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14"/>
  </p:notesMasterIdLst>
  <p:sldIdLst>
    <p:sldId id="478" r:id="rId2"/>
    <p:sldId id="479" r:id="rId3"/>
    <p:sldId id="480" r:id="rId4"/>
    <p:sldId id="481" r:id="rId5"/>
    <p:sldId id="484" r:id="rId6"/>
    <p:sldId id="483" r:id="rId7"/>
    <p:sldId id="482" r:id="rId8"/>
    <p:sldId id="485" r:id="rId9"/>
    <p:sldId id="486" r:id="rId10"/>
    <p:sldId id="487" r:id="rId11"/>
    <p:sldId id="470" r:id="rId12"/>
    <p:sldId id="316" r:id="rId13"/>
  </p:sldIdLst>
  <p:sldSz cx="12192000" cy="6858000"/>
  <p:notesSz cx="6858000" cy="9144000"/>
  <p:embeddedFontLst>
    <p:embeddedFont>
      <p:font typeface="Cairo" panose="020B0604020202020204" charset="-78"/>
      <p:regular r:id="rId15"/>
      <p:bold r:id="rId16"/>
    </p:embeddedFont>
    <p:embeddedFont>
      <p:font typeface="Calibri" panose="020F0502020204030204" pitchFamily="34" charset="0"/>
      <p:regular r:id="rId17"/>
      <p:bold r:id="rId18"/>
      <p:italic r:id="rId19"/>
      <p:boldItalic r:id="rId20"/>
    </p:embeddedFont>
    <p:embeddedFont>
      <p:font typeface="Harmattan" panose="01000503000000020003" pitchFamily="2" charset="-78"/>
      <p:regular r:id="rId21"/>
      <p:bold r:id="rId22"/>
    </p:embeddedFont>
  </p:embeddedFont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339" userDrawn="1">
          <p15:clr>
            <a:srgbClr val="A4A3A4"/>
          </p15:clr>
        </p15:guide>
        <p15:guide id="6" pos="6199" userDrawn="1">
          <p15:clr>
            <a:srgbClr val="A4A3A4"/>
          </p15:clr>
        </p15:guide>
        <p15:guide id="8" orient="horz" pos="1593" userDrawn="1">
          <p15:clr>
            <a:srgbClr val="A4A3A4"/>
          </p15:clr>
        </p15:guide>
        <p15:guide id="9" pos="1209" userDrawn="1">
          <p15:clr>
            <a:srgbClr val="A4A3A4"/>
          </p15:clr>
        </p15:guide>
        <p15:guide id="10" orient="horz" pos="1003" userDrawn="1">
          <p15:clr>
            <a:srgbClr val="A4A3A4"/>
          </p15:clr>
        </p15:guide>
        <p15:guide id="11" orient="horz" pos="3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EEEE"/>
    <a:srgbClr val="F8DAD9"/>
    <a:srgbClr val="DB355D"/>
    <a:srgbClr val="F1A9A7"/>
    <a:srgbClr val="F9D8D7"/>
    <a:srgbClr val="F8D1D0"/>
    <a:srgbClr val="FBBC05"/>
    <a:srgbClr val="CE4B00"/>
    <a:srgbClr val="34A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83569-2719-47DD-9164-DEA620873DF9}" v="6" dt="2023-12-16T12:23:42.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22" autoAdjust="0"/>
    <p:restoredTop sz="95297" autoAdjust="0"/>
  </p:normalViewPr>
  <p:slideViewPr>
    <p:cSldViewPr snapToGrid="0">
      <p:cViewPr varScale="1">
        <p:scale>
          <a:sx n="86" d="100"/>
          <a:sy n="86" d="100"/>
        </p:scale>
        <p:origin x="86" y="77"/>
      </p:cViewPr>
      <p:guideLst>
        <p:guide pos="4339"/>
        <p:guide pos="6199"/>
        <p:guide orient="horz" pos="1593"/>
        <p:guide pos="1209"/>
        <p:guide orient="horz" pos="1003"/>
        <p:guide orient="horz" pos="395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M" userId="84cd2103f36ef0dc" providerId="LiveId" clId="{41B83569-2719-47DD-9164-DEA620873DF9}"/>
    <pc:docChg chg="undo custSel modSld modMainMaster">
      <pc:chgData name="H M" userId="84cd2103f36ef0dc" providerId="LiveId" clId="{41B83569-2719-47DD-9164-DEA620873DF9}" dt="2023-12-16T12:23:42.420" v="7" actId="165"/>
      <pc:docMkLst>
        <pc:docMk/>
      </pc:docMkLst>
      <pc:sldChg chg="addSp modSp">
        <pc:chgData name="H M" userId="84cd2103f36ef0dc" providerId="LiveId" clId="{41B83569-2719-47DD-9164-DEA620873DF9}" dt="2023-12-16T11:55:31.384" v="0" actId="164"/>
        <pc:sldMkLst>
          <pc:docMk/>
          <pc:sldMk cId="3767477752" sldId="481"/>
        </pc:sldMkLst>
        <pc:spChg chg="mod">
          <ac:chgData name="H M" userId="84cd2103f36ef0dc" providerId="LiveId" clId="{41B83569-2719-47DD-9164-DEA620873DF9}" dt="2023-12-16T11:55:31.384" v="0" actId="164"/>
          <ac:spMkLst>
            <pc:docMk/>
            <pc:sldMk cId="3767477752" sldId="481"/>
            <ac:spMk id="106" creationId="{8972F0E4-ED1F-2EE4-ECF1-761CDFDF992C}"/>
          </ac:spMkLst>
        </pc:spChg>
        <pc:spChg chg="mod">
          <ac:chgData name="H M" userId="84cd2103f36ef0dc" providerId="LiveId" clId="{41B83569-2719-47DD-9164-DEA620873DF9}" dt="2023-12-16T11:55:31.384" v="0" actId="164"/>
          <ac:spMkLst>
            <pc:docMk/>
            <pc:sldMk cId="3767477752" sldId="481"/>
            <ac:spMk id="107" creationId="{1E29D559-9266-693D-0C42-2043E555CE4F}"/>
          </ac:spMkLst>
        </pc:spChg>
        <pc:spChg chg="mod">
          <ac:chgData name="H M" userId="84cd2103f36ef0dc" providerId="LiveId" clId="{41B83569-2719-47DD-9164-DEA620873DF9}" dt="2023-12-16T11:55:31.384" v="0" actId="164"/>
          <ac:spMkLst>
            <pc:docMk/>
            <pc:sldMk cId="3767477752" sldId="481"/>
            <ac:spMk id="108" creationId="{A333CB54-C9B5-42E0-8AB1-2609E83C3D0F}"/>
          </ac:spMkLst>
        </pc:spChg>
        <pc:grpChg chg="add mod">
          <ac:chgData name="H M" userId="84cd2103f36ef0dc" providerId="LiveId" clId="{41B83569-2719-47DD-9164-DEA620873DF9}" dt="2023-12-16T11:55:31.384" v="0" actId="164"/>
          <ac:grpSpMkLst>
            <pc:docMk/>
            <pc:sldMk cId="3767477752" sldId="481"/>
            <ac:grpSpMk id="3" creationId="{672F3E40-E90F-57DE-E845-CC67D69DAF76}"/>
          </ac:grpSpMkLst>
        </pc:grpChg>
        <pc:grpChg chg="mod">
          <ac:chgData name="H M" userId="84cd2103f36ef0dc" providerId="LiveId" clId="{41B83569-2719-47DD-9164-DEA620873DF9}" dt="2023-12-16T11:55:31.384" v="0" actId="164"/>
          <ac:grpSpMkLst>
            <pc:docMk/>
            <pc:sldMk cId="3767477752" sldId="481"/>
            <ac:grpSpMk id="109" creationId="{4F8E4C4C-5428-5EC1-0CAE-F970E6C86987}"/>
          </ac:grpSpMkLst>
        </pc:grpChg>
        <pc:grpChg chg="mod">
          <ac:chgData name="H M" userId="84cd2103f36ef0dc" providerId="LiveId" clId="{41B83569-2719-47DD-9164-DEA620873DF9}" dt="2023-12-16T11:55:31.384" v="0" actId="164"/>
          <ac:grpSpMkLst>
            <pc:docMk/>
            <pc:sldMk cId="3767477752" sldId="481"/>
            <ac:grpSpMk id="117" creationId="{EB1821E8-8D48-205F-9D76-A8629D851962}"/>
          </ac:grpSpMkLst>
        </pc:grpChg>
        <pc:picChg chg="mod">
          <ac:chgData name="H M" userId="84cd2103f36ef0dc" providerId="LiveId" clId="{41B83569-2719-47DD-9164-DEA620873DF9}" dt="2023-12-16T11:55:31.384" v="0" actId="164"/>
          <ac:picMkLst>
            <pc:docMk/>
            <pc:sldMk cId="3767477752" sldId="481"/>
            <ac:picMk id="104" creationId="{97772FA8-0830-66AF-3BAE-A16EE297B3F4}"/>
          </ac:picMkLst>
        </pc:picChg>
      </pc:sldChg>
      <pc:sldChg chg="addSp delSp modSp">
        <pc:chgData name="H M" userId="84cd2103f36ef0dc" providerId="LiveId" clId="{41B83569-2719-47DD-9164-DEA620873DF9}" dt="2023-12-16T12:23:29.822" v="6" actId="165"/>
        <pc:sldMkLst>
          <pc:docMk/>
          <pc:sldMk cId="416395896" sldId="483"/>
        </pc:sldMkLst>
        <pc:spChg chg="mod topLvl">
          <ac:chgData name="H M" userId="84cd2103f36ef0dc" providerId="LiveId" clId="{41B83569-2719-47DD-9164-DEA620873DF9}" dt="2023-12-16T12:23:29.822" v="6" actId="165"/>
          <ac:spMkLst>
            <pc:docMk/>
            <pc:sldMk cId="416395896" sldId="483"/>
            <ac:spMk id="5" creationId="{B63FCCEE-A460-4080-4135-E123A7A12B97}"/>
          </ac:spMkLst>
        </pc:spChg>
        <pc:spChg chg="mod topLvl">
          <ac:chgData name="H M" userId="84cd2103f36ef0dc" providerId="LiveId" clId="{41B83569-2719-47DD-9164-DEA620873DF9}" dt="2023-12-16T12:23:29.822" v="6" actId="165"/>
          <ac:spMkLst>
            <pc:docMk/>
            <pc:sldMk cId="416395896" sldId="483"/>
            <ac:spMk id="6" creationId="{AD8171C5-A0AF-D393-77DB-FCE98B29279E}"/>
          </ac:spMkLst>
        </pc:spChg>
        <pc:spChg chg="mod topLvl">
          <ac:chgData name="H M" userId="84cd2103f36ef0dc" providerId="LiveId" clId="{41B83569-2719-47DD-9164-DEA620873DF9}" dt="2023-12-16T12:23:29.822" v="6" actId="165"/>
          <ac:spMkLst>
            <pc:docMk/>
            <pc:sldMk cId="416395896" sldId="483"/>
            <ac:spMk id="7" creationId="{5A9D36E6-E02B-C0D9-4F35-4D9DA811B072}"/>
          </ac:spMkLst>
        </pc:spChg>
        <pc:spChg chg="mod topLvl">
          <ac:chgData name="H M" userId="84cd2103f36ef0dc" providerId="LiveId" clId="{41B83569-2719-47DD-9164-DEA620873DF9}" dt="2023-12-16T12:23:29.822" v="6" actId="165"/>
          <ac:spMkLst>
            <pc:docMk/>
            <pc:sldMk cId="416395896" sldId="483"/>
            <ac:spMk id="8" creationId="{A98FDC0A-207C-C832-6E21-219FC3B35E38}"/>
          </ac:spMkLst>
        </pc:spChg>
        <pc:spChg chg="mod topLvl">
          <ac:chgData name="H M" userId="84cd2103f36ef0dc" providerId="LiveId" clId="{41B83569-2719-47DD-9164-DEA620873DF9}" dt="2023-12-16T12:23:29.822" v="6" actId="165"/>
          <ac:spMkLst>
            <pc:docMk/>
            <pc:sldMk cId="416395896" sldId="483"/>
            <ac:spMk id="9" creationId="{CD3C6944-768F-EC37-1651-6B97F56F0AF1}"/>
          </ac:spMkLst>
        </pc:spChg>
        <pc:spChg chg="mod topLvl">
          <ac:chgData name="H M" userId="84cd2103f36ef0dc" providerId="LiveId" clId="{41B83569-2719-47DD-9164-DEA620873DF9}" dt="2023-12-16T12:23:29.822" v="6" actId="165"/>
          <ac:spMkLst>
            <pc:docMk/>
            <pc:sldMk cId="416395896" sldId="483"/>
            <ac:spMk id="10" creationId="{F4B0D2E3-4DC3-E69E-C745-109714B084BD}"/>
          </ac:spMkLst>
        </pc:spChg>
        <pc:spChg chg="mod">
          <ac:chgData name="H M" userId="84cd2103f36ef0dc" providerId="LiveId" clId="{41B83569-2719-47DD-9164-DEA620873DF9}" dt="2023-12-16T12:23:29.822" v="6" actId="165"/>
          <ac:spMkLst>
            <pc:docMk/>
            <pc:sldMk cId="416395896" sldId="483"/>
            <ac:spMk id="19" creationId="{F4F5D6FE-58FF-E396-1B0E-1FD4E3B38EEA}"/>
          </ac:spMkLst>
        </pc:spChg>
        <pc:spChg chg="mod">
          <ac:chgData name="H M" userId="84cd2103f36ef0dc" providerId="LiveId" clId="{41B83569-2719-47DD-9164-DEA620873DF9}" dt="2023-12-16T12:23:29.822" v="6" actId="165"/>
          <ac:spMkLst>
            <pc:docMk/>
            <pc:sldMk cId="416395896" sldId="483"/>
            <ac:spMk id="20" creationId="{9C15AF75-EC63-CF63-8C64-0BD12C1EEFB6}"/>
          </ac:spMkLst>
        </pc:spChg>
        <pc:spChg chg="mod">
          <ac:chgData name="H M" userId="84cd2103f36ef0dc" providerId="LiveId" clId="{41B83569-2719-47DD-9164-DEA620873DF9}" dt="2023-12-16T12:23:29.822" v="6" actId="165"/>
          <ac:spMkLst>
            <pc:docMk/>
            <pc:sldMk cId="416395896" sldId="483"/>
            <ac:spMk id="21" creationId="{FA7758B2-1E23-78D3-5F19-A3C84FE912E3}"/>
          </ac:spMkLst>
        </pc:spChg>
        <pc:spChg chg="mod">
          <ac:chgData name="H M" userId="84cd2103f36ef0dc" providerId="LiveId" clId="{41B83569-2719-47DD-9164-DEA620873DF9}" dt="2023-12-16T12:23:29.822" v="6" actId="165"/>
          <ac:spMkLst>
            <pc:docMk/>
            <pc:sldMk cId="416395896" sldId="483"/>
            <ac:spMk id="22" creationId="{72EBBBB3-417C-1EB6-1502-EEEA80C7F854}"/>
          </ac:spMkLst>
        </pc:spChg>
        <pc:spChg chg="mod">
          <ac:chgData name="H M" userId="84cd2103f36ef0dc" providerId="LiveId" clId="{41B83569-2719-47DD-9164-DEA620873DF9}" dt="2023-12-16T12:23:29.822" v="6" actId="165"/>
          <ac:spMkLst>
            <pc:docMk/>
            <pc:sldMk cId="416395896" sldId="483"/>
            <ac:spMk id="23" creationId="{4B28763F-E88A-0C90-80D7-473D0DA75F77}"/>
          </ac:spMkLst>
        </pc:spChg>
        <pc:spChg chg="mod">
          <ac:chgData name="H M" userId="84cd2103f36ef0dc" providerId="LiveId" clId="{41B83569-2719-47DD-9164-DEA620873DF9}" dt="2023-12-16T12:23:29.822" v="6" actId="165"/>
          <ac:spMkLst>
            <pc:docMk/>
            <pc:sldMk cId="416395896" sldId="483"/>
            <ac:spMk id="25" creationId="{9A7BE3F6-55ED-DB59-244A-E69A2F02E8CC}"/>
          </ac:spMkLst>
        </pc:spChg>
        <pc:spChg chg="mod">
          <ac:chgData name="H M" userId="84cd2103f36ef0dc" providerId="LiveId" clId="{41B83569-2719-47DD-9164-DEA620873DF9}" dt="2023-12-16T12:23:29.822" v="6" actId="165"/>
          <ac:spMkLst>
            <pc:docMk/>
            <pc:sldMk cId="416395896" sldId="483"/>
            <ac:spMk id="26" creationId="{DEE9113E-88DB-B16B-1142-93B0C1682753}"/>
          </ac:spMkLst>
        </pc:spChg>
        <pc:spChg chg="mod">
          <ac:chgData name="H M" userId="84cd2103f36ef0dc" providerId="LiveId" clId="{41B83569-2719-47DD-9164-DEA620873DF9}" dt="2023-12-16T12:23:29.822" v="6" actId="165"/>
          <ac:spMkLst>
            <pc:docMk/>
            <pc:sldMk cId="416395896" sldId="483"/>
            <ac:spMk id="28" creationId="{7F85C89F-CC67-7D84-2C1D-DF65F4659C4E}"/>
          </ac:spMkLst>
        </pc:spChg>
        <pc:spChg chg="mod">
          <ac:chgData name="H M" userId="84cd2103f36ef0dc" providerId="LiveId" clId="{41B83569-2719-47DD-9164-DEA620873DF9}" dt="2023-12-16T12:23:29.822" v="6" actId="165"/>
          <ac:spMkLst>
            <pc:docMk/>
            <pc:sldMk cId="416395896" sldId="483"/>
            <ac:spMk id="29" creationId="{9E95852D-9D51-4C18-664D-072F6123E2AC}"/>
          </ac:spMkLst>
        </pc:spChg>
        <pc:spChg chg="mod">
          <ac:chgData name="H M" userId="84cd2103f36ef0dc" providerId="LiveId" clId="{41B83569-2719-47DD-9164-DEA620873DF9}" dt="2023-12-16T12:23:29.822" v="6" actId="165"/>
          <ac:spMkLst>
            <pc:docMk/>
            <pc:sldMk cId="416395896" sldId="483"/>
            <ac:spMk id="30" creationId="{8D994CBF-2BAF-7EC8-AAB2-EA83A328321B}"/>
          </ac:spMkLst>
        </pc:spChg>
        <pc:spChg chg="mod">
          <ac:chgData name="H M" userId="84cd2103f36ef0dc" providerId="LiveId" clId="{41B83569-2719-47DD-9164-DEA620873DF9}" dt="2023-12-16T12:23:29.822" v="6" actId="165"/>
          <ac:spMkLst>
            <pc:docMk/>
            <pc:sldMk cId="416395896" sldId="483"/>
            <ac:spMk id="32" creationId="{39EC181D-D097-8CF0-0F72-F7A70DD0A57B}"/>
          </ac:spMkLst>
        </pc:spChg>
        <pc:spChg chg="mod">
          <ac:chgData name="H M" userId="84cd2103f36ef0dc" providerId="LiveId" clId="{41B83569-2719-47DD-9164-DEA620873DF9}" dt="2023-12-16T12:23:29.822" v="6" actId="165"/>
          <ac:spMkLst>
            <pc:docMk/>
            <pc:sldMk cId="416395896" sldId="483"/>
            <ac:spMk id="33" creationId="{966EDACD-FB06-9782-39AF-3E7B15C5ECC3}"/>
          </ac:spMkLst>
        </pc:spChg>
        <pc:spChg chg="mod">
          <ac:chgData name="H M" userId="84cd2103f36ef0dc" providerId="LiveId" clId="{41B83569-2719-47DD-9164-DEA620873DF9}" dt="2023-12-16T12:23:29.822" v="6" actId="165"/>
          <ac:spMkLst>
            <pc:docMk/>
            <pc:sldMk cId="416395896" sldId="483"/>
            <ac:spMk id="34" creationId="{7F3A2CF6-4E18-0FAE-43E6-67F157DAE4B9}"/>
          </ac:spMkLst>
        </pc:spChg>
        <pc:spChg chg="mod">
          <ac:chgData name="H M" userId="84cd2103f36ef0dc" providerId="LiveId" clId="{41B83569-2719-47DD-9164-DEA620873DF9}" dt="2023-12-16T12:23:29.822" v="6" actId="165"/>
          <ac:spMkLst>
            <pc:docMk/>
            <pc:sldMk cId="416395896" sldId="483"/>
            <ac:spMk id="35" creationId="{D7827E3A-5B09-4F74-5586-68BF9D373D21}"/>
          </ac:spMkLst>
        </pc:spChg>
        <pc:spChg chg="mod">
          <ac:chgData name="H M" userId="84cd2103f36ef0dc" providerId="LiveId" clId="{41B83569-2719-47DD-9164-DEA620873DF9}" dt="2023-12-16T12:23:29.822" v="6" actId="165"/>
          <ac:spMkLst>
            <pc:docMk/>
            <pc:sldMk cId="416395896" sldId="483"/>
            <ac:spMk id="36" creationId="{1DF3FDD0-35A8-E65A-595D-7D50D9A6EC49}"/>
          </ac:spMkLst>
        </pc:spChg>
        <pc:spChg chg="mod">
          <ac:chgData name="H M" userId="84cd2103f36ef0dc" providerId="LiveId" clId="{41B83569-2719-47DD-9164-DEA620873DF9}" dt="2023-12-16T12:23:29.822" v="6" actId="165"/>
          <ac:spMkLst>
            <pc:docMk/>
            <pc:sldMk cId="416395896" sldId="483"/>
            <ac:spMk id="37" creationId="{40A8FD0C-5F41-9B9D-E3D0-AACBBA1379F7}"/>
          </ac:spMkLst>
        </pc:spChg>
        <pc:spChg chg="mod">
          <ac:chgData name="H M" userId="84cd2103f36ef0dc" providerId="LiveId" clId="{41B83569-2719-47DD-9164-DEA620873DF9}" dt="2023-12-16T12:23:29.822" v="6" actId="165"/>
          <ac:spMkLst>
            <pc:docMk/>
            <pc:sldMk cId="416395896" sldId="483"/>
            <ac:spMk id="38" creationId="{59A3A2A4-A69D-FEC3-06BE-280493EF6FE5}"/>
          </ac:spMkLst>
        </pc:spChg>
        <pc:spChg chg="mod">
          <ac:chgData name="H M" userId="84cd2103f36ef0dc" providerId="LiveId" clId="{41B83569-2719-47DD-9164-DEA620873DF9}" dt="2023-12-16T12:23:29.822" v="6" actId="165"/>
          <ac:spMkLst>
            <pc:docMk/>
            <pc:sldMk cId="416395896" sldId="483"/>
            <ac:spMk id="39" creationId="{97626532-B148-B435-E0BD-49C337EB3CB7}"/>
          </ac:spMkLst>
        </pc:spChg>
        <pc:spChg chg="mod">
          <ac:chgData name="H M" userId="84cd2103f36ef0dc" providerId="LiveId" clId="{41B83569-2719-47DD-9164-DEA620873DF9}" dt="2023-12-16T12:23:29.822" v="6" actId="165"/>
          <ac:spMkLst>
            <pc:docMk/>
            <pc:sldMk cId="416395896" sldId="483"/>
            <ac:spMk id="40" creationId="{0A4EC2E5-568C-A3F1-3545-45488F645A1C}"/>
          </ac:spMkLst>
        </pc:spChg>
        <pc:spChg chg="mod">
          <ac:chgData name="H M" userId="84cd2103f36ef0dc" providerId="LiveId" clId="{41B83569-2719-47DD-9164-DEA620873DF9}" dt="2023-12-16T12:23:29.822" v="6" actId="165"/>
          <ac:spMkLst>
            <pc:docMk/>
            <pc:sldMk cId="416395896" sldId="483"/>
            <ac:spMk id="41" creationId="{5200CE7E-342A-98F8-7793-B25903CD3FAE}"/>
          </ac:spMkLst>
        </pc:spChg>
        <pc:spChg chg="mod">
          <ac:chgData name="H M" userId="84cd2103f36ef0dc" providerId="LiveId" clId="{41B83569-2719-47DD-9164-DEA620873DF9}" dt="2023-12-16T12:23:29.822" v="6" actId="165"/>
          <ac:spMkLst>
            <pc:docMk/>
            <pc:sldMk cId="416395896" sldId="483"/>
            <ac:spMk id="42" creationId="{E72E741E-5850-1839-9669-963CE92F1B9C}"/>
          </ac:spMkLst>
        </pc:spChg>
        <pc:spChg chg="mod">
          <ac:chgData name="H M" userId="84cd2103f36ef0dc" providerId="LiveId" clId="{41B83569-2719-47DD-9164-DEA620873DF9}" dt="2023-12-16T12:23:29.822" v="6" actId="165"/>
          <ac:spMkLst>
            <pc:docMk/>
            <pc:sldMk cId="416395896" sldId="483"/>
            <ac:spMk id="43" creationId="{53B26F63-62C0-DF90-2F08-5D456FEB7424}"/>
          </ac:spMkLst>
        </pc:spChg>
        <pc:spChg chg="mod">
          <ac:chgData name="H M" userId="84cd2103f36ef0dc" providerId="LiveId" clId="{41B83569-2719-47DD-9164-DEA620873DF9}" dt="2023-12-16T12:23:29.822" v="6" actId="165"/>
          <ac:spMkLst>
            <pc:docMk/>
            <pc:sldMk cId="416395896" sldId="483"/>
            <ac:spMk id="44" creationId="{5F4665CB-5AF5-D846-DF4E-60FF8781B8F6}"/>
          </ac:spMkLst>
        </pc:spChg>
        <pc:spChg chg="mod">
          <ac:chgData name="H M" userId="84cd2103f36ef0dc" providerId="LiveId" clId="{41B83569-2719-47DD-9164-DEA620873DF9}" dt="2023-12-16T12:23:29.822" v="6" actId="165"/>
          <ac:spMkLst>
            <pc:docMk/>
            <pc:sldMk cId="416395896" sldId="483"/>
            <ac:spMk id="46" creationId="{BB2D275A-EE08-BDB9-A1D5-0C30F4FC57C6}"/>
          </ac:spMkLst>
        </pc:spChg>
        <pc:spChg chg="mod">
          <ac:chgData name="H M" userId="84cd2103f36ef0dc" providerId="LiveId" clId="{41B83569-2719-47DD-9164-DEA620873DF9}" dt="2023-12-16T12:23:29.822" v="6" actId="165"/>
          <ac:spMkLst>
            <pc:docMk/>
            <pc:sldMk cId="416395896" sldId="483"/>
            <ac:spMk id="47" creationId="{01A52F7F-EF2C-F1D4-D13B-7A4E3437E6C9}"/>
          </ac:spMkLst>
        </pc:spChg>
        <pc:spChg chg="mod">
          <ac:chgData name="H M" userId="84cd2103f36ef0dc" providerId="LiveId" clId="{41B83569-2719-47DD-9164-DEA620873DF9}" dt="2023-12-16T12:23:29.822" v="6" actId="165"/>
          <ac:spMkLst>
            <pc:docMk/>
            <pc:sldMk cId="416395896" sldId="483"/>
            <ac:spMk id="48" creationId="{A96242F3-61CA-A7E8-830E-03E77CFF72EA}"/>
          </ac:spMkLst>
        </pc:spChg>
        <pc:spChg chg="mod">
          <ac:chgData name="H M" userId="84cd2103f36ef0dc" providerId="LiveId" clId="{41B83569-2719-47DD-9164-DEA620873DF9}" dt="2023-12-16T12:23:29.822" v="6" actId="165"/>
          <ac:spMkLst>
            <pc:docMk/>
            <pc:sldMk cId="416395896" sldId="483"/>
            <ac:spMk id="49" creationId="{A73B0286-212E-5FF4-417E-A273DAADB710}"/>
          </ac:spMkLst>
        </pc:spChg>
        <pc:spChg chg="mod">
          <ac:chgData name="H M" userId="84cd2103f36ef0dc" providerId="LiveId" clId="{41B83569-2719-47DD-9164-DEA620873DF9}" dt="2023-12-16T12:23:29.822" v="6" actId="165"/>
          <ac:spMkLst>
            <pc:docMk/>
            <pc:sldMk cId="416395896" sldId="483"/>
            <ac:spMk id="52" creationId="{7751607C-DCB8-F9FA-B426-32D409627C8A}"/>
          </ac:spMkLst>
        </pc:spChg>
        <pc:spChg chg="mod">
          <ac:chgData name="H M" userId="84cd2103f36ef0dc" providerId="LiveId" clId="{41B83569-2719-47DD-9164-DEA620873DF9}" dt="2023-12-16T12:23:29.822" v="6" actId="165"/>
          <ac:spMkLst>
            <pc:docMk/>
            <pc:sldMk cId="416395896" sldId="483"/>
            <ac:spMk id="53" creationId="{C124FFDD-526D-9FAF-AD04-01886E54C3DD}"/>
          </ac:spMkLst>
        </pc:spChg>
        <pc:spChg chg="mod">
          <ac:chgData name="H M" userId="84cd2103f36ef0dc" providerId="LiveId" clId="{41B83569-2719-47DD-9164-DEA620873DF9}" dt="2023-12-16T12:23:29.822" v="6" actId="165"/>
          <ac:spMkLst>
            <pc:docMk/>
            <pc:sldMk cId="416395896" sldId="483"/>
            <ac:spMk id="54" creationId="{82964011-EC2B-6457-AD81-1748B388E3ED}"/>
          </ac:spMkLst>
        </pc:spChg>
        <pc:grpChg chg="add del mod">
          <ac:chgData name="H M" userId="84cd2103f36ef0dc" providerId="LiveId" clId="{41B83569-2719-47DD-9164-DEA620873DF9}" dt="2023-12-16T12:23:29.822" v="6" actId="165"/>
          <ac:grpSpMkLst>
            <pc:docMk/>
            <pc:sldMk cId="416395896" sldId="483"/>
            <ac:grpSpMk id="3" creationId="{FE562B97-D4F0-E67C-59B0-736C6FDA2799}"/>
          </ac:grpSpMkLst>
        </pc:grpChg>
        <pc:grpChg chg="mod topLvl">
          <ac:chgData name="H M" userId="84cd2103f36ef0dc" providerId="LiveId" clId="{41B83569-2719-47DD-9164-DEA620873DF9}" dt="2023-12-16T12:23:29.822" v="6" actId="165"/>
          <ac:grpSpMkLst>
            <pc:docMk/>
            <pc:sldMk cId="416395896" sldId="483"/>
            <ac:grpSpMk id="18" creationId="{866A8DE5-7A83-FBA4-65E5-050044014331}"/>
          </ac:grpSpMkLst>
        </pc:grpChg>
        <pc:grpChg chg="mod topLvl">
          <ac:chgData name="H M" userId="84cd2103f36ef0dc" providerId="LiveId" clId="{41B83569-2719-47DD-9164-DEA620873DF9}" dt="2023-12-16T12:23:29.822" v="6" actId="165"/>
          <ac:grpSpMkLst>
            <pc:docMk/>
            <pc:sldMk cId="416395896" sldId="483"/>
            <ac:grpSpMk id="24" creationId="{F182EE10-F2AE-E253-7207-27C48074DF74}"/>
          </ac:grpSpMkLst>
        </pc:grpChg>
        <pc:grpChg chg="mod topLvl">
          <ac:chgData name="H M" userId="84cd2103f36ef0dc" providerId="LiveId" clId="{41B83569-2719-47DD-9164-DEA620873DF9}" dt="2023-12-16T12:23:29.822" v="6" actId="165"/>
          <ac:grpSpMkLst>
            <pc:docMk/>
            <pc:sldMk cId="416395896" sldId="483"/>
            <ac:grpSpMk id="27" creationId="{D14B62A7-5C3D-6FBA-09AF-EAD528F926F0}"/>
          </ac:grpSpMkLst>
        </pc:grpChg>
        <pc:grpChg chg="mod topLvl">
          <ac:chgData name="H M" userId="84cd2103f36ef0dc" providerId="LiveId" clId="{41B83569-2719-47DD-9164-DEA620873DF9}" dt="2023-12-16T12:23:29.822" v="6" actId="165"/>
          <ac:grpSpMkLst>
            <pc:docMk/>
            <pc:sldMk cId="416395896" sldId="483"/>
            <ac:grpSpMk id="31" creationId="{00640E0A-7A1D-B86B-9747-C89FF7FE3799}"/>
          </ac:grpSpMkLst>
        </pc:grpChg>
        <pc:grpChg chg="mod topLvl">
          <ac:chgData name="H M" userId="84cd2103f36ef0dc" providerId="LiveId" clId="{41B83569-2719-47DD-9164-DEA620873DF9}" dt="2023-12-16T12:23:29.822" v="6" actId="165"/>
          <ac:grpSpMkLst>
            <pc:docMk/>
            <pc:sldMk cId="416395896" sldId="483"/>
            <ac:grpSpMk id="45" creationId="{0B326138-DA28-6A07-ECA8-D6F0DB308C1B}"/>
          </ac:grpSpMkLst>
        </pc:grpChg>
        <pc:grpChg chg="mod topLvl">
          <ac:chgData name="H M" userId="84cd2103f36ef0dc" providerId="LiveId" clId="{41B83569-2719-47DD-9164-DEA620873DF9}" dt="2023-12-16T12:23:29.822" v="6" actId="165"/>
          <ac:grpSpMkLst>
            <pc:docMk/>
            <pc:sldMk cId="416395896" sldId="483"/>
            <ac:grpSpMk id="51" creationId="{7B8F5B12-183E-9EE5-6881-AB58412171F9}"/>
          </ac:grpSpMkLst>
        </pc:grpChg>
      </pc:sldChg>
      <pc:sldChg chg="addSp delSp modSp">
        <pc:chgData name="H M" userId="84cd2103f36ef0dc" providerId="LiveId" clId="{41B83569-2719-47DD-9164-DEA620873DF9}" dt="2023-12-16T12:23:42.420" v="7" actId="165"/>
        <pc:sldMkLst>
          <pc:docMk/>
          <pc:sldMk cId="1812928852" sldId="484"/>
        </pc:sldMkLst>
        <pc:spChg chg="mod topLvl">
          <ac:chgData name="H M" userId="84cd2103f36ef0dc" providerId="LiveId" clId="{41B83569-2719-47DD-9164-DEA620873DF9}" dt="2023-12-16T12:23:42.420" v="7" actId="165"/>
          <ac:spMkLst>
            <pc:docMk/>
            <pc:sldMk cId="1812928852" sldId="484"/>
            <ac:spMk id="4" creationId="{59CE8047-A935-CB4D-A949-B90E7BF7C0BD}"/>
          </ac:spMkLst>
        </pc:spChg>
        <pc:spChg chg="mod">
          <ac:chgData name="H M" userId="84cd2103f36ef0dc" providerId="LiveId" clId="{41B83569-2719-47DD-9164-DEA620873DF9}" dt="2023-12-16T12:23:42.420" v="7" actId="165"/>
          <ac:spMkLst>
            <pc:docMk/>
            <pc:sldMk cId="1812928852" sldId="484"/>
            <ac:spMk id="28" creationId="{7F85C89F-CC67-7D84-2C1D-DF65F4659C4E}"/>
          </ac:spMkLst>
        </pc:spChg>
        <pc:spChg chg="mod">
          <ac:chgData name="H M" userId="84cd2103f36ef0dc" providerId="LiveId" clId="{41B83569-2719-47DD-9164-DEA620873DF9}" dt="2023-12-16T12:23:42.420" v="7" actId="165"/>
          <ac:spMkLst>
            <pc:docMk/>
            <pc:sldMk cId="1812928852" sldId="484"/>
            <ac:spMk id="29" creationId="{9E95852D-9D51-4C18-664D-072F6123E2AC}"/>
          </ac:spMkLst>
        </pc:spChg>
        <pc:spChg chg="mod">
          <ac:chgData name="H M" userId="84cd2103f36ef0dc" providerId="LiveId" clId="{41B83569-2719-47DD-9164-DEA620873DF9}" dt="2023-12-16T12:23:42.420" v="7" actId="165"/>
          <ac:spMkLst>
            <pc:docMk/>
            <pc:sldMk cId="1812928852" sldId="484"/>
            <ac:spMk id="30" creationId="{8D994CBF-2BAF-7EC8-AAB2-EA83A328321B}"/>
          </ac:spMkLst>
        </pc:spChg>
        <pc:spChg chg="mod">
          <ac:chgData name="H M" userId="84cd2103f36ef0dc" providerId="LiveId" clId="{41B83569-2719-47DD-9164-DEA620873DF9}" dt="2023-12-16T12:23:42.420" v="7" actId="165"/>
          <ac:spMkLst>
            <pc:docMk/>
            <pc:sldMk cId="1812928852" sldId="484"/>
            <ac:spMk id="32" creationId="{39EC181D-D097-8CF0-0F72-F7A70DD0A57B}"/>
          </ac:spMkLst>
        </pc:spChg>
        <pc:spChg chg="mod">
          <ac:chgData name="H M" userId="84cd2103f36ef0dc" providerId="LiveId" clId="{41B83569-2719-47DD-9164-DEA620873DF9}" dt="2023-12-16T12:23:42.420" v="7" actId="165"/>
          <ac:spMkLst>
            <pc:docMk/>
            <pc:sldMk cId="1812928852" sldId="484"/>
            <ac:spMk id="33" creationId="{966EDACD-FB06-9782-39AF-3E7B15C5ECC3}"/>
          </ac:spMkLst>
        </pc:spChg>
        <pc:spChg chg="mod">
          <ac:chgData name="H M" userId="84cd2103f36ef0dc" providerId="LiveId" clId="{41B83569-2719-47DD-9164-DEA620873DF9}" dt="2023-12-16T12:23:42.420" v="7" actId="165"/>
          <ac:spMkLst>
            <pc:docMk/>
            <pc:sldMk cId="1812928852" sldId="484"/>
            <ac:spMk id="34" creationId="{7F3A2CF6-4E18-0FAE-43E6-67F157DAE4B9}"/>
          </ac:spMkLst>
        </pc:spChg>
        <pc:spChg chg="mod">
          <ac:chgData name="H M" userId="84cd2103f36ef0dc" providerId="LiveId" clId="{41B83569-2719-47DD-9164-DEA620873DF9}" dt="2023-12-16T12:23:42.420" v="7" actId="165"/>
          <ac:spMkLst>
            <pc:docMk/>
            <pc:sldMk cId="1812928852" sldId="484"/>
            <ac:spMk id="35" creationId="{D7827E3A-5B09-4F74-5586-68BF9D373D21}"/>
          </ac:spMkLst>
        </pc:spChg>
        <pc:spChg chg="mod">
          <ac:chgData name="H M" userId="84cd2103f36ef0dc" providerId="LiveId" clId="{41B83569-2719-47DD-9164-DEA620873DF9}" dt="2023-12-16T12:23:42.420" v="7" actId="165"/>
          <ac:spMkLst>
            <pc:docMk/>
            <pc:sldMk cId="1812928852" sldId="484"/>
            <ac:spMk id="36" creationId="{1DF3FDD0-35A8-E65A-595D-7D50D9A6EC49}"/>
          </ac:spMkLst>
        </pc:spChg>
        <pc:spChg chg="mod">
          <ac:chgData name="H M" userId="84cd2103f36ef0dc" providerId="LiveId" clId="{41B83569-2719-47DD-9164-DEA620873DF9}" dt="2023-12-16T12:23:42.420" v="7" actId="165"/>
          <ac:spMkLst>
            <pc:docMk/>
            <pc:sldMk cId="1812928852" sldId="484"/>
            <ac:spMk id="37" creationId="{40A8FD0C-5F41-9B9D-E3D0-AACBBA1379F7}"/>
          </ac:spMkLst>
        </pc:spChg>
        <pc:spChg chg="mod">
          <ac:chgData name="H M" userId="84cd2103f36ef0dc" providerId="LiveId" clId="{41B83569-2719-47DD-9164-DEA620873DF9}" dt="2023-12-16T12:23:42.420" v="7" actId="165"/>
          <ac:spMkLst>
            <pc:docMk/>
            <pc:sldMk cId="1812928852" sldId="484"/>
            <ac:spMk id="38" creationId="{59A3A2A4-A69D-FEC3-06BE-280493EF6FE5}"/>
          </ac:spMkLst>
        </pc:spChg>
        <pc:spChg chg="mod">
          <ac:chgData name="H M" userId="84cd2103f36ef0dc" providerId="LiveId" clId="{41B83569-2719-47DD-9164-DEA620873DF9}" dt="2023-12-16T12:23:42.420" v="7" actId="165"/>
          <ac:spMkLst>
            <pc:docMk/>
            <pc:sldMk cId="1812928852" sldId="484"/>
            <ac:spMk id="39" creationId="{97626532-B148-B435-E0BD-49C337EB3CB7}"/>
          </ac:spMkLst>
        </pc:spChg>
        <pc:spChg chg="mod">
          <ac:chgData name="H M" userId="84cd2103f36ef0dc" providerId="LiveId" clId="{41B83569-2719-47DD-9164-DEA620873DF9}" dt="2023-12-16T12:23:42.420" v="7" actId="165"/>
          <ac:spMkLst>
            <pc:docMk/>
            <pc:sldMk cId="1812928852" sldId="484"/>
            <ac:spMk id="40" creationId="{0A4EC2E5-568C-A3F1-3545-45488F645A1C}"/>
          </ac:spMkLst>
        </pc:spChg>
        <pc:spChg chg="mod">
          <ac:chgData name="H M" userId="84cd2103f36ef0dc" providerId="LiveId" clId="{41B83569-2719-47DD-9164-DEA620873DF9}" dt="2023-12-16T12:23:42.420" v="7" actId="165"/>
          <ac:spMkLst>
            <pc:docMk/>
            <pc:sldMk cId="1812928852" sldId="484"/>
            <ac:spMk id="41" creationId="{5200CE7E-342A-98F8-7793-B25903CD3FAE}"/>
          </ac:spMkLst>
        </pc:spChg>
        <pc:spChg chg="mod">
          <ac:chgData name="H M" userId="84cd2103f36ef0dc" providerId="LiveId" clId="{41B83569-2719-47DD-9164-DEA620873DF9}" dt="2023-12-16T12:23:42.420" v="7" actId="165"/>
          <ac:spMkLst>
            <pc:docMk/>
            <pc:sldMk cId="1812928852" sldId="484"/>
            <ac:spMk id="42" creationId="{E72E741E-5850-1839-9669-963CE92F1B9C}"/>
          </ac:spMkLst>
        </pc:spChg>
        <pc:spChg chg="mod">
          <ac:chgData name="H M" userId="84cd2103f36ef0dc" providerId="LiveId" clId="{41B83569-2719-47DD-9164-DEA620873DF9}" dt="2023-12-16T12:23:42.420" v="7" actId="165"/>
          <ac:spMkLst>
            <pc:docMk/>
            <pc:sldMk cId="1812928852" sldId="484"/>
            <ac:spMk id="52" creationId="{7751607C-DCB8-F9FA-B426-32D409627C8A}"/>
          </ac:spMkLst>
        </pc:spChg>
        <pc:spChg chg="mod">
          <ac:chgData name="H M" userId="84cd2103f36ef0dc" providerId="LiveId" clId="{41B83569-2719-47DD-9164-DEA620873DF9}" dt="2023-12-16T12:23:42.420" v="7" actId="165"/>
          <ac:spMkLst>
            <pc:docMk/>
            <pc:sldMk cId="1812928852" sldId="484"/>
            <ac:spMk id="53" creationId="{C124FFDD-526D-9FAF-AD04-01886E54C3DD}"/>
          </ac:spMkLst>
        </pc:spChg>
        <pc:spChg chg="mod">
          <ac:chgData name="H M" userId="84cd2103f36ef0dc" providerId="LiveId" clId="{41B83569-2719-47DD-9164-DEA620873DF9}" dt="2023-12-16T12:23:42.420" v="7" actId="165"/>
          <ac:spMkLst>
            <pc:docMk/>
            <pc:sldMk cId="1812928852" sldId="484"/>
            <ac:spMk id="54" creationId="{82964011-EC2B-6457-AD81-1748B388E3ED}"/>
          </ac:spMkLst>
        </pc:spChg>
        <pc:spChg chg="mod">
          <ac:chgData name="H M" userId="84cd2103f36ef0dc" providerId="LiveId" clId="{41B83569-2719-47DD-9164-DEA620873DF9}" dt="2023-12-16T12:23:42.420" v="7" actId="165"/>
          <ac:spMkLst>
            <pc:docMk/>
            <pc:sldMk cId="1812928852" sldId="484"/>
            <ac:spMk id="56" creationId="{3AE16110-96F4-9240-943A-7F497E7A51BE}"/>
          </ac:spMkLst>
        </pc:spChg>
        <pc:spChg chg="mod">
          <ac:chgData name="H M" userId="84cd2103f36ef0dc" providerId="LiveId" clId="{41B83569-2719-47DD-9164-DEA620873DF9}" dt="2023-12-16T12:23:42.420" v="7" actId="165"/>
          <ac:spMkLst>
            <pc:docMk/>
            <pc:sldMk cId="1812928852" sldId="484"/>
            <ac:spMk id="57" creationId="{2073D84A-FD3C-274D-EFB0-025D341222E6}"/>
          </ac:spMkLst>
        </pc:spChg>
        <pc:spChg chg="mod">
          <ac:chgData name="H M" userId="84cd2103f36ef0dc" providerId="LiveId" clId="{41B83569-2719-47DD-9164-DEA620873DF9}" dt="2023-12-16T12:23:42.420" v="7" actId="165"/>
          <ac:spMkLst>
            <pc:docMk/>
            <pc:sldMk cId="1812928852" sldId="484"/>
            <ac:spMk id="58" creationId="{C8E0DF07-F532-C3C8-9D73-BD8AB619C101}"/>
          </ac:spMkLst>
        </pc:spChg>
        <pc:spChg chg="mod">
          <ac:chgData name="H M" userId="84cd2103f36ef0dc" providerId="LiveId" clId="{41B83569-2719-47DD-9164-DEA620873DF9}" dt="2023-12-16T12:23:42.420" v="7" actId="165"/>
          <ac:spMkLst>
            <pc:docMk/>
            <pc:sldMk cId="1812928852" sldId="484"/>
            <ac:spMk id="60" creationId="{6F94C81A-C286-E724-B9C1-167949001D72}"/>
          </ac:spMkLst>
        </pc:spChg>
        <pc:spChg chg="mod">
          <ac:chgData name="H M" userId="84cd2103f36ef0dc" providerId="LiveId" clId="{41B83569-2719-47DD-9164-DEA620873DF9}" dt="2023-12-16T12:23:42.420" v="7" actId="165"/>
          <ac:spMkLst>
            <pc:docMk/>
            <pc:sldMk cId="1812928852" sldId="484"/>
            <ac:spMk id="61" creationId="{64932324-3455-AA52-225B-BD3A9539C9DB}"/>
          </ac:spMkLst>
        </pc:spChg>
        <pc:spChg chg="mod">
          <ac:chgData name="H M" userId="84cd2103f36ef0dc" providerId="LiveId" clId="{41B83569-2719-47DD-9164-DEA620873DF9}" dt="2023-12-16T12:23:42.420" v="7" actId="165"/>
          <ac:spMkLst>
            <pc:docMk/>
            <pc:sldMk cId="1812928852" sldId="484"/>
            <ac:spMk id="62" creationId="{5246279A-E60B-C8F2-454E-46C5AEEAF3F9}"/>
          </ac:spMkLst>
        </pc:spChg>
        <pc:spChg chg="mod">
          <ac:chgData name="H M" userId="84cd2103f36ef0dc" providerId="LiveId" clId="{41B83569-2719-47DD-9164-DEA620873DF9}" dt="2023-12-16T12:23:42.420" v="7" actId="165"/>
          <ac:spMkLst>
            <pc:docMk/>
            <pc:sldMk cId="1812928852" sldId="484"/>
            <ac:spMk id="63" creationId="{FF5B41B3-6A9F-5D47-0368-50E2141C4F1F}"/>
          </ac:spMkLst>
        </pc:spChg>
        <pc:grpChg chg="add del mod">
          <ac:chgData name="H M" userId="84cd2103f36ef0dc" providerId="LiveId" clId="{41B83569-2719-47DD-9164-DEA620873DF9}" dt="2023-12-16T12:23:42.420" v="7" actId="165"/>
          <ac:grpSpMkLst>
            <pc:docMk/>
            <pc:sldMk cId="1812928852" sldId="484"/>
            <ac:grpSpMk id="3" creationId="{9D9EFD16-2DCE-90E7-38F8-7C93393405B1}"/>
          </ac:grpSpMkLst>
        </pc:grpChg>
        <pc:grpChg chg="mod topLvl">
          <ac:chgData name="H M" userId="84cd2103f36ef0dc" providerId="LiveId" clId="{41B83569-2719-47DD-9164-DEA620873DF9}" dt="2023-12-16T12:23:42.420" v="7" actId="165"/>
          <ac:grpSpMkLst>
            <pc:docMk/>
            <pc:sldMk cId="1812928852" sldId="484"/>
            <ac:grpSpMk id="27" creationId="{D14B62A7-5C3D-6FBA-09AF-EAD528F926F0}"/>
          </ac:grpSpMkLst>
        </pc:grpChg>
        <pc:grpChg chg="mod topLvl">
          <ac:chgData name="H M" userId="84cd2103f36ef0dc" providerId="LiveId" clId="{41B83569-2719-47DD-9164-DEA620873DF9}" dt="2023-12-16T12:23:42.420" v="7" actId="165"/>
          <ac:grpSpMkLst>
            <pc:docMk/>
            <pc:sldMk cId="1812928852" sldId="484"/>
            <ac:grpSpMk id="31" creationId="{00640E0A-7A1D-B86B-9747-C89FF7FE3799}"/>
          </ac:grpSpMkLst>
        </pc:grpChg>
        <pc:grpChg chg="mod topLvl">
          <ac:chgData name="H M" userId="84cd2103f36ef0dc" providerId="LiveId" clId="{41B83569-2719-47DD-9164-DEA620873DF9}" dt="2023-12-16T12:23:42.420" v="7" actId="165"/>
          <ac:grpSpMkLst>
            <pc:docMk/>
            <pc:sldMk cId="1812928852" sldId="484"/>
            <ac:grpSpMk id="51" creationId="{7B8F5B12-183E-9EE5-6881-AB58412171F9}"/>
          </ac:grpSpMkLst>
        </pc:grpChg>
        <pc:grpChg chg="mod topLvl">
          <ac:chgData name="H M" userId="84cd2103f36ef0dc" providerId="LiveId" clId="{41B83569-2719-47DD-9164-DEA620873DF9}" dt="2023-12-16T12:23:42.420" v="7" actId="165"/>
          <ac:grpSpMkLst>
            <pc:docMk/>
            <pc:sldMk cId="1812928852" sldId="484"/>
            <ac:grpSpMk id="55" creationId="{E6EC68B1-134F-FA37-85D9-7C83AFD3A2CA}"/>
          </ac:grpSpMkLst>
        </pc:grpChg>
        <pc:grpChg chg="mod topLvl">
          <ac:chgData name="H M" userId="84cd2103f36ef0dc" providerId="LiveId" clId="{41B83569-2719-47DD-9164-DEA620873DF9}" dt="2023-12-16T12:23:42.420" v="7" actId="165"/>
          <ac:grpSpMkLst>
            <pc:docMk/>
            <pc:sldMk cId="1812928852" sldId="484"/>
            <ac:grpSpMk id="59" creationId="{5291A816-D20E-75FF-FC95-9E8BF9AD755D}"/>
          </ac:grpSpMkLst>
        </pc:grpChg>
      </pc:sldChg>
      <pc:sldMasterChg chg="modSldLayout">
        <pc:chgData name="H M" userId="84cd2103f36ef0dc" providerId="LiveId" clId="{41B83569-2719-47DD-9164-DEA620873DF9}" dt="2023-12-16T12:16:32.245" v="5" actId="164"/>
        <pc:sldMasterMkLst>
          <pc:docMk/>
          <pc:sldMasterMk cId="2834134848" sldId="2147483648"/>
        </pc:sldMasterMkLst>
        <pc:sldLayoutChg chg="addSp modSp mod">
          <pc:chgData name="H M" userId="84cd2103f36ef0dc" providerId="LiveId" clId="{41B83569-2719-47DD-9164-DEA620873DF9}" dt="2023-12-16T12:16:32.245" v="5" actId="164"/>
          <pc:sldLayoutMkLst>
            <pc:docMk/>
            <pc:sldMasterMk cId="2834134848" sldId="2147483648"/>
            <pc:sldLayoutMk cId="273777978" sldId="2147483650"/>
          </pc:sldLayoutMkLst>
          <pc:grpChg chg="add mod">
            <ac:chgData name="H M" userId="84cd2103f36ef0dc" providerId="LiveId" clId="{41B83569-2719-47DD-9164-DEA620873DF9}" dt="2023-12-16T12:16:32.245" v="5" actId="164"/>
            <ac:grpSpMkLst>
              <pc:docMk/>
              <pc:sldMasterMk cId="2834134848" sldId="2147483648"/>
              <pc:sldLayoutMk cId="273777978" sldId="2147483650"/>
              <ac:grpSpMk id="8" creationId="{60A7FCE2-A8DB-3772-DF6C-BB5F47A3D597}"/>
            </ac:grpSpMkLst>
          </pc:grpChg>
          <pc:grpChg chg="mod">
            <ac:chgData name="H M" userId="84cd2103f36ef0dc" providerId="LiveId" clId="{41B83569-2719-47DD-9164-DEA620873DF9}" dt="2023-12-16T12:16:32.245" v="5" actId="164"/>
            <ac:grpSpMkLst>
              <pc:docMk/>
              <pc:sldMasterMk cId="2834134848" sldId="2147483648"/>
              <pc:sldLayoutMk cId="273777978" sldId="2147483650"/>
              <ac:grpSpMk id="15" creationId="{A7FF9E21-EBA2-F85D-C32A-7F583E236B5D}"/>
            </ac:grpSpMkLst>
          </pc:grpChg>
          <pc:grpChg chg="mod">
            <ac:chgData name="H M" userId="84cd2103f36ef0dc" providerId="LiveId" clId="{41B83569-2719-47DD-9164-DEA620873DF9}" dt="2023-12-16T12:16:32.245" v="5" actId="164"/>
            <ac:grpSpMkLst>
              <pc:docMk/>
              <pc:sldMasterMk cId="2834134848" sldId="2147483648"/>
              <pc:sldLayoutMk cId="273777978" sldId="2147483650"/>
              <ac:grpSpMk id="21" creationId="{6DA36941-DC54-5DD4-5EB0-4ECF991D3D36}"/>
            </ac:grpSpMkLst>
          </pc:grpChg>
        </pc:sldLayoutChg>
      </pc:sldMasterChg>
    </pc:docChg>
  </pc:docChgLst>
  <pc:docChgLst>
    <pc:chgData name="hassan MH" userId="84cd2103f36ef0dc" providerId="LiveId" clId="{4C5D9288-3663-4D53-A597-1B27E5165414}"/>
    <pc:docChg chg="undo custSel addSld delSld modSld sldOrd modMainMaster">
      <pc:chgData name="hassan MH" userId="84cd2103f36ef0dc" providerId="LiveId" clId="{4C5D9288-3663-4D53-A597-1B27E5165414}" dt="2022-06-03T16:19:33.673" v="3022" actId="14100"/>
      <pc:docMkLst>
        <pc:docMk/>
      </pc:docMkLst>
      <pc:sldChg chg="addSp delSp modSp mod">
        <pc:chgData name="hassan MH" userId="84cd2103f36ef0dc" providerId="LiveId" clId="{4C5D9288-3663-4D53-A597-1B27E5165414}" dt="2022-06-03T16:17:39.391" v="3016" actId="1076"/>
        <pc:sldMkLst>
          <pc:docMk/>
          <pc:sldMk cId="1487315265" sldId="316"/>
        </pc:sldMkLst>
        <pc:spChg chg="mod">
          <ac:chgData name="hassan MH" userId="84cd2103f36ef0dc" providerId="LiveId" clId="{4C5D9288-3663-4D53-A597-1B27E5165414}" dt="2022-06-03T16:17:39.391" v="3016" actId="1076"/>
          <ac:spMkLst>
            <pc:docMk/>
            <pc:sldMk cId="1487315265" sldId="316"/>
            <ac:spMk id="3" creationId="{8197C538-F605-4470-B8E7-E81A57470B0C}"/>
          </ac:spMkLst>
        </pc:spChg>
        <pc:spChg chg="mod">
          <ac:chgData name="hassan MH" userId="84cd2103f36ef0dc" providerId="LiveId" clId="{4C5D9288-3663-4D53-A597-1B27E5165414}" dt="2022-06-03T16:17:11.313" v="3014" actId="1076"/>
          <ac:spMkLst>
            <pc:docMk/>
            <pc:sldMk cId="1487315265" sldId="316"/>
            <ac:spMk id="7" creationId="{D0DD99C7-B0F2-42C9-8154-DC9D5C52B44D}"/>
          </ac:spMkLst>
        </pc:spChg>
        <pc:spChg chg="mod">
          <ac:chgData name="hassan MH" userId="84cd2103f36ef0dc" providerId="LiveId" clId="{4C5D9288-3663-4D53-A597-1B27E5165414}" dt="2022-06-03T16:17:36.425" v="3015" actId="1076"/>
          <ac:spMkLst>
            <pc:docMk/>
            <pc:sldMk cId="1487315265" sldId="316"/>
            <ac:spMk id="9" creationId="{1C4F0F2F-DFC6-49FA-A149-8246FD7A06D5}"/>
          </ac:spMkLst>
        </pc:spChg>
        <pc:picChg chg="add del mod">
          <ac:chgData name="hassan MH" userId="84cd2103f36ef0dc" providerId="LiveId" clId="{4C5D9288-3663-4D53-A597-1B27E5165414}" dt="2022-06-03T15:59:21.984" v="2841" actId="478"/>
          <ac:picMkLst>
            <pc:docMk/>
            <pc:sldMk cId="1487315265" sldId="316"/>
            <ac:picMk id="4" creationId="{625DD3C6-A7CE-8878-D8B7-19552CC5A3FB}"/>
          </ac:picMkLst>
        </pc:picChg>
        <pc:picChg chg="add del mod">
          <ac:chgData name="hassan MH" userId="84cd2103f36ef0dc" providerId="LiveId" clId="{4C5D9288-3663-4D53-A597-1B27E5165414}" dt="2022-06-03T16:02:34.936" v="2845" actId="478"/>
          <ac:picMkLst>
            <pc:docMk/>
            <pc:sldMk cId="1487315265" sldId="316"/>
            <ac:picMk id="6" creationId="{9FFF5242-D1B9-892E-9168-B9A711B25300}"/>
          </ac:picMkLst>
        </pc:picChg>
        <pc:picChg chg="add del mod">
          <ac:chgData name="hassan MH" userId="84cd2103f36ef0dc" providerId="LiveId" clId="{4C5D9288-3663-4D53-A597-1B27E5165414}" dt="2022-06-03T16:03:03.785" v="2848" actId="478"/>
          <ac:picMkLst>
            <pc:docMk/>
            <pc:sldMk cId="1487315265" sldId="316"/>
            <ac:picMk id="8" creationId="{482A6CF5-3622-6E10-C683-F653618D9197}"/>
          </ac:picMkLst>
        </pc:picChg>
        <pc:picChg chg="add del mod">
          <ac:chgData name="hassan MH" userId="84cd2103f36ef0dc" providerId="LiveId" clId="{4C5D9288-3663-4D53-A597-1B27E5165414}" dt="2022-06-03T16:06:32.328" v="2865" actId="478"/>
          <ac:picMkLst>
            <pc:docMk/>
            <pc:sldMk cId="1487315265" sldId="316"/>
            <ac:picMk id="10" creationId="{D48B755D-22C4-7ED9-14E7-052C545D609C}"/>
          </ac:picMkLst>
        </pc:picChg>
      </pc:sldChg>
      <pc:sldChg chg="addSp delSp modSp mod">
        <pc:chgData name="hassan MH" userId="84cd2103f36ef0dc" providerId="LiveId" clId="{4C5D9288-3663-4D53-A597-1B27E5165414}" dt="2022-06-03T14:55:06.140" v="2149" actId="1076"/>
        <pc:sldMkLst>
          <pc:docMk/>
          <pc:sldMk cId="2759576614" sldId="407"/>
        </pc:sldMkLst>
        <pc:spChg chg="mod">
          <ac:chgData name="hassan MH" userId="84cd2103f36ef0dc" providerId="LiveId" clId="{4C5D9288-3663-4D53-A597-1B27E5165414}" dt="2022-06-03T12:18:42.165" v="786"/>
          <ac:spMkLst>
            <pc:docMk/>
            <pc:sldMk cId="2759576614" sldId="407"/>
            <ac:spMk id="5" creationId="{EB106D94-F633-36D0-0F5A-007B09E01DC9}"/>
          </ac:spMkLst>
        </pc:spChg>
        <pc:spChg chg="mod">
          <ac:chgData name="hassan MH" userId="84cd2103f36ef0dc" providerId="LiveId" clId="{4C5D9288-3663-4D53-A597-1B27E5165414}" dt="2022-06-03T12:18:42.165" v="786"/>
          <ac:spMkLst>
            <pc:docMk/>
            <pc:sldMk cId="2759576614" sldId="407"/>
            <ac:spMk id="6" creationId="{EEE05A63-EBEE-1B6D-2FEC-DD23882A6AE1}"/>
          </ac:spMkLst>
        </pc:spChg>
        <pc:spChg chg="add del mod">
          <ac:chgData name="hassan MH" userId="84cd2103f36ef0dc" providerId="LiveId" clId="{4C5D9288-3663-4D53-A597-1B27E5165414}" dt="2022-06-03T12:58:27.990" v="1075" actId="478"/>
          <ac:spMkLst>
            <pc:docMk/>
            <pc:sldMk cId="2759576614" sldId="407"/>
            <ac:spMk id="8" creationId="{F9316721-780B-3DD5-46FA-2ED27101D88B}"/>
          </ac:spMkLst>
        </pc:spChg>
        <pc:spChg chg="add mod">
          <ac:chgData name="hassan MH" userId="84cd2103f36ef0dc" providerId="LiveId" clId="{4C5D9288-3663-4D53-A597-1B27E5165414}" dt="2022-06-03T14:55:03.214" v="2148" actId="1076"/>
          <ac:spMkLst>
            <pc:docMk/>
            <pc:sldMk cId="2759576614" sldId="407"/>
            <ac:spMk id="10" creationId="{AC90E868-6B9F-4DE2-7E2D-90E5BF6ED449}"/>
          </ac:spMkLst>
        </pc:spChg>
        <pc:spChg chg="add del mod">
          <ac:chgData name="hassan MH" userId="84cd2103f36ef0dc" providerId="LiveId" clId="{4C5D9288-3663-4D53-A597-1B27E5165414}" dt="2022-06-03T12:57:11.893" v="1042" actId="478"/>
          <ac:spMkLst>
            <pc:docMk/>
            <pc:sldMk cId="2759576614" sldId="407"/>
            <ac:spMk id="12" creationId="{F179573F-305E-9F5D-9EBD-FE9D94C23663}"/>
          </ac:spMkLst>
        </pc:spChg>
        <pc:spChg chg="mod">
          <ac:chgData name="hassan MH" userId="84cd2103f36ef0dc" providerId="LiveId" clId="{4C5D9288-3663-4D53-A597-1B27E5165414}" dt="2022-06-03T13:00:53.250" v="1114"/>
          <ac:spMkLst>
            <pc:docMk/>
            <pc:sldMk cId="2759576614" sldId="407"/>
            <ac:spMk id="16" creationId="{5D978CFD-29B6-B104-0267-5EB37A369E36}"/>
          </ac:spMkLst>
        </pc:spChg>
        <pc:spChg chg="mod">
          <ac:chgData name="hassan MH" userId="84cd2103f36ef0dc" providerId="LiveId" clId="{4C5D9288-3663-4D53-A597-1B27E5165414}" dt="2022-06-03T13:00:53.250" v="1114"/>
          <ac:spMkLst>
            <pc:docMk/>
            <pc:sldMk cId="2759576614" sldId="407"/>
            <ac:spMk id="18" creationId="{0E992654-30BE-DAD0-E5CA-117A8408849B}"/>
          </ac:spMkLst>
        </pc:spChg>
        <pc:spChg chg="mod">
          <ac:chgData name="hassan MH" userId="84cd2103f36ef0dc" providerId="LiveId" clId="{4C5D9288-3663-4D53-A597-1B27E5165414}" dt="2022-06-03T13:00:53.250" v="1114"/>
          <ac:spMkLst>
            <pc:docMk/>
            <pc:sldMk cId="2759576614" sldId="407"/>
            <ac:spMk id="19" creationId="{F5FD3D10-8739-09C1-3BB8-AD04D351511F}"/>
          </ac:spMkLst>
        </pc:spChg>
        <pc:spChg chg="mod">
          <ac:chgData name="hassan MH" userId="84cd2103f36ef0dc" providerId="LiveId" clId="{4C5D9288-3663-4D53-A597-1B27E5165414}" dt="2022-06-03T13:00:53.250" v="1114"/>
          <ac:spMkLst>
            <pc:docMk/>
            <pc:sldMk cId="2759576614" sldId="407"/>
            <ac:spMk id="20" creationId="{7E6E915B-7CB8-A383-242E-91E3174E9CA2}"/>
          </ac:spMkLst>
        </pc:spChg>
        <pc:spChg chg="mod">
          <ac:chgData name="hassan MH" userId="84cd2103f36ef0dc" providerId="LiveId" clId="{4C5D9288-3663-4D53-A597-1B27E5165414}" dt="2022-06-03T13:00:53.250" v="1114"/>
          <ac:spMkLst>
            <pc:docMk/>
            <pc:sldMk cId="2759576614" sldId="407"/>
            <ac:spMk id="21" creationId="{26A1B4D2-FF09-1C0C-8A43-0CAD7A630FA7}"/>
          </ac:spMkLst>
        </pc:spChg>
        <pc:spChg chg="mod">
          <ac:chgData name="hassan MH" userId="84cd2103f36ef0dc" providerId="LiveId" clId="{4C5D9288-3663-4D53-A597-1B27E5165414}" dt="2022-06-03T13:00:53.250" v="1114"/>
          <ac:spMkLst>
            <pc:docMk/>
            <pc:sldMk cId="2759576614" sldId="407"/>
            <ac:spMk id="22" creationId="{DD68DB24-D797-47C8-6920-5A6A3B0CD841}"/>
          </ac:spMkLst>
        </pc:spChg>
        <pc:spChg chg="mod">
          <ac:chgData name="hassan MH" userId="84cd2103f36ef0dc" providerId="LiveId" clId="{4C5D9288-3663-4D53-A597-1B27E5165414}" dt="2022-06-03T13:00:53.250" v="1114"/>
          <ac:spMkLst>
            <pc:docMk/>
            <pc:sldMk cId="2759576614" sldId="407"/>
            <ac:spMk id="24" creationId="{2E2F4BBE-A147-F4FD-47F9-31CD37040731}"/>
          </ac:spMkLst>
        </pc:spChg>
        <pc:spChg chg="mod">
          <ac:chgData name="hassan MH" userId="84cd2103f36ef0dc" providerId="LiveId" clId="{4C5D9288-3663-4D53-A597-1B27E5165414}" dt="2022-06-03T13:00:53.250" v="1114"/>
          <ac:spMkLst>
            <pc:docMk/>
            <pc:sldMk cId="2759576614" sldId="407"/>
            <ac:spMk id="26" creationId="{12F04BC8-20E9-2C3C-A086-4C4607CA9204}"/>
          </ac:spMkLst>
        </pc:spChg>
        <pc:spChg chg="mod">
          <ac:chgData name="hassan MH" userId="84cd2103f36ef0dc" providerId="LiveId" clId="{4C5D9288-3663-4D53-A597-1B27E5165414}" dt="2022-06-03T13:00:53.250" v="1114"/>
          <ac:spMkLst>
            <pc:docMk/>
            <pc:sldMk cId="2759576614" sldId="407"/>
            <ac:spMk id="28" creationId="{34E4048D-1535-4331-40EE-BC2127DD3965}"/>
          </ac:spMkLst>
        </pc:spChg>
        <pc:spChg chg="mod">
          <ac:chgData name="hassan MH" userId="84cd2103f36ef0dc" providerId="LiveId" clId="{4C5D9288-3663-4D53-A597-1B27E5165414}" dt="2022-06-03T13:00:53.250" v="1114"/>
          <ac:spMkLst>
            <pc:docMk/>
            <pc:sldMk cId="2759576614" sldId="407"/>
            <ac:spMk id="29" creationId="{C38EAFA8-4424-B751-C53C-95266E397F6C}"/>
          </ac:spMkLst>
        </pc:spChg>
        <pc:spChg chg="mod">
          <ac:chgData name="hassan MH" userId="84cd2103f36ef0dc" providerId="LiveId" clId="{4C5D9288-3663-4D53-A597-1B27E5165414}" dt="2022-06-03T13:00:53.250" v="1114"/>
          <ac:spMkLst>
            <pc:docMk/>
            <pc:sldMk cId="2759576614" sldId="407"/>
            <ac:spMk id="30" creationId="{8BD503E0-6CF0-C2F7-1AC1-A9F2AEA87E15}"/>
          </ac:spMkLst>
        </pc:spChg>
        <pc:spChg chg="mod">
          <ac:chgData name="hassan MH" userId="84cd2103f36ef0dc" providerId="LiveId" clId="{4C5D9288-3663-4D53-A597-1B27E5165414}" dt="2022-06-03T13:00:53.250" v="1114"/>
          <ac:spMkLst>
            <pc:docMk/>
            <pc:sldMk cId="2759576614" sldId="407"/>
            <ac:spMk id="31" creationId="{02686667-93D9-9FD4-4343-346EFC47994D}"/>
          </ac:spMkLst>
        </pc:spChg>
        <pc:spChg chg="mod">
          <ac:chgData name="hassan MH" userId="84cd2103f36ef0dc" providerId="LiveId" clId="{4C5D9288-3663-4D53-A597-1B27E5165414}" dt="2022-06-03T13:00:53.250" v="1114"/>
          <ac:spMkLst>
            <pc:docMk/>
            <pc:sldMk cId="2759576614" sldId="407"/>
            <ac:spMk id="32" creationId="{CE8705BF-9871-2CE5-E9A3-A1C0D85C4B18}"/>
          </ac:spMkLst>
        </pc:spChg>
        <pc:spChg chg="mod">
          <ac:chgData name="hassan MH" userId="84cd2103f36ef0dc" providerId="LiveId" clId="{4C5D9288-3663-4D53-A597-1B27E5165414}" dt="2022-06-03T13:00:53.250" v="1114"/>
          <ac:spMkLst>
            <pc:docMk/>
            <pc:sldMk cId="2759576614" sldId="407"/>
            <ac:spMk id="33" creationId="{6FF0AA91-953B-D8CE-26E6-229737712F7C}"/>
          </ac:spMkLst>
        </pc:spChg>
        <pc:spChg chg="mod">
          <ac:chgData name="hassan MH" userId="84cd2103f36ef0dc" providerId="LiveId" clId="{4C5D9288-3663-4D53-A597-1B27E5165414}" dt="2022-06-03T13:00:53.250" v="1114"/>
          <ac:spMkLst>
            <pc:docMk/>
            <pc:sldMk cId="2759576614" sldId="407"/>
            <ac:spMk id="37" creationId="{17C56597-7222-C5F1-68AC-5CC7577E7840}"/>
          </ac:spMkLst>
        </pc:spChg>
        <pc:spChg chg="mod">
          <ac:chgData name="hassan MH" userId="84cd2103f36ef0dc" providerId="LiveId" clId="{4C5D9288-3663-4D53-A597-1B27E5165414}" dt="2022-06-03T13:08:04.796" v="1184" actId="207"/>
          <ac:spMkLst>
            <pc:docMk/>
            <pc:sldMk cId="2759576614" sldId="407"/>
            <ac:spMk id="38" creationId="{4712E4C7-EDAC-C000-1338-E93EA0E2D1BA}"/>
          </ac:spMkLst>
        </pc:spChg>
        <pc:spChg chg="mod">
          <ac:chgData name="hassan MH" userId="84cd2103f36ef0dc" providerId="LiveId" clId="{4C5D9288-3663-4D53-A597-1B27E5165414}" dt="2022-06-03T13:00:53.250" v="1114"/>
          <ac:spMkLst>
            <pc:docMk/>
            <pc:sldMk cId="2759576614" sldId="407"/>
            <ac:spMk id="39" creationId="{C25D1474-BA1A-239F-D5DC-BE18DA92669F}"/>
          </ac:spMkLst>
        </pc:spChg>
        <pc:spChg chg="mod">
          <ac:chgData name="hassan MH" userId="84cd2103f36ef0dc" providerId="LiveId" clId="{4C5D9288-3663-4D53-A597-1B27E5165414}" dt="2022-06-03T13:00:53.250" v="1114"/>
          <ac:spMkLst>
            <pc:docMk/>
            <pc:sldMk cId="2759576614" sldId="407"/>
            <ac:spMk id="40" creationId="{74AED8F1-CC1E-6A5E-3911-DE71C0D95EF2}"/>
          </ac:spMkLst>
        </pc:spChg>
        <pc:spChg chg="mod">
          <ac:chgData name="hassan MH" userId="84cd2103f36ef0dc" providerId="LiveId" clId="{4C5D9288-3663-4D53-A597-1B27E5165414}" dt="2022-06-03T13:00:53.250" v="1114"/>
          <ac:spMkLst>
            <pc:docMk/>
            <pc:sldMk cId="2759576614" sldId="407"/>
            <ac:spMk id="41" creationId="{AC4F76ED-9BDA-798A-32C2-46B71839EF25}"/>
          </ac:spMkLst>
        </pc:spChg>
        <pc:spChg chg="mod">
          <ac:chgData name="hassan MH" userId="84cd2103f36ef0dc" providerId="LiveId" clId="{4C5D9288-3663-4D53-A597-1B27E5165414}" dt="2022-06-03T13:00:53.250" v="1114"/>
          <ac:spMkLst>
            <pc:docMk/>
            <pc:sldMk cId="2759576614" sldId="407"/>
            <ac:spMk id="42" creationId="{C2268B84-5C6D-D22D-042B-9CB987AB4FEA}"/>
          </ac:spMkLst>
        </pc:spChg>
        <pc:spChg chg="mod">
          <ac:chgData name="hassan MH" userId="84cd2103f36ef0dc" providerId="LiveId" clId="{4C5D9288-3663-4D53-A597-1B27E5165414}" dt="2022-06-03T13:00:53.250" v="1114"/>
          <ac:spMkLst>
            <pc:docMk/>
            <pc:sldMk cId="2759576614" sldId="407"/>
            <ac:spMk id="43" creationId="{66AC263C-8B90-E629-6627-1C9408F637CA}"/>
          </ac:spMkLst>
        </pc:spChg>
        <pc:spChg chg="mod">
          <ac:chgData name="hassan MH" userId="84cd2103f36ef0dc" providerId="LiveId" clId="{4C5D9288-3663-4D53-A597-1B27E5165414}" dt="2022-06-03T13:07:56.099" v="1183" actId="207"/>
          <ac:spMkLst>
            <pc:docMk/>
            <pc:sldMk cId="2759576614" sldId="407"/>
            <ac:spMk id="44" creationId="{18920727-6091-FF59-E03E-6AC6C1C23C98}"/>
          </ac:spMkLst>
        </pc:spChg>
        <pc:spChg chg="mod">
          <ac:chgData name="hassan MH" userId="84cd2103f36ef0dc" providerId="LiveId" clId="{4C5D9288-3663-4D53-A597-1B27E5165414}" dt="2022-06-03T13:00:53.250" v="1114"/>
          <ac:spMkLst>
            <pc:docMk/>
            <pc:sldMk cId="2759576614" sldId="407"/>
            <ac:spMk id="45" creationId="{6D636C23-A30E-8BB3-D50B-80BD69CC2C84}"/>
          </ac:spMkLst>
        </pc:spChg>
        <pc:spChg chg="mod">
          <ac:chgData name="hassan MH" userId="84cd2103f36ef0dc" providerId="LiveId" clId="{4C5D9288-3663-4D53-A597-1B27E5165414}" dt="2022-06-03T13:08:08.030" v="1186" actId="207"/>
          <ac:spMkLst>
            <pc:docMk/>
            <pc:sldMk cId="2759576614" sldId="407"/>
            <ac:spMk id="46" creationId="{F17EC8A3-DA61-05D1-13E1-1624C0461844}"/>
          </ac:spMkLst>
        </pc:spChg>
        <pc:spChg chg="mod">
          <ac:chgData name="hassan MH" userId="84cd2103f36ef0dc" providerId="LiveId" clId="{4C5D9288-3663-4D53-A597-1B27E5165414}" dt="2022-06-03T13:00:53.250" v="1114"/>
          <ac:spMkLst>
            <pc:docMk/>
            <pc:sldMk cId="2759576614" sldId="407"/>
            <ac:spMk id="47" creationId="{F8961759-CD30-AA59-FBDA-6312F58F0608}"/>
          </ac:spMkLst>
        </pc:spChg>
        <pc:spChg chg="mod">
          <ac:chgData name="hassan MH" userId="84cd2103f36ef0dc" providerId="LiveId" clId="{4C5D9288-3663-4D53-A597-1B27E5165414}" dt="2022-06-03T13:00:53.250" v="1114"/>
          <ac:spMkLst>
            <pc:docMk/>
            <pc:sldMk cId="2759576614" sldId="407"/>
            <ac:spMk id="48" creationId="{A47CF871-1C61-1F72-74B9-2842E98CB0F4}"/>
          </ac:spMkLst>
        </pc:spChg>
        <pc:spChg chg="mod">
          <ac:chgData name="hassan MH" userId="84cd2103f36ef0dc" providerId="LiveId" clId="{4C5D9288-3663-4D53-A597-1B27E5165414}" dt="2022-06-03T13:08:07.119" v="1185" actId="207"/>
          <ac:spMkLst>
            <pc:docMk/>
            <pc:sldMk cId="2759576614" sldId="407"/>
            <ac:spMk id="49" creationId="{181FD7FA-9F9A-E757-740C-FB987CD9FC84}"/>
          </ac:spMkLst>
        </pc:spChg>
        <pc:spChg chg="mod">
          <ac:chgData name="hassan MH" userId="84cd2103f36ef0dc" providerId="LiveId" clId="{4C5D9288-3663-4D53-A597-1B27E5165414}" dt="2022-06-03T13:00:53.250" v="1114"/>
          <ac:spMkLst>
            <pc:docMk/>
            <pc:sldMk cId="2759576614" sldId="407"/>
            <ac:spMk id="50" creationId="{68EFC76D-9E5A-9E3F-4E9B-44517C115FF7}"/>
          </ac:spMkLst>
        </pc:spChg>
        <pc:spChg chg="mod">
          <ac:chgData name="hassan MH" userId="84cd2103f36ef0dc" providerId="LiveId" clId="{4C5D9288-3663-4D53-A597-1B27E5165414}" dt="2022-06-03T13:00:53.250" v="1114"/>
          <ac:spMkLst>
            <pc:docMk/>
            <pc:sldMk cId="2759576614" sldId="407"/>
            <ac:spMk id="51" creationId="{11DF63D0-EA1D-E94A-FBF7-2A54C9F95A3D}"/>
          </ac:spMkLst>
        </pc:spChg>
        <pc:spChg chg="mod">
          <ac:chgData name="hassan MH" userId="84cd2103f36ef0dc" providerId="LiveId" clId="{4C5D9288-3663-4D53-A597-1B27E5165414}" dt="2022-06-03T13:00:53.250" v="1114"/>
          <ac:spMkLst>
            <pc:docMk/>
            <pc:sldMk cId="2759576614" sldId="407"/>
            <ac:spMk id="52" creationId="{8C51757B-8616-A6DC-770E-491C583B7409}"/>
          </ac:spMkLst>
        </pc:spChg>
        <pc:spChg chg="mod">
          <ac:chgData name="hassan MH" userId="84cd2103f36ef0dc" providerId="LiveId" clId="{4C5D9288-3663-4D53-A597-1B27E5165414}" dt="2022-06-03T13:00:53.250" v="1114"/>
          <ac:spMkLst>
            <pc:docMk/>
            <pc:sldMk cId="2759576614" sldId="407"/>
            <ac:spMk id="56" creationId="{2942AAB3-F6CE-B6FC-D584-7399B03D4A51}"/>
          </ac:spMkLst>
        </pc:spChg>
        <pc:spChg chg="mod">
          <ac:chgData name="hassan MH" userId="84cd2103f36ef0dc" providerId="LiveId" clId="{4C5D9288-3663-4D53-A597-1B27E5165414}" dt="2022-06-03T13:00:53.250" v="1114"/>
          <ac:spMkLst>
            <pc:docMk/>
            <pc:sldMk cId="2759576614" sldId="407"/>
            <ac:spMk id="57" creationId="{76EA9C4D-2207-F6E1-7BC4-A9FBBFC934F3}"/>
          </ac:spMkLst>
        </pc:spChg>
        <pc:spChg chg="mod">
          <ac:chgData name="hassan MH" userId="84cd2103f36ef0dc" providerId="LiveId" clId="{4C5D9288-3663-4D53-A597-1B27E5165414}" dt="2022-06-03T13:00:53.250" v="1114"/>
          <ac:spMkLst>
            <pc:docMk/>
            <pc:sldMk cId="2759576614" sldId="407"/>
            <ac:spMk id="58" creationId="{6574E03F-56C4-1C89-3573-ACBBE3DEE863}"/>
          </ac:spMkLst>
        </pc:spChg>
        <pc:spChg chg="mod">
          <ac:chgData name="hassan MH" userId="84cd2103f36ef0dc" providerId="LiveId" clId="{4C5D9288-3663-4D53-A597-1B27E5165414}" dt="2022-06-03T13:00:53.250" v="1114"/>
          <ac:spMkLst>
            <pc:docMk/>
            <pc:sldMk cId="2759576614" sldId="407"/>
            <ac:spMk id="59" creationId="{13263568-C563-752E-23CC-27EB1A85B6BB}"/>
          </ac:spMkLst>
        </pc:spChg>
        <pc:spChg chg="mod">
          <ac:chgData name="hassan MH" userId="84cd2103f36ef0dc" providerId="LiveId" clId="{4C5D9288-3663-4D53-A597-1B27E5165414}" dt="2022-06-03T13:00:53.250" v="1114"/>
          <ac:spMkLst>
            <pc:docMk/>
            <pc:sldMk cId="2759576614" sldId="407"/>
            <ac:spMk id="60" creationId="{0CDCAC5B-59BC-E325-91CA-CC7C05C9FA55}"/>
          </ac:spMkLst>
        </pc:spChg>
        <pc:spChg chg="mod">
          <ac:chgData name="hassan MH" userId="84cd2103f36ef0dc" providerId="LiveId" clId="{4C5D9288-3663-4D53-A597-1B27E5165414}" dt="2022-06-03T13:00:53.250" v="1114"/>
          <ac:spMkLst>
            <pc:docMk/>
            <pc:sldMk cId="2759576614" sldId="407"/>
            <ac:spMk id="61" creationId="{CF54F6A3-C177-51BF-DDD3-70955A22FEE0}"/>
          </ac:spMkLst>
        </pc:spChg>
        <pc:spChg chg="mod">
          <ac:chgData name="hassan MH" userId="84cd2103f36ef0dc" providerId="LiveId" clId="{4C5D9288-3663-4D53-A597-1B27E5165414}" dt="2022-06-03T13:00:53.250" v="1114"/>
          <ac:spMkLst>
            <pc:docMk/>
            <pc:sldMk cId="2759576614" sldId="407"/>
            <ac:spMk id="62" creationId="{B6AB7217-287E-D3CA-5EAB-15CC75EE937A}"/>
          </ac:spMkLst>
        </pc:spChg>
        <pc:spChg chg="mod">
          <ac:chgData name="hassan MH" userId="84cd2103f36ef0dc" providerId="LiveId" clId="{4C5D9288-3663-4D53-A597-1B27E5165414}" dt="2022-06-03T13:00:53.250" v="1114"/>
          <ac:spMkLst>
            <pc:docMk/>
            <pc:sldMk cId="2759576614" sldId="407"/>
            <ac:spMk id="63" creationId="{05BB5442-546A-4759-62AD-84BE38C1E560}"/>
          </ac:spMkLst>
        </pc:spChg>
        <pc:spChg chg="mod">
          <ac:chgData name="hassan MH" userId="84cd2103f36ef0dc" providerId="LiveId" clId="{4C5D9288-3663-4D53-A597-1B27E5165414}" dt="2022-06-03T13:00:53.250" v="1114"/>
          <ac:spMkLst>
            <pc:docMk/>
            <pc:sldMk cId="2759576614" sldId="407"/>
            <ac:spMk id="64" creationId="{F5F80F80-B307-10F9-70DD-245EA573DA68}"/>
          </ac:spMkLst>
        </pc:spChg>
        <pc:spChg chg="mod">
          <ac:chgData name="hassan MH" userId="84cd2103f36ef0dc" providerId="LiveId" clId="{4C5D9288-3663-4D53-A597-1B27E5165414}" dt="2022-06-03T13:00:53.250" v="1114"/>
          <ac:spMkLst>
            <pc:docMk/>
            <pc:sldMk cId="2759576614" sldId="407"/>
            <ac:spMk id="65" creationId="{6C879194-DC8F-D0AD-A0A0-4614074DCCF6}"/>
          </ac:spMkLst>
        </pc:spChg>
        <pc:spChg chg="mod">
          <ac:chgData name="hassan MH" userId="84cd2103f36ef0dc" providerId="LiveId" clId="{4C5D9288-3663-4D53-A597-1B27E5165414}" dt="2022-06-03T13:06:01.958" v="1162" actId="207"/>
          <ac:spMkLst>
            <pc:docMk/>
            <pc:sldMk cId="2759576614" sldId="407"/>
            <ac:spMk id="66" creationId="{8D914E77-F0AD-1AA2-A8D8-5173535CE3DB}"/>
          </ac:spMkLst>
        </pc:spChg>
        <pc:spChg chg="mod">
          <ac:chgData name="hassan MH" userId="84cd2103f36ef0dc" providerId="LiveId" clId="{4C5D9288-3663-4D53-A597-1B27E5165414}" dt="2022-06-03T13:00:53.250" v="1114"/>
          <ac:spMkLst>
            <pc:docMk/>
            <pc:sldMk cId="2759576614" sldId="407"/>
            <ac:spMk id="67" creationId="{13999F48-92BD-A7C3-D11F-E800F0FECE6F}"/>
          </ac:spMkLst>
        </pc:spChg>
        <pc:spChg chg="mod">
          <ac:chgData name="hassan MH" userId="84cd2103f36ef0dc" providerId="LiveId" clId="{4C5D9288-3663-4D53-A597-1B27E5165414}" dt="2022-06-03T13:00:53.250" v="1114"/>
          <ac:spMkLst>
            <pc:docMk/>
            <pc:sldMk cId="2759576614" sldId="407"/>
            <ac:spMk id="68" creationId="{71E05BB5-ADAB-150F-9EBA-85105346773E}"/>
          </ac:spMkLst>
        </pc:spChg>
        <pc:spChg chg="mod">
          <ac:chgData name="hassan MH" userId="84cd2103f36ef0dc" providerId="LiveId" clId="{4C5D9288-3663-4D53-A597-1B27E5165414}" dt="2022-06-03T13:00:53.250" v="1114"/>
          <ac:spMkLst>
            <pc:docMk/>
            <pc:sldMk cId="2759576614" sldId="407"/>
            <ac:spMk id="69" creationId="{E8BD4517-8F82-3532-53A2-5E33BA14A5CF}"/>
          </ac:spMkLst>
        </pc:spChg>
        <pc:spChg chg="mod">
          <ac:chgData name="hassan MH" userId="84cd2103f36ef0dc" providerId="LiveId" clId="{4C5D9288-3663-4D53-A597-1B27E5165414}" dt="2022-06-03T13:00:53.250" v="1114"/>
          <ac:spMkLst>
            <pc:docMk/>
            <pc:sldMk cId="2759576614" sldId="407"/>
            <ac:spMk id="70" creationId="{D6F0EE3C-6A50-F336-B012-98542FE6A830}"/>
          </ac:spMkLst>
        </pc:spChg>
        <pc:spChg chg="mod">
          <ac:chgData name="hassan MH" userId="84cd2103f36ef0dc" providerId="LiveId" clId="{4C5D9288-3663-4D53-A597-1B27E5165414}" dt="2022-06-03T13:05:41.323" v="1160" actId="208"/>
          <ac:spMkLst>
            <pc:docMk/>
            <pc:sldMk cId="2759576614" sldId="407"/>
            <ac:spMk id="71" creationId="{8F00661D-B8FD-99A7-7C7A-7C82DEB211B4}"/>
          </ac:spMkLst>
        </pc:spChg>
        <pc:spChg chg="mod">
          <ac:chgData name="hassan MH" userId="84cd2103f36ef0dc" providerId="LiveId" clId="{4C5D9288-3663-4D53-A597-1B27E5165414}" dt="2022-06-03T13:05:37.574" v="1159" actId="207"/>
          <ac:spMkLst>
            <pc:docMk/>
            <pc:sldMk cId="2759576614" sldId="407"/>
            <ac:spMk id="72" creationId="{74EB0E94-32B1-5746-9D28-D5C3504C0BB0}"/>
          </ac:spMkLst>
        </pc:spChg>
        <pc:spChg chg="mod">
          <ac:chgData name="hassan MH" userId="84cd2103f36ef0dc" providerId="LiveId" clId="{4C5D9288-3663-4D53-A597-1B27E5165414}" dt="2022-06-03T13:00:53.250" v="1114"/>
          <ac:spMkLst>
            <pc:docMk/>
            <pc:sldMk cId="2759576614" sldId="407"/>
            <ac:spMk id="73" creationId="{1439E664-E28A-D6ED-036A-7ACF76A1FF37}"/>
          </ac:spMkLst>
        </pc:spChg>
        <pc:spChg chg="mod">
          <ac:chgData name="hassan MH" userId="84cd2103f36ef0dc" providerId="LiveId" clId="{4C5D9288-3663-4D53-A597-1B27E5165414}" dt="2022-06-03T13:05:34.692" v="1158" actId="207"/>
          <ac:spMkLst>
            <pc:docMk/>
            <pc:sldMk cId="2759576614" sldId="407"/>
            <ac:spMk id="74" creationId="{A4AA58AE-54BA-2076-9F39-701BA0079925}"/>
          </ac:spMkLst>
        </pc:spChg>
        <pc:grpChg chg="add del mod">
          <ac:chgData name="hassan MH" userId="84cd2103f36ef0dc" providerId="LiveId" clId="{4C5D9288-3663-4D53-A597-1B27E5165414}" dt="2022-06-03T12:18:51.833" v="788" actId="21"/>
          <ac:grpSpMkLst>
            <pc:docMk/>
            <pc:sldMk cId="2759576614" sldId="407"/>
            <ac:grpSpMk id="4" creationId="{22FB1CB3-6E0B-CD1F-9012-C60DBECF71FB}"/>
          </ac:grpSpMkLst>
        </pc:grpChg>
        <pc:grpChg chg="add del mod">
          <ac:chgData name="hassan MH" userId="84cd2103f36ef0dc" providerId="LiveId" clId="{4C5D9288-3663-4D53-A597-1B27E5165414}" dt="2022-06-03T14:54:19.351" v="2137" actId="21"/>
          <ac:grpSpMkLst>
            <pc:docMk/>
            <pc:sldMk cId="2759576614" sldId="407"/>
            <ac:grpSpMk id="13" creationId="{BC99889E-E182-0CEC-201D-50F29ED3DF9B}"/>
          </ac:grpSpMkLst>
        </pc:grpChg>
        <pc:grpChg chg="mod">
          <ac:chgData name="hassan MH" userId="84cd2103f36ef0dc" providerId="LiveId" clId="{4C5D9288-3663-4D53-A597-1B27E5165414}" dt="2022-06-03T13:00:53.250" v="1114"/>
          <ac:grpSpMkLst>
            <pc:docMk/>
            <pc:sldMk cId="2759576614" sldId="407"/>
            <ac:grpSpMk id="14" creationId="{E7CA0D69-0179-700E-8991-748E0FA7795C}"/>
          </ac:grpSpMkLst>
        </pc:grpChg>
        <pc:grpChg chg="mod">
          <ac:chgData name="hassan MH" userId="84cd2103f36ef0dc" providerId="LiveId" clId="{4C5D9288-3663-4D53-A597-1B27E5165414}" dt="2022-06-03T13:00:53.250" v="1114"/>
          <ac:grpSpMkLst>
            <pc:docMk/>
            <pc:sldMk cId="2759576614" sldId="407"/>
            <ac:grpSpMk id="15" creationId="{D9EC9AD9-F287-E8AB-5CCE-F9A9E0D497E3}"/>
          </ac:grpSpMkLst>
        </pc:grpChg>
        <pc:grpChg chg="mod">
          <ac:chgData name="hassan MH" userId="84cd2103f36ef0dc" providerId="LiveId" clId="{4C5D9288-3663-4D53-A597-1B27E5165414}" dt="2022-06-03T13:00:53.250" v="1114"/>
          <ac:grpSpMkLst>
            <pc:docMk/>
            <pc:sldMk cId="2759576614" sldId="407"/>
            <ac:grpSpMk id="17" creationId="{2A192F4E-F761-54B0-65C1-1C62C0DBE718}"/>
          </ac:grpSpMkLst>
        </pc:grpChg>
        <pc:grpChg chg="mod">
          <ac:chgData name="hassan MH" userId="84cd2103f36ef0dc" providerId="LiveId" clId="{4C5D9288-3663-4D53-A597-1B27E5165414}" dt="2022-06-03T13:00:53.250" v="1114"/>
          <ac:grpSpMkLst>
            <pc:docMk/>
            <pc:sldMk cId="2759576614" sldId="407"/>
            <ac:grpSpMk id="23" creationId="{A0687CF1-6B4F-3D42-F4A1-94450655D365}"/>
          </ac:grpSpMkLst>
        </pc:grpChg>
        <pc:grpChg chg="mod">
          <ac:chgData name="hassan MH" userId="84cd2103f36ef0dc" providerId="LiveId" clId="{4C5D9288-3663-4D53-A597-1B27E5165414}" dt="2022-06-03T13:00:53.250" v="1114"/>
          <ac:grpSpMkLst>
            <pc:docMk/>
            <pc:sldMk cId="2759576614" sldId="407"/>
            <ac:grpSpMk id="25" creationId="{56EB5D92-5608-956E-8821-7CF177D95706}"/>
          </ac:grpSpMkLst>
        </pc:grpChg>
        <pc:grpChg chg="mod">
          <ac:chgData name="hassan MH" userId="84cd2103f36ef0dc" providerId="LiveId" clId="{4C5D9288-3663-4D53-A597-1B27E5165414}" dt="2022-06-03T13:00:53.250" v="1114"/>
          <ac:grpSpMkLst>
            <pc:docMk/>
            <pc:sldMk cId="2759576614" sldId="407"/>
            <ac:grpSpMk id="27" creationId="{2041A71E-2D05-A574-728D-318B9573C583}"/>
          </ac:grpSpMkLst>
        </pc:grpChg>
        <pc:grpChg chg="mod">
          <ac:chgData name="hassan MH" userId="84cd2103f36ef0dc" providerId="LiveId" clId="{4C5D9288-3663-4D53-A597-1B27E5165414}" dt="2022-06-03T13:00:53.250" v="1114"/>
          <ac:grpSpMkLst>
            <pc:docMk/>
            <pc:sldMk cId="2759576614" sldId="407"/>
            <ac:grpSpMk id="34" creationId="{7EE9DA8E-DD86-7235-2017-9886D0283B4F}"/>
          </ac:grpSpMkLst>
        </pc:grpChg>
        <pc:grpChg chg="mod">
          <ac:chgData name="hassan MH" userId="84cd2103f36ef0dc" providerId="LiveId" clId="{4C5D9288-3663-4D53-A597-1B27E5165414}" dt="2022-06-03T13:00:53.250" v="1114"/>
          <ac:grpSpMkLst>
            <pc:docMk/>
            <pc:sldMk cId="2759576614" sldId="407"/>
            <ac:grpSpMk id="35" creationId="{10A866DF-EC72-E020-4C36-EDD09CB24BA2}"/>
          </ac:grpSpMkLst>
        </pc:grpChg>
        <pc:grpChg chg="mod">
          <ac:chgData name="hassan MH" userId="84cd2103f36ef0dc" providerId="LiveId" clId="{4C5D9288-3663-4D53-A597-1B27E5165414}" dt="2022-06-03T13:00:53.250" v="1114"/>
          <ac:grpSpMkLst>
            <pc:docMk/>
            <pc:sldMk cId="2759576614" sldId="407"/>
            <ac:grpSpMk id="36" creationId="{894FCE01-EC35-5E0E-BF8A-064DE511308B}"/>
          </ac:grpSpMkLst>
        </pc:grpChg>
        <pc:grpChg chg="mod">
          <ac:chgData name="hassan MH" userId="84cd2103f36ef0dc" providerId="LiveId" clId="{4C5D9288-3663-4D53-A597-1B27E5165414}" dt="2022-06-03T13:00:53.250" v="1114"/>
          <ac:grpSpMkLst>
            <pc:docMk/>
            <pc:sldMk cId="2759576614" sldId="407"/>
            <ac:grpSpMk id="53" creationId="{1A503BC9-0057-64BB-9F26-AB9C941991B0}"/>
          </ac:grpSpMkLst>
        </pc:grpChg>
        <pc:grpChg chg="mod">
          <ac:chgData name="hassan MH" userId="84cd2103f36ef0dc" providerId="LiveId" clId="{4C5D9288-3663-4D53-A597-1B27E5165414}" dt="2022-06-03T13:00:53.250" v="1114"/>
          <ac:grpSpMkLst>
            <pc:docMk/>
            <pc:sldMk cId="2759576614" sldId="407"/>
            <ac:grpSpMk id="54" creationId="{CE08004B-0534-CE13-1631-EDB694E85F19}"/>
          </ac:grpSpMkLst>
        </pc:grpChg>
        <pc:grpChg chg="mod">
          <ac:chgData name="hassan MH" userId="84cd2103f36ef0dc" providerId="LiveId" clId="{4C5D9288-3663-4D53-A597-1B27E5165414}" dt="2022-06-03T13:00:53.250" v="1114"/>
          <ac:grpSpMkLst>
            <pc:docMk/>
            <pc:sldMk cId="2759576614" sldId="407"/>
            <ac:grpSpMk id="55" creationId="{0D4EFD4F-8602-4C6E-F74E-BA46EBEF7F2D}"/>
          </ac:grpSpMkLst>
        </pc:grpChg>
        <pc:picChg chg="add mod">
          <ac:chgData name="hassan MH" userId="84cd2103f36ef0dc" providerId="LiveId" clId="{4C5D9288-3663-4D53-A597-1B27E5165414}" dt="2022-06-03T14:55:06.140" v="2149" actId="1076"/>
          <ac:picMkLst>
            <pc:docMk/>
            <pc:sldMk cId="2759576614" sldId="407"/>
            <ac:picMk id="9" creationId="{2B28B121-082E-2BB4-2944-AD473D77A256}"/>
          </ac:picMkLst>
        </pc:picChg>
        <pc:picChg chg="del mod">
          <ac:chgData name="hassan MH" userId="84cd2103f36ef0dc" providerId="LiveId" clId="{4C5D9288-3663-4D53-A597-1B27E5165414}" dt="2022-06-03T11:59:38.972" v="3" actId="21"/>
          <ac:picMkLst>
            <pc:docMk/>
            <pc:sldMk cId="2759576614" sldId="407"/>
            <ac:picMk id="95" creationId="{DB48B0B8-274F-41DE-4014-D821FE91098C}"/>
          </ac:picMkLst>
        </pc:picChg>
      </pc:sldChg>
      <pc:sldChg chg="addSp modSp new del mod">
        <pc:chgData name="hassan MH" userId="84cd2103f36ef0dc" providerId="LiveId" clId="{4C5D9288-3663-4D53-A597-1B27E5165414}" dt="2022-06-03T13:19:16.011" v="1564" actId="47"/>
        <pc:sldMkLst>
          <pc:docMk/>
          <pc:sldMk cId="3966762572" sldId="408"/>
        </pc:sldMkLst>
        <pc:spChg chg="add mod">
          <ac:chgData name="hassan MH" userId="84cd2103f36ef0dc" providerId="LiveId" clId="{4C5D9288-3663-4D53-A597-1B27E5165414}" dt="2022-06-03T12:27:25.169" v="956" actId="1076"/>
          <ac:spMkLst>
            <pc:docMk/>
            <pc:sldMk cId="3966762572" sldId="408"/>
            <ac:spMk id="3" creationId="{20326AA8-FA40-7794-F5C5-9F610C990210}"/>
          </ac:spMkLst>
        </pc:spChg>
        <pc:spChg chg="add mod">
          <ac:chgData name="hassan MH" userId="84cd2103f36ef0dc" providerId="LiveId" clId="{4C5D9288-3663-4D53-A597-1B27E5165414}" dt="2022-06-03T12:27:34.914" v="958" actId="1076"/>
          <ac:spMkLst>
            <pc:docMk/>
            <pc:sldMk cId="3966762572" sldId="408"/>
            <ac:spMk id="5" creationId="{29E27906-AF9A-2AAC-5A84-CECADDEF1C8D}"/>
          </ac:spMkLst>
        </pc:spChg>
      </pc:sldChg>
      <pc:sldChg chg="addSp delSp modSp add del mod">
        <pc:chgData name="hassan MH" userId="84cd2103f36ef0dc" providerId="LiveId" clId="{4C5D9288-3663-4D53-A597-1B27E5165414}" dt="2022-06-03T13:22:26.457" v="1610" actId="47"/>
        <pc:sldMkLst>
          <pc:docMk/>
          <pc:sldMk cId="3888026423" sldId="409"/>
        </pc:sldMkLst>
        <pc:spChg chg="add mod">
          <ac:chgData name="hassan MH" userId="84cd2103f36ef0dc" providerId="LiveId" clId="{4C5D9288-3663-4D53-A597-1B27E5165414}" dt="2022-06-03T12:27:52.031" v="960" actId="1076"/>
          <ac:spMkLst>
            <pc:docMk/>
            <pc:sldMk cId="3888026423" sldId="409"/>
            <ac:spMk id="3" creationId="{E7F55FBC-A080-0685-DB73-5101F9AED732}"/>
          </ac:spMkLst>
        </pc:spChg>
        <pc:spChg chg="add mod">
          <ac:chgData name="hassan MH" userId="84cd2103f36ef0dc" providerId="LiveId" clId="{4C5D9288-3663-4D53-A597-1B27E5165414}" dt="2022-06-03T12:28:00.279" v="962" actId="1076"/>
          <ac:spMkLst>
            <pc:docMk/>
            <pc:sldMk cId="3888026423" sldId="409"/>
            <ac:spMk id="5" creationId="{3CBCCB66-FA47-F5DB-E6D7-D83A6B72073E}"/>
          </ac:spMkLst>
        </pc:spChg>
        <pc:spChg chg="add">
          <ac:chgData name="hassan MH" userId="84cd2103f36ef0dc" providerId="LiveId" clId="{4C5D9288-3663-4D53-A597-1B27E5165414}" dt="2022-06-03T12:28:19.771" v="963" actId="22"/>
          <ac:spMkLst>
            <pc:docMk/>
            <pc:sldMk cId="3888026423" sldId="409"/>
            <ac:spMk id="7" creationId="{480EEB65-94C6-5D20-626E-7707D732F0DD}"/>
          </ac:spMkLst>
        </pc:spChg>
        <pc:spChg chg="add del mod">
          <ac:chgData name="hassan MH" userId="84cd2103f36ef0dc" providerId="LiveId" clId="{4C5D9288-3663-4D53-A597-1B27E5165414}" dt="2022-06-03T13:19:44.156" v="1573"/>
          <ac:spMkLst>
            <pc:docMk/>
            <pc:sldMk cId="3888026423" sldId="409"/>
            <ac:spMk id="9" creationId="{9EAD40B5-9D54-E14C-19A0-23CB60DFFBDF}"/>
          </ac:spMkLst>
        </pc:spChg>
        <pc:spChg chg="add mod">
          <ac:chgData name="hassan MH" userId="84cd2103f36ef0dc" providerId="LiveId" clId="{4C5D9288-3663-4D53-A597-1B27E5165414}" dt="2022-06-03T12:28:33.735" v="967" actId="1076"/>
          <ac:spMkLst>
            <pc:docMk/>
            <pc:sldMk cId="3888026423" sldId="409"/>
            <ac:spMk id="11" creationId="{484230D2-6FCD-A87D-9E09-2767118AB877}"/>
          </ac:spMkLst>
        </pc:spChg>
        <pc:spChg chg="add del mod">
          <ac:chgData name="hassan MH" userId="84cd2103f36ef0dc" providerId="LiveId" clId="{4C5D9288-3663-4D53-A597-1B27E5165414}" dt="2022-06-03T13:19:53.956" v="1578"/>
          <ac:spMkLst>
            <pc:docMk/>
            <pc:sldMk cId="3888026423" sldId="409"/>
            <ac:spMk id="13" creationId="{7A35616D-7FE0-D113-8E72-BD066C31DC51}"/>
          </ac:spMkLst>
        </pc:spChg>
      </pc:sldChg>
      <pc:sldChg chg="addSp modSp add del mod">
        <pc:chgData name="hassan MH" userId="84cd2103f36ef0dc" providerId="LiveId" clId="{4C5D9288-3663-4D53-A597-1B27E5165414}" dt="2022-06-03T13:22:33.106" v="1611" actId="47"/>
        <pc:sldMkLst>
          <pc:docMk/>
          <pc:sldMk cId="1106680243" sldId="410"/>
        </pc:sldMkLst>
        <pc:spChg chg="add mod">
          <ac:chgData name="hassan MH" userId="84cd2103f36ef0dc" providerId="LiveId" clId="{4C5D9288-3663-4D53-A597-1B27E5165414}" dt="2022-06-03T12:29:09.550" v="971" actId="1076"/>
          <ac:spMkLst>
            <pc:docMk/>
            <pc:sldMk cId="1106680243" sldId="410"/>
            <ac:spMk id="3" creationId="{7EAA7D1F-48FE-B081-4736-FF3071127B74}"/>
          </ac:spMkLst>
        </pc:spChg>
        <pc:spChg chg="add mod">
          <ac:chgData name="hassan MH" userId="84cd2103f36ef0dc" providerId="LiveId" clId="{4C5D9288-3663-4D53-A597-1B27E5165414}" dt="2022-06-03T12:29:15.901" v="973" actId="1076"/>
          <ac:spMkLst>
            <pc:docMk/>
            <pc:sldMk cId="1106680243" sldId="410"/>
            <ac:spMk id="5" creationId="{11C67FE8-0FCE-B3B2-56B6-BC2E8BEAC866}"/>
          </ac:spMkLst>
        </pc:spChg>
      </pc:sldChg>
      <pc:sldChg chg="addSp modSp add del mod">
        <pc:chgData name="hassan MH" userId="84cd2103f36ef0dc" providerId="LiveId" clId="{4C5D9288-3663-4D53-A597-1B27E5165414}" dt="2022-06-03T13:32:06.229" v="1722" actId="47"/>
        <pc:sldMkLst>
          <pc:docMk/>
          <pc:sldMk cId="1482479927" sldId="411"/>
        </pc:sldMkLst>
        <pc:spChg chg="add mod">
          <ac:chgData name="hassan MH" userId="84cd2103f36ef0dc" providerId="LiveId" clId="{4C5D9288-3663-4D53-A597-1B27E5165414}" dt="2022-06-03T13:22:38.250" v="1612" actId="6549"/>
          <ac:spMkLst>
            <pc:docMk/>
            <pc:sldMk cId="1482479927" sldId="411"/>
            <ac:spMk id="3" creationId="{ED69F705-69B3-CAD2-A51B-89226B09C066}"/>
          </ac:spMkLst>
        </pc:spChg>
      </pc:sldChg>
      <pc:sldChg chg="addSp modSp new del mod">
        <pc:chgData name="hassan MH" userId="84cd2103f36ef0dc" providerId="LiveId" clId="{4C5D9288-3663-4D53-A597-1B27E5165414}" dt="2022-06-03T13:32:23.934" v="1726" actId="47"/>
        <pc:sldMkLst>
          <pc:docMk/>
          <pc:sldMk cId="4258502920" sldId="412"/>
        </pc:sldMkLst>
        <pc:spChg chg="add mod">
          <ac:chgData name="hassan MH" userId="84cd2103f36ef0dc" providerId="LiveId" clId="{4C5D9288-3663-4D53-A597-1B27E5165414}" dt="2022-06-03T13:32:13.908" v="1723" actId="21"/>
          <ac:spMkLst>
            <pc:docMk/>
            <pc:sldMk cId="4258502920" sldId="412"/>
            <ac:spMk id="3" creationId="{00DD6B6A-6D68-D61D-BFEA-7B36AA309F8A}"/>
          </ac:spMkLst>
        </pc:spChg>
      </pc:sldChg>
      <pc:sldChg chg="addSp modSp add del mod">
        <pc:chgData name="hassan MH" userId="84cd2103f36ef0dc" providerId="LiveId" clId="{4C5D9288-3663-4D53-A597-1B27E5165414}" dt="2022-06-03T13:34:00.532" v="1734" actId="47"/>
        <pc:sldMkLst>
          <pc:docMk/>
          <pc:sldMk cId="1951357061" sldId="413"/>
        </pc:sldMkLst>
        <pc:spChg chg="add mod">
          <ac:chgData name="hassan MH" userId="84cd2103f36ef0dc" providerId="LiveId" clId="{4C5D9288-3663-4D53-A597-1B27E5165414}" dt="2022-06-03T13:33:00.915" v="1728" actId="21"/>
          <ac:spMkLst>
            <pc:docMk/>
            <pc:sldMk cId="1951357061" sldId="413"/>
            <ac:spMk id="3" creationId="{54BA883A-1ED4-DEAD-2B58-B5FED4E33799}"/>
          </ac:spMkLst>
        </pc:spChg>
        <pc:spChg chg="add mod">
          <ac:chgData name="hassan MH" userId="84cd2103f36ef0dc" providerId="LiveId" clId="{4C5D9288-3663-4D53-A597-1B27E5165414}" dt="2022-06-03T13:33:45.761" v="1731" actId="21"/>
          <ac:spMkLst>
            <pc:docMk/>
            <pc:sldMk cId="1951357061" sldId="413"/>
            <ac:spMk id="5" creationId="{889C8CE8-CB1E-59FB-81F8-9C2A99FD2E86}"/>
          </ac:spMkLst>
        </pc:spChg>
      </pc:sldChg>
      <pc:sldChg chg="addSp modSp add del mod">
        <pc:chgData name="hassan MH" userId="84cd2103f36ef0dc" providerId="LiveId" clId="{4C5D9288-3663-4D53-A597-1B27E5165414}" dt="2022-06-03T13:34:13.071" v="1737" actId="47"/>
        <pc:sldMkLst>
          <pc:docMk/>
          <pc:sldMk cId="4138071474" sldId="414"/>
        </pc:sldMkLst>
        <pc:spChg chg="add mod">
          <ac:chgData name="hassan MH" userId="84cd2103f36ef0dc" providerId="LiveId" clId="{4C5D9288-3663-4D53-A597-1B27E5165414}" dt="2022-06-03T13:34:06.220" v="1735" actId="21"/>
          <ac:spMkLst>
            <pc:docMk/>
            <pc:sldMk cId="4138071474" sldId="414"/>
            <ac:spMk id="3" creationId="{3E741BB9-6AC7-96B2-6F65-60E1E550CDDE}"/>
          </ac:spMkLst>
        </pc:spChg>
      </pc:sldChg>
      <pc:sldChg chg="addSp modSp add del mod">
        <pc:chgData name="hassan MH" userId="84cd2103f36ef0dc" providerId="LiveId" clId="{4C5D9288-3663-4D53-A597-1B27E5165414}" dt="2022-06-03T13:34:28.051" v="1741" actId="47"/>
        <pc:sldMkLst>
          <pc:docMk/>
          <pc:sldMk cId="4016738408" sldId="415"/>
        </pc:sldMkLst>
        <pc:spChg chg="add mod">
          <ac:chgData name="hassan MH" userId="84cd2103f36ef0dc" providerId="LiveId" clId="{4C5D9288-3663-4D53-A597-1B27E5165414}" dt="2022-06-03T13:34:19.728" v="1739" actId="21"/>
          <ac:spMkLst>
            <pc:docMk/>
            <pc:sldMk cId="4016738408" sldId="415"/>
            <ac:spMk id="3" creationId="{F726FACC-7A11-86BC-FE3C-9471C5C5CF37}"/>
          </ac:spMkLst>
        </pc:spChg>
      </pc:sldChg>
      <pc:sldChg chg="addSp modSp add del mod">
        <pc:chgData name="hassan MH" userId="84cd2103f36ef0dc" providerId="LiveId" clId="{4C5D9288-3663-4D53-A597-1B27E5165414}" dt="2022-06-03T13:34:56.554" v="1745" actId="47"/>
        <pc:sldMkLst>
          <pc:docMk/>
          <pc:sldMk cId="1917243095" sldId="416"/>
        </pc:sldMkLst>
        <pc:spChg chg="add mod">
          <ac:chgData name="hassan MH" userId="84cd2103f36ef0dc" providerId="LiveId" clId="{4C5D9288-3663-4D53-A597-1B27E5165414}" dt="2022-06-03T13:34:47.734" v="1743" actId="21"/>
          <ac:spMkLst>
            <pc:docMk/>
            <pc:sldMk cId="1917243095" sldId="416"/>
            <ac:spMk id="3" creationId="{17C13D8E-9B6A-5357-506C-C82ABAFC4C17}"/>
          </ac:spMkLst>
        </pc:spChg>
      </pc:sldChg>
      <pc:sldChg chg="addSp modSp add del mod">
        <pc:chgData name="hassan MH" userId="84cd2103f36ef0dc" providerId="LiveId" clId="{4C5D9288-3663-4D53-A597-1B27E5165414}" dt="2022-06-03T13:37:33.959" v="1797" actId="47"/>
        <pc:sldMkLst>
          <pc:docMk/>
          <pc:sldMk cId="535159208" sldId="417"/>
        </pc:sldMkLst>
        <pc:spChg chg="add mod">
          <ac:chgData name="hassan MH" userId="84cd2103f36ef0dc" providerId="LiveId" clId="{4C5D9288-3663-4D53-A597-1B27E5165414}" dt="2022-06-03T13:37:24.938" v="1793" actId="21"/>
          <ac:spMkLst>
            <pc:docMk/>
            <pc:sldMk cId="535159208" sldId="417"/>
            <ac:spMk id="3" creationId="{0E67EE76-772F-9A17-B3B2-76A013C28C10}"/>
          </ac:spMkLst>
        </pc:spChg>
      </pc:sldChg>
      <pc:sldChg chg="add del">
        <pc:chgData name="hassan MH" userId="84cd2103f36ef0dc" providerId="LiveId" clId="{4C5D9288-3663-4D53-A597-1B27E5165414}" dt="2022-06-03T13:39:05.014" v="1824" actId="47"/>
        <pc:sldMkLst>
          <pc:docMk/>
          <pc:sldMk cId="3075048080" sldId="418"/>
        </pc:sldMkLst>
      </pc:sldChg>
      <pc:sldChg chg="addSp modSp add del mod">
        <pc:chgData name="hassan MH" userId="84cd2103f36ef0dc" providerId="LiveId" clId="{4C5D9288-3663-4D53-A597-1B27E5165414}" dt="2022-06-03T13:35:09.226" v="1749" actId="47"/>
        <pc:sldMkLst>
          <pc:docMk/>
          <pc:sldMk cId="2224141183" sldId="419"/>
        </pc:sldMkLst>
        <pc:spChg chg="add mod">
          <ac:chgData name="hassan MH" userId="84cd2103f36ef0dc" providerId="LiveId" clId="{4C5D9288-3663-4D53-A597-1B27E5165414}" dt="2022-06-03T13:35:03.111" v="1747" actId="21"/>
          <ac:spMkLst>
            <pc:docMk/>
            <pc:sldMk cId="2224141183" sldId="419"/>
            <ac:spMk id="3" creationId="{702E9F9A-2BF0-648F-77E4-870B37C066DF}"/>
          </ac:spMkLst>
        </pc:spChg>
      </pc:sldChg>
      <pc:sldChg chg="addSp modSp add del mod">
        <pc:chgData name="hassan MH" userId="84cd2103f36ef0dc" providerId="LiveId" clId="{4C5D9288-3663-4D53-A597-1B27E5165414}" dt="2022-06-03T13:35:30.500" v="1753" actId="47"/>
        <pc:sldMkLst>
          <pc:docMk/>
          <pc:sldMk cId="1670443468" sldId="420"/>
        </pc:sldMkLst>
        <pc:spChg chg="add mod">
          <ac:chgData name="hassan MH" userId="84cd2103f36ef0dc" providerId="LiveId" clId="{4C5D9288-3663-4D53-A597-1B27E5165414}" dt="2022-06-03T13:35:20.290" v="1751" actId="21"/>
          <ac:spMkLst>
            <pc:docMk/>
            <pc:sldMk cId="1670443468" sldId="420"/>
            <ac:spMk id="3" creationId="{B3146EBC-103B-DAFA-5312-C112CCEEF82F}"/>
          </ac:spMkLst>
        </pc:spChg>
      </pc:sldChg>
      <pc:sldChg chg="addSp modSp add del mod">
        <pc:chgData name="hassan MH" userId="84cd2103f36ef0dc" providerId="LiveId" clId="{4C5D9288-3663-4D53-A597-1B27E5165414}" dt="2022-06-03T13:36:10.204" v="1771" actId="47"/>
        <pc:sldMkLst>
          <pc:docMk/>
          <pc:sldMk cId="2809578544" sldId="421"/>
        </pc:sldMkLst>
        <pc:spChg chg="add mod">
          <ac:chgData name="hassan MH" userId="84cd2103f36ef0dc" providerId="LiveId" clId="{4C5D9288-3663-4D53-A597-1B27E5165414}" dt="2022-06-03T13:35:45.925" v="1762" actId="21"/>
          <ac:spMkLst>
            <pc:docMk/>
            <pc:sldMk cId="2809578544" sldId="421"/>
            <ac:spMk id="3" creationId="{4A9E9C18-459F-04E9-C79A-E430F8819180}"/>
          </ac:spMkLst>
        </pc:spChg>
      </pc:sldChg>
      <pc:sldChg chg="addSp modSp add del mod">
        <pc:chgData name="hassan MH" userId="84cd2103f36ef0dc" providerId="LiveId" clId="{4C5D9288-3663-4D53-A597-1B27E5165414}" dt="2022-06-03T13:36:58.363" v="1783" actId="47"/>
        <pc:sldMkLst>
          <pc:docMk/>
          <pc:sldMk cId="1021007993" sldId="422"/>
        </pc:sldMkLst>
        <pc:spChg chg="add mod">
          <ac:chgData name="hassan MH" userId="84cd2103f36ef0dc" providerId="LiveId" clId="{4C5D9288-3663-4D53-A597-1B27E5165414}" dt="2022-06-03T13:36:52.083" v="1781" actId="21"/>
          <ac:spMkLst>
            <pc:docMk/>
            <pc:sldMk cId="1021007993" sldId="422"/>
            <ac:spMk id="3" creationId="{EFA9B4DB-716F-60AF-6060-F4CCAA84BEC5}"/>
          </ac:spMkLst>
        </pc:spChg>
      </pc:sldChg>
      <pc:sldChg chg="addSp modSp add del mod">
        <pc:chgData name="hassan MH" userId="84cd2103f36ef0dc" providerId="LiveId" clId="{4C5D9288-3663-4D53-A597-1B27E5165414}" dt="2022-06-03T13:37:10.331" v="1789" actId="47"/>
        <pc:sldMkLst>
          <pc:docMk/>
          <pc:sldMk cId="1013513655" sldId="423"/>
        </pc:sldMkLst>
        <pc:spChg chg="add mod">
          <ac:chgData name="hassan MH" userId="84cd2103f36ef0dc" providerId="LiveId" clId="{4C5D9288-3663-4D53-A597-1B27E5165414}" dt="2022-06-03T13:37:01.951" v="1784" actId="21"/>
          <ac:spMkLst>
            <pc:docMk/>
            <pc:sldMk cId="1013513655" sldId="423"/>
            <ac:spMk id="3" creationId="{91D1E3F7-604A-4C68-5ECA-3164CF8045F1}"/>
          </ac:spMkLst>
        </pc:spChg>
      </pc:sldChg>
      <pc:sldChg chg="addSp modSp add del mod">
        <pc:chgData name="hassan MH" userId="84cd2103f36ef0dc" providerId="LiveId" clId="{4C5D9288-3663-4D53-A597-1B27E5165414}" dt="2022-06-03T13:37:21.930" v="1792" actId="47"/>
        <pc:sldMkLst>
          <pc:docMk/>
          <pc:sldMk cId="1125060250" sldId="424"/>
        </pc:sldMkLst>
        <pc:spChg chg="add mod">
          <ac:chgData name="hassan MH" userId="84cd2103f36ef0dc" providerId="LiveId" clId="{4C5D9288-3663-4D53-A597-1B27E5165414}" dt="2022-06-03T13:37:15.508" v="1790" actId="21"/>
          <ac:spMkLst>
            <pc:docMk/>
            <pc:sldMk cId="1125060250" sldId="424"/>
            <ac:spMk id="3" creationId="{258C13E7-37A7-2E21-3025-1438838DA95B}"/>
          </ac:spMkLst>
        </pc:spChg>
      </pc:sldChg>
      <pc:sldChg chg="addSp modSp add del mod">
        <pc:chgData name="hassan MH" userId="84cd2103f36ef0dc" providerId="LiveId" clId="{4C5D9288-3663-4D53-A597-1B27E5165414}" dt="2022-06-03T13:36:24.410" v="1774" actId="47"/>
        <pc:sldMkLst>
          <pc:docMk/>
          <pc:sldMk cId="4185340367" sldId="425"/>
        </pc:sldMkLst>
        <pc:spChg chg="add mod">
          <ac:chgData name="hassan MH" userId="84cd2103f36ef0dc" providerId="LiveId" clId="{4C5D9288-3663-4D53-A597-1B27E5165414}" dt="2022-06-03T13:36:13.399" v="1772" actId="21"/>
          <ac:spMkLst>
            <pc:docMk/>
            <pc:sldMk cId="4185340367" sldId="425"/>
            <ac:spMk id="3" creationId="{CB4D770C-D342-6F66-BA0D-BB0E991067A3}"/>
          </ac:spMkLst>
        </pc:spChg>
      </pc:sldChg>
      <pc:sldChg chg="addSp modSp add del mod">
        <pc:chgData name="hassan MH" userId="84cd2103f36ef0dc" providerId="LiveId" clId="{4C5D9288-3663-4D53-A597-1B27E5165414}" dt="2022-06-03T13:36:36.414" v="1777" actId="47"/>
        <pc:sldMkLst>
          <pc:docMk/>
          <pc:sldMk cId="1819672553" sldId="426"/>
        </pc:sldMkLst>
        <pc:spChg chg="add mod">
          <ac:chgData name="hassan MH" userId="84cd2103f36ef0dc" providerId="LiveId" clId="{4C5D9288-3663-4D53-A597-1B27E5165414}" dt="2022-06-03T13:36:27.923" v="1775" actId="21"/>
          <ac:spMkLst>
            <pc:docMk/>
            <pc:sldMk cId="1819672553" sldId="426"/>
            <ac:spMk id="3" creationId="{1067E586-074F-4A4E-F33C-FB5BC25FDD2D}"/>
          </ac:spMkLst>
        </pc:spChg>
      </pc:sldChg>
      <pc:sldChg chg="addSp modSp add del mod">
        <pc:chgData name="hassan MH" userId="84cd2103f36ef0dc" providerId="LiveId" clId="{4C5D9288-3663-4D53-A597-1B27E5165414}" dt="2022-06-03T13:36:48.621" v="1780" actId="47"/>
        <pc:sldMkLst>
          <pc:docMk/>
          <pc:sldMk cId="3770079467" sldId="427"/>
        </pc:sldMkLst>
        <pc:spChg chg="add mod">
          <ac:chgData name="hassan MH" userId="84cd2103f36ef0dc" providerId="LiveId" clId="{4C5D9288-3663-4D53-A597-1B27E5165414}" dt="2022-06-03T13:36:40.443" v="1778" actId="21"/>
          <ac:spMkLst>
            <pc:docMk/>
            <pc:sldMk cId="3770079467" sldId="427"/>
            <ac:spMk id="3" creationId="{267B9273-8CEB-977B-7BA4-5DA994D0154E}"/>
          </ac:spMkLst>
        </pc:spChg>
      </pc:sldChg>
      <pc:sldChg chg="addSp modSp add del mod">
        <pc:chgData name="hassan MH" userId="84cd2103f36ef0dc" providerId="LiveId" clId="{4C5D9288-3663-4D53-A597-1B27E5165414}" dt="2022-06-03T13:37:50.190" v="1802" actId="47"/>
        <pc:sldMkLst>
          <pc:docMk/>
          <pc:sldMk cId="3447113905" sldId="428"/>
        </pc:sldMkLst>
        <pc:spChg chg="add mod">
          <ac:chgData name="hassan MH" userId="84cd2103f36ef0dc" providerId="LiveId" clId="{4C5D9288-3663-4D53-A597-1B27E5165414}" dt="2022-06-03T13:37:38.571" v="1798" actId="21"/>
          <ac:spMkLst>
            <pc:docMk/>
            <pc:sldMk cId="3447113905" sldId="428"/>
            <ac:spMk id="3" creationId="{01157514-EFF3-4BD7-414C-411289F5CA91}"/>
          </ac:spMkLst>
        </pc:spChg>
      </pc:sldChg>
      <pc:sldChg chg="addSp modSp add del mod">
        <pc:chgData name="hassan MH" userId="84cd2103f36ef0dc" providerId="LiveId" clId="{4C5D9288-3663-4D53-A597-1B27E5165414}" dt="2022-06-03T13:38:04.275" v="1807" actId="47"/>
        <pc:sldMkLst>
          <pc:docMk/>
          <pc:sldMk cId="90625305" sldId="429"/>
        </pc:sldMkLst>
        <pc:spChg chg="add mod">
          <ac:chgData name="hassan MH" userId="84cd2103f36ef0dc" providerId="LiveId" clId="{4C5D9288-3663-4D53-A597-1B27E5165414}" dt="2022-06-03T13:37:54.811" v="1803" actId="21"/>
          <ac:spMkLst>
            <pc:docMk/>
            <pc:sldMk cId="90625305" sldId="429"/>
            <ac:spMk id="3" creationId="{63A8B483-B57B-2185-79CF-70AD607F6713}"/>
          </ac:spMkLst>
        </pc:spChg>
      </pc:sldChg>
      <pc:sldChg chg="addSp modSp add del mod">
        <pc:chgData name="hassan MH" userId="84cd2103f36ef0dc" providerId="LiveId" clId="{4C5D9288-3663-4D53-A597-1B27E5165414}" dt="2022-06-03T13:38:28.595" v="1813" actId="47"/>
        <pc:sldMkLst>
          <pc:docMk/>
          <pc:sldMk cId="2152621286" sldId="430"/>
        </pc:sldMkLst>
        <pc:spChg chg="add mod">
          <ac:chgData name="hassan MH" userId="84cd2103f36ef0dc" providerId="LiveId" clId="{4C5D9288-3663-4D53-A597-1B27E5165414}" dt="2022-06-03T13:38:07.426" v="1808" actId="21"/>
          <ac:spMkLst>
            <pc:docMk/>
            <pc:sldMk cId="2152621286" sldId="430"/>
            <ac:spMk id="3" creationId="{B15B4734-13CA-13E9-44EB-6511DB471527}"/>
          </ac:spMkLst>
        </pc:spChg>
      </pc:sldChg>
      <pc:sldChg chg="addSp modSp add del mod">
        <pc:chgData name="hassan MH" userId="84cd2103f36ef0dc" providerId="LiveId" clId="{4C5D9288-3663-4D53-A597-1B27E5165414}" dt="2022-06-03T13:38:29.610" v="1814" actId="47"/>
        <pc:sldMkLst>
          <pc:docMk/>
          <pc:sldMk cId="1634781357" sldId="431"/>
        </pc:sldMkLst>
        <pc:spChg chg="add mod">
          <ac:chgData name="hassan MH" userId="84cd2103f36ef0dc" providerId="LiveId" clId="{4C5D9288-3663-4D53-A597-1B27E5165414}" dt="2022-06-03T13:38:20.507" v="1810" actId="21"/>
          <ac:spMkLst>
            <pc:docMk/>
            <pc:sldMk cId="1634781357" sldId="431"/>
            <ac:spMk id="3" creationId="{7AD31869-3603-204E-1319-A206552331F5}"/>
          </ac:spMkLst>
        </pc:spChg>
      </pc:sldChg>
      <pc:sldChg chg="addSp modSp add del mod">
        <pc:chgData name="hassan MH" userId="84cd2103f36ef0dc" providerId="LiveId" clId="{4C5D9288-3663-4D53-A597-1B27E5165414}" dt="2022-06-03T13:38:48.963" v="1819" actId="47"/>
        <pc:sldMkLst>
          <pc:docMk/>
          <pc:sldMk cId="1082264448" sldId="432"/>
        </pc:sldMkLst>
        <pc:spChg chg="add mod">
          <ac:chgData name="hassan MH" userId="84cd2103f36ef0dc" providerId="LiveId" clId="{4C5D9288-3663-4D53-A597-1B27E5165414}" dt="2022-06-03T13:38:34.821" v="1815" actId="21"/>
          <ac:spMkLst>
            <pc:docMk/>
            <pc:sldMk cId="1082264448" sldId="432"/>
            <ac:spMk id="3" creationId="{28330478-1A6D-0688-42F8-BF3E13719F2E}"/>
          </ac:spMkLst>
        </pc:spChg>
        <pc:spChg chg="add mod">
          <ac:chgData name="hassan MH" userId="84cd2103f36ef0dc" providerId="LiveId" clId="{4C5D9288-3663-4D53-A597-1B27E5165414}" dt="2022-06-03T13:38:42.467" v="1817" actId="21"/>
          <ac:spMkLst>
            <pc:docMk/>
            <pc:sldMk cId="1082264448" sldId="432"/>
            <ac:spMk id="5" creationId="{99613D9A-94C4-A594-F34C-BA5B5AB0BF55}"/>
          </ac:spMkLst>
        </pc:spChg>
      </pc:sldChg>
      <pc:sldChg chg="addSp modSp add del mod">
        <pc:chgData name="hassan MH" userId="84cd2103f36ef0dc" providerId="LiveId" clId="{4C5D9288-3663-4D53-A597-1B27E5165414}" dt="2022-06-03T13:39:03.875" v="1823" actId="47"/>
        <pc:sldMkLst>
          <pc:docMk/>
          <pc:sldMk cId="2814402168" sldId="433"/>
        </pc:sldMkLst>
        <pc:spChg chg="add mod">
          <ac:chgData name="hassan MH" userId="84cd2103f36ef0dc" providerId="LiveId" clId="{4C5D9288-3663-4D53-A597-1B27E5165414}" dt="2022-06-03T13:38:56.355" v="1821" actId="21"/>
          <ac:spMkLst>
            <pc:docMk/>
            <pc:sldMk cId="2814402168" sldId="433"/>
            <ac:spMk id="3" creationId="{47D18FFC-8C5D-5064-059F-5FC91D9D705E}"/>
          </ac:spMkLst>
        </pc:spChg>
      </pc:sldChg>
      <pc:sldChg chg="addSp delSp modSp add mod">
        <pc:chgData name="hassan MH" userId="84cd2103f36ef0dc" providerId="LiveId" clId="{4C5D9288-3663-4D53-A597-1B27E5165414}" dt="2022-06-03T15:51:48.135" v="2699" actId="1076"/>
        <pc:sldMkLst>
          <pc:docMk/>
          <pc:sldMk cId="503336446" sldId="434"/>
        </pc:sldMkLst>
        <pc:spChg chg="mod">
          <ac:chgData name="hassan MH" userId="84cd2103f36ef0dc" providerId="LiveId" clId="{4C5D9288-3663-4D53-A597-1B27E5165414}" dt="2022-06-03T15:51:48.135" v="2699" actId="1076"/>
          <ac:spMkLst>
            <pc:docMk/>
            <pc:sldMk cId="503336446" sldId="434"/>
            <ac:spMk id="10" creationId="{AC90E868-6B9F-4DE2-7E2D-90E5BF6ED449}"/>
          </ac:spMkLst>
        </pc:spChg>
        <pc:spChg chg="mod">
          <ac:chgData name="hassan MH" userId="84cd2103f36ef0dc" providerId="LiveId" clId="{4C5D9288-3663-4D53-A597-1B27E5165414}" dt="2022-06-03T13:13:57.626" v="1531" actId="20577"/>
          <ac:spMkLst>
            <pc:docMk/>
            <pc:sldMk cId="503336446" sldId="434"/>
            <ac:spMk id="44" creationId="{18920727-6091-FF59-E03E-6AC6C1C23C98}"/>
          </ac:spMkLst>
        </pc:spChg>
        <pc:spChg chg="mod">
          <ac:chgData name="hassan MH" userId="84cd2103f36ef0dc" providerId="LiveId" clId="{4C5D9288-3663-4D53-A597-1B27E5165414}" dt="2022-06-03T13:14:37.135" v="1537"/>
          <ac:spMkLst>
            <pc:docMk/>
            <pc:sldMk cId="503336446" sldId="434"/>
            <ac:spMk id="78" creationId="{E54EB00C-C072-0DCD-C821-C6846F939B22}"/>
          </ac:spMkLst>
        </pc:spChg>
        <pc:spChg chg="mod">
          <ac:chgData name="hassan MH" userId="84cd2103f36ef0dc" providerId="LiveId" clId="{4C5D9288-3663-4D53-A597-1B27E5165414}" dt="2022-06-03T13:14:37.135" v="1537"/>
          <ac:spMkLst>
            <pc:docMk/>
            <pc:sldMk cId="503336446" sldId="434"/>
            <ac:spMk id="79" creationId="{C1314B4C-BFB3-147F-94B0-8A26C612283D}"/>
          </ac:spMkLst>
        </pc:spChg>
        <pc:spChg chg="mod">
          <ac:chgData name="hassan MH" userId="84cd2103f36ef0dc" providerId="LiveId" clId="{4C5D9288-3663-4D53-A597-1B27E5165414}" dt="2022-06-03T13:14:37.135" v="1537"/>
          <ac:spMkLst>
            <pc:docMk/>
            <pc:sldMk cId="503336446" sldId="434"/>
            <ac:spMk id="80" creationId="{1E454AAC-008E-9D39-2778-049C81C4A51D}"/>
          </ac:spMkLst>
        </pc:spChg>
        <pc:spChg chg="mod">
          <ac:chgData name="hassan MH" userId="84cd2103f36ef0dc" providerId="LiveId" clId="{4C5D9288-3663-4D53-A597-1B27E5165414}" dt="2022-06-03T13:14:37.135" v="1537"/>
          <ac:spMkLst>
            <pc:docMk/>
            <pc:sldMk cId="503336446" sldId="434"/>
            <ac:spMk id="81" creationId="{1921D5FD-492D-546D-BBF3-7B603CC18320}"/>
          </ac:spMkLst>
        </pc:spChg>
        <pc:spChg chg="mod">
          <ac:chgData name="hassan MH" userId="84cd2103f36ef0dc" providerId="LiveId" clId="{4C5D9288-3663-4D53-A597-1B27E5165414}" dt="2022-06-03T13:14:37.135" v="1537"/>
          <ac:spMkLst>
            <pc:docMk/>
            <pc:sldMk cId="503336446" sldId="434"/>
            <ac:spMk id="86" creationId="{98CC7DA2-7307-BFE1-32F9-BA08AF1A2387}"/>
          </ac:spMkLst>
        </pc:spChg>
        <pc:spChg chg="mod">
          <ac:chgData name="hassan MH" userId="84cd2103f36ef0dc" providerId="LiveId" clId="{4C5D9288-3663-4D53-A597-1B27E5165414}" dt="2022-06-03T13:14:37.135" v="1537"/>
          <ac:spMkLst>
            <pc:docMk/>
            <pc:sldMk cId="503336446" sldId="434"/>
            <ac:spMk id="87" creationId="{EF9B579C-4C63-E4E2-3D87-08A12B6FDCDD}"/>
          </ac:spMkLst>
        </pc:spChg>
        <pc:spChg chg="mod">
          <ac:chgData name="hassan MH" userId="84cd2103f36ef0dc" providerId="LiveId" clId="{4C5D9288-3663-4D53-A597-1B27E5165414}" dt="2022-06-03T13:14:37.135" v="1537"/>
          <ac:spMkLst>
            <pc:docMk/>
            <pc:sldMk cId="503336446" sldId="434"/>
            <ac:spMk id="89" creationId="{DBFF2497-8A68-EFC6-8559-D42A96ACE735}"/>
          </ac:spMkLst>
        </pc:spChg>
        <pc:spChg chg="mod">
          <ac:chgData name="hassan MH" userId="84cd2103f36ef0dc" providerId="LiveId" clId="{4C5D9288-3663-4D53-A597-1B27E5165414}" dt="2022-06-03T13:14:37.135" v="1537"/>
          <ac:spMkLst>
            <pc:docMk/>
            <pc:sldMk cId="503336446" sldId="434"/>
            <ac:spMk id="91" creationId="{813B9972-5B51-FFE5-D9D9-4C0EDE692AF0}"/>
          </ac:spMkLst>
        </pc:spChg>
        <pc:spChg chg="mod">
          <ac:chgData name="hassan MH" userId="84cd2103f36ef0dc" providerId="LiveId" clId="{4C5D9288-3663-4D53-A597-1B27E5165414}" dt="2022-06-03T13:14:37.135" v="1537"/>
          <ac:spMkLst>
            <pc:docMk/>
            <pc:sldMk cId="503336446" sldId="434"/>
            <ac:spMk id="92" creationId="{F4A547A5-6086-9261-0381-7116000B2A07}"/>
          </ac:spMkLst>
        </pc:spChg>
        <pc:spChg chg="mod">
          <ac:chgData name="hassan MH" userId="84cd2103f36ef0dc" providerId="LiveId" clId="{4C5D9288-3663-4D53-A597-1B27E5165414}" dt="2022-06-03T13:14:37.135" v="1537"/>
          <ac:spMkLst>
            <pc:docMk/>
            <pc:sldMk cId="503336446" sldId="434"/>
            <ac:spMk id="95" creationId="{B992800F-BF51-F83C-80C1-F48BEA9C926C}"/>
          </ac:spMkLst>
        </pc:spChg>
        <pc:spChg chg="mod">
          <ac:chgData name="hassan MH" userId="84cd2103f36ef0dc" providerId="LiveId" clId="{4C5D9288-3663-4D53-A597-1B27E5165414}" dt="2022-06-03T13:14:37.135" v="1537"/>
          <ac:spMkLst>
            <pc:docMk/>
            <pc:sldMk cId="503336446" sldId="434"/>
            <ac:spMk id="96" creationId="{E3E4D3DD-0B14-15E8-B4CD-462F822B020B}"/>
          </ac:spMkLst>
        </pc:spChg>
        <pc:spChg chg="mod">
          <ac:chgData name="hassan MH" userId="84cd2103f36ef0dc" providerId="LiveId" clId="{4C5D9288-3663-4D53-A597-1B27E5165414}" dt="2022-06-03T13:14:37.135" v="1537"/>
          <ac:spMkLst>
            <pc:docMk/>
            <pc:sldMk cId="503336446" sldId="434"/>
            <ac:spMk id="97" creationId="{AF2DC08A-051D-AF5C-DA87-0148877E34A2}"/>
          </ac:spMkLst>
        </pc:spChg>
        <pc:spChg chg="mod">
          <ac:chgData name="hassan MH" userId="84cd2103f36ef0dc" providerId="LiveId" clId="{4C5D9288-3663-4D53-A597-1B27E5165414}" dt="2022-06-03T13:14:37.135" v="1537"/>
          <ac:spMkLst>
            <pc:docMk/>
            <pc:sldMk cId="503336446" sldId="434"/>
            <ac:spMk id="98" creationId="{310D4E46-870B-4E58-C007-9B826DC3D587}"/>
          </ac:spMkLst>
        </pc:spChg>
        <pc:spChg chg="mod">
          <ac:chgData name="hassan MH" userId="84cd2103f36ef0dc" providerId="LiveId" clId="{4C5D9288-3663-4D53-A597-1B27E5165414}" dt="2022-06-03T13:14:37.135" v="1537"/>
          <ac:spMkLst>
            <pc:docMk/>
            <pc:sldMk cId="503336446" sldId="434"/>
            <ac:spMk id="100" creationId="{FB60D935-8A35-507A-F0D9-0271C3D9CCAD}"/>
          </ac:spMkLst>
        </pc:spChg>
        <pc:spChg chg="mod">
          <ac:chgData name="hassan MH" userId="84cd2103f36ef0dc" providerId="LiveId" clId="{4C5D9288-3663-4D53-A597-1B27E5165414}" dt="2022-06-03T13:14:37.135" v="1537"/>
          <ac:spMkLst>
            <pc:docMk/>
            <pc:sldMk cId="503336446" sldId="434"/>
            <ac:spMk id="101" creationId="{FB7F0CAA-62AF-0532-D81E-3D03566C5E12}"/>
          </ac:spMkLst>
        </pc:spChg>
        <pc:spChg chg="mod">
          <ac:chgData name="hassan MH" userId="84cd2103f36ef0dc" providerId="LiveId" clId="{4C5D9288-3663-4D53-A597-1B27E5165414}" dt="2022-06-03T13:14:37.135" v="1537"/>
          <ac:spMkLst>
            <pc:docMk/>
            <pc:sldMk cId="503336446" sldId="434"/>
            <ac:spMk id="102" creationId="{50C1BF4A-B17A-7009-8C7A-0A1A0103DCD8}"/>
          </ac:spMkLst>
        </pc:spChg>
        <pc:spChg chg="mod">
          <ac:chgData name="hassan MH" userId="84cd2103f36ef0dc" providerId="LiveId" clId="{4C5D9288-3663-4D53-A597-1B27E5165414}" dt="2022-06-03T13:14:37.135" v="1537"/>
          <ac:spMkLst>
            <pc:docMk/>
            <pc:sldMk cId="503336446" sldId="434"/>
            <ac:spMk id="103" creationId="{3B8B8EAB-910A-670D-BD4E-60A986E3202B}"/>
          </ac:spMkLst>
        </pc:spChg>
        <pc:spChg chg="mod">
          <ac:chgData name="hassan MH" userId="84cd2103f36ef0dc" providerId="LiveId" clId="{4C5D9288-3663-4D53-A597-1B27E5165414}" dt="2022-06-03T13:14:37.135" v="1537"/>
          <ac:spMkLst>
            <pc:docMk/>
            <pc:sldMk cId="503336446" sldId="434"/>
            <ac:spMk id="104" creationId="{0C51D574-66AA-C9D2-BEE8-0D52833EBEA0}"/>
          </ac:spMkLst>
        </pc:spChg>
        <pc:spChg chg="mod">
          <ac:chgData name="hassan MH" userId="84cd2103f36ef0dc" providerId="LiveId" clId="{4C5D9288-3663-4D53-A597-1B27E5165414}" dt="2022-06-03T13:14:37.135" v="1537"/>
          <ac:spMkLst>
            <pc:docMk/>
            <pc:sldMk cId="503336446" sldId="434"/>
            <ac:spMk id="105" creationId="{4BDA6D30-5FAD-F8A3-B830-42C8CB8ECF83}"/>
          </ac:spMkLst>
        </pc:spChg>
        <pc:spChg chg="mod">
          <ac:chgData name="hassan MH" userId="84cd2103f36ef0dc" providerId="LiveId" clId="{4C5D9288-3663-4D53-A597-1B27E5165414}" dt="2022-06-03T13:14:37.135" v="1537"/>
          <ac:spMkLst>
            <pc:docMk/>
            <pc:sldMk cId="503336446" sldId="434"/>
            <ac:spMk id="107" creationId="{5841CFBA-3234-57F3-D7CA-02381A966960}"/>
          </ac:spMkLst>
        </pc:spChg>
        <pc:spChg chg="mod">
          <ac:chgData name="hassan MH" userId="84cd2103f36ef0dc" providerId="LiveId" clId="{4C5D9288-3663-4D53-A597-1B27E5165414}" dt="2022-06-03T13:14:37.135" v="1537"/>
          <ac:spMkLst>
            <pc:docMk/>
            <pc:sldMk cId="503336446" sldId="434"/>
            <ac:spMk id="108" creationId="{5DB3FF9A-1203-8BE0-3F62-1DF5CA382E98}"/>
          </ac:spMkLst>
        </pc:spChg>
        <pc:spChg chg="mod">
          <ac:chgData name="hassan MH" userId="84cd2103f36ef0dc" providerId="LiveId" clId="{4C5D9288-3663-4D53-A597-1B27E5165414}" dt="2022-06-03T13:14:37.135" v="1537"/>
          <ac:spMkLst>
            <pc:docMk/>
            <pc:sldMk cId="503336446" sldId="434"/>
            <ac:spMk id="109" creationId="{331AFCF3-4E7A-07F2-7F2E-A6D9533D353D}"/>
          </ac:spMkLst>
        </pc:spChg>
        <pc:spChg chg="mod">
          <ac:chgData name="hassan MH" userId="84cd2103f36ef0dc" providerId="LiveId" clId="{4C5D9288-3663-4D53-A597-1B27E5165414}" dt="2022-06-03T13:14:37.135" v="1537"/>
          <ac:spMkLst>
            <pc:docMk/>
            <pc:sldMk cId="503336446" sldId="434"/>
            <ac:spMk id="110" creationId="{68C6994F-DD48-8A22-BD39-67F1B49C5173}"/>
          </ac:spMkLst>
        </pc:spChg>
        <pc:spChg chg="mod">
          <ac:chgData name="hassan MH" userId="84cd2103f36ef0dc" providerId="LiveId" clId="{4C5D9288-3663-4D53-A597-1B27E5165414}" dt="2022-06-03T13:14:37.135" v="1537"/>
          <ac:spMkLst>
            <pc:docMk/>
            <pc:sldMk cId="503336446" sldId="434"/>
            <ac:spMk id="111" creationId="{DBABCBC8-E2A4-20BB-B832-842A68D514C7}"/>
          </ac:spMkLst>
        </pc:spChg>
        <pc:spChg chg="mod">
          <ac:chgData name="hassan MH" userId="84cd2103f36ef0dc" providerId="LiveId" clId="{4C5D9288-3663-4D53-A597-1B27E5165414}" dt="2022-06-03T13:14:37.135" v="1537"/>
          <ac:spMkLst>
            <pc:docMk/>
            <pc:sldMk cId="503336446" sldId="434"/>
            <ac:spMk id="112" creationId="{D90F448D-CAA4-FF7C-447B-C6F010379AF3}"/>
          </ac:spMkLst>
        </pc:spChg>
        <pc:spChg chg="mod">
          <ac:chgData name="hassan MH" userId="84cd2103f36ef0dc" providerId="LiveId" clId="{4C5D9288-3663-4D53-A597-1B27E5165414}" dt="2022-06-03T13:14:37.135" v="1537"/>
          <ac:spMkLst>
            <pc:docMk/>
            <pc:sldMk cId="503336446" sldId="434"/>
            <ac:spMk id="113" creationId="{27CF5192-5A68-2B03-8E54-B7BCE9A495D5}"/>
          </ac:spMkLst>
        </pc:spChg>
        <pc:spChg chg="mod">
          <ac:chgData name="hassan MH" userId="84cd2103f36ef0dc" providerId="LiveId" clId="{4C5D9288-3663-4D53-A597-1B27E5165414}" dt="2022-06-03T13:14:37.135" v="1537"/>
          <ac:spMkLst>
            <pc:docMk/>
            <pc:sldMk cId="503336446" sldId="434"/>
            <ac:spMk id="114" creationId="{807D191C-EA59-FC3D-4298-D72583E79C0E}"/>
          </ac:spMkLst>
        </pc:spChg>
        <pc:spChg chg="mod">
          <ac:chgData name="hassan MH" userId="84cd2103f36ef0dc" providerId="LiveId" clId="{4C5D9288-3663-4D53-A597-1B27E5165414}" dt="2022-06-03T13:14:37.135" v="1537"/>
          <ac:spMkLst>
            <pc:docMk/>
            <pc:sldMk cId="503336446" sldId="434"/>
            <ac:spMk id="115" creationId="{46A662B3-117C-6601-D978-18CFE463822E}"/>
          </ac:spMkLst>
        </pc:spChg>
        <pc:spChg chg="mod">
          <ac:chgData name="hassan MH" userId="84cd2103f36ef0dc" providerId="LiveId" clId="{4C5D9288-3663-4D53-A597-1B27E5165414}" dt="2022-06-03T13:14:37.135" v="1537"/>
          <ac:spMkLst>
            <pc:docMk/>
            <pc:sldMk cId="503336446" sldId="434"/>
            <ac:spMk id="116" creationId="{E318B79A-BFE1-B250-16FF-00E5CB9F8F57}"/>
          </ac:spMkLst>
        </pc:spChg>
        <pc:spChg chg="mod">
          <ac:chgData name="hassan MH" userId="84cd2103f36ef0dc" providerId="LiveId" clId="{4C5D9288-3663-4D53-A597-1B27E5165414}" dt="2022-06-03T13:14:37.135" v="1537"/>
          <ac:spMkLst>
            <pc:docMk/>
            <pc:sldMk cId="503336446" sldId="434"/>
            <ac:spMk id="117" creationId="{18FE7F92-4EEF-69F8-A3DD-6846B9CC12ED}"/>
          </ac:spMkLst>
        </pc:spChg>
        <pc:spChg chg="mod">
          <ac:chgData name="hassan MH" userId="84cd2103f36ef0dc" providerId="LiveId" clId="{4C5D9288-3663-4D53-A597-1B27E5165414}" dt="2022-06-03T13:14:37.135" v="1537"/>
          <ac:spMkLst>
            <pc:docMk/>
            <pc:sldMk cId="503336446" sldId="434"/>
            <ac:spMk id="118" creationId="{8EFC05F6-728D-1518-EB6B-C2AFABA5CF87}"/>
          </ac:spMkLst>
        </pc:spChg>
        <pc:spChg chg="mod">
          <ac:chgData name="hassan MH" userId="84cd2103f36ef0dc" providerId="LiveId" clId="{4C5D9288-3663-4D53-A597-1B27E5165414}" dt="2022-06-03T13:14:37.135" v="1537"/>
          <ac:spMkLst>
            <pc:docMk/>
            <pc:sldMk cId="503336446" sldId="434"/>
            <ac:spMk id="119" creationId="{618ED93A-749B-6784-9B0A-08F12EBDBE6F}"/>
          </ac:spMkLst>
        </pc:spChg>
        <pc:spChg chg="mod">
          <ac:chgData name="hassan MH" userId="84cd2103f36ef0dc" providerId="LiveId" clId="{4C5D9288-3663-4D53-A597-1B27E5165414}" dt="2022-06-03T13:14:37.135" v="1537"/>
          <ac:spMkLst>
            <pc:docMk/>
            <pc:sldMk cId="503336446" sldId="434"/>
            <ac:spMk id="120" creationId="{68784EA0-30CE-D3FB-D8EE-A840D7299E5E}"/>
          </ac:spMkLst>
        </pc:spChg>
        <pc:spChg chg="mod">
          <ac:chgData name="hassan MH" userId="84cd2103f36ef0dc" providerId="LiveId" clId="{4C5D9288-3663-4D53-A597-1B27E5165414}" dt="2022-06-03T13:14:37.135" v="1537"/>
          <ac:spMkLst>
            <pc:docMk/>
            <pc:sldMk cId="503336446" sldId="434"/>
            <ac:spMk id="121" creationId="{B76ACBE9-D3F2-6DE3-551E-6BA2862498BE}"/>
          </ac:spMkLst>
        </pc:spChg>
        <pc:spChg chg="mod">
          <ac:chgData name="hassan MH" userId="84cd2103f36ef0dc" providerId="LiveId" clId="{4C5D9288-3663-4D53-A597-1B27E5165414}" dt="2022-06-03T13:14:37.135" v="1537"/>
          <ac:spMkLst>
            <pc:docMk/>
            <pc:sldMk cId="503336446" sldId="434"/>
            <ac:spMk id="122" creationId="{BCC16255-66FA-8E79-90EF-2D2DBAFB1A15}"/>
          </ac:spMkLst>
        </pc:spChg>
        <pc:spChg chg="mod">
          <ac:chgData name="hassan MH" userId="84cd2103f36ef0dc" providerId="LiveId" clId="{4C5D9288-3663-4D53-A597-1B27E5165414}" dt="2022-06-03T13:14:37.135" v="1537"/>
          <ac:spMkLst>
            <pc:docMk/>
            <pc:sldMk cId="503336446" sldId="434"/>
            <ac:spMk id="123" creationId="{85020EF5-8E11-C6D7-6FA0-F9294BFE8942}"/>
          </ac:spMkLst>
        </pc:spChg>
        <pc:spChg chg="mod">
          <ac:chgData name="hassan MH" userId="84cd2103f36ef0dc" providerId="LiveId" clId="{4C5D9288-3663-4D53-A597-1B27E5165414}" dt="2022-06-03T13:14:37.135" v="1537"/>
          <ac:spMkLst>
            <pc:docMk/>
            <pc:sldMk cId="503336446" sldId="434"/>
            <ac:spMk id="124" creationId="{6005570E-6677-8CE1-EC92-1E0BA1CA7530}"/>
          </ac:spMkLst>
        </pc:spChg>
        <pc:spChg chg="mod">
          <ac:chgData name="hassan MH" userId="84cd2103f36ef0dc" providerId="LiveId" clId="{4C5D9288-3663-4D53-A597-1B27E5165414}" dt="2022-06-03T13:14:37.135" v="1537"/>
          <ac:spMkLst>
            <pc:docMk/>
            <pc:sldMk cId="503336446" sldId="434"/>
            <ac:spMk id="125" creationId="{CFC4507C-E252-3BD7-FBF0-9B46D34DDE06}"/>
          </ac:spMkLst>
        </pc:spChg>
        <pc:spChg chg="mod">
          <ac:chgData name="hassan MH" userId="84cd2103f36ef0dc" providerId="LiveId" clId="{4C5D9288-3663-4D53-A597-1B27E5165414}" dt="2022-06-03T13:14:37.135" v="1537"/>
          <ac:spMkLst>
            <pc:docMk/>
            <pc:sldMk cId="503336446" sldId="434"/>
            <ac:spMk id="129" creationId="{6DB109AA-38AA-49A2-7076-76E82B7F6557}"/>
          </ac:spMkLst>
        </pc:spChg>
        <pc:spChg chg="mod">
          <ac:chgData name="hassan MH" userId="84cd2103f36ef0dc" providerId="LiveId" clId="{4C5D9288-3663-4D53-A597-1B27E5165414}" dt="2022-06-03T13:14:37.135" v="1537"/>
          <ac:spMkLst>
            <pc:docMk/>
            <pc:sldMk cId="503336446" sldId="434"/>
            <ac:spMk id="130" creationId="{999B15E9-65D2-9D30-B18D-86BF10CE799B}"/>
          </ac:spMkLst>
        </pc:spChg>
        <pc:spChg chg="mod">
          <ac:chgData name="hassan MH" userId="84cd2103f36ef0dc" providerId="LiveId" clId="{4C5D9288-3663-4D53-A597-1B27E5165414}" dt="2022-06-03T13:14:37.135" v="1537"/>
          <ac:spMkLst>
            <pc:docMk/>
            <pc:sldMk cId="503336446" sldId="434"/>
            <ac:spMk id="131" creationId="{201EAE0D-86E4-5AB8-446F-53A863AAECAA}"/>
          </ac:spMkLst>
        </pc:spChg>
        <pc:spChg chg="mod">
          <ac:chgData name="hassan MH" userId="84cd2103f36ef0dc" providerId="LiveId" clId="{4C5D9288-3663-4D53-A597-1B27E5165414}" dt="2022-06-03T13:14:37.135" v="1537"/>
          <ac:spMkLst>
            <pc:docMk/>
            <pc:sldMk cId="503336446" sldId="434"/>
            <ac:spMk id="132" creationId="{55C5A298-E4DA-9A75-30C9-22C52467562A}"/>
          </ac:spMkLst>
        </pc:spChg>
        <pc:spChg chg="mod">
          <ac:chgData name="hassan MH" userId="84cd2103f36ef0dc" providerId="LiveId" clId="{4C5D9288-3663-4D53-A597-1B27E5165414}" dt="2022-06-03T13:14:37.135" v="1537"/>
          <ac:spMkLst>
            <pc:docMk/>
            <pc:sldMk cId="503336446" sldId="434"/>
            <ac:spMk id="133" creationId="{BB4D2429-66F2-306E-0765-6D42E2500CC3}"/>
          </ac:spMkLst>
        </pc:spChg>
        <pc:spChg chg="mod">
          <ac:chgData name="hassan MH" userId="84cd2103f36ef0dc" providerId="LiveId" clId="{4C5D9288-3663-4D53-A597-1B27E5165414}" dt="2022-06-03T13:14:37.135" v="1537"/>
          <ac:spMkLst>
            <pc:docMk/>
            <pc:sldMk cId="503336446" sldId="434"/>
            <ac:spMk id="134" creationId="{27925637-1924-8E4F-9AD0-F05B549C8C95}"/>
          </ac:spMkLst>
        </pc:spChg>
        <pc:spChg chg="mod">
          <ac:chgData name="hassan MH" userId="84cd2103f36ef0dc" providerId="LiveId" clId="{4C5D9288-3663-4D53-A597-1B27E5165414}" dt="2022-06-03T13:14:37.135" v="1537"/>
          <ac:spMkLst>
            <pc:docMk/>
            <pc:sldMk cId="503336446" sldId="434"/>
            <ac:spMk id="135" creationId="{8C0C8265-D09D-D23F-2797-81C6C8956E14}"/>
          </ac:spMkLst>
        </pc:spChg>
        <pc:spChg chg="mod">
          <ac:chgData name="hassan MH" userId="84cd2103f36ef0dc" providerId="LiveId" clId="{4C5D9288-3663-4D53-A597-1B27E5165414}" dt="2022-06-03T13:14:37.135" v="1537"/>
          <ac:spMkLst>
            <pc:docMk/>
            <pc:sldMk cId="503336446" sldId="434"/>
            <ac:spMk id="136" creationId="{08560C1F-3D36-F5C9-2DFB-F5930A3EFA18}"/>
          </ac:spMkLst>
        </pc:spChg>
        <pc:spChg chg="mod">
          <ac:chgData name="hassan MH" userId="84cd2103f36ef0dc" providerId="LiveId" clId="{4C5D9288-3663-4D53-A597-1B27E5165414}" dt="2022-06-03T13:14:37.135" v="1537"/>
          <ac:spMkLst>
            <pc:docMk/>
            <pc:sldMk cId="503336446" sldId="434"/>
            <ac:spMk id="137" creationId="{58663586-EE31-4BEE-7746-DF9C3718FBE4}"/>
          </ac:spMkLst>
        </pc:spChg>
        <pc:spChg chg="mod">
          <ac:chgData name="hassan MH" userId="84cd2103f36ef0dc" providerId="LiveId" clId="{4C5D9288-3663-4D53-A597-1B27E5165414}" dt="2022-06-03T13:14:37.135" v="1537"/>
          <ac:spMkLst>
            <pc:docMk/>
            <pc:sldMk cId="503336446" sldId="434"/>
            <ac:spMk id="138" creationId="{FC42E71D-CA0D-3D17-CE14-121737C1CEC8}"/>
          </ac:spMkLst>
        </pc:spChg>
        <pc:spChg chg="mod">
          <ac:chgData name="hassan MH" userId="84cd2103f36ef0dc" providerId="LiveId" clId="{4C5D9288-3663-4D53-A597-1B27E5165414}" dt="2022-06-03T13:14:37.135" v="1537"/>
          <ac:spMkLst>
            <pc:docMk/>
            <pc:sldMk cId="503336446" sldId="434"/>
            <ac:spMk id="139" creationId="{A8B73390-5AA8-C617-E8A2-0E477C81B879}"/>
          </ac:spMkLst>
        </pc:spChg>
        <pc:spChg chg="mod">
          <ac:chgData name="hassan MH" userId="84cd2103f36ef0dc" providerId="LiveId" clId="{4C5D9288-3663-4D53-A597-1B27E5165414}" dt="2022-06-03T13:14:37.135" v="1537"/>
          <ac:spMkLst>
            <pc:docMk/>
            <pc:sldMk cId="503336446" sldId="434"/>
            <ac:spMk id="140" creationId="{C52F718F-7DE0-F683-56E1-0580CED5BA83}"/>
          </ac:spMkLst>
        </pc:spChg>
        <pc:spChg chg="mod">
          <ac:chgData name="hassan MH" userId="84cd2103f36ef0dc" providerId="LiveId" clId="{4C5D9288-3663-4D53-A597-1B27E5165414}" dt="2022-06-03T13:14:37.135" v="1537"/>
          <ac:spMkLst>
            <pc:docMk/>
            <pc:sldMk cId="503336446" sldId="434"/>
            <ac:spMk id="141" creationId="{08FFEFD0-7C95-44D9-D22F-01AB43FEA3F2}"/>
          </ac:spMkLst>
        </pc:spChg>
        <pc:spChg chg="mod">
          <ac:chgData name="hassan MH" userId="84cd2103f36ef0dc" providerId="LiveId" clId="{4C5D9288-3663-4D53-A597-1B27E5165414}" dt="2022-06-03T13:14:37.135" v="1537"/>
          <ac:spMkLst>
            <pc:docMk/>
            <pc:sldMk cId="503336446" sldId="434"/>
            <ac:spMk id="142" creationId="{B40B1F70-74F8-B207-ABB9-8EE46885C0E3}"/>
          </ac:spMkLst>
        </pc:spChg>
        <pc:spChg chg="mod">
          <ac:chgData name="hassan MH" userId="84cd2103f36ef0dc" providerId="LiveId" clId="{4C5D9288-3663-4D53-A597-1B27E5165414}" dt="2022-06-03T13:14:37.135" v="1537"/>
          <ac:spMkLst>
            <pc:docMk/>
            <pc:sldMk cId="503336446" sldId="434"/>
            <ac:spMk id="143" creationId="{BE98C0AB-E8C1-4FD3-CCFF-8B2CBA3743D2}"/>
          </ac:spMkLst>
        </pc:spChg>
        <pc:spChg chg="mod">
          <ac:chgData name="hassan MH" userId="84cd2103f36ef0dc" providerId="LiveId" clId="{4C5D9288-3663-4D53-A597-1B27E5165414}" dt="2022-06-03T13:14:37.135" v="1537"/>
          <ac:spMkLst>
            <pc:docMk/>
            <pc:sldMk cId="503336446" sldId="434"/>
            <ac:spMk id="144" creationId="{E0D0050D-2724-60A2-E9FF-F0E3C6D0F2C0}"/>
          </ac:spMkLst>
        </pc:spChg>
        <pc:spChg chg="mod">
          <ac:chgData name="hassan MH" userId="84cd2103f36ef0dc" providerId="LiveId" clId="{4C5D9288-3663-4D53-A597-1B27E5165414}" dt="2022-06-03T13:14:37.135" v="1537"/>
          <ac:spMkLst>
            <pc:docMk/>
            <pc:sldMk cId="503336446" sldId="434"/>
            <ac:spMk id="145" creationId="{E53D3997-4BC1-4A15-DDDE-C36A496C31D4}"/>
          </ac:spMkLst>
        </pc:spChg>
        <pc:spChg chg="mod">
          <ac:chgData name="hassan MH" userId="84cd2103f36ef0dc" providerId="LiveId" clId="{4C5D9288-3663-4D53-A597-1B27E5165414}" dt="2022-06-03T13:18:00.082" v="1548"/>
          <ac:spMkLst>
            <pc:docMk/>
            <pc:sldMk cId="503336446" sldId="434"/>
            <ac:spMk id="149" creationId="{2CFDCB72-B483-2F5F-E791-DD27B9511A66}"/>
          </ac:spMkLst>
        </pc:spChg>
        <pc:spChg chg="mod">
          <ac:chgData name="hassan MH" userId="84cd2103f36ef0dc" providerId="LiveId" clId="{4C5D9288-3663-4D53-A597-1B27E5165414}" dt="2022-06-03T13:18:00.082" v="1548"/>
          <ac:spMkLst>
            <pc:docMk/>
            <pc:sldMk cId="503336446" sldId="434"/>
            <ac:spMk id="150" creationId="{F1B5B443-00EC-9C2C-0595-3C92DDE64370}"/>
          </ac:spMkLst>
        </pc:spChg>
        <pc:spChg chg="mod">
          <ac:chgData name="hassan MH" userId="84cd2103f36ef0dc" providerId="LiveId" clId="{4C5D9288-3663-4D53-A597-1B27E5165414}" dt="2022-06-03T13:18:00.082" v="1548"/>
          <ac:spMkLst>
            <pc:docMk/>
            <pc:sldMk cId="503336446" sldId="434"/>
            <ac:spMk id="151" creationId="{DAA70234-D4AF-A479-617D-1F67AD597512}"/>
          </ac:spMkLst>
        </pc:spChg>
        <pc:spChg chg="mod">
          <ac:chgData name="hassan MH" userId="84cd2103f36ef0dc" providerId="LiveId" clId="{4C5D9288-3663-4D53-A597-1B27E5165414}" dt="2022-06-03T13:18:00.082" v="1548"/>
          <ac:spMkLst>
            <pc:docMk/>
            <pc:sldMk cId="503336446" sldId="434"/>
            <ac:spMk id="152" creationId="{9E147BD1-9214-C652-E577-48F7DB9E5953}"/>
          </ac:spMkLst>
        </pc:spChg>
        <pc:spChg chg="mod">
          <ac:chgData name="hassan MH" userId="84cd2103f36ef0dc" providerId="LiveId" clId="{4C5D9288-3663-4D53-A597-1B27E5165414}" dt="2022-06-03T13:18:00.082" v="1548"/>
          <ac:spMkLst>
            <pc:docMk/>
            <pc:sldMk cId="503336446" sldId="434"/>
            <ac:spMk id="157" creationId="{74E5900F-EF14-460F-92FB-AFE3DAB75883}"/>
          </ac:spMkLst>
        </pc:spChg>
        <pc:spChg chg="mod">
          <ac:chgData name="hassan MH" userId="84cd2103f36ef0dc" providerId="LiveId" clId="{4C5D9288-3663-4D53-A597-1B27E5165414}" dt="2022-06-03T13:18:00.082" v="1548"/>
          <ac:spMkLst>
            <pc:docMk/>
            <pc:sldMk cId="503336446" sldId="434"/>
            <ac:spMk id="158" creationId="{5F55F339-7517-E470-E09A-5106BCCF6024}"/>
          </ac:spMkLst>
        </pc:spChg>
        <pc:spChg chg="mod">
          <ac:chgData name="hassan MH" userId="84cd2103f36ef0dc" providerId="LiveId" clId="{4C5D9288-3663-4D53-A597-1B27E5165414}" dt="2022-06-03T13:18:00.082" v="1548"/>
          <ac:spMkLst>
            <pc:docMk/>
            <pc:sldMk cId="503336446" sldId="434"/>
            <ac:spMk id="160" creationId="{16DA5232-C6F4-4424-D5CD-47D97B488BB5}"/>
          </ac:spMkLst>
        </pc:spChg>
        <pc:spChg chg="mod">
          <ac:chgData name="hassan MH" userId="84cd2103f36ef0dc" providerId="LiveId" clId="{4C5D9288-3663-4D53-A597-1B27E5165414}" dt="2022-06-03T13:18:00.082" v="1548"/>
          <ac:spMkLst>
            <pc:docMk/>
            <pc:sldMk cId="503336446" sldId="434"/>
            <ac:spMk id="162" creationId="{BF34BA04-F3BE-5C88-6870-5D4F9F8B82CF}"/>
          </ac:spMkLst>
        </pc:spChg>
        <pc:spChg chg="mod">
          <ac:chgData name="hassan MH" userId="84cd2103f36ef0dc" providerId="LiveId" clId="{4C5D9288-3663-4D53-A597-1B27E5165414}" dt="2022-06-03T13:18:00.082" v="1548"/>
          <ac:spMkLst>
            <pc:docMk/>
            <pc:sldMk cId="503336446" sldId="434"/>
            <ac:spMk id="163" creationId="{C4C93E4F-29DE-6527-0063-5B14168965EE}"/>
          </ac:spMkLst>
        </pc:spChg>
        <pc:spChg chg="mod">
          <ac:chgData name="hassan MH" userId="84cd2103f36ef0dc" providerId="LiveId" clId="{4C5D9288-3663-4D53-A597-1B27E5165414}" dt="2022-06-03T13:18:00.082" v="1548"/>
          <ac:spMkLst>
            <pc:docMk/>
            <pc:sldMk cId="503336446" sldId="434"/>
            <ac:spMk id="166" creationId="{0656995F-3DCA-DA7C-E586-40E5E8DF982C}"/>
          </ac:spMkLst>
        </pc:spChg>
        <pc:spChg chg="mod">
          <ac:chgData name="hassan MH" userId="84cd2103f36ef0dc" providerId="LiveId" clId="{4C5D9288-3663-4D53-A597-1B27E5165414}" dt="2022-06-03T13:18:00.082" v="1548"/>
          <ac:spMkLst>
            <pc:docMk/>
            <pc:sldMk cId="503336446" sldId="434"/>
            <ac:spMk id="167" creationId="{66782472-482E-8F34-11E2-31F37002FD57}"/>
          </ac:spMkLst>
        </pc:spChg>
        <pc:spChg chg="mod">
          <ac:chgData name="hassan MH" userId="84cd2103f36ef0dc" providerId="LiveId" clId="{4C5D9288-3663-4D53-A597-1B27E5165414}" dt="2022-06-03T13:18:00.082" v="1548"/>
          <ac:spMkLst>
            <pc:docMk/>
            <pc:sldMk cId="503336446" sldId="434"/>
            <ac:spMk id="168" creationId="{CEB52380-9E28-2095-5F14-AB1CD270ADF8}"/>
          </ac:spMkLst>
        </pc:spChg>
        <pc:spChg chg="mod">
          <ac:chgData name="hassan MH" userId="84cd2103f36ef0dc" providerId="LiveId" clId="{4C5D9288-3663-4D53-A597-1B27E5165414}" dt="2022-06-03T13:18:00.082" v="1548"/>
          <ac:spMkLst>
            <pc:docMk/>
            <pc:sldMk cId="503336446" sldId="434"/>
            <ac:spMk id="169" creationId="{E87A65A7-2B3E-1170-4FAB-B4729A2BF3D2}"/>
          </ac:spMkLst>
        </pc:spChg>
        <pc:spChg chg="mod">
          <ac:chgData name="hassan MH" userId="84cd2103f36ef0dc" providerId="LiveId" clId="{4C5D9288-3663-4D53-A597-1B27E5165414}" dt="2022-06-03T13:18:00.082" v="1548"/>
          <ac:spMkLst>
            <pc:docMk/>
            <pc:sldMk cId="503336446" sldId="434"/>
            <ac:spMk id="171" creationId="{F894DF9F-765C-DE99-A7BC-61C52FF82DD3}"/>
          </ac:spMkLst>
        </pc:spChg>
        <pc:spChg chg="mod">
          <ac:chgData name="hassan MH" userId="84cd2103f36ef0dc" providerId="LiveId" clId="{4C5D9288-3663-4D53-A597-1B27E5165414}" dt="2022-06-03T13:18:00.082" v="1548"/>
          <ac:spMkLst>
            <pc:docMk/>
            <pc:sldMk cId="503336446" sldId="434"/>
            <ac:spMk id="172" creationId="{0D987E64-0D08-A650-DE9E-922BA1170319}"/>
          </ac:spMkLst>
        </pc:spChg>
        <pc:spChg chg="mod">
          <ac:chgData name="hassan MH" userId="84cd2103f36ef0dc" providerId="LiveId" clId="{4C5D9288-3663-4D53-A597-1B27E5165414}" dt="2022-06-03T13:18:00.082" v="1548"/>
          <ac:spMkLst>
            <pc:docMk/>
            <pc:sldMk cId="503336446" sldId="434"/>
            <ac:spMk id="173" creationId="{0F4C99B7-08EE-EAD2-F25F-12CA2BF2A940}"/>
          </ac:spMkLst>
        </pc:spChg>
        <pc:spChg chg="mod">
          <ac:chgData name="hassan MH" userId="84cd2103f36ef0dc" providerId="LiveId" clId="{4C5D9288-3663-4D53-A597-1B27E5165414}" dt="2022-06-03T13:18:00.082" v="1548"/>
          <ac:spMkLst>
            <pc:docMk/>
            <pc:sldMk cId="503336446" sldId="434"/>
            <ac:spMk id="174" creationId="{C22DD69C-59AC-948A-CF9D-7B7824A5D0F2}"/>
          </ac:spMkLst>
        </pc:spChg>
        <pc:spChg chg="mod">
          <ac:chgData name="hassan MH" userId="84cd2103f36ef0dc" providerId="LiveId" clId="{4C5D9288-3663-4D53-A597-1B27E5165414}" dt="2022-06-03T13:18:00.082" v="1548"/>
          <ac:spMkLst>
            <pc:docMk/>
            <pc:sldMk cId="503336446" sldId="434"/>
            <ac:spMk id="175" creationId="{27BED8DF-1C7A-F9E6-7072-2CF5499814B9}"/>
          </ac:spMkLst>
        </pc:spChg>
        <pc:spChg chg="mod">
          <ac:chgData name="hassan MH" userId="84cd2103f36ef0dc" providerId="LiveId" clId="{4C5D9288-3663-4D53-A597-1B27E5165414}" dt="2022-06-03T13:18:00.082" v="1548"/>
          <ac:spMkLst>
            <pc:docMk/>
            <pc:sldMk cId="503336446" sldId="434"/>
            <ac:spMk id="176" creationId="{AD05BFDC-C3F9-3C3F-E5C2-C083DE18B4FB}"/>
          </ac:spMkLst>
        </pc:spChg>
        <pc:spChg chg="mod">
          <ac:chgData name="hassan MH" userId="84cd2103f36ef0dc" providerId="LiveId" clId="{4C5D9288-3663-4D53-A597-1B27E5165414}" dt="2022-06-03T13:18:00.082" v="1548"/>
          <ac:spMkLst>
            <pc:docMk/>
            <pc:sldMk cId="503336446" sldId="434"/>
            <ac:spMk id="178" creationId="{B090F319-4FE3-F31C-C8A3-2844FB1A68EA}"/>
          </ac:spMkLst>
        </pc:spChg>
        <pc:spChg chg="mod">
          <ac:chgData name="hassan MH" userId="84cd2103f36ef0dc" providerId="LiveId" clId="{4C5D9288-3663-4D53-A597-1B27E5165414}" dt="2022-06-03T13:18:00.082" v="1548"/>
          <ac:spMkLst>
            <pc:docMk/>
            <pc:sldMk cId="503336446" sldId="434"/>
            <ac:spMk id="179" creationId="{782FECA0-C0E8-3D1B-4262-2229DBFC8EDF}"/>
          </ac:spMkLst>
        </pc:spChg>
        <pc:spChg chg="mod">
          <ac:chgData name="hassan MH" userId="84cd2103f36ef0dc" providerId="LiveId" clId="{4C5D9288-3663-4D53-A597-1B27E5165414}" dt="2022-06-03T13:18:00.082" v="1548"/>
          <ac:spMkLst>
            <pc:docMk/>
            <pc:sldMk cId="503336446" sldId="434"/>
            <ac:spMk id="180" creationId="{C3208EFF-D595-E760-776C-EDDB0B4F54B1}"/>
          </ac:spMkLst>
        </pc:spChg>
        <pc:spChg chg="mod">
          <ac:chgData name="hassan MH" userId="84cd2103f36ef0dc" providerId="LiveId" clId="{4C5D9288-3663-4D53-A597-1B27E5165414}" dt="2022-06-03T13:18:00.082" v="1548"/>
          <ac:spMkLst>
            <pc:docMk/>
            <pc:sldMk cId="503336446" sldId="434"/>
            <ac:spMk id="181" creationId="{EBDF0693-EE2D-82F1-B347-53A0FF1E632C}"/>
          </ac:spMkLst>
        </pc:spChg>
        <pc:spChg chg="mod">
          <ac:chgData name="hassan MH" userId="84cd2103f36ef0dc" providerId="LiveId" clId="{4C5D9288-3663-4D53-A597-1B27E5165414}" dt="2022-06-03T13:18:00.082" v="1548"/>
          <ac:spMkLst>
            <pc:docMk/>
            <pc:sldMk cId="503336446" sldId="434"/>
            <ac:spMk id="182" creationId="{35BE1655-076F-160F-FF7B-401A05699D5E}"/>
          </ac:spMkLst>
        </pc:spChg>
        <pc:spChg chg="mod">
          <ac:chgData name="hassan MH" userId="84cd2103f36ef0dc" providerId="LiveId" clId="{4C5D9288-3663-4D53-A597-1B27E5165414}" dt="2022-06-03T13:18:00.082" v="1548"/>
          <ac:spMkLst>
            <pc:docMk/>
            <pc:sldMk cId="503336446" sldId="434"/>
            <ac:spMk id="183" creationId="{D190A72D-563F-2E95-A029-F22872301AA1}"/>
          </ac:spMkLst>
        </pc:spChg>
        <pc:spChg chg="mod">
          <ac:chgData name="hassan MH" userId="84cd2103f36ef0dc" providerId="LiveId" clId="{4C5D9288-3663-4D53-A597-1B27E5165414}" dt="2022-06-03T13:18:00.082" v="1548"/>
          <ac:spMkLst>
            <pc:docMk/>
            <pc:sldMk cId="503336446" sldId="434"/>
            <ac:spMk id="184" creationId="{D55346C8-A505-4F5B-22CE-5B1542FB4D0E}"/>
          </ac:spMkLst>
        </pc:spChg>
        <pc:spChg chg="mod">
          <ac:chgData name="hassan MH" userId="84cd2103f36ef0dc" providerId="LiveId" clId="{4C5D9288-3663-4D53-A597-1B27E5165414}" dt="2022-06-03T13:18:00.082" v="1548"/>
          <ac:spMkLst>
            <pc:docMk/>
            <pc:sldMk cId="503336446" sldId="434"/>
            <ac:spMk id="185" creationId="{C2B535F4-AEB8-98F6-3B63-18AE7FF73542}"/>
          </ac:spMkLst>
        </pc:spChg>
        <pc:spChg chg="mod">
          <ac:chgData name="hassan MH" userId="84cd2103f36ef0dc" providerId="LiveId" clId="{4C5D9288-3663-4D53-A597-1B27E5165414}" dt="2022-06-03T13:18:00.082" v="1548"/>
          <ac:spMkLst>
            <pc:docMk/>
            <pc:sldMk cId="503336446" sldId="434"/>
            <ac:spMk id="186" creationId="{90926449-A965-B096-0093-2DD11FB1AB50}"/>
          </ac:spMkLst>
        </pc:spChg>
        <pc:spChg chg="mod">
          <ac:chgData name="hassan MH" userId="84cd2103f36ef0dc" providerId="LiveId" clId="{4C5D9288-3663-4D53-A597-1B27E5165414}" dt="2022-06-03T13:18:00.082" v="1548"/>
          <ac:spMkLst>
            <pc:docMk/>
            <pc:sldMk cId="503336446" sldId="434"/>
            <ac:spMk id="187" creationId="{AC1D4F91-5415-AB5D-12C7-250784B36972}"/>
          </ac:spMkLst>
        </pc:spChg>
        <pc:spChg chg="mod">
          <ac:chgData name="hassan MH" userId="84cd2103f36ef0dc" providerId="LiveId" clId="{4C5D9288-3663-4D53-A597-1B27E5165414}" dt="2022-06-03T13:18:00.082" v="1548"/>
          <ac:spMkLst>
            <pc:docMk/>
            <pc:sldMk cId="503336446" sldId="434"/>
            <ac:spMk id="188" creationId="{B46F9FF5-7182-AF63-14E8-0062794FC7CC}"/>
          </ac:spMkLst>
        </pc:spChg>
        <pc:spChg chg="mod">
          <ac:chgData name="hassan MH" userId="84cd2103f36ef0dc" providerId="LiveId" clId="{4C5D9288-3663-4D53-A597-1B27E5165414}" dt="2022-06-03T13:18:00.082" v="1548"/>
          <ac:spMkLst>
            <pc:docMk/>
            <pc:sldMk cId="503336446" sldId="434"/>
            <ac:spMk id="189" creationId="{096A26AD-D51F-4C5A-EFCC-033B342B1480}"/>
          </ac:spMkLst>
        </pc:spChg>
        <pc:spChg chg="mod">
          <ac:chgData name="hassan MH" userId="84cd2103f36ef0dc" providerId="LiveId" clId="{4C5D9288-3663-4D53-A597-1B27E5165414}" dt="2022-06-03T13:18:00.082" v="1548"/>
          <ac:spMkLst>
            <pc:docMk/>
            <pc:sldMk cId="503336446" sldId="434"/>
            <ac:spMk id="190" creationId="{DD351CAB-8923-3637-0222-C804ED9F6323}"/>
          </ac:spMkLst>
        </pc:spChg>
        <pc:spChg chg="mod">
          <ac:chgData name="hassan MH" userId="84cd2103f36ef0dc" providerId="LiveId" clId="{4C5D9288-3663-4D53-A597-1B27E5165414}" dt="2022-06-03T13:18:00.082" v="1548"/>
          <ac:spMkLst>
            <pc:docMk/>
            <pc:sldMk cId="503336446" sldId="434"/>
            <ac:spMk id="191" creationId="{2F0ECDFF-C097-B67C-FA3A-BA51D93E23D1}"/>
          </ac:spMkLst>
        </pc:spChg>
        <pc:spChg chg="mod">
          <ac:chgData name="hassan MH" userId="84cd2103f36ef0dc" providerId="LiveId" clId="{4C5D9288-3663-4D53-A597-1B27E5165414}" dt="2022-06-03T13:18:00.082" v="1548"/>
          <ac:spMkLst>
            <pc:docMk/>
            <pc:sldMk cId="503336446" sldId="434"/>
            <ac:spMk id="192" creationId="{18F53CB3-3FBE-9E16-0BE5-3334561ED57A}"/>
          </ac:spMkLst>
        </pc:spChg>
        <pc:spChg chg="mod">
          <ac:chgData name="hassan MH" userId="84cd2103f36ef0dc" providerId="LiveId" clId="{4C5D9288-3663-4D53-A597-1B27E5165414}" dt="2022-06-03T13:18:00.082" v="1548"/>
          <ac:spMkLst>
            <pc:docMk/>
            <pc:sldMk cId="503336446" sldId="434"/>
            <ac:spMk id="193" creationId="{CBE017A6-D734-D924-1B97-B3CBE89C5046}"/>
          </ac:spMkLst>
        </pc:spChg>
        <pc:spChg chg="mod">
          <ac:chgData name="hassan MH" userId="84cd2103f36ef0dc" providerId="LiveId" clId="{4C5D9288-3663-4D53-A597-1B27E5165414}" dt="2022-06-03T13:18:00.082" v="1548"/>
          <ac:spMkLst>
            <pc:docMk/>
            <pc:sldMk cId="503336446" sldId="434"/>
            <ac:spMk id="194" creationId="{37D60688-1391-3876-F900-57170A9734B8}"/>
          </ac:spMkLst>
        </pc:spChg>
        <pc:spChg chg="mod">
          <ac:chgData name="hassan MH" userId="84cd2103f36ef0dc" providerId="LiveId" clId="{4C5D9288-3663-4D53-A597-1B27E5165414}" dt="2022-06-03T13:18:00.082" v="1548"/>
          <ac:spMkLst>
            <pc:docMk/>
            <pc:sldMk cId="503336446" sldId="434"/>
            <ac:spMk id="195" creationId="{944409BD-D5ED-7122-CB68-F36B991F5D88}"/>
          </ac:spMkLst>
        </pc:spChg>
        <pc:spChg chg="mod">
          <ac:chgData name="hassan MH" userId="84cd2103f36ef0dc" providerId="LiveId" clId="{4C5D9288-3663-4D53-A597-1B27E5165414}" dt="2022-06-03T13:18:00.082" v="1548"/>
          <ac:spMkLst>
            <pc:docMk/>
            <pc:sldMk cId="503336446" sldId="434"/>
            <ac:spMk id="196" creationId="{E92A9DD4-8D1A-5264-CEB4-B58881C97664}"/>
          </ac:spMkLst>
        </pc:spChg>
        <pc:spChg chg="mod">
          <ac:chgData name="hassan MH" userId="84cd2103f36ef0dc" providerId="LiveId" clId="{4C5D9288-3663-4D53-A597-1B27E5165414}" dt="2022-06-03T13:18:00.082" v="1548"/>
          <ac:spMkLst>
            <pc:docMk/>
            <pc:sldMk cId="503336446" sldId="434"/>
            <ac:spMk id="200" creationId="{ACC52B3D-F05C-44BB-F061-BEDB58294768}"/>
          </ac:spMkLst>
        </pc:spChg>
        <pc:spChg chg="mod">
          <ac:chgData name="hassan MH" userId="84cd2103f36ef0dc" providerId="LiveId" clId="{4C5D9288-3663-4D53-A597-1B27E5165414}" dt="2022-06-03T13:18:00.082" v="1548"/>
          <ac:spMkLst>
            <pc:docMk/>
            <pc:sldMk cId="503336446" sldId="434"/>
            <ac:spMk id="201" creationId="{3962ECEE-805F-473A-E4A7-0A494311FF3D}"/>
          </ac:spMkLst>
        </pc:spChg>
        <pc:spChg chg="mod">
          <ac:chgData name="hassan MH" userId="84cd2103f36ef0dc" providerId="LiveId" clId="{4C5D9288-3663-4D53-A597-1B27E5165414}" dt="2022-06-03T13:18:00.082" v="1548"/>
          <ac:spMkLst>
            <pc:docMk/>
            <pc:sldMk cId="503336446" sldId="434"/>
            <ac:spMk id="202" creationId="{AA84814F-FF17-BEF2-702A-DC72EDCE82B2}"/>
          </ac:spMkLst>
        </pc:spChg>
        <pc:spChg chg="mod">
          <ac:chgData name="hassan MH" userId="84cd2103f36ef0dc" providerId="LiveId" clId="{4C5D9288-3663-4D53-A597-1B27E5165414}" dt="2022-06-03T13:18:00.082" v="1548"/>
          <ac:spMkLst>
            <pc:docMk/>
            <pc:sldMk cId="503336446" sldId="434"/>
            <ac:spMk id="203" creationId="{3C8C86D9-AE5F-4633-3B94-37EE051F3F01}"/>
          </ac:spMkLst>
        </pc:spChg>
        <pc:spChg chg="mod">
          <ac:chgData name="hassan MH" userId="84cd2103f36ef0dc" providerId="LiveId" clId="{4C5D9288-3663-4D53-A597-1B27E5165414}" dt="2022-06-03T13:18:00.082" v="1548"/>
          <ac:spMkLst>
            <pc:docMk/>
            <pc:sldMk cId="503336446" sldId="434"/>
            <ac:spMk id="204" creationId="{612BC98D-327E-11A7-3FDE-9A055912B91C}"/>
          </ac:spMkLst>
        </pc:spChg>
        <pc:spChg chg="mod">
          <ac:chgData name="hassan MH" userId="84cd2103f36ef0dc" providerId="LiveId" clId="{4C5D9288-3663-4D53-A597-1B27E5165414}" dt="2022-06-03T13:18:00.082" v="1548"/>
          <ac:spMkLst>
            <pc:docMk/>
            <pc:sldMk cId="503336446" sldId="434"/>
            <ac:spMk id="205" creationId="{3F0080B7-6F49-3A9A-46AF-801D28CA4709}"/>
          </ac:spMkLst>
        </pc:spChg>
        <pc:spChg chg="mod">
          <ac:chgData name="hassan MH" userId="84cd2103f36ef0dc" providerId="LiveId" clId="{4C5D9288-3663-4D53-A597-1B27E5165414}" dt="2022-06-03T13:18:00.082" v="1548"/>
          <ac:spMkLst>
            <pc:docMk/>
            <pc:sldMk cId="503336446" sldId="434"/>
            <ac:spMk id="206" creationId="{484CCCD4-9C7C-7B91-5FEB-1D1141FA94C8}"/>
          </ac:spMkLst>
        </pc:spChg>
        <pc:spChg chg="mod">
          <ac:chgData name="hassan MH" userId="84cd2103f36ef0dc" providerId="LiveId" clId="{4C5D9288-3663-4D53-A597-1B27E5165414}" dt="2022-06-03T13:18:00.082" v="1548"/>
          <ac:spMkLst>
            <pc:docMk/>
            <pc:sldMk cId="503336446" sldId="434"/>
            <ac:spMk id="207" creationId="{6E1E054F-4A37-6A75-84AA-25FB66E7E7AE}"/>
          </ac:spMkLst>
        </pc:spChg>
        <pc:spChg chg="mod">
          <ac:chgData name="hassan MH" userId="84cd2103f36ef0dc" providerId="LiveId" clId="{4C5D9288-3663-4D53-A597-1B27E5165414}" dt="2022-06-03T13:18:00.082" v="1548"/>
          <ac:spMkLst>
            <pc:docMk/>
            <pc:sldMk cId="503336446" sldId="434"/>
            <ac:spMk id="208" creationId="{D8D0CDC3-1C8D-E8C2-D251-2E21908FCF7E}"/>
          </ac:spMkLst>
        </pc:spChg>
        <pc:spChg chg="mod">
          <ac:chgData name="hassan MH" userId="84cd2103f36ef0dc" providerId="LiveId" clId="{4C5D9288-3663-4D53-A597-1B27E5165414}" dt="2022-06-03T13:18:00.082" v="1548"/>
          <ac:spMkLst>
            <pc:docMk/>
            <pc:sldMk cId="503336446" sldId="434"/>
            <ac:spMk id="209" creationId="{1E776804-DEDD-DE11-5EC5-6BAD06BD6B05}"/>
          </ac:spMkLst>
        </pc:spChg>
        <pc:spChg chg="mod">
          <ac:chgData name="hassan MH" userId="84cd2103f36ef0dc" providerId="LiveId" clId="{4C5D9288-3663-4D53-A597-1B27E5165414}" dt="2022-06-03T13:18:00.082" v="1548"/>
          <ac:spMkLst>
            <pc:docMk/>
            <pc:sldMk cId="503336446" sldId="434"/>
            <ac:spMk id="210" creationId="{E0EE2545-3BCD-56D8-F47D-DD787CF02A94}"/>
          </ac:spMkLst>
        </pc:spChg>
        <pc:spChg chg="mod">
          <ac:chgData name="hassan MH" userId="84cd2103f36ef0dc" providerId="LiveId" clId="{4C5D9288-3663-4D53-A597-1B27E5165414}" dt="2022-06-03T13:18:00.082" v="1548"/>
          <ac:spMkLst>
            <pc:docMk/>
            <pc:sldMk cId="503336446" sldId="434"/>
            <ac:spMk id="211" creationId="{F1AA27F5-E626-508D-EE55-5D1DCD8EB123}"/>
          </ac:spMkLst>
        </pc:spChg>
        <pc:spChg chg="mod">
          <ac:chgData name="hassan MH" userId="84cd2103f36ef0dc" providerId="LiveId" clId="{4C5D9288-3663-4D53-A597-1B27E5165414}" dt="2022-06-03T13:18:00.082" v="1548"/>
          <ac:spMkLst>
            <pc:docMk/>
            <pc:sldMk cId="503336446" sldId="434"/>
            <ac:spMk id="212" creationId="{E6918A6A-4DAE-CDF1-A512-CE085CAF74AC}"/>
          </ac:spMkLst>
        </pc:spChg>
        <pc:spChg chg="mod">
          <ac:chgData name="hassan MH" userId="84cd2103f36ef0dc" providerId="LiveId" clId="{4C5D9288-3663-4D53-A597-1B27E5165414}" dt="2022-06-03T13:18:00.082" v="1548"/>
          <ac:spMkLst>
            <pc:docMk/>
            <pc:sldMk cId="503336446" sldId="434"/>
            <ac:spMk id="213" creationId="{BADBFD38-B216-6F44-7D9E-F5B1D353F0FC}"/>
          </ac:spMkLst>
        </pc:spChg>
        <pc:spChg chg="mod">
          <ac:chgData name="hassan MH" userId="84cd2103f36ef0dc" providerId="LiveId" clId="{4C5D9288-3663-4D53-A597-1B27E5165414}" dt="2022-06-03T13:18:00.082" v="1548"/>
          <ac:spMkLst>
            <pc:docMk/>
            <pc:sldMk cId="503336446" sldId="434"/>
            <ac:spMk id="214" creationId="{C0D65B0F-75BF-F139-8A7E-D1EAA4587BA5}"/>
          </ac:spMkLst>
        </pc:spChg>
        <pc:spChg chg="mod">
          <ac:chgData name="hassan MH" userId="84cd2103f36ef0dc" providerId="LiveId" clId="{4C5D9288-3663-4D53-A597-1B27E5165414}" dt="2022-06-03T13:18:00.082" v="1548"/>
          <ac:spMkLst>
            <pc:docMk/>
            <pc:sldMk cId="503336446" sldId="434"/>
            <ac:spMk id="215" creationId="{39778179-83DA-0320-531D-6B3ECFC1F705}"/>
          </ac:spMkLst>
        </pc:spChg>
        <pc:spChg chg="mod">
          <ac:chgData name="hassan MH" userId="84cd2103f36ef0dc" providerId="LiveId" clId="{4C5D9288-3663-4D53-A597-1B27E5165414}" dt="2022-06-03T13:18:00.082" v="1548"/>
          <ac:spMkLst>
            <pc:docMk/>
            <pc:sldMk cId="503336446" sldId="434"/>
            <ac:spMk id="216" creationId="{00D0F76B-8581-2D34-09FB-F0B685A6BC17}"/>
          </ac:spMkLst>
        </pc:spChg>
        <pc:grpChg chg="del mod">
          <ac:chgData name="hassan MH" userId="84cd2103f36ef0dc" providerId="LiveId" clId="{4C5D9288-3663-4D53-A597-1B27E5165414}" dt="2022-06-03T13:18:13.505" v="1555" actId="478"/>
          <ac:grpSpMkLst>
            <pc:docMk/>
            <pc:sldMk cId="503336446" sldId="434"/>
            <ac:grpSpMk id="13" creationId="{BC99889E-E182-0CEC-201D-50F29ED3DF9B}"/>
          </ac:grpSpMkLst>
        </pc:grpChg>
        <pc:grpChg chg="add del mod">
          <ac:chgData name="hassan MH" userId="84cd2103f36ef0dc" providerId="LiveId" clId="{4C5D9288-3663-4D53-A597-1B27E5165414}" dt="2022-06-03T13:18:12.744" v="1554" actId="478"/>
          <ac:grpSpMkLst>
            <pc:docMk/>
            <pc:sldMk cId="503336446" sldId="434"/>
            <ac:grpSpMk id="75" creationId="{06474752-4EBC-E0FB-C465-B80EF1B56DBF}"/>
          </ac:grpSpMkLst>
        </pc:grpChg>
        <pc:grpChg chg="mod">
          <ac:chgData name="hassan MH" userId="84cd2103f36ef0dc" providerId="LiveId" clId="{4C5D9288-3663-4D53-A597-1B27E5165414}" dt="2022-06-03T13:14:37.135" v="1537"/>
          <ac:grpSpMkLst>
            <pc:docMk/>
            <pc:sldMk cId="503336446" sldId="434"/>
            <ac:grpSpMk id="76" creationId="{EB20A0C1-FD19-2EC9-430F-9CEBB9FAC994}"/>
          </ac:grpSpMkLst>
        </pc:grpChg>
        <pc:grpChg chg="mod">
          <ac:chgData name="hassan MH" userId="84cd2103f36ef0dc" providerId="LiveId" clId="{4C5D9288-3663-4D53-A597-1B27E5165414}" dt="2022-06-03T13:14:37.135" v="1537"/>
          <ac:grpSpMkLst>
            <pc:docMk/>
            <pc:sldMk cId="503336446" sldId="434"/>
            <ac:grpSpMk id="77" creationId="{A53C2723-F71E-4E3E-BAD7-BF242C105285}"/>
          </ac:grpSpMkLst>
        </pc:grpChg>
        <pc:grpChg chg="mod">
          <ac:chgData name="hassan MH" userId="84cd2103f36ef0dc" providerId="LiveId" clId="{4C5D9288-3663-4D53-A597-1B27E5165414}" dt="2022-06-03T13:14:37.135" v="1537"/>
          <ac:grpSpMkLst>
            <pc:docMk/>
            <pc:sldMk cId="503336446" sldId="434"/>
            <ac:grpSpMk id="82" creationId="{4291A71D-18AC-167D-5B2B-3FA31432EB34}"/>
          </ac:grpSpMkLst>
        </pc:grpChg>
        <pc:grpChg chg="mod">
          <ac:chgData name="hassan MH" userId="84cd2103f36ef0dc" providerId="LiveId" clId="{4C5D9288-3663-4D53-A597-1B27E5165414}" dt="2022-06-03T13:14:37.135" v="1537"/>
          <ac:grpSpMkLst>
            <pc:docMk/>
            <pc:sldMk cId="503336446" sldId="434"/>
            <ac:grpSpMk id="83" creationId="{2104B09B-C49B-84D5-C238-892AAB4861E9}"/>
          </ac:grpSpMkLst>
        </pc:grpChg>
        <pc:grpChg chg="mod">
          <ac:chgData name="hassan MH" userId="84cd2103f36ef0dc" providerId="LiveId" clId="{4C5D9288-3663-4D53-A597-1B27E5165414}" dt="2022-06-03T13:14:37.135" v="1537"/>
          <ac:grpSpMkLst>
            <pc:docMk/>
            <pc:sldMk cId="503336446" sldId="434"/>
            <ac:grpSpMk id="84" creationId="{7CE8BB91-DE88-98D2-8DF5-8108393283BC}"/>
          </ac:grpSpMkLst>
        </pc:grpChg>
        <pc:grpChg chg="mod">
          <ac:chgData name="hassan MH" userId="84cd2103f36ef0dc" providerId="LiveId" clId="{4C5D9288-3663-4D53-A597-1B27E5165414}" dt="2022-06-03T13:14:37.135" v="1537"/>
          <ac:grpSpMkLst>
            <pc:docMk/>
            <pc:sldMk cId="503336446" sldId="434"/>
            <ac:grpSpMk id="85" creationId="{F715FE6B-88F6-4190-6D08-40A9EC8E7A58}"/>
          </ac:grpSpMkLst>
        </pc:grpChg>
        <pc:grpChg chg="mod">
          <ac:chgData name="hassan MH" userId="84cd2103f36ef0dc" providerId="LiveId" clId="{4C5D9288-3663-4D53-A597-1B27E5165414}" dt="2022-06-03T13:14:37.135" v="1537"/>
          <ac:grpSpMkLst>
            <pc:docMk/>
            <pc:sldMk cId="503336446" sldId="434"/>
            <ac:grpSpMk id="88" creationId="{055F583B-2B74-F0FF-6335-A6929A31FDDB}"/>
          </ac:grpSpMkLst>
        </pc:grpChg>
        <pc:grpChg chg="mod">
          <ac:chgData name="hassan MH" userId="84cd2103f36ef0dc" providerId="LiveId" clId="{4C5D9288-3663-4D53-A597-1B27E5165414}" dt="2022-06-03T13:14:37.135" v="1537"/>
          <ac:grpSpMkLst>
            <pc:docMk/>
            <pc:sldMk cId="503336446" sldId="434"/>
            <ac:grpSpMk id="90" creationId="{46575CF3-3152-DBC0-1F68-A256763AF165}"/>
          </ac:grpSpMkLst>
        </pc:grpChg>
        <pc:grpChg chg="mod">
          <ac:chgData name="hassan MH" userId="84cd2103f36ef0dc" providerId="LiveId" clId="{4C5D9288-3663-4D53-A597-1B27E5165414}" dt="2022-06-03T13:14:37.135" v="1537"/>
          <ac:grpSpMkLst>
            <pc:docMk/>
            <pc:sldMk cId="503336446" sldId="434"/>
            <ac:grpSpMk id="93" creationId="{683FAEC0-DE71-2A95-1BD6-5D171EB2393C}"/>
          </ac:grpSpMkLst>
        </pc:grpChg>
        <pc:grpChg chg="mod">
          <ac:chgData name="hassan MH" userId="84cd2103f36ef0dc" providerId="LiveId" clId="{4C5D9288-3663-4D53-A597-1B27E5165414}" dt="2022-06-03T13:14:37.135" v="1537"/>
          <ac:grpSpMkLst>
            <pc:docMk/>
            <pc:sldMk cId="503336446" sldId="434"/>
            <ac:grpSpMk id="94" creationId="{E6A8606D-C3DD-F2C7-84C1-D6D025FD8B9D}"/>
          </ac:grpSpMkLst>
        </pc:grpChg>
        <pc:grpChg chg="mod">
          <ac:chgData name="hassan MH" userId="84cd2103f36ef0dc" providerId="LiveId" clId="{4C5D9288-3663-4D53-A597-1B27E5165414}" dt="2022-06-03T13:14:37.135" v="1537"/>
          <ac:grpSpMkLst>
            <pc:docMk/>
            <pc:sldMk cId="503336446" sldId="434"/>
            <ac:grpSpMk id="99" creationId="{5F9622A3-011A-B6A0-97AB-87D7420F5CB9}"/>
          </ac:grpSpMkLst>
        </pc:grpChg>
        <pc:grpChg chg="mod">
          <ac:chgData name="hassan MH" userId="84cd2103f36ef0dc" providerId="LiveId" clId="{4C5D9288-3663-4D53-A597-1B27E5165414}" dt="2022-06-03T13:14:37.135" v="1537"/>
          <ac:grpSpMkLst>
            <pc:docMk/>
            <pc:sldMk cId="503336446" sldId="434"/>
            <ac:grpSpMk id="106" creationId="{38D76E91-CF5F-AAFE-0464-C8A8E5B5F1D1}"/>
          </ac:grpSpMkLst>
        </pc:grpChg>
        <pc:grpChg chg="mod">
          <ac:chgData name="hassan MH" userId="84cd2103f36ef0dc" providerId="LiveId" clId="{4C5D9288-3663-4D53-A597-1B27E5165414}" dt="2022-06-03T13:14:37.135" v="1537"/>
          <ac:grpSpMkLst>
            <pc:docMk/>
            <pc:sldMk cId="503336446" sldId="434"/>
            <ac:grpSpMk id="126" creationId="{290B94A3-9292-796D-C172-A01667E8F1CE}"/>
          </ac:grpSpMkLst>
        </pc:grpChg>
        <pc:grpChg chg="mod">
          <ac:chgData name="hassan MH" userId="84cd2103f36ef0dc" providerId="LiveId" clId="{4C5D9288-3663-4D53-A597-1B27E5165414}" dt="2022-06-03T13:14:37.135" v="1537"/>
          <ac:grpSpMkLst>
            <pc:docMk/>
            <pc:sldMk cId="503336446" sldId="434"/>
            <ac:grpSpMk id="127" creationId="{6867A63A-915D-1022-EA3E-3C420B11BC83}"/>
          </ac:grpSpMkLst>
        </pc:grpChg>
        <pc:grpChg chg="mod">
          <ac:chgData name="hassan MH" userId="84cd2103f36ef0dc" providerId="LiveId" clId="{4C5D9288-3663-4D53-A597-1B27E5165414}" dt="2022-06-03T13:14:37.135" v="1537"/>
          <ac:grpSpMkLst>
            <pc:docMk/>
            <pc:sldMk cId="503336446" sldId="434"/>
            <ac:grpSpMk id="128" creationId="{BCB08D59-D3BF-6794-12EA-4804DA1F258F}"/>
          </ac:grpSpMkLst>
        </pc:grpChg>
        <pc:grpChg chg="add del mod">
          <ac:chgData name="hassan MH" userId="84cd2103f36ef0dc" providerId="LiveId" clId="{4C5D9288-3663-4D53-A597-1B27E5165414}" dt="2022-06-03T14:55:21.040" v="2151" actId="21"/>
          <ac:grpSpMkLst>
            <pc:docMk/>
            <pc:sldMk cId="503336446" sldId="434"/>
            <ac:grpSpMk id="146" creationId="{7C2D17F4-5DB8-549A-7670-35EA5BBAAD0A}"/>
          </ac:grpSpMkLst>
        </pc:grpChg>
        <pc:grpChg chg="mod">
          <ac:chgData name="hassan MH" userId="84cd2103f36ef0dc" providerId="LiveId" clId="{4C5D9288-3663-4D53-A597-1B27E5165414}" dt="2022-06-03T13:18:00.082" v="1548"/>
          <ac:grpSpMkLst>
            <pc:docMk/>
            <pc:sldMk cId="503336446" sldId="434"/>
            <ac:grpSpMk id="147" creationId="{6BC8ADE6-903B-8878-E6BD-35717C4E02AB}"/>
          </ac:grpSpMkLst>
        </pc:grpChg>
        <pc:grpChg chg="mod">
          <ac:chgData name="hassan MH" userId="84cd2103f36ef0dc" providerId="LiveId" clId="{4C5D9288-3663-4D53-A597-1B27E5165414}" dt="2022-06-03T13:18:00.082" v="1548"/>
          <ac:grpSpMkLst>
            <pc:docMk/>
            <pc:sldMk cId="503336446" sldId="434"/>
            <ac:grpSpMk id="148" creationId="{6E8BD535-C28F-8C95-BDC4-626B639F46AB}"/>
          </ac:grpSpMkLst>
        </pc:grpChg>
        <pc:grpChg chg="mod">
          <ac:chgData name="hassan MH" userId="84cd2103f36ef0dc" providerId="LiveId" clId="{4C5D9288-3663-4D53-A597-1B27E5165414}" dt="2022-06-03T13:18:00.082" v="1548"/>
          <ac:grpSpMkLst>
            <pc:docMk/>
            <pc:sldMk cId="503336446" sldId="434"/>
            <ac:grpSpMk id="153" creationId="{9A0FEAFF-DC4A-B56B-482F-1409207776A2}"/>
          </ac:grpSpMkLst>
        </pc:grpChg>
        <pc:grpChg chg="mod">
          <ac:chgData name="hassan MH" userId="84cd2103f36ef0dc" providerId="LiveId" clId="{4C5D9288-3663-4D53-A597-1B27E5165414}" dt="2022-06-03T13:18:00.082" v="1548"/>
          <ac:grpSpMkLst>
            <pc:docMk/>
            <pc:sldMk cId="503336446" sldId="434"/>
            <ac:grpSpMk id="154" creationId="{222B572D-09D4-A627-76EF-BB8B167BDE1A}"/>
          </ac:grpSpMkLst>
        </pc:grpChg>
        <pc:grpChg chg="mod">
          <ac:chgData name="hassan MH" userId="84cd2103f36ef0dc" providerId="LiveId" clId="{4C5D9288-3663-4D53-A597-1B27E5165414}" dt="2022-06-03T13:18:00.082" v="1548"/>
          <ac:grpSpMkLst>
            <pc:docMk/>
            <pc:sldMk cId="503336446" sldId="434"/>
            <ac:grpSpMk id="155" creationId="{379B8ACF-2D5D-BD3D-F11F-1B896488C507}"/>
          </ac:grpSpMkLst>
        </pc:grpChg>
        <pc:grpChg chg="mod">
          <ac:chgData name="hassan MH" userId="84cd2103f36ef0dc" providerId="LiveId" clId="{4C5D9288-3663-4D53-A597-1B27E5165414}" dt="2022-06-03T13:18:00.082" v="1548"/>
          <ac:grpSpMkLst>
            <pc:docMk/>
            <pc:sldMk cId="503336446" sldId="434"/>
            <ac:grpSpMk id="156" creationId="{D3D6EA93-08FF-B105-1BDF-372A52E0CADA}"/>
          </ac:grpSpMkLst>
        </pc:grpChg>
        <pc:grpChg chg="mod">
          <ac:chgData name="hassan MH" userId="84cd2103f36ef0dc" providerId="LiveId" clId="{4C5D9288-3663-4D53-A597-1B27E5165414}" dt="2022-06-03T13:18:00.082" v="1548"/>
          <ac:grpSpMkLst>
            <pc:docMk/>
            <pc:sldMk cId="503336446" sldId="434"/>
            <ac:grpSpMk id="159" creationId="{C4C69CDD-2E55-5666-EBBD-6CD424BF0FB4}"/>
          </ac:grpSpMkLst>
        </pc:grpChg>
        <pc:grpChg chg="mod">
          <ac:chgData name="hassan MH" userId="84cd2103f36ef0dc" providerId="LiveId" clId="{4C5D9288-3663-4D53-A597-1B27E5165414}" dt="2022-06-03T13:18:00.082" v="1548"/>
          <ac:grpSpMkLst>
            <pc:docMk/>
            <pc:sldMk cId="503336446" sldId="434"/>
            <ac:grpSpMk id="161" creationId="{33AF865A-999C-840C-C470-CEBD02CE9213}"/>
          </ac:grpSpMkLst>
        </pc:grpChg>
        <pc:grpChg chg="mod">
          <ac:chgData name="hassan MH" userId="84cd2103f36ef0dc" providerId="LiveId" clId="{4C5D9288-3663-4D53-A597-1B27E5165414}" dt="2022-06-03T13:18:00.082" v="1548"/>
          <ac:grpSpMkLst>
            <pc:docMk/>
            <pc:sldMk cId="503336446" sldId="434"/>
            <ac:grpSpMk id="164" creationId="{012449F5-095C-2C96-9A94-3995020B0F9C}"/>
          </ac:grpSpMkLst>
        </pc:grpChg>
        <pc:grpChg chg="mod">
          <ac:chgData name="hassan MH" userId="84cd2103f36ef0dc" providerId="LiveId" clId="{4C5D9288-3663-4D53-A597-1B27E5165414}" dt="2022-06-03T13:18:00.082" v="1548"/>
          <ac:grpSpMkLst>
            <pc:docMk/>
            <pc:sldMk cId="503336446" sldId="434"/>
            <ac:grpSpMk id="165" creationId="{FC76D62F-115B-B766-C3F1-0B39CFCB6380}"/>
          </ac:grpSpMkLst>
        </pc:grpChg>
        <pc:grpChg chg="mod">
          <ac:chgData name="hassan MH" userId="84cd2103f36ef0dc" providerId="LiveId" clId="{4C5D9288-3663-4D53-A597-1B27E5165414}" dt="2022-06-03T13:18:00.082" v="1548"/>
          <ac:grpSpMkLst>
            <pc:docMk/>
            <pc:sldMk cId="503336446" sldId="434"/>
            <ac:grpSpMk id="170" creationId="{F60058F9-469F-913B-24F6-0D1F8C6F0C99}"/>
          </ac:grpSpMkLst>
        </pc:grpChg>
        <pc:grpChg chg="mod">
          <ac:chgData name="hassan MH" userId="84cd2103f36ef0dc" providerId="LiveId" clId="{4C5D9288-3663-4D53-A597-1B27E5165414}" dt="2022-06-03T13:18:00.082" v="1548"/>
          <ac:grpSpMkLst>
            <pc:docMk/>
            <pc:sldMk cId="503336446" sldId="434"/>
            <ac:grpSpMk id="177" creationId="{75E0EBC9-8D8B-1A21-B615-9868DDE1FD4B}"/>
          </ac:grpSpMkLst>
        </pc:grpChg>
        <pc:grpChg chg="mod">
          <ac:chgData name="hassan MH" userId="84cd2103f36ef0dc" providerId="LiveId" clId="{4C5D9288-3663-4D53-A597-1B27E5165414}" dt="2022-06-03T13:18:00.082" v="1548"/>
          <ac:grpSpMkLst>
            <pc:docMk/>
            <pc:sldMk cId="503336446" sldId="434"/>
            <ac:grpSpMk id="197" creationId="{6414A120-4B06-E687-86C7-6C8E35BCA90B}"/>
          </ac:grpSpMkLst>
        </pc:grpChg>
        <pc:grpChg chg="mod">
          <ac:chgData name="hassan MH" userId="84cd2103f36ef0dc" providerId="LiveId" clId="{4C5D9288-3663-4D53-A597-1B27E5165414}" dt="2022-06-03T13:18:00.082" v="1548"/>
          <ac:grpSpMkLst>
            <pc:docMk/>
            <pc:sldMk cId="503336446" sldId="434"/>
            <ac:grpSpMk id="198" creationId="{47A26A63-8E32-4606-E257-1E84A452AABA}"/>
          </ac:grpSpMkLst>
        </pc:grpChg>
        <pc:grpChg chg="mod">
          <ac:chgData name="hassan MH" userId="84cd2103f36ef0dc" providerId="LiveId" clId="{4C5D9288-3663-4D53-A597-1B27E5165414}" dt="2022-06-03T13:18:00.082" v="1548"/>
          <ac:grpSpMkLst>
            <pc:docMk/>
            <pc:sldMk cId="503336446" sldId="434"/>
            <ac:grpSpMk id="199" creationId="{E62C68B4-6741-A8FE-3C90-569C6321279A}"/>
          </ac:grpSpMkLst>
        </pc:grpChg>
        <pc:picChg chg="add del mod">
          <ac:chgData name="hassan MH" userId="84cd2103f36ef0dc" providerId="LiveId" clId="{4C5D9288-3663-4D53-A597-1B27E5165414}" dt="2022-06-03T15:51:28.848" v="2680" actId="21"/>
          <ac:picMkLst>
            <pc:docMk/>
            <pc:sldMk cId="503336446" sldId="434"/>
            <ac:picMk id="2" creationId="{E3C8F1E5-B3AD-30A9-03A9-2F1DAFA4E666}"/>
          </ac:picMkLst>
        </pc:picChg>
        <pc:picChg chg="add mod">
          <ac:chgData name="hassan MH" userId="84cd2103f36ef0dc" providerId="LiveId" clId="{4C5D9288-3663-4D53-A597-1B27E5165414}" dt="2022-06-03T15:51:40.590" v="2697"/>
          <ac:picMkLst>
            <pc:docMk/>
            <pc:sldMk cId="503336446" sldId="434"/>
            <ac:picMk id="217" creationId="{B2630E69-5E77-2385-C6DC-A173FD34A234}"/>
          </ac:picMkLst>
        </pc:picChg>
      </pc:sldChg>
      <pc:sldChg chg="addSp delSp new del mod ord">
        <pc:chgData name="hassan MH" userId="84cd2103f36ef0dc" providerId="LiveId" clId="{4C5D9288-3663-4D53-A597-1B27E5165414}" dt="2022-06-03T13:00:43.012" v="1113" actId="47"/>
        <pc:sldMkLst>
          <pc:docMk/>
          <pc:sldMk cId="1532714551" sldId="434"/>
        </pc:sldMkLst>
        <pc:picChg chg="add del">
          <ac:chgData name="hassan MH" userId="84cd2103f36ef0dc" providerId="LiveId" clId="{4C5D9288-3663-4D53-A597-1B27E5165414}" dt="2022-06-03T13:00:40.117" v="1112" actId="478"/>
          <ac:picMkLst>
            <pc:docMk/>
            <pc:sldMk cId="1532714551" sldId="434"/>
            <ac:picMk id="2" creationId="{2BC4FACE-9841-5450-13A6-CA26EC581299}"/>
          </ac:picMkLst>
        </pc:picChg>
        <pc:picChg chg="add del">
          <ac:chgData name="hassan MH" userId="84cd2103f36ef0dc" providerId="LiveId" clId="{4C5D9288-3663-4D53-A597-1B27E5165414}" dt="2022-06-03T13:00:39.623" v="1111" actId="478"/>
          <ac:picMkLst>
            <pc:docMk/>
            <pc:sldMk cId="1532714551" sldId="434"/>
            <ac:picMk id="3" creationId="{2D1D3DD2-B882-C2C1-499C-6255D443CB77}"/>
          </ac:picMkLst>
        </pc:picChg>
        <pc:picChg chg="add del">
          <ac:chgData name="hassan MH" userId="84cd2103f36ef0dc" providerId="LiveId" clId="{4C5D9288-3663-4D53-A597-1B27E5165414}" dt="2022-06-03T13:00:39.105" v="1110" actId="478"/>
          <ac:picMkLst>
            <pc:docMk/>
            <pc:sldMk cId="1532714551" sldId="434"/>
            <ac:picMk id="4" creationId="{EFBA4BE1-0097-0F3D-8C9C-593196C1C688}"/>
          </ac:picMkLst>
        </pc:picChg>
        <pc:picChg chg="add del">
          <ac:chgData name="hassan MH" userId="84cd2103f36ef0dc" providerId="LiveId" clId="{4C5D9288-3663-4D53-A597-1B27E5165414}" dt="2022-06-03T13:00:38.493" v="1109" actId="478"/>
          <ac:picMkLst>
            <pc:docMk/>
            <pc:sldMk cId="1532714551" sldId="434"/>
            <ac:picMk id="5" creationId="{D38B5617-2B73-802C-D030-4D794A73301E}"/>
          </ac:picMkLst>
        </pc:picChg>
        <pc:picChg chg="add del">
          <ac:chgData name="hassan MH" userId="84cd2103f36ef0dc" providerId="LiveId" clId="{4C5D9288-3663-4D53-A597-1B27E5165414}" dt="2022-06-03T13:00:34.800" v="1106" actId="478"/>
          <ac:picMkLst>
            <pc:docMk/>
            <pc:sldMk cId="1532714551" sldId="434"/>
            <ac:picMk id="6" creationId="{8BD47DE2-95FF-0943-5723-8A9E6574CB60}"/>
          </ac:picMkLst>
        </pc:picChg>
        <pc:picChg chg="add del">
          <ac:chgData name="hassan MH" userId="84cd2103f36ef0dc" providerId="LiveId" clId="{4C5D9288-3663-4D53-A597-1B27E5165414}" dt="2022-06-03T13:00:37.333" v="1108" actId="478"/>
          <ac:picMkLst>
            <pc:docMk/>
            <pc:sldMk cId="1532714551" sldId="434"/>
            <ac:picMk id="7" creationId="{6371DB53-9D8E-82FA-4EE6-217F2B965020}"/>
          </ac:picMkLst>
        </pc:picChg>
        <pc:picChg chg="add del">
          <ac:chgData name="hassan MH" userId="84cd2103f36ef0dc" providerId="LiveId" clId="{4C5D9288-3663-4D53-A597-1B27E5165414}" dt="2022-06-03T13:00:36.832" v="1107" actId="478"/>
          <ac:picMkLst>
            <pc:docMk/>
            <pc:sldMk cId="1532714551" sldId="434"/>
            <ac:picMk id="8" creationId="{E80F0E6F-872C-7D37-D248-13108ED4E981}"/>
          </ac:picMkLst>
        </pc:picChg>
        <pc:picChg chg="add del">
          <ac:chgData name="hassan MH" userId="84cd2103f36ef0dc" providerId="LiveId" clId="{4C5D9288-3663-4D53-A597-1B27E5165414}" dt="2022-06-03T13:00:34.800" v="1106" actId="478"/>
          <ac:picMkLst>
            <pc:docMk/>
            <pc:sldMk cId="1532714551" sldId="434"/>
            <ac:picMk id="9" creationId="{4C252BC5-FB75-2352-7D97-14DF158ABD55}"/>
          </ac:picMkLst>
        </pc:picChg>
      </pc:sldChg>
      <pc:sldChg chg="addSp delSp modSp add mod">
        <pc:chgData name="hassan MH" userId="84cd2103f36ef0dc" providerId="LiveId" clId="{4C5D9288-3663-4D53-A597-1B27E5165414}" dt="2022-06-03T15:55:24.068" v="2838" actId="1076"/>
        <pc:sldMkLst>
          <pc:docMk/>
          <pc:sldMk cId="2187463234" sldId="435"/>
        </pc:sldMkLst>
        <pc:spChg chg="mod">
          <ac:chgData name="hassan MH" userId="84cd2103f36ef0dc" providerId="LiveId" clId="{4C5D9288-3663-4D53-A597-1B27E5165414}" dt="2022-06-03T15:55:13.750" v="2836" actId="1076"/>
          <ac:spMkLst>
            <pc:docMk/>
            <pc:sldMk cId="2187463234" sldId="435"/>
            <ac:spMk id="10" creationId="{AC90E868-6B9F-4DE2-7E2D-90E5BF6ED449}"/>
          </ac:spMkLst>
        </pc:spChg>
        <pc:spChg chg="mod">
          <ac:chgData name="hassan MH" userId="84cd2103f36ef0dc" providerId="LiveId" clId="{4C5D9288-3663-4D53-A597-1B27E5165414}" dt="2022-06-03T13:19:20.411" v="1567" actId="20577"/>
          <ac:spMkLst>
            <pc:docMk/>
            <pc:sldMk cId="2187463234" sldId="435"/>
            <ac:spMk id="44" creationId="{18920727-6091-FF59-E03E-6AC6C1C23C98}"/>
          </ac:spMkLst>
        </pc:spChg>
        <pc:spChg chg="mod">
          <ac:chgData name="hassan MH" userId="84cd2103f36ef0dc" providerId="LiveId" clId="{4C5D9288-3663-4D53-A597-1B27E5165414}" dt="2022-06-03T13:22:03.186" v="1607"/>
          <ac:spMkLst>
            <pc:docMk/>
            <pc:sldMk cId="2187463234" sldId="435"/>
            <ac:spMk id="78" creationId="{41690027-EBEE-0B2F-C945-CCFFD18D2921}"/>
          </ac:spMkLst>
        </pc:spChg>
        <pc:spChg chg="mod">
          <ac:chgData name="hassan MH" userId="84cd2103f36ef0dc" providerId="LiveId" clId="{4C5D9288-3663-4D53-A597-1B27E5165414}" dt="2022-06-03T13:22:03.186" v="1607"/>
          <ac:spMkLst>
            <pc:docMk/>
            <pc:sldMk cId="2187463234" sldId="435"/>
            <ac:spMk id="79" creationId="{79AFAE13-46CC-1F67-F214-90B9316EA6A6}"/>
          </ac:spMkLst>
        </pc:spChg>
        <pc:spChg chg="mod">
          <ac:chgData name="hassan MH" userId="84cd2103f36ef0dc" providerId="LiveId" clId="{4C5D9288-3663-4D53-A597-1B27E5165414}" dt="2022-06-03T13:22:03.186" v="1607"/>
          <ac:spMkLst>
            <pc:docMk/>
            <pc:sldMk cId="2187463234" sldId="435"/>
            <ac:spMk id="80" creationId="{3D16282E-5928-3CD2-CFB7-9E1FB45286DF}"/>
          </ac:spMkLst>
        </pc:spChg>
        <pc:spChg chg="mod">
          <ac:chgData name="hassan MH" userId="84cd2103f36ef0dc" providerId="LiveId" clId="{4C5D9288-3663-4D53-A597-1B27E5165414}" dt="2022-06-03T13:22:03.186" v="1607"/>
          <ac:spMkLst>
            <pc:docMk/>
            <pc:sldMk cId="2187463234" sldId="435"/>
            <ac:spMk id="81" creationId="{EEFDEBFB-A419-50DC-AC91-27608BA37008}"/>
          </ac:spMkLst>
        </pc:spChg>
        <pc:spChg chg="mod">
          <ac:chgData name="hassan MH" userId="84cd2103f36ef0dc" providerId="LiveId" clId="{4C5D9288-3663-4D53-A597-1B27E5165414}" dt="2022-06-03T13:22:03.186" v="1607"/>
          <ac:spMkLst>
            <pc:docMk/>
            <pc:sldMk cId="2187463234" sldId="435"/>
            <ac:spMk id="86" creationId="{4D1253E7-A86D-46F1-0720-056A292F2DA5}"/>
          </ac:spMkLst>
        </pc:spChg>
        <pc:spChg chg="mod">
          <ac:chgData name="hassan MH" userId="84cd2103f36ef0dc" providerId="LiveId" clId="{4C5D9288-3663-4D53-A597-1B27E5165414}" dt="2022-06-03T13:22:03.186" v="1607"/>
          <ac:spMkLst>
            <pc:docMk/>
            <pc:sldMk cId="2187463234" sldId="435"/>
            <ac:spMk id="87" creationId="{03F39CAD-2CB3-D1A9-2BDD-6F61AF5DB223}"/>
          </ac:spMkLst>
        </pc:spChg>
        <pc:spChg chg="mod">
          <ac:chgData name="hassan MH" userId="84cd2103f36ef0dc" providerId="LiveId" clId="{4C5D9288-3663-4D53-A597-1B27E5165414}" dt="2022-06-03T13:22:03.186" v="1607"/>
          <ac:spMkLst>
            <pc:docMk/>
            <pc:sldMk cId="2187463234" sldId="435"/>
            <ac:spMk id="89" creationId="{425DBFD9-DCAA-2C8B-5AC1-818A1D0FF278}"/>
          </ac:spMkLst>
        </pc:spChg>
        <pc:spChg chg="mod">
          <ac:chgData name="hassan MH" userId="84cd2103f36ef0dc" providerId="LiveId" clId="{4C5D9288-3663-4D53-A597-1B27E5165414}" dt="2022-06-03T13:22:03.186" v="1607"/>
          <ac:spMkLst>
            <pc:docMk/>
            <pc:sldMk cId="2187463234" sldId="435"/>
            <ac:spMk id="90" creationId="{507620BD-09A6-121F-F640-24E69982181F}"/>
          </ac:spMkLst>
        </pc:spChg>
        <pc:spChg chg="mod">
          <ac:chgData name="hassan MH" userId="84cd2103f36ef0dc" providerId="LiveId" clId="{4C5D9288-3663-4D53-A597-1B27E5165414}" dt="2022-06-03T13:22:03.186" v="1607"/>
          <ac:spMkLst>
            <pc:docMk/>
            <pc:sldMk cId="2187463234" sldId="435"/>
            <ac:spMk id="91" creationId="{4351335D-672F-20D5-5375-3AEACD16B312}"/>
          </ac:spMkLst>
        </pc:spChg>
        <pc:spChg chg="mod">
          <ac:chgData name="hassan MH" userId="84cd2103f36ef0dc" providerId="LiveId" clId="{4C5D9288-3663-4D53-A597-1B27E5165414}" dt="2022-06-03T13:22:03.186" v="1607"/>
          <ac:spMkLst>
            <pc:docMk/>
            <pc:sldMk cId="2187463234" sldId="435"/>
            <ac:spMk id="92" creationId="{048DA639-5376-2E7E-32FF-91A5A07588F1}"/>
          </ac:spMkLst>
        </pc:spChg>
        <pc:spChg chg="mod">
          <ac:chgData name="hassan MH" userId="84cd2103f36ef0dc" providerId="LiveId" clId="{4C5D9288-3663-4D53-A597-1B27E5165414}" dt="2022-06-03T13:22:03.186" v="1607"/>
          <ac:spMkLst>
            <pc:docMk/>
            <pc:sldMk cId="2187463234" sldId="435"/>
            <ac:spMk id="94" creationId="{3AB18134-E32A-01E4-3701-965599063C00}"/>
          </ac:spMkLst>
        </pc:spChg>
        <pc:spChg chg="mod">
          <ac:chgData name="hassan MH" userId="84cd2103f36ef0dc" providerId="LiveId" clId="{4C5D9288-3663-4D53-A597-1B27E5165414}" dt="2022-06-03T13:22:03.186" v="1607"/>
          <ac:spMkLst>
            <pc:docMk/>
            <pc:sldMk cId="2187463234" sldId="435"/>
            <ac:spMk id="95" creationId="{6AD10F40-E2B8-EA6F-E5E3-885010FE1D59}"/>
          </ac:spMkLst>
        </pc:spChg>
        <pc:spChg chg="mod">
          <ac:chgData name="hassan MH" userId="84cd2103f36ef0dc" providerId="LiveId" clId="{4C5D9288-3663-4D53-A597-1B27E5165414}" dt="2022-06-03T13:22:03.186" v="1607"/>
          <ac:spMkLst>
            <pc:docMk/>
            <pc:sldMk cId="2187463234" sldId="435"/>
            <ac:spMk id="97" creationId="{12B232F3-CEEA-4F9C-C17D-548B1D1A6110}"/>
          </ac:spMkLst>
        </pc:spChg>
        <pc:spChg chg="mod">
          <ac:chgData name="hassan MH" userId="84cd2103f36ef0dc" providerId="LiveId" clId="{4C5D9288-3663-4D53-A597-1B27E5165414}" dt="2022-06-03T13:22:03.186" v="1607"/>
          <ac:spMkLst>
            <pc:docMk/>
            <pc:sldMk cId="2187463234" sldId="435"/>
            <ac:spMk id="98" creationId="{A04E0D8E-6377-70DB-C54D-B9D33A1ED8B5}"/>
          </ac:spMkLst>
        </pc:spChg>
        <pc:spChg chg="mod">
          <ac:chgData name="hassan MH" userId="84cd2103f36ef0dc" providerId="LiveId" clId="{4C5D9288-3663-4D53-A597-1B27E5165414}" dt="2022-06-03T13:22:03.186" v="1607"/>
          <ac:spMkLst>
            <pc:docMk/>
            <pc:sldMk cId="2187463234" sldId="435"/>
            <ac:spMk id="100" creationId="{829619EC-D939-EE66-902B-D9133BFAD469}"/>
          </ac:spMkLst>
        </pc:spChg>
        <pc:spChg chg="mod">
          <ac:chgData name="hassan MH" userId="84cd2103f36ef0dc" providerId="LiveId" clId="{4C5D9288-3663-4D53-A597-1B27E5165414}" dt="2022-06-03T13:22:03.186" v="1607"/>
          <ac:spMkLst>
            <pc:docMk/>
            <pc:sldMk cId="2187463234" sldId="435"/>
            <ac:spMk id="101" creationId="{E9B92C3D-C24C-AE3A-EDED-61F7DD05E812}"/>
          </ac:spMkLst>
        </pc:spChg>
        <pc:spChg chg="mod">
          <ac:chgData name="hassan MH" userId="84cd2103f36ef0dc" providerId="LiveId" clId="{4C5D9288-3663-4D53-A597-1B27E5165414}" dt="2022-06-03T13:22:03.186" v="1607"/>
          <ac:spMkLst>
            <pc:docMk/>
            <pc:sldMk cId="2187463234" sldId="435"/>
            <ac:spMk id="102" creationId="{FFC4AA7C-C070-3E47-AD15-7DC66D5324CC}"/>
          </ac:spMkLst>
        </pc:spChg>
        <pc:spChg chg="mod">
          <ac:chgData name="hassan MH" userId="84cd2103f36ef0dc" providerId="LiveId" clId="{4C5D9288-3663-4D53-A597-1B27E5165414}" dt="2022-06-03T13:22:03.186" v="1607"/>
          <ac:spMkLst>
            <pc:docMk/>
            <pc:sldMk cId="2187463234" sldId="435"/>
            <ac:spMk id="103" creationId="{2233A025-7B50-E252-2222-7C8621DFA44C}"/>
          </ac:spMkLst>
        </pc:spChg>
        <pc:spChg chg="mod">
          <ac:chgData name="hassan MH" userId="84cd2103f36ef0dc" providerId="LiveId" clId="{4C5D9288-3663-4D53-A597-1B27E5165414}" dt="2022-06-03T13:22:03.186" v="1607"/>
          <ac:spMkLst>
            <pc:docMk/>
            <pc:sldMk cId="2187463234" sldId="435"/>
            <ac:spMk id="104" creationId="{443536A7-93D8-8E3D-19C0-E42ED8CD81CC}"/>
          </ac:spMkLst>
        </pc:spChg>
        <pc:spChg chg="mod">
          <ac:chgData name="hassan MH" userId="84cd2103f36ef0dc" providerId="LiveId" clId="{4C5D9288-3663-4D53-A597-1B27E5165414}" dt="2022-06-03T13:22:03.186" v="1607"/>
          <ac:spMkLst>
            <pc:docMk/>
            <pc:sldMk cId="2187463234" sldId="435"/>
            <ac:spMk id="105" creationId="{027FEA2A-907D-B473-D3F7-0868657889FC}"/>
          </ac:spMkLst>
        </pc:spChg>
        <pc:spChg chg="mod">
          <ac:chgData name="hassan MH" userId="84cd2103f36ef0dc" providerId="LiveId" clId="{4C5D9288-3663-4D53-A597-1B27E5165414}" dt="2022-06-03T13:22:03.186" v="1607"/>
          <ac:spMkLst>
            <pc:docMk/>
            <pc:sldMk cId="2187463234" sldId="435"/>
            <ac:spMk id="106" creationId="{3B70CA50-91D2-EB05-D198-91B341ED6527}"/>
          </ac:spMkLst>
        </pc:spChg>
        <pc:spChg chg="mod">
          <ac:chgData name="hassan MH" userId="84cd2103f36ef0dc" providerId="LiveId" clId="{4C5D9288-3663-4D53-A597-1B27E5165414}" dt="2022-06-03T13:22:03.186" v="1607"/>
          <ac:spMkLst>
            <pc:docMk/>
            <pc:sldMk cId="2187463234" sldId="435"/>
            <ac:spMk id="107" creationId="{F736204D-D0DA-E001-0490-6A3CDCAC5898}"/>
          </ac:spMkLst>
        </pc:spChg>
        <pc:spChg chg="mod">
          <ac:chgData name="hassan MH" userId="84cd2103f36ef0dc" providerId="LiveId" clId="{4C5D9288-3663-4D53-A597-1B27E5165414}" dt="2022-06-03T13:22:03.186" v="1607"/>
          <ac:spMkLst>
            <pc:docMk/>
            <pc:sldMk cId="2187463234" sldId="435"/>
            <ac:spMk id="108" creationId="{AB06168B-D9D0-D43D-3BCA-65D89E622E7A}"/>
          </ac:spMkLst>
        </pc:spChg>
        <pc:spChg chg="mod">
          <ac:chgData name="hassan MH" userId="84cd2103f36ef0dc" providerId="LiveId" clId="{4C5D9288-3663-4D53-A597-1B27E5165414}" dt="2022-06-03T13:22:03.186" v="1607"/>
          <ac:spMkLst>
            <pc:docMk/>
            <pc:sldMk cId="2187463234" sldId="435"/>
            <ac:spMk id="109" creationId="{54D0ED01-EBC3-C1C2-EA5F-FBB8792E84B3}"/>
          </ac:spMkLst>
        </pc:spChg>
        <pc:spChg chg="mod">
          <ac:chgData name="hassan MH" userId="84cd2103f36ef0dc" providerId="LiveId" clId="{4C5D9288-3663-4D53-A597-1B27E5165414}" dt="2022-06-03T13:22:03.186" v="1607"/>
          <ac:spMkLst>
            <pc:docMk/>
            <pc:sldMk cId="2187463234" sldId="435"/>
            <ac:spMk id="110" creationId="{41369CFE-10B1-4DA6-DECB-3DF46DA73808}"/>
          </ac:spMkLst>
        </pc:spChg>
        <pc:spChg chg="mod">
          <ac:chgData name="hassan MH" userId="84cd2103f36ef0dc" providerId="LiveId" clId="{4C5D9288-3663-4D53-A597-1B27E5165414}" dt="2022-06-03T13:22:03.186" v="1607"/>
          <ac:spMkLst>
            <pc:docMk/>
            <pc:sldMk cId="2187463234" sldId="435"/>
            <ac:spMk id="111" creationId="{A531B014-8CA2-E070-4B74-BEE4FED5B1D8}"/>
          </ac:spMkLst>
        </pc:spChg>
        <pc:spChg chg="mod">
          <ac:chgData name="hassan MH" userId="84cd2103f36ef0dc" providerId="LiveId" clId="{4C5D9288-3663-4D53-A597-1B27E5165414}" dt="2022-06-03T13:22:03.186" v="1607"/>
          <ac:spMkLst>
            <pc:docMk/>
            <pc:sldMk cId="2187463234" sldId="435"/>
            <ac:spMk id="112" creationId="{65F80A76-1109-5278-558A-4371EB38ECB9}"/>
          </ac:spMkLst>
        </pc:spChg>
        <pc:spChg chg="mod">
          <ac:chgData name="hassan MH" userId="84cd2103f36ef0dc" providerId="LiveId" clId="{4C5D9288-3663-4D53-A597-1B27E5165414}" dt="2022-06-03T13:22:03.186" v="1607"/>
          <ac:spMkLst>
            <pc:docMk/>
            <pc:sldMk cId="2187463234" sldId="435"/>
            <ac:spMk id="113" creationId="{481C7ECC-D4DF-9C2F-7443-7197C6373394}"/>
          </ac:spMkLst>
        </pc:spChg>
        <pc:spChg chg="mod">
          <ac:chgData name="hassan MH" userId="84cd2103f36ef0dc" providerId="LiveId" clId="{4C5D9288-3663-4D53-A597-1B27E5165414}" dt="2022-06-03T13:22:03.186" v="1607"/>
          <ac:spMkLst>
            <pc:docMk/>
            <pc:sldMk cId="2187463234" sldId="435"/>
            <ac:spMk id="114" creationId="{3DB4922D-080E-B0FB-C1E6-1AB03E7315EB}"/>
          </ac:spMkLst>
        </pc:spChg>
        <pc:spChg chg="mod">
          <ac:chgData name="hassan MH" userId="84cd2103f36ef0dc" providerId="LiveId" clId="{4C5D9288-3663-4D53-A597-1B27E5165414}" dt="2022-06-03T13:22:03.186" v="1607"/>
          <ac:spMkLst>
            <pc:docMk/>
            <pc:sldMk cId="2187463234" sldId="435"/>
            <ac:spMk id="115" creationId="{8D4CB38A-8AFF-9AE7-D252-598DD357249A}"/>
          </ac:spMkLst>
        </pc:spChg>
        <pc:spChg chg="mod">
          <ac:chgData name="hassan MH" userId="84cd2103f36ef0dc" providerId="LiveId" clId="{4C5D9288-3663-4D53-A597-1B27E5165414}" dt="2022-06-03T13:22:03.186" v="1607"/>
          <ac:spMkLst>
            <pc:docMk/>
            <pc:sldMk cId="2187463234" sldId="435"/>
            <ac:spMk id="116" creationId="{46412156-16D9-8ACC-D801-4D889AB71FBA}"/>
          </ac:spMkLst>
        </pc:spChg>
        <pc:spChg chg="mod">
          <ac:chgData name="hassan MH" userId="84cd2103f36ef0dc" providerId="LiveId" clId="{4C5D9288-3663-4D53-A597-1B27E5165414}" dt="2022-06-03T13:22:03.186" v="1607"/>
          <ac:spMkLst>
            <pc:docMk/>
            <pc:sldMk cId="2187463234" sldId="435"/>
            <ac:spMk id="117" creationId="{98CE31DF-0C6D-6908-9F46-F8E378C91976}"/>
          </ac:spMkLst>
        </pc:spChg>
        <pc:spChg chg="mod">
          <ac:chgData name="hassan MH" userId="84cd2103f36ef0dc" providerId="LiveId" clId="{4C5D9288-3663-4D53-A597-1B27E5165414}" dt="2022-06-03T13:22:03.186" v="1607"/>
          <ac:spMkLst>
            <pc:docMk/>
            <pc:sldMk cId="2187463234" sldId="435"/>
            <ac:spMk id="118" creationId="{75818EA8-72CF-2E36-4297-AA528AD20C5B}"/>
          </ac:spMkLst>
        </pc:spChg>
        <pc:spChg chg="mod">
          <ac:chgData name="hassan MH" userId="84cd2103f36ef0dc" providerId="LiveId" clId="{4C5D9288-3663-4D53-A597-1B27E5165414}" dt="2022-06-03T13:22:03.186" v="1607"/>
          <ac:spMkLst>
            <pc:docMk/>
            <pc:sldMk cId="2187463234" sldId="435"/>
            <ac:spMk id="119" creationId="{65F56F5B-4D08-BC5F-A96A-A1AF1A78130B}"/>
          </ac:spMkLst>
        </pc:spChg>
        <pc:spChg chg="mod">
          <ac:chgData name="hassan MH" userId="84cd2103f36ef0dc" providerId="LiveId" clId="{4C5D9288-3663-4D53-A597-1B27E5165414}" dt="2022-06-03T13:22:03.186" v="1607"/>
          <ac:spMkLst>
            <pc:docMk/>
            <pc:sldMk cId="2187463234" sldId="435"/>
            <ac:spMk id="120" creationId="{B82A067E-B116-088D-3030-FA9B12636C24}"/>
          </ac:spMkLst>
        </pc:spChg>
        <pc:spChg chg="mod">
          <ac:chgData name="hassan MH" userId="84cd2103f36ef0dc" providerId="LiveId" clId="{4C5D9288-3663-4D53-A597-1B27E5165414}" dt="2022-06-03T13:22:03.186" v="1607"/>
          <ac:spMkLst>
            <pc:docMk/>
            <pc:sldMk cId="2187463234" sldId="435"/>
            <ac:spMk id="124" creationId="{41E70FD1-12D8-40C6-77A5-A9050DAA0B5E}"/>
          </ac:spMkLst>
        </pc:spChg>
        <pc:spChg chg="mod">
          <ac:chgData name="hassan MH" userId="84cd2103f36ef0dc" providerId="LiveId" clId="{4C5D9288-3663-4D53-A597-1B27E5165414}" dt="2022-06-03T13:22:03.186" v="1607"/>
          <ac:spMkLst>
            <pc:docMk/>
            <pc:sldMk cId="2187463234" sldId="435"/>
            <ac:spMk id="125" creationId="{A1FF5A0A-D543-B946-EDEE-D8CE10C187FE}"/>
          </ac:spMkLst>
        </pc:spChg>
        <pc:spChg chg="mod">
          <ac:chgData name="hassan MH" userId="84cd2103f36ef0dc" providerId="LiveId" clId="{4C5D9288-3663-4D53-A597-1B27E5165414}" dt="2022-06-03T13:22:03.186" v="1607"/>
          <ac:spMkLst>
            <pc:docMk/>
            <pc:sldMk cId="2187463234" sldId="435"/>
            <ac:spMk id="126" creationId="{050EADED-80D9-0C31-931A-3D549B55C41F}"/>
          </ac:spMkLst>
        </pc:spChg>
        <pc:spChg chg="mod">
          <ac:chgData name="hassan MH" userId="84cd2103f36ef0dc" providerId="LiveId" clId="{4C5D9288-3663-4D53-A597-1B27E5165414}" dt="2022-06-03T13:22:03.186" v="1607"/>
          <ac:spMkLst>
            <pc:docMk/>
            <pc:sldMk cId="2187463234" sldId="435"/>
            <ac:spMk id="127" creationId="{A71D72DC-360F-CDEF-AD54-6FF5CE59AFA7}"/>
          </ac:spMkLst>
        </pc:spChg>
        <pc:spChg chg="mod">
          <ac:chgData name="hassan MH" userId="84cd2103f36ef0dc" providerId="LiveId" clId="{4C5D9288-3663-4D53-A597-1B27E5165414}" dt="2022-06-03T13:22:03.186" v="1607"/>
          <ac:spMkLst>
            <pc:docMk/>
            <pc:sldMk cId="2187463234" sldId="435"/>
            <ac:spMk id="128" creationId="{CF44AA7A-6FD4-E7C6-781C-60E20E808AFD}"/>
          </ac:spMkLst>
        </pc:spChg>
        <pc:spChg chg="mod">
          <ac:chgData name="hassan MH" userId="84cd2103f36ef0dc" providerId="LiveId" clId="{4C5D9288-3663-4D53-A597-1B27E5165414}" dt="2022-06-03T13:22:03.186" v="1607"/>
          <ac:spMkLst>
            <pc:docMk/>
            <pc:sldMk cId="2187463234" sldId="435"/>
            <ac:spMk id="129" creationId="{E983166D-8A26-0AB0-1357-DFF7A684AAB0}"/>
          </ac:spMkLst>
        </pc:spChg>
        <pc:spChg chg="mod">
          <ac:chgData name="hassan MH" userId="84cd2103f36ef0dc" providerId="LiveId" clId="{4C5D9288-3663-4D53-A597-1B27E5165414}" dt="2022-06-03T13:22:03.186" v="1607"/>
          <ac:spMkLst>
            <pc:docMk/>
            <pc:sldMk cId="2187463234" sldId="435"/>
            <ac:spMk id="130" creationId="{235B370A-1BCF-E744-7232-0E2809A02561}"/>
          </ac:spMkLst>
        </pc:spChg>
        <pc:spChg chg="mod">
          <ac:chgData name="hassan MH" userId="84cd2103f36ef0dc" providerId="LiveId" clId="{4C5D9288-3663-4D53-A597-1B27E5165414}" dt="2022-06-03T13:22:03.186" v="1607"/>
          <ac:spMkLst>
            <pc:docMk/>
            <pc:sldMk cId="2187463234" sldId="435"/>
            <ac:spMk id="131" creationId="{8560DFB5-EAB4-DDFF-D4A9-B5639650E281}"/>
          </ac:spMkLst>
        </pc:spChg>
        <pc:spChg chg="mod">
          <ac:chgData name="hassan MH" userId="84cd2103f36ef0dc" providerId="LiveId" clId="{4C5D9288-3663-4D53-A597-1B27E5165414}" dt="2022-06-03T13:22:03.186" v="1607"/>
          <ac:spMkLst>
            <pc:docMk/>
            <pc:sldMk cId="2187463234" sldId="435"/>
            <ac:spMk id="132" creationId="{963ABD52-E31C-7BED-7D9F-4F1F29891155}"/>
          </ac:spMkLst>
        </pc:spChg>
        <pc:spChg chg="mod">
          <ac:chgData name="hassan MH" userId="84cd2103f36ef0dc" providerId="LiveId" clId="{4C5D9288-3663-4D53-A597-1B27E5165414}" dt="2022-06-03T13:22:03.186" v="1607"/>
          <ac:spMkLst>
            <pc:docMk/>
            <pc:sldMk cId="2187463234" sldId="435"/>
            <ac:spMk id="133" creationId="{BBCA84B1-66EB-028A-8B34-7D8499433A45}"/>
          </ac:spMkLst>
        </pc:spChg>
        <pc:spChg chg="mod">
          <ac:chgData name="hassan MH" userId="84cd2103f36ef0dc" providerId="LiveId" clId="{4C5D9288-3663-4D53-A597-1B27E5165414}" dt="2022-06-03T13:22:03.186" v="1607"/>
          <ac:spMkLst>
            <pc:docMk/>
            <pc:sldMk cId="2187463234" sldId="435"/>
            <ac:spMk id="134" creationId="{D2C2F49F-D60D-9EB7-0FCF-EFB209213817}"/>
          </ac:spMkLst>
        </pc:spChg>
        <pc:spChg chg="mod">
          <ac:chgData name="hassan MH" userId="84cd2103f36ef0dc" providerId="LiveId" clId="{4C5D9288-3663-4D53-A597-1B27E5165414}" dt="2022-06-03T13:22:03.186" v="1607"/>
          <ac:spMkLst>
            <pc:docMk/>
            <pc:sldMk cId="2187463234" sldId="435"/>
            <ac:spMk id="135" creationId="{A1909A64-81F4-D756-4AD0-8F6608DD4505}"/>
          </ac:spMkLst>
        </pc:spChg>
        <pc:spChg chg="mod">
          <ac:chgData name="hassan MH" userId="84cd2103f36ef0dc" providerId="LiveId" clId="{4C5D9288-3663-4D53-A597-1B27E5165414}" dt="2022-06-03T13:22:03.186" v="1607"/>
          <ac:spMkLst>
            <pc:docMk/>
            <pc:sldMk cId="2187463234" sldId="435"/>
            <ac:spMk id="136" creationId="{EF70DF1F-F302-8A93-7385-B00179E7044A}"/>
          </ac:spMkLst>
        </pc:spChg>
        <pc:spChg chg="mod">
          <ac:chgData name="hassan MH" userId="84cd2103f36ef0dc" providerId="LiveId" clId="{4C5D9288-3663-4D53-A597-1B27E5165414}" dt="2022-06-03T13:22:03.186" v="1607"/>
          <ac:spMkLst>
            <pc:docMk/>
            <pc:sldMk cId="2187463234" sldId="435"/>
            <ac:spMk id="137" creationId="{11C568C2-9CC9-9F60-A339-AA855488D78B}"/>
          </ac:spMkLst>
        </pc:spChg>
        <pc:spChg chg="mod">
          <ac:chgData name="hassan MH" userId="84cd2103f36ef0dc" providerId="LiveId" clId="{4C5D9288-3663-4D53-A597-1B27E5165414}" dt="2022-06-03T13:22:03.186" v="1607"/>
          <ac:spMkLst>
            <pc:docMk/>
            <pc:sldMk cId="2187463234" sldId="435"/>
            <ac:spMk id="138" creationId="{E789167D-2E06-252B-45E6-F830A6602649}"/>
          </ac:spMkLst>
        </pc:spChg>
        <pc:spChg chg="mod">
          <ac:chgData name="hassan MH" userId="84cd2103f36ef0dc" providerId="LiveId" clId="{4C5D9288-3663-4D53-A597-1B27E5165414}" dt="2022-06-03T13:22:03.186" v="1607"/>
          <ac:spMkLst>
            <pc:docMk/>
            <pc:sldMk cId="2187463234" sldId="435"/>
            <ac:spMk id="139" creationId="{E6C88D58-4799-656B-51E7-D65D157306A3}"/>
          </ac:spMkLst>
        </pc:spChg>
        <pc:spChg chg="mod">
          <ac:chgData name="hassan MH" userId="84cd2103f36ef0dc" providerId="LiveId" clId="{4C5D9288-3663-4D53-A597-1B27E5165414}" dt="2022-06-03T13:22:03.186" v="1607"/>
          <ac:spMkLst>
            <pc:docMk/>
            <pc:sldMk cId="2187463234" sldId="435"/>
            <ac:spMk id="140" creationId="{448ED677-7A93-9DA0-4E04-C4702EA2E93E}"/>
          </ac:spMkLst>
        </pc:spChg>
        <pc:grpChg chg="del">
          <ac:chgData name="hassan MH" userId="84cd2103f36ef0dc" providerId="LiveId" clId="{4C5D9288-3663-4D53-A597-1B27E5165414}" dt="2022-06-03T13:21:53.544" v="1606" actId="478"/>
          <ac:grpSpMkLst>
            <pc:docMk/>
            <pc:sldMk cId="2187463234" sldId="435"/>
            <ac:grpSpMk id="13" creationId="{BC99889E-E182-0CEC-201D-50F29ED3DF9B}"/>
          </ac:grpSpMkLst>
        </pc:grpChg>
        <pc:grpChg chg="add del mod">
          <ac:chgData name="hassan MH" userId="84cd2103f36ef0dc" providerId="LiveId" clId="{4C5D9288-3663-4D53-A597-1B27E5165414}" dt="2022-06-03T14:56:02.662" v="2159" actId="21"/>
          <ac:grpSpMkLst>
            <pc:docMk/>
            <pc:sldMk cId="2187463234" sldId="435"/>
            <ac:grpSpMk id="75" creationId="{B40A2005-776F-AAF4-FD54-850F8826A4A5}"/>
          </ac:grpSpMkLst>
        </pc:grpChg>
        <pc:grpChg chg="mod">
          <ac:chgData name="hassan MH" userId="84cd2103f36ef0dc" providerId="LiveId" clId="{4C5D9288-3663-4D53-A597-1B27E5165414}" dt="2022-06-03T13:22:03.186" v="1607"/>
          <ac:grpSpMkLst>
            <pc:docMk/>
            <pc:sldMk cId="2187463234" sldId="435"/>
            <ac:grpSpMk id="76" creationId="{0B6DD852-ABEB-872F-8D13-E671B31E0603}"/>
          </ac:grpSpMkLst>
        </pc:grpChg>
        <pc:grpChg chg="mod">
          <ac:chgData name="hassan MH" userId="84cd2103f36ef0dc" providerId="LiveId" clId="{4C5D9288-3663-4D53-A597-1B27E5165414}" dt="2022-06-03T13:22:03.186" v="1607"/>
          <ac:grpSpMkLst>
            <pc:docMk/>
            <pc:sldMk cId="2187463234" sldId="435"/>
            <ac:grpSpMk id="77" creationId="{61A5C7D8-007E-A5C3-4C47-ABEF284B40B8}"/>
          </ac:grpSpMkLst>
        </pc:grpChg>
        <pc:grpChg chg="mod">
          <ac:chgData name="hassan MH" userId="84cd2103f36ef0dc" providerId="LiveId" clId="{4C5D9288-3663-4D53-A597-1B27E5165414}" dt="2022-06-03T13:22:03.186" v="1607"/>
          <ac:grpSpMkLst>
            <pc:docMk/>
            <pc:sldMk cId="2187463234" sldId="435"/>
            <ac:grpSpMk id="82" creationId="{A52DB6D4-7D1E-C1D5-C543-77E27CB7A325}"/>
          </ac:grpSpMkLst>
        </pc:grpChg>
        <pc:grpChg chg="mod">
          <ac:chgData name="hassan MH" userId="84cd2103f36ef0dc" providerId="LiveId" clId="{4C5D9288-3663-4D53-A597-1B27E5165414}" dt="2022-06-03T13:22:03.186" v="1607"/>
          <ac:grpSpMkLst>
            <pc:docMk/>
            <pc:sldMk cId="2187463234" sldId="435"/>
            <ac:grpSpMk id="83" creationId="{BC047345-8D0C-6842-FF6A-E7C3E0F1B1E3}"/>
          </ac:grpSpMkLst>
        </pc:grpChg>
        <pc:grpChg chg="mod">
          <ac:chgData name="hassan MH" userId="84cd2103f36ef0dc" providerId="LiveId" clId="{4C5D9288-3663-4D53-A597-1B27E5165414}" dt="2022-06-03T13:22:03.186" v="1607"/>
          <ac:grpSpMkLst>
            <pc:docMk/>
            <pc:sldMk cId="2187463234" sldId="435"/>
            <ac:grpSpMk id="84" creationId="{75CFBB5A-68F1-2281-986F-BD559D48E636}"/>
          </ac:grpSpMkLst>
        </pc:grpChg>
        <pc:grpChg chg="mod">
          <ac:chgData name="hassan MH" userId="84cd2103f36ef0dc" providerId="LiveId" clId="{4C5D9288-3663-4D53-A597-1B27E5165414}" dt="2022-06-03T13:22:03.186" v="1607"/>
          <ac:grpSpMkLst>
            <pc:docMk/>
            <pc:sldMk cId="2187463234" sldId="435"/>
            <ac:grpSpMk id="85" creationId="{F6EF26BE-9D5E-38F1-1BFE-71EEFB3AEE20}"/>
          </ac:grpSpMkLst>
        </pc:grpChg>
        <pc:grpChg chg="mod">
          <ac:chgData name="hassan MH" userId="84cd2103f36ef0dc" providerId="LiveId" clId="{4C5D9288-3663-4D53-A597-1B27E5165414}" dt="2022-06-03T13:22:03.186" v="1607"/>
          <ac:grpSpMkLst>
            <pc:docMk/>
            <pc:sldMk cId="2187463234" sldId="435"/>
            <ac:grpSpMk id="88" creationId="{329976CA-606D-EEAD-A6F2-58AD907ED45A}"/>
          </ac:grpSpMkLst>
        </pc:grpChg>
        <pc:grpChg chg="mod">
          <ac:chgData name="hassan MH" userId="84cd2103f36ef0dc" providerId="LiveId" clId="{4C5D9288-3663-4D53-A597-1B27E5165414}" dt="2022-06-03T13:22:03.186" v="1607"/>
          <ac:grpSpMkLst>
            <pc:docMk/>
            <pc:sldMk cId="2187463234" sldId="435"/>
            <ac:grpSpMk id="93" creationId="{1A9230DB-F4BE-D132-530E-5BA933DF3AEB}"/>
          </ac:grpSpMkLst>
        </pc:grpChg>
        <pc:grpChg chg="mod">
          <ac:chgData name="hassan MH" userId="84cd2103f36ef0dc" providerId="LiveId" clId="{4C5D9288-3663-4D53-A597-1B27E5165414}" dt="2022-06-03T13:22:03.186" v="1607"/>
          <ac:grpSpMkLst>
            <pc:docMk/>
            <pc:sldMk cId="2187463234" sldId="435"/>
            <ac:grpSpMk id="96" creationId="{FD45AD6D-5BF3-5968-F718-C2E6CFCE6835}"/>
          </ac:grpSpMkLst>
        </pc:grpChg>
        <pc:grpChg chg="mod">
          <ac:chgData name="hassan MH" userId="84cd2103f36ef0dc" providerId="LiveId" clId="{4C5D9288-3663-4D53-A597-1B27E5165414}" dt="2022-06-03T13:22:03.186" v="1607"/>
          <ac:grpSpMkLst>
            <pc:docMk/>
            <pc:sldMk cId="2187463234" sldId="435"/>
            <ac:grpSpMk id="99" creationId="{CA12D962-85F8-2EFD-095A-67404C65599D}"/>
          </ac:grpSpMkLst>
        </pc:grpChg>
        <pc:grpChg chg="mod">
          <ac:chgData name="hassan MH" userId="84cd2103f36ef0dc" providerId="LiveId" clId="{4C5D9288-3663-4D53-A597-1B27E5165414}" dt="2022-06-03T13:22:03.186" v="1607"/>
          <ac:grpSpMkLst>
            <pc:docMk/>
            <pc:sldMk cId="2187463234" sldId="435"/>
            <ac:grpSpMk id="121" creationId="{E3AF0715-0A4E-A4C9-A0BE-15CE56B3C19F}"/>
          </ac:grpSpMkLst>
        </pc:grpChg>
        <pc:grpChg chg="mod">
          <ac:chgData name="hassan MH" userId="84cd2103f36ef0dc" providerId="LiveId" clId="{4C5D9288-3663-4D53-A597-1B27E5165414}" dt="2022-06-03T13:22:03.186" v="1607"/>
          <ac:grpSpMkLst>
            <pc:docMk/>
            <pc:sldMk cId="2187463234" sldId="435"/>
            <ac:grpSpMk id="122" creationId="{7C3E0661-AC9A-D5BD-7263-8A3AA78A7B4D}"/>
          </ac:grpSpMkLst>
        </pc:grpChg>
        <pc:grpChg chg="mod">
          <ac:chgData name="hassan MH" userId="84cd2103f36ef0dc" providerId="LiveId" clId="{4C5D9288-3663-4D53-A597-1B27E5165414}" dt="2022-06-03T13:22:03.186" v="1607"/>
          <ac:grpSpMkLst>
            <pc:docMk/>
            <pc:sldMk cId="2187463234" sldId="435"/>
            <ac:grpSpMk id="123" creationId="{788194A6-45AE-0910-5F48-48AC54B2783F}"/>
          </ac:grpSpMkLst>
        </pc:grpChg>
        <pc:picChg chg="add mod">
          <ac:chgData name="hassan MH" userId="84cd2103f36ef0dc" providerId="LiveId" clId="{4C5D9288-3663-4D53-A597-1B27E5165414}" dt="2022-06-03T15:55:24.068" v="2838" actId="1076"/>
          <ac:picMkLst>
            <pc:docMk/>
            <pc:sldMk cId="2187463234" sldId="435"/>
            <ac:picMk id="2" creationId="{8450CE3C-D009-12E0-CE0A-1CAE2F21F506}"/>
          </ac:picMkLst>
        </pc:picChg>
        <pc:picChg chg="add del mod">
          <ac:chgData name="hassan MH" userId="84cd2103f36ef0dc" providerId="LiveId" clId="{4C5D9288-3663-4D53-A597-1B27E5165414}" dt="2022-06-03T15:51:38.262" v="2696" actId="21"/>
          <ac:picMkLst>
            <pc:docMk/>
            <pc:sldMk cId="2187463234" sldId="435"/>
            <ac:picMk id="141" creationId="{45C5BF68-2975-7F93-927C-059F956CC37B}"/>
          </ac:picMkLst>
        </pc:picChg>
      </pc:sldChg>
      <pc:sldChg chg="addSp delSp modSp new del mod">
        <pc:chgData name="hassan MH" userId="84cd2103f36ef0dc" providerId="LiveId" clId="{4C5D9288-3663-4D53-A597-1B27E5165414}" dt="2022-06-03T13:00:43.012" v="1113" actId="47"/>
        <pc:sldMkLst>
          <pc:docMk/>
          <pc:sldMk cId="3343120674" sldId="435"/>
        </pc:sldMkLst>
        <pc:picChg chg="add del">
          <ac:chgData name="hassan MH" userId="84cd2103f36ef0dc" providerId="LiveId" clId="{4C5D9288-3663-4D53-A597-1B27E5165414}" dt="2022-06-03T13:00:24.123" v="1105" actId="478"/>
          <ac:picMkLst>
            <pc:docMk/>
            <pc:sldMk cId="3343120674" sldId="435"/>
            <ac:picMk id="2" creationId="{D917E727-B974-618B-A512-2CA6023DBFED}"/>
          </ac:picMkLst>
        </pc:picChg>
        <pc:picChg chg="add del mod">
          <ac:chgData name="hassan MH" userId="84cd2103f36ef0dc" providerId="LiveId" clId="{4C5D9288-3663-4D53-A597-1B27E5165414}" dt="2022-06-03T13:00:24.123" v="1105" actId="478"/>
          <ac:picMkLst>
            <pc:docMk/>
            <pc:sldMk cId="3343120674" sldId="435"/>
            <ac:picMk id="3" creationId="{E4A20F18-7397-8A4D-221E-DFE722AEA7F6}"/>
          </ac:picMkLst>
        </pc:picChg>
        <pc:picChg chg="add del">
          <ac:chgData name="hassan MH" userId="84cd2103f36ef0dc" providerId="LiveId" clId="{4C5D9288-3663-4D53-A597-1B27E5165414}" dt="2022-06-03T13:00:24.123" v="1105" actId="478"/>
          <ac:picMkLst>
            <pc:docMk/>
            <pc:sldMk cId="3343120674" sldId="435"/>
            <ac:picMk id="4" creationId="{80E8EF46-B4C6-3152-F4CD-C1796A579CFB}"/>
          </ac:picMkLst>
        </pc:picChg>
        <pc:picChg chg="add del">
          <ac:chgData name="hassan MH" userId="84cd2103f36ef0dc" providerId="LiveId" clId="{4C5D9288-3663-4D53-A597-1B27E5165414}" dt="2022-06-03T13:00:24.123" v="1105" actId="478"/>
          <ac:picMkLst>
            <pc:docMk/>
            <pc:sldMk cId="3343120674" sldId="435"/>
            <ac:picMk id="5" creationId="{25E08E3E-545C-E390-9EE7-F59113503191}"/>
          </ac:picMkLst>
        </pc:picChg>
        <pc:picChg chg="add del mod">
          <ac:chgData name="hassan MH" userId="84cd2103f36ef0dc" providerId="LiveId" clId="{4C5D9288-3663-4D53-A597-1B27E5165414}" dt="2022-06-03T13:00:24.123" v="1105" actId="478"/>
          <ac:picMkLst>
            <pc:docMk/>
            <pc:sldMk cId="3343120674" sldId="435"/>
            <ac:picMk id="6" creationId="{886FEC32-A3C5-3A82-590E-9F57BB7298A9}"/>
          </ac:picMkLst>
        </pc:picChg>
        <pc:picChg chg="add del">
          <ac:chgData name="hassan MH" userId="84cd2103f36ef0dc" providerId="LiveId" clId="{4C5D9288-3663-4D53-A597-1B27E5165414}" dt="2022-06-03T13:00:24.123" v="1105" actId="478"/>
          <ac:picMkLst>
            <pc:docMk/>
            <pc:sldMk cId="3343120674" sldId="435"/>
            <ac:picMk id="7" creationId="{71F21991-C141-EFBD-7225-EE260B8EF06B}"/>
          </ac:picMkLst>
        </pc:picChg>
      </pc:sldChg>
      <pc:sldChg chg="addSp delSp modSp add mod">
        <pc:chgData name="hassan MH" userId="84cd2103f36ef0dc" providerId="LiveId" clId="{4C5D9288-3663-4D53-A597-1B27E5165414}" dt="2022-06-03T15:09:18.876" v="2397" actId="20577"/>
        <pc:sldMkLst>
          <pc:docMk/>
          <pc:sldMk cId="3872251926" sldId="436"/>
        </pc:sldMkLst>
        <pc:spChg chg="mod">
          <ac:chgData name="hassan MH" userId="84cd2103f36ef0dc" providerId="LiveId" clId="{4C5D9288-3663-4D53-A597-1B27E5165414}" dt="2022-06-03T15:09:18.876" v="2397" actId="20577"/>
          <ac:spMkLst>
            <pc:docMk/>
            <pc:sldMk cId="3872251926" sldId="436"/>
            <ac:spMk id="10" creationId="{AC90E868-6B9F-4DE2-7E2D-90E5BF6ED449}"/>
          </ac:spMkLst>
        </pc:spChg>
        <pc:spChg chg="mod">
          <ac:chgData name="hassan MH" userId="84cd2103f36ef0dc" providerId="LiveId" clId="{4C5D9288-3663-4D53-A597-1B27E5165414}" dt="2022-06-03T15:09:09.575" v="2396" actId="20577"/>
          <ac:spMkLst>
            <pc:docMk/>
            <pc:sldMk cId="3872251926" sldId="436"/>
            <ac:spMk id="44" creationId="{18920727-6091-FF59-E03E-6AC6C1C23C98}"/>
          </ac:spMkLst>
        </pc:spChg>
        <pc:spChg chg="mod">
          <ac:chgData name="hassan MH" userId="84cd2103f36ef0dc" providerId="LiveId" clId="{4C5D9288-3663-4D53-A597-1B27E5165414}" dt="2022-06-03T13:25:49.336" v="1657"/>
          <ac:spMkLst>
            <pc:docMk/>
            <pc:sldMk cId="3872251926" sldId="436"/>
            <ac:spMk id="71" creationId="{19459876-B7B1-53B4-8D40-4681891FF5D1}"/>
          </ac:spMkLst>
        </pc:spChg>
        <pc:spChg chg="mod">
          <ac:chgData name="hassan MH" userId="84cd2103f36ef0dc" providerId="LiveId" clId="{4C5D9288-3663-4D53-A597-1B27E5165414}" dt="2022-06-03T13:25:49.336" v="1657"/>
          <ac:spMkLst>
            <pc:docMk/>
            <pc:sldMk cId="3872251926" sldId="436"/>
            <ac:spMk id="72" creationId="{44C0A033-CB7E-7ABF-C3B8-8F77290206C0}"/>
          </ac:spMkLst>
        </pc:spChg>
        <pc:spChg chg="mod">
          <ac:chgData name="hassan MH" userId="84cd2103f36ef0dc" providerId="LiveId" clId="{4C5D9288-3663-4D53-A597-1B27E5165414}" dt="2022-06-03T13:25:49.336" v="1657"/>
          <ac:spMkLst>
            <pc:docMk/>
            <pc:sldMk cId="3872251926" sldId="436"/>
            <ac:spMk id="74" creationId="{00A959F8-0422-E6C4-5956-592462543BCF}"/>
          </ac:spMkLst>
        </pc:spChg>
        <pc:spChg chg="mod">
          <ac:chgData name="hassan MH" userId="84cd2103f36ef0dc" providerId="LiveId" clId="{4C5D9288-3663-4D53-A597-1B27E5165414}" dt="2022-06-03T13:25:49.336" v="1657"/>
          <ac:spMkLst>
            <pc:docMk/>
            <pc:sldMk cId="3872251926" sldId="436"/>
            <ac:spMk id="141" creationId="{D7FBCB91-788F-53DD-4199-AD99C09BA8D5}"/>
          </ac:spMkLst>
        </pc:spChg>
        <pc:spChg chg="mod">
          <ac:chgData name="hassan MH" userId="84cd2103f36ef0dc" providerId="LiveId" clId="{4C5D9288-3663-4D53-A597-1B27E5165414}" dt="2022-06-03T13:25:49.336" v="1657"/>
          <ac:spMkLst>
            <pc:docMk/>
            <pc:sldMk cId="3872251926" sldId="436"/>
            <ac:spMk id="142" creationId="{7FA6029D-D85C-FE37-4485-550980793A5C}"/>
          </ac:spMkLst>
        </pc:spChg>
        <pc:spChg chg="mod">
          <ac:chgData name="hassan MH" userId="84cd2103f36ef0dc" providerId="LiveId" clId="{4C5D9288-3663-4D53-A597-1B27E5165414}" dt="2022-06-03T13:25:49.336" v="1657"/>
          <ac:spMkLst>
            <pc:docMk/>
            <pc:sldMk cId="3872251926" sldId="436"/>
            <ac:spMk id="143" creationId="{F2397C87-3F80-4D6D-4206-DD439E0FD561}"/>
          </ac:spMkLst>
        </pc:spChg>
        <pc:spChg chg="mod">
          <ac:chgData name="hassan MH" userId="84cd2103f36ef0dc" providerId="LiveId" clId="{4C5D9288-3663-4D53-A597-1B27E5165414}" dt="2022-06-03T13:25:49.336" v="1657"/>
          <ac:spMkLst>
            <pc:docMk/>
            <pc:sldMk cId="3872251926" sldId="436"/>
            <ac:spMk id="148" creationId="{E00CB083-B8A6-A42D-23DF-D5D4FF0C7D68}"/>
          </ac:spMkLst>
        </pc:spChg>
        <pc:spChg chg="mod">
          <ac:chgData name="hassan MH" userId="84cd2103f36ef0dc" providerId="LiveId" clId="{4C5D9288-3663-4D53-A597-1B27E5165414}" dt="2022-06-03T13:25:49.336" v="1657"/>
          <ac:spMkLst>
            <pc:docMk/>
            <pc:sldMk cId="3872251926" sldId="436"/>
            <ac:spMk id="149" creationId="{77E03B8C-8A31-8548-726A-59D0C7A2C571}"/>
          </ac:spMkLst>
        </pc:spChg>
        <pc:spChg chg="mod">
          <ac:chgData name="hassan MH" userId="84cd2103f36ef0dc" providerId="LiveId" clId="{4C5D9288-3663-4D53-A597-1B27E5165414}" dt="2022-06-03T13:25:49.336" v="1657"/>
          <ac:spMkLst>
            <pc:docMk/>
            <pc:sldMk cId="3872251926" sldId="436"/>
            <ac:spMk id="150" creationId="{3C3B7907-908D-8A96-B15E-3BA5363D2BBC}"/>
          </ac:spMkLst>
        </pc:spChg>
        <pc:spChg chg="mod">
          <ac:chgData name="hassan MH" userId="84cd2103f36ef0dc" providerId="LiveId" clId="{4C5D9288-3663-4D53-A597-1B27E5165414}" dt="2022-06-03T13:25:49.336" v="1657"/>
          <ac:spMkLst>
            <pc:docMk/>
            <pc:sldMk cId="3872251926" sldId="436"/>
            <ac:spMk id="151" creationId="{2AC80C5B-BFB0-39E4-1C90-CB17198DF8EA}"/>
          </ac:spMkLst>
        </pc:spChg>
        <pc:spChg chg="mod">
          <ac:chgData name="hassan MH" userId="84cd2103f36ef0dc" providerId="LiveId" clId="{4C5D9288-3663-4D53-A597-1B27E5165414}" dt="2022-06-03T13:25:49.336" v="1657"/>
          <ac:spMkLst>
            <pc:docMk/>
            <pc:sldMk cId="3872251926" sldId="436"/>
            <ac:spMk id="153" creationId="{F761A574-3A16-8E4C-8ADD-379D9A9637B6}"/>
          </ac:spMkLst>
        </pc:spChg>
        <pc:spChg chg="mod">
          <ac:chgData name="hassan MH" userId="84cd2103f36ef0dc" providerId="LiveId" clId="{4C5D9288-3663-4D53-A597-1B27E5165414}" dt="2022-06-03T13:26:49.370" v="1672" actId="207"/>
          <ac:spMkLst>
            <pc:docMk/>
            <pc:sldMk cId="3872251926" sldId="436"/>
            <ac:spMk id="154" creationId="{96D02A86-1C4C-BBFF-B552-A54E97E0EC57}"/>
          </ac:spMkLst>
        </pc:spChg>
        <pc:spChg chg="add del mod">
          <ac:chgData name="hassan MH" userId="84cd2103f36ef0dc" providerId="LiveId" clId="{4C5D9288-3663-4D53-A597-1B27E5165414}" dt="2022-06-03T13:26:54.723" v="1673" actId="1076"/>
          <ac:spMkLst>
            <pc:docMk/>
            <pc:sldMk cId="3872251926" sldId="436"/>
            <ac:spMk id="155" creationId="{7F1588A2-2B24-8836-2DD8-BA35D2536BF0}"/>
          </ac:spMkLst>
        </pc:spChg>
        <pc:spChg chg="mod">
          <ac:chgData name="hassan MH" userId="84cd2103f36ef0dc" providerId="LiveId" clId="{4C5D9288-3663-4D53-A597-1B27E5165414}" dt="2022-06-03T13:25:49.336" v="1657"/>
          <ac:spMkLst>
            <pc:docMk/>
            <pc:sldMk cId="3872251926" sldId="436"/>
            <ac:spMk id="156" creationId="{9A974724-CB92-2122-4961-3CBAFE80A455}"/>
          </ac:spMkLst>
        </pc:spChg>
        <pc:spChg chg="mod">
          <ac:chgData name="hassan MH" userId="84cd2103f36ef0dc" providerId="LiveId" clId="{4C5D9288-3663-4D53-A597-1B27E5165414}" dt="2022-06-03T13:25:49.336" v="1657"/>
          <ac:spMkLst>
            <pc:docMk/>
            <pc:sldMk cId="3872251926" sldId="436"/>
            <ac:spMk id="158" creationId="{53767408-F177-F20B-F4FA-E02D020E9C78}"/>
          </ac:spMkLst>
        </pc:spChg>
        <pc:spChg chg="mod">
          <ac:chgData name="hassan MH" userId="84cd2103f36ef0dc" providerId="LiveId" clId="{4C5D9288-3663-4D53-A597-1B27E5165414}" dt="2022-06-03T13:25:49.336" v="1657"/>
          <ac:spMkLst>
            <pc:docMk/>
            <pc:sldMk cId="3872251926" sldId="436"/>
            <ac:spMk id="159" creationId="{87B6E287-1434-63E9-BBAD-C437B04BDD3C}"/>
          </ac:spMkLst>
        </pc:spChg>
        <pc:spChg chg="mod">
          <ac:chgData name="hassan MH" userId="84cd2103f36ef0dc" providerId="LiveId" clId="{4C5D9288-3663-4D53-A597-1B27E5165414}" dt="2022-06-03T13:25:49.336" v="1657"/>
          <ac:spMkLst>
            <pc:docMk/>
            <pc:sldMk cId="3872251926" sldId="436"/>
            <ac:spMk id="160" creationId="{8A6FBC64-BC14-97F4-0452-C8B3746C5B25}"/>
          </ac:spMkLst>
        </pc:spChg>
        <pc:spChg chg="mod">
          <ac:chgData name="hassan MH" userId="84cd2103f36ef0dc" providerId="LiveId" clId="{4C5D9288-3663-4D53-A597-1B27E5165414}" dt="2022-06-03T13:25:49.336" v="1657"/>
          <ac:spMkLst>
            <pc:docMk/>
            <pc:sldMk cId="3872251926" sldId="436"/>
            <ac:spMk id="161" creationId="{A2862357-E139-7AE8-7BF0-7309389F3D53}"/>
          </ac:spMkLst>
        </pc:spChg>
        <pc:spChg chg="mod">
          <ac:chgData name="hassan MH" userId="84cd2103f36ef0dc" providerId="LiveId" clId="{4C5D9288-3663-4D53-A597-1B27E5165414}" dt="2022-06-03T13:25:49.336" v="1657"/>
          <ac:spMkLst>
            <pc:docMk/>
            <pc:sldMk cId="3872251926" sldId="436"/>
            <ac:spMk id="162" creationId="{5E539D7A-DFFD-3C85-9B95-EA219EB4CDB0}"/>
          </ac:spMkLst>
        </pc:spChg>
        <pc:spChg chg="mod">
          <ac:chgData name="hassan MH" userId="84cd2103f36ef0dc" providerId="LiveId" clId="{4C5D9288-3663-4D53-A597-1B27E5165414}" dt="2022-06-03T13:25:49.336" v="1657"/>
          <ac:spMkLst>
            <pc:docMk/>
            <pc:sldMk cId="3872251926" sldId="436"/>
            <ac:spMk id="163" creationId="{9CBBAB5C-0A38-6EEF-2175-9DC27E06C2DF}"/>
          </ac:spMkLst>
        </pc:spChg>
        <pc:spChg chg="mod">
          <ac:chgData name="hassan MH" userId="84cd2103f36ef0dc" providerId="LiveId" clId="{4C5D9288-3663-4D53-A597-1B27E5165414}" dt="2022-06-03T13:25:49.336" v="1657"/>
          <ac:spMkLst>
            <pc:docMk/>
            <pc:sldMk cId="3872251926" sldId="436"/>
            <ac:spMk id="164" creationId="{B77FC78B-1C90-19DE-163F-A21A890B0325}"/>
          </ac:spMkLst>
        </pc:spChg>
        <pc:spChg chg="mod">
          <ac:chgData name="hassan MH" userId="84cd2103f36ef0dc" providerId="LiveId" clId="{4C5D9288-3663-4D53-A597-1B27E5165414}" dt="2022-06-03T13:25:49.336" v="1657"/>
          <ac:spMkLst>
            <pc:docMk/>
            <pc:sldMk cId="3872251926" sldId="436"/>
            <ac:spMk id="165" creationId="{086E170D-6545-FA5C-6085-BFAD88DBCD75}"/>
          </ac:spMkLst>
        </pc:spChg>
        <pc:spChg chg="mod">
          <ac:chgData name="hassan MH" userId="84cd2103f36ef0dc" providerId="LiveId" clId="{4C5D9288-3663-4D53-A597-1B27E5165414}" dt="2022-06-03T13:25:49.336" v="1657"/>
          <ac:spMkLst>
            <pc:docMk/>
            <pc:sldMk cId="3872251926" sldId="436"/>
            <ac:spMk id="166" creationId="{9FE0A16C-0A6C-D5BE-58EA-8DBB1DFE2864}"/>
          </ac:spMkLst>
        </pc:spChg>
        <pc:spChg chg="mod">
          <ac:chgData name="hassan MH" userId="84cd2103f36ef0dc" providerId="LiveId" clId="{4C5D9288-3663-4D53-A597-1B27E5165414}" dt="2022-06-03T13:25:49.336" v="1657"/>
          <ac:spMkLst>
            <pc:docMk/>
            <pc:sldMk cId="3872251926" sldId="436"/>
            <ac:spMk id="167" creationId="{8E107B64-A0F8-5AE7-2D8E-C96E69EE5D4C}"/>
          </ac:spMkLst>
        </pc:spChg>
        <pc:spChg chg="mod">
          <ac:chgData name="hassan MH" userId="84cd2103f36ef0dc" providerId="LiveId" clId="{4C5D9288-3663-4D53-A597-1B27E5165414}" dt="2022-06-03T13:25:49.336" v="1657"/>
          <ac:spMkLst>
            <pc:docMk/>
            <pc:sldMk cId="3872251926" sldId="436"/>
            <ac:spMk id="168" creationId="{BC32B0AA-D235-2BEC-F31F-5D5B1A1F59EC}"/>
          </ac:spMkLst>
        </pc:spChg>
        <pc:spChg chg="mod">
          <ac:chgData name="hassan MH" userId="84cd2103f36ef0dc" providerId="LiveId" clId="{4C5D9288-3663-4D53-A597-1B27E5165414}" dt="2022-06-03T13:25:49.336" v="1657"/>
          <ac:spMkLst>
            <pc:docMk/>
            <pc:sldMk cId="3872251926" sldId="436"/>
            <ac:spMk id="170" creationId="{50E0694C-31FF-7804-0096-53212ED29416}"/>
          </ac:spMkLst>
        </pc:spChg>
        <pc:spChg chg="mod">
          <ac:chgData name="hassan MH" userId="84cd2103f36ef0dc" providerId="LiveId" clId="{4C5D9288-3663-4D53-A597-1B27E5165414}" dt="2022-06-03T13:25:49.336" v="1657"/>
          <ac:spMkLst>
            <pc:docMk/>
            <pc:sldMk cId="3872251926" sldId="436"/>
            <ac:spMk id="171" creationId="{C86A8FF1-548C-D683-27B5-112F2EED7487}"/>
          </ac:spMkLst>
        </pc:spChg>
        <pc:spChg chg="mod">
          <ac:chgData name="hassan MH" userId="84cd2103f36ef0dc" providerId="LiveId" clId="{4C5D9288-3663-4D53-A597-1B27E5165414}" dt="2022-06-03T13:25:49.336" v="1657"/>
          <ac:spMkLst>
            <pc:docMk/>
            <pc:sldMk cId="3872251926" sldId="436"/>
            <ac:spMk id="172" creationId="{86C414FD-3EC6-820F-7176-5624E55E980E}"/>
          </ac:spMkLst>
        </pc:spChg>
        <pc:spChg chg="mod">
          <ac:chgData name="hassan MH" userId="84cd2103f36ef0dc" providerId="LiveId" clId="{4C5D9288-3663-4D53-A597-1B27E5165414}" dt="2022-06-03T13:25:49.336" v="1657"/>
          <ac:spMkLst>
            <pc:docMk/>
            <pc:sldMk cId="3872251926" sldId="436"/>
            <ac:spMk id="173" creationId="{6932BF7C-1C5D-E31D-FD82-DCA47832AC55}"/>
          </ac:spMkLst>
        </pc:spChg>
        <pc:spChg chg="mod">
          <ac:chgData name="hassan MH" userId="84cd2103f36ef0dc" providerId="LiveId" clId="{4C5D9288-3663-4D53-A597-1B27E5165414}" dt="2022-06-03T13:25:49.336" v="1657"/>
          <ac:spMkLst>
            <pc:docMk/>
            <pc:sldMk cId="3872251926" sldId="436"/>
            <ac:spMk id="174" creationId="{E3EC483D-D7A4-1B78-768E-CFCDC85AD437}"/>
          </ac:spMkLst>
        </pc:spChg>
        <pc:spChg chg="mod">
          <ac:chgData name="hassan MH" userId="84cd2103f36ef0dc" providerId="LiveId" clId="{4C5D9288-3663-4D53-A597-1B27E5165414}" dt="2022-06-03T13:25:49.336" v="1657"/>
          <ac:spMkLst>
            <pc:docMk/>
            <pc:sldMk cId="3872251926" sldId="436"/>
            <ac:spMk id="175" creationId="{FC0CCECF-8061-F503-9435-71D00F47C276}"/>
          </ac:spMkLst>
        </pc:spChg>
        <pc:spChg chg="mod">
          <ac:chgData name="hassan MH" userId="84cd2103f36ef0dc" providerId="LiveId" clId="{4C5D9288-3663-4D53-A597-1B27E5165414}" dt="2022-06-03T13:25:49.336" v="1657"/>
          <ac:spMkLst>
            <pc:docMk/>
            <pc:sldMk cId="3872251926" sldId="436"/>
            <ac:spMk id="176" creationId="{3F0F8A34-CCB0-CAD3-F538-E99DA7C20D30}"/>
          </ac:spMkLst>
        </pc:spChg>
        <pc:spChg chg="mod">
          <ac:chgData name="hassan MH" userId="84cd2103f36ef0dc" providerId="LiveId" clId="{4C5D9288-3663-4D53-A597-1B27E5165414}" dt="2022-06-03T13:25:49.336" v="1657"/>
          <ac:spMkLst>
            <pc:docMk/>
            <pc:sldMk cId="3872251926" sldId="436"/>
            <ac:spMk id="177" creationId="{24ECACFF-D5A2-D067-2480-3484A813D239}"/>
          </ac:spMkLst>
        </pc:spChg>
        <pc:spChg chg="mod">
          <ac:chgData name="hassan MH" userId="84cd2103f36ef0dc" providerId="LiveId" clId="{4C5D9288-3663-4D53-A597-1B27E5165414}" dt="2022-06-03T13:25:49.336" v="1657"/>
          <ac:spMkLst>
            <pc:docMk/>
            <pc:sldMk cId="3872251926" sldId="436"/>
            <ac:spMk id="178" creationId="{E01BBC02-40A8-7E78-EC02-AD5FC29EE4A3}"/>
          </ac:spMkLst>
        </pc:spChg>
        <pc:spChg chg="mod">
          <ac:chgData name="hassan MH" userId="84cd2103f36ef0dc" providerId="LiveId" clId="{4C5D9288-3663-4D53-A597-1B27E5165414}" dt="2022-06-03T13:25:49.336" v="1657"/>
          <ac:spMkLst>
            <pc:docMk/>
            <pc:sldMk cId="3872251926" sldId="436"/>
            <ac:spMk id="179" creationId="{81A24754-0173-9724-EF3A-CCF6A48E7E46}"/>
          </ac:spMkLst>
        </pc:spChg>
        <pc:spChg chg="mod">
          <ac:chgData name="hassan MH" userId="84cd2103f36ef0dc" providerId="LiveId" clId="{4C5D9288-3663-4D53-A597-1B27E5165414}" dt="2022-06-03T13:25:49.336" v="1657"/>
          <ac:spMkLst>
            <pc:docMk/>
            <pc:sldMk cId="3872251926" sldId="436"/>
            <ac:spMk id="180" creationId="{0731E57C-984F-BE8E-8C17-A6A64FACD9D0}"/>
          </ac:spMkLst>
        </pc:spChg>
        <pc:spChg chg="mod">
          <ac:chgData name="hassan MH" userId="84cd2103f36ef0dc" providerId="LiveId" clId="{4C5D9288-3663-4D53-A597-1B27E5165414}" dt="2022-06-03T13:25:49.336" v="1657"/>
          <ac:spMkLst>
            <pc:docMk/>
            <pc:sldMk cId="3872251926" sldId="436"/>
            <ac:spMk id="181" creationId="{24A485D6-FE5D-63E3-E07C-6D3A71C8309D}"/>
          </ac:spMkLst>
        </pc:spChg>
        <pc:spChg chg="mod">
          <ac:chgData name="hassan MH" userId="84cd2103f36ef0dc" providerId="LiveId" clId="{4C5D9288-3663-4D53-A597-1B27E5165414}" dt="2022-06-03T13:25:49.336" v="1657"/>
          <ac:spMkLst>
            <pc:docMk/>
            <pc:sldMk cId="3872251926" sldId="436"/>
            <ac:spMk id="182" creationId="{EB47E376-0B1F-432E-59EC-8763E74D54CF}"/>
          </ac:spMkLst>
        </pc:spChg>
        <pc:spChg chg="mod">
          <ac:chgData name="hassan MH" userId="84cd2103f36ef0dc" providerId="LiveId" clId="{4C5D9288-3663-4D53-A597-1B27E5165414}" dt="2022-06-03T13:25:49.336" v="1657"/>
          <ac:spMkLst>
            <pc:docMk/>
            <pc:sldMk cId="3872251926" sldId="436"/>
            <ac:spMk id="183" creationId="{9A1249C3-D8E7-A95F-E824-8370F9F3FE78}"/>
          </ac:spMkLst>
        </pc:spChg>
        <pc:spChg chg="mod">
          <ac:chgData name="hassan MH" userId="84cd2103f36ef0dc" providerId="LiveId" clId="{4C5D9288-3663-4D53-A597-1B27E5165414}" dt="2022-06-03T13:25:49.336" v="1657"/>
          <ac:spMkLst>
            <pc:docMk/>
            <pc:sldMk cId="3872251926" sldId="436"/>
            <ac:spMk id="184" creationId="{6E1DD056-D5DA-84A0-7F1C-14E0FF847040}"/>
          </ac:spMkLst>
        </pc:spChg>
        <pc:spChg chg="mod">
          <ac:chgData name="hassan MH" userId="84cd2103f36ef0dc" providerId="LiveId" clId="{4C5D9288-3663-4D53-A597-1B27E5165414}" dt="2022-06-03T13:25:49.336" v="1657"/>
          <ac:spMkLst>
            <pc:docMk/>
            <pc:sldMk cId="3872251926" sldId="436"/>
            <ac:spMk id="185" creationId="{E11B568D-9388-750F-98BD-A3E4F510F7A0}"/>
          </ac:spMkLst>
        </pc:spChg>
        <pc:spChg chg="mod">
          <ac:chgData name="hassan MH" userId="84cd2103f36ef0dc" providerId="LiveId" clId="{4C5D9288-3663-4D53-A597-1B27E5165414}" dt="2022-06-03T13:25:49.336" v="1657"/>
          <ac:spMkLst>
            <pc:docMk/>
            <pc:sldMk cId="3872251926" sldId="436"/>
            <ac:spMk id="186" creationId="{DCC12C48-4C9D-46BD-57E2-E6CECE31D727}"/>
          </ac:spMkLst>
        </pc:spChg>
        <pc:spChg chg="mod">
          <ac:chgData name="hassan MH" userId="84cd2103f36ef0dc" providerId="LiveId" clId="{4C5D9288-3663-4D53-A597-1B27E5165414}" dt="2022-06-03T13:25:49.336" v="1657"/>
          <ac:spMkLst>
            <pc:docMk/>
            <pc:sldMk cId="3872251926" sldId="436"/>
            <ac:spMk id="190" creationId="{5B37113D-0081-8D14-5B84-AF0102F94B2A}"/>
          </ac:spMkLst>
        </pc:spChg>
        <pc:spChg chg="mod">
          <ac:chgData name="hassan MH" userId="84cd2103f36ef0dc" providerId="LiveId" clId="{4C5D9288-3663-4D53-A597-1B27E5165414}" dt="2022-06-03T13:25:49.336" v="1657"/>
          <ac:spMkLst>
            <pc:docMk/>
            <pc:sldMk cId="3872251926" sldId="436"/>
            <ac:spMk id="191" creationId="{F878D49C-C8A1-C2F3-06DA-BFDF40C1ECD9}"/>
          </ac:spMkLst>
        </pc:spChg>
        <pc:spChg chg="mod">
          <ac:chgData name="hassan MH" userId="84cd2103f36ef0dc" providerId="LiveId" clId="{4C5D9288-3663-4D53-A597-1B27E5165414}" dt="2022-06-03T13:25:49.336" v="1657"/>
          <ac:spMkLst>
            <pc:docMk/>
            <pc:sldMk cId="3872251926" sldId="436"/>
            <ac:spMk id="192" creationId="{957A956B-28FE-9563-9790-988A4EF488F3}"/>
          </ac:spMkLst>
        </pc:spChg>
        <pc:spChg chg="mod">
          <ac:chgData name="hassan MH" userId="84cd2103f36ef0dc" providerId="LiveId" clId="{4C5D9288-3663-4D53-A597-1B27E5165414}" dt="2022-06-03T13:25:49.336" v="1657"/>
          <ac:spMkLst>
            <pc:docMk/>
            <pc:sldMk cId="3872251926" sldId="436"/>
            <ac:spMk id="193" creationId="{7104235C-B862-A48A-5730-91EF8285ABB7}"/>
          </ac:spMkLst>
        </pc:spChg>
        <pc:spChg chg="mod">
          <ac:chgData name="hassan MH" userId="84cd2103f36ef0dc" providerId="LiveId" clId="{4C5D9288-3663-4D53-A597-1B27E5165414}" dt="2022-06-03T13:25:49.336" v="1657"/>
          <ac:spMkLst>
            <pc:docMk/>
            <pc:sldMk cId="3872251926" sldId="436"/>
            <ac:spMk id="194" creationId="{B871B737-D686-39B0-1052-1FDE136B75A5}"/>
          </ac:spMkLst>
        </pc:spChg>
        <pc:spChg chg="mod">
          <ac:chgData name="hassan MH" userId="84cd2103f36ef0dc" providerId="LiveId" clId="{4C5D9288-3663-4D53-A597-1B27E5165414}" dt="2022-06-03T13:25:49.336" v="1657"/>
          <ac:spMkLst>
            <pc:docMk/>
            <pc:sldMk cId="3872251926" sldId="436"/>
            <ac:spMk id="195" creationId="{4277E597-4E95-AE66-37CB-F4CBC0E90FE5}"/>
          </ac:spMkLst>
        </pc:spChg>
        <pc:spChg chg="mod">
          <ac:chgData name="hassan MH" userId="84cd2103f36ef0dc" providerId="LiveId" clId="{4C5D9288-3663-4D53-A597-1B27E5165414}" dt="2022-06-03T13:25:49.336" v="1657"/>
          <ac:spMkLst>
            <pc:docMk/>
            <pc:sldMk cId="3872251926" sldId="436"/>
            <ac:spMk id="196" creationId="{E387A34F-6A03-18DF-A704-1687E93FFB54}"/>
          </ac:spMkLst>
        </pc:spChg>
        <pc:spChg chg="mod">
          <ac:chgData name="hassan MH" userId="84cd2103f36ef0dc" providerId="LiveId" clId="{4C5D9288-3663-4D53-A597-1B27E5165414}" dt="2022-06-03T13:25:49.336" v="1657"/>
          <ac:spMkLst>
            <pc:docMk/>
            <pc:sldMk cId="3872251926" sldId="436"/>
            <ac:spMk id="197" creationId="{93E2F030-902B-B44E-63A5-753F9AB43C1A}"/>
          </ac:spMkLst>
        </pc:spChg>
        <pc:spChg chg="mod">
          <ac:chgData name="hassan MH" userId="84cd2103f36ef0dc" providerId="LiveId" clId="{4C5D9288-3663-4D53-A597-1B27E5165414}" dt="2022-06-03T13:25:49.336" v="1657"/>
          <ac:spMkLst>
            <pc:docMk/>
            <pc:sldMk cId="3872251926" sldId="436"/>
            <ac:spMk id="198" creationId="{30AAE926-199F-1883-2428-31BBBF616D0D}"/>
          </ac:spMkLst>
        </pc:spChg>
        <pc:spChg chg="mod">
          <ac:chgData name="hassan MH" userId="84cd2103f36ef0dc" providerId="LiveId" clId="{4C5D9288-3663-4D53-A597-1B27E5165414}" dt="2022-06-03T13:25:49.336" v="1657"/>
          <ac:spMkLst>
            <pc:docMk/>
            <pc:sldMk cId="3872251926" sldId="436"/>
            <ac:spMk id="199" creationId="{3599C08D-5EE9-A016-62F1-99EBBC4BC6C1}"/>
          </ac:spMkLst>
        </pc:spChg>
        <pc:spChg chg="mod">
          <ac:chgData name="hassan MH" userId="84cd2103f36ef0dc" providerId="LiveId" clId="{4C5D9288-3663-4D53-A597-1B27E5165414}" dt="2022-06-03T13:25:49.336" v="1657"/>
          <ac:spMkLst>
            <pc:docMk/>
            <pc:sldMk cId="3872251926" sldId="436"/>
            <ac:spMk id="200" creationId="{0B434411-6CA0-8F87-D469-2DF51B84B233}"/>
          </ac:spMkLst>
        </pc:spChg>
        <pc:spChg chg="mod">
          <ac:chgData name="hassan MH" userId="84cd2103f36ef0dc" providerId="LiveId" clId="{4C5D9288-3663-4D53-A597-1B27E5165414}" dt="2022-06-03T13:25:49.336" v="1657"/>
          <ac:spMkLst>
            <pc:docMk/>
            <pc:sldMk cId="3872251926" sldId="436"/>
            <ac:spMk id="201" creationId="{9B3FFB81-053B-57A6-9BDE-99D0F464547F}"/>
          </ac:spMkLst>
        </pc:spChg>
        <pc:spChg chg="mod">
          <ac:chgData name="hassan MH" userId="84cd2103f36ef0dc" providerId="LiveId" clId="{4C5D9288-3663-4D53-A597-1B27E5165414}" dt="2022-06-03T13:25:49.336" v="1657"/>
          <ac:spMkLst>
            <pc:docMk/>
            <pc:sldMk cId="3872251926" sldId="436"/>
            <ac:spMk id="202" creationId="{3305309B-985D-51C2-A7A8-0123EF4783E5}"/>
          </ac:spMkLst>
        </pc:spChg>
        <pc:spChg chg="mod">
          <ac:chgData name="hassan MH" userId="84cd2103f36ef0dc" providerId="LiveId" clId="{4C5D9288-3663-4D53-A597-1B27E5165414}" dt="2022-06-03T13:25:49.336" v="1657"/>
          <ac:spMkLst>
            <pc:docMk/>
            <pc:sldMk cId="3872251926" sldId="436"/>
            <ac:spMk id="203" creationId="{078DA492-CE7D-FC30-F484-18AB39B9222A}"/>
          </ac:spMkLst>
        </pc:spChg>
        <pc:spChg chg="mod">
          <ac:chgData name="hassan MH" userId="84cd2103f36ef0dc" providerId="LiveId" clId="{4C5D9288-3663-4D53-A597-1B27E5165414}" dt="2022-06-03T13:25:49.336" v="1657"/>
          <ac:spMkLst>
            <pc:docMk/>
            <pc:sldMk cId="3872251926" sldId="436"/>
            <ac:spMk id="204" creationId="{C594D391-AEAE-9CA1-DAB3-8FDB0B2F7A84}"/>
          </ac:spMkLst>
        </pc:spChg>
        <pc:grpChg chg="add del mod">
          <ac:chgData name="hassan MH" userId="84cd2103f36ef0dc" providerId="LiveId" clId="{4C5D9288-3663-4D53-A597-1B27E5165414}" dt="2022-06-03T14:56:29.092" v="2165" actId="21"/>
          <ac:grpSpMkLst>
            <pc:docMk/>
            <pc:sldMk cId="3872251926" sldId="436"/>
            <ac:grpSpMk id="70" creationId="{AA595D7C-9E99-898F-766E-E5F601ACC614}"/>
          </ac:grpSpMkLst>
        </pc:grpChg>
        <pc:grpChg chg="mod">
          <ac:chgData name="hassan MH" userId="84cd2103f36ef0dc" providerId="LiveId" clId="{4C5D9288-3663-4D53-A597-1B27E5165414}" dt="2022-06-03T13:25:49.336" v="1657"/>
          <ac:grpSpMkLst>
            <pc:docMk/>
            <pc:sldMk cId="3872251926" sldId="436"/>
            <ac:grpSpMk id="73" creationId="{D6038E08-BF75-EFB7-4250-39B3BF203916}"/>
          </ac:grpSpMkLst>
        </pc:grpChg>
        <pc:grpChg chg="del">
          <ac:chgData name="hassan MH" userId="84cd2103f36ef0dc" providerId="LiveId" clId="{4C5D9288-3663-4D53-A597-1B27E5165414}" dt="2022-06-03T13:24:58.795" v="1651" actId="478"/>
          <ac:grpSpMkLst>
            <pc:docMk/>
            <pc:sldMk cId="3872251926" sldId="436"/>
            <ac:grpSpMk id="75" creationId="{B40A2005-776F-AAF4-FD54-850F8826A4A5}"/>
          </ac:grpSpMkLst>
        </pc:grpChg>
        <pc:grpChg chg="mod">
          <ac:chgData name="hassan MH" userId="84cd2103f36ef0dc" providerId="LiveId" clId="{4C5D9288-3663-4D53-A597-1B27E5165414}" dt="2022-06-03T13:25:49.336" v="1657"/>
          <ac:grpSpMkLst>
            <pc:docMk/>
            <pc:sldMk cId="3872251926" sldId="436"/>
            <ac:grpSpMk id="144" creationId="{435AC193-4C99-5AF2-B107-BA228CB61C01}"/>
          </ac:grpSpMkLst>
        </pc:grpChg>
        <pc:grpChg chg="mod">
          <ac:chgData name="hassan MH" userId="84cd2103f36ef0dc" providerId="LiveId" clId="{4C5D9288-3663-4D53-A597-1B27E5165414}" dt="2022-06-03T13:25:49.336" v="1657"/>
          <ac:grpSpMkLst>
            <pc:docMk/>
            <pc:sldMk cId="3872251926" sldId="436"/>
            <ac:grpSpMk id="145" creationId="{3AE903F8-E250-5B7F-DEF8-A4454EDCB083}"/>
          </ac:grpSpMkLst>
        </pc:grpChg>
        <pc:grpChg chg="mod">
          <ac:chgData name="hassan MH" userId="84cd2103f36ef0dc" providerId="LiveId" clId="{4C5D9288-3663-4D53-A597-1B27E5165414}" dt="2022-06-03T13:25:49.336" v="1657"/>
          <ac:grpSpMkLst>
            <pc:docMk/>
            <pc:sldMk cId="3872251926" sldId="436"/>
            <ac:grpSpMk id="146" creationId="{D1E5863A-77B0-7EBD-59A4-EC6F22DF42B1}"/>
          </ac:grpSpMkLst>
        </pc:grpChg>
        <pc:grpChg chg="mod">
          <ac:chgData name="hassan MH" userId="84cd2103f36ef0dc" providerId="LiveId" clId="{4C5D9288-3663-4D53-A597-1B27E5165414}" dt="2022-06-03T13:25:49.336" v="1657"/>
          <ac:grpSpMkLst>
            <pc:docMk/>
            <pc:sldMk cId="3872251926" sldId="436"/>
            <ac:grpSpMk id="147" creationId="{839F28F2-0FE0-4B1C-7138-D7ECE56149DA}"/>
          </ac:grpSpMkLst>
        </pc:grpChg>
        <pc:grpChg chg="mod">
          <ac:chgData name="hassan MH" userId="84cd2103f36ef0dc" providerId="LiveId" clId="{4C5D9288-3663-4D53-A597-1B27E5165414}" dt="2022-06-03T13:25:49.336" v="1657"/>
          <ac:grpSpMkLst>
            <pc:docMk/>
            <pc:sldMk cId="3872251926" sldId="436"/>
            <ac:grpSpMk id="152" creationId="{272AB594-4245-9CBD-6554-B33271FEDE45}"/>
          </ac:grpSpMkLst>
        </pc:grpChg>
        <pc:grpChg chg="mod">
          <ac:chgData name="hassan MH" userId="84cd2103f36ef0dc" providerId="LiveId" clId="{4C5D9288-3663-4D53-A597-1B27E5165414}" dt="2022-06-03T13:25:49.336" v="1657"/>
          <ac:grpSpMkLst>
            <pc:docMk/>
            <pc:sldMk cId="3872251926" sldId="436"/>
            <ac:grpSpMk id="157" creationId="{42D49DD5-DE38-668C-EFE5-200916E0BC7E}"/>
          </ac:grpSpMkLst>
        </pc:grpChg>
        <pc:grpChg chg="mod">
          <ac:chgData name="hassan MH" userId="84cd2103f36ef0dc" providerId="LiveId" clId="{4C5D9288-3663-4D53-A597-1B27E5165414}" dt="2022-06-03T13:25:49.336" v="1657"/>
          <ac:grpSpMkLst>
            <pc:docMk/>
            <pc:sldMk cId="3872251926" sldId="436"/>
            <ac:grpSpMk id="169" creationId="{C9313D56-53FB-488B-6A69-D103A98AB71F}"/>
          </ac:grpSpMkLst>
        </pc:grpChg>
        <pc:grpChg chg="mod">
          <ac:chgData name="hassan MH" userId="84cd2103f36ef0dc" providerId="LiveId" clId="{4C5D9288-3663-4D53-A597-1B27E5165414}" dt="2022-06-03T13:25:49.336" v="1657"/>
          <ac:grpSpMkLst>
            <pc:docMk/>
            <pc:sldMk cId="3872251926" sldId="436"/>
            <ac:grpSpMk id="187" creationId="{CEE6314A-DE17-5204-0493-DB73DD045A5E}"/>
          </ac:grpSpMkLst>
        </pc:grpChg>
        <pc:grpChg chg="mod">
          <ac:chgData name="hassan MH" userId="84cd2103f36ef0dc" providerId="LiveId" clId="{4C5D9288-3663-4D53-A597-1B27E5165414}" dt="2022-06-03T13:25:49.336" v="1657"/>
          <ac:grpSpMkLst>
            <pc:docMk/>
            <pc:sldMk cId="3872251926" sldId="436"/>
            <ac:grpSpMk id="188" creationId="{385FE831-52CC-6E42-7F6C-7103B578A6A6}"/>
          </ac:grpSpMkLst>
        </pc:grpChg>
        <pc:grpChg chg="mod">
          <ac:chgData name="hassan MH" userId="84cd2103f36ef0dc" providerId="LiveId" clId="{4C5D9288-3663-4D53-A597-1B27E5165414}" dt="2022-06-03T13:25:49.336" v="1657"/>
          <ac:grpSpMkLst>
            <pc:docMk/>
            <pc:sldMk cId="3872251926" sldId="436"/>
            <ac:grpSpMk id="189" creationId="{08A8F0F2-A8F0-8CB4-2D36-F532424A5382}"/>
          </ac:grpSpMkLst>
        </pc:grpChg>
        <pc:picChg chg="add mod">
          <ac:chgData name="hassan MH" userId="84cd2103f36ef0dc" providerId="LiveId" clId="{4C5D9288-3663-4D53-A597-1B27E5165414}" dt="2022-06-03T14:56:46.400" v="2170" actId="14100"/>
          <ac:picMkLst>
            <pc:docMk/>
            <pc:sldMk cId="3872251926" sldId="436"/>
            <ac:picMk id="2" creationId="{52EF7BE9-23B3-73D5-67E1-98DDD5C0DF46}"/>
          </ac:picMkLst>
        </pc:picChg>
      </pc:sldChg>
      <pc:sldChg chg="addSp delSp modSp add mod">
        <pc:chgData name="hassan MH" userId="84cd2103f36ef0dc" providerId="LiveId" clId="{4C5D9288-3663-4D53-A597-1B27E5165414}" dt="2022-06-03T15:39:44.720" v="2664"/>
        <pc:sldMkLst>
          <pc:docMk/>
          <pc:sldMk cId="3303953754" sldId="437"/>
        </pc:sldMkLst>
        <pc:spChg chg="mod">
          <ac:chgData name="hassan MH" userId="84cd2103f36ef0dc" providerId="LiveId" clId="{4C5D9288-3663-4D53-A597-1B27E5165414}" dt="2022-06-03T15:30:13.339" v="2493" actId="20577"/>
          <ac:spMkLst>
            <pc:docMk/>
            <pc:sldMk cId="3303953754" sldId="437"/>
            <ac:spMk id="10" creationId="{AC90E868-6B9F-4DE2-7E2D-90E5BF6ED449}"/>
          </ac:spMkLst>
        </pc:spChg>
        <pc:spChg chg="mod">
          <ac:chgData name="hassan MH" userId="84cd2103f36ef0dc" providerId="LiveId" clId="{4C5D9288-3663-4D53-A597-1B27E5165414}" dt="2022-06-03T15:39:44.720" v="2664"/>
          <ac:spMkLst>
            <pc:docMk/>
            <pc:sldMk cId="3303953754" sldId="437"/>
            <ac:spMk id="44" creationId="{18920727-6091-FF59-E03E-6AC6C1C23C98}"/>
          </ac:spMkLst>
        </pc:spChg>
        <pc:spChg chg="mod">
          <ac:chgData name="hassan MH" userId="84cd2103f36ef0dc" providerId="LiveId" clId="{4C5D9288-3663-4D53-A597-1B27E5165414}" dt="2022-06-03T13:30:03.392" v="1705"/>
          <ac:spMkLst>
            <pc:docMk/>
            <pc:sldMk cId="3303953754" sldId="437"/>
            <ac:spMk id="76" creationId="{4E9E58FE-EE29-AB3D-4CEC-056B88DEB12E}"/>
          </ac:spMkLst>
        </pc:spChg>
        <pc:spChg chg="mod">
          <ac:chgData name="hassan MH" userId="84cd2103f36ef0dc" providerId="LiveId" clId="{4C5D9288-3663-4D53-A597-1B27E5165414}" dt="2022-06-03T13:30:03.392" v="1705"/>
          <ac:spMkLst>
            <pc:docMk/>
            <pc:sldMk cId="3303953754" sldId="437"/>
            <ac:spMk id="79" creationId="{23CF7838-C75C-3C41-EF06-0E0430593AE7}"/>
          </ac:spMkLst>
        </pc:spChg>
        <pc:spChg chg="mod">
          <ac:chgData name="hassan MH" userId="84cd2103f36ef0dc" providerId="LiveId" clId="{4C5D9288-3663-4D53-A597-1B27E5165414}" dt="2022-06-03T13:30:03.392" v="1705"/>
          <ac:spMkLst>
            <pc:docMk/>
            <pc:sldMk cId="3303953754" sldId="437"/>
            <ac:spMk id="80" creationId="{D345AA40-655B-D956-26EA-BDF61DBF0885}"/>
          </ac:spMkLst>
        </pc:spChg>
        <pc:spChg chg="mod">
          <ac:chgData name="hassan MH" userId="84cd2103f36ef0dc" providerId="LiveId" clId="{4C5D9288-3663-4D53-A597-1B27E5165414}" dt="2022-06-03T13:30:03.392" v="1705"/>
          <ac:spMkLst>
            <pc:docMk/>
            <pc:sldMk cId="3303953754" sldId="437"/>
            <ac:spMk id="81" creationId="{4DCB73A5-DD4C-3719-5FC8-D5ED1DC3826B}"/>
          </ac:spMkLst>
        </pc:spChg>
        <pc:spChg chg="mod">
          <ac:chgData name="hassan MH" userId="84cd2103f36ef0dc" providerId="LiveId" clId="{4C5D9288-3663-4D53-A597-1B27E5165414}" dt="2022-06-03T13:30:03.392" v="1705"/>
          <ac:spMkLst>
            <pc:docMk/>
            <pc:sldMk cId="3303953754" sldId="437"/>
            <ac:spMk id="82" creationId="{677C773E-EF58-01D8-72A3-CA2AC2A85A8A}"/>
          </ac:spMkLst>
        </pc:spChg>
        <pc:spChg chg="mod">
          <ac:chgData name="hassan MH" userId="84cd2103f36ef0dc" providerId="LiveId" clId="{4C5D9288-3663-4D53-A597-1B27E5165414}" dt="2022-06-03T13:30:03.392" v="1705"/>
          <ac:spMkLst>
            <pc:docMk/>
            <pc:sldMk cId="3303953754" sldId="437"/>
            <ac:spMk id="87" creationId="{B7E78405-5D16-1DC9-01C7-F5204737CD6C}"/>
          </ac:spMkLst>
        </pc:spChg>
        <pc:spChg chg="mod">
          <ac:chgData name="hassan MH" userId="84cd2103f36ef0dc" providerId="LiveId" clId="{4C5D9288-3663-4D53-A597-1B27E5165414}" dt="2022-06-03T13:30:03.392" v="1705"/>
          <ac:spMkLst>
            <pc:docMk/>
            <pc:sldMk cId="3303953754" sldId="437"/>
            <ac:spMk id="88" creationId="{952AAE24-8284-15EA-8042-634696F7141C}"/>
          </ac:spMkLst>
        </pc:spChg>
        <pc:spChg chg="mod">
          <ac:chgData name="hassan MH" userId="84cd2103f36ef0dc" providerId="LiveId" clId="{4C5D9288-3663-4D53-A597-1B27E5165414}" dt="2022-06-03T13:30:03.392" v="1705"/>
          <ac:spMkLst>
            <pc:docMk/>
            <pc:sldMk cId="3303953754" sldId="437"/>
            <ac:spMk id="89" creationId="{630A05A3-B37B-8BE4-A7E7-6144E6E60E96}"/>
          </ac:spMkLst>
        </pc:spChg>
        <pc:spChg chg="mod">
          <ac:chgData name="hassan MH" userId="84cd2103f36ef0dc" providerId="LiveId" clId="{4C5D9288-3663-4D53-A597-1B27E5165414}" dt="2022-06-03T13:30:03.392" v="1705"/>
          <ac:spMkLst>
            <pc:docMk/>
            <pc:sldMk cId="3303953754" sldId="437"/>
            <ac:spMk id="90" creationId="{C71EEEE5-E003-6443-9AC8-FCB035EF6975}"/>
          </ac:spMkLst>
        </pc:spChg>
        <pc:spChg chg="mod">
          <ac:chgData name="hassan MH" userId="84cd2103f36ef0dc" providerId="LiveId" clId="{4C5D9288-3663-4D53-A597-1B27E5165414}" dt="2022-06-03T13:30:03.392" v="1705"/>
          <ac:spMkLst>
            <pc:docMk/>
            <pc:sldMk cId="3303953754" sldId="437"/>
            <ac:spMk id="92" creationId="{601835B4-977A-80F4-F991-FE04F784F88C}"/>
          </ac:spMkLst>
        </pc:spChg>
        <pc:spChg chg="mod">
          <ac:chgData name="hassan MH" userId="84cd2103f36ef0dc" providerId="LiveId" clId="{4C5D9288-3663-4D53-A597-1B27E5165414}" dt="2022-06-03T13:30:03.392" v="1705"/>
          <ac:spMkLst>
            <pc:docMk/>
            <pc:sldMk cId="3303953754" sldId="437"/>
            <ac:spMk id="93" creationId="{B32581AE-AFE7-269F-E619-5E6653C4DB32}"/>
          </ac:spMkLst>
        </pc:spChg>
        <pc:spChg chg="mod">
          <ac:chgData name="hassan MH" userId="84cd2103f36ef0dc" providerId="LiveId" clId="{4C5D9288-3663-4D53-A597-1B27E5165414}" dt="2022-06-03T13:30:03.392" v="1705"/>
          <ac:spMkLst>
            <pc:docMk/>
            <pc:sldMk cId="3303953754" sldId="437"/>
            <ac:spMk id="94" creationId="{9C4A6B87-4033-0719-B02D-3AD6B6CDA4A4}"/>
          </ac:spMkLst>
        </pc:spChg>
        <pc:spChg chg="mod">
          <ac:chgData name="hassan MH" userId="84cd2103f36ef0dc" providerId="LiveId" clId="{4C5D9288-3663-4D53-A597-1B27E5165414}" dt="2022-06-03T13:30:14.279" v="1707" actId="14100"/>
          <ac:spMkLst>
            <pc:docMk/>
            <pc:sldMk cId="3303953754" sldId="437"/>
            <ac:spMk id="95" creationId="{785D5BC5-28DE-AFBE-F07C-51AC5B897A36}"/>
          </ac:spMkLst>
        </pc:spChg>
        <pc:spChg chg="mod">
          <ac:chgData name="hassan MH" userId="84cd2103f36ef0dc" providerId="LiveId" clId="{4C5D9288-3663-4D53-A597-1B27E5165414}" dt="2022-06-03T13:30:54.144" v="1714" actId="207"/>
          <ac:spMkLst>
            <pc:docMk/>
            <pc:sldMk cId="3303953754" sldId="437"/>
            <ac:spMk id="96" creationId="{F5BA5646-7B13-919A-D0EA-3AAB073A4C4B}"/>
          </ac:spMkLst>
        </pc:spChg>
        <pc:spChg chg="mod">
          <ac:chgData name="hassan MH" userId="84cd2103f36ef0dc" providerId="LiveId" clId="{4C5D9288-3663-4D53-A597-1B27E5165414}" dt="2022-06-03T13:30:03.392" v="1705"/>
          <ac:spMkLst>
            <pc:docMk/>
            <pc:sldMk cId="3303953754" sldId="437"/>
            <ac:spMk id="98" creationId="{B7CD9CC1-3301-B9CD-D3A9-80BC602228DA}"/>
          </ac:spMkLst>
        </pc:spChg>
        <pc:spChg chg="del mod">
          <ac:chgData name="hassan MH" userId="84cd2103f36ef0dc" providerId="LiveId" clId="{4C5D9288-3663-4D53-A597-1B27E5165414}" dt="2022-06-03T13:30:16.735" v="1708" actId="478"/>
          <ac:spMkLst>
            <pc:docMk/>
            <pc:sldMk cId="3303953754" sldId="437"/>
            <ac:spMk id="99" creationId="{BAF18397-AADE-E086-7EB1-0699D7E4DBF2}"/>
          </ac:spMkLst>
        </pc:spChg>
        <pc:spChg chg="mod">
          <ac:chgData name="hassan MH" userId="84cd2103f36ef0dc" providerId="LiveId" clId="{4C5D9288-3663-4D53-A597-1B27E5165414}" dt="2022-06-03T13:30:03.392" v="1705"/>
          <ac:spMkLst>
            <pc:docMk/>
            <pc:sldMk cId="3303953754" sldId="437"/>
            <ac:spMk id="100" creationId="{214F8BDD-708B-3B72-9D45-23CB6E5E08AA}"/>
          </ac:spMkLst>
        </pc:spChg>
        <pc:spChg chg="del mod">
          <ac:chgData name="hassan MH" userId="84cd2103f36ef0dc" providerId="LiveId" clId="{4C5D9288-3663-4D53-A597-1B27E5165414}" dt="2022-06-03T13:30:18.440" v="1709" actId="478"/>
          <ac:spMkLst>
            <pc:docMk/>
            <pc:sldMk cId="3303953754" sldId="437"/>
            <ac:spMk id="101" creationId="{AE572E04-721A-0502-C097-8D98B8FCDFC7}"/>
          </ac:spMkLst>
        </pc:spChg>
        <pc:spChg chg="mod">
          <ac:chgData name="hassan MH" userId="84cd2103f36ef0dc" providerId="LiveId" clId="{4C5D9288-3663-4D53-A597-1B27E5165414}" dt="2022-06-03T13:30:03.392" v="1705"/>
          <ac:spMkLst>
            <pc:docMk/>
            <pc:sldMk cId="3303953754" sldId="437"/>
            <ac:spMk id="102" creationId="{EDA2ED0D-0120-65A3-4098-1748A3C2D734}"/>
          </ac:spMkLst>
        </pc:spChg>
        <pc:spChg chg="mod">
          <ac:chgData name="hassan MH" userId="84cd2103f36ef0dc" providerId="LiveId" clId="{4C5D9288-3663-4D53-A597-1B27E5165414}" dt="2022-06-03T13:30:03.392" v="1705"/>
          <ac:spMkLst>
            <pc:docMk/>
            <pc:sldMk cId="3303953754" sldId="437"/>
            <ac:spMk id="103" creationId="{7A7044B2-E64E-29E3-9313-7ABF59324089}"/>
          </ac:spMkLst>
        </pc:spChg>
        <pc:spChg chg="mod">
          <ac:chgData name="hassan MH" userId="84cd2103f36ef0dc" providerId="LiveId" clId="{4C5D9288-3663-4D53-A597-1B27E5165414}" dt="2022-06-03T13:30:03.392" v="1705"/>
          <ac:spMkLst>
            <pc:docMk/>
            <pc:sldMk cId="3303953754" sldId="437"/>
            <ac:spMk id="104" creationId="{50296751-0387-1FB3-9759-4DDD9E366C07}"/>
          </ac:spMkLst>
        </pc:spChg>
        <pc:spChg chg="mod">
          <ac:chgData name="hassan MH" userId="84cd2103f36ef0dc" providerId="LiveId" clId="{4C5D9288-3663-4D53-A597-1B27E5165414}" dt="2022-06-03T13:30:03.392" v="1705"/>
          <ac:spMkLst>
            <pc:docMk/>
            <pc:sldMk cId="3303953754" sldId="437"/>
            <ac:spMk id="105" creationId="{E453BD21-F15E-5EF1-7597-F9508859F45F}"/>
          </ac:spMkLst>
        </pc:spChg>
        <pc:spChg chg="mod">
          <ac:chgData name="hassan MH" userId="84cd2103f36ef0dc" providerId="LiveId" clId="{4C5D9288-3663-4D53-A597-1B27E5165414}" dt="2022-06-03T13:30:03.392" v="1705"/>
          <ac:spMkLst>
            <pc:docMk/>
            <pc:sldMk cId="3303953754" sldId="437"/>
            <ac:spMk id="106" creationId="{13C74ABE-7F02-7E38-1621-08E8B03BCB65}"/>
          </ac:spMkLst>
        </pc:spChg>
        <pc:spChg chg="mod">
          <ac:chgData name="hassan MH" userId="84cd2103f36ef0dc" providerId="LiveId" clId="{4C5D9288-3663-4D53-A597-1B27E5165414}" dt="2022-06-03T13:30:03.392" v="1705"/>
          <ac:spMkLst>
            <pc:docMk/>
            <pc:sldMk cId="3303953754" sldId="437"/>
            <ac:spMk id="108" creationId="{FDFA605F-3378-A490-2315-241647E2CB5A}"/>
          </ac:spMkLst>
        </pc:spChg>
        <pc:spChg chg="mod">
          <ac:chgData name="hassan MH" userId="84cd2103f36ef0dc" providerId="LiveId" clId="{4C5D9288-3663-4D53-A597-1B27E5165414}" dt="2022-06-03T13:30:03.392" v="1705"/>
          <ac:spMkLst>
            <pc:docMk/>
            <pc:sldMk cId="3303953754" sldId="437"/>
            <ac:spMk id="109" creationId="{68DFF406-3D33-E3F8-F471-7840FEECEAF7}"/>
          </ac:spMkLst>
        </pc:spChg>
        <pc:spChg chg="mod">
          <ac:chgData name="hassan MH" userId="84cd2103f36ef0dc" providerId="LiveId" clId="{4C5D9288-3663-4D53-A597-1B27E5165414}" dt="2022-06-03T13:30:03.392" v="1705"/>
          <ac:spMkLst>
            <pc:docMk/>
            <pc:sldMk cId="3303953754" sldId="437"/>
            <ac:spMk id="110" creationId="{1D559AAA-C71A-EA0C-161E-2FC38AAA6B9A}"/>
          </ac:spMkLst>
        </pc:spChg>
        <pc:spChg chg="mod">
          <ac:chgData name="hassan MH" userId="84cd2103f36ef0dc" providerId="LiveId" clId="{4C5D9288-3663-4D53-A597-1B27E5165414}" dt="2022-06-03T13:30:03.392" v="1705"/>
          <ac:spMkLst>
            <pc:docMk/>
            <pc:sldMk cId="3303953754" sldId="437"/>
            <ac:spMk id="111" creationId="{404C9738-DB5C-7CAB-5B33-C3D366D84AC0}"/>
          </ac:spMkLst>
        </pc:spChg>
        <pc:spChg chg="mod">
          <ac:chgData name="hassan MH" userId="84cd2103f36ef0dc" providerId="LiveId" clId="{4C5D9288-3663-4D53-A597-1B27E5165414}" dt="2022-06-03T13:30:03.392" v="1705"/>
          <ac:spMkLst>
            <pc:docMk/>
            <pc:sldMk cId="3303953754" sldId="437"/>
            <ac:spMk id="112" creationId="{2F16DAD8-12FE-B01E-0E41-52A69FCA968D}"/>
          </ac:spMkLst>
        </pc:spChg>
        <pc:spChg chg="mod">
          <ac:chgData name="hassan MH" userId="84cd2103f36ef0dc" providerId="LiveId" clId="{4C5D9288-3663-4D53-A597-1B27E5165414}" dt="2022-06-03T13:30:03.392" v="1705"/>
          <ac:spMkLst>
            <pc:docMk/>
            <pc:sldMk cId="3303953754" sldId="437"/>
            <ac:spMk id="113" creationId="{C13A0B32-C3FA-135D-B7DF-58F91DAE150E}"/>
          </ac:spMkLst>
        </pc:spChg>
        <pc:spChg chg="mod">
          <ac:chgData name="hassan MH" userId="84cd2103f36ef0dc" providerId="LiveId" clId="{4C5D9288-3663-4D53-A597-1B27E5165414}" dt="2022-06-03T13:30:03.392" v="1705"/>
          <ac:spMkLst>
            <pc:docMk/>
            <pc:sldMk cId="3303953754" sldId="437"/>
            <ac:spMk id="114" creationId="{20355DF4-3475-05F5-C71F-F1F3919CAD8F}"/>
          </ac:spMkLst>
        </pc:spChg>
        <pc:spChg chg="mod">
          <ac:chgData name="hassan MH" userId="84cd2103f36ef0dc" providerId="LiveId" clId="{4C5D9288-3663-4D53-A597-1B27E5165414}" dt="2022-06-03T13:30:03.392" v="1705"/>
          <ac:spMkLst>
            <pc:docMk/>
            <pc:sldMk cId="3303953754" sldId="437"/>
            <ac:spMk id="115" creationId="{33611262-DB6F-518D-473B-84AC4788289A}"/>
          </ac:spMkLst>
        </pc:spChg>
        <pc:spChg chg="mod">
          <ac:chgData name="hassan MH" userId="84cd2103f36ef0dc" providerId="LiveId" clId="{4C5D9288-3663-4D53-A597-1B27E5165414}" dt="2022-06-03T13:30:03.392" v="1705"/>
          <ac:spMkLst>
            <pc:docMk/>
            <pc:sldMk cId="3303953754" sldId="437"/>
            <ac:spMk id="116" creationId="{33F4568C-2C5F-9586-8B96-6F914DDE2996}"/>
          </ac:spMkLst>
        </pc:spChg>
        <pc:spChg chg="mod">
          <ac:chgData name="hassan MH" userId="84cd2103f36ef0dc" providerId="LiveId" clId="{4C5D9288-3663-4D53-A597-1B27E5165414}" dt="2022-06-03T13:30:03.392" v="1705"/>
          <ac:spMkLst>
            <pc:docMk/>
            <pc:sldMk cId="3303953754" sldId="437"/>
            <ac:spMk id="117" creationId="{CB97537F-2CA4-91C5-0F50-F566C69C89D4}"/>
          </ac:spMkLst>
        </pc:spChg>
        <pc:spChg chg="mod">
          <ac:chgData name="hassan MH" userId="84cd2103f36ef0dc" providerId="LiveId" clId="{4C5D9288-3663-4D53-A597-1B27E5165414}" dt="2022-06-03T13:30:03.392" v="1705"/>
          <ac:spMkLst>
            <pc:docMk/>
            <pc:sldMk cId="3303953754" sldId="437"/>
            <ac:spMk id="118" creationId="{D8B5D15E-06B1-1489-F3B6-FFD7C3E2B01E}"/>
          </ac:spMkLst>
        </pc:spChg>
        <pc:spChg chg="mod">
          <ac:chgData name="hassan MH" userId="84cd2103f36ef0dc" providerId="LiveId" clId="{4C5D9288-3663-4D53-A597-1B27E5165414}" dt="2022-06-03T13:30:03.392" v="1705"/>
          <ac:spMkLst>
            <pc:docMk/>
            <pc:sldMk cId="3303953754" sldId="437"/>
            <ac:spMk id="119" creationId="{C77B4282-CD9B-F5CD-1BA7-9100E49D87E3}"/>
          </ac:spMkLst>
        </pc:spChg>
        <pc:spChg chg="mod">
          <ac:chgData name="hassan MH" userId="84cd2103f36ef0dc" providerId="LiveId" clId="{4C5D9288-3663-4D53-A597-1B27E5165414}" dt="2022-06-03T13:30:03.392" v="1705"/>
          <ac:spMkLst>
            <pc:docMk/>
            <pc:sldMk cId="3303953754" sldId="437"/>
            <ac:spMk id="120" creationId="{7A824849-2126-8250-C009-00FC0AB1D59B}"/>
          </ac:spMkLst>
        </pc:spChg>
        <pc:spChg chg="mod">
          <ac:chgData name="hassan MH" userId="84cd2103f36ef0dc" providerId="LiveId" clId="{4C5D9288-3663-4D53-A597-1B27E5165414}" dt="2022-06-03T13:30:03.392" v="1705"/>
          <ac:spMkLst>
            <pc:docMk/>
            <pc:sldMk cId="3303953754" sldId="437"/>
            <ac:spMk id="121" creationId="{D1D88A9F-8C0F-CFD6-37D0-1D28FEABBD98}"/>
          </ac:spMkLst>
        </pc:spChg>
        <pc:spChg chg="mod">
          <ac:chgData name="hassan MH" userId="84cd2103f36ef0dc" providerId="LiveId" clId="{4C5D9288-3663-4D53-A597-1B27E5165414}" dt="2022-06-03T13:30:03.392" v="1705"/>
          <ac:spMkLst>
            <pc:docMk/>
            <pc:sldMk cId="3303953754" sldId="437"/>
            <ac:spMk id="122" creationId="{272B48C1-B447-9643-79C2-DD672F398819}"/>
          </ac:spMkLst>
        </pc:spChg>
        <pc:spChg chg="mod">
          <ac:chgData name="hassan MH" userId="84cd2103f36ef0dc" providerId="LiveId" clId="{4C5D9288-3663-4D53-A597-1B27E5165414}" dt="2022-06-03T13:30:03.392" v="1705"/>
          <ac:spMkLst>
            <pc:docMk/>
            <pc:sldMk cId="3303953754" sldId="437"/>
            <ac:spMk id="123" creationId="{C4A4BA6D-A222-527C-ECA2-E29033759E1A}"/>
          </ac:spMkLst>
        </pc:spChg>
        <pc:spChg chg="mod">
          <ac:chgData name="hassan MH" userId="84cd2103f36ef0dc" providerId="LiveId" clId="{4C5D9288-3663-4D53-A597-1B27E5165414}" dt="2022-06-03T13:30:03.392" v="1705"/>
          <ac:spMkLst>
            <pc:docMk/>
            <pc:sldMk cId="3303953754" sldId="437"/>
            <ac:spMk id="124" creationId="{E602A719-A577-B364-24FB-2DEFDBB6A203}"/>
          </ac:spMkLst>
        </pc:spChg>
        <pc:spChg chg="mod">
          <ac:chgData name="hassan MH" userId="84cd2103f36ef0dc" providerId="LiveId" clId="{4C5D9288-3663-4D53-A597-1B27E5165414}" dt="2022-06-03T13:30:03.392" v="1705"/>
          <ac:spMkLst>
            <pc:docMk/>
            <pc:sldMk cId="3303953754" sldId="437"/>
            <ac:spMk id="128" creationId="{C859F113-A411-688D-A033-8B88DA786355}"/>
          </ac:spMkLst>
        </pc:spChg>
        <pc:spChg chg="mod">
          <ac:chgData name="hassan MH" userId="84cd2103f36ef0dc" providerId="LiveId" clId="{4C5D9288-3663-4D53-A597-1B27E5165414}" dt="2022-06-03T13:30:03.392" v="1705"/>
          <ac:spMkLst>
            <pc:docMk/>
            <pc:sldMk cId="3303953754" sldId="437"/>
            <ac:spMk id="129" creationId="{B1E54F46-9DF5-0309-0656-69D136A626AF}"/>
          </ac:spMkLst>
        </pc:spChg>
        <pc:spChg chg="mod">
          <ac:chgData name="hassan MH" userId="84cd2103f36ef0dc" providerId="LiveId" clId="{4C5D9288-3663-4D53-A597-1B27E5165414}" dt="2022-06-03T13:30:03.392" v="1705"/>
          <ac:spMkLst>
            <pc:docMk/>
            <pc:sldMk cId="3303953754" sldId="437"/>
            <ac:spMk id="130" creationId="{F0396BDD-91E2-16A6-FD12-65D32B698876}"/>
          </ac:spMkLst>
        </pc:spChg>
        <pc:spChg chg="mod">
          <ac:chgData name="hassan MH" userId="84cd2103f36ef0dc" providerId="LiveId" clId="{4C5D9288-3663-4D53-A597-1B27E5165414}" dt="2022-06-03T13:30:03.392" v="1705"/>
          <ac:spMkLst>
            <pc:docMk/>
            <pc:sldMk cId="3303953754" sldId="437"/>
            <ac:spMk id="131" creationId="{377C7B48-F69D-10FC-F145-61DE55B2B6AB}"/>
          </ac:spMkLst>
        </pc:spChg>
        <pc:spChg chg="mod">
          <ac:chgData name="hassan MH" userId="84cd2103f36ef0dc" providerId="LiveId" clId="{4C5D9288-3663-4D53-A597-1B27E5165414}" dt="2022-06-03T13:30:03.392" v="1705"/>
          <ac:spMkLst>
            <pc:docMk/>
            <pc:sldMk cId="3303953754" sldId="437"/>
            <ac:spMk id="132" creationId="{D9CF5B50-0606-F308-74F1-4F141F1431ED}"/>
          </ac:spMkLst>
        </pc:spChg>
        <pc:spChg chg="mod">
          <ac:chgData name="hassan MH" userId="84cd2103f36ef0dc" providerId="LiveId" clId="{4C5D9288-3663-4D53-A597-1B27E5165414}" dt="2022-06-03T13:30:03.392" v="1705"/>
          <ac:spMkLst>
            <pc:docMk/>
            <pc:sldMk cId="3303953754" sldId="437"/>
            <ac:spMk id="133" creationId="{426F6EC7-C9D9-84E5-A925-5D9FB17C8C60}"/>
          </ac:spMkLst>
        </pc:spChg>
        <pc:spChg chg="mod">
          <ac:chgData name="hassan MH" userId="84cd2103f36ef0dc" providerId="LiveId" clId="{4C5D9288-3663-4D53-A597-1B27E5165414}" dt="2022-06-03T13:30:03.392" v="1705"/>
          <ac:spMkLst>
            <pc:docMk/>
            <pc:sldMk cId="3303953754" sldId="437"/>
            <ac:spMk id="134" creationId="{23E77D16-92CE-2970-E964-E0F1BDA8DC0D}"/>
          </ac:spMkLst>
        </pc:spChg>
        <pc:spChg chg="mod">
          <ac:chgData name="hassan MH" userId="84cd2103f36ef0dc" providerId="LiveId" clId="{4C5D9288-3663-4D53-A597-1B27E5165414}" dt="2022-06-03T13:30:03.392" v="1705"/>
          <ac:spMkLst>
            <pc:docMk/>
            <pc:sldMk cId="3303953754" sldId="437"/>
            <ac:spMk id="135" creationId="{7299EDDE-AFE6-5DCC-489E-7F450DE05562}"/>
          </ac:spMkLst>
        </pc:spChg>
        <pc:spChg chg="mod">
          <ac:chgData name="hassan MH" userId="84cd2103f36ef0dc" providerId="LiveId" clId="{4C5D9288-3663-4D53-A597-1B27E5165414}" dt="2022-06-03T13:30:03.392" v="1705"/>
          <ac:spMkLst>
            <pc:docMk/>
            <pc:sldMk cId="3303953754" sldId="437"/>
            <ac:spMk id="136" creationId="{9F0BE53D-B71F-2C16-729C-36CC616E973A}"/>
          </ac:spMkLst>
        </pc:spChg>
        <pc:spChg chg="mod">
          <ac:chgData name="hassan MH" userId="84cd2103f36ef0dc" providerId="LiveId" clId="{4C5D9288-3663-4D53-A597-1B27E5165414}" dt="2022-06-03T13:30:03.392" v="1705"/>
          <ac:spMkLst>
            <pc:docMk/>
            <pc:sldMk cId="3303953754" sldId="437"/>
            <ac:spMk id="137" creationId="{0104E144-BA2C-E9F0-26BA-178FAFA3679B}"/>
          </ac:spMkLst>
        </pc:spChg>
        <pc:spChg chg="mod">
          <ac:chgData name="hassan MH" userId="84cd2103f36ef0dc" providerId="LiveId" clId="{4C5D9288-3663-4D53-A597-1B27E5165414}" dt="2022-06-03T13:30:03.392" v="1705"/>
          <ac:spMkLst>
            <pc:docMk/>
            <pc:sldMk cId="3303953754" sldId="437"/>
            <ac:spMk id="138" creationId="{FFCFBA76-2104-A26F-A0C1-5E81A78435BD}"/>
          </ac:spMkLst>
        </pc:spChg>
        <pc:spChg chg="mod">
          <ac:chgData name="hassan MH" userId="84cd2103f36ef0dc" providerId="LiveId" clId="{4C5D9288-3663-4D53-A597-1B27E5165414}" dt="2022-06-03T13:30:03.392" v="1705"/>
          <ac:spMkLst>
            <pc:docMk/>
            <pc:sldMk cId="3303953754" sldId="437"/>
            <ac:spMk id="139" creationId="{98D7E933-9F7C-1ECC-885F-7703F86498DE}"/>
          </ac:spMkLst>
        </pc:spChg>
        <pc:spChg chg="mod">
          <ac:chgData name="hassan MH" userId="84cd2103f36ef0dc" providerId="LiveId" clId="{4C5D9288-3663-4D53-A597-1B27E5165414}" dt="2022-06-03T13:30:03.392" v="1705"/>
          <ac:spMkLst>
            <pc:docMk/>
            <pc:sldMk cId="3303953754" sldId="437"/>
            <ac:spMk id="140" creationId="{97B636A1-A661-CDDA-A0E9-E58EA467FEFC}"/>
          </ac:spMkLst>
        </pc:spChg>
        <pc:spChg chg="mod">
          <ac:chgData name="hassan MH" userId="84cd2103f36ef0dc" providerId="LiveId" clId="{4C5D9288-3663-4D53-A597-1B27E5165414}" dt="2022-06-03T13:30:03.392" v="1705"/>
          <ac:spMkLst>
            <pc:docMk/>
            <pc:sldMk cId="3303953754" sldId="437"/>
            <ac:spMk id="205" creationId="{56E819A5-3D5F-FB43-8B49-B7110F187F2E}"/>
          </ac:spMkLst>
        </pc:spChg>
        <pc:spChg chg="mod">
          <ac:chgData name="hassan MH" userId="84cd2103f36ef0dc" providerId="LiveId" clId="{4C5D9288-3663-4D53-A597-1B27E5165414}" dt="2022-06-03T13:30:03.392" v="1705"/>
          <ac:spMkLst>
            <pc:docMk/>
            <pc:sldMk cId="3303953754" sldId="437"/>
            <ac:spMk id="206" creationId="{BE8B0808-B680-155F-E548-A7148F9DC534}"/>
          </ac:spMkLst>
        </pc:spChg>
        <pc:spChg chg="mod">
          <ac:chgData name="hassan MH" userId="84cd2103f36ef0dc" providerId="LiveId" clId="{4C5D9288-3663-4D53-A597-1B27E5165414}" dt="2022-06-03T13:30:03.392" v="1705"/>
          <ac:spMkLst>
            <pc:docMk/>
            <pc:sldMk cId="3303953754" sldId="437"/>
            <ac:spMk id="207" creationId="{5FF75462-BB49-07BE-F7CC-2ED80B7EEACC}"/>
          </ac:spMkLst>
        </pc:spChg>
        <pc:spChg chg="mod">
          <ac:chgData name="hassan MH" userId="84cd2103f36ef0dc" providerId="LiveId" clId="{4C5D9288-3663-4D53-A597-1B27E5165414}" dt="2022-06-03T13:30:03.392" v="1705"/>
          <ac:spMkLst>
            <pc:docMk/>
            <pc:sldMk cId="3303953754" sldId="437"/>
            <ac:spMk id="208" creationId="{8BB4F7B7-2686-5D40-DCAA-AC7580FFFBE3}"/>
          </ac:spMkLst>
        </pc:spChg>
        <pc:grpChg chg="del">
          <ac:chgData name="hassan MH" userId="84cd2103f36ef0dc" providerId="LiveId" clId="{4C5D9288-3663-4D53-A597-1B27E5165414}" dt="2022-06-03T13:29:53.355" v="1704" actId="478"/>
          <ac:grpSpMkLst>
            <pc:docMk/>
            <pc:sldMk cId="3303953754" sldId="437"/>
            <ac:grpSpMk id="70" creationId="{AA595D7C-9E99-898F-766E-E5F601ACC614}"/>
          </ac:grpSpMkLst>
        </pc:grpChg>
        <pc:grpChg chg="add del mod">
          <ac:chgData name="hassan MH" userId="84cd2103f36ef0dc" providerId="LiveId" clId="{4C5D9288-3663-4D53-A597-1B27E5165414}" dt="2022-06-03T14:56:54.741" v="2172" actId="21"/>
          <ac:grpSpMkLst>
            <pc:docMk/>
            <pc:sldMk cId="3303953754" sldId="437"/>
            <ac:grpSpMk id="75" creationId="{B2C2E69A-3023-9DDF-2620-E33C78D8131C}"/>
          </ac:grpSpMkLst>
        </pc:grpChg>
        <pc:grpChg chg="mod">
          <ac:chgData name="hassan MH" userId="84cd2103f36ef0dc" providerId="LiveId" clId="{4C5D9288-3663-4D53-A597-1B27E5165414}" dt="2022-06-03T13:30:03.392" v="1705"/>
          <ac:grpSpMkLst>
            <pc:docMk/>
            <pc:sldMk cId="3303953754" sldId="437"/>
            <ac:grpSpMk id="77" creationId="{0BE88153-4845-39E4-DFAB-D1EFFA86D680}"/>
          </ac:grpSpMkLst>
        </pc:grpChg>
        <pc:grpChg chg="mod">
          <ac:chgData name="hassan MH" userId="84cd2103f36ef0dc" providerId="LiveId" clId="{4C5D9288-3663-4D53-A597-1B27E5165414}" dt="2022-06-03T13:30:03.392" v="1705"/>
          <ac:grpSpMkLst>
            <pc:docMk/>
            <pc:sldMk cId="3303953754" sldId="437"/>
            <ac:grpSpMk id="78" creationId="{64C7AB3D-E18E-99C6-BF46-7CF3B9C08053}"/>
          </ac:grpSpMkLst>
        </pc:grpChg>
        <pc:grpChg chg="mod">
          <ac:chgData name="hassan MH" userId="84cd2103f36ef0dc" providerId="LiveId" clId="{4C5D9288-3663-4D53-A597-1B27E5165414}" dt="2022-06-03T13:30:03.392" v="1705"/>
          <ac:grpSpMkLst>
            <pc:docMk/>
            <pc:sldMk cId="3303953754" sldId="437"/>
            <ac:grpSpMk id="83" creationId="{31DDFF45-7FD6-80E0-824A-BD644BDC47D6}"/>
          </ac:grpSpMkLst>
        </pc:grpChg>
        <pc:grpChg chg="mod">
          <ac:chgData name="hassan MH" userId="84cd2103f36ef0dc" providerId="LiveId" clId="{4C5D9288-3663-4D53-A597-1B27E5165414}" dt="2022-06-03T13:30:03.392" v="1705"/>
          <ac:grpSpMkLst>
            <pc:docMk/>
            <pc:sldMk cId="3303953754" sldId="437"/>
            <ac:grpSpMk id="84" creationId="{841EE3BA-6E9A-7757-63CA-5529ADC84620}"/>
          </ac:grpSpMkLst>
        </pc:grpChg>
        <pc:grpChg chg="mod">
          <ac:chgData name="hassan MH" userId="84cd2103f36ef0dc" providerId="LiveId" clId="{4C5D9288-3663-4D53-A597-1B27E5165414}" dt="2022-06-03T13:30:03.392" v="1705"/>
          <ac:grpSpMkLst>
            <pc:docMk/>
            <pc:sldMk cId="3303953754" sldId="437"/>
            <ac:grpSpMk id="85" creationId="{AF0EBE21-1314-89C0-C668-99D1AF468D52}"/>
          </ac:grpSpMkLst>
        </pc:grpChg>
        <pc:grpChg chg="mod">
          <ac:chgData name="hassan MH" userId="84cd2103f36ef0dc" providerId="LiveId" clId="{4C5D9288-3663-4D53-A597-1B27E5165414}" dt="2022-06-03T13:30:03.392" v="1705"/>
          <ac:grpSpMkLst>
            <pc:docMk/>
            <pc:sldMk cId="3303953754" sldId="437"/>
            <ac:grpSpMk id="86" creationId="{3E764FBC-62B8-E119-1282-FB9C01AD035F}"/>
          </ac:grpSpMkLst>
        </pc:grpChg>
        <pc:grpChg chg="mod">
          <ac:chgData name="hassan MH" userId="84cd2103f36ef0dc" providerId="LiveId" clId="{4C5D9288-3663-4D53-A597-1B27E5165414}" dt="2022-06-03T13:30:03.392" v="1705"/>
          <ac:grpSpMkLst>
            <pc:docMk/>
            <pc:sldMk cId="3303953754" sldId="437"/>
            <ac:grpSpMk id="91" creationId="{89DD5C13-A9DB-C57D-7037-EEBE6E8F7CEC}"/>
          </ac:grpSpMkLst>
        </pc:grpChg>
        <pc:grpChg chg="mod">
          <ac:chgData name="hassan MH" userId="84cd2103f36ef0dc" providerId="LiveId" clId="{4C5D9288-3663-4D53-A597-1B27E5165414}" dt="2022-06-03T13:30:03.392" v="1705"/>
          <ac:grpSpMkLst>
            <pc:docMk/>
            <pc:sldMk cId="3303953754" sldId="437"/>
            <ac:grpSpMk id="97" creationId="{61221EF0-5B5A-A693-ACF5-76CA81B8F7FF}"/>
          </ac:grpSpMkLst>
        </pc:grpChg>
        <pc:grpChg chg="mod">
          <ac:chgData name="hassan MH" userId="84cd2103f36ef0dc" providerId="LiveId" clId="{4C5D9288-3663-4D53-A597-1B27E5165414}" dt="2022-06-03T13:30:03.392" v="1705"/>
          <ac:grpSpMkLst>
            <pc:docMk/>
            <pc:sldMk cId="3303953754" sldId="437"/>
            <ac:grpSpMk id="107" creationId="{533D1A33-41D4-C684-DBC0-933C0347FA66}"/>
          </ac:grpSpMkLst>
        </pc:grpChg>
        <pc:grpChg chg="mod">
          <ac:chgData name="hassan MH" userId="84cd2103f36ef0dc" providerId="LiveId" clId="{4C5D9288-3663-4D53-A597-1B27E5165414}" dt="2022-06-03T13:30:03.392" v="1705"/>
          <ac:grpSpMkLst>
            <pc:docMk/>
            <pc:sldMk cId="3303953754" sldId="437"/>
            <ac:grpSpMk id="125" creationId="{3F0AEDB9-CFA9-6247-DC9B-2A828CACBEC3}"/>
          </ac:grpSpMkLst>
        </pc:grpChg>
        <pc:grpChg chg="mod">
          <ac:chgData name="hassan MH" userId="84cd2103f36ef0dc" providerId="LiveId" clId="{4C5D9288-3663-4D53-A597-1B27E5165414}" dt="2022-06-03T13:30:03.392" v="1705"/>
          <ac:grpSpMkLst>
            <pc:docMk/>
            <pc:sldMk cId="3303953754" sldId="437"/>
            <ac:grpSpMk id="126" creationId="{08271CAD-70AE-98F4-8FC4-FB814A7DDA24}"/>
          </ac:grpSpMkLst>
        </pc:grpChg>
        <pc:grpChg chg="mod">
          <ac:chgData name="hassan MH" userId="84cd2103f36ef0dc" providerId="LiveId" clId="{4C5D9288-3663-4D53-A597-1B27E5165414}" dt="2022-06-03T13:30:03.392" v="1705"/>
          <ac:grpSpMkLst>
            <pc:docMk/>
            <pc:sldMk cId="3303953754" sldId="437"/>
            <ac:grpSpMk id="127" creationId="{23DB3BDE-3CBE-9080-03AF-AF7733931FB1}"/>
          </ac:grpSpMkLst>
        </pc:grpChg>
        <pc:picChg chg="add mod">
          <ac:chgData name="hassan MH" userId="84cd2103f36ef0dc" providerId="LiveId" clId="{4C5D9288-3663-4D53-A597-1B27E5165414}" dt="2022-06-03T14:57:02.728" v="2175" actId="14100"/>
          <ac:picMkLst>
            <pc:docMk/>
            <pc:sldMk cId="3303953754" sldId="437"/>
            <ac:picMk id="2" creationId="{BC6854E1-8928-02BF-257E-B8B3074C50A0}"/>
          </ac:picMkLst>
        </pc:picChg>
      </pc:sldChg>
      <pc:sldChg chg="addSp delSp modSp add mod">
        <pc:chgData name="hassan MH" userId="84cd2103f36ef0dc" providerId="LiveId" clId="{4C5D9288-3663-4D53-A597-1B27E5165414}" dt="2022-06-03T15:39:42.578" v="2663"/>
        <pc:sldMkLst>
          <pc:docMk/>
          <pc:sldMk cId="4136396744" sldId="438"/>
        </pc:sldMkLst>
        <pc:spChg chg="mod">
          <ac:chgData name="hassan MH" userId="84cd2103f36ef0dc" providerId="LiveId" clId="{4C5D9288-3663-4D53-A597-1B27E5165414}" dt="2022-06-03T13:32:17.699" v="1724"/>
          <ac:spMkLst>
            <pc:docMk/>
            <pc:sldMk cId="4136396744" sldId="438"/>
            <ac:spMk id="10" creationId="{AC90E868-6B9F-4DE2-7E2D-90E5BF6ED449}"/>
          </ac:spMkLst>
        </pc:spChg>
        <pc:spChg chg="mod">
          <ac:chgData name="hassan MH" userId="84cd2103f36ef0dc" providerId="LiveId" clId="{4C5D9288-3663-4D53-A597-1B27E5165414}" dt="2022-06-03T15:39:42.578" v="2663"/>
          <ac:spMkLst>
            <pc:docMk/>
            <pc:sldMk cId="4136396744" sldId="438"/>
            <ac:spMk id="44" creationId="{18920727-6091-FF59-E03E-6AC6C1C23C98}"/>
          </ac:spMkLst>
        </pc:spChg>
        <pc:spChg chg="mod">
          <ac:chgData name="hassan MH" userId="84cd2103f36ef0dc" providerId="LiveId" clId="{4C5D9288-3663-4D53-A597-1B27E5165414}" dt="2022-06-03T14:39:44.135" v="1895"/>
          <ac:spMkLst>
            <pc:docMk/>
            <pc:sldMk cId="4136396744" sldId="438"/>
            <ac:spMk id="73" creationId="{10038E31-D327-EB9F-526D-521C5C84783D}"/>
          </ac:spMkLst>
        </pc:spChg>
        <pc:spChg chg="mod">
          <ac:chgData name="hassan MH" userId="84cd2103f36ef0dc" providerId="LiveId" clId="{4C5D9288-3663-4D53-A597-1B27E5165414}" dt="2022-06-03T14:39:44.135" v="1895"/>
          <ac:spMkLst>
            <pc:docMk/>
            <pc:sldMk cId="4136396744" sldId="438"/>
            <ac:spMk id="101" creationId="{C00FEDDE-D4F8-1923-A301-F6E5F43F3E75}"/>
          </ac:spMkLst>
        </pc:spChg>
        <pc:spChg chg="mod">
          <ac:chgData name="hassan MH" userId="84cd2103f36ef0dc" providerId="LiveId" clId="{4C5D9288-3663-4D53-A597-1B27E5165414}" dt="2022-06-03T14:39:44.135" v="1895"/>
          <ac:spMkLst>
            <pc:docMk/>
            <pc:sldMk cId="4136396744" sldId="438"/>
            <ac:spMk id="141" creationId="{B848DFBC-553B-E23A-BDA5-76B6E5EC18EC}"/>
          </ac:spMkLst>
        </pc:spChg>
        <pc:spChg chg="mod">
          <ac:chgData name="hassan MH" userId="84cd2103f36ef0dc" providerId="LiveId" clId="{4C5D9288-3663-4D53-A597-1B27E5165414}" dt="2022-06-03T14:39:44.135" v="1895"/>
          <ac:spMkLst>
            <pc:docMk/>
            <pc:sldMk cId="4136396744" sldId="438"/>
            <ac:spMk id="142" creationId="{61044EB1-B05B-4157-D77A-D5B0DCC0811F}"/>
          </ac:spMkLst>
        </pc:spChg>
        <pc:spChg chg="mod">
          <ac:chgData name="hassan MH" userId="84cd2103f36ef0dc" providerId="LiveId" clId="{4C5D9288-3663-4D53-A597-1B27E5165414}" dt="2022-06-03T14:39:44.135" v="1895"/>
          <ac:spMkLst>
            <pc:docMk/>
            <pc:sldMk cId="4136396744" sldId="438"/>
            <ac:spMk id="143" creationId="{621565F4-E3DC-76B0-15BC-3EE2DC2B3625}"/>
          </ac:spMkLst>
        </pc:spChg>
        <pc:spChg chg="mod">
          <ac:chgData name="hassan MH" userId="84cd2103f36ef0dc" providerId="LiveId" clId="{4C5D9288-3663-4D53-A597-1B27E5165414}" dt="2022-06-03T14:39:44.135" v="1895"/>
          <ac:spMkLst>
            <pc:docMk/>
            <pc:sldMk cId="4136396744" sldId="438"/>
            <ac:spMk id="148" creationId="{6B06B84C-1C6C-1B74-49D1-C119E17615CF}"/>
          </ac:spMkLst>
        </pc:spChg>
        <pc:spChg chg="mod">
          <ac:chgData name="hassan MH" userId="84cd2103f36ef0dc" providerId="LiveId" clId="{4C5D9288-3663-4D53-A597-1B27E5165414}" dt="2022-06-03T14:39:44.135" v="1895"/>
          <ac:spMkLst>
            <pc:docMk/>
            <pc:sldMk cId="4136396744" sldId="438"/>
            <ac:spMk id="149" creationId="{07705CEE-DD4E-29CA-293E-6B7DDE457A6B}"/>
          </ac:spMkLst>
        </pc:spChg>
        <pc:spChg chg="mod">
          <ac:chgData name="hassan MH" userId="84cd2103f36ef0dc" providerId="LiveId" clId="{4C5D9288-3663-4D53-A597-1B27E5165414}" dt="2022-06-03T14:39:44.135" v="1895"/>
          <ac:spMkLst>
            <pc:docMk/>
            <pc:sldMk cId="4136396744" sldId="438"/>
            <ac:spMk id="150" creationId="{937F1DAD-6B80-FAC2-3320-B29719CACD08}"/>
          </ac:spMkLst>
        </pc:spChg>
        <pc:spChg chg="mod">
          <ac:chgData name="hassan MH" userId="84cd2103f36ef0dc" providerId="LiveId" clId="{4C5D9288-3663-4D53-A597-1B27E5165414}" dt="2022-06-03T14:39:44.135" v="1895"/>
          <ac:spMkLst>
            <pc:docMk/>
            <pc:sldMk cId="4136396744" sldId="438"/>
            <ac:spMk id="151" creationId="{11C2049B-4356-97E6-4C49-04C451D6E0C8}"/>
          </ac:spMkLst>
        </pc:spChg>
        <pc:spChg chg="mod">
          <ac:chgData name="hassan MH" userId="84cd2103f36ef0dc" providerId="LiveId" clId="{4C5D9288-3663-4D53-A597-1B27E5165414}" dt="2022-06-03T14:39:44.135" v="1895"/>
          <ac:spMkLst>
            <pc:docMk/>
            <pc:sldMk cId="4136396744" sldId="438"/>
            <ac:spMk id="153" creationId="{649A0ECB-9932-5EC6-4AE4-F9D606B264F8}"/>
          </ac:spMkLst>
        </pc:spChg>
        <pc:spChg chg="mod">
          <ac:chgData name="hassan MH" userId="84cd2103f36ef0dc" providerId="LiveId" clId="{4C5D9288-3663-4D53-A597-1B27E5165414}" dt="2022-06-03T14:39:44.135" v="1895"/>
          <ac:spMkLst>
            <pc:docMk/>
            <pc:sldMk cId="4136396744" sldId="438"/>
            <ac:spMk id="154" creationId="{C7DDAB64-67DD-A46B-DE2D-3623577529FB}"/>
          </ac:spMkLst>
        </pc:spChg>
        <pc:spChg chg="mod">
          <ac:chgData name="hassan MH" userId="84cd2103f36ef0dc" providerId="LiveId" clId="{4C5D9288-3663-4D53-A597-1B27E5165414}" dt="2022-06-03T14:39:44.135" v="1895"/>
          <ac:spMkLst>
            <pc:docMk/>
            <pc:sldMk cId="4136396744" sldId="438"/>
            <ac:spMk id="155" creationId="{C6D0680E-F54A-EFCE-9F3B-AB6FC71F27F8}"/>
          </ac:spMkLst>
        </pc:spChg>
        <pc:spChg chg="mod">
          <ac:chgData name="hassan MH" userId="84cd2103f36ef0dc" providerId="LiveId" clId="{4C5D9288-3663-4D53-A597-1B27E5165414}" dt="2022-06-03T14:53:42.074" v="2126" actId="14100"/>
          <ac:spMkLst>
            <pc:docMk/>
            <pc:sldMk cId="4136396744" sldId="438"/>
            <ac:spMk id="156" creationId="{C635522A-8385-10D2-4CD2-9727ACD26C4A}"/>
          </ac:spMkLst>
        </pc:spChg>
        <pc:spChg chg="mod">
          <ac:chgData name="hassan MH" userId="84cd2103f36ef0dc" providerId="LiveId" clId="{4C5D9288-3663-4D53-A597-1B27E5165414}" dt="2022-06-03T14:39:44.135" v="1895"/>
          <ac:spMkLst>
            <pc:docMk/>
            <pc:sldMk cId="4136396744" sldId="438"/>
            <ac:spMk id="157" creationId="{4D5F5FFA-E36F-3787-FD53-C10B0F5502E1}"/>
          </ac:spMkLst>
        </pc:spChg>
        <pc:spChg chg="mod">
          <ac:chgData name="hassan MH" userId="84cd2103f36ef0dc" providerId="LiveId" clId="{4C5D9288-3663-4D53-A597-1B27E5165414}" dt="2022-06-03T14:39:44.135" v="1895"/>
          <ac:spMkLst>
            <pc:docMk/>
            <pc:sldMk cId="4136396744" sldId="438"/>
            <ac:spMk id="159" creationId="{0701C029-8CA2-7A16-53FD-402D1327A3EE}"/>
          </ac:spMkLst>
        </pc:spChg>
        <pc:spChg chg="mod">
          <ac:chgData name="hassan MH" userId="84cd2103f36ef0dc" providerId="LiveId" clId="{4C5D9288-3663-4D53-A597-1B27E5165414}" dt="2022-06-03T14:39:44.135" v="1895"/>
          <ac:spMkLst>
            <pc:docMk/>
            <pc:sldMk cId="4136396744" sldId="438"/>
            <ac:spMk id="160" creationId="{AB53634F-6327-64F9-6B9C-481510876182}"/>
          </ac:spMkLst>
        </pc:spChg>
        <pc:spChg chg="mod">
          <ac:chgData name="hassan MH" userId="84cd2103f36ef0dc" providerId="LiveId" clId="{4C5D9288-3663-4D53-A597-1B27E5165414}" dt="2022-06-03T14:39:44.135" v="1895"/>
          <ac:spMkLst>
            <pc:docMk/>
            <pc:sldMk cId="4136396744" sldId="438"/>
            <ac:spMk id="161" creationId="{18F53CCF-33F9-992E-5D73-0495BAAA44C7}"/>
          </ac:spMkLst>
        </pc:spChg>
        <pc:spChg chg="mod">
          <ac:chgData name="hassan MH" userId="84cd2103f36ef0dc" providerId="LiveId" clId="{4C5D9288-3663-4D53-A597-1B27E5165414}" dt="2022-06-03T14:39:44.135" v="1895"/>
          <ac:spMkLst>
            <pc:docMk/>
            <pc:sldMk cId="4136396744" sldId="438"/>
            <ac:spMk id="162" creationId="{25993BF1-D50E-4509-3082-48AF6B86EC99}"/>
          </ac:spMkLst>
        </pc:spChg>
        <pc:spChg chg="mod">
          <ac:chgData name="hassan MH" userId="84cd2103f36ef0dc" providerId="LiveId" clId="{4C5D9288-3663-4D53-A597-1B27E5165414}" dt="2022-06-03T14:39:44.135" v="1895"/>
          <ac:spMkLst>
            <pc:docMk/>
            <pc:sldMk cId="4136396744" sldId="438"/>
            <ac:spMk id="163" creationId="{5AA9FBB9-DDAA-5B45-2052-47244E1B4BB5}"/>
          </ac:spMkLst>
        </pc:spChg>
        <pc:spChg chg="mod">
          <ac:chgData name="hassan MH" userId="84cd2103f36ef0dc" providerId="LiveId" clId="{4C5D9288-3663-4D53-A597-1B27E5165414}" dt="2022-06-03T14:39:44.135" v="1895"/>
          <ac:spMkLst>
            <pc:docMk/>
            <pc:sldMk cId="4136396744" sldId="438"/>
            <ac:spMk id="164" creationId="{8905EC85-E736-A1FF-E223-7E8326DA9EF3}"/>
          </ac:spMkLst>
        </pc:spChg>
        <pc:spChg chg="mod">
          <ac:chgData name="hassan MH" userId="84cd2103f36ef0dc" providerId="LiveId" clId="{4C5D9288-3663-4D53-A597-1B27E5165414}" dt="2022-06-03T14:39:44.135" v="1895"/>
          <ac:spMkLst>
            <pc:docMk/>
            <pc:sldMk cId="4136396744" sldId="438"/>
            <ac:spMk id="165" creationId="{CEC387C8-4AE2-6815-13CE-B453942BB0FD}"/>
          </ac:spMkLst>
        </pc:spChg>
        <pc:spChg chg="mod">
          <ac:chgData name="hassan MH" userId="84cd2103f36ef0dc" providerId="LiveId" clId="{4C5D9288-3663-4D53-A597-1B27E5165414}" dt="2022-06-03T14:39:44.135" v="1895"/>
          <ac:spMkLst>
            <pc:docMk/>
            <pc:sldMk cId="4136396744" sldId="438"/>
            <ac:spMk id="166" creationId="{45DA63A2-AE55-E837-8F27-E8C5247FF29D}"/>
          </ac:spMkLst>
        </pc:spChg>
        <pc:spChg chg="mod">
          <ac:chgData name="hassan MH" userId="84cd2103f36ef0dc" providerId="LiveId" clId="{4C5D9288-3663-4D53-A597-1B27E5165414}" dt="2022-06-03T14:39:44.135" v="1895"/>
          <ac:spMkLst>
            <pc:docMk/>
            <pc:sldMk cId="4136396744" sldId="438"/>
            <ac:spMk id="167" creationId="{7FADDD03-B36B-4DDD-6916-D6D9677FAF6E}"/>
          </ac:spMkLst>
        </pc:spChg>
        <pc:spChg chg="mod">
          <ac:chgData name="hassan MH" userId="84cd2103f36ef0dc" providerId="LiveId" clId="{4C5D9288-3663-4D53-A597-1B27E5165414}" dt="2022-06-03T14:39:44.135" v="1895"/>
          <ac:spMkLst>
            <pc:docMk/>
            <pc:sldMk cId="4136396744" sldId="438"/>
            <ac:spMk id="169" creationId="{F6501198-7450-F95E-C818-38BB3E32FD80}"/>
          </ac:spMkLst>
        </pc:spChg>
        <pc:spChg chg="mod">
          <ac:chgData name="hassan MH" userId="84cd2103f36ef0dc" providerId="LiveId" clId="{4C5D9288-3663-4D53-A597-1B27E5165414}" dt="2022-06-03T14:39:44.135" v="1895"/>
          <ac:spMkLst>
            <pc:docMk/>
            <pc:sldMk cId="4136396744" sldId="438"/>
            <ac:spMk id="170" creationId="{2FA85366-E85B-918C-5FFC-22CB6D05DCD4}"/>
          </ac:spMkLst>
        </pc:spChg>
        <pc:spChg chg="mod">
          <ac:chgData name="hassan MH" userId="84cd2103f36ef0dc" providerId="LiveId" clId="{4C5D9288-3663-4D53-A597-1B27E5165414}" dt="2022-06-03T14:39:44.135" v="1895"/>
          <ac:spMkLst>
            <pc:docMk/>
            <pc:sldMk cId="4136396744" sldId="438"/>
            <ac:spMk id="171" creationId="{5C7C5757-DB13-6485-2A1F-851C17480C3E}"/>
          </ac:spMkLst>
        </pc:spChg>
        <pc:spChg chg="mod">
          <ac:chgData name="hassan MH" userId="84cd2103f36ef0dc" providerId="LiveId" clId="{4C5D9288-3663-4D53-A597-1B27E5165414}" dt="2022-06-03T14:39:44.135" v="1895"/>
          <ac:spMkLst>
            <pc:docMk/>
            <pc:sldMk cId="4136396744" sldId="438"/>
            <ac:spMk id="172" creationId="{2BCB15D1-38D5-7628-6FCD-790312167172}"/>
          </ac:spMkLst>
        </pc:spChg>
        <pc:spChg chg="mod">
          <ac:chgData name="hassan MH" userId="84cd2103f36ef0dc" providerId="LiveId" clId="{4C5D9288-3663-4D53-A597-1B27E5165414}" dt="2022-06-03T14:39:44.135" v="1895"/>
          <ac:spMkLst>
            <pc:docMk/>
            <pc:sldMk cId="4136396744" sldId="438"/>
            <ac:spMk id="173" creationId="{DB7B0E47-5138-16A9-EE15-A2C565FC7FB8}"/>
          </ac:spMkLst>
        </pc:spChg>
        <pc:spChg chg="mod">
          <ac:chgData name="hassan MH" userId="84cd2103f36ef0dc" providerId="LiveId" clId="{4C5D9288-3663-4D53-A597-1B27E5165414}" dt="2022-06-03T14:39:44.135" v="1895"/>
          <ac:spMkLst>
            <pc:docMk/>
            <pc:sldMk cId="4136396744" sldId="438"/>
            <ac:spMk id="174" creationId="{0A9CE370-EA76-69B8-46EA-EE96A3E6D458}"/>
          </ac:spMkLst>
        </pc:spChg>
        <pc:spChg chg="mod">
          <ac:chgData name="hassan MH" userId="84cd2103f36ef0dc" providerId="LiveId" clId="{4C5D9288-3663-4D53-A597-1B27E5165414}" dt="2022-06-03T14:39:44.135" v="1895"/>
          <ac:spMkLst>
            <pc:docMk/>
            <pc:sldMk cId="4136396744" sldId="438"/>
            <ac:spMk id="175" creationId="{11BBDFEA-8D1B-C200-AC9A-434945A0F152}"/>
          </ac:spMkLst>
        </pc:spChg>
        <pc:spChg chg="mod">
          <ac:chgData name="hassan MH" userId="84cd2103f36ef0dc" providerId="LiveId" clId="{4C5D9288-3663-4D53-A597-1B27E5165414}" dt="2022-06-03T14:39:44.135" v="1895"/>
          <ac:spMkLst>
            <pc:docMk/>
            <pc:sldMk cId="4136396744" sldId="438"/>
            <ac:spMk id="176" creationId="{B56561C8-EE63-7798-9DFC-2D732DE5BB3C}"/>
          </ac:spMkLst>
        </pc:spChg>
        <pc:spChg chg="mod">
          <ac:chgData name="hassan MH" userId="84cd2103f36ef0dc" providerId="LiveId" clId="{4C5D9288-3663-4D53-A597-1B27E5165414}" dt="2022-06-03T14:39:44.135" v="1895"/>
          <ac:spMkLst>
            <pc:docMk/>
            <pc:sldMk cId="4136396744" sldId="438"/>
            <ac:spMk id="177" creationId="{4B9925B0-A93A-9342-AD8D-02231B17E12D}"/>
          </ac:spMkLst>
        </pc:spChg>
        <pc:spChg chg="mod">
          <ac:chgData name="hassan MH" userId="84cd2103f36ef0dc" providerId="LiveId" clId="{4C5D9288-3663-4D53-A597-1B27E5165414}" dt="2022-06-03T14:39:44.135" v="1895"/>
          <ac:spMkLst>
            <pc:docMk/>
            <pc:sldMk cId="4136396744" sldId="438"/>
            <ac:spMk id="178" creationId="{95421791-0FEA-9377-6B1E-2C7021A01F8C}"/>
          </ac:spMkLst>
        </pc:spChg>
        <pc:spChg chg="mod">
          <ac:chgData name="hassan MH" userId="84cd2103f36ef0dc" providerId="LiveId" clId="{4C5D9288-3663-4D53-A597-1B27E5165414}" dt="2022-06-03T14:39:44.135" v="1895"/>
          <ac:spMkLst>
            <pc:docMk/>
            <pc:sldMk cId="4136396744" sldId="438"/>
            <ac:spMk id="179" creationId="{374C2C99-60C5-C3BF-EED5-70091E158B0B}"/>
          </ac:spMkLst>
        </pc:spChg>
        <pc:spChg chg="mod">
          <ac:chgData name="hassan MH" userId="84cd2103f36ef0dc" providerId="LiveId" clId="{4C5D9288-3663-4D53-A597-1B27E5165414}" dt="2022-06-03T14:39:44.135" v="1895"/>
          <ac:spMkLst>
            <pc:docMk/>
            <pc:sldMk cId="4136396744" sldId="438"/>
            <ac:spMk id="180" creationId="{B04FDDDB-B1CA-DA3D-9EAE-2FF23321BCA0}"/>
          </ac:spMkLst>
        </pc:spChg>
        <pc:spChg chg="mod">
          <ac:chgData name="hassan MH" userId="84cd2103f36ef0dc" providerId="LiveId" clId="{4C5D9288-3663-4D53-A597-1B27E5165414}" dt="2022-06-03T14:39:44.135" v="1895"/>
          <ac:spMkLst>
            <pc:docMk/>
            <pc:sldMk cId="4136396744" sldId="438"/>
            <ac:spMk id="181" creationId="{AECB1A75-9BE9-FC75-C54F-140BBF159E24}"/>
          </ac:spMkLst>
        </pc:spChg>
        <pc:spChg chg="mod">
          <ac:chgData name="hassan MH" userId="84cd2103f36ef0dc" providerId="LiveId" clId="{4C5D9288-3663-4D53-A597-1B27E5165414}" dt="2022-06-03T14:39:44.135" v="1895"/>
          <ac:spMkLst>
            <pc:docMk/>
            <pc:sldMk cId="4136396744" sldId="438"/>
            <ac:spMk id="182" creationId="{73449A81-A4C5-26B7-1835-2B9C89AF11A6}"/>
          </ac:spMkLst>
        </pc:spChg>
        <pc:spChg chg="mod">
          <ac:chgData name="hassan MH" userId="84cd2103f36ef0dc" providerId="LiveId" clId="{4C5D9288-3663-4D53-A597-1B27E5165414}" dt="2022-06-03T14:39:44.135" v="1895"/>
          <ac:spMkLst>
            <pc:docMk/>
            <pc:sldMk cId="4136396744" sldId="438"/>
            <ac:spMk id="183" creationId="{5A9D42E9-3CCB-B1F1-7E6E-EDE879EBF86D}"/>
          </ac:spMkLst>
        </pc:spChg>
        <pc:spChg chg="mod">
          <ac:chgData name="hassan MH" userId="84cd2103f36ef0dc" providerId="LiveId" clId="{4C5D9288-3663-4D53-A597-1B27E5165414}" dt="2022-06-03T14:39:44.135" v="1895"/>
          <ac:spMkLst>
            <pc:docMk/>
            <pc:sldMk cId="4136396744" sldId="438"/>
            <ac:spMk id="184" creationId="{EF469D73-6E35-C8AE-7835-46E3AEF0BB36}"/>
          </ac:spMkLst>
        </pc:spChg>
        <pc:spChg chg="mod">
          <ac:chgData name="hassan MH" userId="84cd2103f36ef0dc" providerId="LiveId" clId="{4C5D9288-3663-4D53-A597-1B27E5165414}" dt="2022-06-03T14:39:44.135" v="1895"/>
          <ac:spMkLst>
            <pc:docMk/>
            <pc:sldMk cId="4136396744" sldId="438"/>
            <ac:spMk id="185" creationId="{ED677335-7AE8-6AD8-F036-9ACC34AA007F}"/>
          </ac:spMkLst>
        </pc:spChg>
        <pc:spChg chg="mod">
          <ac:chgData name="hassan MH" userId="84cd2103f36ef0dc" providerId="LiveId" clId="{4C5D9288-3663-4D53-A597-1B27E5165414}" dt="2022-06-03T14:39:44.135" v="1895"/>
          <ac:spMkLst>
            <pc:docMk/>
            <pc:sldMk cId="4136396744" sldId="438"/>
            <ac:spMk id="189" creationId="{7C6B737A-6A55-A86F-F9B3-4B37516FAD09}"/>
          </ac:spMkLst>
        </pc:spChg>
        <pc:spChg chg="mod">
          <ac:chgData name="hassan MH" userId="84cd2103f36ef0dc" providerId="LiveId" clId="{4C5D9288-3663-4D53-A597-1B27E5165414}" dt="2022-06-03T14:39:44.135" v="1895"/>
          <ac:spMkLst>
            <pc:docMk/>
            <pc:sldMk cId="4136396744" sldId="438"/>
            <ac:spMk id="190" creationId="{60E64155-280A-61D9-B26E-561DF9E4F7D3}"/>
          </ac:spMkLst>
        </pc:spChg>
        <pc:spChg chg="mod">
          <ac:chgData name="hassan MH" userId="84cd2103f36ef0dc" providerId="LiveId" clId="{4C5D9288-3663-4D53-A597-1B27E5165414}" dt="2022-06-03T14:39:44.135" v="1895"/>
          <ac:spMkLst>
            <pc:docMk/>
            <pc:sldMk cId="4136396744" sldId="438"/>
            <ac:spMk id="191" creationId="{28ED8CD2-F9B0-F0D1-6C71-BEF7946DB325}"/>
          </ac:spMkLst>
        </pc:spChg>
        <pc:spChg chg="mod">
          <ac:chgData name="hassan MH" userId="84cd2103f36ef0dc" providerId="LiveId" clId="{4C5D9288-3663-4D53-A597-1B27E5165414}" dt="2022-06-03T14:39:44.135" v="1895"/>
          <ac:spMkLst>
            <pc:docMk/>
            <pc:sldMk cId="4136396744" sldId="438"/>
            <ac:spMk id="192" creationId="{8BDED455-2E37-D615-4E1E-8906A781D8C7}"/>
          </ac:spMkLst>
        </pc:spChg>
        <pc:spChg chg="mod">
          <ac:chgData name="hassan MH" userId="84cd2103f36ef0dc" providerId="LiveId" clId="{4C5D9288-3663-4D53-A597-1B27E5165414}" dt="2022-06-03T14:39:44.135" v="1895"/>
          <ac:spMkLst>
            <pc:docMk/>
            <pc:sldMk cId="4136396744" sldId="438"/>
            <ac:spMk id="193" creationId="{23A86246-3A95-060C-F625-C4CB894AD4F0}"/>
          </ac:spMkLst>
        </pc:spChg>
        <pc:spChg chg="mod">
          <ac:chgData name="hassan MH" userId="84cd2103f36ef0dc" providerId="LiveId" clId="{4C5D9288-3663-4D53-A597-1B27E5165414}" dt="2022-06-03T14:39:44.135" v="1895"/>
          <ac:spMkLst>
            <pc:docMk/>
            <pc:sldMk cId="4136396744" sldId="438"/>
            <ac:spMk id="194" creationId="{2A381D35-B226-983E-56AD-2E143767B087}"/>
          </ac:spMkLst>
        </pc:spChg>
        <pc:spChg chg="mod">
          <ac:chgData name="hassan MH" userId="84cd2103f36ef0dc" providerId="LiveId" clId="{4C5D9288-3663-4D53-A597-1B27E5165414}" dt="2022-06-03T14:39:44.135" v="1895"/>
          <ac:spMkLst>
            <pc:docMk/>
            <pc:sldMk cId="4136396744" sldId="438"/>
            <ac:spMk id="195" creationId="{8C2C5569-4FE3-0843-8C71-EBC63BFF90E9}"/>
          </ac:spMkLst>
        </pc:spChg>
        <pc:spChg chg="mod">
          <ac:chgData name="hassan MH" userId="84cd2103f36ef0dc" providerId="LiveId" clId="{4C5D9288-3663-4D53-A597-1B27E5165414}" dt="2022-06-03T14:39:44.135" v="1895"/>
          <ac:spMkLst>
            <pc:docMk/>
            <pc:sldMk cId="4136396744" sldId="438"/>
            <ac:spMk id="196" creationId="{D99E6B60-3BD8-2EC8-DC1E-2A059DC91D0F}"/>
          </ac:spMkLst>
        </pc:spChg>
        <pc:spChg chg="mod">
          <ac:chgData name="hassan MH" userId="84cd2103f36ef0dc" providerId="LiveId" clId="{4C5D9288-3663-4D53-A597-1B27E5165414}" dt="2022-06-03T14:39:44.135" v="1895"/>
          <ac:spMkLst>
            <pc:docMk/>
            <pc:sldMk cId="4136396744" sldId="438"/>
            <ac:spMk id="197" creationId="{A971B14E-F190-1DE2-E9A1-9E7900849659}"/>
          </ac:spMkLst>
        </pc:spChg>
        <pc:spChg chg="mod">
          <ac:chgData name="hassan MH" userId="84cd2103f36ef0dc" providerId="LiveId" clId="{4C5D9288-3663-4D53-A597-1B27E5165414}" dt="2022-06-03T14:39:44.135" v="1895"/>
          <ac:spMkLst>
            <pc:docMk/>
            <pc:sldMk cId="4136396744" sldId="438"/>
            <ac:spMk id="198" creationId="{E82212C5-AC97-CE9E-0620-EFE3E06CC60A}"/>
          </ac:spMkLst>
        </pc:spChg>
        <pc:spChg chg="mod">
          <ac:chgData name="hassan MH" userId="84cd2103f36ef0dc" providerId="LiveId" clId="{4C5D9288-3663-4D53-A597-1B27E5165414}" dt="2022-06-03T14:39:44.135" v="1895"/>
          <ac:spMkLst>
            <pc:docMk/>
            <pc:sldMk cId="4136396744" sldId="438"/>
            <ac:spMk id="199" creationId="{280AB3CB-9707-5F41-EB1C-30A6FD74F91F}"/>
          </ac:spMkLst>
        </pc:spChg>
        <pc:spChg chg="mod">
          <ac:chgData name="hassan MH" userId="84cd2103f36ef0dc" providerId="LiveId" clId="{4C5D9288-3663-4D53-A597-1B27E5165414}" dt="2022-06-03T14:39:44.135" v="1895"/>
          <ac:spMkLst>
            <pc:docMk/>
            <pc:sldMk cId="4136396744" sldId="438"/>
            <ac:spMk id="200" creationId="{231929B5-5AA2-9445-C346-8AEC7067D45E}"/>
          </ac:spMkLst>
        </pc:spChg>
        <pc:spChg chg="mod">
          <ac:chgData name="hassan MH" userId="84cd2103f36ef0dc" providerId="LiveId" clId="{4C5D9288-3663-4D53-A597-1B27E5165414}" dt="2022-06-03T14:39:44.135" v="1895"/>
          <ac:spMkLst>
            <pc:docMk/>
            <pc:sldMk cId="4136396744" sldId="438"/>
            <ac:spMk id="201" creationId="{097AD7E6-1CBC-9EAC-00B7-34D93415524F}"/>
          </ac:spMkLst>
        </pc:spChg>
        <pc:spChg chg="mod">
          <ac:chgData name="hassan MH" userId="84cd2103f36ef0dc" providerId="LiveId" clId="{4C5D9288-3663-4D53-A597-1B27E5165414}" dt="2022-06-03T14:39:44.135" v="1895"/>
          <ac:spMkLst>
            <pc:docMk/>
            <pc:sldMk cId="4136396744" sldId="438"/>
            <ac:spMk id="202" creationId="{841B148F-3C17-8ED0-F69A-7C712356723D}"/>
          </ac:spMkLst>
        </pc:spChg>
        <pc:spChg chg="mod">
          <ac:chgData name="hassan MH" userId="84cd2103f36ef0dc" providerId="LiveId" clId="{4C5D9288-3663-4D53-A597-1B27E5165414}" dt="2022-06-03T14:39:44.135" v="1895"/>
          <ac:spMkLst>
            <pc:docMk/>
            <pc:sldMk cId="4136396744" sldId="438"/>
            <ac:spMk id="203" creationId="{410FAF75-65AA-0067-459D-0D9CA873C4CC}"/>
          </ac:spMkLst>
        </pc:spChg>
        <pc:spChg chg="mod">
          <ac:chgData name="hassan MH" userId="84cd2103f36ef0dc" providerId="LiveId" clId="{4C5D9288-3663-4D53-A597-1B27E5165414}" dt="2022-06-03T14:39:44.135" v="1895"/>
          <ac:spMkLst>
            <pc:docMk/>
            <pc:sldMk cId="4136396744" sldId="438"/>
            <ac:spMk id="204" creationId="{BEFC9129-B75F-FB73-B1EC-4ABB97B4E35E}"/>
          </ac:spMkLst>
        </pc:spChg>
        <pc:spChg chg="mod">
          <ac:chgData name="hassan MH" userId="84cd2103f36ef0dc" providerId="LiveId" clId="{4C5D9288-3663-4D53-A597-1B27E5165414}" dt="2022-06-03T14:39:44.135" v="1895"/>
          <ac:spMkLst>
            <pc:docMk/>
            <pc:sldMk cId="4136396744" sldId="438"/>
            <ac:spMk id="209" creationId="{7B0BED38-AB90-CCEF-273C-300B1E33B2C5}"/>
          </ac:spMkLst>
        </pc:spChg>
        <pc:grpChg chg="add del mod">
          <ac:chgData name="hassan MH" userId="84cd2103f36ef0dc" providerId="LiveId" clId="{4C5D9288-3663-4D53-A597-1B27E5165414}" dt="2022-06-03T14:57:54.918" v="2183" actId="21"/>
          <ac:grpSpMkLst>
            <pc:docMk/>
            <pc:sldMk cId="4136396744" sldId="438"/>
            <ac:grpSpMk id="72" creationId="{C0A1A8CF-DCD5-8F28-CC71-CCF62CEB7B55}"/>
          </ac:grpSpMkLst>
        </pc:grpChg>
        <pc:grpChg chg="mod">
          <ac:chgData name="hassan MH" userId="84cd2103f36ef0dc" providerId="LiveId" clId="{4C5D9288-3663-4D53-A597-1B27E5165414}" dt="2022-06-03T14:39:44.135" v="1895"/>
          <ac:grpSpMkLst>
            <pc:docMk/>
            <pc:sldMk cId="4136396744" sldId="438"/>
            <ac:grpSpMk id="74" creationId="{EF3E2603-5EA9-8265-EAAF-B4AA5F47F0F9}"/>
          </ac:grpSpMkLst>
        </pc:grpChg>
        <pc:grpChg chg="del">
          <ac:chgData name="hassan MH" userId="84cd2103f36ef0dc" providerId="LiveId" clId="{4C5D9288-3663-4D53-A597-1B27E5165414}" dt="2022-06-03T14:39:38.512" v="1894" actId="478"/>
          <ac:grpSpMkLst>
            <pc:docMk/>
            <pc:sldMk cId="4136396744" sldId="438"/>
            <ac:grpSpMk id="75" creationId="{B2C2E69A-3023-9DDF-2620-E33C78D8131C}"/>
          </ac:grpSpMkLst>
        </pc:grpChg>
        <pc:grpChg chg="mod">
          <ac:chgData name="hassan MH" userId="84cd2103f36ef0dc" providerId="LiveId" clId="{4C5D9288-3663-4D53-A597-1B27E5165414}" dt="2022-06-03T14:39:44.135" v="1895"/>
          <ac:grpSpMkLst>
            <pc:docMk/>
            <pc:sldMk cId="4136396744" sldId="438"/>
            <ac:grpSpMk id="99" creationId="{A50B3607-2505-A6F2-1C2F-B1BAA7FF428D}"/>
          </ac:grpSpMkLst>
        </pc:grpChg>
        <pc:grpChg chg="mod">
          <ac:chgData name="hassan MH" userId="84cd2103f36ef0dc" providerId="LiveId" clId="{4C5D9288-3663-4D53-A597-1B27E5165414}" dt="2022-06-03T14:39:44.135" v="1895"/>
          <ac:grpSpMkLst>
            <pc:docMk/>
            <pc:sldMk cId="4136396744" sldId="438"/>
            <ac:grpSpMk id="144" creationId="{7ABED39F-1968-885A-3EA4-4E018868E545}"/>
          </ac:grpSpMkLst>
        </pc:grpChg>
        <pc:grpChg chg="mod">
          <ac:chgData name="hassan MH" userId="84cd2103f36ef0dc" providerId="LiveId" clId="{4C5D9288-3663-4D53-A597-1B27E5165414}" dt="2022-06-03T14:39:44.135" v="1895"/>
          <ac:grpSpMkLst>
            <pc:docMk/>
            <pc:sldMk cId="4136396744" sldId="438"/>
            <ac:grpSpMk id="145" creationId="{A3DE5C4E-E722-7407-5AAB-491CF3C09C3E}"/>
          </ac:grpSpMkLst>
        </pc:grpChg>
        <pc:grpChg chg="mod">
          <ac:chgData name="hassan MH" userId="84cd2103f36ef0dc" providerId="LiveId" clId="{4C5D9288-3663-4D53-A597-1B27E5165414}" dt="2022-06-03T14:39:44.135" v="1895"/>
          <ac:grpSpMkLst>
            <pc:docMk/>
            <pc:sldMk cId="4136396744" sldId="438"/>
            <ac:grpSpMk id="146" creationId="{3022C1EC-1F95-EEF2-1150-71148A8AE3B9}"/>
          </ac:grpSpMkLst>
        </pc:grpChg>
        <pc:grpChg chg="mod">
          <ac:chgData name="hassan MH" userId="84cd2103f36ef0dc" providerId="LiveId" clId="{4C5D9288-3663-4D53-A597-1B27E5165414}" dt="2022-06-03T14:39:44.135" v="1895"/>
          <ac:grpSpMkLst>
            <pc:docMk/>
            <pc:sldMk cId="4136396744" sldId="438"/>
            <ac:grpSpMk id="147" creationId="{124E120E-65AA-9C15-A74F-06511CEA47CA}"/>
          </ac:grpSpMkLst>
        </pc:grpChg>
        <pc:grpChg chg="mod">
          <ac:chgData name="hassan MH" userId="84cd2103f36ef0dc" providerId="LiveId" clId="{4C5D9288-3663-4D53-A597-1B27E5165414}" dt="2022-06-03T14:39:44.135" v="1895"/>
          <ac:grpSpMkLst>
            <pc:docMk/>
            <pc:sldMk cId="4136396744" sldId="438"/>
            <ac:grpSpMk id="152" creationId="{E984D7B6-C3F2-FECF-8183-0FF9B0C427C2}"/>
          </ac:grpSpMkLst>
        </pc:grpChg>
        <pc:grpChg chg="mod">
          <ac:chgData name="hassan MH" userId="84cd2103f36ef0dc" providerId="LiveId" clId="{4C5D9288-3663-4D53-A597-1B27E5165414}" dt="2022-06-03T14:39:44.135" v="1895"/>
          <ac:grpSpMkLst>
            <pc:docMk/>
            <pc:sldMk cId="4136396744" sldId="438"/>
            <ac:grpSpMk id="158" creationId="{E96F6B5D-51EC-2E8E-BCC9-FED53F796497}"/>
          </ac:grpSpMkLst>
        </pc:grpChg>
        <pc:grpChg chg="mod">
          <ac:chgData name="hassan MH" userId="84cd2103f36ef0dc" providerId="LiveId" clId="{4C5D9288-3663-4D53-A597-1B27E5165414}" dt="2022-06-03T14:39:44.135" v="1895"/>
          <ac:grpSpMkLst>
            <pc:docMk/>
            <pc:sldMk cId="4136396744" sldId="438"/>
            <ac:grpSpMk id="168" creationId="{4F36BC42-48A6-ABDB-50BC-61F8ACD38BFB}"/>
          </ac:grpSpMkLst>
        </pc:grpChg>
        <pc:grpChg chg="mod">
          <ac:chgData name="hassan MH" userId="84cd2103f36ef0dc" providerId="LiveId" clId="{4C5D9288-3663-4D53-A597-1B27E5165414}" dt="2022-06-03T14:39:44.135" v="1895"/>
          <ac:grpSpMkLst>
            <pc:docMk/>
            <pc:sldMk cId="4136396744" sldId="438"/>
            <ac:grpSpMk id="186" creationId="{43587DEC-8CD4-F5C5-A8DC-FB508884E326}"/>
          </ac:grpSpMkLst>
        </pc:grpChg>
        <pc:grpChg chg="mod">
          <ac:chgData name="hassan MH" userId="84cd2103f36ef0dc" providerId="LiveId" clId="{4C5D9288-3663-4D53-A597-1B27E5165414}" dt="2022-06-03T14:39:44.135" v="1895"/>
          <ac:grpSpMkLst>
            <pc:docMk/>
            <pc:sldMk cId="4136396744" sldId="438"/>
            <ac:grpSpMk id="187" creationId="{4AA103F7-363F-86E0-0D44-9AED0005A8D6}"/>
          </ac:grpSpMkLst>
        </pc:grpChg>
        <pc:grpChg chg="mod">
          <ac:chgData name="hassan MH" userId="84cd2103f36ef0dc" providerId="LiveId" clId="{4C5D9288-3663-4D53-A597-1B27E5165414}" dt="2022-06-03T14:39:44.135" v="1895"/>
          <ac:grpSpMkLst>
            <pc:docMk/>
            <pc:sldMk cId="4136396744" sldId="438"/>
            <ac:grpSpMk id="188" creationId="{0939D951-C5A9-75AF-9BC6-8BB336962EBE}"/>
          </ac:grpSpMkLst>
        </pc:grpChg>
        <pc:picChg chg="add mod">
          <ac:chgData name="hassan MH" userId="84cd2103f36ef0dc" providerId="LiveId" clId="{4C5D9288-3663-4D53-A597-1B27E5165414}" dt="2022-06-03T14:58:04.304" v="2186" actId="14100"/>
          <ac:picMkLst>
            <pc:docMk/>
            <pc:sldMk cId="4136396744" sldId="438"/>
            <ac:picMk id="2" creationId="{6C5EA8E3-A6B3-1675-12B8-7EFF981930E9}"/>
          </ac:picMkLst>
        </pc:picChg>
      </pc:sldChg>
      <pc:sldChg chg="addSp delSp modSp add mod">
        <pc:chgData name="hassan MH" userId="84cd2103f36ef0dc" providerId="LiveId" clId="{4C5D9288-3663-4D53-A597-1B27E5165414}" dt="2022-06-03T15:39:40.707" v="2662"/>
        <pc:sldMkLst>
          <pc:docMk/>
          <pc:sldMk cId="2428209535" sldId="439"/>
        </pc:sldMkLst>
        <pc:spChg chg="mod">
          <ac:chgData name="hassan MH" userId="84cd2103f36ef0dc" providerId="LiveId" clId="{4C5D9288-3663-4D53-A597-1B27E5165414}" dt="2022-06-03T14:41:01.922" v="1926" actId="20577"/>
          <ac:spMkLst>
            <pc:docMk/>
            <pc:sldMk cId="2428209535" sldId="439"/>
            <ac:spMk id="10" creationId="{AC90E868-6B9F-4DE2-7E2D-90E5BF6ED449}"/>
          </ac:spMkLst>
        </pc:spChg>
        <pc:spChg chg="mod">
          <ac:chgData name="hassan MH" userId="84cd2103f36ef0dc" providerId="LiveId" clId="{4C5D9288-3663-4D53-A597-1B27E5165414}" dt="2022-06-03T15:39:40.707" v="2662"/>
          <ac:spMkLst>
            <pc:docMk/>
            <pc:sldMk cId="2428209535" sldId="439"/>
            <ac:spMk id="44" creationId="{18920727-6091-FF59-E03E-6AC6C1C23C98}"/>
          </ac:spMkLst>
        </pc:spChg>
        <pc:spChg chg="mod">
          <ac:chgData name="hassan MH" userId="84cd2103f36ef0dc" providerId="LiveId" clId="{4C5D9288-3663-4D53-A597-1B27E5165414}" dt="2022-06-03T14:40:27.310" v="1908"/>
          <ac:spMkLst>
            <pc:docMk/>
            <pc:sldMk cId="2428209535" sldId="439"/>
            <ac:spMk id="73" creationId="{AA947691-C969-723F-A8E6-4743B3FB46C7}"/>
          </ac:spMkLst>
        </pc:spChg>
        <pc:spChg chg="mod">
          <ac:chgData name="hassan MH" userId="84cd2103f36ef0dc" providerId="LiveId" clId="{4C5D9288-3663-4D53-A597-1B27E5165414}" dt="2022-06-03T14:40:27.310" v="1908"/>
          <ac:spMkLst>
            <pc:docMk/>
            <pc:sldMk cId="2428209535" sldId="439"/>
            <ac:spMk id="101" creationId="{15B79529-8BCD-B3AF-B557-388D31D39361}"/>
          </ac:spMkLst>
        </pc:spChg>
        <pc:spChg chg="mod">
          <ac:chgData name="hassan MH" userId="84cd2103f36ef0dc" providerId="LiveId" clId="{4C5D9288-3663-4D53-A597-1B27E5165414}" dt="2022-06-03T14:40:27.310" v="1908"/>
          <ac:spMkLst>
            <pc:docMk/>
            <pc:sldMk cId="2428209535" sldId="439"/>
            <ac:spMk id="141" creationId="{7A5457A5-011F-BDEB-FC5A-A30C34E8ADF2}"/>
          </ac:spMkLst>
        </pc:spChg>
        <pc:spChg chg="mod">
          <ac:chgData name="hassan MH" userId="84cd2103f36ef0dc" providerId="LiveId" clId="{4C5D9288-3663-4D53-A597-1B27E5165414}" dt="2022-06-03T14:40:27.310" v="1908"/>
          <ac:spMkLst>
            <pc:docMk/>
            <pc:sldMk cId="2428209535" sldId="439"/>
            <ac:spMk id="142" creationId="{445E792B-F38D-4323-A51E-3D5574C6059B}"/>
          </ac:spMkLst>
        </pc:spChg>
        <pc:spChg chg="mod">
          <ac:chgData name="hassan MH" userId="84cd2103f36ef0dc" providerId="LiveId" clId="{4C5D9288-3663-4D53-A597-1B27E5165414}" dt="2022-06-03T14:40:27.310" v="1908"/>
          <ac:spMkLst>
            <pc:docMk/>
            <pc:sldMk cId="2428209535" sldId="439"/>
            <ac:spMk id="143" creationId="{4BDC4D8A-51F5-D720-9F1B-566FC8D5EA1F}"/>
          </ac:spMkLst>
        </pc:spChg>
        <pc:spChg chg="mod">
          <ac:chgData name="hassan MH" userId="84cd2103f36ef0dc" providerId="LiveId" clId="{4C5D9288-3663-4D53-A597-1B27E5165414}" dt="2022-06-03T14:40:27.310" v="1908"/>
          <ac:spMkLst>
            <pc:docMk/>
            <pc:sldMk cId="2428209535" sldId="439"/>
            <ac:spMk id="148" creationId="{202F5E0A-5A2A-AB74-629C-BA1C3372A408}"/>
          </ac:spMkLst>
        </pc:spChg>
        <pc:spChg chg="mod">
          <ac:chgData name="hassan MH" userId="84cd2103f36ef0dc" providerId="LiveId" clId="{4C5D9288-3663-4D53-A597-1B27E5165414}" dt="2022-06-03T14:40:27.310" v="1908"/>
          <ac:spMkLst>
            <pc:docMk/>
            <pc:sldMk cId="2428209535" sldId="439"/>
            <ac:spMk id="149" creationId="{1BC2C984-C4AC-8923-250B-15C2B96207D0}"/>
          </ac:spMkLst>
        </pc:spChg>
        <pc:spChg chg="mod">
          <ac:chgData name="hassan MH" userId="84cd2103f36ef0dc" providerId="LiveId" clId="{4C5D9288-3663-4D53-A597-1B27E5165414}" dt="2022-06-03T14:40:27.310" v="1908"/>
          <ac:spMkLst>
            <pc:docMk/>
            <pc:sldMk cId="2428209535" sldId="439"/>
            <ac:spMk id="150" creationId="{CB790A7E-9E06-F004-0DAB-F0AEFFBDBE21}"/>
          </ac:spMkLst>
        </pc:spChg>
        <pc:spChg chg="mod">
          <ac:chgData name="hassan MH" userId="84cd2103f36ef0dc" providerId="LiveId" clId="{4C5D9288-3663-4D53-A597-1B27E5165414}" dt="2022-06-03T14:40:27.310" v="1908"/>
          <ac:spMkLst>
            <pc:docMk/>
            <pc:sldMk cId="2428209535" sldId="439"/>
            <ac:spMk id="151" creationId="{212204AF-00E9-DE9D-20E5-2B243523B529}"/>
          </ac:spMkLst>
        </pc:spChg>
        <pc:spChg chg="mod">
          <ac:chgData name="hassan MH" userId="84cd2103f36ef0dc" providerId="LiveId" clId="{4C5D9288-3663-4D53-A597-1B27E5165414}" dt="2022-06-03T14:40:27.310" v="1908"/>
          <ac:spMkLst>
            <pc:docMk/>
            <pc:sldMk cId="2428209535" sldId="439"/>
            <ac:spMk id="153" creationId="{856F73F3-CFC4-2470-4E8A-8B58266B20F6}"/>
          </ac:spMkLst>
        </pc:spChg>
        <pc:spChg chg="mod">
          <ac:chgData name="hassan MH" userId="84cd2103f36ef0dc" providerId="LiveId" clId="{4C5D9288-3663-4D53-A597-1B27E5165414}" dt="2022-06-03T14:40:27.310" v="1908"/>
          <ac:spMkLst>
            <pc:docMk/>
            <pc:sldMk cId="2428209535" sldId="439"/>
            <ac:spMk id="154" creationId="{2A57416D-D3F9-D769-0609-CD18FE5728D6}"/>
          </ac:spMkLst>
        </pc:spChg>
        <pc:spChg chg="mod">
          <ac:chgData name="hassan MH" userId="84cd2103f36ef0dc" providerId="LiveId" clId="{4C5D9288-3663-4D53-A597-1B27E5165414}" dt="2022-06-03T14:40:27.310" v="1908"/>
          <ac:spMkLst>
            <pc:docMk/>
            <pc:sldMk cId="2428209535" sldId="439"/>
            <ac:spMk id="155" creationId="{35459AF7-560D-C229-CD6A-03E0186B9A64}"/>
          </ac:spMkLst>
        </pc:spChg>
        <pc:spChg chg="mod">
          <ac:chgData name="hassan MH" userId="84cd2103f36ef0dc" providerId="LiveId" clId="{4C5D9288-3663-4D53-A597-1B27E5165414}" dt="2022-06-03T14:40:43.460" v="1923" actId="14100"/>
          <ac:spMkLst>
            <pc:docMk/>
            <pc:sldMk cId="2428209535" sldId="439"/>
            <ac:spMk id="156" creationId="{9CDA1E18-E5D8-3E13-1042-AC7AECC979A4}"/>
          </ac:spMkLst>
        </pc:spChg>
        <pc:spChg chg="mod">
          <ac:chgData name="hassan MH" userId="84cd2103f36ef0dc" providerId="LiveId" clId="{4C5D9288-3663-4D53-A597-1B27E5165414}" dt="2022-06-03T14:40:27.310" v="1908"/>
          <ac:spMkLst>
            <pc:docMk/>
            <pc:sldMk cId="2428209535" sldId="439"/>
            <ac:spMk id="157" creationId="{2D33BCB2-B3A9-0EB4-2D10-FBE97DD0B412}"/>
          </ac:spMkLst>
        </pc:spChg>
        <pc:spChg chg="mod">
          <ac:chgData name="hassan MH" userId="84cd2103f36ef0dc" providerId="LiveId" clId="{4C5D9288-3663-4D53-A597-1B27E5165414}" dt="2022-06-03T14:40:27.310" v="1908"/>
          <ac:spMkLst>
            <pc:docMk/>
            <pc:sldMk cId="2428209535" sldId="439"/>
            <ac:spMk id="158" creationId="{2FEE3397-255B-89B3-7BE9-046D9304D662}"/>
          </ac:spMkLst>
        </pc:spChg>
        <pc:spChg chg="mod">
          <ac:chgData name="hassan MH" userId="84cd2103f36ef0dc" providerId="LiveId" clId="{4C5D9288-3663-4D53-A597-1B27E5165414}" dt="2022-06-03T14:40:27.310" v="1908"/>
          <ac:spMkLst>
            <pc:docMk/>
            <pc:sldMk cId="2428209535" sldId="439"/>
            <ac:spMk id="159" creationId="{6991F00B-A90A-6302-9160-1406DA97FCB6}"/>
          </ac:spMkLst>
        </pc:spChg>
        <pc:spChg chg="mod">
          <ac:chgData name="hassan MH" userId="84cd2103f36ef0dc" providerId="LiveId" clId="{4C5D9288-3663-4D53-A597-1B27E5165414}" dt="2022-06-03T14:40:27.310" v="1908"/>
          <ac:spMkLst>
            <pc:docMk/>
            <pc:sldMk cId="2428209535" sldId="439"/>
            <ac:spMk id="160" creationId="{C2AD5793-02E1-2620-21AA-565967A5FD14}"/>
          </ac:spMkLst>
        </pc:spChg>
        <pc:spChg chg="mod">
          <ac:chgData name="hassan MH" userId="84cd2103f36ef0dc" providerId="LiveId" clId="{4C5D9288-3663-4D53-A597-1B27E5165414}" dt="2022-06-03T14:40:27.310" v="1908"/>
          <ac:spMkLst>
            <pc:docMk/>
            <pc:sldMk cId="2428209535" sldId="439"/>
            <ac:spMk id="161" creationId="{14CF56D9-AE64-FB08-8A8F-61775D031FD0}"/>
          </ac:spMkLst>
        </pc:spChg>
        <pc:spChg chg="mod">
          <ac:chgData name="hassan MH" userId="84cd2103f36ef0dc" providerId="LiveId" clId="{4C5D9288-3663-4D53-A597-1B27E5165414}" dt="2022-06-03T14:40:27.310" v="1908"/>
          <ac:spMkLst>
            <pc:docMk/>
            <pc:sldMk cId="2428209535" sldId="439"/>
            <ac:spMk id="162" creationId="{398B1CA6-6DD5-08C6-AAD2-0510B9ECB9EA}"/>
          </ac:spMkLst>
        </pc:spChg>
        <pc:spChg chg="mod">
          <ac:chgData name="hassan MH" userId="84cd2103f36ef0dc" providerId="LiveId" clId="{4C5D9288-3663-4D53-A597-1B27E5165414}" dt="2022-06-03T14:40:27.310" v="1908"/>
          <ac:spMkLst>
            <pc:docMk/>
            <pc:sldMk cId="2428209535" sldId="439"/>
            <ac:spMk id="163" creationId="{F35F57B5-013E-EA77-1EA8-C13AE90740C1}"/>
          </ac:spMkLst>
        </pc:spChg>
        <pc:spChg chg="mod">
          <ac:chgData name="hassan MH" userId="84cd2103f36ef0dc" providerId="LiveId" clId="{4C5D9288-3663-4D53-A597-1B27E5165414}" dt="2022-06-03T14:40:27.310" v="1908"/>
          <ac:spMkLst>
            <pc:docMk/>
            <pc:sldMk cId="2428209535" sldId="439"/>
            <ac:spMk id="164" creationId="{2344A0A6-B5DC-466A-4299-8087D01EDE21}"/>
          </ac:spMkLst>
        </pc:spChg>
        <pc:spChg chg="mod">
          <ac:chgData name="hassan MH" userId="84cd2103f36ef0dc" providerId="LiveId" clId="{4C5D9288-3663-4D53-A597-1B27E5165414}" dt="2022-06-03T14:40:27.310" v="1908"/>
          <ac:spMkLst>
            <pc:docMk/>
            <pc:sldMk cId="2428209535" sldId="439"/>
            <ac:spMk id="165" creationId="{8674678F-72AB-5258-70FF-0A87CB60F8FA}"/>
          </ac:spMkLst>
        </pc:spChg>
        <pc:spChg chg="mod">
          <ac:chgData name="hassan MH" userId="84cd2103f36ef0dc" providerId="LiveId" clId="{4C5D9288-3663-4D53-A597-1B27E5165414}" dt="2022-06-03T14:40:27.310" v="1908"/>
          <ac:spMkLst>
            <pc:docMk/>
            <pc:sldMk cId="2428209535" sldId="439"/>
            <ac:spMk id="166" creationId="{CCDDF023-1DC5-E8F7-0FD0-BFFDA0EB8BFF}"/>
          </ac:spMkLst>
        </pc:spChg>
        <pc:spChg chg="mod">
          <ac:chgData name="hassan MH" userId="84cd2103f36ef0dc" providerId="LiveId" clId="{4C5D9288-3663-4D53-A597-1B27E5165414}" dt="2022-06-03T14:40:27.310" v="1908"/>
          <ac:spMkLst>
            <pc:docMk/>
            <pc:sldMk cId="2428209535" sldId="439"/>
            <ac:spMk id="167" creationId="{AF7BEEF9-1CE5-35C4-3C37-BB08664BCF2A}"/>
          </ac:spMkLst>
        </pc:spChg>
        <pc:spChg chg="mod">
          <ac:chgData name="hassan MH" userId="84cd2103f36ef0dc" providerId="LiveId" clId="{4C5D9288-3663-4D53-A597-1B27E5165414}" dt="2022-06-03T14:40:27.310" v="1908"/>
          <ac:spMkLst>
            <pc:docMk/>
            <pc:sldMk cId="2428209535" sldId="439"/>
            <ac:spMk id="168" creationId="{C3F1B345-13A4-1D8E-CED3-9E14539D9EE7}"/>
          </ac:spMkLst>
        </pc:spChg>
        <pc:spChg chg="mod">
          <ac:chgData name="hassan MH" userId="84cd2103f36ef0dc" providerId="LiveId" clId="{4C5D9288-3663-4D53-A597-1B27E5165414}" dt="2022-06-03T14:40:27.310" v="1908"/>
          <ac:spMkLst>
            <pc:docMk/>
            <pc:sldMk cId="2428209535" sldId="439"/>
            <ac:spMk id="169" creationId="{8C9936DD-237F-6C26-2FE6-C295C658EA83}"/>
          </ac:spMkLst>
        </pc:spChg>
        <pc:spChg chg="mod">
          <ac:chgData name="hassan MH" userId="84cd2103f36ef0dc" providerId="LiveId" clId="{4C5D9288-3663-4D53-A597-1B27E5165414}" dt="2022-06-03T14:40:27.310" v="1908"/>
          <ac:spMkLst>
            <pc:docMk/>
            <pc:sldMk cId="2428209535" sldId="439"/>
            <ac:spMk id="170" creationId="{EF9AC898-6D75-D3DC-91B9-CA53D1934468}"/>
          </ac:spMkLst>
        </pc:spChg>
        <pc:spChg chg="mod">
          <ac:chgData name="hassan MH" userId="84cd2103f36ef0dc" providerId="LiveId" clId="{4C5D9288-3663-4D53-A597-1B27E5165414}" dt="2022-06-03T14:40:27.310" v="1908"/>
          <ac:spMkLst>
            <pc:docMk/>
            <pc:sldMk cId="2428209535" sldId="439"/>
            <ac:spMk id="171" creationId="{3A61D46F-489C-6111-D8E6-3C318982DA27}"/>
          </ac:spMkLst>
        </pc:spChg>
        <pc:spChg chg="mod">
          <ac:chgData name="hassan MH" userId="84cd2103f36ef0dc" providerId="LiveId" clId="{4C5D9288-3663-4D53-A597-1B27E5165414}" dt="2022-06-03T14:40:27.310" v="1908"/>
          <ac:spMkLst>
            <pc:docMk/>
            <pc:sldMk cId="2428209535" sldId="439"/>
            <ac:spMk id="172" creationId="{54F52700-E86E-E125-D83C-F18B139AB1AB}"/>
          </ac:spMkLst>
        </pc:spChg>
        <pc:spChg chg="mod">
          <ac:chgData name="hassan MH" userId="84cd2103f36ef0dc" providerId="LiveId" clId="{4C5D9288-3663-4D53-A597-1B27E5165414}" dt="2022-06-03T14:40:27.310" v="1908"/>
          <ac:spMkLst>
            <pc:docMk/>
            <pc:sldMk cId="2428209535" sldId="439"/>
            <ac:spMk id="173" creationId="{D96D55CB-EED9-B855-F59E-EEA61667398D}"/>
          </ac:spMkLst>
        </pc:spChg>
        <pc:spChg chg="mod">
          <ac:chgData name="hassan MH" userId="84cd2103f36ef0dc" providerId="LiveId" clId="{4C5D9288-3663-4D53-A597-1B27E5165414}" dt="2022-06-03T14:40:27.310" v="1908"/>
          <ac:spMkLst>
            <pc:docMk/>
            <pc:sldMk cId="2428209535" sldId="439"/>
            <ac:spMk id="174" creationId="{2962CA81-DAC0-A853-DE29-2517A88E86B0}"/>
          </ac:spMkLst>
        </pc:spChg>
        <pc:spChg chg="mod">
          <ac:chgData name="hassan MH" userId="84cd2103f36ef0dc" providerId="LiveId" clId="{4C5D9288-3663-4D53-A597-1B27E5165414}" dt="2022-06-03T14:40:27.310" v="1908"/>
          <ac:spMkLst>
            <pc:docMk/>
            <pc:sldMk cId="2428209535" sldId="439"/>
            <ac:spMk id="175" creationId="{A68BC785-29E5-3FBF-1089-8B4E68CDE05C}"/>
          </ac:spMkLst>
        </pc:spChg>
        <pc:spChg chg="mod">
          <ac:chgData name="hassan MH" userId="84cd2103f36ef0dc" providerId="LiveId" clId="{4C5D9288-3663-4D53-A597-1B27E5165414}" dt="2022-06-03T14:40:27.310" v="1908"/>
          <ac:spMkLst>
            <pc:docMk/>
            <pc:sldMk cId="2428209535" sldId="439"/>
            <ac:spMk id="176" creationId="{5EF37B2E-BCF5-926F-DED8-F292F621A59A}"/>
          </ac:spMkLst>
        </pc:spChg>
        <pc:spChg chg="mod">
          <ac:chgData name="hassan MH" userId="84cd2103f36ef0dc" providerId="LiveId" clId="{4C5D9288-3663-4D53-A597-1B27E5165414}" dt="2022-06-03T14:40:27.310" v="1908"/>
          <ac:spMkLst>
            <pc:docMk/>
            <pc:sldMk cId="2428209535" sldId="439"/>
            <ac:spMk id="177" creationId="{D8F6D963-7144-1128-5CD8-36CB35830275}"/>
          </ac:spMkLst>
        </pc:spChg>
        <pc:spChg chg="mod">
          <ac:chgData name="hassan MH" userId="84cd2103f36ef0dc" providerId="LiveId" clId="{4C5D9288-3663-4D53-A597-1B27E5165414}" dt="2022-06-03T14:40:27.310" v="1908"/>
          <ac:spMkLst>
            <pc:docMk/>
            <pc:sldMk cId="2428209535" sldId="439"/>
            <ac:spMk id="178" creationId="{9A7F440F-16BE-4537-CF53-D1F553C1ED0E}"/>
          </ac:spMkLst>
        </pc:spChg>
        <pc:spChg chg="mod">
          <ac:chgData name="hassan MH" userId="84cd2103f36ef0dc" providerId="LiveId" clId="{4C5D9288-3663-4D53-A597-1B27E5165414}" dt="2022-06-03T14:40:27.310" v="1908"/>
          <ac:spMkLst>
            <pc:docMk/>
            <pc:sldMk cId="2428209535" sldId="439"/>
            <ac:spMk id="179" creationId="{61C92D6E-3C13-88A0-38BC-51EFCC58C86C}"/>
          </ac:spMkLst>
        </pc:spChg>
        <pc:spChg chg="mod">
          <ac:chgData name="hassan MH" userId="84cd2103f36ef0dc" providerId="LiveId" clId="{4C5D9288-3663-4D53-A597-1B27E5165414}" dt="2022-06-03T14:40:27.310" v="1908"/>
          <ac:spMkLst>
            <pc:docMk/>
            <pc:sldMk cId="2428209535" sldId="439"/>
            <ac:spMk id="180" creationId="{BD9D4EA1-B0F7-21B6-2449-2099DADFE0DA}"/>
          </ac:spMkLst>
        </pc:spChg>
        <pc:spChg chg="mod">
          <ac:chgData name="hassan MH" userId="84cd2103f36ef0dc" providerId="LiveId" clId="{4C5D9288-3663-4D53-A597-1B27E5165414}" dt="2022-06-03T14:40:27.310" v="1908"/>
          <ac:spMkLst>
            <pc:docMk/>
            <pc:sldMk cId="2428209535" sldId="439"/>
            <ac:spMk id="184" creationId="{61FFDED3-ECD3-FA18-721F-F730FE5BA357}"/>
          </ac:spMkLst>
        </pc:spChg>
        <pc:spChg chg="mod">
          <ac:chgData name="hassan MH" userId="84cd2103f36ef0dc" providerId="LiveId" clId="{4C5D9288-3663-4D53-A597-1B27E5165414}" dt="2022-06-03T14:40:27.310" v="1908"/>
          <ac:spMkLst>
            <pc:docMk/>
            <pc:sldMk cId="2428209535" sldId="439"/>
            <ac:spMk id="185" creationId="{BD73939C-0ACC-61DF-D2C4-A22D140964F3}"/>
          </ac:spMkLst>
        </pc:spChg>
        <pc:spChg chg="mod">
          <ac:chgData name="hassan MH" userId="84cd2103f36ef0dc" providerId="LiveId" clId="{4C5D9288-3663-4D53-A597-1B27E5165414}" dt="2022-06-03T14:40:27.310" v="1908"/>
          <ac:spMkLst>
            <pc:docMk/>
            <pc:sldMk cId="2428209535" sldId="439"/>
            <ac:spMk id="186" creationId="{6C9858BA-0A41-09AE-0260-2B14629042ED}"/>
          </ac:spMkLst>
        </pc:spChg>
        <pc:spChg chg="mod">
          <ac:chgData name="hassan MH" userId="84cd2103f36ef0dc" providerId="LiveId" clId="{4C5D9288-3663-4D53-A597-1B27E5165414}" dt="2022-06-03T14:40:27.310" v="1908"/>
          <ac:spMkLst>
            <pc:docMk/>
            <pc:sldMk cId="2428209535" sldId="439"/>
            <ac:spMk id="187" creationId="{60D440D6-61EF-4786-3ABD-A46BD8CE7BA7}"/>
          </ac:spMkLst>
        </pc:spChg>
        <pc:spChg chg="mod">
          <ac:chgData name="hassan MH" userId="84cd2103f36ef0dc" providerId="LiveId" clId="{4C5D9288-3663-4D53-A597-1B27E5165414}" dt="2022-06-03T14:40:27.310" v="1908"/>
          <ac:spMkLst>
            <pc:docMk/>
            <pc:sldMk cId="2428209535" sldId="439"/>
            <ac:spMk id="188" creationId="{EF3DDD98-F976-6ED2-634F-508ADA43C24E}"/>
          </ac:spMkLst>
        </pc:spChg>
        <pc:spChg chg="mod">
          <ac:chgData name="hassan MH" userId="84cd2103f36ef0dc" providerId="LiveId" clId="{4C5D9288-3663-4D53-A597-1B27E5165414}" dt="2022-06-03T14:40:27.310" v="1908"/>
          <ac:spMkLst>
            <pc:docMk/>
            <pc:sldMk cId="2428209535" sldId="439"/>
            <ac:spMk id="189" creationId="{C93807C0-033F-2F90-EB8B-FC854383738B}"/>
          </ac:spMkLst>
        </pc:spChg>
        <pc:spChg chg="mod">
          <ac:chgData name="hassan MH" userId="84cd2103f36ef0dc" providerId="LiveId" clId="{4C5D9288-3663-4D53-A597-1B27E5165414}" dt="2022-06-03T14:40:27.310" v="1908"/>
          <ac:spMkLst>
            <pc:docMk/>
            <pc:sldMk cId="2428209535" sldId="439"/>
            <ac:spMk id="190" creationId="{2DE10045-8FA9-54D7-AA7E-A4F734CDB24D}"/>
          </ac:spMkLst>
        </pc:spChg>
        <pc:spChg chg="mod">
          <ac:chgData name="hassan MH" userId="84cd2103f36ef0dc" providerId="LiveId" clId="{4C5D9288-3663-4D53-A597-1B27E5165414}" dt="2022-06-03T14:40:27.310" v="1908"/>
          <ac:spMkLst>
            <pc:docMk/>
            <pc:sldMk cId="2428209535" sldId="439"/>
            <ac:spMk id="191" creationId="{9CD8D520-E417-63BC-DC84-A803C3D2D696}"/>
          </ac:spMkLst>
        </pc:spChg>
        <pc:spChg chg="mod">
          <ac:chgData name="hassan MH" userId="84cd2103f36ef0dc" providerId="LiveId" clId="{4C5D9288-3663-4D53-A597-1B27E5165414}" dt="2022-06-03T14:40:27.310" v="1908"/>
          <ac:spMkLst>
            <pc:docMk/>
            <pc:sldMk cId="2428209535" sldId="439"/>
            <ac:spMk id="192" creationId="{801802F5-7F92-AAA0-40ED-F0D0DB168044}"/>
          </ac:spMkLst>
        </pc:spChg>
        <pc:spChg chg="mod">
          <ac:chgData name="hassan MH" userId="84cd2103f36ef0dc" providerId="LiveId" clId="{4C5D9288-3663-4D53-A597-1B27E5165414}" dt="2022-06-03T14:40:27.310" v="1908"/>
          <ac:spMkLst>
            <pc:docMk/>
            <pc:sldMk cId="2428209535" sldId="439"/>
            <ac:spMk id="193" creationId="{2B404A6B-8FB4-D1FC-13A2-BDD4758CFE47}"/>
          </ac:spMkLst>
        </pc:spChg>
        <pc:spChg chg="mod">
          <ac:chgData name="hassan MH" userId="84cd2103f36ef0dc" providerId="LiveId" clId="{4C5D9288-3663-4D53-A597-1B27E5165414}" dt="2022-06-03T14:40:27.310" v="1908"/>
          <ac:spMkLst>
            <pc:docMk/>
            <pc:sldMk cId="2428209535" sldId="439"/>
            <ac:spMk id="194" creationId="{57707555-4D34-87BF-DC30-8A72CAB25AA3}"/>
          </ac:spMkLst>
        </pc:spChg>
        <pc:spChg chg="mod">
          <ac:chgData name="hassan MH" userId="84cd2103f36ef0dc" providerId="LiveId" clId="{4C5D9288-3663-4D53-A597-1B27E5165414}" dt="2022-06-03T14:40:27.310" v="1908"/>
          <ac:spMkLst>
            <pc:docMk/>
            <pc:sldMk cId="2428209535" sldId="439"/>
            <ac:spMk id="195" creationId="{FB8C16DC-A85F-A416-0E95-618143480636}"/>
          </ac:spMkLst>
        </pc:spChg>
        <pc:spChg chg="mod">
          <ac:chgData name="hassan MH" userId="84cd2103f36ef0dc" providerId="LiveId" clId="{4C5D9288-3663-4D53-A597-1B27E5165414}" dt="2022-06-03T14:40:27.310" v="1908"/>
          <ac:spMkLst>
            <pc:docMk/>
            <pc:sldMk cId="2428209535" sldId="439"/>
            <ac:spMk id="196" creationId="{7EDA1AC2-DB13-87AA-6DAD-F6B5B5C0FCE5}"/>
          </ac:spMkLst>
        </pc:spChg>
        <pc:spChg chg="mod">
          <ac:chgData name="hassan MH" userId="84cd2103f36ef0dc" providerId="LiveId" clId="{4C5D9288-3663-4D53-A597-1B27E5165414}" dt="2022-06-03T14:40:27.310" v="1908"/>
          <ac:spMkLst>
            <pc:docMk/>
            <pc:sldMk cId="2428209535" sldId="439"/>
            <ac:spMk id="197" creationId="{E7701D74-8A3F-0F1C-8023-DB2EA8B46E2A}"/>
          </ac:spMkLst>
        </pc:spChg>
        <pc:spChg chg="mod">
          <ac:chgData name="hassan MH" userId="84cd2103f36ef0dc" providerId="LiveId" clId="{4C5D9288-3663-4D53-A597-1B27E5165414}" dt="2022-06-03T14:40:27.310" v="1908"/>
          <ac:spMkLst>
            <pc:docMk/>
            <pc:sldMk cId="2428209535" sldId="439"/>
            <ac:spMk id="198" creationId="{1C9E0027-3C3B-BB83-6D96-7AAC9D52CDE2}"/>
          </ac:spMkLst>
        </pc:spChg>
        <pc:spChg chg="mod">
          <ac:chgData name="hassan MH" userId="84cd2103f36ef0dc" providerId="LiveId" clId="{4C5D9288-3663-4D53-A597-1B27E5165414}" dt="2022-06-03T14:40:27.310" v="1908"/>
          <ac:spMkLst>
            <pc:docMk/>
            <pc:sldMk cId="2428209535" sldId="439"/>
            <ac:spMk id="199" creationId="{DB84B756-D89A-E0E3-3687-E3602FF8EDBE}"/>
          </ac:spMkLst>
        </pc:spChg>
        <pc:spChg chg="mod">
          <ac:chgData name="hassan MH" userId="84cd2103f36ef0dc" providerId="LiveId" clId="{4C5D9288-3663-4D53-A597-1B27E5165414}" dt="2022-06-03T14:40:27.310" v="1908"/>
          <ac:spMkLst>
            <pc:docMk/>
            <pc:sldMk cId="2428209535" sldId="439"/>
            <ac:spMk id="200" creationId="{982FFAAB-07ED-F5F6-7729-2D2DB2874258}"/>
          </ac:spMkLst>
        </pc:spChg>
        <pc:grpChg chg="add del mod">
          <ac:chgData name="hassan MH" userId="84cd2103f36ef0dc" providerId="LiveId" clId="{4C5D9288-3663-4D53-A597-1B27E5165414}" dt="2022-06-03T14:58:10.998" v="2188" actId="21"/>
          <ac:grpSpMkLst>
            <pc:docMk/>
            <pc:sldMk cId="2428209535" sldId="439"/>
            <ac:grpSpMk id="72" creationId="{3F6AD96B-1C35-1A17-1415-E60D9CF06074}"/>
          </ac:grpSpMkLst>
        </pc:grpChg>
        <pc:grpChg chg="mod">
          <ac:chgData name="hassan MH" userId="84cd2103f36ef0dc" providerId="LiveId" clId="{4C5D9288-3663-4D53-A597-1B27E5165414}" dt="2022-06-03T14:40:27.310" v="1908"/>
          <ac:grpSpMkLst>
            <pc:docMk/>
            <pc:sldMk cId="2428209535" sldId="439"/>
            <ac:grpSpMk id="74" creationId="{500400A2-B30F-2312-53BA-4100B87B5ECE}"/>
          </ac:grpSpMkLst>
        </pc:grpChg>
        <pc:grpChg chg="del">
          <ac:chgData name="hassan MH" userId="84cd2103f36ef0dc" providerId="LiveId" clId="{4C5D9288-3663-4D53-A597-1B27E5165414}" dt="2022-06-03T14:40:09.191" v="1902" actId="478"/>
          <ac:grpSpMkLst>
            <pc:docMk/>
            <pc:sldMk cId="2428209535" sldId="439"/>
            <ac:grpSpMk id="75" creationId="{B2C2E69A-3023-9DDF-2620-E33C78D8131C}"/>
          </ac:grpSpMkLst>
        </pc:grpChg>
        <pc:grpChg chg="mod">
          <ac:chgData name="hassan MH" userId="84cd2103f36ef0dc" providerId="LiveId" clId="{4C5D9288-3663-4D53-A597-1B27E5165414}" dt="2022-06-03T14:40:27.310" v="1908"/>
          <ac:grpSpMkLst>
            <pc:docMk/>
            <pc:sldMk cId="2428209535" sldId="439"/>
            <ac:grpSpMk id="99" creationId="{FD3A1411-02A1-11DC-E63E-078EEB28DCE4}"/>
          </ac:grpSpMkLst>
        </pc:grpChg>
        <pc:grpChg chg="mod">
          <ac:chgData name="hassan MH" userId="84cd2103f36ef0dc" providerId="LiveId" clId="{4C5D9288-3663-4D53-A597-1B27E5165414}" dt="2022-06-03T14:40:27.310" v="1908"/>
          <ac:grpSpMkLst>
            <pc:docMk/>
            <pc:sldMk cId="2428209535" sldId="439"/>
            <ac:grpSpMk id="144" creationId="{4E971114-2AC9-9DCE-F48D-219D12BCCBE9}"/>
          </ac:grpSpMkLst>
        </pc:grpChg>
        <pc:grpChg chg="mod">
          <ac:chgData name="hassan MH" userId="84cd2103f36ef0dc" providerId="LiveId" clId="{4C5D9288-3663-4D53-A597-1B27E5165414}" dt="2022-06-03T14:40:27.310" v="1908"/>
          <ac:grpSpMkLst>
            <pc:docMk/>
            <pc:sldMk cId="2428209535" sldId="439"/>
            <ac:grpSpMk id="145" creationId="{A82F1793-BD4B-8282-0DFF-0349F5B6D0F8}"/>
          </ac:grpSpMkLst>
        </pc:grpChg>
        <pc:grpChg chg="mod">
          <ac:chgData name="hassan MH" userId="84cd2103f36ef0dc" providerId="LiveId" clId="{4C5D9288-3663-4D53-A597-1B27E5165414}" dt="2022-06-03T14:40:27.310" v="1908"/>
          <ac:grpSpMkLst>
            <pc:docMk/>
            <pc:sldMk cId="2428209535" sldId="439"/>
            <ac:grpSpMk id="146" creationId="{5C7E5AB0-B908-F251-1A92-E29F2FC6660D}"/>
          </ac:grpSpMkLst>
        </pc:grpChg>
        <pc:grpChg chg="mod">
          <ac:chgData name="hassan MH" userId="84cd2103f36ef0dc" providerId="LiveId" clId="{4C5D9288-3663-4D53-A597-1B27E5165414}" dt="2022-06-03T14:40:27.310" v="1908"/>
          <ac:grpSpMkLst>
            <pc:docMk/>
            <pc:sldMk cId="2428209535" sldId="439"/>
            <ac:grpSpMk id="147" creationId="{CDFDA8FD-C719-20FC-D379-F514254B224C}"/>
          </ac:grpSpMkLst>
        </pc:grpChg>
        <pc:grpChg chg="mod">
          <ac:chgData name="hassan MH" userId="84cd2103f36ef0dc" providerId="LiveId" clId="{4C5D9288-3663-4D53-A597-1B27E5165414}" dt="2022-06-03T14:40:27.310" v="1908"/>
          <ac:grpSpMkLst>
            <pc:docMk/>
            <pc:sldMk cId="2428209535" sldId="439"/>
            <ac:grpSpMk id="152" creationId="{0E0DFBC4-F502-87AE-7191-CBC8E996AC2E}"/>
          </ac:grpSpMkLst>
        </pc:grpChg>
        <pc:grpChg chg="mod">
          <ac:chgData name="hassan MH" userId="84cd2103f36ef0dc" providerId="LiveId" clId="{4C5D9288-3663-4D53-A597-1B27E5165414}" dt="2022-06-03T14:40:27.310" v="1908"/>
          <ac:grpSpMkLst>
            <pc:docMk/>
            <pc:sldMk cId="2428209535" sldId="439"/>
            <ac:grpSpMk id="181" creationId="{605058EF-064A-5090-D473-25242B267769}"/>
          </ac:grpSpMkLst>
        </pc:grpChg>
        <pc:grpChg chg="mod">
          <ac:chgData name="hassan MH" userId="84cd2103f36ef0dc" providerId="LiveId" clId="{4C5D9288-3663-4D53-A597-1B27E5165414}" dt="2022-06-03T14:40:27.310" v="1908"/>
          <ac:grpSpMkLst>
            <pc:docMk/>
            <pc:sldMk cId="2428209535" sldId="439"/>
            <ac:grpSpMk id="182" creationId="{B8433664-725D-02DB-7E01-22BC8D504D36}"/>
          </ac:grpSpMkLst>
        </pc:grpChg>
        <pc:grpChg chg="mod">
          <ac:chgData name="hassan MH" userId="84cd2103f36ef0dc" providerId="LiveId" clId="{4C5D9288-3663-4D53-A597-1B27E5165414}" dt="2022-06-03T14:40:27.310" v="1908"/>
          <ac:grpSpMkLst>
            <pc:docMk/>
            <pc:sldMk cId="2428209535" sldId="439"/>
            <ac:grpSpMk id="183" creationId="{4EE9A894-4D1D-79E1-F270-F5CE7ED4C039}"/>
          </ac:grpSpMkLst>
        </pc:grpChg>
        <pc:picChg chg="add mod">
          <ac:chgData name="hassan MH" userId="84cd2103f36ef0dc" providerId="LiveId" clId="{4C5D9288-3663-4D53-A597-1B27E5165414}" dt="2022-06-03T14:58:18.891" v="2191" actId="14100"/>
          <ac:picMkLst>
            <pc:docMk/>
            <pc:sldMk cId="2428209535" sldId="439"/>
            <ac:picMk id="2" creationId="{F252D005-7BBE-9D69-B22F-D5CAE52F4B1D}"/>
          </ac:picMkLst>
        </pc:picChg>
      </pc:sldChg>
      <pc:sldChg chg="addSp delSp modSp add mod">
        <pc:chgData name="hassan MH" userId="84cd2103f36ef0dc" providerId="LiveId" clId="{4C5D9288-3663-4D53-A597-1B27E5165414}" dt="2022-06-03T16:07:45.037" v="2869" actId="20577"/>
        <pc:sldMkLst>
          <pc:docMk/>
          <pc:sldMk cId="1626583071" sldId="440"/>
        </pc:sldMkLst>
        <pc:spChg chg="mod">
          <ac:chgData name="hassan MH" userId="84cd2103f36ef0dc" providerId="LiveId" clId="{4C5D9288-3663-4D53-A597-1B27E5165414}" dt="2022-06-03T16:07:45.037" v="2869" actId="20577"/>
          <ac:spMkLst>
            <pc:docMk/>
            <pc:sldMk cId="1626583071" sldId="440"/>
            <ac:spMk id="10" creationId="{AC90E868-6B9F-4DE2-7E2D-90E5BF6ED449}"/>
          </ac:spMkLst>
        </pc:spChg>
        <pc:spChg chg="mod">
          <ac:chgData name="hassan MH" userId="84cd2103f36ef0dc" providerId="LiveId" clId="{4C5D9288-3663-4D53-A597-1B27E5165414}" dt="2022-06-03T15:39:36.873" v="2660"/>
          <ac:spMkLst>
            <pc:docMk/>
            <pc:sldMk cId="1626583071" sldId="440"/>
            <ac:spMk id="44" creationId="{18920727-6091-FF59-E03E-6AC6C1C23C98}"/>
          </ac:spMkLst>
        </pc:spChg>
        <pc:spChg chg="mod">
          <ac:chgData name="hassan MH" userId="84cd2103f36ef0dc" providerId="LiveId" clId="{4C5D9288-3663-4D53-A597-1B27E5165414}" dt="2022-06-03T14:41:25.275" v="1931"/>
          <ac:spMkLst>
            <pc:docMk/>
            <pc:sldMk cId="1626583071" sldId="440"/>
            <ac:spMk id="73" creationId="{43FD38D9-6E01-72DC-6D32-23E08E02C602}"/>
          </ac:spMkLst>
        </pc:spChg>
        <pc:spChg chg="mod">
          <ac:chgData name="hassan MH" userId="84cd2103f36ef0dc" providerId="LiveId" clId="{4C5D9288-3663-4D53-A597-1B27E5165414}" dt="2022-06-03T14:41:25.275" v="1931"/>
          <ac:spMkLst>
            <pc:docMk/>
            <pc:sldMk cId="1626583071" sldId="440"/>
            <ac:spMk id="101" creationId="{6DDB6574-E856-CE08-563D-8065C923E7E2}"/>
          </ac:spMkLst>
        </pc:spChg>
        <pc:spChg chg="mod">
          <ac:chgData name="hassan MH" userId="84cd2103f36ef0dc" providerId="LiveId" clId="{4C5D9288-3663-4D53-A597-1B27E5165414}" dt="2022-06-03T14:41:25.275" v="1931"/>
          <ac:spMkLst>
            <pc:docMk/>
            <pc:sldMk cId="1626583071" sldId="440"/>
            <ac:spMk id="141" creationId="{F992CCBE-9220-A13F-4CA4-F8A0AE56097E}"/>
          </ac:spMkLst>
        </pc:spChg>
        <pc:spChg chg="mod">
          <ac:chgData name="hassan MH" userId="84cd2103f36ef0dc" providerId="LiveId" clId="{4C5D9288-3663-4D53-A597-1B27E5165414}" dt="2022-06-03T14:41:25.275" v="1931"/>
          <ac:spMkLst>
            <pc:docMk/>
            <pc:sldMk cId="1626583071" sldId="440"/>
            <ac:spMk id="142" creationId="{59287638-F5AB-00BB-133C-55E1A8DF8597}"/>
          </ac:spMkLst>
        </pc:spChg>
        <pc:spChg chg="mod">
          <ac:chgData name="hassan MH" userId="84cd2103f36ef0dc" providerId="LiveId" clId="{4C5D9288-3663-4D53-A597-1B27E5165414}" dt="2022-06-03T14:41:25.275" v="1931"/>
          <ac:spMkLst>
            <pc:docMk/>
            <pc:sldMk cId="1626583071" sldId="440"/>
            <ac:spMk id="143" creationId="{A1014C8B-10E8-CA00-33CB-1EB7CECA6CE3}"/>
          </ac:spMkLst>
        </pc:spChg>
        <pc:spChg chg="mod">
          <ac:chgData name="hassan MH" userId="84cd2103f36ef0dc" providerId="LiveId" clId="{4C5D9288-3663-4D53-A597-1B27E5165414}" dt="2022-06-03T14:41:25.275" v="1931"/>
          <ac:spMkLst>
            <pc:docMk/>
            <pc:sldMk cId="1626583071" sldId="440"/>
            <ac:spMk id="148" creationId="{0EF8549B-4FFD-0561-B488-D18FEC752CBD}"/>
          </ac:spMkLst>
        </pc:spChg>
        <pc:spChg chg="mod">
          <ac:chgData name="hassan MH" userId="84cd2103f36ef0dc" providerId="LiveId" clId="{4C5D9288-3663-4D53-A597-1B27E5165414}" dt="2022-06-03T14:41:25.275" v="1931"/>
          <ac:spMkLst>
            <pc:docMk/>
            <pc:sldMk cId="1626583071" sldId="440"/>
            <ac:spMk id="149" creationId="{7696C755-F19D-198C-A306-1D8FEB4E7CA6}"/>
          </ac:spMkLst>
        </pc:spChg>
        <pc:spChg chg="mod">
          <ac:chgData name="hassan MH" userId="84cd2103f36ef0dc" providerId="LiveId" clId="{4C5D9288-3663-4D53-A597-1B27E5165414}" dt="2022-06-03T14:41:25.275" v="1931"/>
          <ac:spMkLst>
            <pc:docMk/>
            <pc:sldMk cId="1626583071" sldId="440"/>
            <ac:spMk id="150" creationId="{C2AB00C5-05CF-8657-2100-1D045D129A76}"/>
          </ac:spMkLst>
        </pc:spChg>
        <pc:spChg chg="mod">
          <ac:chgData name="hassan MH" userId="84cd2103f36ef0dc" providerId="LiveId" clId="{4C5D9288-3663-4D53-A597-1B27E5165414}" dt="2022-06-03T14:41:25.275" v="1931"/>
          <ac:spMkLst>
            <pc:docMk/>
            <pc:sldMk cId="1626583071" sldId="440"/>
            <ac:spMk id="152" creationId="{B61E1B8F-C68E-E6B2-A3E3-69C2FE4C0A56}"/>
          </ac:spMkLst>
        </pc:spChg>
        <pc:spChg chg="mod">
          <ac:chgData name="hassan MH" userId="84cd2103f36ef0dc" providerId="LiveId" clId="{4C5D9288-3663-4D53-A597-1B27E5165414}" dt="2022-06-03T14:41:25.275" v="1931"/>
          <ac:spMkLst>
            <pc:docMk/>
            <pc:sldMk cId="1626583071" sldId="440"/>
            <ac:spMk id="153" creationId="{3B304FBD-538D-D3FE-8F93-8E19BC54EC48}"/>
          </ac:spMkLst>
        </pc:spChg>
        <pc:spChg chg="mod">
          <ac:chgData name="hassan MH" userId="84cd2103f36ef0dc" providerId="LiveId" clId="{4C5D9288-3663-4D53-A597-1B27E5165414}" dt="2022-06-03T14:41:25.275" v="1931"/>
          <ac:spMkLst>
            <pc:docMk/>
            <pc:sldMk cId="1626583071" sldId="440"/>
            <ac:spMk id="154" creationId="{90EAAF08-F909-CDCE-E34A-E78639AA2D89}"/>
          </ac:spMkLst>
        </pc:spChg>
        <pc:spChg chg="mod">
          <ac:chgData name="hassan MH" userId="84cd2103f36ef0dc" providerId="LiveId" clId="{4C5D9288-3663-4D53-A597-1B27E5165414}" dt="2022-06-03T14:41:32.572" v="1933" actId="14100"/>
          <ac:spMkLst>
            <pc:docMk/>
            <pc:sldMk cId="1626583071" sldId="440"/>
            <ac:spMk id="155" creationId="{C0AE0AC8-7A5D-D95C-1F51-22A7F449E7D8}"/>
          </ac:spMkLst>
        </pc:spChg>
        <pc:spChg chg="mod">
          <ac:chgData name="hassan MH" userId="84cd2103f36ef0dc" providerId="LiveId" clId="{4C5D9288-3663-4D53-A597-1B27E5165414}" dt="2022-06-03T14:41:25.275" v="1931"/>
          <ac:spMkLst>
            <pc:docMk/>
            <pc:sldMk cId="1626583071" sldId="440"/>
            <ac:spMk id="157" creationId="{B4704F84-CFFC-A258-B5F8-5A112AA29D15}"/>
          </ac:spMkLst>
        </pc:spChg>
        <pc:spChg chg="mod">
          <ac:chgData name="hassan MH" userId="84cd2103f36ef0dc" providerId="LiveId" clId="{4C5D9288-3663-4D53-A597-1B27E5165414}" dt="2022-06-03T14:41:25.275" v="1931"/>
          <ac:spMkLst>
            <pc:docMk/>
            <pc:sldMk cId="1626583071" sldId="440"/>
            <ac:spMk id="158" creationId="{E0975B01-A7A6-0F33-595C-41E83EE3D77C}"/>
          </ac:spMkLst>
        </pc:spChg>
        <pc:spChg chg="mod">
          <ac:chgData name="hassan MH" userId="84cd2103f36ef0dc" providerId="LiveId" clId="{4C5D9288-3663-4D53-A597-1B27E5165414}" dt="2022-06-03T14:41:25.275" v="1931"/>
          <ac:spMkLst>
            <pc:docMk/>
            <pc:sldMk cId="1626583071" sldId="440"/>
            <ac:spMk id="159" creationId="{9A1F4EAA-5E85-E272-F21E-DEFE8A648297}"/>
          </ac:spMkLst>
        </pc:spChg>
        <pc:spChg chg="mod">
          <ac:chgData name="hassan MH" userId="84cd2103f36ef0dc" providerId="LiveId" clId="{4C5D9288-3663-4D53-A597-1B27E5165414}" dt="2022-06-03T14:41:25.275" v="1931"/>
          <ac:spMkLst>
            <pc:docMk/>
            <pc:sldMk cId="1626583071" sldId="440"/>
            <ac:spMk id="160" creationId="{F0378CA3-0620-BB3E-C897-4F30187166BE}"/>
          </ac:spMkLst>
        </pc:spChg>
        <pc:spChg chg="mod">
          <ac:chgData name="hassan MH" userId="84cd2103f36ef0dc" providerId="LiveId" clId="{4C5D9288-3663-4D53-A597-1B27E5165414}" dt="2022-06-03T14:41:25.275" v="1931"/>
          <ac:spMkLst>
            <pc:docMk/>
            <pc:sldMk cId="1626583071" sldId="440"/>
            <ac:spMk id="162" creationId="{2B37762B-DB97-A234-FEEB-05019C8CAEFE}"/>
          </ac:spMkLst>
        </pc:spChg>
        <pc:spChg chg="mod">
          <ac:chgData name="hassan MH" userId="84cd2103f36ef0dc" providerId="LiveId" clId="{4C5D9288-3663-4D53-A597-1B27E5165414}" dt="2022-06-03T14:41:25.275" v="1931"/>
          <ac:spMkLst>
            <pc:docMk/>
            <pc:sldMk cId="1626583071" sldId="440"/>
            <ac:spMk id="163" creationId="{2894FEA7-A576-F286-D487-3D6DEFAAA441}"/>
          </ac:spMkLst>
        </pc:spChg>
        <pc:spChg chg="mod">
          <ac:chgData name="hassan MH" userId="84cd2103f36ef0dc" providerId="LiveId" clId="{4C5D9288-3663-4D53-A597-1B27E5165414}" dt="2022-06-03T14:41:25.275" v="1931"/>
          <ac:spMkLst>
            <pc:docMk/>
            <pc:sldMk cId="1626583071" sldId="440"/>
            <ac:spMk id="164" creationId="{F687597D-FA3F-A647-8592-DE35D294C41C}"/>
          </ac:spMkLst>
        </pc:spChg>
        <pc:spChg chg="mod">
          <ac:chgData name="hassan MH" userId="84cd2103f36ef0dc" providerId="LiveId" clId="{4C5D9288-3663-4D53-A597-1B27E5165414}" dt="2022-06-03T14:41:25.275" v="1931"/>
          <ac:spMkLst>
            <pc:docMk/>
            <pc:sldMk cId="1626583071" sldId="440"/>
            <ac:spMk id="165" creationId="{86F9C8EC-19D8-52AF-48F9-70FBAD0EDA73}"/>
          </ac:spMkLst>
        </pc:spChg>
        <pc:spChg chg="mod">
          <ac:chgData name="hassan MH" userId="84cd2103f36ef0dc" providerId="LiveId" clId="{4C5D9288-3663-4D53-A597-1B27E5165414}" dt="2022-06-03T14:41:25.275" v="1931"/>
          <ac:spMkLst>
            <pc:docMk/>
            <pc:sldMk cId="1626583071" sldId="440"/>
            <ac:spMk id="166" creationId="{DA6ECAC0-E826-D809-EC10-FD3CA8F8349E}"/>
          </ac:spMkLst>
        </pc:spChg>
        <pc:spChg chg="mod">
          <ac:chgData name="hassan MH" userId="84cd2103f36ef0dc" providerId="LiveId" clId="{4C5D9288-3663-4D53-A597-1B27E5165414}" dt="2022-06-03T14:41:25.275" v="1931"/>
          <ac:spMkLst>
            <pc:docMk/>
            <pc:sldMk cId="1626583071" sldId="440"/>
            <ac:spMk id="167" creationId="{C2FF223F-3F98-AAAB-3EF3-DAAA039CC931}"/>
          </ac:spMkLst>
        </pc:spChg>
        <pc:spChg chg="mod">
          <ac:chgData name="hassan MH" userId="84cd2103f36ef0dc" providerId="LiveId" clId="{4C5D9288-3663-4D53-A597-1B27E5165414}" dt="2022-06-03T14:41:25.275" v="1931"/>
          <ac:spMkLst>
            <pc:docMk/>
            <pc:sldMk cId="1626583071" sldId="440"/>
            <ac:spMk id="168" creationId="{2772D5AC-9730-EB7B-9314-2007E3E20E1A}"/>
          </ac:spMkLst>
        </pc:spChg>
        <pc:spChg chg="mod">
          <ac:chgData name="hassan MH" userId="84cd2103f36ef0dc" providerId="LiveId" clId="{4C5D9288-3663-4D53-A597-1B27E5165414}" dt="2022-06-03T14:41:25.275" v="1931"/>
          <ac:spMkLst>
            <pc:docMk/>
            <pc:sldMk cId="1626583071" sldId="440"/>
            <ac:spMk id="169" creationId="{160F6750-D74C-8507-69ED-CB37CD987E91}"/>
          </ac:spMkLst>
        </pc:spChg>
        <pc:spChg chg="mod">
          <ac:chgData name="hassan MH" userId="84cd2103f36ef0dc" providerId="LiveId" clId="{4C5D9288-3663-4D53-A597-1B27E5165414}" dt="2022-06-03T14:41:25.275" v="1931"/>
          <ac:spMkLst>
            <pc:docMk/>
            <pc:sldMk cId="1626583071" sldId="440"/>
            <ac:spMk id="170" creationId="{9F9FA4D6-D3A9-EF3B-57BC-D767CE46C4D3}"/>
          </ac:spMkLst>
        </pc:spChg>
        <pc:spChg chg="mod">
          <ac:chgData name="hassan MH" userId="84cd2103f36ef0dc" providerId="LiveId" clId="{4C5D9288-3663-4D53-A597-1B27E5165414}" dt="2022-06-03T14:41:25.275" v="1931"/>
          <ac:spMkLst>
            <pc:docMk/>
            <pc:sldMk cId="1626583071" sldId="440"/>
            <ac:spMk id="171" creationId="{09BE9931-12CF-9B51-4AEC-EB2BC9474CF4}"/>
          </ac:spMkLst>
        </pc:spChg>
        <pc:spChg chg="mod">
          <ac:chgData name="hassan MH" userId="84cd2103f36ef0dc" providerId="LiveId" clId="{4C5D9288-3663-4D53-A597-1B27E5165414}" dt="2022-06-03T14:41:25.275" v="1931"/>
          <ac:spMkLst>
            <pc:docMk/>
            <pc:sldMk cId="1626583071" sldId="440"/>
            <ac:spMk id="172" creationId="{530180A8-4F94-FC98-FE11-9E3C62107B49}"/>
          </ac:spMkLst>
        </pc:spChg>
        <pc:spChg chg="mod">
          <ac:chgData name="hassan MH" userId="84cd2103f36ef0dc" providerId="LiveId" clId="{4C5D9288-3663-4D53-A597-1B27E5165414}" dt="2022-06-03T14:41:25.275" v="1931"/>
          <ac:spMkLst>
            <pc:docMk/>
            <pc:sldMk cId="1626583071" sldId="440"/>
            <ac:spMk id="173" creationId="{D2ABB6CC-D083-60EE-DC05-A1575CA76F68}"/>
          </ac:spMkLst>
        </pc:spChg>
        <pc:spChg chg="mod">
          <ac:chgData name="hassan MH" userId="84cd2103f36ef0dc" providerId="LiveId" clId="{4C5D9288-3663-4D53-A597-1B27E5165414}" dt="2022-06-03T14:41:25.275" v="1931"/>
          <ac:spMkLst>
            <pc:docMk/>
            <pc:sldMk cId="1626583071" sldId="440"/>
            <ac:spMk id="174" creationId="{2089A4CC-57AE-5C41-D255-2CEB6A8B8E4D}"/>
          </ac:spMkLst>
        </pc:spChg>
        <pc:spChg chg="mod">
          <ac:chgData name="hassan MH" userId="84cd2103f36ef0dc" providerId="LiveId" clId="{4C5D9288-3663-4D53-A597-1B27E5165414}" dt="2022-06-03T14:41:25.275" v="1931"/>
          <ac:spMkLst>
            <pc:docMk/>
            <pc:sldMk cId="1626583071" sldId="440"/>
            <ac:spMk id="175" creationId="{8DFD655A-9561-50AF-FBB6-6E4384701530}"/>
          </ac:spMkLst>
        </pc:spChg>
        <pc:spChg chg="mod">
          <ac:chgData name="hassan MH" userId="84cd2103f36ef0dc" providerId="LiveId" clId="{4C5D9288-3663-4D53-A597-1B27E5165414}" dt="2022-06-03T14:41:25.275" v="1931"/>
          <ac:spMkLst>
            <pc:docMk/>
            <pc:sldMk cId="1626583071" sldId="440"/>
            <ac:spMk id="176" creationId="{6CEC7A39-C91B-F310-737D-D2281B0CBAC5}"/>
          </ac:spMkLst>
        </pc:spChg>
        <pc:spChg chg="mod">
          <ac:chgData name="hassan MH" userId="84cd2103f36ef0dc" providerId="LiveId" clId="{4C5D9288-3663-4D53-A597-1B27E5165414}" dt="2022-06-03T14:41:25.275" v="1931"/>
          <ac:spMkLst>
            <pc:docMk/>
            <pc:sldMk cId="1626583071" sldId="440"/>
            <ac:spMk id="180" creationId="{29D7B7D2-C875-5679-1F80-03697D78EC9F}"/>
          </ac:spMkLst>
        </pc:spChg>
        <pc:spChg chg="mod">
          <ac:chgData name="hassan MH" userId="84cd2103f36ef0dc" providerId="LiveId" clId="{4C5D9288-3663-4D53-A597-1B27E5165414}" dt="2022-06-03T14:41:25.275" v="1931"/>
          <ac:spMkLst>
            <pc:docMk/>
            <pc:sldMk cId="1626583071" sldId="440"/>
            <ac:spMk id="181" creationId="{5E3E7E1E-AE37-6145-965F-61CA1E629007}"/>
          </ac:spMkLst>
        </pc:spChg>
        <pc:spChg chg="mod">
          <ac:chgData name="hassan MH" userId="84cd2103f36ef0dc" providerId="LiveId" clId="{4C5D9288-3663-4D53-A597-1B27E5165414}" dt="2022-06-03T14:41:25.275" v="1931"/>
          <ac:spMkLst>
            <pc:docMk/>
            <pc:sldMk cId="1626583071" sldId="440"/>
            <ac:spMk id="182" creationId="{EA6E2C27-49F2-CBFF-B138-5A793E2549A6}"/>
          </ac:spMkLst>
        </pc:spChg>
        <pc:spChg chg="mod">
          <ac:chgData name="hassan MH" userId="84cd2103f36ef0dc" providerId="LiveId" clId="{4C5D9288-3663-4D53-A597-1B27E5165414}" dt="2022-06-03T14:41:25.275" v="1931"/>
          <ac:spMkLst>
            <pc:docMk/>
            <pc:sldMk cId="1626583071" sldId="440"/>
            <ac:spMk id="183" creationId="{BE12A11E-A69F-B18F-4E52-F08C4F6091FA}"/>
          </ac:spMkLst>
        </pc:spChg>
        <pc:spChg chg="mod">
          <ac:chgData name="hassan MH" userId="84cd2103f36ef0dc" providerId="LiveId" clId="{4C5D9288-3663-4D53-A597-1B27E5165414}" dt="2022-06-03T14:41:25.275" v="1931"/>
          <ac:spMkLst>
            <pc:docMk/>
            <pc:sldMk cId="1626583071" sldId="440"/>
            <ac:spMk id="184" creationId="{20D48397-7D9C-AEE0-F446-4B2426DF32B0}"/>
          </ac:spMkLst>
        </pc:spChg>
        <pc:spChg chg="mod">
          <ac:chgData name="hassan MH" userId="84cd2103f36ef0dc" providerId="LiveId" clId="{4C5D9288-3663-4D53-A597-1B27E5165414}" dt="2022-06-03T14:41:25.275" v="1931"/>
          <ac:spMkLst>
            <pc:docMk/>
            <pc:sldMk cId="1626583071" sldId="440"/>
            <ac:spMk id="185" creationId="{4AF59969-4C0F-B831-1D46-BABFECB1769A}"/>
          </ac:spMkLst>
        </pc:spChg>
        <pc:spChg chg="mod">
          <ac:chgData name="hassan MH" userId="84cd2103f36ef0dc" providerId="LiveId" clId="{4C5D9288-3663-4D53-A597-1B27E5165414}" dt="2022-06-03T14:41:25.275" v="1931"/>
          <ac:spMkLst>
            <pc:docMk/>
            <pc:sldMk cId="1626583071" sldId="440"/>
            <ac:spMk id="186" creationId="{2254DE3C-446C-3214-F9FD-E6B77051CB93}"/>
          </ac:spMkLst>
        </pc:spChg>
        <pc:spChg chg="mod">
          <ac:chgData name="hassan MH" userId="84cd2103f36ef0dc" providerId="LiveId" clId="{4C5D9288-3663-4D53-A597-1B27E5165414}" dt="2022-06-03T14:41:25.275" v="1931"/>
          <ac:spMkLst>
            <pc:docMk/>
            <pc:sldMk cId="1626583071" sldId="440"/>
            <ac:spMk id="187" creationId="{C9EF3E05-6797-800B-8B15-DB5E2E43B7BC}"/>
          </ac:spMkLst>
        </pc:spChg>
        <pc:spChg chg="mod">
          <ac:chgData name="hassan MH" userId="84cd2103f36ef0dc" providerId="LiveId" clId="{4C5D9288-3663-4D53-A597-1B27E5165414}" dt="2022-06-03T14:41:25.275" v="1931"/>
          <ac:spMkLst>
            <pc:docMk/>
            <pc:sldMk cId="1626583071" sldId="440"/>
            <ac:spMk id="188" creationId="{49C2C506-DB8B-C6A3-9B53-D5DE844422E7}"/>
          </ac:spMkLst>
        </pc:spChg>
        <pc:spChg chg="mod">
          <ac:chgData name="hassan MH" userId="84cd2103f36ef0dc" providerId="LiveId" clId="{4C5D9288-3663-4D53-A597-1B27E5165414}" dt="2022-06-03T14:41:25.275" v="1931"/>
          <ac:spMkLst>
            <pc:docMk/>
            <pc:sldMk cId="1626583071" sldId="440"/>
            <ac:spMk id="189" creationId="{31766273-97C2-EA96-0910-978EF9FC083D}"/>
          </ac:spMkLst>
        </pc:spChg>
        <pc:spChg chg="mod">
          <ac:chgData name="hassan MH" userId="84cd2103f36ef0dc" providerId="LiveId" clId="{4C5D9288-3663-4D53-A597-1B27E5165414}" dt="2022-06-03T14:41:25.275" v="1931"/>
          <ac:spMkLst>
            <pc:docMk/>
            <pc:sldMk cId="1626583071" sldId="440"/>
            <ac:spMk id="190" creationId="{E7639A61-B958-F636-D6D3-95346C9B5239}"/>
          </ac:spMkLst>
        </pc:spChg>
        <pc:spChg chg="mod">
          <ac:chgData name="hassan MH" userId="84cd2103f36ef0dc" providerId="LiveId" clId="{4C5D9288-3663-4D53-A597-1B27E5165414}" dt="2022-06-03T14:41:25.275" v="1931"/>
          <ac:spMkLst>
            <pc:docMk/>
            <pc:sldMk cId="1626583071" sldId="440"/>
            <ac:spMk id="191" creationId="{A02445A2-704D-2212-54D6-B6F573CE947D}"/>
          </ac:spMkLst>
        </pc:spChg>
        <pc:spChg chg="mod">
          <ac:chgData name="hassan MH" userId="84cd2103f36ef0dc" providerId="LiveId" clId="{4C5D9288-3663-4D53-A597-1B27E5165414}" dt="2022-06-03T14:41:25.275" v="1931"/>
          <ac:spMkLst>
            <pc:docMk/>
            <pc:sldMk cId="1626583071" sldId="440"/>
            <ac:spMk id="192" creationId="{5771B14D-A6E1-7076-8DB3-70F551DCAE3F}"/>
          </ac:spMkLst>
        </pc:spChg>
        <pc:spChg chg="mod">
          <ac:chgData name="hassan MH" userId="84cd2103f36ef0dc" providerId="LiveId" clId="{4C5D9288-3663-4D53-A597-1B27E5165414}" dt="2022-06-03T14:41:25.275" v="1931"/>
          <ac:spMkLst>
            <pc:docMk/>
            <pc:sldMk cId="1626583071" sldId="440"/>
            <ac:spMk id="193" creationId="{1372BF66-54B8-02AF-02CC-EC33A1EF186D}"/>
          </ac:spMkLst>
        </pc:spChg>
        <pc:spChg chg="mod">
          <ac:chgData name="hassan MH" userId="84cd2103f36ef0dc" providerId="LiveId" clId="{4C5D9288-3663-4D53-A597-1B27E5165414}" dt="2022-06-03T14:41:25.275" v="1931"/>
          <ac:spMkLst>
            <pc:docMk/>
            <pc:sldMk cId="1626583071" sldId="440"/>
            <ac:spMk id="194" creationId="{CE604262-A127-BE4F-C8C0-66B9047D4741}"/>
          </ac:spMkLst>
        </pc:spChg>
        <pc:spChg chg="mod">
          <ac:chgData name="hassan MH" userId="84cd2103f36ef0dc" providerId="LiveId" clId="{4C5D9288-3663-4D53-A597-1B27E5165414}" dt="2022-06-03T14:41:25.275" v="1931"/>
          <ac:spMkLst>
            <pc:docMk/>
            <pc:sldMk cId="1626583071" sldId="440"/>
            <ac:spMk id="195" creationId="{43398318-801D-A94A-8CAC-53F69CB4707A}"/>
          </ac:spMkLst>
        </pc:spChg>
        <pc:spChg chg="mod">
          <ac:chgData name="hassan MH" userId="84cd2103f36ef0dc" providerId="LiveId" clId="{4C5D9288-3663-4D53-A597-1B27E5165414}" dt="2022-06-03T14:41:25.275" v="1931"/>
          <ac:spMkLst>
            <pc:docMk/>
            <pc:sldMk cId="1626583071" sldId="440"/>
            <ac:spMk id="196" creationId="{4912AC9F-0835-2BF8-A0F4-2C977ECD45E4}"/>
          </ac:spMkLst>
        </pc:spChg>
        <pc:grpChg chg="add del mod">
          <ac:chgData name="hassan MH" userId="84cd2103f36ef0dc" providerId="LiveId" clId="{4C5D9288-3663-4D53-A597-1B27E5165414}" dt="2022-06-03T14:58:41.062" v="2198" actId="21"/>
          <ac:grpSpMkLst>
            <pc:docMk/>
            <pc:sldMk cId="1626583071" sldId="440"/>
            <ac:grpSpMk id="72" creationId="{26B21911-0CD2-3BED-C088-A5F311A00705}"/>
          </ac:grpSpMkLst>
        </pc:grpChg>
        <pc:grpChg chg="mod">
          <ac:chgData name="hassan MH" userId="84cd2103f36ef0dc" providerId="LiveId" clId="{4C5D9288-3663-4D53-A597-1B27E5165414}" dt="2022-06-03T14:41:25.275" v="1931"/>
          <ac:grpSpMkLst>
            <pc:docMk/>
            <pc:sldMk cId="1626583071" sldId="440"/>
            <ac:grpSpMk id="74" creationId="{381DA9FD-6F82-29B6-0B1E-8299B8BF6772}"/>
          </ac:grpSpMkLst>
        </pc:grpChg>
        <pc:grpChg chg="del">
          <ac:chgData name="hassan MH" userId="84cd2103f36ef0dc" providerId="LiveId" clId="{4C5D9288-3663-4D53-A597-1B27E5165414}" dt="2022-06-03T14:40:10.722" v="1903" actId="478"/>
          <ac:grpSpMkLst>
            <pc:docMk/>
            <pc:sldMk cId="1626583071" sldId="440"/>
            <ac:grpSpMk id="75" creationId="{B2C2E69A-3023-9DDF-2620-E33C78D8131C}"/>
          </ac:grpSpMkLst>
        </pc:grpChg>
        <pc:grpChg chg="mod">
          <ac:chgData name="hassan MH" userId="84cd2103f36ef0dc" providerId="LiveId" clId="{4C5D9288-3663-4D53-A597-1B27E5165414}" dt="2022-06-03T14:41:25.275" v="1931"/>
          <ac:grpSpMkLst>
            <pc:docMk/>
            <pc:sldMk cId="1626583071" sldId="440"/>
            <ac:grpSpMk id="99" creationId="{7360C928-04F1-8E7D-E89E-D48AC03F9DA9}"/>
          </ac:grpSpMkLst>
        </pc:grpChg>
        <pc:grpChg chg="mod">
          <ac:chgData name="hassan MH" userId="84cd2103f36ef0dc" providerId="LiveId" clId="{4C5D9288-3663-4D53-A597-1B27E5165414}" dt="2022-06-03T14:41:25.275" v="1931"/>
          <ac:grpSpMkLst>
            <pc:docMk/>
            <pc:sldMk cId="1626583071" sldId="440"/>
            <ac:grpSpMk id="144" creationId="{7D3C2118-1003-28E4-010C-9169F635E5B9}"/>
          </ac:grpSpMkLst>
        </pc:grpChg>
        <pc:grpChg chg="mod">
          <ac:chgData name="hassan MH" userId="84cd2103f36ef0dc" providerId="LiveId" clId="{4C5D9288-3663-4D53-A597-1B27E5165414}" dt="2022-06-03T14:41:25.275" v="1931"/>
          <ac:grpSpMkLst>
            <pc:docMk/>
            <pc:sldMk cId="1626583071" sldId="440"/>
            <ac:grpSpMk id="145" creationId="{037B1E98-F955-B284-7BC7-62F8F3F69662}"/>
          </ac:grpSpMkLst>
        </pc:grpChg>
        <pc:grpChg chg="mod">
          <ac:chgData name="hassan MH" userId="84cd2103f36ef0dc" providerId="LiveId" clId="{4C5D9288-3663-4D53-A597-1B27E5165414}" dt="2022-06-03T14:41:25.275" v="1931"/>
          <ac:grpSpMkLst>
            <pc:docMk/>
            <pc:sldMk cId="1626583071" sldId="440"/>
            <ac:grpSpMk id="146" creationId="{D4CAC729-AEC7-22E1-8A5B-2A715C1B5C01}"/>
          </ac:grpSpMkLst>
        </pc:grpChg>
        <pc:grpChg chg="mod">
          <ac:chgData name="hassan MH" userId="84cd2103f36ef0dc" providerId="LiveId" clId="{4C5D9288-3663-4D53-A597-1B27E5165414}" dt="2022-06-03T14:41:25.275" v="1931"/>
          <ac:grpSpMkLst>
            <pc:docMk/>
            <pc:sldMk cId="1626583071" sldId="440"/>
            <ac:grpSpMk id="147" creationId="{36C1D5E8-0931-8004-2F5A-0C4307037274}"/>
          </ac:grpSpMkLst>
        </pc:grpChg>
        <pc:grpChg chg="mod">
          <ac:chgData name="hassan MH" userId="84cd2103f36ef0dc" providerId="LiveId" clId="{4C5D9288-3663-4D53-A597-1B27E5165414}" dt="2022-06-03T14:41:25.275" v="1931"/>
          <ac:grpSpMkLst>
            <pc:docMk/>
            <pc:sldMk cId="1626583071" sldId="440"/>
            <ac:grpSpMk id="151" creationId="{751D7B25-FB6B-59EF-EE98-B9BC61D5E44F}"/>
          </ac:grpSpMkLst>
        </pc:grpChg>
        <pc:grpChg chg="mod">
          <ac:chgData name="hassan MH" userId="84cd2103f36ef0dc" providerId="LiveId" clId="{4C5D9288-3663-4D53-A597-1B27E5165414}" dt="2022-06-03T14:41:25.275" v="1931"/>
          <ac:grpSpMkLst>
            <pc:docMk/>
            <pc:sldMk cId="1626583071" sldId="440"/>
            <ac:grpSpMk id="156" creationId="{B4A9F9B3-F8A6-DB5D-4DFD-2B282411181D}"/>
          </ac:grpSpMkLst>
        </pc:grpChg>
        <pc:grpChg chg="mod">
          <ac:chgData name="hassan MH" userId="84cd2103f36ef0dc" providerId="LiveId" clId="{4C5D9288-3663-4D53-A597-1B27E5165414}" dt="2022-06-03T14:41:25.275" v="1931"/>
          <ac:grpSpMkLst>
            <pc:docMk/>
            <pc:sldMk cId="1626583071" sldId="440"/>
            <ac:grpSpMk id="161" creationId="{487DDE4E-87F4-5584-85E5-263FDDEEF8CC}"/>
          </ac:grpSpMkLst>
        </pc:grpChg>
        <pc:grpChg chg="mod">
          <ac:chgData name="hassan MH" userId="84cd2103f36ef0dc" providerId="LiveId" clId="{4C5D9288-3663-4D53-A597-1B27E5165414}" dt="2022-06-03T14:41:25.275" v="1931"/>
          <ac:grpSpMkLst>
            <pc:docMk/>
            <pc:sldMk cId="1626583071" sldId="440"/>
            <ac:grpSpMk id="177" creationId="{6632FBCC-5937-E6E9-D680-27378432E205}"/>
          </ac:grpSpMkLst>
        </pc:grpChg>
        <pc:grpChg chg="mod">
          <ac:chgData name="hassan MH" userId="84cd2103f36ef0dc" providerId="LiveId" clId="{4C5D9288-3663-4D53-A597-1B27E5165414}" dt="2022-06-03T14:41:25.275" v="1931"/>
          <ac:grpSpMkLst>
            <pc:docMk/>
            <pc:sldMk cId="1626583071" sldId="440"/>
            <ac:grpSpMk id="178" creationId="{8027854B-B51E-2516-78AD-99A6613FE014}"/>
          </ac:grpSpMkLst>
        </pc:grpChg>
        <pc:grpChg chg="mod">
          <ac:chgData name="hassan MH" userId="84cd2103f36ef0dc" providerId="LiveId" clId="{4C5D9288-3663-4D53-A597-1B27E5165414}" dt="2022-06-03T14:41:25.275" v="1931"/>
          <ac:grpSpMkLst>
            <pc:docMk/>
            <pc:sldMk cId="1626583071" sldId="440"/>
            <ac:grpSpMk id="179" creationId="{1219E62E-4AE1-2C42-686B-B29DCD9D5BBF}"/>
          </ac:grpSpMkLst>
        </pc:grpChg>
        <pc:picChg chg="add mod">
          <ac:chgData name="hassan MH" userId="84cd2103f36ef0dc" providerId="LiveId" clId="{4C5D9288-3663-4D53-A597-1B27E5165414}" dt="2022-06-03T14:58:48.038" v="2201" actId="14100"/>
          <ac:picMkLst>
            <pc:docMk/>
            <pc:sldMk cId="1626583071" sldId="440"/>
            <ac:picMk id="2" creationId="{54B5AADA-3C6A-B4B2-E51C-C27CF9352D8F}"/>
          </ac:picMkLst>
        </pc:picChg>
      </pc:sldChg>
      <pc:sldChg chg="addSp delSp modSp add mod">
        <pc:chgData name="hassan MH" userId="84cd2103f36ef0dc" providerId="LiveId" clId="{4C5D9288-3663-4D53-A597-1B27E5165414}" dt="2022-06-03T15:39:33.974" v="2659"/>
        <pc:sldMkLst>
          <pc:docMk/>
          <pc:sldMk cId="2597703232" sldId="441"/>
        </pc:sldMkLst>
        <pc:spChg chg="mod">
          <ac:chgData name="hassan MH" userId="84cd2103f36ef0dc" providerId="LiveId" clId="{4C5D9288-3663-4D53-A597-1B27E5165414}" dt="2022-06-03T15:25:29.290" v="2430" actId="20577"/>
          <ac:spMkLst>
            <pc:docMk/>
            <pc:sldMk cId="2597703232" sldId="441"/>
            <ac:spMk id="10" creationId="{AC90E868-6B9F-4DE2-7E2D-90E5BF6ED449}"/>
          </ac:spMkLst>
        </pc:spChg>
        <pc:spChg chg="mod">
          <ac:chgData name="hassan MH" userId="84cd2103f36ef0dc" providerId="LiveId" clId="{4C5D9288-3663-4D53-A597-1B27E5165414}" dt="2022-06-03T15:39:33.974" v="2659"/>
          <ac:spMkLst>
            <pc:docMk/>
            <pc:sldMk cId="2597703232" sldId="441"/>
            <ac:spMk id="44" creationId="{18920727-6091-FF59-E03E-6AC6C1C23C98}"/>
          </ac:spMkLst>
        </pc:spChg>
        <pc:spChg chg="mod">
          <ac:chgData name="hassan MH" userId="84cd2103f36ef0dc" providerId="LiveId" clId="{4C5D9288-3663-4D53-A597-1B27E5165414}" dt="2022-06-03T14:41:43.439" v="1934"/>
          <ac:spMkLst>
            <pc:docMk/>
            <pc:sldMk cId="2597703232" sldId="441"/>
            <ac:spMk id="73" creationId="{D7610CAD-D16F-5D4F-9907-02B7DDC6F197}"/>
          </ac:spMkLst>
        </pc:spChg>
        <pc:spChg chg="mod">
          <ac:chgData name="hassan MH" userId="84cd2103f36ef0dc" providerId="LiveId" clId="{4C5D9288-3663-4D53-A597-1B27E5165414}" dt="2022-06-03T14:41:43.439" v="1934"/>
          <ac:spMkLst>
            <pc:docMk/>
            <pc:sldMk cId="2597703232" sldId="441"/>
            <ac:spMk id="101" creationId="{382967B8-35D5-D965-6377-7FE18E68680D}"/>
          </ac:spMkLst>
        </pc:spChg>
        <pc:spChg chg="mod">
          <ac:chgData name="hassan MH" userId="84cd2103f36ef0dc" providerId="LiveId" clId="{4C5D9288-3663-4D53-A597-1B27E5165414}" dt="2022-06-03T14:41:43.439" v="1934"/>
          <ac:spMkLst>
            <pc:docMk/>
            <pc:sldMk cId="2597703232" sldId="441"/>
            <ac:spMk id="141" creationId="{912FC974-C2CE-9C4F-1CD1-B7945337509E}"/>
          </ac:spMkLst>
        </pc:spChg>
        <pc:spChg chg="mod">
          <ac:chgData name="hassan MH" userId="84cd2103f36ef0dc" providerId="LiveId" clId="{4C5D9288-3663-4D53-A597-1B27E5165414}" dt="2022-06-03T14:41:43.439" v="1934"/>
          <ac:spMkLst>
            <pc:docMk/>
            <pc:sldMk cId="2597703232" sldId="441"/>
            <ac:spMk id="142" creationId="{3C69D784-5321-E46B-4BFE-0D0D44C71526}"/>
          </ac:spMkLst>
        </pc:spChg>
        <pc:spChg chg="mod">
          <ac:chgData name="hassan MH" userId="84cd2103f36ef0dc" providerId="LiveId" clId="{4C5D9288-3663-4D53-A597-1B27E5165414}" dt="2022-06-03T14:41:43.439" v="1934"/>
          <ac:spMkLst>
            <pc:docMk/>
            <pc:sldMk cId="2597703232" sldId="441"/>
            <ac:spMk id="143" creationId="{54DBDBF6-1A8A-5E53-1DFB-6FC75A87D25D}"/>
          </ac:spMkLst>
        </pc:spChg>
        <pc:spChg chg="mod">
          <ac:chgData name="hassan MH" userId="84cd2103f36ef0dc" providerId="LiveId" clId="{4C5D9288-3663-4D53-A597-1B27E5165414}" dt="2022-06-03T14:41:43.439" v="1934"/>
          <ac:spMkLst>
            <pc:docMk/>
            <pc:sldMk cId="2597703232" sldId="441"/>
            <ac:spMk id="148" creationId="{B98914FE-F777-0DDC-5F5E-F55C9CC2F1FB}"/>
          </ac:spMkLst>
        </pc:spChg>
        <pc:spChg chg="mod">
          <ac:chgData name="hassan MH" userId="84cd2103f36ef0dc" providerId="LiveId" clId="{4C5D9288-3663-4D53-A597-1B27E5165414}" dt="2022-06-03T14:41:43.439" v="1934"/>
          <ac:spMkLst>
            <pc:docMk/>
            <pc:sldMk cId="2597703232" sldId="441"/>
            <ac:spMk id="149" creationId="{502D00D4-A866-9D84-5EA1-6DDBA8FEB10D}"/>
          </ac:spMkLst>
        </pc:spChg>
        <pc:spChg chg="mod">
          <ac:chgData name="hassan MH" userId="84cd2103f36ef0dc" providerId="LiveId" clId="{4C5D9288-3663-4D53-A597-1B27E5165414}" dt="2022-06-03T14:41:43.439" v="1934"/>
          <ac:spMkLst>
            <pc:docMk/>
            <pc:sldMk cId="2597703232" sldId="441"/>
            <ac:spMk id="150" creationId="{26541872-57E3-03CF-6416-33075C93476C}"/>
          </ac:spMkLst>
        </pc:spChg>
        <pc:spChg chg="mod">
          <ac:chgData name="hassan MH" userId="84cd2103f36ef0dc" providerId="LiveId" clId="{4C5D9288-3663-4D53-A597-1B27E5165414}" dt="2022-06-03T14:41:43.439" v="1934"/>
          <ac:spMkLst>
            <pc:docMk/>
            <pc:sldMk cId="2597703232" sldId="441"/>
            <ac:spMk id="151" creationId="{195C82E5-997A-89E7-CAEA-DEFE68CE68C2}"/>
          </ac:spMkLst>
        </pc:spChg>
        <pc:spChg chg="mod">
          <ac:chgData name="hassan MH" userId="84cd2103f36ef0dc" providerId="LiveId" clId="{4C5D9288-3663-4D53-A597-1B27E5165414}" dt="2022-06-03T14:41:43.439" v="1934"/>
          <ac:spMkLst>
            <pc:docMk/>
            <pc:sldMk cId="2597703232" sldId="441"/>
            <ac:spMk id="153" creationId="{300DC95B-3780-6B11-1E2D-531E9892A2B0}"/>
          </ac:spMkLst>
        </pc:spChg>
        <pc:spChg chg="mod">
          <ac:chgData name="hassan MH" userId="84cd2103f36ef0dc" providerId="LiveId" clId="{4C5D9288-3663-4D53-A597-1B27E5165414}" dt="2022-06-03T14:41:43.439" v="1934"/>
          <ac:spMkLst>
            <pc:docMk/>
            <pc:sldMk cId="2597703232" sldId="441"/>
            <ac:spMk id="154" creationId="{C69EF1B8-2C93-243A-822B-777472FC5983}"/>
          </ac:spMkLst>
        </pc:spChg>
        <pc:spChg chg="mod">
          <ac:chgData name="hassan MH" userId="84cd2103f36ef0dc" providerId="LiveId" clId="{4C5D9288-3663-4D53-A597-1B27E5165414}" dt="2022-06-03T14:41:43.439" v="1934"/>
          <ac:spMkLst>
            <pc:docMk/>
            <pc:sldMk cId="2597703232" sldId="441"/>
            <ac:spMk id="155" creationId="{E9676EB0-8523-663E-AFC3-96BE5B7C12FB}"/>
          </ac:spMkLst>
        </pc:spChg>
        <pc:spChg chg="mod">
          <ac:chgData name="hassan MH" userId="84cd2103f36ef0dc" providerId="LiveId" clId="{4C5D9288-3663-4D53-A597-1B27E5165414}" dt="2022-06-03T14:41:55.391" v="1937" actId="14100"/>
          <ac:spMkLst>
            <pc:docMk/>
            <pc:sldMk cId="2597703232" sldId="441"/>
            <ac:spMk id="156" creationId="{4EB363F7-AE30-DCED-28E7-1452E1E93C5C}"/>
          </ac:spMkLst>
        </pc:spChg>
        <pc:spChg chg="mod">
          <ac:chgData name="hassan MH" userId="84cd2103f36ef0dc" providerId="LiveId" clId="{4C5D9288-3663-4D53-A597-1B27E5165414}" dt="2022-06-03T14:41:43.439" v="1934"/>
          <ac:spMkLst>
            <pc:docMk/>
            <pc:sldMk cId="2597703232" sldId="441"/>
            <ac:spMk id="157" creationId="{8DB8A238-2774-B87C-2EBB-0C5DAE86033B}"/>
          </ac:spMkLst>
        </pc:spChg>
        <pc:spChg chg="mod">
          <ac:chgData name="hassan MH" userId="84cd2103f36ef0dc" providerId="LiveId" clId="{4C5D9288-3663-4D53-A597-1B27E5165414}" dt="2022-06-03T14:41:43.439" v="1934"/>
          <ac:spMkLst>
            <pc:docMk/>
            <pc:sldMk cId="2597703232" sldId="441"/>
            <ac:spMk id="159" creationId="{FB4DD510-CEB8-3916-CBAE-E41F38B48847}"/>
          </ac:spMkLst>
        </pc:spChg>
        <pc:spChg chg="mod">
          <ac:chgData name="hassan MH" userId="84cd2103f36ef0dc" providerId="LiveId" clId="{4C5D9288-3663-4D53-A597-1B27E5165414}" dt="2022-06-03T14:41:43.439" v="1934"/>
          <ac:spMkLst>
            <pc:docMk/>
            <pc:sldMk cId="2597703232" sldId="441"/>
            <ac:spMk id="160" creationId="{834290E8-15C5-CBCE-E979-6331205E9825}"/>
          </ac:spMkLst>
        </pc:spChg>
        <pc:spChg chg="mod">
          <ac:chgData name="hassan MH" userId="84cd2103f36ef0dc" providerId="LiveId" clId="{4C5D9288-3663-4D53-A597-1B27E5165414}" dt="2022-06-03T14:41:43.439" v="1934"/>
          <ac:spMkLst>
            <pc:docMk/>
            <pc:sldMk cId="2597703232" sldId="441"/>
            <ac:spMk id="161" creationId="{6AAB44E3-C6F1-8A93-95C2-9430321CCFC2}"/>
          </ac:spMkLst>
        </pc:spChg>
        <pc:spChg chg="mod">
          <ac:chgData name="hassan MH" userId="84cd2103f36ef0dc" providerId="LiveId" clId="{4C5D9288-3663-4D53-A597-1B27E5165414}" dt="2022-06-03T14:41:43.439" v="1934"/>
          <ac:spMkLst>
            <pc:docMk/>
            <pc:sldMk cId="2597703232" sldId="441"/>
            <ac:spMk id="162" creationId="{84CBD3AB-FA57-9378-4E9D-CA5BE960E741}"/>
          </ac:spMkLst>
        </pc:spChg>
        <pc:spChg chg="mod">
          <ac:chgData name="hassan MH" userId="84cd2103f36ef0dc" providerId="LiveId" clId="{4C5D9288-3663-4D53-A597-1B27E5165414}" dt="2022-06-03T14:41:43.439" v="1934"/>
          <ac:spMkLst>
            <pc:docMk/>
            <pc:sldMk cId="2597703232" sldId="441"/>
            <ac:spMk id="163" creationId="{39E02329-1995-F9D3-FDD3-340611374BFC}"/>
          </ac:spMkLst>
        </pc:spChg>
        <pc:spChg chg="mod">
          <ac:chgData name="hassan MH" userId="84cd2103f36ef0dc" providerId="LiveId" clId="{4C5D9288-3663-4D53-A597-1B27E5165414}" dt="2022-06-03T14:41:43.439" v="1934"/>
          <ac:spMkLst>
            <pc:docMk/>
            <pc:sldMk cId="2597703232" sldId="441"/>
            <ac:spMk id="164" creationId="{C1E267C6-415C-C188-CF95-B1495AA90F34}"/>
          </ac:spMkLst>
        </pc:spChg>
        <pc:spChg chg="mod">
          <ac:chgData name="hassan MH" userId="84cd2103f36ef0dc" providerId="LiveId" clId="{4C5D9288-3663-4D53-A597-1B27E5165414}" dt="2022-06-03T14:41:43.439" v="1934"/>
          <ac:spMkLst>
            <pc:docMk/>
            <pc:sldMk cId="2597703232" sldId="441"/>
            <ac:spMk id="165" creationId="{411220F7-5451-D3BF-F932-15A95DD2DD27}"/>
          </ac:spMkLst>
        </pc:spChg>
        <pc:spChg chg="mod">
          <ac:chgData name="hassan MH" userId="84cd2103f36ef0dc" providerId="LiveId" clId="{4C5D9288-3663-4D53-A597-1B27E5165414}" dt="2022-06-03T14:41:43.439" v="1934"/>
          <ac:spMkLst>
            <pc:docMk/>
            <pc:sldMk cId="2597703232" sldId="441"/>
            <ac:spMk id="166" creationId="{55A467FF-FBC7-63D2-DFA9-9D021DE6CB56}"/>
          </ac:spMkLst>
        </pc:spChg>
        <pc:spChg chg="mod">
          <ac:chgData name="hassan MH" userId="84cd2103f36ef0dc" providerId="LiveId" clId="{4C5D9288-3663-4D53-A597-1B27E5165414}" dt="2022-06-03T14:41:43.439" v="1934"/>
          <ac:spMkLst>
            <pc:docMk/>
            <pc:sldMk cId="2597703232" sldId="441"/>
            <ac:spMk id="167" creationId="{B09FDE94-AAC8-BE29-56F7-38AC88729C0F}"/>
          </ac:spMkLst>
        </pc:spChg>
        <pc:spChg chg="mod">
          <ac:chgData name="hassan MH" userId="84cd2103f36ef0dc" providerId="LiveId" clId="{4C5D9288-3663-4D53-A597-1B27E5165414}" dt="2022-06-03T14:41:43.439" v="1934"/>
          <ac:spMkLst>
            <pc:docMk/>
            <pc:sldMk cId="2597703232" sldId="441"/>
            <ac:spMk id="169" creationId="{A2FEBD6A-9B3A-0958-6AF5-D12A212FCDD5}"/>
          </ac:spMkLst>
        </pc:spChg>
        <pc:spChg chg="mod">
          <ac:chgData name="hassan MH" userId="84cd2103f36ef0dc" providerId="LiveId" clId="{4C5D9288-3663-4D53-A597-1B27E5165414}" dt="2022-06-03T14:41:43.439" v="1934"/>
          <ac:spMkLst>
            <pc:docMk/>
            <pc:sldMk cId="2597703232" sldId="441"/>
            <ac:spMk id="170" creationId="{8283DB19-E679-8862-CAFA-7FACE8E91864}"/>
          </ac:spMkLst>
        </pc:spChg>
        <pc:spChg chg="mod">
          <ac:chgData name="hassan MH" userId="84cd2103f36ef0dc" providerId="LiveId" clId="{4C5D9288-3663-4D53-A597-1B27E5165414}" dt="2022-06-03T14:41:43.439" v="1934"/>
          <ac:spMkLst>
            <pc:docMk/>
            <pc:sldMk cId="2597703232" sldId="441"/>
            <ac:spMk id="171" creationId="{A8C8E20D-8D70-718B-AD9A-04C0AD4C1245}"/>
          </ac:spMkLst>
        </pc:spChg>
        <pc:spChg chg="mod">
          <ac:chgData name="hassan MH" userId="84cd2103f36ef0dc" providerId="LiveId" clId="{4C5D9288-3663-4D53-A597-1B27E5165414}" dt="2022-06-03T14:41:43.439" v="1934"/>
          <ac:spMkLst>
            <pc:docMk/>
            <pc:sldMk cId="2597703232" sldId="441"/>
            <ac:spMk id="172" creationId="{18C427E8-A081-0DDA-5A0A-0373FA29A669}"/>
          </ac:spMkLst>
        </pc:spChg>
        <pc:spChg chg="mod">
          <ac:chgData name="hassan MH" userId="84cd2103f36ef0dc" providerId="LiveId" clId="{4C5D9288-3663-4D53-A597-1B27E5165414}" dt="2022-06-03T14:41:43.439" v="1934"/>
          <ac:spMkLst>
            <pc:docMk/>
            <pc:sldMk cId="2597703232" sldId="441"/>
            <ac:spMk id="173" creationId="{3C5CB1B5-CC2E-2F98-9B50-EFB1BB32C572}"/>
          </ac:spMkLst>
        </pc:spChg>
        <pc:spChg chg="mod">
          <ac:chgData name="hassan MH" userId="84cd2103f36ef0dc" providerId="LiveId" clId="{4C5D9288-3663-4D53-A597-1B27E5165414}" dt="2022-06-03T14:41:43.439" v="1934"/>
          <ac:spMkLst>
            <pc:docMk/>
            <pc:sldMk cId="2597703232" sldId="441"/>
            <ac:spMk id="174" creationId="{6FC786A9-ED06-891F-FC74-8130A3FED506}"/>
          </ac:spMkLst>
        </pc:spChg>
        <pc:spChg chg="mod">
          <ac:chgData name="hassan MH" userId="84cd2103f36ef0dc" providerId="LiveId" clId="{4C5D9288-3663-4D53-A597-1B27E5165414}" dt="2022-06-03T14:41:43.439" v="1934"/>
          <ac:spMkLst>
            <pc:docMk/>
            <pc:sldMk cId="2597703232" sldId="441"/>
            <ac:spMk id="175" creationId="{88B507A0-D6C8-D6FB-91E3-612822314B9C}"/>
          </ac:spMkLst>
        </pc:spChg>
        <pc:spChg chg="mod">
          <ac:chgData name="hassan MH" userId="84cd2103f36ef0dc" providerId="LiveId" clId="{4C5D9288-3663-4D53-A597-1B27E5165414}" dt="2022-06-03T14:41:43.439" v="1934"/>
          <ac:spMkLst>
            <pc:docMk/>
            <pc:sldMk cId="2597703232" sldId="441"/>
            <ac:spMk id="176" creationId="{6E27887D-B6D9-6586-5F7C-19A84536294D}"/>
          </ac:spMkLst>
        </pc:spChg>
        <pc:spChg chg="mod">
          <ac:chgData name="hassan MH" userId="84cd2103f36ef0dc" providerId="LiveId" clId="{4C5D9288-3663-4D53-A597-1B27E5165414}" dt="2022-06-03T14:41:43.439" v="1934"/>
          <ac:spMkLst>
            <pc:docMk/>
            <pc:sldMk cId="2597703232" sldId="441"/>
            <ac:spMk id="177" creationId="{5BE5976B-AE84-C5FF-2E6E-27EF62199943}"/>
          </ac:spMkLst>
        </pc:spChg>
        <pc:spChg chg="mod">
          <ac:chgData name="hassan MH" userId="84cd2103f36ef0dc" providerId="LiveId" clId="{4C5D9288-3663-4D53-A597-1B27E5165414}" dt="2022-06-03T14:41:43.439" v="1934"/>
          <ac:spMkLst>
            <pc:docMk/>
            <pc:sldMk cId="2597703232" sldId="441"/>
            <ac:spMk id="178" creationId="{E59D9855-8EB4-07C5-B246-8423FA56030E}"/>
          </ac:spMkLst>
        </pc:spChg>
        <pc:spChg chg="mod">
          <ac:chgData name="hassan MH" userId="84cd2103f36ef0dc" providerId="LiveId" clId="{4C5D9288-3663-4D53-A597-1B27E5165414}" dt="2022-06-03T14:41:43.439" v="1934"/>
          <ac:spMkLst>
            <pc:docMk/>
            <pc:sldMk cId="2597703232" sldId="441"/>
            <ac:spMk id="179" creationId="{8522AF90-8CA6-311D-BDDF-FCC3AB031F1A}"/>
          </ac:spMkLst>
        </pc:spChg>
        <pc:spChg chg="mod">
          <ac:chgData name="hassan MH" userId="84cd2103f36ef0dc" providerId="LiveId" clId="{4C5D9288-3663-4D53-A597-1B27E5165414}" dt="2022-06-03T14:41:43.439" v="1934"/>
          <ac:spMkLst>
            <pc:docMk/>
            <pc:sldMk cId="2597703232" sldId="441"/>
            <ac:spMk id="180" creationId="{6A746338-C34F-C3D0-E497-F2BA390DF5C7}"/>
          </ac:spMkLst>
        </pc:spChg>
        <pc:spChg chg="mod">
          <ac:chgData name="hassan MH" userId="84cd2103f36ef0dc" providerId="LiveId" clId="{4C5D9288-3663-4D53-A597-1B27E5165414}" dt="2022-06-03T14:41:43.439" v="1934"/>
          <ac:spMkLst>
            <pc:docMk/>
            <pc:sldMk cId="2597703232" sldId="441"/>
            <ac:spMk id="181" creationId="{78C23482-DCA2-52AE-7270-1240DA939DD8}"/>
          </ac:spMkLst>
        </pc:spChg>
        <pc:spChg chg="mod">
          <ac:chgData name="hassan MH" userId="84cd2103f36ef0dc" providerId="LiveId" clId="{4C5D9288-3663-4D53-A597-1B27E5165414}" dt="2022-06-03T14:41:43.439" v="1934"/>
          <ac:spMkLst>
            <pc:docMk/>
            <pc:sldMk cId="2597703232" sldId="441"/>
            <ac:spMk id="182" creationId="{E84412DB-ED76-DC59-A855-63268E76E2A4}"/>
          </ac:spMkLst>
        </pc:spChg>
        <pc:spChg chg="mod">
          <ac:chgData name="hassan MH" userId="84cd2103f36ef0dc" providerId="LiveId" clId="{4C5D9288-3663-4D53-A597-1B27E5165414}" dt="2022-06-03T14:41:43.439" v="1934"/>
          <ac:spMkLst>
            <pc:docMk/>
            <pc:sldMk cId="2597703232" sldId="441"/>
            <ac:spMk id="183" creationId="{D6DDED6D-A482-A3E5-727D-4216428A0CE5}"/>
          </ac:spMkLst>
        </pc:spChg>
        <pc:spChg chg="mod">
          <ac:chgData name="hassan MH" userId="84cd2103f36ef0dc" providerId="LiveId" clId="{4C5D9288-3663-4D53-A597-1B27E5165414}" dt="2022-06-03T14:41:43.439" v="1934"/>
          <ac:spMkLst>
            <pc:docMk/>
            <pc:sldMk cId="2597703232" sldId="441"/>
            <ac:spMk id="184" creationId="{0C798ACB-E6EA-BB3A-2907-3F48734E2F4F}"/>
          </ac:spMkLst>
        </pc:spChg>
        <pc:spChg chg="mod">
          <ac:chgData name="hassan MH" userId="84cd2103f36ef0dc" providerId="LiveId" clId="{4C5D9288-3663-4D53-A597-1B27E5165414}" dt="2022-06-03T14:41:43.439" v="1934"/>
          <ac:spMkLst>
            <pc:docMk/>
            <pc:sldMk cId="2597703232" sldId="441"/>
            <ac:spMk id="185" creationId="{24029C34-417A-2ACC-8B6E-E4A143E35A32}"/>
          </ac:spMkLst>
        </pc:spChg>
        <pc:spChg chg="mod">
          <ac:chgData name="hassan MH" userId="84cd2103f36ef0dc" providerId="LiveId" clId="{4C5D9288-3663-4D53-A597-1B27E5165414}" dt="2022-06-03T14:41:43.439" v="1934"/>
          <ac:spMkLst>
            <pc:docMk/>
            <pc:sldMk cId="2597703232" sldId="441"/>
            <ac:spMk id="189" creationId="{C8036B77-35FE-3853-1E10-24DD41C882D4}"/>
          </ac:spMkLst>
        </pc:spChg>
        <pc:spChg chg="mod">
          <ac:chgData name="hassan MH" userId="84cd2103f36ef0dc" providerId="LiveId" clId="{4C5D9288-3663-4D53-A597-1B27E5165414}" dt="2022-06-03T14:41:43.439" v="1934"/>
          <ac:spMkLst>
            <pc:docMk/>
            <pc:sldMk cId="2597703232" sldId="441"/>
            <ac:spMk id="190" creationId="{FDAB1097-5E1C-28FC-70B7-063D5A4E1DF4}"/>
          </ac:spMkLst>
        </pc:spChg>
        <pc:spChg chg="mod">
          <ac:chgData name="hassan MH" userId="84cd2103f36ef0dc" providerId="LiveId" clId="{4C5D9288-3663-4D53-A597-1B27E5165414}" dt="2022-06-03T14:41:43.439" v="1934"/>
          <ac:spMkLst>
            <pc:docMk/>
            <pc:sldMk cId="2597703232" sldId="441"/>
            <ac:spMk id="191" creationId="{CBDB137F-B916-AD4F-F633-0B7068934D8F}"/>
          </ac:spMkLst>
        </pc:spChg>
        <pc:spChg chg="mod">
          <ac:chgData name="hassan MH" userId="84cd2103f36ef0dc" providerId="LiveId" clId="{4C5D9288-3663-4D53-A597-1B27E5165414}" dt="2022-06-03T14:41:43.439" v="1934"/>
          <ac:spMkLst>
            <pc:docMk/>
            <pc:sldMk cId="2597703232" sldId="441"/>
            <ac:spMk id="192" creationId="{4CE31169-0C9D-9AA2-AD70-8088CBFDF34D}"/>
          </ac:spMkLst>
        </pc:spChg>
        <pc:spChg chg="mod">
          <ac:chgData name="hassan MH" userId="84cd2103f36ef0dc" providerId="LiveId" clId="{4C5D9288-3663-4D53-A597-1B27E5165414}" dt="2022-06-03T14:41:43.439" v="1934"/>
          <ac:spMkLst>
            <pc:docMk/>
            <pc:sldMk cId="2597703232" sldId="441"/>
            <ac:spMk id="193" creationId="{8D886022-3B3F-77EF-B6C4-A22133E45C19}"/>
          </ac:spMkLst>
        </pc:spChg>
        <pc:spChg chg="mod">
          <ac:chgData name="hassan MH" userId="84cd2103f36ef0dc" providerId="LiveId" clId="{4C5D9288-3663-4D53-A597-1B27E5165414}" dt="2022-06-03T14:41:43.439" v="1934"/>
          <ac:spMkLst>
            <pc:docMk/>
            <pc:sldMk cId="2597703232" sldId="441"/>
            <ac:spMk id="194" creationId="{DD908339-F28A-91F6-3CDE-FF440D12539E}"/>
          </ac:spMkLst>
        </pc:spChg>
        <pc:spChg chg="mod">
          <ac:chgData name="hassan MH" userId="84cd2103f36ef0dc" providerId="LiveId" clId="{4C5D9288-3663-4D53-A597-1B27E5165414}" dt="2022-06-03T14:41:43.439" v="1934"/>
          <ac:spMkLst>
            <pc:docMk/>
            <pc:sldMk cId="2597703232" sldId="441"/>
            <ac:spMk id="195" creationId="{686C16BB-6FC3-8759-BC60-1EB0CBC762EB}"/>
          </ac:spMkLst>
        </pc:spChg>
        <pc:spChg chg="mod">
          <ac:chgData name="hassan MH" userId="84cd2103f36ef0dc" providerId="LiveId" clId="{4C5D9288-3663-4D53-A597-1B27E5165414}" dt="2022-06-03T14:41:43.439" v="1934"/>
          <ac:spMkLst>
            <pc:docMk/>
            <pc:sldMk cId="2597703232" sldId="441"/>
            <ac:spMk id="196" creationId="{16DD741A-7682-0662-2CC3-60A2E3288072}"/>
          </ac:spMkLst>
        </pc:spChg>
        <pc:spChg chg="mod">
          <ac:chgData name="hassan MH" userId="84cd2103f36ef0dc" providerId="LiveId" clId="{4C5D9288-3663-4D53-A597-1B27E5165414}" dt="2022-06-03T14:41:43.439" v="1934"/>
          <ac:spMkLst>
            <pc:docMk/>
            <pc:sldMk cId="2597703232" sldId="441"/>
            <ac:spMk id="197" creationId="{0BBEB87C-E676-2C27-83B5-BDA625164B16}"/>
          </ac:spMkLst>
        </pc:spChg>
        <pc:spChg chg="mod">
          <ac:chgData name="hassan MH" userId="84cd2103f36ef0dc" providerId="LiveId" clId="{4C5D9288-3663-4D53-A597-1B27E5165414}" dt="2022-06-03T14:41:43.439" v="1934"/>
          <ac:spMkLst>
            <pc:docMk/>
            <pc:sldMk cId="2597703232" sldId="441"/>
            <ac:spMk id="198" creationId="{32180113-6B29-77C8-D952-1E28F0E9D2E8}"/>
          </ac:spMkLst>
        </pc:spChg>
        <pc:spChg chg="mod">
          <ac:chgData name="hassan MH" userId="84cd2103f36ef0dc" providerId="LiveId" clId="{4C5D9288-3663-4D53-A597-1B27E5165414}" dt="2022-06-03T14:41:43.439" v="1934"/>
          <ac:spMkLst>
            <pc:docMk/>
            <pc:sldMk cId="2597703232" sldId="441"/>
            <ac:spMk id="199" creationId="{0276B901-CD75-121A-537E-441CF5C9162B}"/>
          </ac:spMkLst>
        </pc:spChg>
        <pc:spChg chg="mod">
          <ac:chgData name="hassan MH" userId="84cd2103f36ef0dc" providerId="LiveId" clId="{4C5D9288-3663-4D53-A597-1B27E5165414}" dt="2022-06-03T14:41:43.439" v="1934"/>
          <ac:spMkLst>
            <pc:docMk/>
            <pc:sldMk cId="2597703232" sldId="441"/>
            <ac:spMk id="200" creationId="{94D2C3A8-111F-4BF2-1415-04846C723C06}"/>
          </ac:spMkLst>
        </pc:spChg>
        <pc:spChg chg="mod">
          <ac:chgData name="hassan MH" userId="84cd2103f36ef0dc" providerId="LiveId" clId="{4C5D9288-3663-4D53-A597-1B27E5165414}" dt="2022-06-03T14:41:43.439" v="1934"/>
          <ac:spMkLst>
            <pc:docMk/>
            <pc:sldMk cId="2597703232" sldId="441"/>
            <ac:spMk id="201" creationId="{43F8F56D-08CD-1363-85CC-8F6B2EAD2B0A}"/>
          </ac:spMkLst>
        </pc:spChg>
        <pc:spChg chg="mod">
          <ac:chgData name="hassan MH" userId="84cd2103f36ef0dc" providerId="LiveId" clId="{4C5D9288-3663-4D53-A597-1B27E5165414}" dt="2022-06-03T14:41:43.439" v="1934"/>
          <ac:spMkLst>
            <pc:docMk/>
            <pc:sldMk cId="2597703232" sldId="441"/>
            <ac:spMk id="202" creationId="{82CEF2B5-503F-E787-5458-2F32A40768B1}"/>
          </ac:spMkLst>
        </pc:spChg>
        <pc:spChg chg="mod">
          <ac:chgData name="hassan MH" userId="84cd2103f36ef0dc" providerId="LiveId" clId="{4C5D9288-3663-4D53-A597-1B27E5165414}" dt="2022-06-03T14:41:43.439" v="1934"/>
          <ac:spMkLst>
            <pc:docMk/>
            <pc:sldMk cId="2597703232" sldId="441"/>
            <ac:spMk id="203" creationId="{1BF21CAE-4B99-F5E6-EE4D-29E0875A5A07}"/>
          </ac:spMkLst>
        </pc:spChg>
        <pc:spChg chg="mod">
          <ac:chgData name="hassan MH" userId="84cd2103f36ef0dc" providerId="LiveId" clId="{4C5D9288-3663-4D53-A597-1B27E5165414}" dt="2022-06-03T14:41:43.439" v="1934"/>
          <ac:spMkLst>
            <pc:docMk/>
            <pc:sldMk cId="2597703232" sldId="441"/>
            <ac:spMk id="204" creationId="{4916E3B4-88D7-F3D0-2F4B-A0C4EC357120}"/>
          </ac:spMkLst>
        </pc:spChg>
        <pc:spChg chg="mod">
          <ac:chgData name="hassan MH" userId="84cd2103f36ef0dc" providerId="LiveId" clId="{4C5D9288-3663-4D53-A597-1B27E5165414}" dt="2022-06-03T14:41:43.439" v="1934"/>
          <ac:spMkLst>
            <pc:docMk/>
            <pc:sldMk cId="2597703232" sldId="441"/>
            <ac:spMk id="209" creationId="{F86D5467-3A26-7ECF-DA77-A1FC78F19559}"/>
          </ac:spMkLst>
        </pc:spChg>
        <pc:grpChg chg="add del mod">
          <ac:chgData name="hassan MH" userId="84cd2103f36ef0dc" providerId="LiveId" clId="{4C5D9288-3663-4D53-A597-1B27E5165414}" dt="2022-06-03T14:58:53.546" v="2203" actId="21"/>
          <ac:grpSpMkLst>
            <pc:docMk/>
            <pc:sldMk cId="2597703232" sldId="441"/>
            <ac:grpSpMk id="72" creationId="{2148B85C-2470-7EF1-697F-9B68CEEC0166}"/>
          </ac:grpSpMkLst>
        </pc:grpChg>
        <pc:grpChg chg="mod">
          <ac:chgData name="hassan MH" userId="84cd2103f36ef0dc" providerId="LiveId" clId="{4C5D9288-3663-4D53-A597-1B27E5165414}" dt="2022-06-03T14:41:43.439" v="1934"/>
          <ac:grpSpMkLst>
            <pc:docMk/>
            <pc:sldMk cId="2597703232" sldId="441"/>
            <ac:grpSpMk id="74" creationId="{0E5263A8-220C-0E8C-840A-7A005107395B}"/>
          </ac:grpSpMkLst>
        </pc:grpChg>
        <pc:grpChg chg="del">
          <ac:chgData name="hassan MH" userId="84cd2103f36ef0dc" providerId="LiveId" clId="{4C5D9288-3663-4D53-A597-1B27E5165414}" dt="2022-06-03T14:40:13.113" v="1904" actId="478"/>
          <ac:grpSpMkLst>
            <pc:docMk/>
            <pc:sldMk cId="2597703232" sldId="441"/>
            <ac:grpSpMk id="75" creationId="{B2C2E69A-3023-9DDF-2620-E33C78D8131C}"/>
          </ac:grpSpMkLst>
        </pc:grpChg>
        <pc:grpChg chg="mod">
          <ac:chgData name="hassan MH" userId="84cd2103f36ef0dc" providerId="LiveId" clId="{4C5D9288-3663-4D53-A597-1B27E5165414}" dt="2022-06-03T14:41:43.439" v="1934"/>
          <ac:grpSpMkLst>
            <pc:docMk/>
            <pc:sldMk cId="2597703232" sldId="441"/>
            <ac:grpSpMk id="99" creationId="{2CDF3D46-50D3-7479-91B1-90FD9D5EABA1}"/>
          </ac:grpSpMkLst>
        </pc:grpChg>
        <pc:grpChg chg="mod">
          <ac:chgData name="hassan MH" userId="84cd2103f36ef0dc" providerId="LiveId" clId="{4C5D9288-3663-4D53-A597-1B27E5165414}" dt="2022-06-03T14:41:43.439" v="1934"/>
          <ac:grpSpMkLst>
            <pc:docMk/>
            <pc:sldMk cId="2597703232" sldId="441"/>
            <ac:grpSpMk id="144" creationId="{8B19F225-C962-790E-2445-7AAB079F2BDF}"/>
          </ac:grpSpMkLst>
        </pc:grpChg>
        <pc:grpChg chg="mod">
          <ac:chgData name="hassan MH" userId="84cd2103f36ef0dc" providerId="LiveId" clId="{4C5D9288-3663-4D53-A597-1B27E5165414}" dt="2022-06-03T14:41:43.439" v="1934"/>
          <ac:grpSpMkLst>
            <pc:docMk/>
            <pc:sldMk cId="2597703232" sldId="441"/>
            <ac:grpSpMk id="145" creationId="{82A984E2-5B08-4D9F-5EF4-157A55475377}"/>
          </ac:grpSpMkLst>
        </pc:grpChg>
        <pc:grpChg chg="mod">
          <ac:chgData name="hassan MH" userId="84cd2103f36ef0dc" providerId="LiveId" clId="{4C5D9288-3663-4D53-A597-1B27E5165414}" dt="2022-06-03T14:41:43.439" v="1934"/>
          <ac:grpSpMkLst>
            <pc:docMk/>
            <pc:sldMk cId="2597703232" sldId="441"/>
            <ac:grpSpMk id="146" creationId="{8C335876-F78F-B261-4939-3F51BAD87F01}"/>
          </ac:grpSpMkLst>
        </pc:grpChg>
        <pc:grpChg chg="mod">
          <ac:chgData name="hassan MH" userId="84cd2103f36ef0dc" providerId="LiveId" clId="{4C5D9288-3663-4D53-A597-1B27E5165414}" dt="2022-06-03T14:41:43.439" v="1934"/>
          <ac:grpSpMkLst>
            <pc:docMk/>
            <pc:sldMk cId="2597703232" sldId="441"/>
            <ac:grpSpMk id="147" creationId="{7D5AF336-34C8-1489-CDD7-23B4A6FA727B}"/>
          </ac:grpSpMkLst>
        </pc:grpChg>
        <pc:grpChg chg="mod">
          <ac:chgData name="hassan MH" userId="84cd2103f36ef0dc" providerId="LiveId" clId="{4C5D9288-3663-4D53-A597-1B27E5165414}" dt="2022-06-03T14:41:43.439" v="1934"/>
          <ac:grpSpMkLst>
            <pc:docMk/>
            <pc:sldMk cId="2597703232" sldId="441"/>
            <ac:grpSpMk id="152" creationId="{BA9BD902-4B80-068F-29E9-D4628B57D229}"/>
          </ac:grpSpMkLst>
        </pc:grpChg>
        <pc:grpChg chg="mod">
          <ac:chgData name="hassan MH" userId="84cd2103f36ef0dc" providerId="LiveId" clId="{4C5D9288-3663-4D53-A597-1B27E5165414}" dt="2022-06-03T14:41:43.439" v="1934"/>
          <ac:grpSpMkLst>
            <pc:docMk/>
            <pc:sldMk cId="2597703232" sldId="441"/>
            <ac:grpSpMk id="158" creationId="{4E47B442-29CF-49FA-8EBB-0A753739672E}"/>
          </ac:grpSpMkLst>
        </pc:grpChg>
        <pc:grpChg chg="mod">
          <ac:chgData name="hassan MH" userId="84cd2103f36ef0dc" providerId="LiveId" clId="{4C5D9288-3663-4D53-A597-1B27E5165414}" dt="2022-06-03T14:41:43.439" v="1934"/>
          <ac:grpSpMkLst>
            <pc:docMk/>
            <pc:sldMk cId="2597703232" sldId="441"/>
            <ac:grpSpMk id="168" creationId="{2E091222-6046-5DD7-1D80-E675D72EA307}"/>
          </ac:grpSpMkLst>
        </pc:grpChg>
        <pc:grpChg chg="mod">
          <ac:chgData name="hassan MH" userId="84cd2103f36ef0dc" providerId="LiveId" clId="{4C5D9288-3663-4D53-A597-1B27E5165414}" dt="2022-06-03T14:41:43.439" v="1934"/>
          <ac:grpSpMkLst>
            <pc:docMk/>
            <pc:sldMk cId="2597703232" sldId="441"/>
            <ac:grpSpMk id="186" creationId="{EEAF31B7-4711-F86D-656C-4CF90909AAA7}"/>
          </ac:grpSpMkLst>
        </pc:grpChg>
        <pc:grpChg chg="mod">
          <ac:chgData name="hassan MH" userId="84cd2103f36ef0dc" providerId="LiveId" clId="{4C5D9288-3663-4D53-A597-1B27E5165414}" dt="2022-06-03T14:41:43.439" v="1934"/>
          <ac:grpSpMkLst>
            <pc:docMk/>
            <pc:sldMk cId="2597703232" sldId="441"/>
            <ac:grpSpMk id="187" creationId="{C2758EE7-14AD-59CF-1CCF-BC6FB85C460B}"/>
          </ac:grpSpMkLst>
        </pc:grpChg>
        <pc:grpChg chg="mod">
          <ac:chgData name="hassan MH" userId="84cd2103f36ef0dc" providerId="LiveId" clId="{4C5D9288-3663-4D53-A597-1B27E5165414}" dt="2022-06-03T14:41:43.439" v="1934"/>
          <ac:grpSpMkLst>
            <pc:docMk/>
            <pc:sldMk cId="2597703232" sldId="441"/>
            <ac:grpSpMk id="188" creationId="{CE1CB7F6-2228-8DF4-157C-BAFC9F2135A5}"/>
          </ac:grpSpMkLst>
        </pc:grpChg>
        <pc:picChg chg="add mod">
          <ac:chgData name="hassan MH" userId="84cd2103f36ef0dc" providerId="LiveId" clId="{4C5D9288-3663-4D53-A597-1B27E5165414}" dt="2022-06-03T14:59:00.178" v="2206" actId="14100"/>
          <ac:picMkLst>
            <pc:docMk/>
            <pc:sldMk cId="2597703232" sldId="441"/>
            <ac:picMk id="2" creationId="{D47677BD-5884-B269-6360-694398402AEA}"/>
          </ac:picMkLst>
        </pc:picChg>
      </pc:sldChg>
      <pc:sldChg chg="addSp delSp modSp add mod">
        <pc:chgData name="hassan MH" userId="84cd2103f36ef0dc" providerId="LiveId" clId="{4C5D9288-3663-4D53-A597-1B27E5165414}" dt="2022-06-03T15:39:31.814" v="2658"/>
        <pc:sldMkLst>
          <pc:docMk/>
          <pc:sldMk cId="1643058988" sldId="442"/>
        </pc:sldMkLst>
        <pc:spChg chg="mod">
          <ac:chgData name="hassan MH" userId="84cd2103f36ef0dc" providerId="LiveId" clId="{4C5D9288-3663-4D53-A597-1B27E5165414}" dt="2022-06-03T15:10:28.516" v="2403" actId="20577"/>
          <ac:spMkLst>
            <pc:docMk/>
            <pc:sldMk cId="1643058988" sldId="442"/>
            <ac:spMk id="10" creationId="{AC90E868-6B9F-4DE2-7E2D-90E5BF6ED449}"/>
          </ac:spMkLst>
        </pc:spChg>
        <pc:spChg chg="mod">
          <ac:chgData name="hassan MH" userId="84cd2103f36ef0dc" providerId="LiveId" clId="{4C5D9288-3663-4D53-A597-1B27E5165414}" dt="2022-06-03T15:39:31.814" v="2658"/>
          <ac:spMkLst>
            <pc:docMk/>
            <pc:sldMk cId="1643058988" sldId="442"/>
            <ac:spMk id="44" creationId="{18920727-6091-FF59-E03E-6AC6C1C23C98}"/>
          </ac:spMkLst>
        </pc:spChg>
        <pc:spChg chg="mod">
          <ac:chgData name="hassan MH" userId="84cd2103f36ef0dc" providerId="LiveId" clId="{4C5D9288-3663-4D53-A597-1B27E5165414}" dt="2022-06-03T14:42:07.035" v="1938"/>
          <ac:spMkLst>
            <pc:docMk/>
            <pc:sldMk cId="1643058988" sldId="442"/>
            <ac:spMk id="73" creationId="{EDEFDF8E-3EAC-E59D-52E9-9EB6AB31CFEA}"/>
          </ac:spMkLst>
        </pc:spChg>
        <pc:spChg chg="mod">
          <ac:chgData name="hassan MH" userId="84cd2103f36ef0dc" providerId="LiveId" clId="{4C5D9288-3663-4D53-A597-1B27E5165414}" dt="2022-06-03T14:42:07.035" v="1938"/>
          <ac:spMkLst>
            <pc:docMk/>
            <pc:sldMk cId="1643058988" sldId="442"/>
            <ac:spMk id="101" creationId="{C20EEBB7-495F-4B87-3E08-CCD55AA494FB}"/>
          </ac:spMkLst>
        </pc:spChg>
        <pc:spChg chg="mod">
          <ac:chgData name="hassan MH" userId="84cd2103f36ef0dc" providerId="LiveId" clId="{4C5D9288-3663-4D53-A597-1B27E5165414}" dt="2022-06-03T14:42:07.035" v="1938"/>
          <ac:spMkLst>
            <pc:docMk/>
            <pc:sldMk cId="1643058988" sldId="442"/>
            <ac:spMk id="141" creationId="{73E4675A-1ADB-5283-A5B7-7DE839DBAF85}"/>
          </ac:spMkLst>
        </pc:spChg>
        <pc:spChg chg="mod">
          <ac:chgData name="hassan MH" userId="84cd2103f36ef0dc" providerId="LiveId" clId="{4C5D9288-3663-4D53-A597-1B27E5165414}" dt="2022-06-03T14:42:07.035" v="1938"/>
          <ac:spMkLst>
            <pc:docMk/>
            <pc:sldMk cId="1643058988" sldId="442"/>
            <ac:spMk id="142" creationId="{ECBE2DBD-89B8-60C2-03DE-5BF26A40A902}"/>
          </ac:spMkLst>
        </pc:spChg>
        <pc:spChg chg="mod">
          <ac:chgData name="hassan MH" userId="84cd2103f36ef0dc" providerId="LiveId" clId="{4C5D9288-3663-4D53-A597-1B27E5165414}" dt="2022-06-03T14:42:07.035" v="1938"/>
          <ac:spMkLst>
            <pc:docMk/>
            <pc:sldMk cId="1643058988" sldId="442"/>
            <ac:spMk id="143" creationId="{F637040B-2E39-7112-D07E-1158B5864040}"/>
          </ac:spMkLst>
        </pc:spChg>
        <pc:spChg chg="mod">
          <ac:chgData name="hassan MH" userId="84cd2103f36ef0dc" providerId="LiveId" clId="{4C5D9288-3663-4D53-A597-1B27E5165414}" dt="2022-06-03T14:42:07.035" v="1938"/>
          <ac:spMkLst>
            <pc:docMk/>
            <pc:sldMk cId="1643058988" sldId="442"/>
            <ac:spMk id="148" creationId="{3A30F4A7-FCBC-D45C-6082-C194AA064B47}"/>
          </ac:spMkLst>
        </pc:spChg>
        <pc:spChg chg="mod">
          <ac:chgData name="hassan MH" userId="84cd2103f36ef0dc" providerId="LiveId" clId="{4C5D9288-3663-4D53-A597-1B27E5165414}" dt="2022-06-03T14:42:07.035" v="1938"/>
          <ac:spMkLst>
            <pc:docMk/>
            <pc:sldMk cId="1643058988" sldId="442"/>
            <ac:spMk id="149" creationId="{4033D473-D8B9-BA3B-D7F9-B4C193E05FB8}"/>
          </ac:spMkLst>
        </pc:spChg>
        <pc:spChg chg="mod">
          <ac:chgData name="hassan MH" userId="84cd2103f36ef0dc" providerId="LiveId" clId="{4C5D9288-3663-4D53-A597-1B27E5165414}" dt="2022-06-03T14:42:07.035" v="1938"/>
          <ac:spMkLst>
            <pc:docMk/>
            <pc:sldMk cId="1643058988" sldId="442"/>
            <ac:spMk id="150" creationId="{31B6AD02-AE02-D5EB-F7B5-F6FB3422C6F0}"/>
          </ac:spMkLst>
        </pc:spChg>
        <pc:spChg chg="mod">
          <ac:chgData name="hassan MH" userId="84cd2103f36ef0dc" providerId="LiveId" clId="{4C5D9288-3663-4D53-A597-1B27E5165414}" dt="2022-06-03T14:42:07.035" v="1938"/>
          <ac:spMkLst>
            <pc:docMk/>
            <pc:sldMk cId="1643058988" sldId="442"/>
            <ac:spMk id="151" creationId="{C27248D5-5B3D-6AE8-24BA-938A01AF3AF8}"/>
          </ac:spMkLst>
        </pc:spChg>
        <pc:spChg chg="mod">
          <ac:chgData name="hassan MH" userId="84cd2103f36ef0dc" providerId="LiveId" clId="{4C5D9288-3663-4D53-A597-1B27E5165414}" dt="2022-06-03T14:42:07.035" v="1938"/>
          <ac:spMkLst>
            <pc:docMk/>
            <pc:sldMk cId="1643058988" sldId="442"/>
            <ac:spMk id="153" creationId="{EB7C74F5-34B9-91EA-1060-F5B165642372}"/>
          </ac:spMkLst>
        </pc:spChg>
        <pc:spChg chg="mod">
          <ac:chgData name="hassan MH" userId="84cd2103f36ef0dc" providerId="LiveId" clId="{4C5D9288-3663-4D53-A597-1B27E5165414}" dt="2022-06-03T14:42:07.035" v="1938"/>
          <ac:spMkLst>
            <pc:docMk/>
            <pc:sldMk cId="1643058988" sldId="442"/>
            <ac:spMk id="154" creationId="{DE1EFEAC-0DE6-499E-239F-ADBDE1CFD23B}"/>
          </ac:spMkLst>
        </pc:spChg>
        <pc:spChg chg="mod">
          <ac:chgData name="hassan MH" userId="84cd2103f36ef0dc" providerId="LiveId" clId="{4C5D9288-3663-4D53-A597-1B27E5165414}" dt="2022-06-03T14:42:07.035" v="1938"/>
          <ac:spMkLst>
            <pc:docMk/>
            <pc:sldMk cId="1643058988" sldId="442"/>
            <ac:spMk id="155" creationId="{D4443020-38A8-5941-5DA4-05F4A3E0170A}"/>
          </ac:spMkLst>
        </pc:spChg>
        <pc:spChg chg="mod">
          <ac:chgData name="hassan MH" userId="84cd2103f36ef0dc" providerId="LiveId" clId="{4C5D9288-3663-4D53-A597-1B27E5165414}" dt="2022-06-03T14:42:15.843" v="1940" actId="14100"/>
          <ac:spMkLst>
            <pc:docMk/>
            <pc:sldMk cId="1643058988" sldId="442"/>
            <ac:spMk id="156" creationId="{D201E213-1AF5-9FE4-DF4C-AC7003342E9C}"/>
          </ac:spMkLst>
        </pc:spChg>
        <pc:spChg chg="mod">
          <ac:chgData name="hassan MH" userId="84cd2103f36ef0dc" providerId="LiveId" clId="{4C5D9288-3663-4D53-A597-1B27E5165414}" dt="2022-06-03T14:42:07.035" v="1938"/>
          <ac:spMkLst>
            <pc:docMk/>
            <pc:sldMk cId="1643058988" sldId="442"/>
            <ac:spMk id="157" creationId="{14C3283E-0618-6315-E2E2-A6C3DE44F41E}"/>
          </ac:spMkLst>
        </pc:spChg>
        <pc:spChg chg="mod">
          <ac:chgData name="hassan MH" userId="84cd2103f36ef0dc" providerId="LiveId" clId="{4C5D9288-3663-4D53-A597-1B27E5165414}" dt="2022-06-03T14:42:07.035" v="1938"/>
          <ac:spMkLst>
            <pc:docMk/>
            <pc:sldMk cId="1643058988" sldId="442"/>
            <ac:spMk id="158" creationId="{9C6DA764-F15B-D9BF-DFBE-7DFE323FC8A8}"/>
          </ac:spMkLst>
        </pc:spChg>
        <pc:spChg chg="mod">
          <ac:chgData name="hassan MH" userId="84cd2103f36ef0dc" providerId="LiveId" clId="{4C5D9288-3663-4D53-A597-1B27E5165414}" dt="2022-06-03T14:42:07.035" v="1938"/>
          <ac:spMkLst>
            <pc:docMk/>
            <pc:sldMk cId="1643058988" sldId="442"/>
            <ac:spMk id="159" creationId="{38355701-55C0-7E9A-0F43-211BF5DD27B8}"/>
          </ac:spMkLst>
        </pc:spChg>
        <pc:spChg chg="mod">
          <ac:chgData name="hassan MH" userId="84cd2103f36ef0dc" providerId="LiveId" clId="{4C5D9288-3663-4D53-A597-1B27E5165414}" dt="2022-06-03T14:42:07.035" v="1938"/>
          <ac:spMkLst>
            <pc:docMk/>
            <pc:sldMk cId="1643058988" sldId="442"/>
            <ac:spMk id="160" creationId="{42CD9F02-1573-5C55-4C51-ACDF278B6D49}"/>
          </ac:spMkLst>
        </pc:spChg>
        <pc:spChg chg="mod">
          <ac:chgData name="hassan MH" userId="84cd2103f36ef0dc" providerId="LiveId" clId="{4C5D9288-3663-4D53-A597-1B27E5165414}" dt="2022-06-03T14:42:07.035" v="1938"/>
          <ac:spMkLst>
            <pc:docMk/>
            <pc:sldMk cId="1643058988" sldId="442"/>
            <ac:spMk id="161" creationId="{2D295FDF-9E26-8985-05BD-4E5810B1C97F}"/>
          </ac:spMkLst>
        </pc:spChg>
        <pc:spChg chg="mod">
          <ac:chgData name="hassan MH" userId="84cd2103f36ef0dc" providerId="LiveId" clId="{4C5D9288-3663-4D53-A597-1B27E5165414}" dt="2022-06-03T14:42:07.035" v="1938"/>
          <ac:spMkLst>
            <pc:docMk/>
            <pc:sldMk cId="1643058988" sldId="442"/>
            <ac:spMk id="162" creationId="{74E6EE9A-99DD-6B27-50D3-217FAF644CD9}"/>
          </ac:spMkLst>
        </pc:spChg>
        <pc:spChg chg="mod">
          <ac:chgData name="hassan MH" userId="84cd2103f36ef0dc" providerId="LiveId" clId="{4C5D9288-3663-4D53-A597-1B27E5165414}" dt="2022-06-03T14:42:07.035" v="1938"/>
          <ac:spMkLst>
            <pc:docMk/>
            <pc:sldMk cId="1643058988" sldId="442"/>
            <ac:spMk id="163" creationId="{24BC601F-6A40-B504-4984-7857EC48815C}"/>
          </ac:spMkLst>
        </pc:spChg>
        <pc:spChg chg="mod">
          <ac:chgData name="hassan MH" userId="84cd2103f36ef0dc" providerId="LiveId" clId="{4C5D9288-3663-4D53-A597-1B27E5165414}" dt="2022-06-03T14:42:07.035" v="1938"/>
          <ac:spMkLst>
            <pc:docMk/>
            <pc:sldMk cId="1643058988" sldId="442"/>
            <ac:spMk id="165" creationId="{08C6EDF4-C49A-A55F-F319-9DCF5698341B}"/>
          </ac:spMkLst>
        </pc:spChg>
        <pc:spChg chg="mod">
          <ac:chgData name="hassan MH" userId="84cd2103f36ef0dc" providerId="LiveId" clId="{4C5D9288-3663-4D53-A597-1B27E5165414}" dt="2022-06-03T14:42:07.035" v="1938"/>
          <ac:spMkLst>
            <pc:docMk/>
            <pc:sldMk cId="1643058988" sldId="442"/>
            <ac:spMk id="166" creationId="{A44CAFE3-7F30-34DC-AA71-38E29647267C}"/>
          </ac:spMkLst>
        </pc:spChg>
        <pc:spChg chg="mod">
          <ac:chgData name="hassan MH" userId="84cd2103f36ef0dc" providerId="LiveId" clId="{4C5D9288-3663-4D53-A597-1B27E5165414}" dt="2022-06-03T14:42:07.035" v="1938"/>
          <ac:spMkLst>
            <pc:docMk/>
            <pc:sldMk cId="1643058988" sldId="442"/>
            <ac:spMk id="167" creationId="{B8F09CAA-CA57-0A3B-E015-E608DB405CF8}"/>
          </ac:spMkLst>
        </pc:spChg>
        <pc:spChg chg="mod">
          <ac:chgData name="hassan MH" userId="84cd2103f36ef0dc" providerId="LiveId" clId="{4C5D9288-3663-4D53-A597-1B27E5165414}" dt="2022-06-03T14:42:07.035" v="1938"/>
          <ac:spMkLst>
            <pc:docMk/>
            <pc:sldMk cId="1643058988" sldId="442"/>
            <ac:spMk id="168" creationId="{DD4A30C1-62D4-EA19-61D1-1387264962CA}"/>
          </ac:spMkLst>
        </pc:spChg>
        <pc:spChg chg="mod">
          <ac:chgData name="hassan MH" userId="84cd2103f36ef0dc" providerId="LiveId" clId="{4C5D9288-3663-4D53-A597-1B27E5165414}" dt="2022-06-03T14:42:07.035" v="1938"/>
          <ac:spMkLst>
            <pc:docMk/>
            <pc:sldMk cId="1643058988" sldId="442"/>
            <ac:spMk id="169" creationId="{BF157EA4-5F83-C46D-4FFB-BF68A1043D94}"/>
          </ac:spMkLst>
        </pc:spChg>
        <pc:spChg chg="mod">
          <ac:chgData name="hassan MH" userId="84cd2103f36ef0dc" providerId="LiveId" clId="{4C5D9288-3663-4D53-A597-1B27E5165414}" dt="2022-06-03T14:42:07.035" v="1938"/>
          <ac:spMkLst>
            <pc:docMk/>
            <pc:sldMk cId="1643058988" sldId="442"/>
            <ac:spMk id="170" creationId="{18AF487C-AFE6-5186-F134-A34D012398BA}"/>
          </ac:spMkLst>
        </pc:spChg>
        <pc:spChg chg="mod">
          <ac:chgData name="hassan MH" userId="84cd2103f36ef0dc" providerId="LiveId" clId="{4C5D9288-3663-4D53-A597-1B27E5165414}" dt="2022-06-03T14:42:07.035" v="1938"/>
          <ac:spMkLst>
            <pc:docMk/>
            <pc:sldMk cId="1643058988" sldId="442"/>
            <ac:spMk id="171" creationId="{1FADE76F-3217-0BB6-F185-28FB95180B5E}"/>
          </ac:spMkLst>
        </pc:spChg>
        <pc:spChg chg="mod">
          <ac:chgData name="hassan MH" userId="84cd2103f36ef0dc" providerId="LiveId" clId="{4C5D9288-3663-4D53-A597-1B27E5165414}" dt="2022-06-03T14:42:07.035" v="1938"/>
          <ac:spMkLst>
            <pc:docMk/>
            <pc:sldMk cId="1643058988" sldId="442"/>
            <ac:spMk id="172" creationId="{D65E9D6D-EC4B-0550-90BB-5255E6D720A4}"/>
          </ac:spMkLst>
        </pc:spChg>
        <pc:spChg chg="mod">
          <ac:chgData name="hassan MH" userId="84cd2103f36ef0dc" providerId="LiveId" clId="{4C5D9288-3663-4D53-A597-1B27E5165414}" dt="2022-06-03T14:42:07.035" v="1938"/>
          <ac:spMkLst>
            <pc:docMk/>
            <pc:sldMk cId="1643058988" sldId="442"/>
            <ac:spMk id="173" creationId="{DCB71D2A-64A4-25AE-19E5-D69EEF7D5161}"/>
          </ac:spMkLst>
        </pc:spChg>
        <pc:spChg chg="mod">
          <ac:chgData name="hassan MH" userId="84cd2103f36ef0dc" providerId="LiveId" clId="{4C5D9288-3663-4D53-A597-1B27E5165414}" dt="2022-06-03T14:42:07.035" v="1938"/>
          <ac:spMkLst>
            <pc:docMk/>
            <pc:sldMk cId="1643058988" sldId="442"/>
            <ac:spMk id="174" creationId="{9047364F-8BD8-B007-D16E-50B72EC0BAAA}"/>
          </ac:spMkLst>
        </pc:spChg>
        <pc:spChg chg="mod">
          <ac:chgData name="hassan MH" userId="84cd2103f36ef0dc" providerId="LiveId" clId="{4C5D9288-3663-4D53-A597-1B27E5165414}" dt="2022-06-03T14:42:07.035" v="1938"/>
          <ac:spMkLst>
            <pc:docMk/>
            <pc:sldMk cId="1643058988" sldId="442"/>
            <ac:spMk id="175" creationId="{89E3C9CB-6EA8-587D-D4DB-F9146BCAED2F}"/>
          </ac:spMkLst>
        </pc:spChg>
        <pc:spChg chg="mod">
          <ac:chgData name="hassan MH" userId="84cd2103f36ef0dc" providerId="LiveId" clId="{4C5D9288-3663-4D53-A597-1B27E5165414}" dt="2022-06-03T14:42:07.035" v="1938"/>
          <ac:spMkLst>
            <pc:docMk/>
            <pc:sldMk cId="1643058988" sldId="442"/>
            <ac:spMk id="176" creationId="{039354E3-16C1-C5B6-3188-97AAA02A2A08}"/>
          </ac:spMkLst>
        </pc:spChg>
        <pc:spChg chg="mod">
          <ac:chgData name="hassan MH" userId="84cd2103f36ef0dc" providerId="LiveId" clId="{4C5D9288-3663-4D53-A597-1B27E5165414}" dt="2022-06-03T14:42:07.035" v="1938"/>
          <ac:spMkLst>
            <pc:docMk/>
            <pc:sldMk cId="1643058988" sldId="442"/>
            <ac:spMk id="177" creationId="{103D1F7C-1929-00A2-1493-7401D8738BE8}"/>
          </ac:spMkLst>
        </pc:spChg>
        <pc:spChg chg="mod">
          <ac:chgData name="hassan MH" userId="84cd2103f36ef0dc" providerId="LiveId" clId="{4C5D9288-3663-4D53-A597-1B27E5165414}" dt="2022-06-03T14:42:07.035" v="1938"/>
          <ac:spMkLst>
            <pc:docMk/>
            <pc:sldMk cId="1643058988" sldId="442"/>
            <ac:spMk id="178" creationId="{E1554C50-5E9E-F44A-69A6-11F0234E34C9}"/>
          </ac:spMkLst>
        </pc:spChg>
        <pc:spChg chg="mod">
          <ac:chgData name="hassan MH" userId="84cd2103f36ef0dc" providerId="LiveId" clId="{4C5D9288-3663-4D53-A597-1B27E5165414}" dt="2022-06-03T14:42:07.035" v="1938"/>
          <ac:spMkLst>
            <pc:docMk/>
            <pc:sldMk cId="1643058988" sldId="442"/>
            <ac:spMk id="179" creationId="{1FDB8DD6-007E-15D4-AA07-05645B62893A}"/>
          </ac:spMkLst>
        </pc:spChg>
        <pc:spChg chg="mod">
          <ac:chgData name="hassan MH" userId="84cd2103f36ef0dc" providerId="LiveId" clId="{4C5D9288-3663-4D53-A597-1B27E5165414}" dt="2022-06-03T14:42:07.035" v="1938"/>
          <ac:spMkLst>
            <pc:docMk/>
            <pc:sldMk cId="1643058988" sldId="442"/>
            <ac:spMk id="180" creationId="{94E39E88-07D5-5281-1234-7B589D2F4FAC}"/>
          </ac:spMkLst>
        </pc:spChg>
        <pc:spChg chg="mod">
          <ac:chgData name="hassan MH" userId="84cd2103f36ef0dc" providerId="LiveId" clId="{4C5D9288-3663-4D53-A597-1B27E5165414}" dt="2022-06-03T14:42:07.035" v="1938"/>
          <ac:spMkLst>
            <pc:docMk/>
            <pc:sldMk cId="1643058988" sldId="442"/>
            <ac:spMk id="181" creationId="{CEC6EF90-8FF3-34BD-B869-77B092C4B81B}"/>
          </ac:spMkLst>
        </pc:spChg>
        <pc:spChg chg="mod">
          <ac:chgData name="hassan MH" userId="84cd2103f36ef0dc" providerId="LiveId" clId="{4C5D9288-3663-4D53-A597-1B27E5165414}" dt="2022-06-03T14:42:07.035" v="1938"/>
          <ac:spMkLst>
            <pc:docMk/>
            <pc:sldMk cId="1643058988" sldId="442"/>
            <ac:spMk id="185" creationId="{ECC19320-5EFB-54C2-8F00-F299771B57A1}"/>
          </ac:spMkLst>
        </pc:spChg>
        <pc:spChg chg="mod">
          <ac:chgData name="hassan MH" userId="84cd2103f36ef0dc" providerId="LiveId" clId="{4C5D9288-3663-4D53-A597-1B27E5165414}" dt="2022-06-03T14:42:07.035" v="1938"/>
          <ac:spMkLst>
            <pc:docMk/>
            <pc:sldMk cId="1643058988" sldId="442"/>
            <ac:spMk id="186" creationId="{B2C44F83-9F3E-1CBF-296C-1A299350BC8F}"/>
          </ac:spMkLst>
        </pc:spChg>
        <pc:spChg chg="mod">
          <ac:chgData name="hassan MH" userId="84cd2103f36ef0dc" providerId="LiveId" clId="{4C5D9288-3663-4D53-A597-1B27E5165414}" dt="2022-06-03T14:42:07.035" v="1938"/>
          <ac:spMkLst>
            <pc:docMk/>
            <pc:sldMk cId="1643058988" sldId="442"/>
            <ac:spMk id="187" creationId="{778665FC-871E-1023-D38B-F3112F552E44}"/>
          </ac:spMkLst>
        </pc:spChg>
        <pc:spChg chg="mod">
          <ac:chgData name="hassan MH" userId="84cd2103f36ef0dc" providerId="LiveId" clId="{4C5D9288-3663-4D53-A597-1B27E5165414}" dt="2022-06-03T14:42:07.035" v="1938"/>
          <ac:spMkLst>
            <pc:docMk/>
            <pc:sldMk cId="1643058988" sldId="442"/>
            <ac:spMk id="188" creationId="{6A58267E-5EFD-E366-8B37-7A19CEC1CBE0}"/>
          </ac:spMkLst>
        </pc:spChg>
        <pc:spChg chg="mod">
          <ac:chgData name="hassan MH" userId="84cd2103f36ef0dc" providerId="LiveId" clId="{4C5D9288-3663-4D53-A597-1B27E5165414}" dt="2022-06-03T14:42:07.035" v="1938"/>
          <ac:spMkLst>
            <pc:docMk/>
            <pc:sldMk cId="1643058988" sldId="442"/>
            <ac:spMk id="189" creationId="{DF84A815-3BBE-CDFC-7ACA-673CD65649EE}"/>
          </ac:spMkLst>
        </pc:spChg>
        <pc:spChg chg="mod">
          <ac:chgData name="hassan MH" userId="84cd2103f36ef0dc" providerId="LiveId" clId="{4C5D9288-3663-4D53-A597-1B27E5165414}" dt="2022-06-03T14:42:07.035" v="1938"/>
          <ac:spMkLst>
            <pc:docMk/>
            <pc:sldMk cId="1643058988" sldId="442"/>
            <ac:spMk id="190" creationId="{8B68E793-0B7C-E340-CA73-02F2033BBD5A}"/>
          </ac:spMkLst>
        </pc:spChg>
        <pc:spChg chg="mod">
          <ac:chgData name="hassan MH" userId="84cd2103f36ef0dc" providerId="LiveId" clId="{4C5D9288-3663-4D53-A597-1B27E5165414}" dt="2022-06-03T14:42:07.035" v="1938"/>
          <ac:spMkLst>
            <pc:docMk/>
            <pc:sldMk cId="1643058988" sldId="442"/>
            <ac:spMk id="191" creationId="{B3A90193-C978-321B-A4F6-A239FEBAE651}"/>
          </ac:spMkLst>
        </pc:spChg>
        <pc:spChg chg="mod">
          <ac:chgData name="hassan MH" userId="84cd2103f36ef0dc" providerId="LiveId" clId="{4C5D9288-3663-4D53-A597-1B27E5165414}" dt="2022-06-03T14:42:07.035" v="1938"/>
          <ac:spMkLst>
            <pc:docMk/>
            <pc:sldMk cId="1643058988" sldId="442"/>
            <ac:spMk id="192" creationId="{225FEC68-0C29-28CC-7478-1444DFB2A8EE}"/>
          </ac:spMkLst>
        </pc:spChg>
        <pc:spChg chg="mod">
          <ac:chgData name="hassan MH" userId="84cd2103f36ef0dc" providerId="LiveId" clId="{4C5D9288-3663-4D53-A597-1B27E5165414}" dt="2022-06-03T14:42:07.035" v="1938"/>
          <ac:spMkLst>
            <pc:docMk/>
            <pc:sldMk cId="1643058988" sldId="442"/>
            <ac:spMk id="193" creationId="{E892C7E5-B36F-EF6E-72F2-6A1DE3E299BA}"/>
          </ac:spMkLst>
        </pc:spChg>
        <pc:spChg chg="mod">
          <ac:chgData name="hassan MH" userId="84cd2103f36ef0dc" providerId="LiveId" clId="{4C5D9288-3663-4D53-A597-1B27E5165414}" dt="2022-06-03T14:42:07.035" v="1938"/>
          <ac:spMkLst>
            <pc:docMk/>
            <pc:sldMk cId="1643058988" sldId="442"/>
            <ac:spMk id="194" creationId="{570DCE97-2598-11B8-F126-F8162CA318B1}"/>
          </ac:spMkLst>
        </pc:spChg>
        <pc:spChg chg="mod">
          <ac:chgData name="hassan MH" userId="84cd2103f36ef0dc" providerId="LiveId" clId="{4C5D9288-3663-4D53-A597-1B27E5165414}" dt="2022-06-03T14:42:07.035" v="1938"/>
          <ac:spMkLst>
            <pc:docMk/>
            <pc:sldMk cId="1643058988" sldId="442"/>
            <ac:spMk id="195" creationId="{066113F4-CE29-6D28-B990-7A9561EA3E97}"/>
          </ac:spMkLst>
        </pc:spChg>
        <pc:spChg chg="mod">
          <ac:chgData name="hassan MH" userId="84cd2103f36ef0dc" providerId="LiveId" clId="{4C5D9288-3663-4D53-A597-1B27E5165414}" dt="2022-06-03T14:42:07.035" v="1938"/>
          <ac:spMkLst>
            <pc:docMk/>
            <pc:sldMk cId="1643058988" sldId="442"/>
            <ac:spMk id="196" creationId="{8017A2DA-205D-CF82-98A1-865D7F799DCC}"/>
          </ac:spMkLst>
        </pc:spChg>
        <pc:spChg chg="mod">
          <ac:chgData name="hassan MH" userId="84cd2103f36ef0dc" providerId="LiveId" clId="{4C5D9288-3663-4D53-A597-1B27E5165414}" dt="2022-06-03T14:42:07.035" v="1938"/>
          <ac:spMkLst>
            <pc:docMk/>
            <pc:sldMk cId="1643058988" sldId="442"/>
            <ac:spMk id="197" creationId="{BA0C5A87-23BF-F3E2-B673-5312328DB963}"/>
          </ac:spMkLst>
        </pc:spChg>
        <pc:spChg chg="mod">
          <ac:chgData name="hassan MH" userId="84cd2103f36ef0dc" providerId="LiveId" clId="{4C5D9288-3663-4D53-A597-1B27E5165414}" dt="2022-06-03T14:42:07.035" v="1938"/>
          <ac:spMkLst>
            <pc:docMk/>
            <pc:sldMk cId="1643058988" sldId="442"/>
            <ac:spMk id="198" creationId="{D3C39CAE-995C-2DAD-70BD-FBD916DA8AA3}"/>
          </ac:spMkLst>
        </pc:spChg>
        <pc:spChg chg="mod">
          <ac:chgData name="hassan MH" userId="84cd2103f36ef0dc" providerId="LiveId" clId="{4C5D9288-3663-4D53-A597-1B27E5165414}" dt="2022-06-03T14:42:07.035" v="1938"/>
          <ac:spMkLst>
            <pc:docMk/>
            <pc:sldMk cId="1643058988" sldId="442"/>
            <ac:spMk id="199" creationId="{A395E3C1-2244-F60C-B8F0-7EEEE00FC2D4}"/>
          </ac:spMkLst>
        </pc:spChg>
        <pc:spChg chg="mod">
          <ac:chgData name="hassan MH" userId="84cd2103f36ef0dc" providerId="LiveId" clId="{4C5D9288-3663-4D53-A597-1B27E5165414}" dt="2022-06-03T14:42:07.035" v="1938"/>
          <ac:spMkLst>
            <pc:docMk/>
            <pc:sldMk cId="1643058988" sldId="442"/>
            <ac:spMk id="200" creationId="{901E3DFD-C909-7F1C-9738-F29C8AE089E5}"/>
          </ac:spMkLst>
        </pc:spChg>
        <pc:spChg chg="mod">
          <ac:chgData name="hassan MH" userId="84cd2103f36ef0dc" providerId="LiveId" clId="{4C5D9288-3663-4D53-A597-1B27E5165414}" dt="2022-06-03T14:42:07.035" v="1938"/>
          <ac:spMkLst>
            <pc:docMk/>
            <pc:sldMk cId="1643058988" sldId="442"/>
            <ac:spMk id="201" creationId="{74308D6D-865F-D7A6-685B-0A100DEE0806}"/>
          </ac:spMkLst>
        </pc:spChg>
        <pc:grpChg chg="add del mod">
          <ac:chgData name="hassan MH" userId="84cd2103f36ef0dc" providerId="LiveId" clId="{4C5D9288-3663-4D53-A597-1B27E5165414}" dt="2022-06-03T14:59:08.315" v="2208" actId="21"/>
          <ac:grpSpMkLst>
            <pc:docMk/>
            <pc:sldMk cId="1643058988" sldId="442"/>
            <ac:grpSpMk id="72" creationId="{B39209EF-8836-FD02-BBA8-95FF387B5B0C}"/>
          </ac:grpSpMkLst>
        </pc:grpChg>
        <pc:grpChg chg="mod">
          <ac:chgData name="hassan MH" userId="84cd2103f36ef0dc" providerId="LiveId" clId="{4C5D9288-3663-4D53-A597-1B27E5165414}" dt="2022-06-03T14:42:07.035" v="1938"/>
          <ac:grpSpMkLst>
            <pc:docMk/>
            <pc:sldMk cId="1643058988" sldId="442"/>
            <ac:grpSpMk id="74" creationId="{FC4C16CB-2F3E-728C-2E74-4BB50D29DE9F}"/>
          </ac:grpSpMkLst>
        </pc:grpChg>
        <pc:grpChg chg="del">
          <ac:chgData name="hassan MH" userId="84cd2103f36ef0dc" providerId="LiveId" clId="{4C5D9288-3663-4D53-A597-1B27E5165414}" dt="2022-06-03T14:40:15.151" v="1905" actId="478"/>
          <ac:grpSpMkLst>
            <pc:docMk/>
            <pc:sldMk cId="1643058988" sldId="442"/>
            <ac:grpSpMk id="75" creationId="{B2C2E69A-3023-9DDF-2620-E33C78D8131C}"/>
          </ac:grpSpMkLst>
        </pc:grpChg>
        <pc:grpChg chg="mod">
          <ac:chgData name="hassan MH" userId="84cd2103f36ef0dc" providerId="LiveId" clId="{4C5D9288-3663-4D53-A597-1B27E5165414}" dt="2022-06-03T14:42:07.035" v="1938"/>
          <ac:grpSpMkLst>
            <pc:docMk/>
            <pc:sldMk cId="1643058988" sldId="442"/>
            <ac:grpSpMk id="99" creationId="{4C7002D5-FB29-C03E-7185-2AA61CD7BBE5}"/>
          </ac:grpSpMkLst>
        </pc:grpChg>
        <pc:grpChg chg="mod">
          <ac:chgData name="hassan MH" userId="84cd2103f36ef0dc" providerId="LiveId" clId="{4C5D9288-3663-4D53-A597-1B27E5165414}" dt="2022-06-03T14:42:07.035" v="1938"/>
          <ac:grpSpMkLst>
            <pc:docMk/>
            <pc:sldMk cId="1643058988" sldId="442"/>
            <ac:grpSpMk id="144" creationId="{A452E264-E49D-8B3B-7203-86A3FF7E1B87}"/>
          </ac:grpSpMkLst>
        </pc:grpChg>
        <pc:grpChg chg="mod">
          <ac:chgData name="hassan MH" userId="84cd2103f36ef0dc" providerId="LiveId" clId="{4C5D9288-3663-4D53-A597-1B27E5165414}" dt="2022-06-03T14:42:07.035" v="1938"/>
          <ac:grpSpMkLst>
            <pc:docMk/>
            <pc:sldMk cId="1643058988" sldId="442"/>
            <ac:grpSpMk id="145" creationId="{9CE69006-0364-D27C-7FE8-1387501B7014}"/>
          </ac:grpSpMkLst>
        </pc:grpChg>
        <pc:grpChg chg="mod">
          <ac:chgData name="hassan MH" userId="84cd2103f36ef0dc" providerId="LiveId" clId="{4C5D9288-3663-4D53-A597-1B27E5165414}" dt="2022-06-03T14:42:07.035" v="1938"/>
          <ac:grpSpMkLst>
            <pc:docMk/>
            <pc:sldMk cId="1643058988" sldId="442"/>
            <ac:grpSpMk id="146" creationId="{C7CF163D-8412-6400-2ADA-AFA77C8E9C7B}"/>
          </ac:grpSpMkLst>
        </pc:grpChg>
        <pc:grpChg chg="mod">
          <ac:chgData name="hassan MH" userId="84cd2103f36ef0dc" providerId="LiveId" clId="{4C5D9288-3663-4D53-A597-1B27E5165414}" dt="2022-06-03T14:42:07.035" v="1938"/>
          <ac:grpSpMkLst>
            <pc:docMk/>
            <pc:sldMk cId="1643058988" sldId="442"/>
            <ac:grpSpMk id="147" creationId="{70206B60-E81C-DB18-A140-784F63B308C3}"/>
          </ac:grpSpMkLst>
        </pc:grpChg>
        <pc:grpChg chg="mod">
          <ac:chgData name="hassan MH" userId="84cd2103f36ef0dc" providerId="LiveId" clId="{4C5D9288-3663-4D53-A597-1B27E5165414}" dt="2022-06-03T14:42:07.035" v="1938"/>
          <ac:grpSpMkLst>
            <pc:docMk/>
            <pc:sldMk cId="1643058988" sldId="442"/>
            <ac:grpSpMk id="152" creationId="{CAEA76ED-2923-9CFF-B7C3-96423EF0040D}"/>
          </ac:grpSpMkLst>
        </pc:grpChg>
        <pc:grpChg chg="mod">
          <ac:chgData name="hassan MH" userId="84cd2103f36ef0dc" providerId="LiveId" clId="{4C5D9288-3663-4D53-A597-1B27E5165414}" dt="2022-06-03T14:42:07.035" v="1938"/>
          <ac:grpSpMkLst>
            <pc:docMk/>
            <pc:sldMk cId="1643058988" sldId="442"/>
            <ac:grpSpMk id="164" creationId="{72643B66-3898-B6E8-3E82-70E39667CA49}"/>
          </ac:grpSpMkLst>
        </pc:grpChg>
        <pc:grpChg chg="mod">
          <ac:chgData name="hassan MH" userId="84cd2103f36ef0dc" providerId="LiveId" clId="{4C5D9288-3663-4D53-A597-1B27E5165414}" dt="2022-06-03T14:42:07.035" v="1938"/>
          <ac:grpSpMkLst>
            <pc:docMk/>
            <pc:sldMk cId="1643058988" sldId="442"/>
            <ac:grpSpMk id="182" creationId="{D5DFBA09-F4C2-EDBA-A8EB-5F5DADFFA44D}"/>
          </ac:grpSpMkLst>
        </pc:grpChg>
        <pc:grpChg chg="mod">
          <ac:chgData name="hassan MH" userId="84cd2103f36ef0dc" providerId="LiveId" clId="{4C5D9288-3663-4D53-A597-1B27E5165414}" dt="2022-06-03T14:42:07.035" v="1938"/>
          <ac:grpSpMkLst>
            <pc:docMk/>
            <pc:sldMk cId="1643058988" sldId="442"/>
            <ac:grpSpMk id="183" creationId="{83BB112F-BEE7-0F44-E2D1-0951B35219F4}"/>
          </ac:grpSpMkLst>
        </pc:grpChg>
        <pc:grpChg chg="mod">
          <ac:chgData name="hassan MH" userId="84cd2103f36ef0dc" providerId="LiveId" clId="{4C5D9288-3663-4D53-A597-1B27E5165414}" dt="2022-06-03T14:42:07.035" v="1938"/>
          <ac:grpSpMkLst>
            <pc:docMk/>
            <pc:sldMk cId="1643058988" sldId="442"/>
            <ac:grpSpMk id="184" creationId="{DE9DC756-0479-535E-2271-2554EC231716}"/>
          </ac:grpSpMkLst>
        </pc:grpChg>
        <pc:picChg chg="add mod">
          <ac:chgData name="hassan MH" userId="84cd2103f36ef0dc" providerId="LiveId" clId="{4C5D9288-3663-4D53-A597-1B27E5165414}" dt="2022-06-03T14:59:16.133" v="2211" actId="14100"/>
          <ac:picMkLst>
            <pc:docMk/>
            <pc:sldMk cId="1643058988" sldId="442"/>
            <ac:picMk id="2" creationId="{BF948115-AA12-B933-0A81-A3785ABA0DD4}"/>
          </ac:picMkLst>
        </pc:picChg>
      </pc:sldChg>
      <pc:sldChg chg="addSp delSp modSp add mod">
        <pc:chgData name="hassan MH" userId="84cd2103f36ef0dc" providerId="LiveId" clId="{4C5D9288-3663-4D53-A597-1B27E5165414}" dt="2022-06-03T15:39:28.184" v="2656"/>
        <pc:sldMkLst>
          <pc:docMk/>
          <pc:sldMk cId="4294322444" sldId="443"/>
        </pc:sldMkLst>
        <pc:spChg chg="mod">
          <ac:chgData name="hassan MH" userId="84cd2103f36ef0dc" providerId="LiveId" clId="{4C5D9288-3663-4D53-A597-1B27E5165414}" dt="2022-06-03T13:35:06.662" v="1748"/>
          <ac:spMkLst>
            <pc:docMk/>
            <pc:sldMk cId="4294322444" sldId="443"/>
            <ac:spMk id="10" creationId="{AC90E868-6B9F-4DE2-7E2D-90E5BF6ED449}"/>
          </ac:spMkLst>
        </pc:spChg>
        <pc:spChg chg="mod">
          <ac:chgData name="hassan MH" userId="84cd2103f36ef0dc" providerId="LiveId" clId="{4C5D9288-3663-4D53-A597-1B27E5165414}" dt="2022-06-03T15:39:28.184" v="2656"/>
          <ac:spMkLst>
            <pc:docMk/>
            <pc:sldMk cId="4294322444" sldId="443"/>
            <ac:spMk id="44" creationId="{18920727-6091-FF59-E03E-6AC6C1C23C98}"/>
          </ac:spMkLst>
        </pc:spChg>
        <pc:spChg chg="mod">
          <ac:chgData name="hassan MH" userId="84cd2103f36ef0dc" providerId="LiveId" clId="{4C5D9288-3663-4D53-A597-1B27E5165414}" dt="2022-06-03T14:43:08.495" v="1947"/>
          <ac:spMkLst>
            <pc:docMk/>
            <pc:sldMk cId="4294322444" sldId="443"/>
            <ac:spMk id="73" creationId="{AB802ACD-2B43-25A3-E316-7972848B0C2B}"/>
          </ac:spMkLst>
        </pc:spChg>
        <pc:spChg chg="mod">
          <ac:chgData name="hassan MH" userId="84cd2103f36ef0dc" providerId="LiveId" clId="{4C5D9288-3663-4D53-A597-1B27E5165414}" dt="2022-06-03T14:43:08.495" v="1947"/>
          <ac:spMkLst>
            <pc:docMk/>
            <pc:sldMk cId="4294322444" sldId="443"/>
            <ac:spMk id="74" creationId="{B5D12841-7252-E0F5-5EB3-3FB05037947C}"/>
          </ac:spMkLst>
        </pc:spChg>
        <pc:spChg chg="mod">
          <ac:chgData name="hassan MH" userId="84cd2103f36ef0dc" providerId="LiveId" clId="{4C5D9288-3663-4D53-A597-1B27E5165414}" dt="2022-06-03T14:43:08.495" v="1947"/>
          <ac:spMkLst>
            <pc:docMk/>
            <pc:sldMk cId="4294322444" sldId="443"/>
            <ac:spMk id="101" creationId="{394143A9-8BCD-1D15-6029-7A90EE4E62C6}"/>
          </ac:spMkLst>
        </pc:spChg>
        <pc:spChg chg="mod">
          <ac:chgData name="hassan MH" userId="84cd2103f36ef0dc" providerId="LiveId" clId="{4C5D9288-3663-4D53-A597-1B27E5165414}" dt="2022-06-03T14:43:08.495" v="1947"/>
          <ac:spMkLst>
            <pc:docMk/>
            <pc:sldMk cId="4294322444" sldId="443"/>
            <ac:spMk id="141" creationId="{B4484EB8-BEA3-28B1-F885-441435B2EC2B}"/>
          </ac:spMkLst>
        </pc:spChg>
        <pc:spChg chg="mod">
          <ac:chgData name="hassan MH" userId="84cd2103f36ef0dc" providerId="LiveId" clId="{4C5D9288-3663-4D53-A597-1B27E5165414}" dt="2022-06-03T14:43:08.495" v="1947"/>
          <ac:spMkLst>
            <pc:docMk/>
            <pc:sldMk cId="4294322444" sldId="443"/>
            <ac:spMk id="142" creationId="{8D1F266F-E179-9395-F582-EC94FB87697A}"/>
          </ac:spMkLst>
        </pc:spChg>
        <pc:spChg chg="mod">
          <ac:chgData name="hassan MH" userId="84cd2103f36ef0dc" providerId="LiveId" clId="{4C5D9288-3663-4D53-A597-1B27E5165414}" dt="2022-06-03T14:43:08.495" v="1947"/>
          <ac:spMkLst>
            <pc:docMk/>
            <pc:sldMk cId="4294322444" sldId="443"/>
            <ac:spMk id="143" creationId="{08BF3C5F-6173-4130-1C85-775C40CD1921}"/>
          </ac:spMkLst>
        </pc:spChg>
        <pc:spChg chg="mod">
          <ac:chgData name="hassan MH" userId="84cd2103f36ef0dc" providerId="LiveId" clId="{4C5D9288-3663-4D53-A597-1B27E5165414}" dt="2022-06-03T14:43:08.495" v="1947"/>
          <ac:spMkLst>
            <pc:docMk/>
            <pc:sldMk cId="4294322444" sldId="443"/>
            <ac:spMk id="148" creationId="{F32EBE2D-40DC-EDBE-8EC2-9BB8F96C329F}"/>
          </ac:spMkLst>
        </pc:spChg>
        <pc:spChg chg="mod">
          <ac:chgData name="hassan MH" userId="84cd2103f36ef0dc" providerId="LiveId" clId="{4C5D9288-3663-4D53-A597-1B27E5165414}" dt="2022-06-03T14:43:08.495" v="1947"/>
          <ac:spMkLst>
            <pc:docMk/>
            <pc:sldMk cId="4294322444" sldId="443"/>
            <ac:spMk id="149" creationId="{B0FFA539-15E7-46AD-E3AB-CA8498837086}"/>
          </ac:spMkLst>
        </pc:spChg>
        <pc:spChg chg="mod">
          <ac:chgData name="hassan MH" userId="84cd2103f36ef0dc" providerId="LiveId" clId="{4C5D9288-3663-4D53-A597-1B27E5165414}" dt="2022-06-03T14:43:08.495" v="1947"/>
          <ac:spMkLst>
            <pc:docMk/>
            <pc:sldMk cId="4294322444" sldId="443"/>
            <ac:spMk id="150" creationId="{63668A68-3EFD-0499-C751-14826A13FADF}"/>
          </ac:spMkLst>
        </pc:spChg>
        <pc:spChg chg="mod">
          <ac:chgData name="hassan MH" userId="84cd2103f36ef0dc" providerId="LiveId" clId="{4C5D9288-3663-4D53-A597-1B27E5165414}" dt="2022-06-03T14:43:08.495" v="1947"/>
          <ac:spMkLst>
            <pc:docMk/>
            <pc:sldMk cId="4294322444" sldId="443"/>
            <ac:spMk id="151" creationId="{D6F8435E-C4B3-45DD-FB1B-1C24BBD72FBA}"/>
          </ac:spMkLst>
        </pc:spChg>
        <pc:spChg chg="mod">
          <ac:chgData name="hassan MH" userId="84cd2103f36ef0dc" providerId="LiveId" clId="{4C5D9288-3663-4D53-A597-1B27E5165414}" dt="2022-06-03T14:43:08.495" v="1947"/>
          <ac:spMkLst>
            <pc:docMk/>
            <pc:sldMk cId="4294322444" sldId="443"/>
            <ac:spMk id="153" creationId="{E228DFAA-7F4C-4016-7B53-11F10ED3D9E5}"/>
          </ac:spMkLst>
        </pc:spChg>
        <pc:spChg chg="mod">
          <ac:chgData name="hassan MH" userId="84cd2103f36ef0dc" providerId="LiveId" clId="{4C5D9288-3663-4D53-A597-1B27E5165414}" dt="2022-06-03T14:43:08.495" v="1947"/>
          <ac:spMkLst>
            <pc:docMk/>
            <pc:sldMk cId="4294322444" sldId="443"/>
            <ac:spMk id="154" creationId="{FFE2BB76-DB6E-135B-6D33-DDDDAFC4482B}"/>
          </ac:spMkLst>
        </pc:spChg>
        <pc:spChg chg="mod">
          <ac:chgData name="hassan MH" userId="84cd2103f36ef0dc" providerId="LiveId" clId="{4C5D9288-3663-4D53-A597-1B27E5165414}" dt="2022-06-03T14:43:17.599" v="1950" actId="14100"/>
          <ac:spMkLst>
            <pc:docMk/>
            <pc:sldMk cId="4294322444" sldId="443"/>
            <ac:spMk id="155" creationId="{D703D1EC-9F08-44E0-5E6C-00C8A5B6BFA2}"/>
          </ac:spMkLst>
        </pc:spChg>
        <pc:spChg chg="mod">
          <ac:chgData name="hassan MH" userId="84cd2103f36ef0dc" providerId="LiveId" clId="{4C5D9288-3663-4D53-A597-1B27E5165414}" dt="2022-06-03T14:43:08.495" v="1947"/>
          <ac:spMkLst>
            <pc:docMk/>
            <pc:sldMk cId="4294322444" sldId="443"/>
            <ac:spMk id="156" creationId="{4720E348-F7C0-4067-6FBB-A47D5F0C9234}"/>
          </ac:spMkLst>
        </pc:spChg>
        <pc:spChg chg="mod">
          <ac:chgData name="hassan MH" userId="84cd2103f36ef0dc" providerId="LiveId" clId="{4C5D9288-3663-4D53-A597-1B27E5165414}" dt="2022-06-03T14:43:08.495" v="1947"/>
          <ac:spMkLst>
            <pc:docMk/>
            <pc:sldMk cId="4294322444" sldId="443"/>
            <ac:spMk id="158" creationId="{DA238A70-7306-33EA-C687-56F6EB08E0CB}"/>
          </ac:spMkLst>
        </pc:spChg>
        <pc:spChg chg="mod">
          <ac:chgData name="hassan MH" userId="84cd2103f36ef0dc" providerId="LiveId" clId="{4C5D9288-3663-4D53-A597-1B27E5165414}" dt="2022-06-03T14:43:08.495" v="1947"/>
          <ac:spMkLst>
            <pc:docMk/>
            <pc:sldMk cId="4294322444" sldId="443"/>
            <ac:spMk id="159" creationId="{F976C64B-AABA-4F81-672B-2FBEBA151230}"/>
          </ac:spMkLst>
        </pc:spChg>
        <pc:spChg chg="mod">
          <ac:chgData name="hassan MH" userId="84cd2103f36ef0dc" providerId="LiveId" clId="{4C5D9288-3663-4D53-A597-1B27E5165414}" dt="2022-06-03T14:43:08.495" v="1947"/>
          <ac:spMkLst>
            <pc:docMk/>
            <pc:sldMk cId="4294322444" sldId="443"/>
            <ac:spMk id="160" creationId="{B2B566CA-9C5F-E0DF-9933-5B9E68A8B191}"/>
          </ac:spMkLst>
        </pc:spChg>
        <pc:spChg chg="mod">
          <ac:chgData name="hassan MH" userId="84cd2103f36ef0dc" providerId="LiveId" clId="{4C5D9288-3663-4D53-A597-1B27E5165414}" dt="2022-06-03T14:43:08.495" v="1947"/>
          <ac:spMkLst>
            <pc:docMk/>
            <pc:sldMk cId="4294322444" sldId="443"/>
            <ac:spMk id="161" creationId="{F5AA9D55-EE04-F9F4-2CD1-F65058226173}"/>
          </ac:spMkLst>
        </pc:spChg>
        <pc:spChg chg="mod">
          <ac:chgData name="hassan MH" userId="84cd2103f36ef0dc" providerId="LiveId" clId="{4C5D9288-3663-4D53-A597-1B27E5165414}" dt="2022-06-03T14:43:08.495" v="1947"/>
          <ac:spMkLst>
            <pc:docMk/>
            <pc:sldMk cId="4294322444" sldId="443"/>
            <ac:spMk id="162" creationId="{A7F502A7-8BD1-36F1-74CB-F9CBBBACCA8C}"/>
          </ac:spMkLst>
        </pc:spChg>
        <pc:spChg chg="mod">
          <ac:chgData name="hassan MH" userId="84cd2103f36ef0dc" providerId="LiveId" clId="{4C5D9288-3663-4D53-A597-1B27E5165414}" dt="2022-06-03T14:43:08.495" v="1947"/>
          <ac:spMkLst>
            <pc:docMk/>
            <pc:sldMk cId="4294322444" sldId="443"/>
            <ac:spMk id="163" creationId="{CE51AF41-8EF2-0F62-0769-97A5B469432D}"/>
          </ac:spMkLst>
        </pc:spChg>
        <pc:spChg chg="mod">
          <ac:chgData name="hassan MH" userId="84cd2103f36ef0dc" providerId="LiveId" clId="{4C5D9288-3663-4D53-A597-1B27E5165414}" dt="2022-06-03T14:43:08.495" v="1947"/>
          <ac:spMkLst>
            <pc:docMk/>
            <pc:sldMk cId="4294322444" sldId="443"/>
            <ac:spMk id="164" creationId="{82C63206-77A8-45BC-3A16-75B2B550B658}"/>
          </ac:spMkLst>
        </pc:spChg>
        <pc:spChg chg="mod">
          <ac:chgData name="hassan MH" userId="84cd2103f36ef0dc" providerId="LiveId" clId="{4C5D9288-3663-4D53-A597-1B27E5165414}" dt="2022-06-03T14:43:08.495" v="1947"/>
          <ac:spMkLst>
            <pc:docMk/>
            <pc:sldMk cId="4294322444" sldId="443"/>
            <ac:spMk id="165" creationId="{DFCF9188-EF80-1DE2-A1F7-29299BF2D4D5}"/>
          </ac:spMkLst>
        </pc:spChg>
        <pc:spChg chg="mod">
          <ac:chgData name="hassan MH" userId="84cd2103f36ef0dc" providerId="LiveId" clId="{4C5D9288-3663-4D53-A597-1B27E5165414}" dt="2022-06-03T14:43:08.495" v="1947"/>
          <ac:spMkLst>
            <pc:docMk/>
            <pc:sldMk cId="4294322444" sldId="443"/>
            <ac:spMk id="166" creationId="{E15B3178-9AC5-7C0F-A3E3-B473F2938EE3}"/>
          </ac:spMkLst>
        </pc:spChg>
        <pc:spChg chg="mod">
          <ac:chgData name="hassan MH" userId="84cd2103f36ef0dc" providerId="LiveId" clId="{4C5D9288-3663-4D53-A597-1B27E5165414}" dt="2022-06-03T14:43:08.495" v="1947"/>
          <ac:spMkLst>
            <pc:docMk/>
            <pc:sldMk cId="4294322444" sldId="443"/>
            <ac:spMk id="167" creationId="{8ECF33D7-FA23-CFDD-8FEE-DE6B38A6856E}"/>
          </ac:spMkLst>
        </pc:spChg>
        <pc:spChg chg="mod">
          <ac:chgData name="hassan MH" userId="84cd2103f36ef0dc" providerId="LiveId" clId="{4C5D9288-3663-4D53-A597-1B27E5165414}" dt="2022-06-03T14:43:08.495" v="1947"/>
          <ac:spMkLst>
            <pc:docMk/>
            <pc:sldMk cId="4294322444" sldId="443"/>
            <ac:spMk id="168" creationId="{0E12AC7A-0877-D5B3-C286-9039A0A90226}"/>
          </ac:spMkLst>
        </pc:spChg>
        <pc:spChg chg="mod">
          <ac:chgData name="hassan MH" userId="84cd2103f36ef0dc" providerId="LiveId" clId="{4C5D9288-3663-4D53-A597-1B27E5165414}" dt="2022-06-03T14:43:08.495" v="1947"/>
          <ac:spMkLst>
            <pc:docMk/>
            <pc:sldMk cId="4294322444" sldId="443"/>
            <ac:spMk id="170" creationId="{58803A4F-D8DE-F088-5310-78FD1213D486}"/>
          </ac:spMkLst>
        </pc:spChg>
        <pc:spChg chg="mod">
          <ac:chgData name="hassan MH" userId="84cd2103f36ef0dc" providerId="LiveId" clId="{4C5D9288-3663-4D53-A597-1B27E5165414}" dt="2022-06-03T14:43:08.495" v="1947"/>
          <ac:spMkLst>
            <pc:docMk/>
            <pc:sldMk cId="4294322444" sldId="443"/>
            <ac:spMk id="171" creationId="{AFBF18B8-CC21-15B0-805C-9EA80123FC55}"/>
          </ac:spMkLst>
        </pc:spChg>
        <pc:spChg chg="mod">
          <ac:chgData name="hassan MH" userId="84cd2103f36ef0dc" providerId="LiveId" clId="{4C5D9288-3663-4D53-A597-1B27E5165414}" dt="2022-06-03T14:43:08.495" v="1947"/>
          <ac:spMkLst>
            <pc:docMk/>
            <pc:sldMk cId="4294322444" sldId="443"/>
            <ac:spMk id="172" creationId="{27B3AC5A-B1E6-99EA-6E9F-20E8C00FF904}"/>
          </ac:spMkLst>
        </pc:spChg>
        <pc:spChg chg="mod">
          <ac:chgData name="hassan MH" userId="84cd2103f36ef0dc" providerId="LiveId" clId="{4C5D9288-3663-4D53-A597-1B27E5165414}" dt="2022-06-03T14:43:08.495" v="1947"/>
          <ac:spMkLst>
            <pc:docMk/>
            <pc:sldMk cId="4294322444" sldId="443"/>
            <ac:spMk id="173" creationId="{F012B1A1-AE53-0808-BD87-989DF0556DFA}"/>
          </ac:spMkLst>
        </pc:spChg>
        <pc:spChg chg="mod">
          <ac:chgData name="hassan MH" userId="84cd2103f36ef0dc" providerId="LiveId" clId="{4C5D9288-3663-4D53-A597-1B27E5165414}" dt="2022-06-03T14:43:08.495" v="1947"/>
          <ac:spMkLst>
            <pc:docMk/>
            <pc:sldMk cId="4294322444" sldId="443"/>
            <ac:spMk id="174" creationId="{F98FD4F9-213A-4763-ABE1-02142E2DA883}"/>
          </ac:spMkLst>
        </pc:spChg>
        <pc:spChg chg="mod">
          <ac:chgData name="hassan MH" userId="84cd2103f36ef0dc" providerId="LiveId" clId="{4C5D9288-3663-4D53-A597-1B27E5165414}" dt="2022-06-03T14:43:08.495" v="1947"/>
          <ac:spMkLst>
            <pc:docMk/>
            <pc:sldMk cId="4294322444" sldId="443"/>
            <ac:spMk id="175" creationId="{04846C8D-AAA2-05AC-67D7-26262042DC70}"/>
          </ac:spMkLst>
        </pc:spChg>
        <pc:spChg chg="mod">
          <ac:chgData name="hassan MH" userId="84cd2103f36ef0dc" providerId="LiveId" clId="{4C5D9288-3663-4D53-A597-1B27E5165414}" dt="2022-06-03T14:43:08.495" v="1947"/>
          <ac:spMkLst>
            <pc:docMk/>
            <pc:sldMk cId="4294322444" sldId="443"/>
            <ac:spMk id="176" creationId="{FADEAD48-8534-74AA-7B0E-4B81270172E2}"/>
          </ac:spMkLst>
        </pc:spChg>
        <pc:spChg chg="mod">
          <ac:chgData name="hassan MH" userId="84cd2103f36ef0dc" providerId="LiveId" clId="{4C5D9288-3663-4D53-A597-1B27E5165414}" dt="2022-06-03T14:43:08.495" v="1947"/>
          <ac:spMkLst>
            <pc:docMk/>
            <pc:sldMk cId="4294322444" sldId="443"/>
            <ac:spMk id="177" creationId="{56111BAA-0B1C-001D-8E0A-315CB5FF8EBE}"/>
          </ac:spMkLst>
        </pc:spChg>
        <pc:spChg chg="mod">
          <ac:chgData name="hassan MH" userId="84cd2103f36ef0dc" providerId="LiveId" clId="{4C5D9288-3663-4D53-A597-1B27E5165414}" dt="2022-06-03T14:43:08.495" v="1947"/>
          <ac:spMkLst>
            <pc:docMk/>
            <pc:sldMk cId="4294322444" sldId="443"/>
            <ac:spMk id="178" creationId="{12E2B640-3E6E-5387-5DAB-A21A433A9E54}"/>
          </ac:spMkLst>
        </pc:spChg>
        <pc:spChg chg="mod">
          <ac:chgData name="hassan MH" userId="84cd2103f36ef0dc" providerId="LiveId" clId="{4C5D9288-3663-4D53-A597-1B27E5165414}" dt="2022-06-03T14:43:08.495" v="1947"/>
          <ac:spMkLst>
            <pc:docMk/>
            <pc:sldMk cId="4294322444" sldId="443"/>
            <ac:spMk id="179" creationId="{4FE19073-1AA3-B4CE-E391-8389A622B0CF}"/>
          </ac:spMkLst>
        </pc:spChg>
        <pc:spChg chg="mod">
          <ac:chgData name="hassan MH" userId="84cd2103f36ef0dc" providerId="LiveId" clId="{4C5D9288-3663-4D53-A597-1B27E5165414}" dt="2022-06-03T14:43:08.495" v="1947"/>
          <ac:spMkLst>
            <pc:docMk/>
            <pc:sldMk cId="4294322444" sldId="443"/>
            <ac:spMk id="180" creationId="{EC1BC603-32A0-C1C1-DC3D-EAF629BEAA5A}"/>
          </ac:spMkLst>
        </pc:spChg>
        <pc:spChg chg="mod">
          <ac:chgData name="hassan MH" userId="84cd2103f36ef0dc" providerId="LiveId" clId="{4C5D9288-3663-4D53-A597-1B27E5165414}" dt="2022-06-03T14:43:08.495" v="1947"/>
          <ac:spMkLst>
            <pc:docMk/>
            <pc:sldMk cId="4294322444" sldId="443"/>
            <ac:spMk id="181" creationId="{45A5DFBA-8877-3117-51E0-9320867C6A5C}"/>
          </ac:spMkLst>
        </pc:spChg>
        <pc:spChg chg="mod">
          <ac:chgData name="hassan MH" userId="84cd2103f36ef0dc" providerId="LiveId" clId="{4C5D9288-3663-4D53-A597-1B27E5165414}" dt="2022-06-03T14:43:08.495" v="1947"/>
          <ac:spMkLst>
            <pc:docMk/>
            <pc:sldMk cId="4294322444" sldId="443"/>
            <ac:spMk id="182" creationId="{761398B7-F8CF-3735-FA85-D1A68F26496C}"/>
          </ac:spMkLst>
        </pc:spChg>
        <pc:spChg chg="mod">
          <ac:chgData name="hassan MH" userId="84cd2103f36ef0dc" providerId="LiveId" clId="{4C5D9288-3663-4D53-A597-1B27E5165414}" dt="2022-06-03T14:43:08.495" v="1947"/>
          <ac:spMkLst>
            <pc:docMk/>
            <pc:sldMk cId="4294322444" sldId="443"/>
            <ac:spMk id="183" creationId="{722AD003-9DD8-BBCF-3446-B68374A609FE}"/>
          </ac:spMkLst>
        </pc:spChg>
        <pc:spChg chg="mod">
          <ac:chgData name="hassan MH" userId="84cd2103f36ef0dc" providerId="LiveId" clId="{4C5D9288-3663-4D53-A597-1B27E5165414}" dt="2022-06-03T14:43:08.495" v="1947"/>
          <ac:spMkLst>
            <pc:docMk/>
            <pc:sldMk cId="4294322444" sldId="443"/>
            <ac:spMk id="184" creationId="{633EC74B-0D9B-2A9D-F869-0C1C13F992F0}"/>
          </ac:spMkLst>
        </pc:spChg>
        <pc:spChg chg="mod">
          <ac:chgData name="hassan MH" userId="84cd2103f36ef0dc" providerId="LiveId" clId="{4C5D9288-3663-4D53-A597-1B27E5165414}" dt="2022-06-03T14:43:08.495" v="1947"/>
          <ac:spMkLst>
            <pc:docMk/>
            <pc:sldMk cId="4294322444" sldId="443"/>
            <ac:spMk id="185" creationId="{B3D22FF2-5D15-7F25-EF9D-3A40205EF22D}"/>
          </ac:spMkLst>
        </pc:spChg>
        <pc:spChg chg="mod">
          <ac:chgData name="hassan MH" userId="84cd2103f36ef0dc" providerId="LiveId" clId="{4C5D9288-3663-4D53-A597-1B27E5165414}" dt="2022-06-03T14:43:08.495" v="1947"/>
          <ac:spMkLst>
            <pc:docMk/>
            <pc:sldMk cId="4294322444" sldId="443"/>
            <ac:spMk id="186" creationId="{E678D5F1-B724-77B8-74D3-3031A53AC073}"/>
          </ac:spMkLst>
        </pc:spChg>
        <pc:spChg chg="mod">
          <ac:chgData name="hassan MH" userId="84cd2103f36ef0dc" providerId="LiveId" clId="{4C5D9288-3663-4D53-A597-1B27E5165414}" dt="2022-06-03T14:43:08.495" v="1947"/>
          <ac:spMkLst>
            <pc:docMk/>
            <pc:sldMk cId="4294322444" sldId="443"/>
            <ac:spMk id="190" creationId="{6386BFA8-81A3-C247-5E58-6532786F46D8}"/>
          </ac:spMkLst>
        </pc:spChg>
        <pc:spChg chg="mod">
          <ac:chgData name="hassan MH" userId="84cd2103f36ef0dc" providerId="LiveId" clId="{4C5D9288-3663-4D53-A597-1B27E5165414}" dt="2022-06-03T14:43:08.495" v="1947"/>
          <ac:spMkLst>
            <pc:docMk/>
            <pc:sldMk cId="4294322444" sldId="443"/>
            <ac:spMk id="191" creationId="{D01F547B-9546-85C4-BA17-CDDA313F8334}"/>
          </ac:spMkLst>
        </pc:spChg>
        <pc:spChg chg="mod">
          <ac:chgData name="hassan MH" userId="84cd2103f36ef0dc" providerId="LiveId" clId="{4C5D9288-3663-4D53-A597-1B27E5165414}" dt="2022-06-03T14:43:08.495" v="1947"/>
          <ac:spMkLst>
            <pc:docMk/>
            <pc:sldMk cId="4294322444" sldId="443"/>
            <ac:spMk id="192" creationId="{20A54BD7-7E3F-49D9-0608-DBA97310C17B}"/>
          </ac:spMkLst>
        </pc:spChg>
        <pc:spChg chg="mod">
          <ac:chgData name="hassan MH" userId="84cd2103f36ef0dc" providerId="LiveId" clId="{4C5D9288-3663-4D53-A597-1B27E5165414}" dt="2022-06-03T14:43:08.495" v="1947"/>
          <ac:spMkLst>
            <pc:docMk/>
            <pc:sldMk cId="4294322444" sldId="443"/>
            <ac:spMk id="193" creationId="{C3F46C24-B846-D47F-758A-D6D6D86C4EEB}"/>
          </ac:spMkLst>
        </pc:spChg>
        <pc:spChg chg="mod">
          <ac:chgData name="hassan MH" userId="84cd2103f36ef0dc" providerId="LiveId" clId="{4C5D9288-3663-4D53-A597-1B27E5165414}" dt="2022-06-03T14:43:08.495" v="1947"/>
          <ac:spMkLst>
            <pc:docMk/>
            <pc:sldMk cId="4294322444" sldId="443"/>
            <ac:spMk id="194" creationId="{BE683A8E-4D95-384F-8A32-4EFD8E0F8D6E}"/>
          </ac:spMkLst>
        </pc:spChg>
        <pc:spChg chg="mod">
          <ac:chgData name="hassan MH" userId="84cd2103f36ef0dc" providerId="LiveId" clId="{4C5D9288-3663-4D53-A597-1B27E5165414}" dt="2022-06-03T14:43:08.495" v="1947"/>
          <ac:spMkLst>
            <pc:docMk/>
            <pc:sldMk cId="4294322444" sldId="443"/>
            <ac:spMk id="195" creationId="{66BA95F6-83F9-80EB-517D-9C55C2BACB5F}"/>
          </ac:spMkLst>
        </pc:spChg>
        <pc:spChg chg="mod">
          <ac:chgData name="hassan MH" userId="84cd2103f36ef0dc" providerId="LiveId" clId="{4C5D9288-3663-4D53-A597-1B27E5165414}" dt="2022-06-03T14:43:08.495" v="1947"/>
          <ac:spMkLst>
            <pc:docMk/>
            <pc:sldMk cId="4294322444" sldId="443"/>
            <ac:spMk id="196" creationId="{570C9FAC-7094-C938-7D84-500D30ED676E}"/>
          </ac:spMkLst>
        </pc:spChg>
        <pc:spChg chg="mod">
          <ac:chgData name="hassan MH" userId="84cd2103f36ef0dc" providerId="LiveId" clId="{4C5D9288-3663-4D53-A597-1B27E5165414}" dt="2022-06-03T14:43:08.495" v="1947"/>
          <ac:spMkLst>
            <pc:docMk/>
            <pc:sldMk cId="4294322444" sldId="443"/>
            <ac:spMk id="197" creationId="{A3AD6F2B-E87B-DAD8-F078-2084AE4582ED}"/>
          </ac:spMkLst>
        </pc:spChg>
        <pc:spChg chg="mod">
          <ac:chgData name="hassan MH" userId="84cd2103f36ef0dc" providerId="LiveId" clId="{4C5D9288-3663-4D53-A597-1B27E5165414}" dt="2022-06-03T14:43:08.495" v="1947"/>
          <ac:spMkLst>
            <pc:docMk/>
            <pc:sldMk cId="4294322444" sldId="443"/>
            <ac:spMk id="198" creationId="{5624021B-9D0E-9FF8-6E07-6FB8A2D068AC}"/>
          </ac:spMkLst>
        </pc:spChg>
        <pc:spChg chg="mod">
          <ac:chgData name="hassan MH" userId="84cd2103f36ef0dc" providerId="LiveId" clId="{4C5D9288-3663-4D53-A597-1B27E5165414}" dt="2022-06-03T14:43:08.495" v="1947"/>
          <ac:spMkLst>
            <pc:docMk/>
            <pc:sldMk cId="4294322444" sldId="443"/>
            <ac:spMk id="199" creationId="{C4666A16-D355-FB6C-54FA-84874DF776B6}"/>
          </ac:spMkLst>
        </pc:spChg>
        <pc:spChg chg="mod">
          <ac:chgData name="hassan MH" userId="84cd2103f36ef0dc" providerId="LiveId" clId="{4C5D9288-3663-4D53-A597-1B27E5165414}" dt="2022-06-03T14:43:08.495" v="1947"/>
          <ac:spMkLst>
            <pc:docMk/>
            <pc:sldMk cId="4294322444" sldId="443"/>
            <ac:spMk id="200" creationId="{992B59AF-9746-9AC4-9878-7343581E4D24}"/>
          </ac:spMkLst>
        </pc:spChg>
        <pc:spChg chg="mod">
          <ac:chgData name="hassan MH" userId="84cd2103f36ef0dc" providerId="LiveId" clId="{4C5D9288-3663-4D53-A597-1B27E5165414}" dt="2022-06-03T14:43:08.495" v="1947"/>
          <ac:spMkLst>
            <pc:docMk/>
            <pc:sldMk cId="4294322444" sldId="443"/>
            <ac:spMk id="201" creationId="{958B9592-DF1B-E9A6-6EEA-BA88DE4AE164}"/>
          </ac:spMkLst>
        </pc:spChg>
        <pc:spChg chg="mod">
          <ac:chgData name="hassan MH" userId="84cd2103f36ef0dc" providerId="LiveId" clId="{4C5D9288-3663-4D53-A597-1B27E5165414}" dt="2022-06-03T14:43:08.495" v="1947"/>
          <ac:spMkLst>
            <pc:docMk/>
            <pc:sldMk cId="4294322444" sldId="443"/>
            <ac:spMk id="202" creationId="{2B4642BB-E416-668E-7E6D-68907FF083F1}"/>
          </ac:spMkLst>
        </pc:spChg>
        <pc:spChg chg="mod">
          <ac:chgData name="hassan MH" userId="84cd2103f36ef0dc" providerId="LiveId" clId="{4C5D9288-3663-4D53-A597-1B27E5165414}" dt="2022-06-03T14:43:08.495" v="1947"/>
          <ac:spMkLst>
            <pc:docMk/>
            <pc:sldMk cId="4294322444" sldId="443"/>
            <ac:spMk id="203" creationId="{B869F471-5675-5940-8AE6-6974D89BDE30}"/>
          </ac:spMkLst>
        </pc:spChg>
        <pc:spChg chg="mod">
          <ac:chgData name="hassan MH" userId="84cd2103f36ef0dc" providerId="LiveId" clId="{4C5D9288-3663-4D53-A597-1B27E5165414}" dt="2022-06-03T14:43:08.495" v="1947"/>
          <ac:spMkLst>
            <pc:docMk/>
            <pc:sldMk cId="4294322444" sldId="443"/>
            <ac:spMk id="204" creationId="{17A6794D-439B-9A49-B903-17467E7DEB57}"/>
          </ac:spMkLst>
        </pc:spChg>
        <pc:grpChg chg="add del mod">
          <ac:chgData name="hassan MH" userId="84cd2103f36ef0dc" providerId="LiveId" clId="{4C5D9288-3663-4D53-A597-1B27E5165414}" dt="2022-06-03T15:00:19.089" v="2232" actId="21"/>
          <ac:grpSpMkLst>
            <pc:docMk/>
            <pc:sldMk cId="4294322444" sldId="443"/>
            <ac:grpSpMk id="72" creationId="{7D08D2BF-6FFC-38F1-B266-6D1D0BCDD2F6}"/>
          </ac:grpSpMkLst>
        </pc:grpChg>
        <pc:grpChg chg="del">
          <ac:chgData name="hassan MH" userId="84cd2103f36ef0dc" providerId="LiveId" clId="{4C5D9288-3663-4D53-A597-1B27E5165414}" dt="2022-06-03T14:40:17.340" v="1906" actId="478"/>
          <ac:grpSpMkLst>
            <pc:docMk/>
            <pc:sldMk cId="4294322444" sldId="443"/>
            <ac:grpSpMk id="75" creationId="{B2C2E69A-3023-9DDF-2620-E33C78D8131C}"/>
          </ac:grpSpMkLst>
        </pc:grpChg>
        <pc:grpChg chg="mod">
          <ac:chgData name="hassan MH" userId="84cd2103f36ef0dc" providerId="LiveId" clId="{4C5D9288-3663-4D53-A597-1B27E5165414}" dt="2022-06-03T14:43:08.495" v="1947"/>
          <ac:grpSpMkLst>
            <pc:docMk/>
            <pc:sldMk cId="4294322444" sldId="443"/>
            <ac:grpSpMk id="99" creationId="{102C8B67-88DE-35B1-565B-DEF020CB3F70}"/>
          </ac:grpSpMkLst>
        </pc:grpChg>
        <pc:grpChg chg="mod">
          <ac:chgData name="hassan MH" userId="84cd2103f36ef0dc" providerId="LiveId" clId="{4C5D9288-3663-4D53-A597-1B27E5165414}" dt="2022-06-03T14:43:08.495" v="1947"/>
          <ac:grpSpMkLst>
            <pc:docMk/>
            <pc:sldMk cId="4294322444" sldId="443"/>
            <ac:grpSpMk id="144" creationId="{E8EF383E-03A4-1902-6E16-C47411C9A388}"/>
          </ac:grpSpMkLst>
        </pc:grpChg>
        <pc:grpChg chg="mod">
          <ac:chgData name="hassan MH" userId="84cd2103f36ef0dc" providerId="LiveId" clId="{4C5D9288-3663-4D53-A597-1B27E5165414}" dt="2022-06-03T14:43:08.495" v="1947"/>
          <ac:grpSpMkLst>
            <pc:docMk/>
            <pc:sldMk cId="4294322444" sldId="443"/>
            <ac:grpSpMk id="145" creationId="{72F7A62E-B2E0-2746-9F2C-151AE83459CF}"/>
          </ac:grpSpMkLst>
        </pc:grpChg>
        <pc:grpChg chg="mod">
          <ac:chgData name="hassan MH" userId="84cd2103f36ef0dc" providerId="LiveId" clId="{4C5D9288-3663-4D53-A597-1B27E5165414}" dt="2022-06-03T14:43:08.495" v="1947"/>
          <ac:grpSpMkLst>
            <pc:docMk/>
            <pc:sldMk cId="4294322444" sldId="443"/>
            <ac:grpSpMk id="146" creationId="{60E4EE42-91F1-C432-BC16-566E09D3BE76}"/>
          </ac:grpSpMkLst>
        </pc:grpChg>
        <pc:grpChg chg="mod">
          <ac:chgData name="hassan MH" userId="84cd2103f36ef0dc" providerId="LiveId" clId="{4C5D9288-3663-4D53-A597-1B27E5165414}" dt="2022-06-03T14:43:08.495" v="1947"/>
          <ac:grpSpMkLst>
            <pc:docMk/>
            <pc:sldMk cId="4294322444" sldId="443"/>
            <ac:grpSpMk id="147" creationId="{9FF103C5-804B-1DFB-7E8A-826C44E67731}"/>
          </ac:grpSpMkLst>
        </pc:grpChg>
        <pc:grpChg chg="mod">
          <ac:chgData name="hassan MH" userId="84cd2103f36ef0dc" providerId="LiveId" clId="{4C5D9288-3663-4D53-A597-1B27E5165414}" dt="2022-06-03T14:43:08.495" v="1947"/>
          <ac:grpSpMkLst>
            <pc:docMk/>
            <pc:sldMk cId="4294322444" sldId="443"/>
            <ac:grpSpMk id="152" creationId="{393D4BEC-1A7B-356A-BAD0-3B39C5DFC3B2}"/>
          </ac:grpSpMkLst>
        </pc:grpChg>
        <pc:grpChg chg="mod">
          <ac:chgData name="hassan MH" userId="84cd2103f36ef0dc" providerId="LiveId" clId="{4C5D9288-3663-4D53-A597-1B27E5165414}" dt="2022-06-03T14:43:08.495" v="1947"/>
          <ac:grpSpMkLst>
            <pc:docMk/>
            <pc:sldMk cId="4294322444" sldId="443"/>
            <ac:grpSpMk id="157" creationId="{89A96C98-0660-7B85-5A98-6C049BC5DE3E}"/>
          </ac:grpSpMkLst>
        </pc:grpChg>
        <pc:grpChg chg="mod">
          <ac:chgData name="hassan MH" userId="84cd2103f36ef0dc" providerId="LiveId" clId="{4C5D9288-3663-4D53-A597-1B27E5165414}" dt="2022-06-03T14:43:08.495" v="1947"/>
          <ac:grpSpMkLst>
            <pc:docMk/>
            <pc:sldMk cId="4294322444" sldId="443"/>
            <ac:grpSpMk id="169" creationId="{47B155DC-6AB1-A91B-5723-96F9D7C5A0DB}"/>
          </ac:grpSpMkLst>
        </pc:grpChg>
        <pc:grpChg chg="mod">
          <ac:chgData name="hassan MH" userId="84cd2103f36ef0dc" providerId="LiveId" clId="{4C5D9288-3663-4D53-A597-1B27E5165414}" dt="2022-06-03T14:43:08.495" v="1947"/>
          <ac:grpSpMkLst>
            <pc:docMk/>
            <pc:sldMk cId="4294322444" sldId="443"/>
            <ac:grpSpMk id="187" creationId="{C87D5F0D-C9B0-D8C3-BBDF-DF726D7CD1F5}"/>
          </ac:grpSpMkLst>
        </pc:grpChg>
        <pc:grpChg chg="mod">
          <ac:chgData name="hassan MH" userId="84cd2103f36ef0dc" providerId="LiveId" clId="{4C5D9288-3663-4D53-A597-1B27E5165414}" dt="2022-06-03T14:43:08.495" v="1947"/>
          <ac:grpSpMkLst>
            <pc:docMk/>
            <pc:sldMk cId="4294322444" sldId="443"/>
            <ac:grpSpMk id="188" creationId="{36E480F4-C9C6-702A-1AB5-DA3E12CE58A0}"/>
          </ac:grpSpMkLst>
        </pc:grpChg>
        <pc:grpChg chg="mod">
          <ac:chgData name="hassan MH" userId="84cd2103f36ef0dc" providerId="LiveId" clId="{4C5D9288-3663-4D53-A597-1B27E5165414}" dt="2022-06-03T14:43:08.495" v="1947"/>
          <ac:grpSpMkLst>
            <pc:docMk/>
            <pc:sldMk cId="4294322444" sldId="443"/>
            <ac:grpSpMk id="189" creationId="{3489586F-1EB2-A207-2C2B-D8470C8254DA}"/>
          </ac:grpSpMkLst>
        </pc:grpChg>
        <pc:picChg chg="add mod">
          <ac:chgData name="hassan MH" userId="84cd2103f36ef0dc" providerId="LiveId" clId="{4C5D9288-3663-4D53-A597-1B27E5165414}" dt="2022-06-03T15:00:27.650" v="2236" actId="14100"/>
          <ac:picMkLst>
            <pc:docMk/>
            <pc:sldMk cId="4294322444" sldId="443"/>
            <ac:picMk id="2" creationId="{2681D9F1-AE5B-A0B0-F080-EB6A4E8F89FD}"/>
          </ac:picMkLst>
        </pc:picChg>
      </pc:sldChg>
      <pc:sldChg chg="delSp modSp add mod">
        <pc:chgData name="hassan MH" userId="84cd2103f36ef0dc" providerId="LiveId" clId="{4C5D9288-3663-4D53-A597-1B27E5165414}" dt="2022-06-03T15:39:26.419" v="2655"/>
        <pc:sldMkLst>
          <pc:docMk/>
          <pc:sldMk cId="2680017674" sldId="444"/>
        </pc:sldMkLst>
        <pc:spChg chg="mod">
          <ac:chgData name="hassan MH" userId="84cd2103f36ef0dc" providerId="LiveId" clId="{4C5D9288-3663-4D53-A597-1B27E5165414}" dt="2022-06-03T15:11:54.990" v="2429" actId="207"/>
          <ac:spMkLst>
            <pc:docMk/>
            <pc:sldMk cId="2680017674" sldId="444"/>
            <ac:spMk id="10" creationId="{AC90E868-6B9F-4DE2-7E2D-90E5BF6ED449}"/>
          </ac:spMkLst>
        </pc:spChg>
        <pc:spChg chg="mod">
          <ac:chgData name="hassan MH" userId="84cd2103f36ef0dc" providerId="LiveId" clId="{4C5D9288-3663-4D53-A597-1B27E5165414}" dt="2022-06-03T15:39:26.419" v="2655"/>
          <ac:spMkLst>
            <pc:docMk/>
            <pc:sldMk cId="2680017674" sldId="444"/>
            <ac:spMk id="44" creationId="{18920727-6091-FF59-E03E-6AC6C1C23C98}"/>
          </ac:spMkLst>
        </pc:spChg>
        <pc:grpChg chg="del">
          <ac:chgData name="hassan MH" userId="84cd2103f36ef0dc" providerId="LiveId" clId="{4C5D9288-3663-4D53-A597-1B27E5165414}" dt="2022-06-03T14:40:18.691" v="1907" actId="478"/>
          <ac:grpSpMkLst>
            <pc:docMk/>
            <pc:sldMk cId="2680017674" sldId="444"/>
            <ac:grpSpMk id="75" creationId="{B2C2E69A-3023-9DDF-2620-E33C78D8131C}"/>
          </ac:grpSpMkLst>
        </pc:grpChg>
      </pc:sldChg>
      <pc:sldChg chg="addSp delSp modSp add mod">
        <pc:chgData name="hassan MH" userId="84cd2103f36ef0dc" providerId="LiveId" clId="{4C5D9288-3663-4D53-A597-1B27E5165414}" dt="2022-06-03T15:39:24.788" v="2654"/>
        <pc:sldMkLst>
          <pc:docMk/>
          <pc:sldMk cId="535269296" sldId="445"/>
        </pc:sldMkLst>
        <pc:spChg chg="mod">
          <ac:chgData name="hassan MH" userId="84cd2103f36ef0dc" providerId="LiveId" clId="{4C5D9288-3663-4D53-A597-1B27E5165414}" dt="2022-06-03T15:26:09.537" v="2436" actId="20577"/>
          <ac:spMkLst>
            <pc:docMk/>
            <pc:sldMk cId="535269296" sldId="445"/>
            <ac:spMk id="10" creationId="{AC90E868-6B9F-4DE2-7E2D-90E5BF6ED449}"/>
          </ac:spMkLst>
        </pc:spChg>
        <pc:spChg chg="mod">
          <ac:chgData name="hassan MH" userId="84cd2103f36ef0dc" providerId="LiveId" clId="{4C5D9288-3663-4D53-A597-1B27E5165414}" dt="2022-06-03T15:39:24.788" v="2654"/>
          <ac:spMkLst>
            <pc:docMk/>
            <pc:sldMk cId="535269296" sldId="445"/>
            <ac:spMk id="44" creationId="{18920727-6091-FF59-E03E-6AC6C1C23C98}"/>
          </ac:spMkLst>
        </pc:spChg>
        <pc:spChg chg="mod">
          <ac:chgData name="hassan MH" userId="84cd2103f36ef0dc" providerId="LiveId" clId="{4C5D9288-3663-4D53-A597-1B27E5165414}" dt="2022-06-03T14:43:42.098" v="1954"/>
          <ac:spMkLst>
            <pc:docMk/>
            <pc:sldMk cId="535269296" sldId="445"/>
            <ac:spMk id="99" creationId="{65CC6135-0852-6B3E-1EEC-474AD8C43811}"/>
          </ac:spMkLst>
        </pc:spChg>
        <pc:spChg chg="mod">
          <ac:chgData name="hassan MH" userId="84cd2103f36ef0dc" providerId="LiveId" clId="{4C5D9288-3663-4D53-A597-1B27E5165414}" dt="2022-06-03T14:43:42.098" v="1954"/>
          <ac:spMkLst>
            <pc:docMk/>
            <pc:sldMk cId="535269296" sldId="445"/>
            <ac:spMk id="101" creationId="{411D2865-45D8-6188-ED3C-AF1BB2CB9751}"/>
          </ac:spMkLst>
        </pc:spChg>
        <pc:spChg chg="mod">
          <ac:chgData name="hassan MH" userId="84cd2103f36ef0dc" providerId="LiveId" clId="{4C5D9288-3663-4D53-A597-1B27E5165414}" dt="2022-06-03T14:43:42.098" v="1954"/>
          <ac:spMkLst>
            <pc:docMk/>
            <pc:sldMk cId="535269296" sldId="445"/>
            <ac:spMk id="141" creationId="{89A4A071-5FB1-D78D-0886-D509F84E04C2}"/>
          </ac:spMkLst>
        </pc:spChg>
        <pc:spChg chg="mod">
          <ac:chgData name="hassan MH" userId="84cd2103f36ef0dc" providerId="LiveId" clId="{4C5D9288-3663-4D53-A597-1B27E5165414}" dt="2022-06-03T14:43:42.098" v="1954"/>
          <ac:spMkLst>
            <pc:docMk/>
            <pc:sldMk cId="535269296" sldId="445"/>
            <ac:spMk id="142" creationId="{442002D5-0813-DE18-59F9-F573F530B6FF}"/>
          </ac:spMkLst>
        </pc:spChg>
        <pc:spChg chg="mod">
          <ac:chgData name="hassan MH" userId="84cd2103f36ef0dc" providerId="LiveId" clId="{4C5D9288-3663-4D53-A597-1B27E5165414}" dt="2022-06-03T14:43:42.098" v="1954"/>
          <ac:spMkLst>
            <pc:docMk/>
            <pc:sldMk cId="535269296" sldId="445"/>
            <ac:spMk id="147" creationId="{A1879EA5-CF7C-45D1-796E-D2F5CF962FD9}"/>
          </ac:spMkLst>
        </pc:spChg>
        <pc:spChg chg="mod">
          <ac:chgData name="hassan MH" userId="84cd2103f36ef0dc" providerId="LiveId" clId="{4C5D9288-3663-4D53-A597-1B27E5165414}" dt="2022-06-03T14:43:42.098" v="1954"/>
          <ac:spMkLst>
            <pc:docMk/>
            <pc:sldMk cId="535269296" sldId="445"/>
            <ac:spMk id="148" creationId="{A704E68B-7C69-1F01-A44C-7682564D9C05}"/>
          </ac:spMkLst>
        </pc:spChg>
        <pc:spChg chg="mod">
          <ac:chgData name="hassan MH" userId="84cd2103f36ef0dc" providerId="LiveId" clId="{4C5D9288-3663-4D53-A597-1B27E5165414}" dt="2022-06-03T14:43:42.098" v="1954"/>
          <ac:spMkLst>
            <pc:docMk/>
            <pc:sldMk cId="535269296" sldId="445"/>
            <ac:spMk id="150" creationId="{6ADC126C-BCAF-8610-DC14-580B118BE46A}"/>
          </ac:spMkLst>
        </pc:spChg>
        <pc:spChg chg="mod">
          <ac:chgData name="hassan MH" userId="84cd2103f36ef0dc" providerId="LiveId" clId="{4C5D9288-3663-4D53-A597-1B27E5165414}" dt="2022-06-03T14:43:42.098" v="1954"/>
          <ac:spMkLst>
            <pc:docMk/>
            <pc:sldMk cId="535269296" sldId="445"/>
            <ac:spMk id="151" creationId="{C578631B-BBA4-D695-F797-B2665B4300CD}"/>
          </ac:spMkLst>
        </pc:spChg>
        <pc:spChg chg="mod">
          <ac:chgData name="hassan MH" userId="84cd2103f36ef0dc" providerId="LiveId" clId="{4C5D9288-3663-4D53-A597-1B27E5165414}" dt="2022-06-03T14:43:42.098" v="1954"/>
          <ac:spMkLst>
            <pc:docMk/>
            <pc:sldMk cId="535269296" sldId="445"/>
            <ac:spMk id="152" creationId="{7D25B2D6-8F78-9BC0-6864-1E5FB19387BF}"/>
          </ac:spMkLst>
        </pc:spChg>
        <pc:spChg chg="mod">
          <ac:chgData name="hassan MH" userId="84cd2103f36ef0dc" providerId="LiveId" clId="{4C5D9288-3663-4D53-A597-1B27E5165414}" dt="2022-06-03T14:43:42.098" v="1954"/>
          <ac:spMkLst>
            <pc:docMk/>
            <pc:sldMk cId="535269296" sldId="445"/>
            <ac:spMk id="153" creationId="{719F106D-F397-3613-A640-C3B05B677E8C}"/>
          </ac:spMkLst>
        </pc:spChg>
        <pc:spChg chg="mod">
          <ac:chgData name="hassan MH" userId="84cd2103f36ef0dc" providerId="LiveId" clId="{4C5D9288-3663-4D53-A597-1B27E5165414}" dt="2022-06-03T14:43:42.098" v="1954"/>
          <ac:spMkLst>
            <pc:docMk/>
            <pc:sldMk cId="535269296" sldId="445"/>
            <ac:spMk id="155" creationId="{8E0254DF-BA9A-CFAE-6338-307DBA532626}"/>
          </ac:spMkLst>
        </pc:spChg>
        <pc:spChg chg="mod">
          <ac:chgData name="hassan MH" userId="84cd2103f36ef0dc" providerId="LiveId" clId="{4C5D9288-3663-4D53-A597-1B27E5165414}" dt="2022-06-03T14:43:42.098" v="1954"/>
          <ac:spMkLst>
            <pc:docMk/>
            <pc:sldMk cId="535269296" sldId="445"/>
            <ac:spMk id="156" creationId="{11FCF304-841A-EBEB-70DB-60007973CDE9}"/>
          </ac:spMkLst>
        </pc:spChg>
        <pc:spChg chg="mod">
          <ac:chgData name="hassan MH" userId="84cd2103f36ef0dc" providerId="LiveId" clId="{4C5D9288-3663-4D53-A597-1B27E5165414}" dt="2022-06-03T14:43:42.098" v="1954"/>
          <ac:spMkLst>
            <pc:docMk/>
            <pc:sldMk cId="535269296" sldId="445"/>
            <ac:spMk id="158" creationId="{1E8271FD-13EB-01FE-BD75-96FCADB410F6}"/>
          </ac:spMkLst>
        </pc:spChg>
        <pc:spChg chg="mod">
          <ac:chgData name="hassan MH" userId="84cd2103f36ef0dc" providerId="LiveId" clId="{4C5D9288-3663-4D53-A597-1B27E5165414}" dt="2022-06-03T14:43:42.098" v="1954"/>
          <ac:spMkLst>
            <pc:docMk/>
            <pc:sldMk cId="535269296" sldId="445"/>
            <ac:spMk id="159" creationId="{1DC0794E-CB2D-12C9-415C-7D371B452D80}"/>
          </ac:spMkLst>
        </pc:spChg>
        <pc:spChg chg="mod">
          <ac:chgData name="hassan MH" userId="84cd2103f36ef0dc" providerId="LiveId" clId="{4C5D9288-3663-4D53-A597-1B27E5165414}" dt="2022-06-03T14:43:42.098" v="1954"/>
          <ac:spMkLst>
            <pc:docMk/>
            <pc:sldMk cId="535269296" sldId="445"/>
            <ac:spMk id="161" creationId="{ED53E713-2FCC-6D74-D18A-42483EFA69FB}"/>
          </ac:spMkLst>
        </pc:spChg>
        <pc:spChg chg="mod">
          <ac:chgData name="hassan MH" userId="84cd2103f36ef0dc" providerId="LiveId" clId="{4C5D9288-3663-4D53-A597-1B27E5165414}" dt="2022-06-03T14:43:42.098" v="1954"/>
          <ac:spMkLst>
            <pc:docMk/>
            <pc:sldMk cId="535269296" sldId="445"/>
            <ac:spMk id="162" creationId="{395F6A01-7464-E62A-F74A-A80C53BB4910}"/>
          </ac:spMkLst>
        </pc:spChg>
        <pc:spChg chg="mod">
          <ac:chgData name="hassan MH" userId="84cd2103f36ef0dc" providerId="LiveId" clId="{4C5D9288-3663-4D53-A597-1B27E5165414}" dt="2022-06-03T14:43:42.098" v="1954"/>
          <ac:spMkLst>
            <pc:docMk/>
            <pc:sldMk cId="535269296" sldId="445"/>
            <ac:spMk id="163" creationId="{276EDA0C-5F41-D1F8-1A4B-897C26438D76}"/>
          </ac:spMkLst>
        </pc:spChg>
        <pc:spChg chg="mod">
          <ac:chgData name="hassan MH" userId="84cd2103f36ef0dc" providerId="LiveId" clId="{4C5D9288-3663-4D53-A597-1B27E5165414}" dt="2022-06-03T14:43:42.098" v="1954"/>
          <ac:spMkLst>
            <pc:docMk/>
            <pc:sldMk cId="535269296" sldId="445"/>
            <ac:spMk id="164" creationId="{1B3C80D9-D918-AD5A-128E-AAB206114515}"/>
          </ac:spMkLst>
        </pc:spChg>
        <pc:spChg chg="mod">
          <ac:chgData name="hassan MH" userId="84cd2103f36ef0dc" providerId="LiveId" clId="{4C5D9288-3663-4D53-A597-1B27E5165414}" dt="2022-06-03T14:43:42.098" v="1954"/>
          <ac:spMkLst>
            <pc:docMk/>
            <pc:sldMk cId="535269296" sldId="445"/>
            <ac:spMk id="165" creationId="{CF16510D-E176-D337-32F3-6976DD66BF09}"/>
          </ac:spMkLst>
        </pc:spChg>
        <pc:spChg chg="mod">
          <ac:chgData name="hassan MH" userId="84cd2103f36ef0dc" providerId="LiveId" clId="{4C5D9288-3663-4D53-A597-1B27E5165414}" dt="2022-06-03T14:43:42.098" v="1954"/>
          <ac:spMkLst>
            <pc:docMk/>
            <pc:sldMk cId="535269296" sldId="445"/>
            <ac:spMk id="166" creationId="{D3C78799-2A83-29B6-8985-024E63247E2E}"/>
          </ac:spMkLst>
        </pc:spChg>
        <pc:spChg chg="mod">
          <ac:chgData name="hassan MH" userId="84cd2103f36ef0dc" providerId="LiveId" clId="{4C5D9288-3663-4D53-A597-1B27E5165414}" dt="2022-06-03T14:43:42.098" v="1954"/>
          <ac:spMkLst>
            <pc:docMk/>
            <pc:sldMk cId="535269296" sldId="445"/>
            <ac:spMk id="167" creationId="{02C2BCB2-F41B-88B9-2EFA-D40B97E3E2E9}"/>
          </ac:spMkLst>
        </pc:spChg>
        <pc:spChg chg="mod">
          <ac:chgData name="hassan MH" userId="84cd2103f36ef0dc" providerId="LiveId" clId="{4C5D9288-3663-4D53-A597-1B27E5165414}" dt="2022-06-03T14:43:42.098" v="1954"/>
          <ac:spMkLst>
            <pc:docMk/>
            <pc:sldMk cId="535269296" sldId="445"/>
            <ac:spMk id="168" creationId="{7FB24227-1656-BE8B-61BF-D8F546955869}"/>
          </ac:spMkLst>
        </pc:spChg>
        <pc:spChg chg="mod">
          <ac:chgData name="hassan MH" userId="84cd2103f36ef0dc" providerId="LiveId" clId="{4C5D9288-3663-4D53-A597-1B27E5165414}" dt="2022-06-03T14:43:42.098" v="1954"/>
          <ac:spMkLst>
            <pc:docMk/>
            <pc:sldMk cId="535269296" sldId="445"/>
            <ac:spMk id="169" creationId="{CBA58F99-FB49-F6CD-C89E-9E57C5FF4F17}"/>
          </ac:spMkLst>
        </pc:spChg>
        <pc:spChg chg="mod">
          <ac:chgData name="hassan MH" userId="84cd2103f36ef0dc" providerId="LiveId" clId="{4C5D9288-3663-4D53-A597-1B27E5165414}" dt="2022-06-03T14:43:42.098" v="1954"/>
          <ac:spMkLst>
            <pc:docMk/>
            <pc:sldMk cId="535269296" sldId="445"/>
            <ac:spMk id="170" creationId="{94F0D535-766F-9BBD-B9F2-8C1D08C24BF5}"/>
          </ac:spMkLst>
        </pc:spChg>
        <pc:spChg chg="mod">
          <ac:chgData name="hassan MH" userId="84cd2103f36ef0dc" providerId="LiveId" clId="{4C5D9288-3663-4D53-A597-1B27E5165414}" dt="2022-06-03T14:43:42.098" v="1954"/>
          <ac:spMkLst>
            <pc:docMk/>
            <pc:sldMk cId="535269296" sldId="445"/>
            <ac:spMk id="171" creationId="{466A1CD0-3DBF-0911-4299-39D419B78301}"/>
          </ac:spMkLst>
        </pc:spChg>
        <pc:spChg chg="mod">
          <ac:chgData name="hassan MH" userId="84cd2103f36ef0dc" providerId="LiveId" clId="{4C5D9288-3663-4D53-A597-1B27E5165414}" dt="2022-06-03T14:43:42.098" v="1954"/>
          <ac:spMkLst>
            <pc:docMk/>
            <pc:sldMk cId="535269296" sldId="445"/>
            <ac:spMk id="172" creationId="{DC955716-6A09-2071-4967-BD34BCC945ED}"/>
          </ac:spMkLst>
        </pc:spChg>
        <pc:spChg chg="mod">
          <ac:chgData name="hassan MH" userId="84cd2103f36ef0dc" providerId="LiveId" clId="{4C5D9288-3663-4D53-A597-1B27E5165414}" dt="2022-06-03T14:43:42.098" v="1954"/>
          <ac:spMkLst>
            <pc:docMk/>
            <pc:sldMk cId="535269296" sldId="445"/>
            <ac:spMk id="173" creationId="{F7296E7C-4D8C-ADF1-8375-92C5C7766C19}"/>
          </ac:spMkLst>
        </pc:spChg>
        <pc:spChg chg="mod">
          <ac:chgData name="hassan MH" userId="84cd2103f36ef0dc" providerId="LiveId" clId="{4C5D9288-3663-4D53-A597-1B27E5165414}" dt="2022-06-03T14:43:42.098" v="1954"/>
          <ac:spMkLst>
            <pc:docMk/>
            <pc:sldMk cId="535269296" sldId="445"/>
            <ac:spMk id="174" creationId="{5106F2CD-F71D-8448-7B73-FD3260A5B7AE}"/>
          </ac:spMkLst>
        </pc:spChg>
        <pc:spChg chg="mod">
          <ac:chgData name="hassan MH" userId="84cd2103f36ef0dc" providerId="LiveId" clId="{4C5D9288-3663-4D53-A597-1B27E5165414}" dt="2022-06-03T14:43:42.098" v="1954"/>
          <ac:spMkLst>
            <pc:docMk/>
            <pc:sldMk cId="535269296" sldId="445"/>
            <ac:spMk id="175" creationId="{BCA9DC92-FD2A-3692-701F-726691CD24ED}"/>
          </ac:spMkLst>
        </pc:spChg>
        <pc:spChg chg="mod">
          <ac:chgData name="hassan MH" userId="84cd2103f36ef0dc" providerId="LiveId" clId="{4C5D9288-3663-4D53-A597-1B27E5165414}" dt="2022-06-03T14:43:42.098" v="1954"/>
          <ac:spMkLst>
            <pc:docMk/>
            <pc:sldMk cId="535269296" sldId="445"/>
            <ac:spMk id="176" creationId="{D2B2ED9C-BE11-B16D-3163-672FBCFEDF22}"/>
          </ac:spMkLst>
        </pc:spChg>
        <pc:spChg chg="mod">
          <ac:chgData name="hassan MH" userId="84cd2103f36ef0dc" providerId="LiveId" clId="{4C5D9288-3663-4D53-A597-1B27E5165414}" dt="2022-06-03T14:43:42.098" v="1954"/>
          <ac:spMkLst>
            <pc:docMk/>
            <pc:sldMk cId="535269296" sldId="445"/>
            <ac:spMk id="177" creationId="{7BAAC613-5AA9-A393-35CC-6904AAE9BC08}"/>
          </ac:spMkLst>
        </pc:spChg>
        <pc:spChg chg="mod">
          <ac:chgData name="hassan MH" userId="84cd2103f36ef0dc" providerId="LiveId" clId="{4C5D9288-3663-4D53-A597-1B27E5165414}" dt="2022-06-03T14:43:42.098" v="1954"/>
          <ac:spMkLst>
            <pc:docMk/>
            <pc:sldMk cId="535269296" sldId="445"/>
            <ac:spMk id="178" creationId="{13A54B81-4983-9728-060D-704F4F0BA4F5}"/>
          </ac:spMkLst>
        </pc:spChg>
        <pc:spChg chg="mod">
          <ac:chgData name="hassan MH" userId="84cd2103f36ef0dc" providerId="LiveId" clId="{4C5D9288-3663-4D53-A597-1B27E5165414}" dt="2022-06-03T14:43:42.098" v="1954"/>
          <ac:spMkLst>
            <pc:docMk/>
            <pc:sldMk cId="535269296" sldId="445"/>
            <ac:spMk id="179" creationId="{E6368BE0-790F-FCBC-B3D4-FBBFE1F7B537}"/>
          </ac:spMkLst>
        </pc:spChg>
        <pc:spChg chg="mod">
          <ac:chgData name="hassan MH" userId="84cd2103f36ef0dc" providerId="LiveId" clId="{4C5D9288-3663-4D53-A597-1B27E5165414}" dt="2022-06-03T14:43:42.098" v="1954"/>
          <ac:spMkLst>
            <pc:docMk/>
            <pc:sldMk cId="535269296" sldId="445"/>
            <ac:spMk id="180" creationId="{4C5EB658-02CD-544E-55AC-04C38054C099}"/>
          </ac:spMkLst>
        </pc:spChg>
        <pc:spChg chg="mod">
          <ac:chgData name="hassan MH" userId="84cd2103f36ef0dc" providerId="LiveId" clId="{4C5D9288-3663-4D53-A597-1B27E5165414}" dt="2022-06-03T14:43:42.098" v="1954"/>
          <ac:spMkLst>
            <pc:docMk/>
            <pc:sldMk cId="535269296" sldId="445"/>
            <ac:spMk id="181" creationId="{EDB1EA3B-9780-DFC6-344C-CD7B9CE7CC77}"/>
          </ac:spMkLst>
        </pc:spChg>
        <pc:spChg chg="mod">
          <ac:chgData name="hassan MH" userId="84cd2103f36ef0dc" providerId="LiveId" clId="{4C5D9288-3663-4D53-A597-1B27E5165414}" dt="2022-06-03T14:43:42.098" v="1954"/>
          <ac:spMkLst>
            <pc:docMk/>
            <pc:sldMk cId="535269296" sldId="445"/>
            <ac:spMk id="185" creationId="{57520B9F-8EC8-F46E-939A-3F60FB5EE0F6}"/>
          </ac:spMkLst>
        </pc:spChg>
        <pc:spChg chg="mod">
          <ac:chgData name="hassan MH" userId="84cd2103f36ef0dc" providerId="LiveId" clId="{4C5D9288-3663-4D53-A597-1B27E5165414}" dt="2022-06-03T14:43:42.098" v="1954"/>
          <ac:spMkLst>
            <pc:docMk/>
            <pc:sldMk cId="535269296" sldId="445"/>
            <ac:spMk id="186" creationId="{6DB93B86-A723-142A-08BB-CAE16729F67B}"/>
          </ac:spMkLst>
        </pc:spChg>
        <pc:spChg chg="mod">
          <ac:chgData name="hassan MH" userId="84cd2103f36ef0dc" providerId="LiveId" clId="{4C5D9288-3663-4D53-A597-1B27E5165414}" dt="2022-06-03T14:43:42.098" v="1954"/>
          <ac:spMkLst>
            <pc:docMk/>
            <pc:sldMk cId="535269296" sldId="445"/>
            <ac:spMk id="187" creationId="{578D981C-3F18-9435-F06C-011ED52984B7}"/>
          </ac:spMkLst>
        </pc:spChg>
        <pc:spChg chg="mod">
          <ac:chgData name="hassan MH" userId="84cd2103f36ef0dc" providerId="LiveId" clId="{4C5D9288-3663-4D53-A597-1B27E5165414}" dt="2022-06-03T14:43:42.098" v="1954"/>
          <ac:spMkLst>
            <pc:docMk/>
            <pc:sldMk cId="535269296" sldId="445"/>
            <ac:spMk id="188" creationId="{A777E27D-CADE-F9DE-9EE5-715DFD727950}"/>
          </ac:spMkLst>
        </pc:spChg>
        <pc:spChg chg="mod">
          <ac:chgData name="hassan MH" userId="84cd2103f36ef0dc" providerId="LiveId" clId="{4C5D9288-3663-4D53-A597-1B27E5165414}" dt="2022-06-03T14:43:42.098" v="1954"/>
          <ac:spMkLst>
            <pc:docMk/>
            <pc:sldMk cId="535269296" sldId="445"/>
            <ac:spMk id="189" creationId="{5D981DAF-7AD5-13A2-9715-86074FB31D5A}"/>
          </ac:spMkLst>
        </pc:spChg>
        <pc:spChg chg="mod">
          <ac:chgData name="hassan MH" userId="84cd2103f36ef0dc" providerId="LiveId" clId="{4C5D9288-3663-4D53-A597-1B27E5165414}" dt="2022-06-03T14:43:42.098" v="1954"/>
          <ac:spMkLst>
            <pc:docMk/>
            <pc:sldMk cId="535269296" sldId="445"/>
            <ac:spMk id="190" creationId="{FCACFBBC-C9B6-EAE8-1281-CFFAEEFC8D03}"/>
          </ac:spMkLst>
        </pc:spChg>
        <pc:spChg chg="mod">
          <ac:chgData name="hassan MH" userId="84cd2103f36ef0dc" providerId="LiveId" clId="{4C5D9288-3663-4D53-A597-1B27E5165414}" dt="2022-06-03T14:43:42.098" v="1954"/>
          <ac:spMkLst>
            <pc:docMk/>
            <pc:sldMk cId="535269296" sldId="445"/>
            <ac:spMk id="191" creationId="{7AC8D421-625E-D575-B896-741E648BE44B}"/>
          </ac:spMkLst>
        </pc:spChg>
        <pc:spChg chg="mod">
          <ac:chgData name="hassan MH" userId="84cd2103f36ef0dc" providerId="LiveId" clId="{4C5D9288-3663-4D53-A597-1B27E5165414}" dt="2022-06-03T14:43:42.098" v="1954"/>
          <ac:spMkLst>
            <pc:docMk/>
            <pc:sldMk cId="535269296" sldId="445"/>
            <ac:spMk id="192" creationId="{71EE7E1D-9E09-80D8-19C5-F2D8D2E79CBB}"/>
          </ac:spMkLst>
        </pc:spChg>
        <pc:spChg chg="mod">
          <ac:chgData name="hassan MH" userId="84cd2103f36ef0dc" providerId="LiveId" clId="{4C5D9288-3663-4D53-A597-1B27E5165414}" dt="2022-06-03T14:43:42.098" v="1954"/>
          <ac:spMkLst>
            <pc:docMk/>
            <pc:sldMk cId="535269296" sldId="445"/>
            <ac:spMk id="193" creationId="{60596706-FC30-E22D-A339-7F3B7E1468D8}"/>
          </ac:spMkLst>
        </pc:spChg>
        <pc:spChg chg="mod">
          <ac:chgData name="hassan MH" userId="84cd2103f36ef0dc" providerId="LiveId" clId="{4C5D9288-3663-4D53-A597-1B27E5165414}" dt="2022-06-03T14:43:42.098" v="1954"/>
          <ac:spMkLst>
            <pc:docMk/>
            <pc:sldMk cId="535269296" sldId="445"/>
            <ac:spMk id="194" creationId="{30C6B1C9-423D-16BA-7930-40867D9ABB4D}"/>
          </ac:spMkLst>
        </pc:spChg>
        <pc:spChg chg="mod">
          <ac:chgData name="hassan MH" userId="84cd2103f36ef0dc" providerId="LiveId" clId="{4C5D9288-3663-4D53-A597-1B27E5165414}" dt="2022-06-03T14:43:42.098" v="1954"/>
          <ac:spMkLst>
            <pc:docMk/>
            <pc:sldMk cId="535269296" sldId="445"/>
            <ac:spMk id="195" creationId="{0FA69329-8E8E-FCE7-FD56-5B5A2BEE644D}"/>
          </ac:spMkLst>
        </pc:spChg>
        <pc:spChg chg="mod">
          <ac:chgData name="hassan MH" userId="84cd2103f36ef0dc" providerId="LiveId" clId="{4C5D9288-3663-4D53-A597-1B27E5165414}" dt="2022-06-03T14:43:42.098" v="1954"/>
          <ac:spMkLst>
            <pc:docMk/>
            <pc:sldMk cId="535269296" sldId="445"/>
            <ac:spMk id="196" creationId="{49DA50BC-26DA-62C4-A3D3-1FC44A1B5E1C}"/>
          </ac:spMkLst>
        </pc:spChg>
        <pc:spChg chg="mod">
          <ac:chgData name="hassan MH" userId="84cd2103f36ef0dc" providerId="LiveId" clId="{4C5D9288-3663-4D53-A597-1B27E5165414}" dt="2022-06-03T14:43:42.098" v="1954"/>
          <ac:spMkLst>
            <pc:docMk/>
            <pc:sldMk cId="535269296" sldId="445"/>
            <ac:spMk id="197" creationId="{EFAC3168-774A-7C2A-87D7-7D9ABBD74C89}"/>
          </ac:spMkLst>
        </pc:spChg>
        <pc:spChg chg="mod">
          <ac:chgData name="hassan MH" userId="84cd2103f36ef0dc" providerId="LiveId" clId="{4C5D9288-3663-4D53-A597-1B27E5165414}" dt="2022-06-03T14:43:42.098" v="1954"/>
          <ac:spMkLst>
            <pc:docMk/>
            <pc:sldMk cId="535269296" sldId="445"/>
            <ac:spMk id="198" creationId="{5386AB54-5E37-28A4-BE04-F191E76D01A8}"/>
          </ac:spMkLst>
        </pc:spChg>
        <pc:spChg chg="mod">
          <ac:chgData name="hassan MH" userId="84cd2103f36ef0dc" providerId="LiveId" clId="{4C5D9288-3663-4D53-A597-1B27E5165414}" dt="2022-06-03T14:43:42.098" v="1954"/>
          <ac:spMkLst>
            <pc:docMk/>
            <pc:sldMk cId="535269296" sldId="445"/>
            <ac:spMk id="199" creationId="{5D46C72F-9D5A-007D-93CE-71992030A65F}"/>
          </ac:spMkLst>
        </pc:spChg>
        <pc:spChg chg="mod">
          <ac:chgData name="hassan MH" userId="84cd2103f36ef0dc" providerId="LiveId" clId="{4C5D9288-3663-4D53-A597-1B27E5165414}" dt="2022-06-03T14:43:42.098" v="1954"/>
          <ac:spMkLst>
            <pc:docMk/>
            <pc:sldMk cId="535269296" sldId="445"/>
            <ac:spMk id="200" creationId="{6F98D66E-8C45-B6DF-16AB-A4951BB6BE69}"/>
          </ac:spMkLst>
        </pc:spChg>
        <pc:spChg chg="mod">
          <ac:chgData name="hassan MH" userId="84cd2103f36ef0dc" providerId="LiveId" clId="{4C5D9288-3663-4D53-A597-1B27E5165414}" dt="2022-06-03T14:43:42.098" v="1954"/>
          <ac:spMkLst>
            <pc:docMk/>
            <pc:sldMk cId="535269296" sldId="445"/>
            <ac:spMk id="201" creationId="{F132DC7F-B85A-37DB-7016-414FC3CE29D2}"/>
          </ac:spMkLst>
        </pc:spChg>
        <pc:grpChg chg="add del mod">
          <ac:chgData name="hassan MH" userId="84cd2103f36ef0dc" providerId="LiveId" clId="{4C5D9288-3663-4D53-A597-1B27E5165414}" dt="2022-06-03T15:00:38.385" v="2238" actId="21"/>
          <ac:grpSpMkLst>
            <pc:docMk/>
            <pc:sldMk cId="535269296" sldId="445"/>
            <ac:grpSpMk id="72" creationId="{63E99AE5-A70E-13A4-A363-93F7CB8F2589}"/>
          </ac:grpSpMkLst>
        </pc:grpChg>
        <pc:grpChg chg="mod">
          <ac:chgData name="hassan MH" userId="84cd2103f36ef0dc" providerId="LiveId" clId="{4C5D9288-3663-4D53-A597-1B27E5165414}" dt="2022-06-03T14:43:42.098" v="1954"/>
          <ac:grpSpMkLst>
            <pc:docMk/>
            <pc:sldMk cId="535269296" sldId="445"/>
            <ac:grpSpMk id="73" creationId="{501AC68B-53D1-8FB5-9354-410949B42BAE}"/>
          </ac:grpSpMkLst>
        </pc:grpChg>
        <pc:grpChg chg="mod">
          <ac:chgData name="hassan MH" userId="84cd2103f36ef0dc" providerId="LiveId" clId="{4C5D9288-3663-4D53-A597-1B27E5165414}" dt="2022-06-03T14:43:42.098" v="1954"/>
          <ac:grpSpMkLst>
            <pc:docMk/>
            <pc:sldMk cId="535269296" sldId="445"/>
            <ac:grpSpMk id="74" creationId="{C1C21BBE-F882-4461-FCB1-2A8814D76CB1}"/>
          </ac:grpSpMkLst>
        </pc:grpChg>
        <pc:grpChg chg="del">
          <ac:chgData name="hassan MH" userId="84cd2103f36ef0dc" providerId="LiveId" clId="{4C5D9288-3663-4D53-A597-1B27E5165414}" dt="2022-06-03T13:35:52.195" v="1764" actId="478"/>
          <ac:grpSpMkLst>
            <pc:docMk/>
            <pc:sldMk cId="535269296" sldId="445"/>
            <ac:grpSpMk id="75" creationId="{B2C2E69A-3023-9DDF-2620-E33C78D8131C}"/>
          </ac:grpSpMkLst>
        </pc:grpChg>
        <pc:grpChg chg="mod">
          <ac:chgData name="hassan MH" userId="84cd2103f36ef0dc" providerId="LiveId" clId="{4C5D9288-3663-4D53-A597-1B27E5165414}" dt="2022-06-03T14:43:42.098" v="1954"/>
          <ac:grpSpMkLst>
            <pc:docMk/>
            <pc:sldMk cId="535269296" sldId="445"/>
            <ac:grpSpMk id="143" creationId="{E9B312AD-131D-045B-22C5-2B3D1F919E3D}"/>
          </ac:grpSpMkLst>
        </pc:grpChg>
        <pc:grpChg chg="mod">
          <ac:chgData name="hassan MH" userId="84cd2103f36ef0dc" providerId="LiveId" clId="{4C5D9288-3663-4D53-A597-1B27E5165414}" dt="2022-06-03T14:43:42.098" v="1954"/>
          <ac:grpSpMkLst>
            <pc:docMk/>
            <pc:sldMk cId="535269296" sldId="445"/>
            <ac:grpSpMk id="144" creationId="{DCEC7E1F-3606-5999-B464-6442E970CF05}"/>
          </ac:grpSpMkLst>
        </pc:grpChg>
        <pc:grpChg chg="mod">
          <ac:chgData name="hassan MH" userId="84cd2103f36ef0dc" providerId="LiveId" clId="{4C5D9288-3663-4D53-A597-1B27E5165414}" dt="2022-06-03T14:43:42.098" v="1954"/>
          <ac:grpSpMkLst>
            <pc:docMk/>
            <pc:sldMk cId="535269296" sldId="445"/>
            <ac:grpSpMk id="145" creationId="{72A251E0-606B-388A-F1B9-2B62E3508564}"/>
          </ac:grpSpMkLst>
        </pc:grpChg>
        <pc:grpChg chg="mod">
          <ac:chgData name="hassan MH" userId="84cd2103f36ef0dc" providerId="LiveId" clId="{4C5D9288-3663-4D53-A597-1B27E5165414}" dt="2022-06-03T14:43:42.098" v="1954"/>
          <ac:grpSpMkLst>
            <pc:docMk/>
            <pc:sldMk cId="535269296" sldId="445"/>
            <ac:grpSpMk id="146" creationId="{4BABD093-65B2-16DD-5FBC-486923EB17E6}"/>
          </ac:grpSpMkLst>
        </pc:grpChg>
        <pc:grpChg chg="mod">
          <ac:chgData name="hassan MH" userId="84cd2103f36ef0dc" providerId="LiveId" clId="{4C5D9288-3663-4D53-A597-1B27E5165414}" dt="2022-06-03T14:43:42.098" v="1954"/>
          <ac:grpSpMkLst>
            <pc:docMk/>
            <pc:sldMk cId="535269296" sldId="445"/>
            <ac:grpSpMk id="149" creationId="{E70C0172-DBA3-7173-BC84-0107E799DA66}"/>
          </ac:grpSpMkLst>
        </pc:grpChg>
        <pc:grpChg chg="mod">
          <ac:chgData name="hassan MH" userId="84cd2103f36ef0dc" providerId="LiveId" clId="{4C5D9288-3663-4D53-A597-1B27E5165414}" dt="2022-06-03T14:43:42.098" v="1954"/>
          <ac:grpSpMkLst>
            <pc:docMk/>
            <pc:sldMk cId="535269296" sldId="445"/>
            <ac:grpSpMk id="154" creationId="{176E2AA7-4E90-D57A-ED4B-4E0465D5AF0E}"/>
          </ac:grpSpMkLst>
        </pc:grpChg>
        <pc:grpChg chg="mod">
          <ac:chgData name="hassan MH" userId="84cd2103f36ef0dc" providerId="LiveId" clId="{4C5D9288-3663-4D53-A597-1B27E5165414}" dt="2022-06-03T14:43:42.098" v="1954"/>
          <ac:grpSpMkLst>
            <pc:docMk/>
            <pc:sldMk cId="535269296" sldId="445"/>
            <ac:grpSpMk id="157" creationId="{B24B3EF8-3C35-2016-E7B3-69A029EA8824}"/>
          </ac:grpSpMkLst>
        </pc:grpChg>
        <pc:grpChg chg="mod">
          <ac:chgData name="hassan MH" userId="84cd2103f36ef0dc" providerId="LiveId" clId="{4C5D9288-3663-4D53-A597-1B27E5165414}" dt="2022-06-03T14:43:42.098" v="1954"/>
          <ac:grpSpMkLst>
            <pc:docMk/>
            <pc:sldMk cId="535269296" sldId="445"/>
            <ac:grpSpMk id="160" creationId="{7AD8B96F-9F28-D45D-86F2-8446AB135CB4}"/>
          </ac:grpSpMkLst>
        </pc:grpChg>
        <pc:grpChg chg="mod">
          <ac:chgData name="hassan MH" userId="84cd2103f36ef0dc" providerId="LiveId" clId="{4C5D9288-3663-4D53-A597-1B27E5165414}" dt="2022-06-03T14:43:42.098" v="1954"/>
          <ac:grpSpMkLst>
            <pc:docMk/>
            <pc:sldMk cId="535269296" sldId="445"/>
            <ac:grpSpMk id="182" creationId="{EA558EB8-F265-3ABA-5E3E-AB611576C30C}"/>
          </ac:grpSpMkLst>
        </pc:grpChg>
        <pc:grpChg chg="mod">
          <ac:chgData name="hassan MH" userId="84cd2103f36ef0dc" providerId="LiveId" clId="{4C5D9288-3663-4D53-A597-1B27E5165414}" dt="2022-06-03T14:43:42.098" v="1954"/>
          <ac:grpSpMkLst>
            <pc:docMk/>
            <pc:sldMk cId="535269296" sldId="445"/>
            <ac:grpSpMk id="183" creationId="{010D8D8B-B0DB-2D6C-580A-D012DAA3F900}"/>
          </ac:grpSpMkLst>
        </pc:grpChg>
        <pc:grpChg chg="mod">
          <ac:chgData name="hassan MH" userId="84cd2103f36ef0dc" providerId="LiveId" clId="{4C5D9288-3663-4D53-A597-1B27E5165414}" dt="2022-06-03T14:43:42.098" v="1954"/>
          <ac:grpSpMkLst>
            <pc:docMk/>
            <pc:sldMk cId="535269296" sldId="445"/>
            <ac:grpSpMk id="184" creationId="{FDC31201-56A7-9AE4-8B89-A1166D2FD7B8}"/>
          </ac:grpSpMkLst>
        </pc:grpChg>
        <pc:picChg chg="add mod">
          <ac:chgData name="hassan MH" userId="84cd2103f36ef0dc" providerId="LiveId" clId="{4C5D9288-3663-4D53-A597-1B27E5165414}" dt="2022-06-03T15:00:59.744" v="2243" actId="14100"/>
          <ac:picMkLst>
            <pc:docMk/>
            <pc:sldMk cId="535269296" sldId="445"/>
            <ac:picMk id="2" creationId="{5A3A2B8C-5E27-F44B-A87C-7803D18608F7}"/>
          </ac:picMkLst>
        </pc:picChg>
      </pc:sldChg>
      <pc:sldChg chg="addSp delSp modSp add mod">
        <pc:chgData name="hassan MH" userId="84cd2103f36ef0dc" providerId="LiveId" clId="{4C5D9288-3663-4D53-A597-1B27E5165414}" dt="2022-06-03T15:39:22.824" v="2653"/>
        <pc:sldMkLst>
          <pc:docMk/>
          <pc:sldMk cId="4266215468" sldId="446"/>
        </pc:sldMkLst>
        <pc:spChg chg="mod">
          <ac:chgData name="hassan MH" userId="84cd2103f36ef0dc" providerId="LiveId" clId="{4C5D9288-3663-4D53-A597-1B27E5165414}" dt="2022-06-03T14:45:03.547" v="1973"/>
          <ac:spMkLst>
            <pc:docMk/>
            <pc:sldMk cId="4266215468" sldId="446"/>
            <ac:spMk id="7" creationId="{5EE2BD15-BC91-9520-9D33-F55E855497F8}"/>
          </ac:spMkLst>
        </pc:spChg>
        <pc:spChg chg="mod">
          <ac:chgData name="hassan MH" userId="84cd2103f36ef0dc" providerId="LiveId" clId="{4C5D9288-3663-4D53-A597-1B27E5165414}" dt="2022-06-03T14:45:03.547" v="1973"/>
          <ac:spMkLst>
            <pc:docMk/>
            <pc:sldMk cId="4266215468" sldId="446"/>
            <ac:spMk id="9" creationId="{EDDFD85A-07E4-0C6B-601A-1B3FBB1DC8FA}"/>
          </ac:spMkLst>
        </pc:spChg>
        <pc:spChg chg="mod">
          <ac:chgData name="hassan MH" userId="84cd2103f36ef0dc" providerId="LiveId" clId="{4C5D9288-3663-4D53-A597-1B27E5165414}" dt="2022-06-03T15:29:41.057" v="2489" actId="207"/>
          <ac:spMkLst>
            <pc:docMk/>
            <pc:sldMk cId="4266215468" sldId="446"/>
            <ac:spMk id="10" creationId="{AC90E868-6B9F-4DE2-7E2D-90E5BF6ED449}"/>
          </ac:spMkLst>
        </pc:spChg>
        <pc:spChg chg="mod">
          <ac:chgData name="hassan MH" userId="84cd2103f36ef0dc" providerId="LiveId" clId="{4C5D9288-3663-4D53-A597-1B27E5165414}" dt="2022-06-03T14:45:03.547" v="1973"/>
          <ac:spMkLst>
            <pc:docMk/>
            <pc:sldMk cId="4266215468" sldId="446"/>
            <ac:spMk id="11" creationId="{B22AB675-C3F7-16E3-72DB-F5E4CC2689D9}"/>
          </ac:spMkLst>
        </pc:spChg>
        <pc:spChg chg="mod">
          <ac:chgData name="hassan MH" userId="84cd2103f36ef0dc" providerId="LiveId" clId="{4C5D9288-3663-4D53-A597-1B27E5165414}" dt="2022-06-03T14:45:03.547" v="1973"/>
          <ac:spMkLst>
            <pc:docMk/>
            <pc:sldMk cId="4266215468" sldId="446"/>
            <ac:spMk id="12" creationId="{55E7D268-77A3-3410-F646-D9AA119AD8F5}"/>
          </ac:spMkLst>
        </pc:spChg>
        <pc:spChg chg="mod">
          <ac:chgData name="hassan MH" userId="84cd2103f36ef0dc" providerId="LiveId" clId="{4C5D9288-3663-4D53-A597-1B27E5165414}" dt="2022-06-03T14:45:03.547" v="1973"/>
          <ac:spMkLst>
            <pc:docMk/>
            <pc:sldMk cId="4266215468" sldId="446"/>
            <ac:spMk id="13" creationId="{D98F3E8F-C899-1274-9BBF-8024545B825C}"/>
          </ac:spMkLst>
        </pc:spChg>
        <pc:spChg chg="mod">
          <ac:chgData name="hassan MH" userId="84cd2103f36ef0dc" providerId="LiveId" clId="{4C5D9288-3663-4D53-A597-1B27E5165414}" dt="2022-06-03T14:45:03.547" v="1973"/>
          <ac:spMkLst>
            <pc:docMk/>
            <pc:sldMk cId="4266215468" sldId="446"/>
            <ac:spMk id="18" creationId="{D223A312-36AF-5F70-618F-2276B2EA823D}"/>
          </ac:spMkLst>
        </pc:spChg>
        <pc:spChg chg="mod">
          <ac:chgData name="hassan MH" userId="84cd2103f36ef0dc" providerId="LiveId" clId="{4C5D9288-3663-4D53-A597-1B27E5165414}" dt="2022-06-03T14:45:03.547" v="1973"/>
          <ac:spMkLst>
            <pc:docMk/>
            <pc:sldMk cId="4266215468" sldId="446"/>
            <ac:spMk id="19" creationId="{19DB1358-D4CA-CDBF-2663-2326AA60B37E}"/>
          </ac:spMkLst>
        </pc:spChg>
        <pc:spChg chg="mod">
          <ac:chgData name="hassan MH" userId="84cd2103f36ef0dc" providerId="LiveId" clId="{4C5D9288-3663-4D53-A597-1B27E5165414}" dt="2022-06-03T14:45:03.547" v="1973"/>
          <ac:spMkLst>
            <pc:docMk/>
            <pc:sldMk cId="4266215468" sldId="446"/>
            <ac:spMk id="20" creationId="{80BF6ED9-05F1-9DDA-2507-540F7400B2DF}"/>
          </ac:spMkLst>
        </pc:spChg>
        <pc:spChg chg="mod">
          <ac:chgData name="hassan MH" userId="84cd2103f36ef0dc" providerId="LiveId" clId="{4C5D9288-3663-4D53-A597-1B27E5165414}" dt="2022-06-03T14:45:03.547" v="1973"/>
          <ac:spMkLst>
            <pc:docMk/>
            <pc:sldMk cId="4266215468" sldId="446"/>
            <ac:spMk id="21" creationId="{328D9558-16EF-CD5F-8A19-B534500879BF}"/>
          </ac:spMkLst>
        </pc:spChg>
        <pc:spChg chg="mod">
          <ac:chgData name="hassan MH" userId="84cd2103f36ef0dc" providerId="LiveId" clId="{4C5D9288-3663-4D53-A597-1B27E5165414}" dt="2022-06-03T14:45:03.547" v="1973"/>
          <ac:spMkLst>
            <pc:docMk/>
            <pc:sldMk cId="4266215468" sldId="446"/>
            <ac:spMk id="23" creationId="{547216EB-44DA-9B6B-993B-B3842ADD9F68}"/>
          </ac:spMkLst>
        </pc:spChg>
        <pc:spChg chg="mod">
          <ac:chgData name="hassan MH" userId="84cd2103f36ef0dc" providerId="LiveId" clId="{4C5D9288-3663-4D53-A597-1B27E5165414}" dt="2022-06-03T14:45:03.547" v="1973"/>
          <ac:spMkLst>
            <pc:docMk/>
            <pc:sldMk cId="4266215468" sldId="446"/>
            <ac:spMk id="25" creationId="{67122452-D136-CF91-3C2A-72105070BEC7}"/>
          </ac:spMkLst>
        </pc:spChg>
        <pc:spChg chg="mod">
          <ac:chgData name="hassan MH" userId="84cd2103f36ef0dc" providerId="LiveId" clId="{4C5D9288-3663-4D53-A597-1B27E5165414}" dt="2022-06-03T14:45:03.547" v="1973"/>
          <ac:spMkLst>
            <pc:docMk/>
            <pc:sldMk cId="4266215468" sldId="446"/>
            <ac:spMk id="26" creationId="{D414CF15-4FCC-963C-3FBB-71B2DC320563}"/>
          </ac:spMkLst>
        </pc:spChg>
        <pc:spChg chg="mod">
          <ac:chgData name="hassan MH" userId="84cd2103f36ef0dc" providerId="LiveId" clId="{4C5D9288-3663-4D53-A597-1B27E5165414}" dt="2022-06-03T14:45:03.547" v="1973"/>
          <ac:spMkLst>
            <pc:docMk/>
            <pc:sldMk cId="4266215468" sldId="446"/>
            <ac:spMk id="27" creationId="{E054B7F3-3AA8-0539-15BD-F9019EC8715A}"/>
          </ac:spMkLst>
        </pc:spChg>
        <pc:spChg chg="mod">
          <ac:chgData name="hassan MH" userId="84cd2103f36ef0dc" providerId="LiveId" clId="{4C5D9288-3663-4D53-A597-1B27E5165414}" dt="2022-06-03T14:45:03.547" v="1973"/>
          <ac:spMkLst>
            <pc:docMk/>
            <pc:sldMk cId="4266215468" sldId="446"/>
            <ac:spMk id="28" creationId="{41FD848A-CACA-9079-8C89-A51594D30B8A}"/>
          </ac:spMkLst>
        </pc:spChg>
        <pc:spChg chg="mod">
          <ac:chgData name="hassan MH" userId="84cd2103f36ef0dc" providerId="LiveId" clId="{4C5D9288-3663-4D53-A597-1B27E5165414}" dt="2022-06-03T14:45:03.547" v="1973"/>
          <ac:spMkLst>
            <pc:docMk/>
            <pc:sldMk cId="4266215468" sldId="446"/>
            <ac:spMk id="29" creationId="{15009E47-418E-1BC1-DD37-01BD78D8F6CF}"/>
          </ac:spMkLst>
        </pc:spChg>
        <pc:spChg chg="mod">
          <ac:chgData name="hassan MH" userId="84cd2103f36ef0dc" providerId="LiveId" clId="{4C5D9288-3663-4D53-A597-1B27E5165414}" dt="2022-06-03T14:45:03.547" v="1973"/>
          <ac:spMkLst>
            <pc:docMk/>
            <pc:sldMk cId="4266215468" sldId="446"/>
            <ac:spMk id="30" creationId="{FC9A1536-691E-CB15-9772-87F3C4DB1698}"/>
          </ac:spMkLst>
        </pc:spChg>
        <pc:spChg chg="mod">
          <ac:chgData name="hassan MH" userId="84cd2103f36ef0dc" providerId="LiveId" clId="{4C5D9288-3663-4D53-A597-1B27E5165414}" dt="2022-06-03T14:45:03.547" v="1973"/>
          <ac:spMkLst>
            <pc:docMk/>
            <pc:sldMk cId="4266215468" sldId="446"/>
            <ac:spMk id="31" creationId="{5151D32F-290E-28CE-53E7-5A9E1C406199}"/>
          </ac:spMkLst>
        </pc:spChg>
        <pc:spChg chg="mod">
          <ac:chgData name="hassan MH" userId="84cd2103f36ef0dc" providerId="LiveId" clId="{4C5D9288-3663-4D53-A597-1B27E5165414}" dt="2022-06-03T14:45:03.547" v="1973"/>
          <ac:spMkLst>
            <pc:docMk/>
            <pc:sldMk cId="4266215468" sldId="446"/>
            <ac:spMk id="32" creationId="{9467A024-8697-A04F-D31F-3CA31663092B}"/>
          </ac:spMkLst>
        </pc:spChg>
        <pc:spChg chg="mod">
          <ac:chgData name="hassan MH" userId="84cd2103f36ef0dc" providerId="LiveId" clId="{4C5D9288-3663-4D53-A597-1B27E5165414}" dt="2022-06-03T14:45:03.547" v="1973"/>
          <ac:spMkLst>
            <pc:docMk/>
            <pc:sldMk cId="4266215468" sldId="446"/>
            <ac:spMk id="33" creationId="{0D036243-FA86-1FD6-BD45-0D87644570E3}"/>
          </ac:spMkLst>
        </pc:spChg>
        <pc:spChg chg="mod">
          <ac:chgData name="hassan MH" userId="84cd2103f36ef0dc" providerId="LiveId" clId="{4C5D9288-3663-4D53-A597-1B27E5165414}" dt="2022-06-03T14:45:03.547" v="1973"/>
          <ac:spMkLst>
            <pc:docMk/>
            <pc:sldMk cId="4266215468" sldId="446"/>
            <ac:spMk id="34" creationId="{8D012AEC-5586-C634-D03A-10923399D6C0}"/>
          </ac:spMkLst>
        </pc:spChg>
        <pc:spChg chg="mod">
          <ac:chgData name="hassan MH" userId="84cd2103f36ef0dc" providerId="LiveId" clId="{4C5D9288-3663-4D53-A597-1B27E5165414}" dt="2022-06-03T14:45:03.547" v="1973"/>
          <ac:spMkLst>
            <pc:docMk/>
            <pc:sldMk cId="4266215468" sldId="446"/>
            <ac:spMk id="35" creationId="{719B433B-7484-6506-7027-CD742C3B5E06}"/>
          </ac:spMkLst>
        </pc:spChg>
        <pc:spChg chg="mod">
          <ac:chgData name="hassan MH" userId="84cd2103f36ef0dc" providerId="LiveId" clId="{4C5D9288-3663-4D53-A597-1B27E5165414}" dt="2022-06-03T14:45:03.547" v="1973"/>
          <ac:spMkLst>
            <pc:docMk/>
            <pc:sldMk cId="4266215468" sldId="446"/>
            <ac:spMk id="36" creationId="{D6738AB8-BD27-4464-E703-414029BDAEFE}"/>
          </ac:spMkLst>
        </pc:spChg>
        <pc:spChg chg="mod">
          <ac:chgData name="hassan MH" userId="84cd2103f36ef0dc" providerId="LiveId" clId="{4C5D9288-3663-4D53-A597-1B27E5165414}" dt="2022-06-03T14:45:03.547" v="1973"/>
          <ac:spMkLst>
            <pc:docMk/>
            <pc:sldMk cId="4266215468" sldId="446"/>
            <ac:spMk id="37" creationId="{C17CE3F1-4469-CE7C-F624-AD126DE090FC}"/>
          </ac:spMkLst>
        </pc:spChg>
        <pc:spChg chg="mod">
          <ac:chgData name="hassan MH" userId="84cd2103f36ef0dc" providerId="LiveId" clId="{4C5D9288-3663-4D53-A597-1B27E5165414}" dt="2022-06-03T14:45:03.547" v="1973"/>
          <ac:spMkLst>
            <pc:docMk/>
            <pc:sldMk cId="4266215468" sldId="446"/>
            <ac:spMk id="38" creationId="{3D6121E9-3113-1957-1191-6A83C20E0AAE}"/>
          </ac:spMkLst>
        </pc:spChg>
        <pc:spChg chg="mod">
          <ac:chgData name="hassan MH" userId="84cd2103f36ef0dc" providerId="LiveId" clId="{4C5D9288-3663-4D53-A597-1B27E5165414}" dt="2022-06-03T14:45:03.547" v="1973"/>
          <ac:spMkLst>
            <pc:docMk/>
            <pc:sldMk cId="4266215468" sldId="446"/>
            <ac:spMk id="39" creationId="{F2695F42-70D3-B659-6F15-4E19DFA70119}"/>
          </ac:spMkLst>
        </pc:spChg>
        <pc:spChg chg="mod">
          <ac:chgData name="hassan MH" userId="84cd2103f36ef0dc" providerId="LiveId" clId="{4C5D9288-3663-4D53-A597-1B27E5165414}" dt="2022-06-03T14:45:03.547" v="1973"/>
          <ac:spMkLst>
            <pc:docMk/>
            <pc:sldMk cId="4266215468" sldId="446"/>
            <ac:spMk id="40" creationId="{BE4FBD6A-1587-630E-CA91-CAE6DDBEA7EB}"/>
          </ac:spMkLst>
        </pc:spChg>
        <pc:spChg chg="mod">
          <ac:chgData name="hassan MH" userId="84cd2103f36ef0dc" providerId="LiveId" clId="{4C5D9288-3663-4D53-A597-1B27E5165414}" dt="2022-06-03T14:45:03.547" v="1973"/>
          <ac:spMkLst>
            <pc:docMk/>
            <pc:sldMk cId="4266215468" sldId="446"/>
            <ac:spMk id="41" creationId="{894DB96E-8874-FD1C-CD96-B89880EE00E1}"/>
          </ac:spMkLst>
        </pc:spChg>
        <pc:spChg chg="mod">
          <ac:chgData name="hassan MH" userId="84cd2103f36ef0dc" providerId="LiveId" clId="{4C5D9288-3663-4D53-A597-1B27E5165414}" dt="2022-06-03T14:45:03.547" v="1973"/>
          <ac:spMkLst>
            <pc:docMk/>
            <pc:sldMk cId="4266215468" sldId="446"/>
            <ac:spMk id="42" creationId="{BFB86136-62A0-E2D1-9016-1572C4B4F4D9}"/>
          </ac:spMkLst>
        </pc:spChg>
        <pc:spChg chg="mod">
          <ac:chgData name="hassan MH" userId="84cd2103f36ef0dc" providerId="LiveId" clId="{4C5D9288-3663-4D53-A597-1B27E5165414}" dt="2022-06-03T14:45:03.547" v="1973"/>
          <ac:spMkLst>
            <pc:docMk/>
            <pc:sldMk cId="4266215468" sldId="446"/>
            <ac:spMk id="43" creationId="{DCF0A581-5195-6C42-0969-7F91EFB7458A}"/>
          </ac:spMkLst>
        </pc:spChg>
        <pc:spChg chg="mod">
          <ac:chgData name="hassan MH" userId="84cd2103f36ef0dc" providerId="LiveId" clId="{4C5D9288-3663-4D53-A597-1B27E5165414}" dt="2022-06-03T15:39:22.824" v="2653"/>
          <ac:spMkLst>
            <pc:docMk/>
            <pc:sldMk cId="4266215468" sldId="446"/>
            <ac:spMk id="44" creationId="{18920727-6091-FF59-E03E-6AC6C1C23C98}"/>
          </ac:spMkLst>
        </pc:spChg>
        <pc:spChg chg="mod">
          <ac:chgData name="hassan MH" userId="84cd2103f36ef0dc" providerId="LiveId" clId="{4C5D9288-3663-4D53-A597-1B27E5165414}" dt="2022-06-03T14:45:03.547" v="1973"/>
          <ac:spMkLst>
            <pc:docMk/>
            <pc:sldMk cId="4266215468" sldId="446"/>
            <ac:spMk id="45" creationId="{2B9CCE73-4F69-A391-DEEA-4CD11D57E790}"/>
          </ac:spMkLst>
        </pc:spChg>
        <pc:spChg chg="mod">
          <ac:chgData name="hassan MH" userId="84cd2103f36ef0dc" providerId="LiveId" clId="{4C5D9288-3663-4D53-A597-1B27E5165414}" dt="2022-06-03T14:45:03.547" v="1973"/>
          <ac:spMkLst>
            <pc:docMk/>
            <pc:sldMk cId="4266215468" sldId="446"/>
            <ac:spMk id="46" creationId="{157441D2-B6BB-82F8-D505-EB9A0596E39E}"/>
          </ac:spMkLst>
        </pc:spChg>
        <pc:spChg chg="mod">
          <ac:chgData name="hassan MH" userId="84cd2103f36ef0dc" providerId="LiveId" clId="{4C5D9288-3663-4D53-A597-1B27E5165414}" dt="2022-06-03T14:45:03.547" v="1973"/>
          <ac:spMkLst>
            <pc:docMk/>
            <pc:sldMk cId="4266215468" sldId="446"/>
            <ac:spMk id="50" creationId="{60D4F2F9-E63F-0778-FE17-4FF8C551381D}"/>
          </ac:spMkLst>
        </pc:spChg>
        <pc:spChg chg="mod">
          <ac:chgData name="hassan MH" userId="84cd2103f36ef0dc" providerId="LiveId" clId="{4C5D9288-3663-4D53-A597-1B27E5165414}" dt="2022-06-03T14:45:03.547" v="1973"/>
          <ac:spMkLst>
            <pc:docMk/>
            <pc:sldMk cId="4266215468" sldId="446"/>
            <ac:spMk id="51" creationId="{ABABE4AB-5B4C-69FE-F470-C63603C4ABA5}"/>
          </ac:spMkLst>
        </pc:spChg>
        <pc:spChg chg="mod">
          <ac:chgData name="hassan MH" userId="84cd2103f36ef0dc" providerId="LiveId" clId="{4C5D9288-3663-4D53-A597-1B27E5165414}" dt="2022-06-03T14:45:03.547" v="1973"/>
          <ac:spMkLst>
            <pc:docMk/>
            <pc:sldMk cId="4266215468" sldId="446"/>
            <ac:spMk id="52" creationId="{AE830246-82E9-A58D-B458-1A65251567DA}"/>
          </ac:spMkLst>
        </pc:spChg>
        <pc:spChg chg="mod">
          <ac:chgData name="hassan MH" userId="84cd2103f36ef0dc" providerId="LiveId" clId="{4C5D9288-3663-4D53-A597-1B27E5165414}" dt="2022-06-03T14:45:03.547" v="1973"/>
          <ac:spMkLst>
            <pc:docMk/>
            <pc:sldMk cId="4266215468" sldId="446"/>
            <ac:spMk id="53" creationId="{E0E19F2B-C79C-8B5A-1293-BA1C700A6D11}"/>
          </ac:spMkLst>
        </pc:spChg>
        <pc:spChg chg="mod">
          <ac:chgData name="hassan MH" userId="84cd2103f36ef0dc" providerId="LiveId" clId="{4C5D9288-3663-4D53-A597-1B27E5165414}" dt="2022-06-03T14:45:03.547" v="1973"/>
          <ac:spMkLst>
            <pc:docMk/>
            <pc:sldMk cId="4266215468" sldId="446"/>
            <ac:spMk id="54" creationId="{57561B98-2D92-006E-EE74-68833BC12D4B}"/>
          </ac:spMkLst>
        </pc:spChg>
        <pc:spChg chg="mod">
          <ac:chgData name="hassan MH" userId="84cd2103f36ef0dc" providerId="LiveId" clId="{4C5D9288-3663-4D53-A597-1B27E5165414}" dt="2022-06-03T14:45:03.547" v="1973"/>
          <ac:spMkLst>
            <pc:docMk/>
            <pc:sldMk cId="4266215468" sldId="446"/>
            <ac:spMk id="55" creationId="{35604F52-9B64-0653-3C5D-DC400B2CF248}"/>
          </ac:spMkLst>
        </pc:spChg>
        <pc:spChg chg="mod">
          <ac:chgData name="hassan MH" userId="84cd2103f36ef0dc" providerId="LiveId" clId="{4C5D9288-3663-4D53-A597-1B27E5165414}" dt="2022-06-03T14:45:03.547" v="1973"/>
          <ac:spMkLst>
            <pc:docMk/>
            <pc:sldMk cId="4266215468" sldId="446"/>
            <ac:spMk id="56" creationId="{8C6F7A1D-9625-5DDA-AFDD-FD964123E40D}"/>
          </ac:spMkLst>
        </pc:spChg>
        <pc:spChg chg="mod">
          <ac:chgData name="hassan MH" userId="84cd2103f36ef0dc" providerId="LiveId" clId="{4C5D9288-3663-4D53-A597-1B27E5165414}" dt="2022-06-03T14:45:03.547" v="1973"/>
          <ac:spMkLst>
            <pc:docMk/>
            <pc:sldMk cId="4266215468" sldId="446"/>
            <ac:spMk id="57" creationId="{6CC65941-46F2-DA91-3BEC-E44577A9BD33}"/>
          </ac:spMkLst>
        </pc:spChg>
        <pc:spChg chg="mod">
          <ac:chgData name="hassan MH" userId="84cd2103f36ef0dc" providerId="LiveId" clId="{4C5D9288-3663-4D53-A597-1B27E5165414}" dt="2022-06-03T14:45:03.547" v="1973"/>
          <ac:spMkLst>
            <pc:docMk/>
            <pc:sldMk cId="4266215468" sldId="446"/>
            <ac:spMk id="58" creationId="{B2E4C4E5-FBB9-4D49-CD69-077FA228F63D}"/>
          </ac:spMkLst>
        </pc:spChg>
        <pc:spChg chg="mod">
          <ac:chgData name="hassan MH" userId="84cd2103f36ef0dc" providerId="LiveId" clId="{4C5D9288-3663-4D53-A597-1B27E5165414}" dt="2022-06-03T14:45:03.547" v="1973"/>
          <ac:spMkLst>
            <pc:docMk/>
            <pc:sldMk cId="4266215468" sldId="446"/>
            <ac:spMk id="59" creationId="{760EB68E-9E25-B9FD-A233-C88E93FF1ECB}"/>
          </ac:spMkLst>
        </pc:spChg>
        <pc:spChg chg="mod">
          <ac:chgData name="hassan MH" userId="84cd2103f36ef0dc" providerId="LiveId" clId="{4C5D9288-3663-4D53-A597-1B27E5165414}" dt="2022-06-03T14:45:03.547" v="1973"/>
          <ac:spMkLst>
            <pc:docMk/>
            <pc:sldMk cId="4266215468" sldId="446"/>
            <ac:spMk id="60" creationId="{295A044E-0F24-E842-D934-BBF4E36244AA}"/>
          </ac:spMkLst>
        </pc:spChg>
        <pc:spChg chg="mod">
          <ac:chgData name="hassan MH" userId="84cd2103f36ef0dc" providerId="LiveId" clId="{4C5D9288-3663-4D53-A597-1B27E5165414}" dt="2022-06-03T14:45:03.547" v="1973"/>
          <ac:spMkLst>
            <pc:docMk/>
            <pc:sldMk cId="4266215468" sldId="446"/>
            <ac:spMk id="61" creationId="{0573D12C-49F9-D800-DBA4-B2DB93B2693B}"/>
          </ac:spMkLst>
        </pc:spChg>
        <pc:spChg chg="mod">
          <ac:chgData name="hassan MH" userId="84cd2103f36ef0dc" providerId="LiveId" clId="{4C5D9288-3663-4D53-A597-1B27E5165414}" dt="2022-06-03T14:45:03.547" v="1973"/>
          <ac:spMkLst>
            <pc:docMk/>
            <pc:sldMk cId="4266215468" sldId="446"/>
            <ac:spMk id="62" creationId="{5D0FDA30-0125-41BD-4540-D3B99170585C}"/>
          </ac:spMkLst>
        </pc:spChg>
        <pc:spChg chg="mod">
          <ac:chgData name="hassan MH" userId="84cd2103f36ef0dc" providerId="LiveId" clId="{4C5D9288-3663-4D53-A597-1B27E5165414}" dt="2022-06-03T14:45:03.547" v="1973"/>
          <ac:spMkLst>
            <pc:docMk/>
            <pc:sldMk cId="4266215468" sldId="446"/>
            <ac:spMk id="63" creationId="{2A40BF35-B24E-AEDB-A0F5-A610DC341720}"/>
          </ac:spMkLst>
        </pc:spChg>
        <pc:spChg chg="mod">
          <ac:chgData name="hassan MH" userId="84cd2103f36ef0dc" providerId="LiveId" clId="{4C5D9288-3663-4D53-A597-1B27E5165414}" dt="2022-06-03T14:45:03.547" v="1973"/>
          <ac:spMkLst>
            <pc:docMk/>
            <pc:sldMk cId="4266215468" sldId="446"/>
            <ac:spMk id="64" creationId="{E3D83873-B559-06DA-123F-DFB3A41CCF9F}"/>
          </ac:spMkLst>
        </pc:spChg>
        <pc:spChg chg="mod">
          <ac:chgData name="hassan MH" userId="84cd2103f36ef0dc" providerId="LiveId" clId="{4C5D9288-3663-4D53-A597-1B27E5165414}" dt="2022-06-03T14:45:03.547" v="1973"/>
          <ac:spMkLst>
            <pc:docMk/>
            <pc:sldMk cId="4266215468" sldId="446"/>
            <ac:spMk id="65" creationId="{457C877A-45E4-DA60-C838-2803C1CC5ED3}"/>
          </ac:spMkLst>
        </pc:spChg>
        <pc:spChg chg="mod">
          <ac:chgData name="hassan MH" userId="84cd2103f36ef0dc" providerId="LiveId" clId="{4C5D9288-3663-4D53-A597-1B27E5165414}" dt="2022-06-03T14:45:03.547" v="1973"/>
          <ac:spMkLst>
            <pc:docMk/>
            <pc:sldMk cId="4266215468" sldId="446"/>
            <ac:spMk id="66" creationId="{8DDBEAB3-5370-B2BE-D0BB-A99019B9BCEC}"/>
          </ac:spMkLst>
        </pc:spChg>
        <pc:spChg chg="mod">
          <ac:chgData name="hassan MH" userId="84cd2103f36ef0dc" providerId="LiveId" clId="{4C5D9288-3663-4D53-A597-1B27E5165414}" dt="2022-06-03T14:45:03.547" v="1973"/>
          <ac:spMkLst>
            <pc:docMk/>
            <pc:sldMk cId="4266215468" sldId="446"/>
            <ac:spMk id="67" creationId="{1FDFDB1A-6589-6B6A-B468-338992A6BBCB}"/>
          </ac:spMkLst>
        </pc:spChg>
        <pc:spChg chg="mod">
          <ac:chgData name="hassan MH" userId="84cd2103f36ef0dc" providerId="LiveId" clId="{4C5D9288-3663-4D53-A597-1B27E5165414}" dt="2022-06-03T14:45:03.547" v="1973"/>
          <ac:spMkLst>
            <pc:docMk/>
            <pc:sldMk cId="4266215468" sldId="446"/>
            <ac:spMk id="68" creationId="{5B6584F8-B6C6-7E36-3121-27C76CFA002D}"/>
          </ac:spMkLst>
        </pc:spChg>
        <pc:grpChg chg="add del mod">
          <ac:chgData name="hassan MH" userId="84cd2103f36ef0dc" providerId="LiveId" clId="{4C5D9288-3663-4D53-A597-1B27E5165414}" dt="2022-06-03T15:01:04.503" v="2245" actId="21"/>
          <ac:grpSpMkLst>
            <pc:docMk/>
            <pc:sldMk cId="4266215468" sldId="446"/>
            <ac:grpSpMk id="4" creationId="{38AD3B0D-6F4C-4243-EF14-FDF967F1C642}"/>
          </ac:grpSpMkLst>
        </pc:grpChg>
        <pc:grpChg chg="mod">
          <ac:chgData name="hassan MH" userId="84cd2103f36ef0dc" providerId="LiveId" clId="{4C5D9288-3663-4D53-A597-1B27E5165414}" dt="2022-06-03T14:45:03.547" v="1973"/>
          <ac:grpSpMkLst>
            <pc:docMk/>
            <pc:sldMk cId="4266215468" sldId="446"/>
            <ac:grpSpMk id="5" creationId="{FD12E3DB-A36A-7391-E134-7991A580DBC3}"/>
          </ac:grpSpMkLst>
        </pc:grpChg>
        <pc:grpChg chg="mod">
          <ac:chgData name="hassan MH" userId="84cd2103f36ef0dc" providerId="LiveId" clId="{4C5D9288-3663-4D53-A597-1B27E5165414}" dt="2022-06-03T14:45:03.547" v="1973"/>
          <ac:grpSpMkLst>
            <pc:docMk/>
            <pc:sldMk cId="4266215468" sldId="446"/>
            <ac:grpSpMk id="6" creationId="{7499EAD2-2724-33D3-8775-03D139B852FF}"/>
          </ac:grpSpMkLst>
        </pc:grpChg>
        <pc:grpChg chg="mod">
          <ac:chgData name="hassan MH" userId="84cd2103f36ef0dc" providerId="LiveId" clId="{4C5D9288-3663-4D53-A597-1B27E5165414}" dt="2022-06-03T14:45:03.547" v="1973"/>
          <ac:grpSpMkLst>
            <pc:docMk/>
            <pc:sldMk cId="4266215468" sldId="446"/>
            <ac:grpSpMk id="8" creationId="{FCFE77CD-A323-0DF7-3B50-A77E2D688C63}"/>
          </ac:grpSpMkLst>
        </pc:grpChg>
        <pc:grpChg chg="mod">
          <ac:chgData name="hassan MH" userId="84cd2103f36ef0dc" providerId="LiveId" clId="{4C5D9288-3663-4D53-A597-1B27E5165414}" dt="2022-06-03T14:45:03.547" v="1973"/>
          <ac:grpSpMkLst>
            <pc:docMk/>
            <pc:sldMk cId="4266215468" sldId="446"/>
            <ac:grpSpMk id="14" creationId="{446C6282-43A2-62BB-1809-5903442EEDE9}"/>
          </ac:grpSpMkLst>
        </pc:grpChg>
        <pc:grpChg chg="mod">
          <ac:chgData name="hassan MH" userId="84cd2103f36ef0dc" providerId="LiveId" clId="{4C5D9288-3663-4D53-A597-1B27E5165414}" dt="2022-06-03T14:45:03.547" v="1973"/>
          <ac:grpSpMkLst>
            <pc:docMk/>
            <pc:sldMk cId="4266215468" sldId="446"/>
            <ac:grpSpMk id="15" creationId="{6DA416F5-938A-DB94-618B-FE22BC88AFC0}"/>
          </ac:grpSpMkLst>
        </pc:grpChg>
        <pc:grpChg chg="mod">
          <ac:chgData name="hassan MH" userId="84cd2103f36ef0dc" providerId="LiveId" clId="{4C5D9288-3663-4D53-A597-1B27E5165414}" dt="2022-06-03T14:45:03.547" v="1973"/>
          <ac:grpSpMkLst>
            <pc:docMk/>
            <pc:sldMk cId="4266215468" sldId="446"/>
            <ac:grpSpMk id="16" creationId="{C65C2FEC-1932-B40C-51D8-3E20AF296E04}"/>
          </ac:grpSpMkLst>
        </pc:grpChg>
        <pc:grpChg chg="mod">
          <ac:chgData name="hassan MH" userId="84cd2103f36ef0dc" providerId="LiveId" clId="{4C5D9288-3663-4D53-A597-1B27E5165414}" dt="2022-06-03T14:45:03.547" v="1973"/>
          <ac:grpSpMkLst>
            <pc:docMk/>
            <pc:sldMk cId="4266215468" sldId="446"/>
            <ac:grpSpMk id="17" creationId="{B97D2926-A820-D8E1-FFB0-97AA04DEF35F}"/>
          </ac:grpSpMkLst>
        </pc:grpChg>
        <pc:grpChg chg="mod">
          <ac:chgData name="hassan MH" userId="84cd2103f36ef0dc" providerId="LiveId" clId="{4C5D9288-3663-4D53-A597-1B27E5165414}" dt="2022-06-03T14:45:03.547" v="1973"/>
          <ac:grpSpMkLst>
            <pc:docMk/>
            <pc:sldMk cId="4266215468" sldId="446"/>
            <ac:grpSpMk id="22" creationId="{4C025DB8-D370-FCF4-C144-D4F08D707F24}"/>
          </ac:grpSpMkLst>
        </pc:grpChg>
        <pc:grpChg chg="mod">
          <ac:chgData name="hassan MH" userId="84cd2103f36ef0dc" providerId="LiveId" clId="{4C5D9288-3663-4D53-A597-1B27E5165414}" dt="2022-06-03T14:45:03.547" v="1973"/>
          <ac:grpSpMkLst>
            <pc:docMk/>
            <pc:sldMk cId="4266215468" sldId="446"/>
            <ac:grpSpMk id="24" creationId="{F927E7A2-C646-6E3D-E74F-9478044BD71C}"/>
          </ac:grpSpMkLst>
        </pc:grpChg>
        <pc:grpChg chg="mod">
          <ac:chgData name="hassan MH" userId="84cd2103f36ef0dc" providerId="LiveId" clId="{4C5D9288-3663-4D53-A597-1B27E5165414}" dt="2022-06-03T14:45:03.547" v="1973"/>
          <ac:grpSpMkLst>
            <pc:docMk/>
            <pc:sldMk cId="4266215468" sldId="446"/>
            <ac:grpSpMk id="47" creationId="{EBC8AA9A-A30E-5C5D-60A5-E0BAEE714759}"/>
          </ac:grpSpMkLst>
        </pc:grpChg>
        <pc:grpChg chg="mod">
          <ac:chgData name="hassan MH" userId="84cd2103f36ef0dc" providerId="LiveId" clId="{4C5D9288-3663-4D53-A597-1B27E5165414}" dt="2022-06-03T14:45:03.547" v="1973"/>
          <ac:grpSpMkLst>
            <pc:docMk/>
            <pc:sldMk cId="4266215468" sldId="446"/>
            <ac:grpSpMk id="48" creationId="{C4479DD6-66DE-5BAA-CD22-8F28D4F72379}"/>
          </ac:grpSpMkLst>
        </pc:grpChg>
        <pc:grpChg chg="mod">
          <ac:chgData name="hassan MH" userId="84cd2103f36ef0dc" providerId="LiveId" clId="{4C5D9288-3663-4D53-A597-1B27E5165414}" dt="2022-06-03T14:45:03.547" v="1973"/>
          <ac:grpSpMkLst>
            <pc:docMk/>
            <pc:sldMk cId="4266215468" sldId="446"/>
            <ac:grpSpMk id="49" creationId="{B87FAEE5-73C3-4899-8CA0-D5EFA3D4AFA9}"/>
          </ac:grpSpMkLst>
        </pc:grpChg>
        <pc:picChg chg="add mod">
          <ac:chgData name="hassan MH" userId="84cd2103f36ef0dc" providerId="LiveId" clId="{4C5D9288-3663-4D53-A597-1B27E5165414}" dt="2022-06-03T15:01:12.545" v="2248" actId="14100"/>
          <ac:picMkLst>
            <pc:docMk/>
            <pc:sldMk cId="4266215468" sldId="446"/>
            <ac:picMk id="2" creationId="{0AD56CF2-4CA6-E261-275B-A09818D0E8EA}"/>
          </ac:picMkLst>
        </pc:picChg>
      </pc:sldChg>
      <pc:sldChg chg="addSp delSp modSp add mod">
        <pc:chgData name="hassan MH" userId="84cd2103f36ef0dc" providerId="LiveId" clId="{4C5D9288-3663-4D53-A597-1B27E5165414}" dt="2022-06-03T15:39:19.751" v="2652"/>
        <pc:sldMkLst>
          <pc:docMk/>
          <pc:sldMk cId="3542381384" sldId="447"/>
        </pc:sldMkLst>
        <pc:spChg chg="mod">
          <ac:chgData name="hassan MH" userId="84cd2103f36ef0dc" providerId="LiveId" clId="{4C5D9288-3663-4D53-A597-1B27E5165414}" dt="2022-06-03T14:45:19.086" v="1976"/>
          <ac:spMkLst>
            <pc:docMk/>
            <pc:sldMk cId="3542381384" sldId="447"/>
            <ac:spMk id="7" creationId="{168D484B-8C71-0DBE-2788-AF4EA2C94F89}"/>
          </ac:spMkLst>
        </pc:spChg>
        <pc:spChg chg="mod">
          <ac:chgData name="hassan MH" userId="84cd2103f36ef0dc" providerId="LiveId" clId="{4C5D9288-3663-4D53-A597-1B27E5165414}" dt="2022-06-03T14:45:19.086" v="1976"/>
          <ac:spMkLst>
            <pc:docMk/>
            <pc:sldMk cId="3542381384" sldId="447"/>
            <ac:spMk id="8" creationId="{E69B4DA5-C0FC-BD66-B3CD-F7ECDAE2CC77}"/>
          </ac:spMkLst>
        </pc:spChg>
        <pc:spChg chg="mod">
          <ac:chgData name="hassan MH" userId="84cd2103f36ef0dc" providerId="LiveId" clId="{4C5D9288-3663-4D53-A597-1B27E5165414}" dt="2022-06-03T14:45:19.086" v="1976"/>
          <ac:spMkLst>
            <pc:docMk/>
            <pc:sldMk cId="3542381384" sldId="447"/>
            <ac:spMk id="9" creationId="{FD2D1E21-0497-7ED9-E7C9-96F14A366C86}"/>
          </ac:spMkLst>
        </pc:spChg>
        <pc:spChg chg="mod">
          <ac:chgData name="hassan MH" userId="84cd2103f36ef0dc" providerId="LiveId" clId="{4C5D9288-3663-4D53-A597-1B27E5165414}" dt="2022-06-03T15:26:45.753" v="2444" actId="20577"/>
          <ac:spMkLst>
            <pc:docMk/>
            <pc:sldMk cId="3542381384" sldId="447"/>
            <ac:spMk id="10" creationId="{AC90E868-6B9F-4DE2-7E2D-90E5BF6ED449}"/>
          </ac:spMkLst>
        </pc:spChg>
        <pc:spChg chg="mod">
          <ac:chgData name="hassan MH" userId="84cd2103f36ef0dc" providerId="LiveId" clId="{4C5D9288-3663-4D53-A597-1B27E5165414}" dt="2022-06-03T14:45:19.086" v="1976"/>
          <ac:spMkLst>
            <pc:docMk/>
            <pc:sldMk cId="3542381384" sldId="447"/>
            <ac:spMk id="11" creationId="{B9234797-F5C1-8EAA-013D-9E2B38BC7848}"/>
          </ac:spMkLst>
        </pc:spChg>
        <pc:spChg chg="mod">
          <ac:chgData name="hassan MH" userId="84cd2103f36ef0dc" providerId="LiveId" clId="{4C5D9288-3663-4D53-A597-1B27E5165414}" dt="2022-06-03T14:45:19.086" v="1976"/>
          <ac:spMkLst>
            <pc:docMk/>
            <pc:sldMk cId="3542381384" sldId="447"/>
            <ac:spMk id="16" creationId="{35EFFD77-DEEC-A5A9-F810-6C01C4883219}"/>
          </ac:spMkLst>
        </pc:spChg>
        <pc:spChg chg="mod">
          <ac:chgData name="hassan MH" userId="84cd2103f36ef0dc" providerId="LiveId" clId="{4C5D9288-3663-4D53-A597-1B27E5165414}" dt="2022-06-03T14:45:19.086" v="1976"/>
          <ac:spMkLst>
            <pc:docMk/>
            <pc:sldMk cId="3542381384" sldId="447"/>
            <ac:spMk id="17" creationId="{D8FA5D9B-DB1B-1CE2-29BD-ECFE2045457F}"/>
          </ac:spMkLst>
        </pc:spChg>
        <pc:spChg chg="mod">
          <ac:chgData name="hassan MH" userId="84cd2103f36ef0dc" providerId="LiveId" clId="{4C5D9288-3663-4D53-A597-1B27E5165414}" dt="2022-06-03T14:45:19.086" v="1976"/>
          <ac:spMkLst>
            <pc:docMk/>
            <pc:sldMk cId="3542381384" sldId="447"/>
            <ac:spMk id="19" creationId="{98F59C93-E300-CC84-AA5C-4A4397ADC45C}"/>
          </ac:spMkLst>
        </pc:spChg>
        <pc:spChg chg="mod">
          <ac:chgData name="hassan MH" userId="84cd2103f36ef0dc" providerId="LiveId" clId="{4C5D9288-3663-4D53-A597-1B27E5165414}" dt="2022-06-03T14:45:19.086" v="1976"/>
          <ac:spMkLst>
            <pc:docMk/>
            <pc:sldMk cId="3542381384" sldId="447"/>
            <ac:spMk id="21" creationId="{85EBD7AF-76D6-B15E-2E55-B41E72599792}"/>
          </ac:spMkLst>
        </pc:spChg>
        <pc:spChg chg="mod">
          <ac:chgData name="hassan MH" userId="84cd2103f36ef0dc" providerId="LiveId" clId="{4C5D9288-3663-4D53-A597-1B27E5165414}" dt="2022-06-03T14:45:19.086" v="1976"/>
          <ac:spMkLst>
            <pc:docMk/>
            <pc:sldMk cId="3542381384" sldId="447"/>
            <ac:spMk id="22" creationId="{F9B8169D-D42A-2749-9A8F-E46AC44DC157}"/>
          </ac:spMkLst>
        </pc:spChg>
        <pc:spChg chg="mod">
          <ac:chgData name="hassan MH" userId="84cd2103f36ef0dc" providerId="LiveId" clId="{4C5D9288-3663-4D53-A597-1B27E5165414}" dt="2022-06-03T14:45:19.086" v="1976"/>
          <ac:spMkLst>
            <pc:docMk/>
            <pc:sldMk cId="3542381384" sldId="447"/>
            <ac:spMk id="25" creationId="{32D39842-9E10-2238-2FED-F86055C92D41}"/>
          </ac:spMkLst>
        </pc:spChg>
        <pc:spChg chg="mod">
          <ac:chgData name="hassan MH" userId="84cd2103f36ef0dc" providerId="LiveId" clId="{4C5D9288-3663-4D53-A597-1B27E5165414}" dt="2022-06-03T14:45:19.086" v="1976"/>
          <ac:spMkLst>
            <pc:docMk/>
            <pc:sldMk cId="3542381384" sldId="447"/>
            <ac:spMk id="26" creationId="{00A8691B-785E-D077-E757-317A33151BE9}"/>
          </ac:spMkLst>
        </pc:spChg>
        <pc:spChg chg="mod">
          <ac:chgData name="hassan MH" userId="84cd2103f36ef0dc" providerId="LiveId" clId="{4C5D9288-3663-4D53-A597-1B27E5165414}" dt="2022-06-03T14:45:19.086" v="1976"/>
          <ac:spMkLst>
            <pc:docMk/>
            <pc:sldMk cId="3542381384" sldId="447"/>
            <ac:spMk id="27" creationId="{22147D0C-B767-FC04-2193-692403453397}"/>
          </ac:spMkLst>
        </pc:spChg>
        <pc:spChg chg="mod">
          <ac:chgData name="hassan MH" userId="84cd2103f36ef0dc" providerId="LiveId" clId="{4C5D9288-3663-4D53-A597-1B27E5165414}" dt="2022-06-03T14:45:19.086" v="1976"/>
          <ac:spMkLst>
            <pc:docMk/>
            <pc:sldMk cId="3542381384" sldId="447"/>
            <ac:spMk id="28" creationId="{CEEB6754-1F9A-7B39-7DA8-4796A22E7551}"/>
          </ac:spMkLst>
        </pc:spChg>
        <pc:spChg chg="mod">
          <ac:chgData name="hassan MH" userId="84cd2103f36ef0dc" providerId="LiveId" clId="{4C5D9288-3663-4D53-A597-1B27E5165414}" dt="2022-06-03T14:45:19.086" v="1976"/>
          <ac:spMkLst>
            <pc:docMk/>
            <pc:sldMk cId="3542381384" sldId="447"/>
            <ac:spMk id="30" creationId="{1CDE370E-B756-B857-B4C0-15EE014C4E7A}"/>
          </ac:spMkLst>
        </pc:spChg>
        <pc:spChg chg="mod">
          <ac:chgData name="hassan MH" userId="84cd2103f36ef0dc" providerId="LiveId" clId="{4C5D9288-3663-4D53-A597-1B27E5165414}" dt="2022-06-03T14:45:19.086" v="1976"/>
          <ac:spMkLst>
            <pc:docMk/>
            <pc:sldMk cId="3542381384" sldId="447"/>
            <ac:spMk id="31" creationId="{5F489F31-6EE1-F401-48D4-694B26542490}"/>
          </ac:spMkLst>
        </pc:spChg>
        <pc:spChg chg="mod">
          <ac:chgData name="hassan MH" userId="84cd2103f36ef0dc" providerId="LiveId" clId="{4C5D9288-3663-4D53-A597-1B27E5165414}" dt="2022-06-03T14:45:19.086" v="1976"/>
          <ac:spMkLst>
            <pc:docMk/>
            <pc:sldMk cId="3542381384" sldId="447"/>
            <ac:spMk id="32" creationId="{D4B75A75-54CF-2489-EB51-E29A018AE494}"/>
          </ac:spMkLst>
        </pc:spChg>
        <pc:spChg chg="mod">
          <ac:chgData name="hassan MH" userId="84cd2103f36ef0dc" providerId="LiveId" clId="{4C5D9288-3663-4D53-A597-1B27E5165414}" dt="2022-06-03T14:45:19.086" v="1976"/>
          <ac:spMkLst>
            <pc:docMk/>
            <pc:sldMk cId="3542381384" sldId="447"/>
            <ac:spMk id="33" creationId="{9E7FDDBA-7E51-BE09-3D37-B6BD46C6B669}"/>
          </ac:spMkLst>
        </pc:spChg>
        <pc:spChg chg="mod">
          <ac:chgData name="hassan MH" userId="84cd2103f36ef0dc" providerId="LiveId" clId="{4C5D9288-3663-4D53-A597-1B27E5165414}" dt="2022-06-03T14:45:19.086" v="1976"/>
          <ac:spMkLst>
            <pc:docMk/>
            <pc:sldMk cId="3542381384" sldId="447"/>
            <ac:spMk id="34" creationId="{CB559B89-1D65-2965-8BF6-F7E6C0F109E2}"/>
          </ac:spMkLst>
        </pc:spChg>
        <pc:spChg chg="mod">
          <ac:chgData name="hassan MH" userId="84cd2103f36ef0dc" providerId="LiveId" clId="{4C5D9288-3663-4D53-A597-1B27E5165414}" dt="2022-06-03T14:45:19.086" v="1976"/>
          <ac:spMkLst>
            <pc:docMk/>
            <pc:sldMk cId="3542381384" sldId="447"/>
            <ac:spMk id="35" creationId="{5A95CD72-8C39-403E-BD54-99C92D3D58A7}"/>
          </ac:spMkLst>
        </pc:spChg>
        <pc:spChg chg="mod">
          <ac:chgData name="hassan MH" userId="84cd2103f36ef0dc" providerId="LiveId" clId="{4C5D9288-3663-4D53-A597-1B27E5165414}" dt="2022-06-03T14:45:19.086" v="1976"/>
          <ac:spMkLst>
            <pc:docMk/>
            <pc:sldMk cId="3542381384" sldId="447"/>
            <ac:spMk id="37" creationId="{C14B49A0-C89F-067E-BF8F-6B79D2A8A9D1}"/>
          </ac:spMkLst>
        </pc:spChg>
        <pc:spChg chg="mod">
          <ac:chgData name="hassan MH" userId="84cd2103f36ef0dc" providerId="LiveId" clId="{4C5D9288-3663-4D53-A597-1B27E5165414}" dt="2022-06-03T14:45:19.086" v="1976"/>
          <ac:spMkLst>
            <pc:docMk/>
            <pc:sldMk cId="3542381384" sldId="447"/>
            <ac:spMk id="38" creationId="{4336F14F-12D3-0187-FE41-5EDDFAF20348}"/>
          </ac:spMkLst>
        </pc:spChg>
        <pc:spChg chg="mod">
          <ac:chgData name="hassan MH" userId="84cd2103f36ef0dc" providerId="LiveId" clId="{4C5D9288-3663-4D53-A597-1B27E5165414}" dt="2022-06-03T14:45:19.086" v="1976"/>
          <ac:spMkLst>
            <pc:docMk/>
            <pc:sldMk cId="3542381384" sldId="447"/>
            <ac:spMk id="39" creationId="{EE9B162E-F00B-6E97-6890-B68781BBDECE}"/>
          </ac:spMkLst>
        </pc:spChg>
        <pc:spChg chg="mod">
          <ac:chgData name="hassan MH" userId="84cd2103f36ef0dc" providerId="LiveId" clId="{4C5D9288-3663-4D53-A597-1B27E5165414}" dt="2022-06-03T14:45:19.086" v="1976"/>
          <ac:spMkLst>
            <pc:docMk/>
            <pc:sldMk cId="3542381384" sldId="447"/>
            <ac:spMk id="40" creationId="{0F15A723-34AF-00B9-E738-48CD9110B7BA}"/>
          </ac:spMkLst>
        </pc:spChg>
        <pc:spChg chg="mod">
          <ac:chgData name="hassan MH" userId="84cd2103f36ef0dc" providerId="LiveId" clId="{4C5D9288-3663-4D53-A597-1B27E5165414}" dt="2022-06-03T14:45:19.086" v="1976"/>
          <ac:spMkLst>
            <pc:docMk/>
            <pc:sldMk cId="3542381384" sldId="447"/>
            <ac:spMk id="41" creationId="{6E4E0484-3DC5-1700-B62E-CECC8ECA1F58}"/>
          </ac:spMkLst>
        </pc:spChg>
        <pc:spChg chg="mod">
          <ac:chgData name="hassan MH" userId="84cd2103f36ef0dc" providerId="LiveId" clId="{4C5D9288-3663-4D53-A597-1B27E5165414}" dt="2022-06-03T14:45:19.086" v="1976"/>
          <ac:spMkLst>
            <pc:docMk/>
            <pc:sldMk cId="3542381384" sldId="447"/>
            <ac:spMk id="42" creationId="{F41CF1C9-E1E1-63BD-D4E4-27A0F0C16D44}"/>
          </ac:spMkLst>
        </pc:spChg>
        <pc:spChg chg="mod">
          <ac:chgData name="hassan MH" userId="84cd2103f36ef0dc" providerId="LiveId" clId="{4C5D9288-3663-4D53-A597-1B27E5165414}" dt="2022-06-03T14:45:19.086" v="1976"/>
          <ac:spMkLst>
            <pc:docMk/>
            <pc:sldMk cId="3542381384" sldId="447"/>
            <ac:spMk id="43" creationId="{96D0EC62-B07B-749D-A50A-CB28C1921E29}"/>
          </ac:spMkLst>
        </pc:spChg>
        <pc:spChg chg="mod">
          <ac:chgData name="hassan MH" userId="84cd2103f36ef0dc" providerId="LiveId" clId="{4C5D9288-3663-4D53-A597-1B27E5165414}" dt="2022-06-03T15:39:19.751" v="2652"/>
          <ac:spMkLst>
            <pc:docMk/>
            <pc:sldMk cId="3542381384" sldId="447"/>
            <ac:spMk id="44" creationId="{18920727-6091-FF59-E03E-6AC6C1C23C98}"/>
          </ac:spMkLst>
        </pc:spChg>
        <pc:spChg chg="mod">
          <ac:chgData name="hassan MH" userId="84cd2103f36ef0dc" providerId="LiveId" clId="{4C5D9288-3663-4D53-A597-1B27E5165414}" dt="2022-06-03T14:45:19.086" v="1976"/>
          <ac:spMkLst>
            <pc:docMk/>
            <pc:sldMk cId="3542381384" sldId="447"/>
            <ac:spMk id="45" creationId="{D548EC29-9223-EAA7-4B0B-3081B91079FA}"/>
          </ac:spMkLst>
        </pc:spChg>
        <pc:spChg chg="mod">
          <ac:chgData name="hassan MH" userId="84cd2103f36ef0dc" providerId="LiveId" clId="{4C5D9288-3663-4D53-A597-1B27E5165414}" dt="2022-06-03T14:45:19.086" v="1976"/>
          <ac:spMkLst>
            <pc:docMk/>
            <pc:sldMk cId="3542381384" sldId="447"/>
            <ac:spMk id="46" creationId="{1DC975A2-BA52-4B5B-DC1F-A58AEB84F542}"/>
          </ac:spMkLst>
        </pc:spChg>
        <pc:spChg chg="mod">
          <ac:chgData name="hassan MH" userId="84cd2103f36ef0dc" providerId="LiveId" clId="{4C5D9288-3663-4D53-A597-1B27E5165414}" dt="2022-06-03T14:45:19.086" v="1976"/>
          <ac:spMkLst>
            <pc:docMk/>
            <pc:sldMk cId="3542381384" sldId="447"/>
            <ac:spMk id="47" creationId="{A10910E9-4EE5-8256-5233-8AA703C8D164}"/>
          </ac:spMkLst>
        </pc:spChg>
        <pc:spChg chg="mod">
          <ac:chgData name="hassan MH" userId="84cd2103f36ef0dc" providerId="LiveId" clId="{4C5D9288-3663-4D53-A597-1B27E5165414}" dt="2022-06-03T14:45:19.086" v="1976"/>
          <ac:spMkLst>
            <pc:docMk/>
            <pc:sldMk cId="3542381384" sldId="447"/>
            <ac:spMk id="48" creationId="{D972803A-27D5-FA8F-E34C-26BB50DE3C87}"/>
          </ac:spMkLst>
        </pc:spChg>
        <pc:spChg chg="mod">
          <ac:chgData name="hassan MH" userId="84cd2103f36ef0dc" providerId="LiveId" clId="{4C5D9288-3663-4D53-A597-1B27E5165414}" dt="2022-06-03T14:45:19.086" v="1976"/>
          <ac:spMkLst>
            <pc:docMk/>
            <pc:sldMk cId="3542381384" sldId="447"/>
            <ac:spMk id="49" creationId="{AFC6C39F-3A2C-85E8-3FF4-7686B4FEE310}"/>
          </ac:spMkLst>
        </pc:spChg>
        <pc:spChg chg="mod">
          <ac:chgData name="hassan MH" userId="84cd2103f36ef0dc" providerId="LiveId" clId="{4C5D9288-3663-4D53-A597-1B27E5165414}" dt="2022-06-03T14:45:19.086" v="1976"/>
          <ac:spMkLst>
            <pc:docMk/>
            <pc:sldMk cId="3542381384" sldId="447"/>
            <ac:spMk id="50" creationId="{4C7F9F50-03A6-6FC0-3E8D-311F4737F7ED}"/>
          </ac:spMkLst>
        </pc:spChg>
        <pc:spChg chg="mod">
          <ac:chgData name="hassan MH" userId="84cd2103f36ef0dc" providerId="LiveId" clId="{4C5D9288-3663-4D53-A597-1B27E5165414}" dt="2022-06-03T14:45:19.086" v="1976"/>
          <ac:spMkLst>
            <pc:docMk/>
            <pc:sldMk cId="3542381384" sldId="447"/>
            <ac:spMk id="51" creationId="{3D81CEBE-FC13-A0D7-CDCF-0EEA6DE2B164}"/>
          </ac:spMkLst>
        </pc:spChg>
        <pc:spChg chg="mod">
          <ac:chgData name="hassan MH" userId="84cd2103f36ef0dc" providerId="LiveId" clId="{4C5D9288-3663-4D53-A597-1B27E5165414}" dt="2022-06-03T14:45:19.086" v="1976"/>
          <ac:spMkLst>
            <pc:docMk/>
            <pc:sldMk cId="3542381384" sldId="447"/>
            <ac:spMk id="52" creationId="{E9B11C64-B115-972E-4EEE-B925C589C9D6}"/>
          </ac:spMkLst>
        </pc:spChg>
        <pc:spChg chg="mod">
          <ac:chgData name="hassan MH" userId="84cd2103f36ef0dc" providerId="LiveId" clId="{4C5D9288-3663-4D53-A597-1B27E5165414}" dt="2022-06-03T14:45:19.086" v="1976"/>
          <ac:spMkLst>
            <pc:docMk/>
            <pc:sldMk cId="3542381384" sldId="447"/>
            <ac:spMk id="53" creationId="{1ADEF261-A3FD-A254-F691-9744DFC07116}"/>
          </ac:spMkLst>
        </pc:spChg>
        <pc:spChg chg="mod">
          <ac:chgData name="hassan MH" userId="84cd2103f36ef0dc" providerId="LiveId" clId="{4C5D9288-3663-4D53-A597-1B27E5165414}" dt="2022-06-03T14:45:19.086" v="1976"/>
          <ac:spMkLst>
            <pc:docMk/>
            <pc:sldMk cId="3542381384" sldId="447"/>
            <ac:spMk id="54" creationId="{686710FB-3384-90C4-1393-29B12CCC82A9}"/>
          </ac:spMkLst>
        </pc:spChg>
        <pc:spChg chg="mod">
          <ac:chgData name="hassan MH" userId="84cd2103f36ef0dc" providerId="LiveId" clId="{4C5D9288-3663-4D53-A597-1B27E5165414}" dt="2022-06-03T14:45:19.086" v="1976"/>
          <ac:spMkLst>
            <pc:docMk/>
            <pc:sldMk cId="3542381384" sldId="447"/>
            <ac:spMk id="55" creationId="{3083ED44-486E-C220-D310-56FECA0A4D28}"/>
          </ac:spMkLst>
        </pc:spChg>
        <pc:spChg chg="mod">
          <ac:chgData name="hassan MH" userId="84cd2103f36ef0dc" providerId="LiveId" clId="{4C5D9288-3663-4D53-A597-1B27E5165414}" dt="2022-06-03T14:45:19.086" v="1976"/>
          <ac:spMkLst>
            <pc:docMk/>
            <pc:sldMk cId="3542381384" sldId="447"/>
            <ac:spMk id="56" creationId="{D6A50607-55F7-93C2-A672-C04B9ED5EB5E}"/>
          </ac:spMkLst>
        </pc:spChg>
        <pc:spChg chg="mod">
          <ac:chgData name="hassan MH" userId="84cd2103f36ef0dc" providerId="LiveId" clId="{4C5D9288-3663-4D53-A597-1B27E5165414}" dt="2022-06-03T14:45:19.086" v="1976"/>
          <ac:spMkLst>
            <pc:docMk/>
            <pc:sldMk cId="3542381384" sldId="447"/>
            <ac:spMk id="60" creationId="{92B5C7DA-D304-2D60-629B-5A27A893F7F1}"/>
          </ac:spMkLst>
        </pc:spChg>
        <pc:spChg chg="mod">
          <ac:chgData name="hassan MH" userId="84cd2103f36ef0dc" providerId="LiveId" clId="{4C5D9288-3663-4D53-A597-1B27E5165414}" dt="2022-06-03T14:45:19.086" v="1976"/>
          <ac:spMkLst>
            <pc:docMk/>
            <pc:sldMk cId="3542381384" sldId="447"/>
            <ac:spMk id="61" creationId="{F6CEC886-DE7B-1704-0CB2-60C065E1DA57}"/>
          </ac:spMkLst>
        </pc:spChg>
        <pc:spChg chg="mod">
          <ac:chgData name="hassan MH" userId="84cd2103f36ef0dc" providerId="LiveId" clId="{4C5D9288-3663-4D53-A597-1B27E5165414}" dt="2022-06-03T14:45:19.086" v="1976"/>
          <ac:spMkLst>
            <pc:docMk/>
            <pc:sldMk cId="3542381384" sldId="447"/>
            <ac:spMk id="62" creationId="{C71937C4-0DB1-DDC7-7567-6CF49C5BBAC0}"/>
          </ac:spMkLst>
        </pc:spChg>
        <pc:spChg chg="mod">
          <ac:chgData name="hassan MH" userId="84cd2103f36ef0dc" providerId="LiveId" clId="{4C5D9288-3663-4D53-A597-1B27E5165414}" dt="2022-06-03T14:45:19.086" v="1976"/>
          <ac:spMkLst>
            <pc:docMk/>
            <pc:sldMk cId="3542381384" sldId="447"/>
            <ac:spMk id="63" creationId="{3D48A8B5-3F97-FC05-09F0-DDB7C34C34C2}"/>
          </ac:spMkLst>
        </pc:spChg>
        <pc:spChg chg="mod">
          <ac:chgData name="hassan MH" userId="84cd2103f36ef0dc" providerId="LiveId" clId="{4C5D9288-3663-4D53-A597-1B27E5165414}" dt="2022-06-03T14:45:19.086" v="1976"/>
          <ac:spMkLst>
            <pc:docMk/>
            <pc:sldMk cId="3542381384" sldId="447"/>
            <ac:spMk id="64" creationId="{22A97CEC-9447-B12C-7E43-8C92ABF2613A}"/>
          </ac:spMkLst>
        </pc:spChg>
        <pc:spChg chg="mod">
          <ac:chgData name="hassan MH" userId="84cd2103f36ef0dc" providerId="LiveId" clId="{4C5D9288-3663-4D53-A597-1B27E5165414}" dt="2022-06-03T14:45:19.086" v="1976"/>
          <ac:spMkLst>
            <pc:docMk/>
            <pc:sldMk cId="3542381384" sldId="447"/>
            <ac:spMk id="65" creationId="{8F5E1426-8A5F-8A92-1BA9-EA088A280627}"/>
          </ac:spMkLst>
        </pc:spChg>
        <pc:spChg chg="mod">
          <ac:chgData name="hassan MH" userId="84cd2103f36ef0dc" providerId="LiveId" clId="{4C5D9288-3663-4D53-A597-1B27E5165414}" dt="2022-06-03T14:45:19.086" v="1976"/>
          <ac:spMkLst>
            <pc:docMk/>
            <pc:sldMk cId="3542381384" sldId="447"/>
            <ac:spMk id="66" creationId="{BE09786D-B7DE-217A-EF48-B103D94A6BA1}"/>
          </ac:spMkLst>
        </pc:spChg>
        <pc:spChg chg="mod">
          <ac:chgData name="hassan MH" userId="84cd2103f36ef0dc" providerId="LiveId" clId="{4C5D9288-3663-4D53-A597-1B27E5165414}" dt="2022-06-03T14:45:19.086" v="1976"/>
          <ac:spMkLst>
            <pc:docMk/>
            <pc:sldMk cId="3542381384" sldId="447"/>
            <ac:spMk id="67" creationId="{C0656181-AC40-3021-6DEE-CFB0E10FBBBE}"/>
          </ac:spMkLst>
        </pc:spChg>
        <pc:spChg chg="mod">
          <ac:chgData name="hassan MH" userId="84cd2103f36ef0dc" providerId="LiveId" clId="{4C5D9288-3663-4D53-A597-1B27E5165414}" dt="2022-06-03T14:45:19.086" v="1976"/>
          <ac:spMkLst>
            <pc:docMk/>
            <pc:sldMk cId="3542381384" sldId="447"/>
            <ac:spMk id="68" creationId="{47229E30-69B7-EFEB-AE64-2876D4AB5061}"/>
          </ac:spMkLst>
        </pc:spChg>
        <pc:spChg chg="mod">
          <ac:chgData name="hassan MH" userId="84cd2103f36ef0dc" providerId="LiveId" clId="{4C5D9288-3663-4D53-A597-1B27E5165414}" dt="2022-06-03T14:45:19.086" v="1976"/>
          <ac:spMkLst>
            <pc:docMk/>
            <pc:sldMk cId="3542381384" sldId="447"/>
            <ac:spMk id="69" creationId="{AB3E1724-3A24-CD7F-FF6D-ABB18D17550E}"/>
          </ac:spMkLst>
        </pc:spChg>
        <pc:spChg chg="mod">
          <ac:chgData name="hassan MH" userId="84cd2103f36ef0dc" providerId="LiveId" clId="{4C5D9288-3663-4D53-A597-1B27E5165414}" dt="2022-06-03T14:45:19.086" v="1976"/>
          <ac:spMkLst>
            <pc:docMk/>
            <pc:sldMk cId="3542381384" sldId="447"/>
            <ac:spMk id="70" creationId="{4E9D0176-45C7-D53C-4F4A-7D77FA5E80D9}"/>
          </ac:spMkLst>
        </pc:spChg>
        <pc:spChg chg="mod">
          <ac:chgData name="hassan MH" userId="84cd2103f36ef0dc" providerId="LiveId" clId="{4C5D9288-3663-4D53-A597-1B27E5165414}" dt="2022-06-03T14:45:19.086" v="1976"/>
          <ac:spMkLst>
            <pc:docMk/>
            <pc:sldMk cId="3542381384" sldId="447"/>
            <ac:spMk id="71" creationId="{9DBD9142-B9BD-442E-7177-263E319F58F6}"/>
          </ac:spMkLst>
        </pc:spChg>
        <pc:spChg chg="mod">
          <ac:chgData name="hassan MH" userId="84cd2103f36ef0dc" providerId="LiveId" clId="{4C5D9288-3663-4D53-A597-1B27E5165414}" dt="2022-06-03T14:45:19.086" v="1976"/>
          <ac:spMkLst>
            <pc:docMk/>
            <pc:sldMk cId="3542381384" sldId="447"/>
            <ac:spMk id="72" creationId="{CD4EEF61-6BBB-AD8C-E102-7A0E195164E0}"/>
          </ac:spMkLst>
        </pc:spChg>
        <pc:spChg chg="mod">
          <ac:chgData name="hassan MH" userId="84cd2103f36ef0dc" providerId="LiveId" clId="{4C5D9288-3663-4D53-A597-1B27E5165414}" dt="2022-06-03T14:45:19.086" v="1976"/>
          <ac:spMkLst>
            <pc:docMk/>
            <pc:sldMk cId="3542381384" sldId="447"/>
            <ac:spMk id="73" creationId="{38C15703-12F1-1B61-E2A6-F64D7CB2019A}"/>
          </ac:spMkLst>
        </pc:spChg>
        <pc:spChg chg="mod">
          <ac:chgData name="hassan MH" userId="84cd2103f36ef0dc" providerId="LiveId" clId="{4C5D9288-3663-4D53-A597-1B27E5165414}" dt="2022-06-03T14:45:19.086" v="1976"/>
          <ac:spMkLst>
            <pc:docMk/>
            <pc:sldMk cId="3542381384" sldId="447"/>
            <ac:spMk id="74" creationId="{01782FAE-9B42-7ACE-AB58-506E31ED3717}"/>
          </ac:spMkLst>
        </pc:spChg>
        <pc:spChg chg="mod">
          <ac:chgData name="hassan MH" userId="84cd2103f36ef0dc" providerId="LiveId" clId="{4C5D9288-3663-4D53-A597-1B27E5165414}" dt="2022-06-03T14:45:19.086" v="1976"/>
          <ac:spMkLst>
            <pc:docMk/>
            <pc:sldMk cId="3542381384" sldId="447"/>
            <ac:spMk id="75" creationId="{57068325-C3C4-D346-7162-22D3B03BAD66}"/>
          </ac:spMkLst>
        </pc:spChg>
        <pc:spChg chg="mod">
          <ac:chgData name="hassan MH" userId="84cd2103f36ef0dc" providerId="LiveId" clId="{4C5D9288-3663-4D53-A597-1B27E5165414}" dt="2022-06-03T14:45:19.086" v="1976"/>
          <ac:spMkLst>
            <pc:docMk/>
            <pc:sldMk cId="3542381384" sldId="447"/>
            <ac:spMk id="76" creationId="{4DEF838E-287D-C5D5-5CA5-2489F0EDAE1D}"/>
          </ac:spMkLst>
        </pc:spChg>
        <pc:grpChg chg="add del mod">
          <ac:chgData name="hassan MH" userId="84cd2103f36ef0dc" providerId="LiveId" clId="{4C5D9288-3663-4D53-A597-1B27E5165414}" dt="2022-06-03T15:01:17.247" v="2250" actId="21"/>
          <ac:grpSpMkLst>
            <pc:docMk/>
            <pc:sldMk cId="3542381384" sldId="447"/>
            <ac:grpSpMk id="4" creationId="{D1137AA9-D62D-87B1-4C2A-2B995C25EAF5}"/>
          </ac:grpSpMkLst>
        </pc:grpChg>
        <pc:grpChg chg="mod">
          <ac:chgData name="hassan MH" userId="84cd2103f36ef0dc" providerId="LiveId" clId="{4C5D9288-3663-4D53-A597-1B27E5165414}" dt="2022-06-03T14:45:19.086" v="1976"/>
          <ac:grpSpMkLst>
            <pc:docMk/>
            <pc:sldMk cId="3542381384" sldId="447"/>
            <ac:grpSpMk id="5" creationId="{2B113A27-DBC0-6B4D-C2EE-1C1E6391FD01}"/>
          </ac:grpSpMkLst>
        </pc:grpChg>
        <pc:grpChg chg="mod">
          <ac:chgData name="hassan MH" userId="84cd2103f36ef0dc" providerId="LiveId" clId="{4C5D9288-3663-4D53-A597-1B27E5165414}" dt="2022-06-03T14:45:19.086" v="1976"/>
          <ac:grpSpMkLst>
            <pc:docMk/>
            <pc:sldMk cId="3542381384" sldId="447"/>
            <ac:grpSpMk id="6" creationId="{4B56912B-9E0E-B67A-57AA-81365A4AF084}"/>
          </ac:grpSpMkLst>
        </pc:grpChg>
        <pc:grpChg chg="mod">
          <ac:chgData name="hassan MH" userId="84cd2103f36ef0dc" providerId="LiveId" clId="{4C5D9288-3663-4D53-A597-1B27E5165414}" dt="2022-06-03T14:45:19.086" v="1976"/>
          <ac:grpSpMkLst>
            <pc:docMk/>
            <pc:sldMk cId="3542381384" sldId="447"/>
            <ac:grpSpMk id="12" creationId="{344596DD-DE81-5882-9B0C-388D6823EADE}"/>
          </ac:grpSpMkLst>
        </pc:grpChg>
        <pc:grpChg chg="mod">
          <ac:chgData name="hassan MH" userId="84cd2103f36ef0dc" providerId="LiveId" clId="{4C5D9288-3663-4D53-A597-1B27E5165414}" dt="2022-06-03T14:45:19.086" v="1976"/>
          <ac:grpSpMkLst>
            <pc:docMk/>
            <pc:sldMk cId="3542381384" sldId="447"/>
            <ac:grpSpMk id="13" creationId="{B7D65792-9550-AF01-4925-80651E24DDF3}"/>
          </ac:grpSpMkLst>
        </pc:grpChg>
        <pc:grpChg chg="mod">
          <ac:chgData name="hassan MH" userId="84cd2103f36ef0dc" providerId="LiveId" clId="{4C5D9288-3663-4D53-A597-1B27E5165414}" dt="2022-06-03T14:45:19.086" v="1976"/>
          <ac:grpSpMkLst>
            <pc:docMk/>
            <pc:sldMk cId="3542381384" sldId="447"/>
            <ac:grpSpMk id="14" creationId="{230754F9-34B2-C0C9-DA2F-066CED45E919}"/>
          </ac:grpSpMkLst>
        </pc:grpChg>
        <pc:grpChg chg="mod">
          <ac:chgData name="hassan MH" userId="84cd2103f36ef0dc" providerId="LiveId" clId="{4C5D9288-3663-4D53-A597-1B27E5165414}" dt="2022-06-03T14:45:19.086" v="1976"/>
          <ac:grpSpMkLst>
            <pc:docMk/>
            <pc:sldMk cId="3542381384" sldId="447"/>
            <ac:grpSpMk id="15" creationId="{35466F81-B093-7F63-3956-8C19B09BA053}"/>
          </ac:grpSpMkLst>
        </pc:grpChg>
        <pc:grpChg chg="mod">
          <ac:chgData name="hassan MH" userId="84cd2103f36ef0dc" providerId="LiveId" clId="{4C5D9288-3663-4D53-A597-1B27E5165414}" dt="2022-06-03T14:45:19.086" v="1976"/>
          <ac:grpSpMkLst>
            <pc:docMk/>
            <pc:sldMk cId="3542381384" sldId="447"/>
            <ac:grpSpMk id="18" creationId="{8B9991E8-8BFA-9E90-FA3B-0858F5EAC624}"/>
          </ac:grpSpMkLst>
        </pc:grpChg>
        <pc:grpChg chg="mod">
          <ac:chgData name="hassan MH" userId="84cd2103f36ef0dc" providerId="LiveId" clId="{4C5D9288-3663-4D53-A597-1B27E5165414}" dt="2022-06-03T14:45:19.086" v="1976"/>
          <ac:grpSpMkLst>
            <pc:docMk/>
            <pc:sldMk cId="3542381384" sldId="447"/>
            <ac:grpSpMk id="20" creationId="{F0B556CF-EABD-FDBA-4C37-7332B3C79FD2}"/>
          </ac:grpSpMkLst>
        </pc:grpChg>
        <pc:grpChg chg="mod">
          <ac:chgData name="hassan MH" userId="84cd2103f36ef0dc" providerId="LiveId" clId="{4C5D9288-3663-4D53-A597-1B27E5165414}" dt="2022-06-03T14:45:19.086" v="1976"/>
          <ac:grpSpMkLst>
            <pc:docMk/>
            <pc:sldMk cId="3542381384" sldId="447"/>
            <ac:grpSpMk id="23" creationId="{D7914644-16D9-75CD-A89A-5910A6342443}"/>
          </ac:grpSpMkLst>
        </pc:grpChg>
        <pc:grpChg chg="mod">
          <ac:chgData name="hassan MH" userId="84cd2103f36ef0dc" providerId="LiveId" clId="{4C5D9288-3663-4D53-A597-1B27E5165414}" dt="2022-06-03T14:45:19.086" v="1976"/>
          <ac:grpSpMkLst>
            <pc:docMk/>
            <pc:sldMk cId="3542381384" sldId="447"/>
            <ac:grpSpMk id="24" creationId="{7BB21F13-6206-194C-3335-FF900124C3D8}"/>
          </ac:grpSpMkLst>
        </pc:grpChg>
        <pc:grpChg chg="mod">
          <ac:chgData name="hassan MH" userId="84cd2103f36ef0dc" providerId="LiveId" clId="{4C5D9288-3663-4D53-A597-1B27E5165414}" dt="2022-06-03T14:45:19.086" v="1976"/>
          <ac:grpSpMkLst>
            <pc:docMk/>
            <pc:sldMk cId="3542381384" sldId="447"/>
            <ac:grpSpMk id="29" creationId="{6B395150-8EDF-CA7A-BF24-9C59BEBE8C04}"/>
          </ac:grpSpMkLst>
        </pc:grpChg>
        <pc:grpChg chg="mod">
          <ac:chgData name="hassan MH" userId="84cd2103f36ef0dc" providerId="LiveId" clId="{4C5D9288-3663-4D53-A597-1B27E5165414}" dt="2022-06-03T14:45:19.086" v="1976"/>
          <ac:grpSpMkLst>
            <pc:docMk/>
            <pc:sldMk cId="3542381384" sldId="447"/>
            <ac:grpSpMk id="36" creationId="{C732E746-2614-4A77-DC97-A84D6A818974}"/>
          </ac:grpSpMkLst>
        </pc:grpChg>
        <pc:grpChg chg="mod">
          <ac:chgData name="hassan MH" userId="84cd2103f36ef0dc" providerId="LiveId" clId="{4C5D9288-3663-4D53-A597-1B27E5165414}" dt="2022-06-03T14:45:19.086" v="1976"/>
          <ac:grpSpMkLst>
            <pc:docMk/>
            <pc:sldMk cId="3542381384" sldId="447"/>
            <ac:grpSpMk id="57" creationId="{418134D4-1B8F-3A2C-D205-8767271034AF}"/>
          </ac:grpSpMkLst>
        </pc:grpChg>
        <pc:grpChg chg="mod">
          <ac:chgData name="hassan MH" userId="84cd2103f36ef0dc" providerId="LiveId" clId="{4C5D9288-3663-4D53-A597-1B27E5165414}" dt="2022-06-03T14:45:19.086" v="1976"/>
          <ac:grpSpMkLst>
            <pc:docMk/>
            <pc:sldMk cId="3542381384" sldId="447"/>
            <ac:grpSpMk id="58" creationId="{4C3821A3-FDFD-00F3-B496-C12EA9107162}"/>
          </ac:grpSpMkLst>
        </pc:grpChg>
        <pc:grpChg chg="mod">
          <ac:chgData name="hassan MH" userId="84cd2103f36ef0dc" providerId="LiveId" clId="{4C5D9288-3663-4D53-A597-1B27E5165414}" dt="2022-06-03T14:45:19.086" v="1976"/>
          <ac:grpSpMkLst>
            <pc:docMk/>
            <pc:sldMk cId="3542381384" sldId="447"/>
            <ac:grpSpMk id="59" creationId="{E36158F4-3054-AF12-D572-ED8B1D48BD84}"/>
          </ac:grpSpMkLst>
        </pc:grpChg>
        <pc:picChg chg="add mod">
          <ac:chgData name="hassan MH" userId="84cd2103f36ef0dc" providerId="LiveId" clId="{4C5D9288-3663-4D53-A597-1B27E5165414}" dt="2022-06-03T15:01:24.832" v="2253" actId="14100"/>
          <ac:picMkLst>
            <pc:docMk/>
            <pc:sldMk cId="3542381384" sldId="447"/>
            <ac:picMk id="2" creationId="{D10CFFA4-1416-8D63-DA9E-0454201FD3BA}"/>
          </ac:picMkLst>
        </pc:picChg>
      </pc:sldChg>
      <pc:sldChg chg="addSp delSp modSp add mod">
        <pc:chgData name="hassan MH" userId="84cd2103f36ef0dc" providerId="LiveId" clId="{4C5D9288-3663-4D53-A597-1B27E5165414}" dt="2022-06-03T15:39:17.871" v="2651"/>
        <pc:sldMkLst>
          <pc:docMk/>
          <pc:sldMk cId="79264726" sldId="448"/>
        </pc:sldMkLst>
        <pc:spChg chg="mod">
          <ac:chgData name="hassan MH" userId="84cd2103f36ef0dc" providerId="LiveId" clId="{4C5D9288-3663-4D53-A597-1B27E5165414}" dt="2022-06-03T14:45:36.605" v="1979"/>
          <ac:spMkLst>
            <pc:docMk/>
            <pc:sldMk cId="79264726" sldId="448"/>
            <ac:spMk id="7" creationId="{BCA5E2E3-2EB3-0BA2-9250-369F9077A548}"/>
          </ac:spMkLst>
        </pc:spChg>
        <pc:spChg chg="mod">
          <ac:chgData name="hassan MH" userId="84cd2103f36ef0dc" providerId="LiveId" clId="{4C5D9288-3663-4D53-A597-1B27E5165414}" dt="2022-06-03T14:45:36.605" v="1979"/>
          <ac:spMkLst>
            <pc:docMk/>
            <pc:sldMk cId="79264726" sldId="448"/>
            <ac:spMk id="8" creationId="{3E23B691-8F74-2B75-EDEE-1ACCD72C6A8A}"/>
          </ac:spMkLst>
        </pc:spChg>
        <pc:spChg chg="mod">
          <ac:chgData name="hassan MH" userId="84cd2103f36ef0dc" providerId="LiveId" clId="{4C5D9288-3663-4D53-A597-1B27E5165414}" dt="2022-06-03T14:45:36.605" v="1979"/>
          <ac:spMkLst>
            <pc:docMk/>
            <pc:sldMk cId="79264726" sldId="448"/>
            <ac:spMk id="9" creationId="{D3C2EFA1-603F-153B-3B73-671C84C35564}"/>
          </ac:spMkLst>
        </pc:spChg>
        <pc:spChg chg="mod">
          <ac:chgData name="hassan MH" userId="84cd2103f36ef0dc" providerId="LiveId" clId="{4C5D9288-3663-4D53-A597-1B27E5165414}" dt="2022-06-03T15:29:27.801" v="2486" actId="207"/>
          <ac:spMkLst>
            <pc:docMk/>
            <pc:sldMk cId="79264726" sldId="448"/>
            <ac:spMk id="10" creationId="{AC90E868-6B9F-4DE2-7E2D-90E5BF6ED449}"/>
          </ac:spMkLst>
        </pc:spChg>
        <pc:spChg chg="mod">
          <ac:chgData name="hassan MH" userId="84cd2103f36ef0dc" providerId="LiveId" clId="{4C5D9288-3663-4D53-A597-1B27E5165414}" dt="2022-06-03T14:45:36.605" v="1979"/>
          <ac:spMkLst>
            <pc:docMk/>
            <pc:sldMk cId="79264726" sldId="448"/>
            <ac:spMk id="11" creationId="{C9F25C41-54D6-2578-3BA1-A51CF366E0D7}"/>
          </ac:spMkLst>
        </pc:spChg>
        <pc:spChg chg="mod">
          <ac:chgData name="hassan MH" userId="84cd2103f36ef0dc" providerId="LiveId" clId="{4C5D9288-3663-4D53-A597-1B27E5165414}" dt="2022-06-03T14:45:36.605" v="1979"/>
          <ac:spMkLst>
            <pc:docMk/>
            <pc:sldMk cId="79264726" sldId="448"/>
            <ac:spMk id="16" creationId="{5DC9333A-5355-EE40-BBA1-212FBA5431CA}"/>
          </ac:spMkLst>
        </pc:spChg>
        <pc:spChg chg="mod">
          <ac:chgData name="hassan MH" userId="84cd2103f36ef0dc" providerId="LiveId" clId="{4C5D9288-3663-4D53-A597-1B27E5165414}" dt="2022-06-03T14:45:36.605" v="1979"/>
          <ac:spMkLst>
            <pc:docMk/>
            <pc:sldMk cId="79264726" sldId="448"/>
            <ac:spMk id="17" creationId="{4EF6A784-2F2B-B0A9-ACD2-5E80BE6644A4}"/>
          </ac:spMkLst>
        </pc:spChg>
        <pc:spChg chg="mod">
          <ac:chgData name="hassan MH" userId="84cd2103f36ef0dc" providerId="LiveId" clId="{4C5D9288-3663-4D53-A597-1B27E5165414}" dt="2022-06-03T14:45:36.605" v="1979"/>
          <ac:spMkLst>
            <pc:docMk/>
            <pc:sldMk cId="79264726" sldId="448"/>
            <ac:spMk id="19" creationId="{DB543A35-4A68-D135-4A4C-68B46279F08A}"/>
          </ac:spMkLst>
        </pc:spChg>
        <pc:spChg chg="mod">
          <ac:chgData name="hassan MH" userId="84cd2103f36ef0dc" providerId="LiveId" clId="{4C5D9288-3663-4D53-A597-1B27E5165414}" dt="2022-06-03T14:45:36.605" v="1979"/>
          <ac:spMkLst>
            <pc:docMk/>
            <pc:sldMk cId="79264726" sldId="448"/>
            <ac:spMk id="21" creationId="{3B7357D4-C87D-2713-A872-962501F915E6}"/>
          </ac:spMkLst>
        </pc:spChg>
        <pc:spChg chg="mod">
          <ac:chgData name="hassan MH" userId="84cd2103f36ef0dc" providerId="LiveId" clId="{4C5D9288-3663-4D53-A597-1B27E5165414}" dt="2022-06-03T14:45:36.605" v="1979"/>
          <ac:spMkLst>
            <pc:docMk/>
            <pc:sldMk cId="79264726" sldId="448"/>
            <ac:spMk id="22" creationId="{3A6523AB-D024-723F-7221-B941F8BC3771}"/>
          </ac:spMkLst>
        </pc:spChg>
        <pc:spChg chg="mod">
          <ac:chgData name="hassan MH" userId="84cd2103f36ef0dc" providerId="LiveId" clId="{4C5D9288-3663-4D53-A597-1B27E5165414}" dt="2022-06-03T14:45:36.605" v="1979"/>
          <ac:spMkLst>
            <pc:docMk/>
            <pc:sldMk cId="79264726" sldId="448"/>
            <ac:spMk id="25" creationId="{58D993A0-F3CD-55AC-462C-CF602C8CBCD8}"/>
          </ac:spMkLst>
        </pc:spChg>
        <pc:spChg chg="mod">
          <ac:chgData name="hassan MH" userId="84cd2103f36ef0dc" providerId="LiveId" clId="{4C5D9288-3663-4D53-A597-1B27E5165414}" dt="2022-06-03T14:45:36.605" v="1979"/>
          <ac:spMkLst>
            <pc:docMk/>
            <pc:sldMk cId="79264726" sldId="448"/>
            <ac:spMk id="26" creationId="{F796C7D7-9669-3462-33AD-AE91AC242351}"/>
          </ac:spMkLst>
        </pc:spChg>
        <pc:spChg chg="mod">
          <ac:chgData name="hassan MH" userId="84cd2103f36ef0dc" providerId="LiveId" clId="{4C5D9288-3663-4D53-A597-1B27E5165414}" dt="2022-06-03T14:45:36.605" v="1979"/>
          <ac:spMkLst>
            <pc:docMk/>
            <pc:sldMk cId="79264726" sldId="448"/>
            <ac:spMk id="27" creationId="{A5F21377-235C-8C75-F611-D567D7CEA4E5}"/>
          </ac:spMkLst>
        </pc:spChg>
        <pc:spChg chg="mod">
          <ac:chgData name="hassan MH" userId="84cd2103f36ef0dc" providerId="LiveId" clId="{4C5D9288-3663-4D53-A597-1B27E5165414}" dt="2022-06-03T14:45:36.605" v="1979"/>
          <ac:spMkLst>
            <pc:docMk/>
            <pc:sldMk cId="79264726" sldId="448"/>
            <ac:spMk id="28" creationId="{63942193-FDCB-8937-24FE-F9217801F418}"/>
          </ac:spMkLst>
        </pc:spChg>
        <pc:spChg chg="mod">
          <ac:chgData name="hassan MH" userId="84cd2103f36ef0dc" providerId="LiveId" clId="{4C5D9288-3663-4D53-A597-1B27E5165414}" dt="2022-06-03T14:45:36.605" v="1979"/>
          <ac:spMkLst>
            <pc:docMk/>
            <pc:sldMk cId="79264726" sldId="448"/>
            <ac:spMk id="30" creationId="{FD1C8801-F87E-B553-99E3-FBED2B943A63}"/>
          </ac:spMkLst>
        </pc:spChg>
        <pc:spChg chg="mod">
          <ac:chgData name="hassan MH" userId="84cd2103f36ef0dc" providerId="LiveId" clId="{4C5D9288-3663-4D53-A597-1B27E5165414}" dt="2022-06-03T14:45:36.605" v="1979"/>
          <ac:spMkLst>
            <pc:docMk/>
            <pc:sldMk cId="79264726" sldId="448"/>
            <ac:spMk id="31" creationId="{8715DA78-89AD-5EA0-D3E6-A9ACC9DBC981}"/>
          </ac:spMkLst>
        </pc:spChg>
        <pc:spChg chg="mod">
          <ac:chgData name="hassan MH" userId="84cd2103f36ef0dc" providerId="LiveId" clId="{4C5D9288-3663-4D53-A597-1B27E5165414}" dt="2022-06-03T14:45:36.605" v="1979"/>
          <ac:spMkLst>
            <pc:docMk/>
            <pc:sldMk cId="79264726" sldId="448"/>
            <ac:spMk id="32" creationId="{709E2246-8B1C-7101-4AFC-6A36AFA18DE3}"/>
          </ac:spMkLst>
        </pc:spChg>
        <pc:spChg chg="mod">
          <ac:chgData name="hassan MH" userId="84cd2103f36ef0dc" providerId="LiveId" clId="{4C5D9288-3663-4D53-A597-1B27E5165414}" dt="2022-06-03T14:45:36.605" v="1979"/>
          <ac:spMkLst>
            <pc:docMk/>
            <pc:sldMk cId="79264726" sldId="448"/>
            <ac:spMk id="33" creationId="{DD519090-3D42-27B2-B4AC-C99D9723027E}"/>
          </ac:spMkLst>
        </pc:spChg>
        <pc:spChg chg="mod">
          <ac:chgData name="hassan MH" userId="84cd2103f36ef0dc" providerId="LiveId" clId="{4C5D9288-3663-4D53-A597-1B27E5165414}" dt="2022-06-03T14:45:36.605" v="1979"/>
          <ac:spMkLst>
            <pc:docMk/>
            <pc:sldMk cId="79264726" sldId="448"/>
            <ac:spMk id="34" creationId="{FB8BC6A0-51FB-F586-4BEB-067FDA0E3991}"/>
          </ac:spMkLst>
        </pc:spChg>
        <pc:spChg chg="mod">
          <ac:chgData name="hassan MH" userId="84cd2103f36ef0dc" providerId="LiveId" clId="{4C5D9288-3663-4D53-A597-1B27E5165414}" dt="2022-06-03T14:45:36.605" v="1979"/>
          <ac:spMkLst>
            <pc:docMk/>
            <pc:sldMk cId="79264726" sldId="448"/>
            <ac:spMk id="35" creationId="{11C25072-3114-57EF-9252-D7D9EDBC35A3}"/>
          </ac:spMkLst>
        </pc:spChg>
        <pc:spChg chg="mod">
          <ac:chgData name="hassan MH" userId="84cd2103f36ef0dc" providerId="LiveId" clId="{4C5D9288-3663-4D53-A597-1B27E5165414}" dt="2022-06-03T14:45:36.605" v="1979"/>
          <ac:spMkLst>
            <pc:docMk/>
            <pc:sldMk cId="79264726" sldId="448"/>
            <ac:spMk id="37" creationId="{1824AFB6-8355-C995-C7C6-7453458A06BB}"/>
          </ac:spMkLst>
        </pc:spChg>
        <pc:spChg chg="mod">
          <ac:chgData name="hassan MH" userId="84cd2103f36ef0dc" providerId="LiveId" clId="{4C5D9288-3663-4D53-A597-1B27E5165414}" dt="2022-06-03T14:45:36.605" v="1979"/>
          <ac:spMkLst>
            <pc:docMk/>
            <pc:sldMk cId="79264726" sldId="448"/>
            <ac:spMk id="38" creationId="{87B07C55-BA58-4B7F-D1CC-DF80EB205D97}"/>
          </ac:spMkLst>
        </pc:spChg>
        <pc:spChg chg="mod">
          <ac:chgData name="hassan MH" userId="84cd2103f36ef0dc" providerId="LiveId" clId="{4C5D9288-3663-4D53-A597-1B27E5165414}" dt="2022-06-03T14:45:36.605" v="1979"/>
          <ac:spMkLst>
            <pc:docMk/>
            <pc:sldMk cId="79264726" sldId="448"/>
            <ac:spMk id="39" creationId="{F4489AF3-9931-9246-58C1-312F035220B5}"/>
          </ac:spMkLst>
        </pc:spChg>
        <pc:spChg chg="mod">
          <ac:chgData name="hassan MH" userId="84cd2103f36ef0dc" providerId="LiveId" clId="{4C5D9288-3663-4D53-A597-1B27E5165414}" dt="2022-06-03T14:45:36.605" v="1979"/>
          <ac:spMkLst>
            <pc:docMk/>
            <pc:sldMk cId="79264726" sldId="448"/>
            <ac:spMk id="40" creationId="{D363D6AD-5F74-7B75-73E7-982C9ECAE2F8}"/>
          </ac:spMkLst>
        </pc:spChg>
        <pc:spChg chg="mod">
          <ac:chgData name="hassan MH" userId="84cd2103f36ef0dc" providerId="LiveId" clId="{4C5D9288-3663-4D53-A597-1B27E5165414}" dt="2022-06-03T14:45:36.605" v="1979"/>
          <ac:spMkLst>
            <pc:docMk/>
            <pc:sldMk cId="79264726" sldId="448"/>
            <ac:spMk id="41" creationId="{23636BD9-D1DB-F33B-EE81-E82497390E17}"/>
          </ac:spMkLst>
        </pc:spChg>
        <pc:spChg chg="mod">
          <ac:chgData name="hassan MH" userId="84cd2103f36ef0dc" providerId="LiveId" clId="{4C5D9288-3663-4D53-A597-1B27E5165414}" dt="2022-06-03T14:45:36.605" v="1979"/>
          <ac:spMkLst>
            <pc:docMk/>
            <pc:sldMk cId="79264726" sldId="448"/>
            <ac:spMk id="42" creationId="{8266D2B1-DD49-070A-6683-61354822340C}"/>
          </ac:spMkLst>
        </pc:spChg>
        <pc:spChg chg="mod">
          <ac:chgData name="hassan MH" userId="84cd2103f36ef0dc" providerId="LiveId" clId="{4C5D9288-3663-4D53-A597-1B27E5165414}" dt="2022-06-03T14:45:36.605" v="1979"/>
          <ac:spMkLst>
            <pc:docMk/>
            <pc:sldMk cId="79264726" sldId="448"/>
            <ac:spMk id="43" creationId="{8D3982AE-C723-350F-23E1-4458C8A0BFD2}"/>
          </ac:spMkLst>
        </pc:spChg>
        <pc:spChg chg="mod">
          <ac:chgData name="hassan MH" userId="84cd2103f36ef0dc" providerId="LiveId" clId="{4C5D9288-3663-4D53-A597-1B27E5165414}" dt="2022-06-03T15:39:17.871" v="2651"/>
          <ac:spMkLst>
            <pc:docMk/>
            <pc:sldMk cId="79264726" sldId="448"/>
            <ac:spMk id="44" creationId="{18920727-6091-FF59-E03E-6AC6C1C23C98}"/>
          </ac:spMkLst>
        </pc:spChg>
        <pc:spChg chg="mod">
          <ac:chgData name="hassan MH" userId="84cd2103f36ef0dc" providerId="LiveId" clId="{4C5D9288-3663-4D53-A597-1B27E5165414}" dt="2022-06-03T14:45:36.605" v="1979"/>
          <ac:spMkLst>
            <pc:docMk/>
            <pc:sldMk cId="79264726" sldId="448"/>
            <ac:spMk id="45" creationId="{6727A191-84A1-6226-512F-AEFA84714CA4}"/>
          </ac:spMkLst>
        </pc:spChg>
        <pc:spChg chg="mod">
          <ac:chgData name="hassan MH" userId="84cd2103f36ef0dc" providerId="LiveId" clId="{4C5D9288-3663-4D53-A597-1B27E5165414}" dt="2022-06-03T14:45:36.605" v="1979"/>
          <ac:spMkLst>
            <pc:docMk/>
            <pc:sldMk cId="79264726" sldId="448"/>
            <ac:spMk id="46" creationId="{1A78334D-E7CD-08DB-6D91-90ADC737ADC5}"/>
          </ac:spMkLst>
        </pc:spChg>
        <pc:spChg chg="mod">
          <ac:chgData name="hassan MH" userId="84cd2103f36ef0dc" providerId="LiveId" clId="{4C5D9288-3663-4D53-A597-1B27E5165414}" dt="2022-06-03T14:45:36.605" v="1979"/>
          <ac:spMkLst>
            <pc:docMk/>
            <pc:sldMk cId="79264726" sldId="448"/>
            <ac:spMk id="47" creationId="{68815556-436B-3702-1FC2-D8D5112CC5C1}"/>
          </ac:spMkLst>
        </pc:spChg>
        <pc:spChg chg="mod">
          <ac:chgData name="hassan MH" userId="84cd2103f36ef0dc" providerId="LiveId" clId="{4C5D9288-3663-4D53-A597-1B27E5165414}" dt="2022-06-03T14:45:36.605" v="1979"/>
          <ac:spMkLst>
            <pc:docMk/>
            <pc:sldMk cId="79264726" sldId="448"/>
            <ac:spMk id="48" creationId="{E2103A7F-7D06-FBEB-389F-6C4210A56C0D}"/>
          </ac:spMkLst>
        </pc:spChg>
        <pc:spChg chg="mod">
          <ac:chgData name="hassan MH" userId="84cd2103f36ef0dc" providerId="LiveId" clId="{4C5D9288-3663-4D53-A597-1B27E5165414}" dt="2022-06-03T14:45:36.605" v="1979"/>
          <ac:spMkLst>
            <pc:docMk/>
            <pc:sldMk cId="79264726" sldId="448"/>
            <ac:spMk id="49" creationId="{29844197-1795-BD71-552D-AA0E556640FC}"/>
          </ac:spMkLst>
        </pc:spChg>
        <pc:spChg chg="mod">
          <ac:chgData name="hassan MH" userId="84cd2103f36ef0dc" providerId="LiveId" clId="{4C5D9288-3663-4D53-A597-1B27E5165414}" dt="2022-06-03T14:45:36.605" v="1979"/>
          <ac:spMkLst>
            <pc:docMk/>
            <pc:sldMk cId="79264726" sldId="448"/>
            <ac:spMk id="50" creationId="{5B22F03D-4972-EAAB-9695-9C6326F90680}"/>
          </ac:spMkLst>
        </pc:spChg>
        <pc:spChg chg="mod">
          <ac:chgData name="hassan MH" userId="84cd2103f36ef0dc" providerId="LiveId" clId="{4C5D9288-3663-4D53-A597-1B27E5165414}" dt="2022-06-03T14:45:36.605" v="1979"/>
          <ac:spMkLst>
            <pc:docMk/>
            <pc:sldMk cId="79264726" sldId="448"/>
            <ac:spMk id="51" creationId="{64440471-D10D-B89D-A8E9-6BF172928CCA}"/>
          </ac:spMkLst>
        </pc:spChg>
        <pc:spChg chg="mod">
          <ac:chgData name="hassan MH" userId="84cd2103f36ef0dc" providerId="LiveId" clId="{4C5D9288-3663-4D53-A597-1B27E5165414}" dt="2022-06-03T14:45:36.605" v="1979"/>
          <ac:spMkLst>
            <pc:docMk/>
            <pc:sldMk cId="79264726" sldId="448"/>
            <ac:spMk id="52" creationId="{1A6D87F6-395A-70F5-1AE8-FDAB7EEA449A}"/>
          </ac:spMkLst>
        </pc:spChg>
        <pc:spChg chg="mod">
          <ac:chgData name="hassan MH" userId="84cd2103f36ef0dc" providerId="LiveId" clId="{4C5D9288-3663-4D53-A597-1B27E5165414}" dt="2022-06-03T14:45:36.605" v="1979"/>
          <ac:spMkLst>
            <pc:docMk/>
            <pc:sldMk cId="79264726" sldId="448"/>
            <ac:spMk id="53" creationId="{EF7F63E3-755D-770B-079F-502461259A06}"/>
          </ac:spMkLst>
        </pc:spChg>
        <pc:spChg chg="mod">
          <ac:chgData name="hassan MH" userId="84cd2103f36ef0dc" providerId="LiveId" clId="{4C5D9288-3663-4D53-A597-1B27E5165414}" dt="2022-06-03T14:45:36.605" v="1979"/>
          <ac:spMkLst>
            <pc:docMk/>
            <pc:sldMk cId="79264726" sldId="448"/>
            <ac:spMk id="54" creationId="{5231EB04-5DDE-B4C2-FD95-9F7DA169E144}"/>
          </ac:spMkLst>
        </pc:spChg>
        <pc:spChg chg="mod">
          <ac:chgData name="hassan MH" userId="84cd2103f36ef0dc" providerId="LiveId" clId="{4C5D9288-3663-4D53-A597-1B27E5165414}" dt="2022-06-03T14:45:36.605" v="1979"/>
          <ac:spMkLst>
            <pc:docMk/>
            <pc:sldMk cId="79264726" sldId="448"/>
            <ac:spMk id="55" creationId="{F56DEEB4-4D55-5E15-4925-5B274AD68088}"/>
          </ac:spMkLst>
        </pc:spChg>
        <pc:spChg chg="mod">
          <ac:chgData name="hassan MH" userId="84cd2103f36ef0dc" providerId="LiveId" clId="{4C5D9288-3663-4D53-A597-1B27E5165414}" dt="2022-06-03T14:45:36.605" v="1979"/>
          <ac:spMkLst>
            <pc:docMk/>
            <pc:sldMk cId="79264726" sldId="448"/>
            <ac:spMk id="56" creationId="{090ACE02-4AC0-44DF-5356-585EB95FE846}"/>
          </ac:spMkLst>
        </pc:spChg>
        <pc:spChg chg="mod">
          <ac:chgData name="hassan MH" userId="84cd2103f36ef0dc" providerId="LiveId" clId="{4C5D9288-3663-4D53-A597-1B27E5165414}" dt="2022-06-03T14:45:36.605" v="1979"/>
          <ac:spMkLst>
            <pc:docMk/>
            <pc:sldMk cId="79264726" sldId="448"/>
            <ac:spMk id="60" creationId="{AA1CC904-C7EA-4E42-DCB9-20711D27A3A5}"/>
          </ac:spMkLst>
        </pc:spChg>
        <pc:spChg chg="mod">
          <ac:chgData name="hassan MH" userId="84cd2103f36ef0dc" providerId="LiveId" clId="{4C5D9288-3663-4D53-A597-1B27E5165414}" dt="2022-06-03T14:45:36.605" v="1979"/>
          <ac:spMkLst>
            <pc:docMk/>
            <pc:sldMk cId="79264726" sldId="448"/>
            <ac:spMk id="61" creationId="{9406D049-947C-EA13-D8D9-472676137A7C}"/>
          </ac:spMkLst>
        </pc:spChg>
        <pc:spChg chg="mod">
          <ac:chgData name="hassan MH" userId="84cd2103f36ef0dc" providerId="LiveId" clId="{4C5D9288-3663-4D53-A597-1B27E5165414}" dt="2022-06-03T14:45:36.605" v="1979"/>
          <ac:spMkLst>
            <pc:docMk/>
            <pc:sldMk cId="79264726" sldId="448"/>
            <ac:spMk id="62" creationId="{0FEE0F2C-AA8A-260C-30D9-6EF8C79DAFED}"/>
          </ac:spMkLst>
        </pc:spChg>
        <pc:spChg chg="mod">
          <ac:chgData name="hassan MH" userId="84cd2103f36ef0dc" providerId="LiveId" clId="{4C5D9288-3663-4D53-A597-1B27E5165414}" dt="2022-06-03T14:45:36.605" v="1979"/>
          <ac:spMkLst>
            <pc:docMk/>
            <pc:sldMk cId="79264726" sldId="448"/>
            <ac:spMk id="63" creationId="{88D4E5EC-29AC-64B0-F597-8264653CA747}"/>
          </ac:spMkLst>
        </pc:spChg>
        <pc:spChg chg="mod">
          <ac:chgData name="hassan MH" userId="84cd2103f36ef0dc" providerId="LiveId" clId="{4C5D9288-3663-4D53-A597-1B27E5165414}" dt="2022-06-03T14:45:36.605" v="1979"/>
          <ac:spMkLst>
            <pc:docMk/>
            <pc:sldMk cId="79264726" sldId="448"/>
            <ac:spMk id="64" creationId="{91F14D75-E6D4-B87D-3236-0B9CEA95EE9F}"/>
          </ac:spMkLst>
        </pc:spChg>
        <pc:spChg chg="mod">
          <ac:chgData name="hassan MH" userId="84cd2103f36ef0dc" providerId="LiveId" clId="{4C5D9288-3663-4D53-A597-1B27E5165414}" dt="2022-06-03T14:45:36.605" v="1979"/>
          <ac:spMkLst>
            <pc:docMk/>
            <pc:sldMk cId="79264726" sldId="448"/>
            <ac:spMk id="65" creationId="{8020EDF9-6C3D-6470-05DD-58EA731CB52C}"/>
          </ac:spMkLst>
        </pc:spChg>
        <pc:spChg chg="mod">
          <ac:chgData name="hassan MH" userId="84cd2103f36ef0dc" providerId="LiveId" clId="{4C5D9288-3663-4D53-A597-1B27E5165414}" dt="2022-06-03T14:45:36.605" v="1979"/>
          <ac:spMkLst>
            <pc:docMk/>
            <pc:sldMk cId="79264726" sldId="448"/>
            <ac:spMk id="66" creationId="{D149FDAD-192F-6F01-DE4B-10EFED6FACA8}"/>
          </ac:spMkLst>
        </pc:spChg>
        <pc:spChg chg="mod">
          <ac:chgData name="hassan MH" userId="84cd2103f36ef0dc" providerId="LiveId" clId="{4C5D9288-3663-4D53-A597-1B27E5165414}" dt="2022-06-03T14:45:36.605" v="1979"/>
          <ac:spMkLst>
            <pc:docMk/>
            <pc:sldMk cId="79264726" sldId="448"/>
            <ac:spMk id="67" creationId="{F8716877-1719-5408-BAC5-CEFC3F61B2AD}"/>
          </ac:spMkLst>
        </pc:spChg>
        <pc:spChg chg="mod">
          <ac:chgData name="hassan MH" userId="84cd2103f36ef0dc" providerId="LiveId" clId="{4C5D9288-3663-4D53-A597-1B27E5165414}" dt="2022-06-03T14:45:36.605" v="1979"/>
          <ac:spMkLst>
            <pc:docMk/>
            <pc:sldMk cId="79264726" sldId="448"/>
            <ac:spMk id="68" creationId="{29B0A3E2-C34E-2061-5C97-A8C073D73E5B}"/>
          </ac:spMkLst>
        </pc:spChg>
        <pc:spChg chg="mod">
          <ac:chgData name="hassan MH" userId="84cd2103f36ef0dc" providerId="LiveId" clId="{4C5D9288-3663-4D53-A597-1B27E5165414}" dt="2022-06-03T14:45:36.605" v="1979"/>
          <ac:spMkLst>
            <pc:docMk/>
            <pc:sldMk cId="79264726" sldId="448"/>
            <ac:spMk id="69" creationId="{90F8D707-B022-20D2-4504-A31B284F2170}"/>
          </ac:spMkLst>
        </pc:spChg>
        <pc:spChg chg="mod">
          <ac:chgData name="hassan MH" userId="84cd2103f36ef0dc" providerId="LiveId" clId="{4C5D9288-3663-4D53-A597-1B27E5165414}" dt="2022-06-03T14:45:36.605" v="1979"/>
          <ac:spMkLst>
            <pc:docMk/>
            <pc:sldMk cId="79264726" sldId="448"/>
            <ac:spMk id="70" creationId="{2790182A-E0B2-8134-E17A-135B5F5E15C0}"/>
          </ac:spMkLst>
        </pc:spChg>
        <pc:spChg chg="mod">
          <ac:chgData name="hassan MH" userId="84cd2103f36ef0dc" providerId="LiveId" clId="{4C5D9288-3663-4D53-A597-1B27E5165414}" dt="2022-06-03T14:45:36.605" v="1979"/>
          <ac:spMkLst>
            <pc:docMk/>
            <pc:sldMk cId="79264726" sldId="448"/>
            <ac:spMk id="71" creationId="{459F7A37-BB21-2611-15FE-BB31AFDAC310}"/>
          </ac:spMkLst>
        </pc:spChg>
        <pc:spChg chg="mod">
          <ac:chgData name="hassan MH" userId="84cd2103f36ef0dc" providerId="LiveId" clId="{4C5D9288-3663-4D53-A597-1B27E5165414}" dt="2022-06-03T14:45:36.605" v="1979"/>
          <ac:spMkLst>
            <pc:docMk/>
            <pc:sldMk cId="79264726" sldId="448"/>
            <ac:spMk id="72" creationId="{3BF88144-71FE-7B4C-34BC-6F258B590B15}"/>
          </ac:spMkLst>
        </pc:spChg>
        <pc:spChg chg="mod">
          <ac:chgData name="hassan MH" userId="84cd2103f36ef0dc" providerId="LiveId" clId="{4C5D9288-3663-4D53-A597-1B27E5165414}" dt="2022-06-03T14:45:36.605" v="1979"/>
          <ac:spMkLst>
            <pc:docMk/>
            <pc:sldMk cId="79264726" sldId="448"/>
            <ac:spMk id="73" creationId="{199A6CF8-4114-DDA0-ED78-E6FA5127BAF4}"/>
          </ac:spMkLst>
        </pc:spChg>
        <pc:spChg chg="mod">
          <ac:chgData name="hassan MH" userId="84cd2103f36ef0dc" providerId="LiveId" clId="{4C5D9288-3663-4D53-A597-1B27E5165414}" dt="2022-06-03T14:45:36.605" v="1979"/>
          <ac:spMkLst>
            <pc:docMk/>
            <pc:sldMk cId="79264726" sldId="448"/>
            <ac:spMk id="74" creationId="{4F5CF288-51AF-F533-1BFE-52826652424C}"/>
          </ac:spMkLst>
        </pc:spChg>
        <pc:spChg chg="mod">
          <ac:chgData name="hassan MH" userId="84cd2103f36ef0dc" providerId="LiveId" clId="{4C5D9288-3663-4D53-A597-1B27E5165414}" dt="2022-06-03T14:45:36.605" v="1979"/>
          <ac:spMkLst>
            <pc:docMk/>
            <pc:sldMk cId="79264726" sldId="448"/>
            <ac:spMk id="75" creationId="{4645A23C-77BE-2F0A-DA58-11F10EA851BA}"/>
          </ac:spMkLst>
        </pc:spChg>
        <pc:spChg chg="mod">
          <ac:chgData name="hassan MH" userId="84cd2103f36ef0dc" providerId="LiveId" clId="{4C5D9288-3663-4D53-A597-1B27E5165414}" dt="2022-06-03T14:45:36.605" v="1979"/>
          <ac:spMkLst>
            <pc:docMk/>
            <pc:sldMk cId="79264726" sldId="448"/>
            <ac:spMk id="76" creationId="{CBA8260F-0621-19A2-1E6C-3578E2BEF8FF}"/>
          </ac:spMkLst>
        </pc:spChg>
        <pc:grpChg chg="add del mod">
          <ac:chgData name="hassan MH" userId="84cd2103f36ef0dc" providerId="LiveId" clId="{4C5D9288-3663-4D53-A597-1B27E5165414}" dt="2022-06-03T15:01:32.574" v="2255" actId="21"/>
          <ac:grpSpMkLst>
            <pc:docMk/>
            <pc:sldMk cId="79264726" sldId="448"/>
            <ac:grpSpMk id="4" creationId="{36622AAF-AA16-0681-DD56-134AFE46896F}"/>
          </ac:grpSpMkLst>
        </pc:grpChg>
        <pc:grpChg chg="mod">
          <ac:chgData name="hassan MH" userId="84cd2103f36ef0dc" providerId="LiveId" clId="{4C5D9288-3663-4D53-A597-1B27E5165414}" dt="2022-06-03T14:45:36.605" v="1979"/>
          <ac:grpSpMkLst>
            <pc:docMk/>
            <pc:sldMk cId="79264726" sldId="448"/>
            <ac:grpSpMk id="5" creationId="{1910105D-E8EB-475B-E8F4-678F20AC7E19}"/>
          </ac:grpSpMkLst>
        </pc:grpChg>
        <pc:grpChg chg="mod">
          <ac:chgData name="hassan MH" userId="84cd2103f36ef0dc" providerId="LiveId" clId="{4C5D9288-3663-4D53-A597-1B27E5165414}" dt="2022-06-03T14:45:36.605" v="1979"/>
          <ac:grpSpMkLst>
            <pc:docMk/>
            <pc:sldMk cId="79264726" sldId="448"/>
            <ac:grpSpMk id="6" creationId="{68D09904-3AF8-3556-9CF7-C09533CD50AB}"/>
          </ac:grpSpMkLst>
        </pc:grpChg>
        <pc:grpChg chg="mod">
          <ac:chgData name="hassan MH" userId="84cd2103f36ef0dc" providerId="LiveId" clId="{4C5D9288-3663-4D53-A597-1B27E5165414}" dt="2022-06-03T14:45:36.605" v="1979"/>
          <ac:grpSpMkLst>
            <pc:docMk/>
            <pc:sldMk cId="79264726" sldId="448"/>
            <ac:grpSpMk id="12" creationId="{199797FC-5867-4265-7F52-3610B1247810}"/>
          </ac:grpSpMkLst>
        </pc:grpChg>
        <pc:grpChg chg="mod">
          <ac:chgData name="hassan MH" userId="84cd2103f36ef0dc" providerId="LiveId" clId="{4C5D9288-3663-4D53-A597-1B27E5165414}" dt="2022-06-03T14:45:36.605" v="1979"/>
          <ac:grpSpMkLst>
            <pc:docMk/>
            <pc:sldMk cId="79264726" sldId="448"/>
            <ac:grpSpMk id="13" creationId="{ED6EE273-C85E-FFE7-1830-5D5C75085A39}"/>
          </ac:grpSpMkLst>
        </pc:grpChg>
        <pc:grpChg chg="mod">
          <ac:chgData name="hassan MH" userId="84cd2103f36ef0dc" providerId="LiveId" clId="{4C5D9288-3663-4D53-A597-1B27E5165414}" dt="2022-06-03T14:45:36.605" v="1979"/>
          <ac:grpSpMkLst>
            <pc:docMk/>
            <pc:sldMk cId="79264726" sldId="448"/>
            <ac:grpSpMk id="14" creationId="{8E3A84BF-805D-1AF4-E6C3-DCAFA56D04E1}"/>
          </ac:grpSpMkLst>
        </pc:grpChg>
        <pc:grpChg chg="mod">
          <ac:chgData name="hassan MH" userId="84cd2103f36ef0dc" providerId="LiveId" clId="{4C5D9288-3663-4D53-A597-1B27E5165414}" dt="2022-06-03T14:45:36.605" v="1979"/>
          <ac:grpSpMkLst>
            <pc:docMk/>
            <pc:sldMk cId="79264726" sldId="448"/>
            <ac:grpSpMk id="15" creationId="{AECEC2B1-4456-C613-A5C9-7343853D5745}"/>
          </ac:grpSpMkLst>
        </pc:grpChg>
        <pc:grpChg chg="mod">
          <ac:chgData name="hassan MH" userId="84cd2103f36ef0dc" providerId="LiveId" clId="{4C5D9288-3663-4D53-A597-1B27E5165414}" dt="2022-06-03T14:45:36.605" v="1979"/>
          <ac:grpSpMkLst>
            <pc:docMk/>
            <pc:sldMk cId="79264726" sldId="448"/>
            <ac:grpSpMk id="18" creationId="{C026C15A-42E3-9ED9-7684-D757014D2D74}"/>
          </ac:grpSpMkLst>
        </pc:grpChg>
        <pc:grpChg chg="mod">
          <ac:chgData name="hassan MH" userId="84cd2103f36ef0dc" providerId="LiveId" clId="{4C5D9288-3663-4D53-A597-1B27E5165414}" dt="2022-06-03T14:45:36.605" v="1979"/>
          <ac:grpSpMkLst>
            <pc:docMk/>
            <pc:sldMk cId="79264726" sldId="448"/>
            <ac:grpSpMk id="20" creationId="{B43DDF6C-339B-7A4B-E72A-9D42CA76ECB9}"/>
          </ac:grpSpMkLst>
        </pc:grpChg>
        <pc:grpChg chg="mod">
          <ac:chgData name="hassan MH" userId="84cd2103f36ef0dc" providerId="LiveId" clId="{4C5D9288-3663-4D53-A597-1B27E5165414}" dt="2022-06-03T14:45:36.605" v="1979"/>
          <ac:grpSpMkLst>
            <pc:docMk/>
            <pc:sldMk cId="79264726" sldId="448"/>
            <ac:grpSpMk id="23" creationId="{992B57A1-2C21-8435-4D21-DC94CE380E7C}"/>
          </ac:grpSpMkLst>
        </pc:grpChg>
        <pc:grpChg chg="mod">
          <ac:chgData name="hassan MH" userId="84cd2103f36ef0dc" providerId="LiveId" clId="{4C5D9288-3663-4D53-A597-1B27E5165414}" dt="2022-06-03T14:45:36.605" v="1979"/>
          <ac:grpSpMkLst>
            <pc:docMk/>
            <pc:sldMk cId="79264726" sldId="448"/>
            <ac:grpSpMk id="24" creationId="{93269F2F-CC3D-B095-088D-A4A91B1D86EB}"/>
          </ac:grpSpMkLst>
        </pc:grpChg>
        <pc:grpChg chg="mod">
          <ac:chgData name="hassan MH" userId="84cd2103f36ef0dc" providerId="LiveId" clId="{4C5D9288-3663-4D53-A597-1B27E5165414}" dt="2022-06-03T14:45:36.605" v="1979"/>
          <ac:grpSpMkLst>
            <pc:docMk/>
            <pc:sldMk cId="79264726" sldId="448"/>
            <ac:grpSpMk id="29" creationId="{7B1F60F3-F14B-F018-E1F7-05E50F88354C}"/>
          </ac:grpSpMkLst>
        </pc:grpChg>
        <pc:grpChg chg="mod">
          <ac:chgData name="hassan MH" userId="84cd2103f36ef0dc" providerId="LiveId" clId="{4C5D9288-3663-4D53-A597-1B27E5165414}" dt="2022-06-03T14:45:36.605" v="1979"/>
          <ac:grpSpMkLst>
            <pc:docMk/>
            <pc:sldMk cId="79264726" sldId="448"/>
            <ac:grpSpMk id="36" creationId="{0CC2BD4E-C78D-C751-7594-82CED2A45CA6}"/>
          </ac:grpSpMkLst>
        </pc:grpChg>
        <pc:grpChg chg="mod">
          <ac:chgData name="hassan MH" userId="84cd2103f36ef0dc" providerId="LiveId" clId="{4C5D9288-3663-4D53-A597-1B27E5165414}" dt="2022-06-03T14:45:36.605" v="1979"/>
          <ac:grpSpMkLst>
            <pc:docMk/>
            <pc:sldMk cId="79264726" sldId="448"/>
            <ac:grpSpMk id="57" creationId="{EB7A35CD-B430-5433-ECE1-C1BC41E2DDA4}"/>
          </ac:grpSpMkLst>
        </pc:grpChg>
        <pc:grpChg chg="mod">
          <ac:chgData name="hassan MH" userId="84cd2103f36ef0dc" providerId="LiveId" clId="{4C5D9288-3663-4D53-A597-1B27E5165414}" dt="2022-06-03T14:45:36.605" v="1979"/>
          <ac:grpSpMkLst>
            <pc:docMk/>
            <pc:sldMk cId="79264726" sldId="448"/>
            <ac:grpSpMk id="58" creationId="{7FD4528D-184A-E8A7-E3B3-53090AA464AF}"/>
          </ac:grpSpMkLst>
        </pc:grpChg>
        <pc:grpChg chg="mod">
          <ac:chgData name="hassan MH" userId="84cd2103f36ef0dc" providerId="LiveId" clId="{4C5D9288-3663-4D53-A597-1B27E5165414}" dt="2022-06-03T14:45:36.605" v="1979"/>
          <ac:grpSpMkLst>
            <pc:docMk/>
            <pc:sldMk cId="79264726" sldId="448"/>
            <ac:grpSpMk id="59" creationId="{FC28358F-5B8C-1C03-0494-9D9D0019E631}"/>
          </ac:grpSpMkLst>
        </pc:grpChg>
        <pc:picChg chg="add mod">
          <ac:chgData name="hassan MH" userId="84cd2103f36ef0dc" providerId="LiveId" clId="{4C5D9288-3663-4D53-A597-1B27E5165414}" dt="2022-06-03T15:01:41.654" v="2258" actId="14100"/>
          <ac:picMkLst>
            <pc:docMk/>
            <pc:sldMk cId="79264726" sldId="448"/>
            <ac:picMk id="2" creationId="{BC49C597-A00A-2A15-ADFE-7442CC4C5487}"/>
          </ac:picMkLst>
        </pc:picChg>
      </pc:sldChg>
      <pc:sldChg chg="addSp delSp modSp add mod">
        <pc:chgData name="hassan MH" userId="84cd2103f36ef0dc" providerId="LiveId" clId="{4C5D9288-3663-4D53-A597-1B27E5165414}" dt="2022-06-03T15:39:15.959" v="2650"/>
        <pc:sldMkLst>
          <pc:docMk/>
          <pc:sldMk cId="1573834209" sldId="449"/>
        </pc:sldMkLst>
        <pc:spChg chg="mod">
          <ac:chgData name="hassan MH" userId="84cd2103f36ef0dc" providerId="LiveId" clId="{4C5D9288-3663-4D53-A597-1B27E5165414}" dt="2022-06-03T14:45:45.546" v="1980"/>
          <ac:spMkLst>
            <pc:docMk/>
            <pc:sldMk cId="1573834209" sldId="449"/>
            <ac:spMk id="7" creationId="{23103AF2-1954-3CB9-39F5-8CCBD3DD24C9}"/>
          </ac:spMkLst>
        </pc:spChg>
        <pc:spChg chg="mod">
          <ac:chgData name="hassan MH" userId="84cd2103f36ef0dc" providerId="LiveId" clId="{4C5D9288-3663-4D53-A597-1B27E5165414}" dt="2022-06-03T14:45:45.546" v="1980"/>
          <ac:spMkLst>
            <pc:docMk/>
            <pc:sldMk cId="1573834209" sldId="449"/>
            <ac:spMk id="8" creationId="{8E7C7C3B-0141-FFE7-AF5E-14539ED1A210}"/>
          </ac:spMkLst>
        </pc:spChg>
        <pc:spChg chg="mod">
          <ac:chgData name="hassan MH" userId="84cd2103f36ef0dc" providerId="LiveId" clId="{4C5D9288-3663-4D53-A597-1B27E5165414}" dt="2022-06-03T14:45:45.546" v="1980"/>
          <ac:spMkLst>
            <pc:docMk/>
            <pc:sldMk cId="1573834209" sldId="449"/>
            <ac:spMk id="9" creationId="{C4E350AD-563C-AA98-9495-892089FBFB06}"/>
          </ac:spMkLst>
        </pc:spChg>
        <pc:spChg chg="mod">
          <ac:chgData name="hassan MH" userId="84cd2103f36ef0dc" providerId="LiveId" clId="{4C5D9288-3663-4D53-A597-1B27E5165414}" dt="2022-06-03T14:44:11.571" v="1962" actId="1076"/>
          <ac:spMkLst>
            <pc:docMk/>
            <pc:sldMk cId="1573834209" sldId="449"/>
            <ac:spMk id="10" creationId="{AC90E868-6B9F-4DE2-7E2D-90E5BF6ED449}"/>
          </ac:spMkLst>
        </pc:spChg>
        <pc:spChg chg="mod">
          <ac:chgData name="hassan MH" userId="84cd2103f36ef0dc" providerId="LiveId" clId="{4C5D9288-3663-4D53-A597-1B27E5165414}" dt="2022-06-03T14:45:45.546" v="1980"/>
          <ac:spMkLst>
            <pc:docMk/>
            <pc:sldMk cId="1573834209" sldId="449"/>
            <ac:spMk id="11" creationId="{390C3960-F571-2970-5CAF-05A7A59334A5}"/>
          </ac:spMkLst>
        </pc:spChg>
        <pc:spChg chg="mod">
          <ac:chgData name="hassan MH" userId="84cd2103f36ef0dc" providerId="LiveId" clId="{4C5D9288-3663-4D53-A597-1B27E5165414}" dt="2022-06-03T14:45:45.546" v="1980"/>
          <ac:spMkLst>
            <pc:docMk/>
            <pc:sldMk cId="1573834209" sldId="449"/>
            <ac:spMk id="16" creationId="{8D4A91A6-5DBF-AF2C-DFD3-D6C067675AD0}"/>
          </ac:spMkLst>
        </pc:spChg>
        <pc:spChg chg="mod">
          <ac:chgData name="hassan MH" userId="84cd2103f36ef0dc" providerId="LiveId" clId="{4C5D9288-3663-4D53-A597-1B27E5165414}" dt="2022-06-03T14:45:45.546" v="1980"/>
          <ac:spMkLst>
            <pc:docMk/>
            <pc:sldMk cId="1573834209" sldId="449"/>
            <ac:spMk id="17" creationId="{CDCFE1B1-0FCB-7E6F-4207-3918DA79FB54}"/>
          </ac:spMkLst>
        </pc:spChg>
        <pc:spChg chg="mod">
          <ac:chgData name="hassan MH" userId="84cd2103f36ef0dc" providerId="LiveId" clId="{4C5D9288-3663-4D53-A597-1B27E5165414}" dt="2022-06-03T14:45:45.546" v="1980"/>
          <ac:spMkLst>
            <pc:docMk/>
            <pc:sldMk cId="1573834209" sldId="449"/>
            <ac:spMk id="19" creationId="{213BA433-588D-AC8E-3A4C-E9EC3440DC30}"/>
          </ac:spMkLst>
        </pc:spChg>
        <pc:spChg chg="mod">
          <ac:chgData name="hassan MH" userId="84cd2103f36ef0dc" providerId="LiveId" clId="{4C5D9288-3663-4D53-A597-1B27E5165414}" dt="2022-06-03T14:45:45.546" v="1980"/>
          <ac:spMkLst>
            <pc:docMk/>
            <pc:sldMk cId="1573834209" sldId="449"/>
            <ac:spMk id="21" creationId="{BE1421FE-3F4C-6A8D-C8D5-907D8865CF87}"/>
          </ac:spMkLst>
        </pc:spChg>
        <pc:spChg chg="mod">
          <ac:chgData name="hassan MH" userId="84cd2103f36ef0dc" providerId="LiveId" clId="{4C5D9288-3663-4D53-A597-1B27E5165414}" dt="2022-06-03T14:45:45.546" v="1980"/>
          <ac:spMkLst>
            <pc:docMk/>
            <pc:sldMk cId="1573834209" sldId="449"/>
            <ac:spMk id="22" creationId="{F9E728E5-A03E-2BE0-EBAE-EB0EE2ED73A7}"/>
          </ac:spMkLst>
        </pc:spChg>
        <pc:spChg chg="mod">
          <ac:chgData name="hassan MH" userId="84cd2103f36ef0dc" providerId="LiveId" clId="{4C5D9288-3663-4D53-A597-1B27E5165414}" dt="2022-06-03T14:45:45.546" v="1980"/>
          <ac:spMkLst>
            <pc:docMk/>
            <pc:sldMk cId="1573834209" sldId="449"/>
            <ac:spMk id="25" creationId="{7955B69D-EF03-672C-3BAD-E16587EF37FE}"/>
          </ac:spMkLst>
        </pc:spChg>
        <pc:spChg chg="mod">
          <ac:chgData name="hassan MH" userId="84cd2103f36ef0dc" providerId="LiveId" clId="{4C5D9288-3663-4D53-A597-1B27E5165414}" dt="2022-06-03T14:45:45.546" v="1980"/>
          <ac:spMkLst>
            <pc:docMk/>
            <pc:sldMk cId="1573834209" sldId="449"/>
            <ac:spMk id="26" creationId="{B7F95FC8-250B-7D58-DBD6-8E269D390EF4}"/>
          </ac:spMkLst>
        </pc:spChg>
        <pc:spChg chg="mod">
          <ac:chgData name="hassan MH" userId="84cd2103f36ef0dc" providerId="LiveId" clId="{4C5D9288-3663-4D53-A597-1B27E5165414}" dt="2022-06-03T14:45:45.546" v="1980"/>
          <ac:spMkLst>
            <pc:docMk/>
            <pc:sldMk cId="1573834209" sldId="449"/>
            <ac:spMk id="27" creationId="{3926A6AA-5193-B48F-797C-849813A377EB}"/>
          </ac:spMkLst>
        </pc:spChg>
        <pc:spChg chg="mod">
          <ac:chgData name="hassan MH" userId="84cd2103f36ef0dc" providerId="LiveId" clId="{4C5D9288-3663-4D53-A597-1B27E5165414}" dt="2022-06-03T14:45:45.546" v="1980"/>
          <ac:spMkLst>
            <pc:docMk/>
            <pc:sldMk cId="1573834209" sldId="449"/>
            <ac:spMk id="28" creationId="{CCE24D30-FFD9-F90F-EEBA-C62E53E0EEC1}"/>
          </ac:spMkLst>
        </pc:spChg>
        <pc:spChg chg="mod">
          <ac:chgData name="hassan MH" userId="84cd2103f36ef0dc" providerId="LiveId" clId="{4C5D9288-3663-4D53-A597-1B27E5165414}" dt="2022-06-03T14:45:45.546" v="1980"/>
          <ac:spMkLst>
            <pc:docMk/>
            <pc:sldMk cId="1573834209" sldId="449"/>
            <ac:spMk id="30" creationId="{2A3DB2E9-0134-BD36-2E47-F17227349DB3}"/>
          </ac:spMkLst>
        </pc:spChg>
        <pc:spChg chg="mod">
          <ac:chgData name="hassan MH" userId="84cd2103f36ef0dc" providerId="LiveId" clId="{4C5D9288-3663-4D53-A597-1B27E5165414}" dt="2022-06-03T14:45:45.546" v="1980"/>
          <ac:spMkLst>
            <pc:docMk/>
            <pc:sldMk cId="1573834209" sldId="449"/>
            <ac:spMk id="31" creationId="{299DA758-53B3-2459-11BD-31F1A32FD25C}"/>
          </ac:spMkLst>
        </pc:spChg>
        <pc:spChg chg="mod">
          <ac:chgData name="hassan MH" userId="84cd2103f36ef0dc" providerId="LiveId" clId="{4C5D9288-3663-4D53-A597-1B27E5165414}" dt="2022-06-03T14:45:45.546" v="1980"/>
          <ac:spMkLst>
            <pc:docMk/>
            <pc:sldMk cId="1573834209" sldId="449"/>
            <ac:spMk id="32" creationId="{46DDB23E-C31E-745D-DE34-E50FBB2C8664}"/>
          </ac:spMkLst>
        </pc:spChg>
        <pc:spChg chg="mod">
          <ac:chgData name="hassan MH" userId="84cd2103f36ef0dc" providerId="LiveId" clId="{4C5D9288-3663-4D53-A597-1B27E5165414}" dt="2022-06-03T14:45:45.546" v="1980"/>
          <ac:spMkLst>
            <pc:docMk/>
            <pc:sldMk cId="1573834209" sldId="449"/>
            <ac:spMk id="33" creationId="{0CC74A61-6871-D8BF-28A0-7988CF0A36F2}"/>
          </ac:spMkLst>
        </pc:spChg>
        <pc:spChg chg="mod">
          <ac:chgData name="hassan MH" userId="84cd2103f36ef0dc" providerId="LiveId" clId="{4C5D9288-3663-4D53-A597-1B27E5165414}" dt="2022-06-03T14:45:45.546" v="1980"/>
          <ac:spMkLst>
            <pc:docMk/>
            <pc:sldMk cId="1573834209" sldId="449"/>
            <ac:spMk id="34" creationId="{98ABA416-1BC7-A76F-CB18-2CEAC3DEDDFB}"/>
          </ac:spMkLst>
        </pc:spChg>
        <pc:spChg chg="mod">
          <ac:chgData name="hassan MH" userId="84cd2103f36ef0dc" providerId="LiveId" clId="{4C5D9288-3663-4D53-A597-1B27E5165414}" dt="2022-06-03T14:45:45.546" v="1980"/>
          <ac:spMkLst>
            <pc:docMk/>
            <pc:sldMk cId="1573834209" sldId="449"/>
            <ac:spMk id="35" creationId="{19EAB4EB-0001-F231-170B-C85844FBC126}"/>
          </ac:spMkLst>
        </pc:spChg>
        <pc:spChg chg="mod">
          <ac:chgData name="hassan MH" userId="84cd2103f36ef0dc" providerId="LiveId" clId="{4C5D9288-3663-4D53-A597-1B27E5165414}" dt="2022-06-03T14:45:45.546" v="1980"/>
          <ac:spMkLst>
            <pc:docMk/>
            <pc:sldMk cId="1573834209" sldId="449"/>
            <ac:spMk id="37" creationId="{E2D24FB0-3AE9-7ED6-A140-B64BFB648680}"/>
          </ac:spMkLst>
        </pc:spChg>
        <pc:spChg chg="mod">
          <ac:chgData name="hassan MH" userId="84cd2103f36ef0dc" providerId="LiveId" clId="{4C5D9288-3663-4D53-A597-1B27E5165414}" dt="2022-06-03T14:45:45.546" v="1980"/>
          <ac:spMkLst>
            <pc:docMk/>
            <pc:sldMk cId="1573834209" sldId="449"/>
            <ac:spMk id="38" creationId="{47565930-98AE-E440-FFBA-E856FDD7A1FC}"/>
          </ac:spMkLst>
        </pc:spChg>
        <pc:spChg chg="mod">
          <ac:chgData name="hassan MH" userId="84cd2103f36ef0dc" providerId="LiveId" clId="{4C5D9288-3663-4D53-A597-1B27E5165414}" dt="2022-06-03T14:45:45.546" v="1980"/>
          <ac:spMkLst>
            <pc:docMk/>
            <pc:sldMk cId="1573834209" sldId="449"/>
            <ac:spMk id="39" creationId="{B3941180-4CB6-7076-F1E0-3B6082460FE6}"/>
          </ac:spMkLst>
        </pc:spChg>
        <pc:spChg chg="mod">
          <ac:chgData name="hassan MH" userId="84cd2103f36ef0dc" providerId="LiveId" clId="{4C5D9288-3663-4D53-A597-1B27E5165414}" dt="2022-06-03T14:45:45.546" v="1980"/>
          <ac:spMkLst>
            <pc:docMk/>
            <pc:sldMk cId="1573834209" sldId="449"/>
            <ac:spMk id="40" creationId="{424E3AC7-80CE-B87D-54CF-077E798BCCEB}"/>
          </ac:spMkLst>
        </pc:spChg>
        <pc:spChg chg="mod">
          <ac:chgData name="hassan MH" userId="84cd2103f36ef0dc" providerId="LiveId" clId="{4C5D9288-3663-4D53-A597-1B27E5165414}" dt="2022-06-03T14:45:45.546" v="1980"/>
          <ac:spMkLst>
            <pc:docMk/>
            <pc:sldMk cId="1573834209" sldId="449"/>
            <ac:spMk id="41" creationId="{204EDCE7-A134-3D96-6663-73A9C9F7B552}"/>
          </ac:spMkLst>
        </pc:spChg>
        <pc:spChg chg="mod">
          <ac:chgData name="hassan MH" userId="84cd2103f36ef0dc" providerId="LiveId" clId="{4C5D9288-3663-4D53-A597-1B27E5165414}" dt="2022-06-03T14:45:45.546" v="1980"/>
          <ac:spMkLst>
            <pc:docMk/>
            <pc:sldMk cId="1573834209" sldId="449"/>
            <ac:spMk id="42" creationId="{DF9D8C52-1EFE-E23D-26C5-BAED6B98342E}"/>
          </ac:spMkLst>
        </pc:spChg>
        <pc:spChg chg="mod">
          <ac:chgData name="hassan MH" userId="84cd2103f36ef0dc" providerId="LiveId" clId="{4C5D9288-3663-4D53-A597-1B27E5165414}" dt="2022-06-03T14:45:45.546" v="1980"/>
          <ac:spMkLst>
            <pc:docMk/>
            <pc:sldMk cId="1573834209" sldId="449"/>
            <ac:spMk id="43" creationId="{1BA77768-2BEF-FAFF-7346-F9DCFDF7AD14}"/>
          </ac:spMkLst>
        </pc:spChg>
        <pc:spChg chg="mod">
          <ac:chgData name="hassan MH" userId="84cd2103f36ef0dc" providerId="LiveId" clId="{4C5D9288-3663-4D53-A597-1B27E5165414}" dt="2022-06-03T15:39:15.959" v="2650"/>
          <ac:spMkLst>
            <pc:docMk/>
            <pc:sldMk cId="1573834209" sldId="449"/>
            <ac:spMk id="44" creationId="{18920727-6091-FF59-E03E-6AC6C1C23C98}"/>
          </ac:spMkLst>
        </pc:spChg>
        <pc:spChg chg="mod">
          <ac:chgData name="hassan MH" userId="84cd2103f36ef0dc" providerId="LiveId" clId="{4C5D9288-3663-4D53-A597-1B27E5165414}" dt="2022-06-03T14:45:45.546" v="1980"/>
          <ac:spMkLst>
            <pc:docMk/>
            <pc:sldMk cId="1573834209" sldId="449"/>
            <ac:spMk id="45" creationId="{3BDB36D4-7D4D-A429-E22B-422C4773A79F}"/>
          </ac:spMkLst>
        </pc:spChg>
        <pc:spChg chg="mod">
          <ac:chgData name="hassan MH" userId="84cd2103f36ef0dc" providerId="LiveId" clId="{4C5D9288-3663-4D53-A597-1B27E5165414}" dt="2022-06-03T14:45:45.546" v="1980"/>
          <ac:spMkLst>
            <pc:docMk/>
            <pc:sldMk cId="1573834209" sldId="449"/>
            <ac:spMk id="46" creationId="{8F360AFB-2D8F-7495-97F0-D30300295A37}"/>
          </ac:spMkLst>
        </pc:spChg>
        <pc:spChg chg="mod">
          <ac:chgData name="hassan MH" userId="84cd2103f36ef0dc" providerId="LiveId" clId="{4C5D9288-3663-4D53-A597-1B27E5165414}" dt="2022-06-03T14:45:45.546" v="1980"/>
          <ac:spMkLst>
            <pc:docMk/>
            <pc:sldMk cId="1573834209" sldId="449"/>
            <ac:spMk id="47" creationId="{B9636D9A-0098-56CA-A5B3-0960D4EB2006}"/>
          </ac:spMkLst>
        </pc:spChg>
        <pc:spChg chg="mod">
          <ac:chgData name="hassan MH" userId="84cd2103f36ef0dc" providerId="LiveId" clId="{4C5D9288-3663-4D53-A597-1B27E5165414}" dt="2022-06-03T14:45:45.546" v="1980"/>
          <ac:spMkLst>
            <pc:docMk/>
            <pc:sldMk cId="1573834209" sldId="449"/>
            <ac:spMk id="48" creationId="{99D9EBAD-03DC-31FC-3AB6-C496BB6A6AE6}"/>
          </ac:spMkLst>
        </pc:spChg>
        <pc:spChg chg="mod">
          <ac:chgData name="hassan MH" userId="84cd2103f36ef0dc" providerId="LiveId" clId="{4C5D9288-3663-4D53-A597-1B27E5165414}" dt="2022-06-03T14:45:45.546" v="1980"/>
          <ac:spMkLst>
            <pc:docMk/>
            <pc:sldMk cId="1573834209" sldId="449"/>
            <ac:spMk id="49" creationId="{CA9D822A-D339-9227-9123-BE911CDAA4EE}"/>
          </ac:spMkLst>
        </pc:spChg>
        <pc:spChg chg="mod">
          <ac:chgData name="hassan MH" userId="84cd2103f36ef0dc" providerId="LiveId" clId="{4C5D9288-3663-4D53-A597-1B27E5165414}" dt="2022-06-03T14:45:45.546" v="1980"/>
          <ac:spMkLst>
            <pc:docMk/>
            <pc:sldMk cId="1573834209" sldId="449"/>
            <ac:spMk id="50" creationId="{8AF4263D-D54F-F359-85E6-F0256B93CAC5}"/>
          </ac:spMkLst>
        </pc:spChg>
        <pc:spChg chg="mod">
          <ac:chgData name="hassan MH" userId="84cd2103f36ef0dc" providerId="LiveId" clId="{4C5D9288-3663-4D53-A597-1B27E5165414}" dt="2022-06-03T14:45:45.546" v="1980"/>
          <ac:spMkLst>
            <pc:docMk/>
            <pc:sldMk cId="1573834209" sldId="449"/>
            <ac:spMk id="51" creationId="{F5851607-7C6E-D517-C7DE-1EEACB8F871F}"/>
          </ac:spMkLst>
        </pc:spChg>
        <pc:spChg chg="mod">
          <ac:chgData name="hassan MH" userId="84cd2103f36ef0dc" providerId="LiveId" clId="{4C5D9288-3663-4D53-A597-1B27E5165414}" dt="2022-06-03T14:45:45.546" v="1980"/>
          <ac:spMkLst>
            <pc:docMk/>
            <pc:sldMk cId="1573834209" sldId="449"/>
            <ac:spMk id="52" creationId="{A838AA11-B92C-920C-023C-AC5B53694938}"/>
          </ac:spMkLst>
        </pc:spChg>
        <pc:spChg chg="mod">
          <ac:chgData name="hassan MH" userId="84cd2103f36ef0dc" providerId="LiveId" clId="{4C5D9288-3663-4D53-A597-1B27E5165414}" dt="2022-06-03T14:45:45.546" v="1980"/>
          <ac:spMkLst>
            <pc:docMk/>
            <pc:sldMk cId="1573834209" sldId="449"/>
            <ac:spMk id="53" creationId="{8EB9CB0E-FC0F-F57F-5FCE-09F58B3BEAAA}"/>
          </ac:spMkLst>
        </pc:spChg>
        <pc:spChg chg="mod">
          <ac:chgData name="hassan MH" userId="84cd2103f36ef0dc" providerId="LiveId" clId="{4C5D9288-3663-4D53-A597-1B27E5165414}" dt="2022-06-03T14:45:45.546" v="1980"/>
          <ac:spMkLst>
            <pc:docMk/>
            <pc:sldMk cId="1573834209" sldId="449"/>
            <ac:spMk id="54" creationId="{5B566576-2BDA-DF14-F77C-040674235449}"/>
          </ac:spMkLst>
        </pc:spChg>
        <pc:spChg chg="mod">
          <ac:chgData name="hassan MH" userId="84cd2103f36ef0dc" providerId="LiveId" clId="{4C5D9288-3663-4D53-A597-1B27E5165414}" dt="2022-06-03T14:45:45.546" v="1980"/>
          <ac:spMkLst>
            <pc:docMk/>
            <pc:sldMk cId="1573834209" sldId="449"/>
            <ac:spMk id="55" creationId="{7C432377-F8B3-9F43-9DCF-B897B705AD76}"/>
          </ac:spMkLst>
        </pc:spChg>
        <pc:spChg chg="mod">
          <ac:chgData name="hassan MH" userId="84cd2103f36ef0dc" providerId="LiveId" clId="{4C5D9288-3663-4D53-A597-1B27E5165414}" dt="2022-06-03T14:45:45.546" v="1980"/>
          <ac:spMkLst>
            <pc:docMk/>
            <pc:sldMk cId="1573834209" sldId="449"/>
            <ac:spMk id="56" creationId="{8AB0B6D0-0768-AD30-0CA7-5A7EDFE4C9B8}"/>
          </ac:spMkLst>
        </pc:spChg>
        <pc:spChg chg="mod">
          <ac:chgData name="hassan MH" userId="84cd2103f36ef0dc" providerId="LiveId" clId="{4C5D9288-3663-4D53-A597-1B27E5165414}" dt="2022-06-03T14:45:45.546" v="1980"/>
          <ac:spMkLst>
            <pc:docMk/>
            <pc:sldMk cId="1573834209" sldId="449"/>
            <ac:spMk id="60" creationId="{2A7BBA1F-BEC7-A530-EC2A-A9EEB96387D3}"/>
          </ac:spMkLst>
        </pc:spChg>
        <pc:spChg chg="mod">
          <ac:chgData name="hassan MH" userId="84cd2103f36ef0dc" providerId="LiveId" clId="{4C5D9288-3663-4D53-A597-1B27E5165414}" dt="2022-06-03T14:45:45.546" v="1980"/>
          <ac:spMkLst>
            <pc:docMk/>
            <pc:sldMk cId="1573834209" sldId="449"/>
            <ac:spMk id="61" creationId="{30E41B94-DB48-F75F-4432-672DE3E2B434}"/>
          </ac:spMkLst>
        </pc:spChg>
        <pc:spChg chg="mod">
          <ac:chgData name="hassan MH" userId="84cd2103f36ef0dc" providerId="LiveId" clId="{4C5D9288-3663-4D53-A597-1B27E5165414}" dt="2022-06-03T14:45:45.546" v="1980"/>
          <ac:spMkLst>
            <pc:docMk/>
            <pc:sldMk cId="1573834209" sldId="449"/>
            <ac:spMk id="62" creationId="{170E859A-FEBD-4372-25E7-9E8038A4875A}"/>
          </ac:spMkLst>
        </pc:spChg>
        <pc:spChg chg="mod">
          <ac:chgData name="hassan MH" userId="84cd2103f36ef0dc" providerId="LiveId" clId="{4C5D9288-3663-4D53-A597-1B27E5165414}" dt="2022-06-03T14:45:45.546" v="1980"/>
          <ac:spMkLst>
            <pc:docMk/>
            <pc:sldMk cId="1573834209" sldId="449"/>
            <ac:spMk id="63" creationId="{1153A455-2722-1028-0114-CCCCB2F85E45}"/>
          </ac:spMkLst>
        </pc:spChg>
        <pc:spChg chg="mod">
          <ac:chgData name="hassan MH" userId="84cd2103f36ef0dc" providerId="LiveId" clId="{4C5D9288-3663-4D53-A597-1B27E5165414}" dt="2022-06-03T14:45:45.546" v="1980"/>
          <ac:spMkLst>
            <pc:docMk/>
            <pc:sldMk cId="1573834209" sldId="449"/>
            <ac:spMk id="64" creationId="{1308DF00-445E-9764-4575-5DD0053EE55E}"/>
          </ac:spMkLst>
        </pc:spChg>
        <pc:spChg chg="mod">
          <ac:chgData name="hassan MH" userId="84cd2103f36ef0dc" providerId="LiveId" clId="{4C5D9288-3663-4D53-A597-1B27E5165414}" dt="2022-06-03T14:45:45.546" v="1980"/>
          <ac:spMkLst>
            <pc:docMk/>
            <pc:sldMk cId="1573834209" sldId="449"/>
            <ac:spMk id="65" creationId="{31D412F3-8086-6590-9478-F0CEE82927B2}"/>
          </ac:spMkLst>
        </pc:spChg>
        <pc:spChg chg="mod">
          <ac:chgData name="hassan MH" userId="84cd2103f36ef0dc" providerId="LiveId" clId="{4C5D9288-3663-4D53-A597-1B27E5165414}" dt="2022-06-03T14:45:45.546" v="1980"/>
          <ac:spMkLst>
            <pc:docMk/>
            <pc:sldMk cId="1573834209" sldId="449"/>
            <ac:spMk id="66" creationId="{349B9D90-0A1B-1ACA-3981-56B5F896E521}"/>
          </ac:spMkLst>
        </pc:spChg>
        <pc:spChg chg="mod">
          <ac:chgData name="hassan MH" userId="84cd2103f36ef0dc" providerId="LiveId" clId="{4C5D9288-3663-4D53-A597-1B27E5165414}" dt="2022-06-03T14:45:45.546" v="1980"/>
          <ac:spMkLst>
            <pc:docMk/>
            <pc:sldMk cId="1573834209" sldId="449"/>
            <ac:spMk id="67" creationId="{8A46179C-6FAF-7DD5-3262-51027643F56F}"/>
          </ac:spMkLst>
        </pc:spChg>
        <pc:spChg chg="mod">
          <ac:chgData name="hassan MH" userId="84cd2103f36ef0dc" providerId="LiveId" clId="{4C5D9288-3663-4D53-A597-1B27E5165414}" dt="2022-06-03T14:45:45.546" v="1980"/>
          <ac:spMkLst>
            <pc:docMk/>
            <pc:sldMk cId="1573834209" sldId="449"/>
            <ac:spMk id="68" creationId="{7B1079BC-6443-A76A-427E-4AC5E080A8E0}"/>
          </ac:spMkLst>
        </pc:spChg>
        <pc:spChg chg="mod">
          <ac:chgData name="hassan MH" userId="84cd2103f36ef0dc" providerId="LiveId" clId="{4C5D9288-3663-4D53-A597-1B27E5165414}" dt="2022-06-03T14:45:45.546" v="1980"/>
          <ac:spMkLst>
            <pc:docMk/>
            <pc:sldMk cId="1573834209" sldId="449"/>
            <ac:spMk id="69" creationId="{55521B4C-91AA-83BE-BA2C-BE612D89F356}"/>
          </ac:spMkLst>
        </pc:spChg>
        <pc:spChg chg="mod">
          <ac:chgData name="hassan MH" userId="84cd2103f36ef0dc" providerId="LiveId" clId="{4C5D9288-3663-4D53-A597-1B27E5165414}" dt="2022-06-03T14:45:45.546" v="1980"/>
          <ac:spMkLst>
            <pc:docMk/>
            <pc:sldMk cId="1573834209" sldId="449"/>
            <ac:spMk id="70" creationId="{CB0F3924-21D1-59C0-5EBA-24E48254CF49}"/>
          </ac:spMkLst>
        </pc:spChg>
        <pc:spChg chg="mod">
          <ac:chgData name="hassan MH" userId="84cd2103f36ef0dc" providerId="LiveId" clId="{4C5D9288-3663-4D53-A597-1B27E5165414}" dt="2022-06-03T14:45:45.546" v="1980"/>
          <ac:spMkLst>
            <pc:docMk/>
            <pc:sldMk cId="1573834209" sldId="449"/>
            <ac:spMk id="71" creationId="{6F0F63AE-1C3F-2DCB-F65E-C4AC9D1EBC8D}"/>
          </ac:spMkLst>
        </pc:spChg>
        <pc:spChg chg="mod">
          <ac:chgData name="hassan MH" userId="84cd2103f36ef0dc" providerId="LiveId" clId="{4C5D9288-3663-4D53-A597-1B27E5165414}" dt="2022-06-03T14:45:45.546" v="1980"/>
          <ac:spMkLst>
            <pc:docMk/>
            <pc:sldMk cId="1573834209" sldId="449"/>
            <ac:spMk id="72" creationId="{35701B1F-89CD-9B55-2C90-DA447C43BC85}"/>
          </ac:spMkLst>
        </pc:spChg>
        <pc:spChg chg="mod">
          <ac:chgData name="hassan MH" userId="84cd2103f36ef0dc" providerId="LiveId" clId="{4C5D9288-3663-4D53-A597-1B27E5165414}" dt="2022-06-03T14:45:45.546" v="1980"/>
          <ac:spMkLst>
            <pc:docMk/>
            <pc:sldMk cId="1573834209" sldId="449"/>
            <ac:spMk id="73" creationId="{D7133A20-9496-0404-9CD5-8D8EC02C83D1}"/>
          </ac:spMkLst>
        </pc:spChg>
        <pc:spChg chg="mod">
          <ac:chgData name="hassan MH" userId="84cd2103f36ef0dc" providerId="LiveId" clId="{4C5D9288-3663-4D53-A597-1B27E5165414}" dt="2022-06-03T14:45:45.546" v="1980"/>
          <ac:spMkLst>
            <pc:docMk/>
            <pc:sldMk cId="1573834209" sldId="449"/>
            <ac:spMk id="74" creationId="{1397AFA5-A0F2-00F6-6281-F1872414B851}"/>
          </ac:spMkLst>
        </pc:spChg>
        <pc:spChg chg="mod">
          <ac:chgData name="hassan MH" userId="84cd2103f36ef0dc" providerId="LiveId" clId="{4C5D9288-3663-4D53-A597-1B27E5165414}" dt="2022-06-03T14:45:45.546" v="1980"/>
          <ac:spMkLst>
            <pc:docMk/>
            <pc:sldMk cId="1573834209" sldId="449"/>
            <ac:spMk id="75" creationId="{23D4D035-1D23-A915-DCAD-B0DC7D2FBE73}"/>
          </ac:spMkLst>
        </pc:spChg>
        <pc:spChg chg="mod">
          <ac:chgData name="hassan MH" userId="84cd2103f36ef0dc" providerId="LiveId" clId="{4C5D9288-3663-4D53-A597-1B27E5165414}" dt="2022-06-03T14:45:45.546" v="1980"/>
          <ac:spMkLst>
            <pc:docMk/>
            <pc:sldMk cId="1573834209" sldId="449"/>
            <ac:spMk id="76" creationId="{DF3CEAE4-BE66-4B5D-6112-2892712B2764}"/>
          </ac:spMkLst>
        </pc:spChg>
        <pc:grpChg chg="add del mod">
          <ac:chgData name="hassan MH" userId="84cd2103f36ef0dc" providerId="LiveId" clId="{4C5D9288-3663-4D53-A597-1B27E5165414}" dt="2022-06-03T15:01:48.045" v="2260" actId="21"/>
          <ac:grpSpMkLst>
            <pc:docMk/>
            <pc:sldMk cId="1573834209" sldId="449"/>
            <ac:grpSpMk id="4" creationId="{07768DEB-C41D-FD8F-E062-F67C1837681B}"/>
          </ac:grpSpMkLst>
        </pc:grpChg>
        <pc:grpChg chg="mod">
          <ac:chgData name="hassan MH" userId="84cd2103f36ef0dc" providerId="LiveId" clId="{4C5D9288-3663-4D53-A597-1B27E5165414}" dt="2022-06-03T14:45:45.546" v="1980"/>
          <ac:grpSpMkLst>
            <pc:docMk/>
            <pc:sldMk cId="1573834209" sldId="449"/>
            <ac:grpSpMk id="5" creationId="{2FF2AF60-7E59-11B6-7E3A-5DFD87F35375}"/>
          </ac:grpSpMkLst>
        </pc:grpChg>
        <pc:grpChg chg="mod">
          <ac:chgData name="hassan MH" userId="84cd2103f36ef0dc" providerId="LiveId" clId="{4C5D9288-3663-4D53-A597-1B27E5165414}" dt="2022-06-03T14:45:45.546" v="1980"/>
          <ac:grpSpMkLst>
            <pc:docMk/>
            <pc:sldMk cId="1573834209" sldId="449"/>
            <ac:grpSpMk id="6" creationId="{F734A3BB-73EC-7DDB-B503-BD7E782E844B}"/>
          </ac:grpSpMkLst>
        </pc:grpChg>
        <pc:grpChg chg="mod">
          <ac:chgData name="hassan MH" userId="84cd2103f36ef0dc" providerId="LiveId" clId="{4C5D9288-3663-4D53-A597-1B27E5165414}" dt="2022-06-03T14:45:45.546" v="1980"/>
          <ac:grpSpMkLst>
            <pc:docMk/>
            <pc:sldMk cId="1573834209" sldId="449"/>
            <ac:grpSpMk id="12" creationId="{8DA3DFBA-5477-241B-F368-774816D2D7F4}"/>
          </ac:grpSpMkLst>
        </pc:grpChg>
        <pc:grpChg chg="mod">
          <ac:chgData name="hassan MH" userId="84cd2103f36ef0dc" providerId="LiveId" clId="{4C5D9288-3663-4D53-A597-1B27E5165414}" dt="2022-06-03T14:45:45.546" v="1980"/>
          <ac:grpSpMkLst>
            <pc:docMk/>
            <pc:sldMk cId="1573834209" sldId="449"/>
            <ac:grpSpMk id="13" creationId="{DDD1EF32-BE7D-3DAB-4632-D0542A39E59D}"/>
          </ac:grpSpMkLst>
        </pc:grpChg>
        <pc:grpChg chg="mod">
          <ac:chgData name="hassan MH" userId="84cd2103f36ef0dc" providerId="LiveId" clId="{4C5D9288-3663-4D53-A597-1B27E5165414}" dt="2022-06-03T14:45:45.546" v="1980"/>
          <ac:grpSpMkLst>
            <pc:docMk/>
            <pc:sldMk cId="1573834209" sldId="449"/>
            <ac:grpSpMk id="14" creationId="{7E4FFB6A-ECFA-B24F-96B1-FB54D9825318}"/>
          </ac:grpSpMkLst>
        </pc:grpChg>
        <pc:grpChg chg="mod">
          <ac:chgData name="hassan MH" userId="84cd2103f36ef0dc" providerId="LiveId" clId="{4C5D9288-3663-4D53-A597-1B27E5165414}" dt="2022-06-03T14:45:45.546" v="1980"/>
          <ac:grpSpMkLst>
            <pc:docMk/>
            <pc:sldMk cId="1573834209" sldId="449"/>
            <ac:grpSpMk id="15" creationId="{C5C6E8B2-9AB1-C5D1-0F97-9385176A3DF0}"/>
          </ac:grpSpMkLst>
        </pc:grpChg>
        <pc:grpChg chg="mod">
          <ac:chgData name="hassan MH" userId="84cd2103f36ef0dc" providerId="LiveId" clId="{4C5D9288-3663-4D53-A597-1B27E5165414}" dt="2022-06-03T14:45:45.546" v="1980"/>
          <ac:grpSpMkLst>
            <pc:docMk/>
            <pc:sldMk cId="1573834209" sldId="449"/>
            <ac:grpSpMk id="18" creationId="{53A7C402-893B-1F87-CD02-FBC9BF0D19C3}"/>
          </ac:grpSpMkLst>
        </pc:grpChg>
        <pc:grpChg chg="mod">
          <ac:chgData name="hassan MH" userId="84cd2103f36ef0dc" providerId="LiveId" clId="{4C5D9288-3663-4D53-A597-1B27E5165414}" dt="2022-06-03T14:45:45.546" v="1980"/>
          <ac:grpSpMkLst>
            <pc:docMk/>
            <pc:sldMk cId="1573834209" sldId="449"/>
            <ac:grpSpMk id="20" creationId="{C0326FB5-97B9-E2E2-FCC8-89A6EF98BEB8}"/>
          </ac:grpSpMkLst>
        </pc:grpChg>
        <pc:grpChg chg="mod">
          <ac:chgData name="hassan MH" userId="84cd2103f36ef0dc" providerId="LiveId" clId="{4C5D9288-3663-4D53-A597-1B27E5165414}" dt="2022-06-03T14:45:45.546" v="1980"/>
          <ac:grpSpMkLst>
            <pc:docMk/>
            <pc:sldMk cId="1573834209" sldId="449"/>
            <ac:grpSpMk id="23" creationId="{7122B86F-D208-764C-573A-56DFFADC4B30}"/>
          </ac:grpSpMkLst>
        </pc:grpChg>
        <pc:grpChg chg="mod">
          <ac:chgData name="hassan MH" userId="84cd2103f36ef0dc" providerId="LiveId" clId="{4C5D9288-3663-4D53-A597-1B27E5165414}" dt="2022-06-03T14:45:45.546" v="1980"/>
          <ac:grpSpMkLst>
            <pc:docMk/>
            <pc:sldMk cId="1573834209" sldId="449"/>
            <ac:grpSpMk id="24" creationId="{6ECDD20D-081F-E2A3-EFAB-6F10FD18DB75}"/>
          </ac:grpSpMkLst>
        </pc:grpChg>
        <pc:grpChg chg="mod">
          <ac:chgData name="hassan MH" userId="84cd2103f36ef0dc" providerId="LiveId" clId="{4C5D9288-3663-4D53-A597-1B27E5165414}" dt="2022-06-03T14:45:45.546" v="1980"/>
          <ac:grpSpMkLst>
            <pc:docMk/>
            <pc:sldMk cId="1573834209" sldId="449"/>
            <ac:grpSpMk id="29" creationId="{589A0334-1BED-DA04-697E-186295CDB711}"/>
          </ac:grpSpMkLst>
        </pc:grpChg>
        <pc:grpChg chg="mod">
          <ac:chgData name="hassan MH" userId="84cd2103f36ef0dc" providerId="LiveId" clId="{4C5D9288-3663-4D53-A597-1B27E5165414}" dt="2022-06-03T14:45:45.546" v="1980"/>
          <ac:grpSpMkLst>
            <pc:docMk/>
            <pc:sldMk cId="1573834209" sldId="449"/>
            <ac:grpSpMk id="36" creationId="{C25A3E93-5A95-41AB-8D8C-BE9FF026DCFE}"/>
          </ac:grpSpMkLst>
        </pc:grpChg>
        <pc:grpChg chg="mod">
          <ac:chgData name="hassan MH" userId="84cd2103f36ef0dc" providerId="LiveId" clId="{4C5D9288-3663-4D53-A597-1B27E5165414}" dt="2022-06-03T14:45:45.546" v="1980"/>
          <ac:grpSpMkLst>
            <pc:docMk/>
            <pc:sldMk cId="1573834209" sldId="449"/>
            <ac:grpSpMk id="57" creationId="{C49D9277-4D4E-BD81-43DB-A0727D807BBB}"/>
          </ac:grpSpMkLst>
        </pc:grpChg>
        <pc:grpChg chg="mod">
          <ac:chgData name="hassan MH" userId="84cd2103f36ef0dc" providerId="LiveId" clId="{4C5D9288-3663-4D53-A597-1B27E5165414}" dt="2022-06-03T14:45:45.546" v="1980"/>
          <ac:grpSpMkLst>
            <pc:docMk/>
            <pc:sldMk cId="1573834209" sldId="449"/>
            <ac:grpSpMk id="58" creationId="{28FB618F-33B6-9140-A466-3F00EA8831E8}"/>
          </ac:grpSpMkLst>
        </pc:grpChg>
        <pc:grpChg chg="mod">
          <ac:chgData name="hassan MH" userId="84cd2103f36ef0dc" providerId="LiveId" clId="{4C5D9288-3663-4D53-A597-1B27E5165414}" dt="2022-06-03T14:45:45.546" v="1980"/>
          <ac:grpSpMkLst>
            <pc:docMk/>
            <pc:sldMk cId="1573834209" sldId="449"/>
            <ac:grpSpMk id="59" creationId="{1BE14E56-8B99-E960-89E6-292C59772257}"/>
          </ac:grpSpMkLst>
        </pc:grpChg>
        <pc:picChg chg="add mod">
          <ac:chgData name="hassan MH" userId="84cd2103f36ef0dc" providerId="LiveId" clId="{4C5D9288-3663-4D53-A597-1B27E5165414}" dt="2022-06-03T15:01:53.806" v="2261"/>
          <ac:picMkLst>
            <pc:docMk/>
            <pc:sldMk cId="1573834209" sldId="449"/>
            <ac:picMk id="77" creationId="{3562A9D6-6797-4073-8AD7-19DC0D5A885A}"/>
          </ac:picMkLst>
        </pc:picChg>
      </pc:sldChg>
      <pc:sldChg chg="addSp delSp modSp add mod">
        <pc:chgData name="hassan MH" userId="84cd2103f36ef0dc" providerId="LiveId" clId="{4C5D9288-3663-4D53-A597-1B27E5165414}" dt="2022-06-03T15:39:14.070" v="2649"/>
        <pc:sldMkLst>
          <pc:docMk/>
          <pc:sldMk cId="2481150441" sldId="450"/>
        </pc:sldMkLst>
        <pc:spChg chg="mod">
          <ac:chgData name="hassan MH" userId="84cd2103f36ef0dc" providerId="LiveId" clId="{4C5D9288-3663-4D53-A597-1B27E5165414}" dt="2022-06-03T14:45:54.367" v="1981"/>
          <ac:spMkLst>
            <pc:docMk/>
            <pc:sldMk cId="2481150441" sldId="450"/>
            <ac:spMk id="7" creationId="{C5BF7165-53FF-1E08-1C09-B570FE1D36CD}"/>
          </ac:spMkLst>
        </pc:spChg>
        <pc:spChg chg="mod">
          <ac:chgData name="hassan MH" userId="84cd2103f36ef0dc" providerId="LiveId" clId="{4C5D9288-3663-4D53-A597-1B27E5165414}" dt="2022-06-03T14:45:54.367" v="1981"/>
          <ac:spMkLst>
            <pc:docMk/>
            <pc:sldMk cId="2481150441" sldId="450"/>
            <ac:spMk id="9" creationId="{58E19817-BBDF-BFF8-B618-8401915A6E5A}"/>
          </ac:spMkLst>
        </pc:spChg>
        <pc:spChg chg="mod">
          <ac:chgData name="hassan MH" userId="84cd2103f36ef0dc" providerId="LiveId" clId="{4C5D9288-3663-4D53-A597-1B27E5165414}" dt="2022-06-03T15:29:04.661" v="2474" actId="108"/>
          <ac:spMkLst>
            <pc:docMk/>
            <pc:sldMk cId="2481150441" sldId="450"/>
            <ac:spMk id="10" creationId="{AC90E868-6B9F-4DE2-7E2D-90E5BF6ED449}"/>
          </ac:spMkLst>
        </pc:spChg>
        <pc:spChg chg="mod">
          <ac:chgData name="hassan MH" userId="84cd2103f36ef0dc" providerId="LiveId" clId="{4C5D9288-3663-4D53-A597-1B27E5165414}" dt="2022-06-03T14:45:54.367" v="1981"/>
          <ac:spMkLst>
            <pc:docMk/>
            <pc:sldMk cId="2481150441" sldId="450"/>
            <ac:spMk id="11" creationId="{C3F7C6D6-D744-2EA2-4229-A7B92989EF4F}"/>
          </ac:spMkLst>
        </pc:spChg>
        <pc:spChg chg="mod">
          <ac:chgData name="hassan MH" userId="84cd2103f36ef0dc" providerId="LiveId" clId="{4C5D9288-3663-4D53-A597-1B27E5165414}" dt="2022-06-03T14:45:54.367" v="1981"/>
          <ac:spMkLst>
            <pc:docMk/>
            <pc:sldMk cId="2481150441" sldId="450"/>
            <ac:spMk id="12" creationId="{2DCB0E9A-3755-3682-1661-C87989FB1EBE}"/>
          </ac:spMkLst>
        </pc:spChg>
        <pc:spChg chg="mod">
          <ac:chgData name="hassan MH" userId="84cd2103f36ef0dc" providerId="LiveId" clId="{4C5D9288-3663-4D53-A597-1B27E5165414}" dt="2022-06-03T14:45:54.367" v="1981"/>
          <ac:spMkLst>
            <pc:docMk/>
            <pc:sldMk cId="2481150441" sldId="450"/>
            <ac:spMk id="13" creationId="{E01CA250-71B0-69DB-202F-68C3F5194ED2}"/>
          </ac:spMkLst>
        </pc:spChg>
        <pc:spChg chg="mod">
          <ac:chgData name="hassan MH" userId="84cd2103f36ef0dc" providerId="LiveId" clId="{4C5D9288-3663-4D53-A597-1B27E5165414}" dt="2022-06-03T14:45:54.367" v="1981"/>
          <ac:spMkLst>
            <pc:docMk/>
            <pc:sldMk cId="2481150441" sldId="450"/>
            <ac:spMk id="18" creationId="{BC893D61-ACA4-992F-B952-1F85DF3D14FE}"/>
          </ac:spMkLst>
        </pc:spChg>
        <pc:spChg chg="mod">
          <ac:chgData name="hassan MH" userId="84cd2103f36ef0dc" providerId="LiveId" clId="{4C5D9288-3663-4D53-A597-1B27E5165414}" dt="2022-06-03T14:45:54.367" v="1981"/>
          <ac:spMkLst>
            <pc:docMk/>
            <pc:sldMk cId="2481150441" sldId="450"/>
            <ac:spMk id="19" creationId="{A20B7858-0CB4-A5E5-6D8B-4E1231884F14}"/>
          </ac:spMkLst>
        </pc:spChg>
        <pc:spChg chg="mod">
          <ac:chgData name="hassan MH" userId="84cd2103f36ef0dc" providerId="LiveId" clId="{4C5D9288-3663-4D53-A597-1B27E5165414}" dt="2022-06-03T14:45:54.367" v="1981"/>
          <ac:spMkLst>
            <pc:docMk/>
            <pc:sldMk cId="2481150441" sldId="450"/>
            <ac:spMk id="20" creationId="{0CF6F7D4-4249-9ADB-1FC7-E7473668A6BB}"/>
          </ac:spMkLst>
        </pc:spChg>
        <pc:spChg chg="mod">
          <ac:chgData name="hassan MH" userId="84cd2103f36ef0dc" providerId="LiveId" clId="{4C5D9288-3663-4D53-A597-1B27E5165414}" dt="2022-06-03T14:45:54.367" v="1981"/>
          <ac:spMkLst>
            <pc:docMk/>
            <pc:sldMk cId="2481150441" sldId="450"/>
            <ac:spMk id="21" creationId="{20E0530E-7404-B615-55AD-A2B65883CFA2}"/>
          </ac:spMkLst>
        </pc:spChg>
        <pc:spChg chg="mod">
          <ac:chgData name="hassan MH" userId="84cd2103f36ef0dc" providerId="LiveId" clId="{4C5D9288-3663-4D53-A597-1B27E5165414}" dt="2022-06-03T14:45:54.367" v="1981"/>
          <ac:spMkLst>
            <pc:docMk/>
            <pc:sldMk cId="2481150441" sldId="450"/>
            <ac:spMk id="23" creationId="{97CC8654-D46A-C5A0-7C8E-B6E47D8C9811}"/>
          </ac:spMkLst>
        </pc:spChg>
        <pc:spChg chg="mod">
          <ac:chgData name="hassan MH" userId="84cd2103f36ef0dc" providerId="LiveId" clId="{4C5D9288-3663-4D53-A597-1B27E5165414}" dt="2022-06-03T14:45:54.367" v="1981"/>
          <ac:spMkLst>
            <pc:docMk/>
            <pc:sldMk cId="2481150441" sldId="450"/>
            <ac:spMk id="25" creationId="{01765812-2EA5-4E97-A59C-00BC890F6F65}"/>
          </ac:spMkLst>
        </pc:spChg>
        <pc:spChg chg="mod">
          <ac:chgData name="hassan MH" userId="84cd2103f36ef0dc" providerId="LiveId" clId="{4C5D9288-3663-4D53-A597-1B27E5165414}" dt="2022-06-03T14:45:54.367" v="1981"/>
          <ac:spMkLst>
            <pc:docMk/>
            <pc:sldMk cId="2481150441" sldId="450"/>
            <ac:spMk id="26" creationId="{7393ADDE-EAE2-3758-8D0A-5E1F2A7FBFD5}"/>
          </ac:spMkLst>
        </pc:spChg>
        <pc:spChg chg="mod">
          <ac:chgData name="hassan MH" userId="84cd2103f36ef0dc" providerId="LiveId" clId="{4C5D9288-3663-4D53-A597-1B27E5165414}" dt="2022-06-03T14:45:54.367" v="1981"/>
          <ac:spMkLst>
            <pc:docMk/>
            <pc:sldMk cId="2481150441" sldId="450"/>
            <ac:spMk id="27" creationId="{B6B271B7-F31B-90B3-9F43-B328013697B9}"/>
          </ac:spMkLst>
        </pc:spChg>
        <pc:spChg chg="mod">
          <ac:chgData name="hassan MH" userId="84cd2103f36ef0dc" providerId="LiveId" clId="{4C5D9288-3663-4D53-A597-1B27E5165414}" dt="2022-06-03T14:45:54.367" v="1981"/>
          <ac:spMkLst>
            <pc:docMk/>
            <pc:sldMk cId="2481150441" sldId="450"/>
            <ac:spMk id="28" creationId="{26EFA9A2-C7D9-4CBB-2186-0B0D660A93A2}"/>
          </ac:spMkLst>
        </pc:spChg>
        <pc:spChg chg="mod">
          <ac:chgData name="hassan MH" userId="84cd2103f36ef0dc" providerId="LiveId" clId="{4C5D9288-3663-4D53-A597-1B27E5165414}" dt="2022-06-03T14:45:54.367" v="1981"/>
          <ac:spMkLst>
            <pc:docMk/>
            <pc:sldMk cId="2481150441" sldId="450"/>
            <ac:spMk id="29" creationId="{16C81B92-50F5-C323-9F30-1CFAA7981283}"/>
          </ac:spMkLst>
        </pc:spChg>
        <pc:spChg chg="mod">
          <ac:chgData name="hassan MH" userId="84cd2103f36ef0dc" providerId="LiveId" clId="{4C5D9288-3663-4D53-A597-1B27E5165414}" dt="2022-06-03T14:45:54.367" v="1981"/>
          <ac:spMkLst>
            <pc:docMk/>
            <pc:sldMk cId="2481150441" sldId="450"/>
            <ac:spMk id="30" creationId="{09A9DD79-B65F-C80E-984A-FD79F930A5DB}"/>
          </ac:spMkLst>
        </pc:spChg>
        <pc:spChg chg="mod">
          <ac:chgData name="hassan MH" userId="84cd2103f36ef0dc" providerId="LiveId" clId="{4C5D9288-3663-4D53-A597-1B27E5165414}" dt="2022-06-03T14:45:54.367" v="1981"/>
          <ac:spMkLst>
            <pc:docMk/>
            <pc:sldMk cId="2481150441" sldId="450"/>
            <ac:spMk id="31" creationId="{D912F5D7-9AD5-60BF-CFAE-13071BA13A75}"/>
          </ac:spMkLst>
        </pc:spChg>
        <pc:spChg chg="mod">
          <ac:chgData name="hassan MH" userId="84cd2103f36ef0dc" providerId="LiveId" clId="{4C5D9288-3663-4D53-A597-1B27E5165414}" dt="2022-06-03T14:45:54.367" v="1981"/>
          <ac:spMkLst>
            <pc:docMk/>
            <pc:sldMk cId="2481150441" sldId="450"/>
            <ac:spMk id="32" creationId="{92704210-7519-05AE-AF80-95F6F66F939E}"/>
          </ac:spMkLst>
        </pc:spChg>
        <pc:spChg chg="mod">
          <ac:chgData name="hassan MH" userId="84cd2103f36ef0dc" providerId="LiveId" clId="{4C5D9288-3663-4D53-A597-1B27E5165414}" dt="2022-06-03T14:45:54.367" v="1981"/>
          <ac:spMkLst>
            <pc:docMk/>
            <pc:sldMk cId="2481150441" sldId="450"/>
            <ac:spMk id="33" creationId="{A03BB1B5-6C78-DCFF-56C5-36383245FBF2}"/>
          </ac:spMkLst>
        </pc:spChg>
        <pc:spChg chg="mod">
          <ac:chgData name="hassan MH" userId="84cd2103f36ef0dc" providerId="LiveId" clId="{4C5D9288-3663-4D53-A597-1B27E5165414}" dt="2022-06-03T14:45:54.367" v="1981"/>
          <ac:spMkLst>
            <pc:docMk/>
            <pc:sldMk cId="2481150441" sldId="450"/>
            <ac:spMk id="34" creationId="{16713DD7-A519-EAC0-6FB0-FB266C6D8B69}"/>
          </ac:spMkLst>
        </pc:spChg>
        <pc:spChg chg="mod">
          <ac:chgData name="hassan MH" userId="84cd2103f36ef0dc" providerId="LiveId" clId="{4C5D9288-3663-4D53-A597-1B27E5165414}" dt="2022-06-03T14:45:54.367" v="1981"/>
          <ac:spMkLst>
            <pc:docMk/>
            <pc:sldMk cId="2481150441" sldId="450"/>
            <ac:spMk id="35" creationId="{DEB5B0A5-C766-860F-1C2B-0B4E576EE9C4}"/>
          </ac:spMkLst>
        </pc:spChg>
        <pc:spChg chg="mod">
          <ac:chgData name="hassan MH" userId="84cd2103f36ef0dc" providerId="LiveId" clId="{4C5D9288-3663-4D53-A597-1B27E5165414}" dt="2022-06-03T14:45:54.367" v="1981"/>
          <ac:spMkLst>
            <pc:docMk/>
            <pc:sldMk cId="2481150441" sldId="450"/>
            <ac:spMk id="36" creationId="{EBAA89C7-B3E2-036E-A457-529E495045BD}"/>
          </ac:spMkLst>
        </pc:spChg>
        <pc:spChg chg="mod">
          <ac:chgData name="hassan MH" userId="84cd2103f36ef0dc" providerId="LiveId" clId="{4C5D9288-3663-4D53-A597-1B27E5165414}" dt="2022-06-03T14:45:54.367" v="1981"/>
          <ac:spMkLst>
            <pc:docMk/>
            <pc:sldMk cId="2481150441" sldId="450"/>
            <ac:spMk id="37" creationId="{8FEB4FE8-CB97-FE2A-C45E-E0CCFD55961F}"/>
          </ac:spMkLst>
        </pc:spChg>
        <pc:spChg chg="mod">
          <ac:chgData name="hassan MH" userId="84cd2103f36ef0dc" providerId="LiveId" clId="{4C5D9288-3663-4D53-A597-1B27E5165414}" dt="2022-06-03T14:45:54.367" v="1981"/>
          <ac:spMkLst>
            <pc:docMk/>
            <pc:sldMk cId="2481150441" sldId="450"/>
            <ac:spMk id="38" creationId="{5A0D4771-635E-2678-CD99-AE1FC213E6BC}"/>
          </ac:spMkLst>
        </pc:spChg>
        <pc:spChg chg="mod">
          <ac:chgData name="hassan MH" userId="84cd2103f36ef0dc" providerId="LiveId" clId="{4C5D9288-3663-4D53-A597-1B27E5165414}" dt="2022-06-03T14:45:54.367" v="1981"/>
          <ac:spMkLst>
            <pc:docMk/>
            <pc:sldMk cId="2481150441" sldId="450"/>
            <ac:spMk id="39" creationId="{229C29DB-E29F-CF02-54DB-BF88D7F0809E}"/>
          </ac:spMkLst>
        </pc:spChg>
        <pc:spChg chg="mod">
          <ac:chgData name="hassan MH" userId="84cd2103f36ef0dc" providerId="LiveId" clId="{4C5D9288-3663-4D53-A597-1B27E5165414}" dt="2022-06-03T14:45:54.367" v="1981"/>
          <ac:spMkLst>
            <pc:docMk/>
            <pc:sldMk cId="2481150441" sldId="450"/>
            <ac:spMk id="40" creationId="{5A982733-65C8-A062-6F22-99FC9CCEE869}"/>
          </ac:spMkLst>
        </pc:spChg>
        <pc:spChg chg="mod">
          <ac:chgData name="hassan MH" userId="84cd2103f36ef0dc" providerId="LiveId" clId="{4C5D9288-3663-4D53-A597-1B27E5165414}" dt="2022-06-03T14:45:54.367" v="1981"/>
          <ac:spMkLst>
            <pc:docMk/>
            <pc:sldMk cId="2481150441" sldId="450"/>
            <ac:spMk id="41" creationId="{B4A98FEB-B6A4-68A6-C915-51890A86F27B}"/>
          </ac:spMkLst>
        </pc:spChg>
        <pc:spChg chg="mod">
          <ac:chgData name="hassan MH" userId="84cd2103f36ef0dc" providerId="LiveId" clId="{4C5D9288-3663-4D53-A597-1B27E5165414}" dt="2022-06-03T14:45:54.367" v="1981"/>
          <ac:spMkLst>
            <pc:docMk/>
            <pc:sldMk cId="2481150441" sldId="450"/>
            <ac:spMk id="42" creationId="{5F62B529-890F-E2C4-7CDC-784598E965A0}"/>
          </ac:spMkLst>
        </pc:spChg>
        <pc:spChg chg="mod">
          <ac:chgData name="hassan MH" userId="84cd2103f36ef0dc" providerId="LiveId" clId="{4C5D9288-3663-4D53-A597-1B27E5165414}" dt="2022-06-03T14:45:54.367" v="1981"/>
          <ac:spMkLst>
            <pc:docMk/>
            <pc:sldMk cId="2481150441" sldId="450"/>
            <ac:spMk id="43" creationId="{E760A42C-C047-2266-BCC2-66ACF4EAC92A}"/>
          </ac:spMkLst>
        </pc:spChg>
        <pc:spChg chg="mod">
          <ac:chgData name="hassan MH" userId="84cd2103f36ef0dc" providerId="LiveId" clId="{4C5D9288-3663-4D53-A597-1B27E5165414}" dt="2022-06-03T15:39:14.070" v="2649"/>
          <ac:spMkLst>
            <pc:docMk/>
            <pc:sldMk cId="2481150441" sldId="450"/>
            <ac:spMk id="44" creationId="{18920727-6091-FF59-E03E-6AC6C1C23C98}"/>
          </ac:spMkLst>
        </pc:spChg>
        <pc:spChg chg="mod">
          <ac:chgData name="hassan MH" userId="84cd2103f36ef0dc" providerId="LiveId" clId="{4C5D9288-3663-4D53-A597-1B27E5165414}" dt="2022-06-03T14:45:54.367" v="1981"/>
          <ac:spMkLst>
            <pc:docMk/>
            <pc:sldMk cId="2481150441" sldId="450"/>
            <ac:spMk id="45" creationId="{AF4019DC-A73D-C5ED-F99C-9C6C711A5172}"/>
          </ac:spMkLst>
        </pc:spChg>
        <pc:spChg chg="mod">
          <ac:chgData name="hassan MH" userId="84cd2103f36ef0dc" providerId="LiveId" clId="{4C5D9288-3663-4D53-A597-1B27E5165414}" dt="2022-06-03T14:45:54.367" v="1981"/>
          <ac:spMkLst>
            <pc:docMk/>
            <pc:sldMk cId="2481150441" sldId="450"/>
            <ac:spMk id="46" creationId="{8A98322B-7C7A-DA53-0211-05F1CD9A746A}"/>
          </ac:spMkLst>
        </pc:spChg>
        <pc:spChg chg="mod">
          <ac:chgData name="hassan MH" userId="84cd2103f36ef0dc" providerId="LiveId" clId="{4C5D9288-3663-4D53-A597-1B27E5165414}" dt="2022-06-03T14:45:54.367" v="1981"/>
          <ac:spMkLst>
            <pc:docMk/>
            <pc:sldMk cId="2481150441" sldId="450"/>
            <ac:spMk id="50" creationId="{300D75A8-7454-7DA5-A4F2-118733267EEF}"/>
          </ac:spMkLst>
        </pc:spChg>
        <pc:spChg chg="mod">
          <ac:chgData name="hassan MH" userId="84cd2103f36ef0dc" providerId="LiveId" clId="{4C5D9288-3663-4D53-A597-1B27E5165414}" dt="2022-06-03T14:45:54.367" v="1981"/>
          <ac:spMkLst>
            <pc:docMk/>
            <pc:sldMk cId="2481150441" sldId="450"/>
            <ac:spMk id="51" creationId="{9B2C60D1-D1B5-3C2D-759A-21AA809FEBA1}"/>
          </ac:spMkLst>
        </pc:spChg>
        <pc:spChg chg="mod">
          <ac:chgData name="hassan MH" userId="84cd2103f36ef0dc" providerId="LiveId" clId="{4C5D9288-3663-4D53-A597-1B27E5165414}" dt="2022-06-03T14:45:54.367" v="1981"/>
          <ac:spMkLst>
            <pc:docMk/>
            <pc:sldMk cId="2481150441" sldId="450"/>
            <ac:spMk id="52" creationId="{1A87ECC1-8EFC-0B9E-2002-80C4CEDD48FF}"/>
          </ac:spMkLst>
        </pc:spChg>
        <pc:spChg chg="mod">
          <ac:chgData name="hassan MH" userId="84cd2103f36ef0dc" providerId="LiveId" clId="{4C5D9288-3663-4D53-A597-1B27E5165414}" dt="2022-06-03T14:45:54.367" v="1981"/>
          <ac:spMkLst>
            <pc:docMk/>
            <pc:sldMk cId="2481150441" sldId="450"/>
            <ac:spMk id="53" creationId="{946BD13A-81F8-2638-56B1-380103B0F4DE}"/>
          </ac:spMkLst>
        </pc:spChg>
        <pc:spChg chg="mod">
          <ac:chgData name="hassan MH" userId="84cd2103f36ef0dc" providerId="LiveId" clId="{4C5D9288-3663-4D53-A597-1B27E5165414}" dt="2022-06-03T14:45:54.367" v="1981"/>
          <ac:spMkLst>
            <pc:docMk/>
            <pc:sldMk cId="2481150441" sldId="450"/>
            <ac:spMk id="54" creationId="{4779B180-BB61-E02E-6CA2-297EEDDC50F5}"/>
          </ac:spMkLst>
        </pc:spChg>
        <pc:spChg chg="mod">
          <ac:chgData name="hassan MH" userId="84cd2103f36ef0dc" providerId="LiveId" clId="{4C5D9288-3663-4D53-A597-1B27E5165414}" dt="2022-06-03T14:45:54.367" v="1981"/>
          <ac:spMkLst>
            <pc:docMk/>
            <pc:sldMk cId="2481150441" sldId="450"/>
            <ac:spMk id="55" creationId="{106B170A-ADFF-FC38-35BA-8283C8F94FFF}"/>
          </ac:spMkLst>
        </pc:spChg>
        <pc:spChg chg="mod">
          <ac:chgData name="hassan MH" userId="84cd2103f36ef0dc" providerId="LiveId" clId="{4C5D9288-3663-4D53-A597-1B27E5165414}" dt="2022-06-03T14:45:54.367" v="1981"/>
          <ac:spMkLst>
            <pc:docMk/>
            <pc:sldMk cId="2481150441" sldId="450"/>
            <ac:spMk id="56" creationId="{7079803A-B82F-E322-B5C7-41EBB2C1C816}"/>
          </ac:spMkLst>
        </pc:spChg>
        <pc:spChg chg="mod">
          <ac:chgData name="hassan MH" userId="84cd2103f36ef0dc" providerId="LiveId" clId="{4C5D9288-3663-4D53-A597-1B27E5165414}" dt="2022-06-03T14:45:54.367" v="1981"/>
          <ac:spMkLst>
            <pc:docMk/>
            <pc:sldMk cId="2481150441" sldId="450"/>
            <ac:spMk id="57" creationId="{955BF3BE-E821-DB45-1079-488CEF9DA5CC}"/>
          </ac:spMkLst>
        </pc:spChg>
        <pc:spChg chg="mod">
          <ac:chgData name="hassan MH" userId="84cd2103f36ef0dc" providerId="LiveId" clId="{4C5D9288-3663-4D53-A597-1B27E5165414}" dt="2022-06-03T14:45:54.367" v="1981"/>
          <ac:spMkLst>
            <pc:docMk/>
            <pc:sldMk cId="2481150441" sldId="450"/>
            <ac:spMk id="58" creationId="{63C26148-009A-2113-6C1C-39257825ACC6}"/>
          </ac:spMkLst>
        </pc:spChg>
        <pc:spChg chg="mod">
          <ac:chgData name="hassan MH" userId="84cd2103f36ef0dc" providerId="LiveId" clId="{4C5D9288-3663-4D53-A597-1B27E5165414}" dt="2022-06-03T14:45:54.367" v="1981"/>
          <ac:spMkLst>
            <pc:docMk/>
            <pc:sldMk cId="2481150441" sldId="450"/>
            <ac:spMk id="59" creationId="{984EBB63-6D09-8222-8481-1FC276383707}"/>
          </ac:spMkLst>
        </pc:spChg>
        <pc:spChg chg="mod">
          <ac:chgData name="hassan MH" userId="84cd2103f36ef0dc" providerId="LiveId" clId="{4C5D9288-3663-4D53-A597-1B27E5165414}" dt="2022-06-03T14:45:54.367" v="1981"/>
          <ac:spMkLst>
            <pc:docMk/>
            <pc:sldMk cId="2481150441" sldId="450"/>
            <ac:spMk id="60" creationId="{81ED5AF7-108E-DABF-9C88-2FEA84313282}"/>
          </ac:spMkLst>
        </pc:spChg>
        <pc:spChg chg="mod">
          <ac:chgData name="hassan MH" userId="84cd2103f36ef0dc" providerId="LiveId" clId="{4C5D9288-3663-4D53-A597-1B27E5165414}" dt="2022-06-03T14:45:54.367" v="1981"/>
          <ac:spMkLst>
            <pc:docMk/>
            <pc:sldMk cId="2481150441" sldId="450"/>
            <ac:spMk id="61" creationId="{4E76E2FD-4007-4022-6335-9E22EA0E73C8}"/>
          </ac:spMkLst>
        </pc:spChg>
        <pc:spChg chg="mod">
          <ac:chgData name="hassan MH" userId="84cd2103f36ef0dc" providerId="LiveId" clId="{4C5D9288-3663-4D53-A597-1B27E5165414}" dt="2022-06-03T14:45:54.367" v="1981"/>
          <ac:spMkLst>
            <pc:docMk/>
            <pc:sldMk cId="2481150441" sldId="450"/>
            <ac:spMk id="62" creationId="{C8B28CC3-4309-16E3-EF5B-1546C12BD385}"/>
          </ac:spMkLst>
        </pc:spChg>
        <pc:spChg chg="mod">
          <ac:chgData name="hassan MH" userId="84cd2103f36ef0dc" providerId="LiveId" clId="{4C5D9288-3663-4D53-A597-1B27E5165414}" dt="2022-06-03T14:45:54.367" v="1981"/>
          <ac:spMkLst>
            <pc:docMk/>
            <pc:sldMk cId="2481150441" sldId="450"/>
            <ac:spMk id="63" creationId="{0401F078-6E15-6DBC-33E5-98B0E49B3E08}"/>
          </ac:spMkLst>
        </pc:spChg>
        <pc:spChg chg="mod">
          <ac:chgData name="hassan MH" userId="84cd2103f36ef0dc" providerId="LiveId" clId="{4C5D9288-3663-4D53-A597-1B27E5165414}" dt="2022-06-03T14:45:54.367" v="1981"/>
          <ac:spMkLst>
            <pc:docMk/>
            <pc:sldMk cId="2481150441" sldId="450"/>
            <ac:spMk id="64" creationId="{A5CE5FE3-9AA2-938E-B200-48EE527AC070}"/>
          </ac:spMkLst>
        </pc:spChg>
        <pc:spChg chg="mod">
          <ac:chgData name="hassan MH" userId="84cd2103f36ef0dc" providerId="LiveId" clId="{4C5D9288-3663-4D53-A597-1B27E5165414}" dt="2022-06-03T14:45:54.367" v="1981"/>
          <ac:spMkLst>
            <pc:docMk/>
            <pc:sldMk cId="2481150441" sldId="450"/>
            <ac:spMk id="65" creationId="{F30D7CED-2082-E41C-66D1-661E265875AD}"/>
          </ac:spMkLst>
        </pc:spChg>
        <pc:spChg chg="mod">
          <ac:chgData name="hassan MH" userId="84cd2103f36ef0dc" providerId="LiveId" clId="{4C5D9288-3663-4D53-A597-1B27E5165414}" dt="2022-06-03T14:45:54.367" v="1981"/>
          <ac:spMkLst>
            <pc:docMk/>
            <pc:sldMk cId="2481150441" sldId="450"/>
            <ac:spMk id="66" creationId="{DA08E781-2F46-43A7-44D3-4977BC10AC99}"/>
          </ac:spMkLst>
        </pc:spChg>
        <pc:spChg chg="mod">
          <ac:chgData name="hassan MH" userId="84cd2103f36ef0dc" providerId="LiveId" clId="{4C5D9288-3663-4D53-A597-1B27E5165414}" dt="2022-06-03T14:45:54.367" v="1981"/>
          <ac:spMkLst>
            <pc:docMk/>
            <pc:sldMk cId="2481150441" sldId="450"/>
            <ac:spMk id="67" creationId="{481A8CF5-AADA-17D3-1013-CF9CF8B3658B}"/>
          </ac:spMkLst>
        </pc:spChg>
        <pc:spChg chg="mod">
          <ac:chgData name="hassan MH" userId="84cd2103f36ef0dc" providerId="LiveId" clId="{4C5D9288-3663-4D53-A597-1B27E5165414}" dt="2022-06-03T14:45:54.367" v="1981"/>
          <ac:spMkLst>
            <pc:docMk/>
            <pc:sldMk cId="2481150441" sldId="450"/>
            <ac:spMk id="68" creationId="{E8439D59-D779-149E-8EA7-1520177D4F93}"/>
          </ac:spMkLst>
        </pc:spChg>
        <pc:grpChg chg="add del mod">
          <ac:chgData name="hassan MH" userId="84cd2103f36ef0dc" providerId="LiveId" clId="{4C5D9288-3663-4D53-A597-1B27E5165414}" dt="2022-06-03T15:01:59.527" v="2262" actId="478"/>
          <ac:grpSpMkLst>
            <pc:docMk/>
            <pc:sldMk cId="2481150441" sldId="450"/>
            <ac:grpSpMk id="4" creationId="{ACC1EFDF-0E35-2B64-68EF-B171E8FF59AA}"/>
          </ac:grpSpMkLst>
        </pc:grpChg>
        <pc:grpChg chg="mod">
          <ac:chgData name="hassan MH" userId="84cd2103f36ef0dc" providerId="LiveId" clId="{4C5D9288-3663-4D53-A597-1B27E5165414}" dt="2022-06-03T14:45:54.367" v="1981"/>
          <ac:grpSpMkLst>
            <pc:docMk/>
            <pc:sldMk cId="2481150441" sldId="450"/>
            <ac:grpSpMk id="5" creationId="{556FBAEC-BC50-C522-3128-730588B77583}"/>
          </ac:grpSpMkLst>
        </pc:grpChg>
        <pc:grpChg chg="mod">
          <ac:chgData name="hassan MH" userId="84cd2103f36ef0dc" providerId="LiveId" clId="{4C5D9288-3663-4D53-A597-1B27E5165414}" dt="2022-06-03T14:45:54.367" v="1981"/>
          <ac:grpSpMkLst>
            <pc:docMk/>
            <pc:sldMk cId="2481150441" sldId="450"/>
            <ac:grpSpMk id="6" creationId="{3E806EE4-F0B6-E058-93A9-D80A7A176E20}"/>
          </ac:grpSpMkLst>
        </pc:grpChg>
        <pc:grpChg chg="mod">
          <ac:chgData name="hassan MH" userId="84cd2103f36ef0dc" providerId="LiveId" clId="{4C5D9288-3663-4D53-A597-1B27E5165414}" dt="2022-06-03T14:45:54.367" v="1981"/>
          <ac:grpSpMkLst>
            <pc:docMk/>
            <pc:sldMk cId="2481150441" sldId="450"/>
            <ac:grpSpMk id="8" creationId="{17E4BB46-8F15-144B-4527-5B6E39414DF3}"/>
          </ac:grpSpMkLst>
        </pc:grpChg>
        <pc:grpChg chg="mod">
          <ac:chgData name="hassan MH" userId="84cd2103f36ef0dc" providerId="LiveId" clId="{4C5D9288-3663-4D53-A597-1B27E5165414}" dt="2022-06-03T14:45:54.367" v="1981"/>
          <ac:grpSpMkLst>
            <pc:docMk/>
            <pc:sldMk cId="2481150441" sldId="450"/>
            <ac:grpSpMk id="14" creationId="{8E61DB2A-1864-AC90-8166-B3D1D1CB7340}"/>
          </ac:grpSpMkLst>
        </pc:grpChg>
        <pc:grpChg chg="mod">
          <ac:chgData name="hassan MH" userId="84cd2103f36ef0dc" providerId="LiveId" clId="{4C5D9288-3663-4D53-A597-1B27E5165414}" dt="2022-06-03T14:45:54.367" v="1981"/>
          <ac:grpSpMkLst>
            <pc:docMk/>
            <pc:sldMk cId="2481150441" sldId="450"/>
            <ac:grpSpMk id="15" creationId="{19666C26-4293-E8E1-A914-6C3827BA7BA8}"/>
          </ac:grpSpMkLst>
        </pc:grpChg>
        <pc:grpChg chg="mod">
          <ac:chgData name="hassan MH" userId="84cd2103f36ef0dc" providerId="LiveId" clId="{4C5D9288-3663-4D53-A597-1B27E5165414}" dt="2022-06-03T14:45:54.367" v="1981"/>
          <ac:grpSpMkLst>
            <pc:docMk/>
            <pc:sldMk cId="2481150441" sldId="450"/>
            <ac:grpSpMk id="16" creationId="{B73EE291-2116-1817-E5EB-460466A18AC3}"/>
          </ac:grpSpMkLst>
        </pc:grpChg>
        <pc:grpChg chg="mod">
          <ac:chgData name="hassan MH" userId="84cd2103f36ef0dc" providerId="LiveId" clId="{4C5D9288-3663-4D53-A597-1B27E5165414}" dt="2022-06-03T14:45:54.367" v="1981"/>
          <ac:grpSpMkLst>
            <pc:docMk/>
            <pc:sldMk cId="2481150441" sldId="450"/>
            <ac:grpSpMk id="17" creationId="{915041C6-A9AE-5F08-25BE-6EEA9C7F88BD}"/>
          </ac:grpSpMkLst>
        </pc:grpChg>
        <pc:grpChg chg="mod">
          <ac:chgData name="hassan MH" userId="84cd2103f36ef0dc" providerId="LiveId" clId="{4C5D9288-3663-4D53-A597-1B27E5165414}" dt="2022-06-03T14:45:54.367" v="1981"/>
          <ac:grpSpMkLst>
            <pc:docMk/>
            <pc:sldMk cId="2481150441" sldId="450"/>
            <ac:grpSpMk id="22" creationId="{D54617B3-EA77-FA82-2CB0-B383DCCE387A}"/>
          </ac:grpSpMkLst>
        </pc:grpChg>
        <pc:grpChg chg="mod">
          <ac:chgData name="hassan MH" userId="84cd2103f36ef0dc" providerId="LiveId" clId="{4C5D9288-3663-4D53-A597-1B27E5165414}" dt="2022-06-03T14:45:54.367" v="1981"/>
          <ac:grpSpMkLst>
            <pc:docMk/>
            <pc:sldMk cId="2481150441" sldId="450"/>
            <ac:grpSpMk id="24" creationId="{32B96982-3637-A101-AE76-2C6BB6D83396}"/>
          </ac:grpSpMkLst>
        </pc:grpChg>
        <pc:grpChg chg="mod">
          <ac:chgData name="hassan MH" userId="84cd2103f36ef0dc" providerId="LiveId" clId="{4C5D9288-3663-4D53-A597-1B27E5165414}" dt="2022-06-03T14:45:54.367" v="1981"/>
          <ac:grpSpMkLst>
            <pc:docMk/>
            <pc:sldMk cId="2481150441" sldId="450"/>
            <ac:grpSpMk id="47" creationId="{6BCD44DE-F085-F66D-AED1-832312F1363B}"/>
          </ac:grpSpMkLst>
        </pc:grpChg>
        <pc:grpChg chg="mod">
          <ac:chgData name="hassan MH" userId="84cd2103f36ef0dc" providerId="LiveId" clId="{4C5D9288-3663-4D53-A597-1B27E5165414}" dt="2022-06-03T14:45:54.367" v="1981"/>
          <ac:grpSpMkLst>
            <pc:docMk/>
            <pc:sldMk cId="2481150441" sldId="450"/>
            <ac:grpSpMk id="48" creationId="{BF1369A4-D166-119F-3134-305B35854EB4}"/>
          </ac:grpSpMkLst>
        </pc:grpChg>
        <pc:grpChg chg="mod">
          <ac:chgData name="hassan MH" userId="84cd2103f36ef0dc" providerId="LiveId" clId="{4C5D9288-3663-4D53-A597-1B27E5165414}" dt="2022-06-03T14:45:54.367" v="1981"/>
          <ac:grpSpMkLst>
            <pc:docMk/>
            <pc:sldMk cId="2481150441" sldId="450"/>
            <ac:grpSpMk id="49" creationId="{C2C89D4A-9F69-F021-7C22-D929600113D2}"/>
          </ac:grpSpMkLst>
        </pc:grpChg>
        <pc:picChg chg="add mod">
          <ac:chgData name="hassan MH" userId="84cd2103f36ef0dc" providerId="LiveId" clId="{4C5D9288-3663-4D53-A597-1B27E5165414}" dt="2022-06-03T15:01:59.780" v="2263"/>
          <ac:picMkLst>
            <pc:docMk/>
            <pc:sldMk cId="2481150441" sldId="450"/>
            <ac:picMk id="69" creationId="{7E38C66D-C00E-CF19-4756-5A181C6B0F67}"/>
          </ac:picMkLst>
        </pc:picChg>
        <pc:picChg chg="add del mod">
          <ac:chgData name="hassan MH" userId="84cd2103f36ef0dc" providerId="LiveId" clId="{4C5D9288-3663-4D53-A597-1B27E5165414}" dt="2022-06-03T15:02:40.773" v="2277" actId="21"/>
          <ac:picMkLst>
            <pc:docMk/>
            <pc:sldMk cId="2481150441" sldId="450"/>
            <ac:picMk id="70" creationId="{835E22DA-2A9C-D226-9BB6-D6D1EEAA7A07}"/>
          </ac:picMkLst>
        </pc:picChg>
        <pc:picChg chg="add del mod">
          <ac:chgData name="hassan MH" userId="84cd2103f36ef0dc" providerId="LiveId" clId="{4C5D9288-3663-4D53-A597-1B27E5165414}" dt="2022-06-03T15:03:31.869" v="2293" actId="21"/>
          <ac:picMkLst>
            <pc:docMk/>
            <pc:sldMk cId="2481150441" sldId="450"/>
            <ac:picMk id="71" creationId="{5A746807-082A-4256-7A56-D01DFC858278}"/>
          </ac:picMkLst>
        </pc:picChg>
      </pc:sldChg>
      <pc:sldChg chg="addSp delSp modSp add mod">
        <pc:chgData name="hassan MH" userId="84cd2103f36ef0dc" providerId="LiveId" clId="{4C5D9288-3663-4D53-A597-1B27E5165414}" dt="2022-06-03T15:39:07.553" v="2646"/>
        <pc:sldMkLst>
          <pc:docMk/>
          <pc:sldMk cId="1673470124" sldId="451"/>
        </pc:sldMkLst>
        <pc:spChg chg="mod">
          <ac:chgData name="hassan MH" userId="84cd2103f36ef0dc" providerId="LiveId" clId="{4C5D9288-3663-4D53-A597-1B27E5165414}" dt="2022-06-03T14:46:26.362" v="1982"/>
          <ac:spMkLst>
            <pc:docMk/>
            <pc:sldMk cId="1673470124" sldId="451"/>
            <ac:spMk id="8" creationId="{A39CD100-599B-295C-F797-4F4F512266C9}"/>
          </ac:spMkLst>
        </pc:spChg>
        <pc:spChg chg="mod">
          <ac:chgData name="hassan MH" userId="84cd2103f36ef0dc" providerId="LiveId" clId="{4C5D9288-3663-4D53-A597-1B27E5165414}" dt="2022-06-03T14:46:26.362" v="1982"/>
          <ac:spMkLst>
            <pc:docMk/>
            <pc:sldMk cId="1673470124" sldId="451"/>
            <ac:spMk id="9" creationId="{2BD9564B-925B-56A1-8D06-67A1138B9DF9}"/>
          </ac:spMkLst>
        </pc:spChg>
        <pc:spChg chg="mod">
          <ac:chgData name="hassan MH" userId="84cd2103f36ef0dc" providerId="LiveId" clId="{4C5D9288-3663-4D53-A597-1B27E5165414}" dt="2022-06-03T15:31:33.238" v="2509" actId="20577"/>
          <ac:spMkLst>
            <pc:docMk/>
            <pc:sldMk cId="1673470124" sldId="451"/>
            <ac:spMk id="10" creationId="{AC90E868-6B9F-4DE2-7E2D-90E5BF6ED449}"/>
          </ac:spMkLst>
        </pc:spChg>
        <pc:spChg chg="mod">
          <ac:chgData name="hassan MH" userId="84cd2103f36ef0dc" providerId="LiveId" clId="{4C5D9288-3663-4D53-A597-1B27E5165414}" dt="2022-06-03T14:46:26.362" v="1982"/>
          <ac:spMkLst>
            <pc:docMk/>
            <pc:sldMk cId="1673470124" sldId="451"/>
            <ac:spMk id="11" creationId="{8C0738D7-90B8-B761-854A-318CD59C565E}"/>
          </ac:spMkLst>
        </pc:spChg>
        <pc:spChg chg="mod">
          <ac:chgData name="hassan MH" userId="84cd2103f36ef0dc" providerId="LiveId" clId="{4C5D9288-3663-4D53-A597-1B27E5165414}" dt="2022-06-03T14:46:26.362" v="1982"/>
          <ac:spMkLst>
            <pc:docMk/>
            <pc:sldMk cId="1673470124" sldId="451"/>
            <ac:spMk id="12" creationId="{EFEE3063-260D-D72F-6013-EEE1082FB0E5}"/>
          </ac:spMkLst>
        </pc:spChg>
        <pc:spChg chg="mod">
          <ac:chgData name="hassan MH" userId="84cd2103f36ef0dc" providerId="LiveId" clId="{4C5D9288-3663-4D53-A597-1B27E5165414}" dt="2022-06-03T14:46:26.362" v="1982"/>
          <ac:spMkLst>
            <pc:docMk/>
            <pc:sldMk cId="1673470124" sldId="451"/>
            <ac:spMk id="14" creationId="{79FAD83E-7816-2ADC-38B9-48F88532DABE}"/>
          </ac:spMkLst>
        </pc:spChg>
        <pc:spChg chg="mod">
          <ac:chgData name="hassan MH" userId="84cd2103f36ef0dc" providerId="LiveId" clId="{4C5D9288-3663-4D53-A597-1B27E5165414}" dt="2022-06-03T14:46:26.362" v="1982"/>
          <ac:spMkLst>
            <pc:docMk/>
            <pc:sldMk cId="1673470124" sldId="451"/>
            <ac:spMk id="17" creationId="{4DEBA9B3-C2CC-32C6-A4B7-D4F62FCAFFF1}"/>
          </ac:spMkLst>
        </pc:spChg>
        <pc:spChg chg="mod">
          <ac:chgData name="hassan MH" userId="84cd2103f36ef0dc" providerId="LiveId" clId="{4C5D9288-3663-4D53-A597-1B27E5165414}" dt="2022-06-03T14:46:26.362" v="1982"/>
          <ac:spMkLst>
            <pc:docMk/>
            <pc:sldMk cId="1673470124" sldId="451"/>
            <ac:spMk id="18" creationId="{6825EA35-380F-D1F3-C265-89F2D6A85909}"/>
          </ac:spMkLst>
        </pc:spChg>
        <pc:spChg chg="mod">
          <ac:chgData name="hassan MH" userId="84cd2103f36ef0dc" providerId="LiveId" clId="{4C5D9288-3663-4D53-A597-1B27E5165414}" dt="2022-06-03T14:46:26.362" v="1982"/>
          <ac:spMkLst>
            <pc:docMk/>
            <pc:sldMk cId="1673470124" sldId="451"/>
            <ac:spMk id="19" creationId="{083E7CB3-4A5A-B3C4-A176-C95F34AC5382}"/>
          </ac:spMkLst>
        </pc:spChg>
        <pc:spChg chg="mod">
          <ac:chgData name="hassan MH" userId="84cd2103f36ef0dc" providerId="LiveId" clId="{4C5D9288-3663-4D53-A597-1B27E5165414}" dt="2022-06-03T14:46:26.362" v="1982"/>
          <ac:spMkLst>
            <pc:docMk/>
            <pc:sldMk cId="1673470124" sldId="451"/>
            <ac:spMk id="20" creationId="{2DE47DA9-081F-18CC-CE01-432F8ACA05CF}"/>
          </ac:spMkLst>
        </pc:spChg>
        <pc:spChg chg="mod">
          <ac:chgData name="hassan MH" userId="84cd2103f36ef0dc" providerId="LiveId" clId="{4C5D9288-3663-4D53-A597-1B27E5165414}" dt="2022-06-03T14:46:26.362" v="1982"/>
          <ac:spMkLst>
            <pc:docMk/>
            <pc:sldMk cId="1673470124" sldId="451"/>
            <ac:spMk id="21" creationId="{7DBDF4BE-765C-CDCC-4A22-8BECA614080A}"/>
          </ac:spMkLst>
        </pc:spChg>
        <pc:spChg chg="mod">
          <ac:chgData name="hassan MH" userId="84cd2103f36ef0dc" providerId="LiveId" clId="{4C5D9288-3663-4D53-A597-1B27E5165414}" dt="2022-06-03T14:46:26.362" v="1982"/>
          <ac:spMkLst>
            <pc:docMk/>
            <pc:sldMk cId="1673470124" sldId="451"/>
            <ac:spMk id="22" creationId="{ECE71DF4-F19E-566D-6568-C07F6B07AB39}"/>
          </ac:spMkLst>
        </pc:spChg>
        <pc:spChg chg="mod">
          <ac:chgData name="hassan MH" userId="84cd2103f36ef0dc" providerId="LiveId" clId="{4C5D9288-3663-4D53-A597-1B27E5165414}" dt="2022-06-03T14:46:26.362" v="1982"/>
          <ac:spMkLst>
            <pc:docMk/>
            <pc:sldMk cId="1673470124" sldId="451"/>
            <ac:spMk id="23" creationId="{88A7236D-BACD-8334-9945-5B4274ACE939}"/>
          </ac:spMkLst>
        </pc:spChg>
        <pc:spChg chg="mod">
          <ac:chgData name="hassan MH" userId="84cd2103f36ef0dc" providerId="LiveId" clId="{4C5D9288-3663-4D53-A597-1B27E5165414}" dt="2022-06-03T14:46:26.362" v="1982"/>
          <ac:spMkLst>
            <pc:docMk/>
            <pc:sldMk cId="1673470124" sldId="451"/>
            <ac:spMk id="24" creationId="{3009816C-56D5-6C1A-5EF9-6A39BEA20A5C}"/>
          </ac:spMkLst>
        </pc:spChg>
        <pc:spChg chg="mod">
          <ac:chgData name="hassan MH" userId="84cd2103f36ef0dc" providerId="LiveId" clId="{4C5D9288-3663-4D53-A597-1B27E5165414}" dt="2022-06-03T14:46:26.362" v="1982"/>
          <ac:spMkLst>
            <pc:docMk/>
            <pc:sldMk cId="1673470124" sldId="451"/>
            <ac:spMk id="25" creationId="{244DC322-DB12-3168-CA7D-0965361819E1}"/>
          </ac:spMkLst>
        </pc:spChg>
        <pc:spChg chg="mod">
          <ac:chgData name="hassan MH" userId="84cd2103f36ef0dc" providerId="LiveId" clId="{4C5D9288-3663-4D53-A597-1B27E5165414}" dt="2022-06-03T14:46:26.362" v="1982"/>
          <ac:spMkLst>
            <pc:docMk/>
            <pc:sldMk cId="1673470124" sldId="451"/>
            <ac:spMk id="26" creationId="{3F27B0A8-7DD2-1387-07DA-B0EB2125AC6C}"/>
          </ac:spMkLst>
        </pc:spChg>
        <pc:spChg chg="mod">
          <ac:chgData name="hassan MH" userId="84cd2103f36ef0dc" providerId="LiveId" clId="{4C5D9288-3663-4D53-A597-1B27E5165414}" dt="2022-06-03T15:39:07.553" v="2646"/>
          <ac:spMkLst>
            <pc:docMk/>
            <pc:sldMk cId="1673470124" sldId="451"/>
            <ac:spMk id="44" creationId="{18920727-6091-FF59-E03E-6AC6C1C23C98}"/>
          </ac:spMkLst>
        </pc:spChg>
        <pc:grpChg chg="add del mod">
          <ac:chgData name="hassan MH" userId="84cd2103f36ef0dc" providerId="LiveId" clId="{4C5D9288-3663-4D53-A597-1B27E5165414}" dt="2022-06-03T15:02:05.198" v="2265" actId="21"/>
          <ac:grpSpMkLst>
            <pc:docMk/>
            <pc:sldMk cId="1673470124" sldId="451"/>
            <ac:grpSpMk id="4" creationId="{51F6DBA4-8D5C-09D4-0E90-BE4D80423CBF}"/>
          </ac:grpSpMkLst>
        </pc:grpChg>
        <pc:grpChg chg="mod">
          <ac:chgData name="hassan MH" userId="84cd2103f36ef0dc" providerId="LiveId" clId="{4C5D9288-3663-4D53-A597-1B27E5165414}" dt="2022-06-03T14:46:26.362" v="1982"/>
          <ac:grpSpMkLst>
            <pc:docMk/>
            <pc:sldMk cId="1673470124" sldId="451"/>
            <ac:grpSpMk id="5" creationId="{407800A6-8BAB-D670-B7B5-933C7FED7B7F}"/>
          </ac:grpSpMkLst>
        </pc:grpChg>
        <pc:grpChg chg="mod">
          <ac:chgData name="hassan MH" userId="84cd2103f36ef0dc" providerId="LiveId" clId="{4C5D9288-3663-4D53-A597-1B27E5165414}" dt="2022-06-03T14:46:26.362" v="1982"/>
          <ac:grpSpMkLst>
            <pc:docMk/>
            <pc:sldMk cId="1673470124" sldId="451"/>
            <ac:grpSpMk id="6" creationId="{217A26B3-4C32-BAB8-1AA4-7DAC607889C0}"/>
          </ac:grpSpMkLst>
        </pc:grpChg>
        <pc:grpChg chg="mod">
          <ac:chgData name="hassan MH" userId="84cd2103f36ef0dc" providerId="LiveId" clId="{4C5D9288-3663-4D53-A597-1B27E5165414}" dt="2022-06-03T14:46:26.362" v="1982"/>
          <ac:grpSpMkLst>
            <pc:docMk/>
            <pc:sldMk cId="1673470124" sldId="451"/>
            <ac:grpSpMk id="7" creationId="{F163DE49-782D-B765-E361-7953EAFE648B}"/>
          </ac:grpSpMkLst>
        </pc:grpChg>
        <pc:grpChg chg="mod">
          <ac:chgData name="hassan MH" userId="84cd2103f36ef0dc" providerId="LiveId" clId="{4C5D9288-3663-4D53-A597-1B27E5165414}" dt="2022-06-03T14:46:26.362" v="1982"/>
          <ac:grpSpMkLst>
            <pc:docMk/>
            <pc:sldMk cId="1673470124" sldId="451"/>
            <ac:grpSpMk id="13" creationId="{A6891223-A101-17C0-B876-1F7B08883CAA}"/>
          </ac:grpSpMkLst>
        </pc:grpChg>
        <pc:grpChg chg="mod">
          <ac:chgData name="hassan MH" userId="84cd2103f36ef0dc" providerId="LiveId" clId="{4C5D9288-3663-4D53-A597-1B27E5165414}" dt="2022-06-03T14:46:26.362" v="1982"/>
          <ac:grpSpMkLst>
            <pc:docMk/>
            <pc:sldMk cId="1673470124" sldId="451"/>
            <ac:grpSpMk id="15" creationId="{7B1B833F-320E-049B-7044-E45A388873A5}"/>
          </ac:grpSpMkLst>
        </pc:grpChg>
        <pc:grpChg chg="mod">
          <ac:chgData name="hassan MH" userId="84cd2103f36ef0dc" providerId="LiveId" clId="{4C5D9288-3663-4D53-A597-1B27E5165414}" dt="2022-06-03T14:46:26.362" v="1982"/>
          <ac:grpSpMkLst>
            <pc:docMk/>
            <pc:sldMk cId="1673470124" sldId="451"/>
            <ac:grpSpMk id="16" creationId="{1430D0F7-D5D9-2B36-8CB9-9DF43054F91F}"/>
          </ac:grpSpMkLst>
        </pc:grpChg>
        <pc:picChg chg="add del mod">
          <ac:chgData name="hassan MH" userId="84cd2103f36ef0dc" providerId="LiveId" clId="{4C5D9288-3663-4D53-A597-1B27E5165414}" dt="2022-06-03T15:02:31.142" v="2273" actId="21"/>
          <ac:picMkLst>
            <pc:docMk/>
            <pc:sldMk cId="1673470124" sldId="451"/>
            <ac:picMk id="2" creationId="{D4A9AFE9-604D-7B32-F105-3B9F336ACF43}"/>
          </ac:picMkLst>
        </pc:picChg>
        <pc:picChg chg="add mod">
          <ac:chgData name="hassan MH" userId="84cd2103f36ef0dc" providerId="LiveId" clId="{4C5D9288-3663-4D53-A597-1B27E5165414}" dt="2022-06-03T15:02:54.037" v="2282"/>
          <ac:picMkLst>
            <pc:docMk/>
            <pc:sldMk cId="1673470124" sldId="451"/>
            <ac:picMk id="27" creationId="{1C304E35-ACB6-CA51-C40B-B6F6C205F629}"/>
          </ac:picMkLst>
        </pc:picChg>
      </pc:sldChg>
      <pc:sldChg chg="modSp add del mod">
        <pc:chgData name="hassan MH" userId="84cd2103f36ef0dc" providerId="LiveId" clId="{4C5D9288-3663-4D53-A597-1B27E5165414}" dt="2022-06-03T14:46:50.652" v="1989" actId="47"/>
        <pc:sldMkLst>
          <pc:docMk/>
          <pc:sldMk cId="3125278424" sldId="452"/>
        </pc:sldMkLst>
        <pc:spChg chg="mod">
          <ac:chgData name="hassan MH" userId="84cd2103f36ef0dc" providerId="LiveId" clId="{4C5D9288-3663-4D53-A597-1B27E5165414}" dt="2022-06-03T14:46:45.167" v="1986" actId="21"/>
          <ac:spMkLst>
            <pc:docMk/>
            <pc:sldMk cId="3125278424" sldId="452"/>
            <ac:spMk id="10" creationId="{AC90E868-6B9F-4DE2-7E2D-90E5BF6ED449}"/>
          </ac:spMkLst>
        </pc:spChg>
      </pc:sldChg>
      <pc:sldChg chg="addSp delSp modSp add mod">
        <pc:chgData name="hassan MH" userId="84cd2103f36ef0dc" providerId="LiveId" clId="{4C5D9288-3663-4D53-A597-1B27E5165414}" dt="2022-06-03T15:53:31.346" v="2817" actId="20577"/>
        <pc:sldMkLst>
          <pc:docMk/>
          <pc:sldMk cId="2807790049" sldId="453"/>
        </pc:sldMkLst>
        <pc:spChg chg="mod">
          <ac:chgData name="hassan MH" userId="84cd2103f36ef0dc" providerId="LiveId" clId="{4C5D9288-3663-4D53-A597-1B27E5165414}" dt="2022-06-03T14:46:57.147" v="1990"/>
          <ac:spMkLst>
            <pc:docMk/>
            <pc:sldMk cId="2807790049" sldId="453"/>
            <ac:spMk id="7" creationId="{2F143345-50D9-ACFF-F3D8-49EC18F99886}"/>
          </ac:spMkLst>
        </pc:spChg>
        <pc:spChg chg="mod">
          <ac:chgData name="hassan MH" userId="84cd2103f36ef0dc" providerId="LiveId" clId="{4C5D9288-3663-4D53-A597-1B27E5165414}" dt="2022-06-03T14:46:57.147" v="1990"/>
          <ac:spMkLst>
            <pc:docMk/>
            <pc:sldMk cId="2807790049" sldId="453"/>
            <ac:spMk id="9" creationId="{58D689C3-D8D3-19E0-1241-B7E3DA8A8907}"/>
          </ac:spMkLst>
        </pc:spChg>
        <pc:spChg chg="mod">
          <ac:chgData name="hassan MH" userId="84cd2103f36ef0dc" providerId="LiveId" clId="{4C5D9288-3663-4D53-A597-1B27E5165414}" dt="2022-06-03T15:53:31.346" v="2817" actId="20577"/>
          <ac:spMkLst>
            <pc:docMk/>
            <pc:sldMk cId="2807790049" sldId="453"/>
            <ac:spMk id="10" creationId="{AC90E868-6B9F-4DE2-7E2D-90E5BF6ED449}"/>
          </ac:spMkLst>
        </pc:spChg>
        <pc:spChg chg="mod">
          <ac:chgData name="hassan MH" userId="84cd2103f36ef0dc" providerId="LiveId" clId="{4C5D9288-3663-4D53-A597-1B27E5165414}" dt="2022-06-03T14:46:57.147" v="1990"/>
          <ac:spMkLst>
            <pc:docMk/>
            <pc:sldMk cId="2807790049" sldId="453"/>
            <ac:spMk id="11" creationId="{2929DC48-EAC0-68FA-8D25-06315EC7A0F5}"/>
          </ac:spMkLst>
        </pc:spChg>
        <pc:spChg chg="mod">
          <ac:chgData name="hassan MH" userId="84cd2103f36ef0dc" providerId="LiveId" clId="{4C5D9288-3663-4D53-A597-1B27E5165414}" dt="2022-06-03T14:46:57.147" v="1990"/>
          <ac:spMkLst>
            <pc:docMk/>
            <pc:sldMk cId="2807790049" sldId="453"/>
            <ac:spMk id="12" creationId="{F9CC5C17-5BF8-7F58-2AFB-D98142FBC7EE}"/>
          </ac:spMkLst>
        </pc:spChg>
        <pc:spChg chg="mod">
          <ac:chgData name="hassan MH" userId="84cd2103f36ef0dc" providerId="LiveId" clId="{4C5D9288-3663-4D53-A597-1B27E5165414}" dt="2022-06-03T14:46:57.147" v="1990"/>
          <ac:spMkLst>
            <pc:docMk/>
            <pc:sldMk cId="2807790049" sldId="453"/>
            <ac:spMk id="13" creationId="{8B4089D3-8B3E-12D8-0056-3125CD876389}"/>
          </ac:spMkLst>
        </pc:spChg>
        <pc:spChg chg="mod">
          <ac:chgData name="hassan MH" userId="84cd2103f36ef0dc" providerId="LiveId" clId="{4C5D9288-3663-4D53-A597-1B27E5165414}" dt="2022-06-03T14:46:57.147" v="1990"/>
          <ac:spMkLst>
            <pc:docMk/>
            <pc:sldMk cId="2807790049" sldId="453"/>
            <ac:spMk id="14" creationId="{1E5198A3-03BE-8D29-913A-EDB85ED06378}"/>
          </ac:spMkLst>
        </pc:spChg>
        <pc:spChg chg="mod">
          <ac:chgData name="hassan MH" userId="84cd2103f36ef0dc" providerId="LiveId" clId="{4C5D9288-3663-4D53-A597-1B27E5165414}" dt="2022-06-03T14:46:57.147" v="1990"/>
          <ac:spMkLst>
            <pc:docMk/>
            <pc:sldMk cId="2807790049" sldId="453"/>
            <ac:spMk id="16" creationId="{0E1CA3BA-3C84-671A-31BA-D7E19BB48E9B}"/>
          </ac:spMkLst>
        </pc:spChg>
        <pc:spChg chg="mod">
          <ac:chgData name="hassan MH" userId="84cd2103f36ef0dc" providerId="LiveId" clId="{4C5D9288-3663-4D53-A597-1B27E5165414}" dt="2022-06-03T14:46:57.147" v="1990"/>
          <ac:spMkLst>
            <pc:docMk/>
            <pc:sldMk cId="2807790049" sldId="453"/>
            <ac:spMk id="18" creationId="{B961872B-59D1-34AB-B513-13500BA76802}"/>
          </ac:spMkLst>
        </pc:spChg>
        <pc:spChg chg="mod">
          <ac:chgData name="hassan MH" userId="84cd2103f36ef0dc" providerId="LiveId" clId="{4C5D9288-3663-4D53-A597-1B27E5165414}" dt="2022-06-03T14:46:57.147" v="1990"/>
          <ac:spMkLst>
            <pc:docMk/>
            <pc:sldMk cId="2807790049" sldId="453"/>
            <ac:spMk id="20" creationId="{2FE536A4-0453-C935-B174-F099C7C12AFF}"/>
          </ac:spMkLst>
        </pc:spChg>
        <pc:spChg chg="mod">
          <ac:chgData name="hassan MH" userId="84cd2103f36ef0dc" providerId="LiveId" clId="{4C5D9288-3663-4D53-A597-1B27E5165414}" dt="2022-06-03T14:46:57.147" v="1990"/>
          <ac:spMkLst>
            <pc:docMk/>
            <pc:sldMk cId="2807790049" sldId="453"/>
            <ac:spMk id="21" creationId="{9C67B29F-7051-FCC1-F73F-8C1B1AB12B48}"/>
          </ac:spMkLst>
        </pc:spChg>
        <pc:spChg chg="mod">
          <ac:chgData name="hassan MH" userId="84cd2103f36ef0dc" providerId="LiveId" clId="{4C5D9288-3663-4D53-A597-1B27E5165414}" dt="2022-06-03T14:46:57.147" v="1990"/>
          <ac:spMkLst>
            <pc:docMk/>
            <pc:sldMk cId="2807790049" sldId="453"/>
            <ac:spMk id="22" creationId="{AE9E276E-559A-485B-E057-028604EB7E1B}"/>
          </ac:spMkLst>
        </pc:spChg>
        <pc:spChg chg="mod">
          <ac:chgData name="hassan MH" userId="84cd2103f36ef0dc" providerId="LiveId" clId="{4C5D9288-3663-4D53-A597-1B27E5165414}" dt="2022-06-03T14:46:57.147" v="1990"/>
          <ac:spMkLst>
            <pc:docMk/>
            <pc:sldMk cId="2807790049" sldId="453"/>
            <ac:spMk id="23" creationId="{3D86992E-9A56-3F22-22C9-C24EDD2BAE33}"/>
          </ac:spMkLst>
        </pc:spChg>
        <pc:spChg chg="mod">
          <ac:chgData name="hassan MH" userId="84cd2103f36ef0dc" providerId="LiveId" clId="{4C5D9288-3663-4D53-A597-1B27E5165414}" dt="2022-06-03T14:46:57.147" v="1990"/>
          <ac:spMkLst>
            <pc:docMk/>
            <pc:sldMk cId="2807790049" sldId="453"/>
            <ac:spMk id="24" creationId="{20DEEAC9-A4C8-FDE9-75CB-DB1519DB6C99}"/>
          </ac:spMkLst>
        </pc:spChg>
        <pc:spChg chg="mod">
          <ac:chgData name="hassan MH" userId="84cd2103f36ef0dc" providerId="LiveId" clId="{4C5D9288-3663-4D53-A597-1B27E5165414}" dt="2022-06-03T14:46:57.147" v="1990"/>
          <ac:spMkLst>
            <pc:docMk/>
            <pc:sldMk cId="2807790049" sldId="453"/>
            <ac:spMk id="25" creationId="{B11336E0-044F-7E82-CED7-876D77A12BB0}"/>
          </ac:spMkLst>
        </pc:spChg>
        <pc:spChg chg="mod">
          <ac:chgData name="hassan MH" userId="84cd2103f36ef0dc" providerId="LiveId" clId="{4C5D9288-3663-4D53-A597-1B27E5165414}" dt="2022-06-03T14:46:57.147" v="1990"/>
          <ac:spMkLst>
            <pc:docMk/>
            <pc:sldMk cId="2807790049" sldId="453"/>
            <ac:spMk id="29" creationId="{8376C736-DAE0-64F1-9252-F36CFA8F926E}"/>
          </ac:spMkLst>
        </pc:spChg>
        <pc:spChg chg="mod">
          <ac:chgData name="hassan MH" userId="84cd2103f36ef0dc" providerId="LiveId" clId="{4C5D9288-3663-4D53-A597-1B27E5165414}" dt="2022-06-03T14:46:57.147" v="1990"/>
          <ac:spMkLst>
            <pc:docMk/>
            <pc:sldMk cId="2807790049" sldId="453"/>
            <ac:spMk id="30" creationId="{B124281B-43FC-A2E8-9AB1-AD20823AA45B}"/>
          </ac:spMkLst>
        </pc:spChg>
        <pc:spChg chg="mod">
          <ac:chgData name="hassan MH" userId="84cd2103f36ef0dc" providerId="LiveId" clId="{4C5D9288-3663-4D53-A597-1B27E5165414}" dt="2022-06-03T14:46:57.147" v="1990"/>
          <ac:spMkLst>
            <pc:docMk/>
            <pc:sldMk cId="2807790049" sldId="453"/>
            <ac:spMk id="31" creationId="{0A11DA8C-AEDD-6C5E-38AE-B9B82E46E63A}"/>
          </ac:spMkLst>
        </pc:spChg>
        <pc:spChg chg="mod">
          <ac:chgData name="hassan MH" userId="84cd2103f36ef0dc" providerId="LiveId" clId="{4C5D9288-3663-4D53-A597-1B27E5165414}" dt="2022-06-03T14:46:57.147" v="1990"/>
          <ac:spMkLst>
            <pc:docMk/>
            <pc:sldMk cId="2807790049" sldId="453"/>
            <ac:spMk id="32" creationId="{E2F98C25-492F-CE7E-3E33-89BAC199C000}"/>
          </ac:spMkLst>
        </pc:spChg>
        <pc:spChg chg="mod">
          <ac:chgData name="hassan MH" userId="84cd2103f36ef0dc" providerId="LiveId" clId="{4C5D9288-3663-4D53-A597-1B27E5165414}" dt="2022-06-03T14:46:57.147" v="1990"/>
          <ac:spMkLst>
            <pc:docMk/>
            <pc:sldMk cId="2807790049" sldId="453"/>
            <ac:spMk id="33" creationId="{EC414786-D835-0FD8-1E5E-79FB54F9C5E6}"/>
          </ac:spMkLst>
        </pc:spChg>
        <pc:spChg chg="mod">
          <ac:chgData name="hassan MH" userId="84cd2103f36ef0dc" providerId="LiveId" clId="{4C5D9288-3663-4D53-A597-1B27E5165414}" dt="2022-06-03T14:46:57.147" v="1990"/>
          <ac:spMkLst>
            <pc:docMk/>
            <pc:sldMk cId="2807790049" sldId="453"/>
            <ac:spMk id="34" creationId="{DB4C770C-A29D-AADC-EA66-DD092C687EE3}"/>
          </ac:spMkLst>
        </pc:spChg>
        <pc:spChg chg="mod">
          <ac:chgData name="hassan MH" userId="84cd2103f36ef0dc" providerId="LiveId" clId="{4C5D9288-3663-4D53-A597-1B27E5165414}" dt="2022-06-03T14:46:57.147" v="1990"/>
          <ac:spMkLst>
            <pc:docMk/>
            <pc:sldMk cId="2807790049" sldId="453"/>
            <ac:spMk id="35" creationId="{38412A5F-A34C-619E-AA59-938BA7216E19}"/>
          </ac:spMkLst>
        </pc:spChg>
        <pc:spChg chg="mod">
          <ac:chgData name="hassan MH" userId="84cd2103f36ef0dc" providerId="LiveId" clId="{4C5D9288-3663-4D53-A597-1B27E5165414}" dt="2022-06-03T14:46:57.147" v="1990"/>
          <ac:spMkLst>
            <pc:docMk/>
            <pc:sldMk cId="2807790049" sldId="453"/>
            <ac:spMk id="36" creationId="{D085CC38-C615-CAD4-DC6D-829E1041ACE6}"/>
          </ac:spMkLst>
        </pc:spChg>
        <pc:spChg chg="mod">
          <ac:chgData name="hassan MH" userId="84cd2103f36ef0dc" providerId="LiveId" clId="{4C5D9288-3663-4D53-A597-1B27E5165414}" dt="2022-06-03T14:46:57.147" v="1990"/>
          <ac:spMkLst>
            <pc:docMk/>
            <pc:sldMk cId="2807790049" sldId="453"/>
            <ac:spMk id="37" creationId="{0204D234-0F47-001B-EC0E-B9340CF50DFA}"/>
          </ac:spMkLst>
        </pc:spChg>
        <pc:spChg chg="mod">
          <ac:chgData name="hassan MH" userId="84cd2103f36ef0dc" providerId="LiveId" clId="{4C5D9288-3663-4D53-A597-1B27E5165414}" dt="2022-06-03T14:46:57.147" v="1990"/>
          <ac:spMkLst>
            <pc:docMk/>
            <pc:sldMk cId="2807790049" sldId="453"/>
            <ac:spMk id="38" creationId="{2D5046C3-D67A-0B1A-9FA8-4827624A4159}"/>
          </ac:spMkLst>
        </pc:spChg>
        <pc:spChg chg="mod">
          <ac:chgData name="hassan MH" userId="84cd2103f36ef0dc" providerId="LiveId" clId="{4C5D9288-3663-4D53-A597-1B27E5165414}" dt="2022-06-03T14:46:57.147" v="1990"/>
          <ac:spMkLst>
            <pc:docMk/>
            <pc:sldMk cId="2807790049" sldId="453"/>
            <ac:spMk id="39" creationId="{7E61B506-C3C1-59E3-92E7-DE3402239AC0}"/>
          </ac:spMkLst>
        </pc:spChg>
        <pc:spChg chg="mod">
          <ac:chgData name="hassan MH" userId="84cd2103f36ef0dc" providerId="LiveId" clId="{4C5D9288-3663-4D53-A597-1B27E5165414}" dt="2022-06-03T14:46:57.147" v="1990"/>
          <ac:spMkLst>
            <pc:docMk/>
            <pc:sldMk cId="2807790049" sldId="453"/>
            <ac:spMk id="40" creationId="{C34F0995-2EF0-FCFC-EFA2-8035B2888A61}"/>
          </ac:spMkLst>
        </pc:spChg>
        <pc:spChg chg="mod">
          <ac:chgData name="hassan MH" userId="84cd2103f36ef0dc" providerId="LiveId" clId="{4C5D9288-3663-4D53-A597-1B27E5165414}" dt="2022-06-03T14:46:57.147" v="1990"/>
          <ac:spMkLst>
            <pc:docMk/>
            <pc:sldMk cId="2807790049" sldId="453"/>
            <ac:spMk id="41" creationId="{43724845-156A-7D98-8288-4A404692D9A1}"/>
          </ac:spMkLst>
        </pc:spChg>
        <pc:spChg chg="mod">
          <ac:chgData name="hassan MH" userId="84cd2103f36ef0dc" providerId="LiveId" clId="{4C5D9288-3663-4D53-A597-1B27E5165414}" dt="2022-06-03T14:46:57.147" v="1990"/>
          <ac:spMkLst>
            <pc:docMk/>
            <pc:sldMk cId="2807790049" sldId="453"/>
            <ac:spMk id="42" creationId="{74DF5D26-7151-228A-7A1D-0FAC1618FE6A}"/>
          </ac:spMkLst>
        </pc:spChg>
        <pc:spChg chg="mod">
          <ac:chgData name="hassan MH" userId="84cd2103f36ef0dc" providerId="LiveId" clId="{4C5D9288-3663-4D53-A597-1B27E5165414}" dt="2022-06-03T14:46:57.147" v="1990"/>
          <ac:spMkLst>
            <pc:docMk/>
            <pc:sldMk cId="2807790049" sldId="453"/>
            <ac:spMk id="43" creationId="{39A28297-6257-C670-58DA-2CFA8E6D741F}"/>
          </ac:spMkLst>
        </pc:spChg>
        <pc:spChg chg="mod">
          <ac:chgData name="hassan MH" userId="84cd2103f36ef0dc" providerId="LiveId" clId="{4C5D9288-3663-4D53-A597-1B27E5165414}" dt="2022-06-03T15:39:05.743" v="2645"/>
          <ac:spMkLst>
            <pc:docMk/>
            <pc:sldMk cId="2807790049" sldId="453"/>
            <ac:spMk id="44" creationId="{18920727-6091-FF59-E03E-6AC6C1C23C98}"/>
          </ac:spMkLst>
        </pc:spChg>
        <pc:spChg chg="mod">
          <ac:chgData name="hassan MH" userId="84cd2103f36ef0dc" providerId="LiveId" clId="{4C5D9288-3663-4D53-A597-1B27E5165414}" dt="2022-06-03T14:46:57.147" v="1990"/>
          <ac:spMkLst>
            <pc:docMk/>
            <pc:sldMk cId="2807790049" sldId="453"/>
            <ac:spMk id="48" creationId="{C821D0B2-F9AE-061C-7962-586CB580EFDA}"/>
          </ac:spMkLst>
        </pc:spChg>
        <pc:spChg chg="mod">
          <ac:chgData name="hassan MH" userId="84cd2103f36ef0dc" providerId="LiveId" clId="{4C5D9288-3663-4D53-A597-1B27E5165414}" dt="2022-06-03T14:46:57.147" v="1990"/>
          <ac:spMkLst>
            <pc:docMk/>
            <pc:sldMk cId="2807790049" sldId="453"/>
            <ac:spMk id="49" creationId="{809268C5-8D40-4C35-8248-FE0BE25FADCF}"/>
          </ac:spMkLst>
        </pc:spChg>
        <pc:spChg chg="mod">
          <ac:chgData name="hassan MH" userId="84cd2103f36ef0dc" providerId="LiveId" clId="{4C5D9288-3663-4D53-A597-1B27E5165414}" dt="2022-06-03T14:46:57.147" v="1990"/>
          <ac:spMkLst>
            <pc:docMk/>
            <pc:sldMk cId="2807790049" sldId="453"/>
            <ac:spMk id="50" creationId="{A603BDBE-41E5-E180-AB68-50F3B83AE11D}"/>
          </ac:spMkLst>
        </pc:spChg>
        <pc:spChg chg="mod">
          <ac:chgData name="hassan MH" userId="84cd2103f36ef0dc" providerId="LiveId" clId="{4C5D9288-3663-4D53-A597-1B27E5165414}" dt="2022-06-03T14:46:57.147" v="1990"/>
          <ac:spMkLst>
            <pc:docMk/>
            <pc:sldMk cId="2807790049" sldId="453"/>
            <ac:spMk id="51" creationId="{F944F8C6-E0B3-ABF9-67FC-8F002C44B3EE}"/>
          </ac:spMkLst>
        </pc:spChg>
        <pc:spChg chg="mod">
          <ac:chgData name="hassan MH" userId="84cd2103f36ef0dc" providerId="LiveId" clId="{4C5D9288-3663-4D53-A597-1B27E5165414}" dt="2022-06-03T14:46:57.147" v="1990"/>
          <ac:spMkLst>
            <pc:docMk/>
            <pc:sldMk cId="2807790049" sldId="453"/>
            <ac:spMk id="52" creationId="{75E18FF8-27CF-EF7B-553C-3D99BB2D0DCF}"/>
          </ac:spMkLst>
        </pc:spChg>
        <pc:spChg chg="mod">
          <ac:chgData name="hassan MH" userId="84cd2103f36ef0dc" providerId="LiveId" clId="{4C5D9288-3663-4D53-A597-1B27E5165414}" dt="2022-06-03T14:46:57.147" v="1990"/>
          <ac:spMkLst>
            <pc:docMk/>
            <pc:sldMk cId="2807790049" sldId="453"/>
            <ac:spMk id="53" creationId="{F6C355CC-AB06-6DCA-5E43-8B5061534C88}"/>
          </ac:spMkLst>
        </pc:spChg>
        <pc:spChg chg="mod">
          <ac:chgData name="hassan MH" userId="84cd2103f36ef0dc" providerId="LiveId" clId="{4C5D9288-3663-4D53-A597-1B27E5165414}" dt="2022-06-03T14:46:57.147" v="1990"/>
          <ac:spMkLst>
            <pc:docMk/>
            <pc:sldMk cId="2807790049" sldId="453"/>
            <ac:spMk id="54" creationId="{07657D73-4259-4643-43DE-4E6512FBD36A}"/>
          </ac:spMkLst>
        </pc:spChg>
        <pc:spChg chg="mod">
          <ac:chgData name="hassan MH" userId="84cd2103f36ef0dc" providerId="LiveId" clId="{4C5D9288-3663-4D53-A597-1B27E5165414}" dt="2022-06-03T14:46:57.147" v="1990"/>
          <ac:spMkLst>
            <pc:docMk/>
            <pc:sldMk cId="2807790049" sldId="453"/>
            <ac:spMk id="55" creationId="{4449BDD1-EA0B-8FF0-9696-3549B90D7DEC}"/>
          </ac:spMkLst>
        </pc:spChg>
        <pc:spChg chg="mod">
          <ac:chgData name="hassan MH" userId="84cd2103f36ef0dc" providerId="LiveId" clId="{4C5D9288-3663-4D53-A597-1B27E5165414}" dt="2022-06-03T14:46:57.147" v="1990"/>
          <ac:spMkLst>
            <pc:docMk/>
            <pc:sldMk cId="2807790049" sldId="453"/>
            <ac:spMk id="56" creationId="{3C38CFCF-41E4-A6F1-FB58-5886DF265D81}"/>
          </ac:spMkLst>
        </pc:spChg>
        <pc:spChg chg="mod">
          <ac:chgData name="hassan MH" userId="84cd2103f36ef0dc" providerId="LiveId" clId="{4C5D9288-3663-4D53-A597-1B27E5165414}" dt="2022-06-03T14:46:57.147" v="1990"/>
          <ac:spMkLst>
            <pc:docMk/>
            <pc:sldMk cId="2807790049" sldId="453"/>
            <ac:spMk id="57" creationId="{5073FCA9-4CF5-6CCD-4CFC-FE865FDD9624}"/>
          </ac:spMkLst>
        </pc:spChg>
        <pc:spChg chg="mod">
          <ac:chgData name="hassan MH" userId="84cd2103f36ef0dc" providerId="LiveId" clId="{4C5D9288-3663-4D53-A597-1B27E5165414}" dt="2022-06-03T14:46:57.147" v="1990"/>
          <ac:spMkLst>
            <pc:docMk/>
            <pc:sldMk cId="2807790049" sldId="453"/>
            <ac:spMk id="58" creationId="{8E5CF396-9C1A-36F6-F7D1-16185F21B8A3}"/>
          </ac:spMkLst>
        </pc:spChg>
        <pc:spChg chg="mod">
          <ac:chgData name="hassan MH" userId="84cd2103f36ef0dc" providerId="LiveId" clId="{4C5D9288-3663-4D53-A597-1B27E5165414}" dt="2022-06-03T14:46:57.147" v="1990"/>
          <ac:spMkLst>
            <pc:docMk/>
            <pc:sldMk cId="2807790049" sldId="453"/>
            <ac:spMk id="59" creationId="{D8FCB87D-B9C0-B36E-4A08-83721FEDAFF9}"/>
          </ac:spMkLst>
        </pc:spChg>
        <pc:spChg chg="mod">
          <ac:chgData name="hassan MH" userId="84cd2103f36ef0dc" providerId="LiveId" clId="{4C5D9288-3663-4D53-A597-1B27E5165414}" dt="2022-06-03T14:46:57.147" v="1990"/>
          <ac:spMkLst>
            <pc:docMk/>
            <pc:sldMk cId="2807790049" sldId="453"/>
            <ac:spMk id="60" creationId="{D46B5976-496C-58C1-6978-FDCC73DE5BEE}"/>
          </ac:spMkLst>
        </pc:spChg>
        <pc:spChg chg="mod">
          <ac:chgData name="hassan MH" userId="84cd2103f36ef0dc" providerId="LiveId" clId="{4C5D9288-3663-4D53-A597-1B27E5165414}" dt="2022-06-03T14:46:57.147" v="1990"/>
          <ac:spMkLst>
            <pc:docMk/>
            <pc:sldMk cId="2807790049" sldId="453"/>
            <ac:spMk id="61" creationId="{7A678CCC-6BF7-ED9B-3F5C-2C6D79B5EFBF}"/>
          </ac:spMkLst>
        </pc:spChg>
        <pc:spChg chg="mod">
          <ac:chgData name="hassan MH" userId="84cd2103f36ef0dc" providerId="LiveId" clId="{4C5D9288-3663-4D53-A597-1B27E5165414}" dt="2022-06-03T14:46:57.147" v="1990"/>
          <ac:spMkLst>
            <pc:docMk/>
            <pc:sldMk cId="2807790049" sldId="453"/>
            <ac:spMk id="62" creationId="{BC87A82D-E4D0-937A-5512-4425817F8DD8}"/>
          </ac:spMkLst>
        </pc:spChg>
        <pc:spChg chg="mod">
          <ac:chgData name="hassan MH" userId="84cd2103f36ef0dc" providerId="LiveId" clId="{4C5D9288-3663-4D53-A597-1B27E5165414}" dt="2022-06-03T14:46:57.147" v="1990"/>
          <ac:spMkLst>
            <pc:docMk/>
            <pc:sldMk cId="2807790049" sldId="453"/>
            <ac:spMk id="63" creationId="{56459DD2-894F-F3FF-AFD2-33C007862455}"/>
          </ac:spMkLst>
        </pc:spChg>
        <pc:spChg chg="mod">
          <ac:chgData name="hassan MH" userId="84cd2103f36ef0dc" providerId="LiveId" clId="{4C5D9288-3663-4D53-A597-1B27E5165414}" dt="2022-06-03T14:46:57.147" v="1990"/>
          <ac:spMkLst>
            <pc:docMk/>
            <pc:sldMk cId="2807790049" sldId="453"/>
            <ac:spMk id="64" creationId="{DBF67E09-219D-9573-AB01-60CE00138617}"/>
          </ac:spMkLst>
        </pc:spChg>
        <pc:spChg chg="mod">
          <ac:chgData name="hassan MH" userId="84cd2103f36ef0dc" providerId="LiveId" clId="{4C5D9288-3663-4D53-A597-1B27E5165414}" dt="2022-06-03T14:46:57.147" v="1990"/>
          <ac:spMkLst>
            <pc:docMk/>
            <pc:sldMk cId="2807790049" sldId="453"/>
            <ac:spMk id="65" creationId="{19BD8FC6-2DF3-AAF2-71FB-AA4C82F898FB}"/>
          </ac:spMkLst>
        </pc:spChg>
        <pc:spChg chg="mod">
          <ac:chgData name="hassan MH" userId="84cd2103f36ef0dc" providerId="LiveId" clId="{4C5D9288-3663-4D53-A597-1B27E5165414}" dt="2022-06-03T14:46:57.147" v="1990"/>
          <ac:spMkLst>
            <pc:docMk/>
            <pc:sldMk cId="2807790049" sldId="453"/>
            <ac:spMk id="66" creationId="{A8A5F1C3-8490-8E3D-95FD-3C66245BECBD}"/>
          </ac:spMkLst>
        </pc:spChg>
        <pc:grpChg chg="add del mod">
          <ac:chgData name="hassan MH" userId="84cd2103f36ef0dc" providerId="LiveId" clId="{4C5D9288-3663-4D53-A597-1B27E5165414}" dt="2022-06-03T15:03:03.810" v="2284" actId="21"/>
          <ac:grpSpMkLst>
            <pc:docMk/>
            <pc:sldMk cId="2807790049" sldId="453"/>
            <ac:grpSpMk id="4" creationId="{8096F71C-5584-6CD5-6ACC-9C1EE824B533}"/>
          </ac:grpSpMkLst>
        </pc:grpChg>
        <pc:grpChg chg="mod">
          <ac:chgData name="hassan MH" userId="84cd2103f36ef0dc" providerId="LiveId" clId="{4C5D9288-3663-4D53-A597-1B27E5165414}" dt="2022-06-03T14:46:57.147" v="1990"/>
          <ac:grpSpMkLst>
            <pc:docMk/>
            <pc:sldMk cId="2807790049" sldId="453"/>
            <ac:grpSpMk id="5" creationId="{0B3EEB52-FEEA-06BB-7A98-653F061CB89B}"/>
          </ac:grpSpMkLst>
        </pc:grpChg>
        <pc:grpChg chg="mod">
          <ac:chgData name="hassan MH" userId="84cd2103f36ef0dc" providerId="LiveId" clId="{4C5D9288-3663-4D53-A597-1B27E5165414}" dt="2022-06-03T14:46:57.147" v="1990"/>
          <ac:grpSpMkLst>
            <pc:docMk/>
            <pc:sldMk cId="2807790049" sldId="453"/>
            <ac:grpSpMk id="6" creationId="{004D3292-11E6-F690-29D0-676BE9638EE0}"/>
          </ac:grpSpMkLst>
        </pc:grpChg>
        <pc:grpChg chg="mod">
          <ac:chgData name="hassan MH" userId="84cd2103f36ef0dc" providerId="LiveId" clId="{4C5D9288-3663-4D53-A597-1B27E5165414}" dt="2022-06-03T14:46:57.147" v="1990"/>
          <ac:grpSpMkLst>
            <pc:docMk/>
            <pc:sldMk cId="2807790049" sldId="453"/>
            <ac:grpSpMk id="8" creationId="{BE873300-DF24-8913-CA42-25DDB4086CD0}"/>
          </ac:grpSpMkLst>
        </pc:grpChg>
        <pc:grpChg chg="mod">
          <ac:chgData name="hassan MH" userId="84cd2103f36ef0dc" providerId="LiveId" clId="{4C5D9288-3663-4D53-A597-1B27E5165414}" dt="2022-06-03T14:46:57.147" v="1990"/>
          <ac:grpSpMkLst>
            <pc:docMk/>
            <pc:sldMk cId="2807790049" sldId="453"/>
            <ac:grpSpMk id="15" creationId="{5A43CD17-9235-0017-D402-DE9FFE5D1960}"/>
          </ac:grpSpMkLst>
        </pc:grpChg>
        <pc:grpChg chg="mod">
          <ac:chgData name="hassan MH" userId="84cd2103f36ef0dc" providerId="LiveId" clId="{4C5D9288-3663-4D53-A597-1B27E5165414}" dt="2022-06-03T14:46:57.147" v="1990"/>
          <ac:grpSpMkLst>
            <pc:docMk/>
            <pc:sldMk cId="2807790049" sldId="453"/>
            <ac:grpSpMk id="17" creationId="{89985A4D-9BDC-3F6A-EA94-15FCE52B051A}"/>
          </ac:grpSpMkLst>
        </pc:grpChg>
        <pc:grpChg chg="mod">
          <ac:chgData name="hassan MH" userId="84cd2103f36ef0dc" providerId="LiveId" clId="{4C5D9288-3663-4D53-A597-1B27E5165414}" dt="2022-06-03T14:46:57.147" v="1990"/>
          <ac:grpSpMkLst>
            <pc:docMk/>
            <pc:sldMk cId="2807790049" sldId="453"/>
            <ac:grpSpMk id="19" creationId="{EC1C2203-8731-05DC-E439-5A124B871EF5}"/>
          </ac:grpSpMkLst>
        </pc:grpChg>
        <pc:grpChg chg="mod">
          <ac:chgData name="hassan MH" userId="84cd2103f36ef0dc" providerId="LiveId" clId="{4C5D9288-3663-4D53-A597-1B27E5165414}" dt="2022-06-03T14:46:57.147" v="1990"/>
          <ac:grpSpMkLst>
            <pc:docMk/>
            <pc:sldMk cId="2807790049" sldId="453"/>
            <ac:grpSpMk id="26" creationId="{BB1D4F4E-4B6D-03D6-F526-3EBE239BA199}"/>
          </ac:grpSpMkLst>
        </pc:grpChg>
        <pc:grpChg chg="mod">
          <ac:chgData name="hassan MH" userId="84cd2103f36ef0dc" providerId="LiveId" clId="{4C5D9288-3663-4D53-A597-1B27E5165414}" dt="2022-06-03T14:46:57.147" v="1990"/>
          <ac:grpSpMkLst>
            <pc:docMk/>
            <pc:sldMk cId="2807790049" sldId="453"/>
            <ac:grpSpMk id="27" creationId="{3C6D2779-5829-29C4-84B7-14BDBA7D5785}"/>
          </ac:grpSpMkLst>
        </pc:grpChg>
        <pc:grpChg chg="mod">
          <ac:chgData name="hassan MH" userId="84cd2103f36ef0dc" providerId="LiveId" clId="{4C5D9288-3663-4D53-A597-1B27E5165414}" dt="2022-06-03T14:46:57.147" v="1990"/>
          <ac:grpSpMkLst>
            <pc:docMk/>
            <pc:sldMk cId="2807790049" sldId="453"/>
            <ac:grpSpMk id="28" creationId="{0D7C20BA-BAD9-A8DB-6362-88926267C8CB}"/>
          </ac:grpSpMkLst>
        </pc:grpChg>
        <pc:grpChg chg="mod">
          <ac:chgData name="hassan MH" userId="84cd2103f36ef0dc" providerId="LiveId" clId="{4C5D9288-3663-4D53-A597-1B27E5165414}" dt="2022-06-03T14:46:57.147" v="1990"/>
          <ac:grpSpMkLst>
            <pc:docMk/>
            <pc:sldMk cId="2807790049" sldId="453"/>
            <ac:grpSpMk id="45" creationId="{E5EC49B4-E86D-E2DD-7529-3ED973AF9406}"/>
          </ac:grpSpMkLst>
        </pc:grpChg>
        <pc:grpChg chg="mod">
          <ac:chgData name="hassan MH" userId="84cd2103f36ef0dc" providerId="LiveId" clId="{4C5D9288-3663-4D53-A597-1B27E5165414}" dt="2022-06-03T14:46:57.147" v="1990"/>
          <ac:grpSpMkLst>
            <pc:docMk/>
            <pc:sldMk cId="2807790049" sldId="453"/>
            <ac:grpSpMk id="46" creationId="{7EC70FF2-C84D-C118-35C8-B2040F968F21}"/>
          </ac:grpSpMkLst>
        </pc:grpChg>
        <pc:grpChg chg="mod">
          <ac:chgData name="hassan MH" userId="84cd2103f36ef0dc" providerId="LiveId" clId="{4C5D9288-3663-4D53-A597-1B27E5165414}" dt="2022-06-03T14:46:57.147" v="1990"/>
          <ac:grpSpMkLst>
            <pc:docMk/>
            <pc:sldMk cId="2807790049" sldId="453"/>
            <ac:grpSpMk id="47" creationId="{CFB3C911-C375-6450-7899-910418EA5918}"/>
          </ac:grpSpMkLst>
        </pc:grpChg>
        <pc:picChg chg="add del mod">
          <ac:chgData name="hassan MH" userId="84cd2103f36ef0dc" providerId="LiveId" clId="{4C5D9288-3663-4D53-A597-1B27E5165414}" dt="2022-06-03T15:03:21.806" v="2288" actId="21"/>
          <ac:picMkLst>
            <pc:docMk/>
            <pc:sldMk cId="2807790049" sldId="453"/>
            <ac:picMk id="2" creationId="{6D4EB02F-8079-6F74-354F-544AF0DC872F}"/>
          </ac:picMkLst>
        </pc:picChg>
        <pc:picChg chg="add mod">
          <ac:chgData name="hassan MH" userId="84cd2103f36ef0dc" providerId="LiveId" clId="{4C5D9288-3663-4D53-A597-1B27E5165414}" dt="2022-06-03T15:03:33.166" v="2294"/>
          <ac:picMkLst>
            <pc:docMk/>
            <pc:sldMk cId="2807790049" sldId="453"/>
            <ac:picMk id="67" creationId="{254E2DE5-3DB3-DC6F-3CC8-B008D064FD29}"/>
          </ac:picMkLst>
        </pc:picChg>
      </pc:sldChg>
      <pc:sldChg chg="addSp delSp modSp add mod">
        <pc:chgData name="hassan MH" userId="84cd2103f36ef0dc" providerId="LiveId" clId="{4C5D9288-3663-4D53-A597-1B27E5165414}" dt="2022-06-03T15:54:11.554" v="2833" actId="207"/>
        <pc:sldMkLst>
          <pc:docMk/>
          <pc:sldMk cId="71377475" sldId="454"/>
        </pc:sldMkLst>
        <pc:spChg chg="mod">
          <ac:chgData name="hassan MH" userId="84cd2103f36ef0dc" providerId="LiveId" clId="{4C5D9288-3663-4D53-A597-1B27E5165414}" dt="2022-06-03T15:54:11.554" v="2833" actId="207"/>
          <ac:spMkLst>
            <pc:docMk/>
            <pc:sldMk cId="71377475" sldId="454"/>
            <ac:spMk id="10" creationId="{AC90E868-6B9F-4DE2-7E2D-90E5BF6ED449}"/>
          </ac:spMkLst>
        </pc:spChg>
        <pc:spChg chg="mod">
          <ac:chgData name="hassan MH" userId="84cd2103f36ef0dc" providerId="LiveId" clId="{4C5D9288-3663-4D53-A597-1B27E5165414}" dt="2022-06-03T15:39:01.776" v="2643"/>
          <ac:spMkLst>
            <pc:docMk/>
            <pc:sldMk cId="71377475" sldId="454"/>
            <ac:spMk id="44" creationId="{18920727-6091-FF59-E03E-6AC6C1C23C98}"/>
          </ac:spMkLst>
        </pc:spChg>
        <pc:picChg chg="add del mod">
          <ac:chgData name="hassan MH" userId="84cd2103f36ef0dc" providerId="LiveId" clId="{4C5D9288-3663-4D53-A597-1B27E5165414}" dt="2022-06-03T15:02:53.109" v="2281" actId="21"/>
          <ac:picMkLst>
            <pc:docMk/>
            <pc:sldMk cId="71377475" sldId="454"/>
            <ac:picMk id="4" creationId="{793FB4A1-C495-C224-172C-52DAAD134A44}"/>
          </ac:picMkLst>
        </pc:picChg>
        <pc:picChg chg="add mod">
          <ac:chgData name="hassan MH" userId="84cd2103f36ef0dc" providerId="LiveId" clId="{4C5D9288-3663-4D53-A597-1B27E5165414}" dt="2022-06-03T15:03:48.159" v="2296"/>
          <ac:picMkLst>
            <pc:docMk/>
            <pc:sldMk cId="71377475" sldId="454"/>
            <ac:picMk id="5" creationId="{9B848EC9-E8C2-AD6C-E202-4DB41A06A970}"/>
          </ac:picMkLst>
        </pc:picChg>
      </pc:sldChg>
      <pc:sldChg chg="addSp modSp add mod">
        <pc:chgData name="hassan MH" userId="84cd2103f36ef0dc" providerId="LiveId" clId="{4C5D9288-3663-4D53-A597-1B27E5165414}" dt="2022-06-03T15:38:59.422" v="2642"/>
        <pc:sldMkLst>
          <pc:docMk/>
          <pc:sldMk cId="826904484" sldId="455"/>
        </pc:sldMkLst>
        <pc:spChg chg="add mod">
          <ac:chgData name="hassan MH" userId="84cd2103f36ef0dc" providerId="LiveId" clId="{4C5D9288-3663-4D53-A597-1B27E5165414}" dt="2022-06-03T15:34:59.112" v="2567" actId="404"/>
          <ac:spMkLst>
            <pc:docMk/>
            <pc:sldMk cId="826904484" sldId="455"/>
            <ac:spMk id="5" creationId="{E41CCFC5-549E-DE06-DB8A-E0C09FD22460}"/>
          </ac:spMkLst>
        </pc:spChg>
        <pc:spChg chg="mod">
          <ac:chgData name="hassan MH" userId="84cd2103f36ef0dc" providerId="LiveId" clId="{4C5D9288-3663-4D53-A597-1B27E5165414}" dt="2022-06-03T15:34:40.830" v="2563" actId="207"/>
          <ac:spMkLst>
            <pc:docMk/>
            <pc:sldMk cId="826904484" sldId="455"/>
            <ac:spMk id="10" creationId="{AC90E868-6B9F-4DE2-7E2D-90E5BF6ED449}"/>
          </ac:spMkLst>
        </pc:spChg>
        <pc:spChg chg="mod">
          <ac:chgData name="hassan MH" userId="84cd2103f36ef0dc" providerId="LiveId" clId="{4C5D9288-3663-4D53-A597-1B27E5165414}" dt="2022-06-03T15:38:59.422" v="2642"/>
          <ac:spMkLst>
            <pc:docMk/>
            <pc:sldMk cId="826904484" sldId="455"/>
            <ac:spMk id="44" creationId="{18920727-6091-FF59-E03E-6AC6C1C23C98}"/>
          </ac:spMkLst>
        </pc:spChg>
        <pc:picChg chg="add mod">
          <ac:chgData name="hassan MH" userId="84cd2103f36ef0dc" providerId="LiveId" clId="{4C5D9288-3663-4D53-A597-1B27E5165414}" dt="2022-06-03T15:03:40.009" v="2295"/>
          <ac:picMkLst>
            <pc:docMk/>
            <pc:sldMk cId="826904484" sldId="455"/>
            <ac:picMk id="6" creationId="{8CDA025A-7601-DC7A-B432-942FF11E7963}"/>
          </ac:picMkLst>
        </pc:picChg>
      </pc:sldChg>
      <pc:sldChg chg="addSp delSp modSp add mod">
        <pc:chgData name="hassan MH" userId="84cd2103f36ef0dc" providerId="LiveId" clId="{4C5D9288-3663-4D53-A597-1B27E5165414}" dt="2022-06-03T15:38:57.250" v="2641"/>
        <pc:sldMkLst>
          <pc:docMk/>
          <pc:sldMk cId="3884862406" sldId="456"/>
        </pc:sldMkLst>
        <pc:spChg chg="mod">
          <ac:chgData name="hassan MH" userId="84cd2103f36ef0dc" providerId="LiveId" clId="{4C5D9288-3663-4D53-A597-1B27E5165414}" dt="2022-06-03T14:51:44.122" v="2122"/>
          <ac:spMkLst>
            <pc:docMk/>
            <pc:sldMk cId="3884862406" sldId="456"/>
            <ac:spMk id="7" creationId="{8FB5B231-3500-6277-9923-A774D8D6AD38}"/>
          </ac:spMkLst>
        </pc:spChg>
        <pc:spChg chg="mod">
          <ac:chgData name="hassan MH" userId="84cd2103f36ef0dc" providerId="LiveId" clId="{4C5D9288-3663-4D53-A597-1B27E5165414}" dt="2022-06-03T14:51:44.122" v="2122"/>
          <ac:spMkLst>
            <pc:docMk/>
            <pc:sldMk cId="3884862406" sldId="456"/>
            <ac:spMk id="9" creationId="{42ED072D-A4B0-BF1B-E19F-81B434085746}"/>
          </ac:spMkLst>
        </pc:spChg>
        <pc:spChg chg="mod">
          <ac:chgData name="hassan MH" userId="84cd2103f36ef0dc" providerId="LiveId" clId="{4C5D9288-3663-4D53-A597-1B27E5165414}" dt="2022-06-03T14:49:21.682" v="2069" actId="20577"/>
          <ac:spMkLst>
            <pc:docMk/>
            <pc:sldMk cId="3884862406" sldId="456"/>
            <ac:spMk id="10" creationId="{AC90E868-6B9F-4DE2-7E2D-90E5BF6ED449}"/>
          </ac:spMkLst>
        </pc:spChg>
        <pc:spChg chg="mod">
          <ac:chgData name="hassan MH" userId="84cd2103f36ef0dc" providerId="LiveId" clId="{4C5D9288-3663-4D53-A597-1B27E5165414}" dt="2022-06-03T14:51:44.122" v="2122"/>
          <ac:spMkLst>
            <pc:docMk/>
            <pc:sldMk cId="3884862406" sldId="456"/>
            <ac:spMk id="11" creationId="{989B81BC-9D85-440F-4263-38671FBEE890}"/>
          </ac:spMkLst>
        </pc:spChg>
        <pc:spChg chg="mod">
          <ac:chgData name="hassan MH" userId="84cd2103f36ef0dc" providerId="LiveId" clId="{4C5D9288-3663-4D53-A597-1B27E5165414}" dt="2022-06-03T14:51:44.122" v="2122"/>
          <ac:spMkLst>
            <pc:docMk/>
            <pc:sldMk cId="3884862406" sldId="456"/>
            <ac:spMk id="12" creationId="{0305A608-7CF6-8D6E-41C8-2C3F79CA01E3}"/>
          </ac:spMkLst>
        </pc:spChg>
        <pc:spChg chg="mod">
          <ac:chgData name="hassan MH" userId="84cd2103f36ef0dc" providerId="LiveId" clId="{4C5D9288-3663-4D53-A597-1B27E5165414}" dt="2022-06-03T14:51:44.122" v="2122"/>
          <ac:spMkLst>
            <pc:docMk/>
            <pc:sldMk cId="3884862406" sldId="456"/>
            <ac:spMk id="13" creationId="{0DCE24FC-F423-CBB7-6CE6-7B3B95C06569}"/>
          </ac:spMkLst>
        </pc:spChg>
        <pc:spChg chg="mod">
          <ac:chgData name="hassan MH" userId="84cd2103f36ef0dc" providerId="LiveId" clId="{4C5D9288-3663-4D53-A597-1B27E5165414}" dt="2022-06-03T14:51:44.122" v="2122"/>
          <ac:spMkLst>
            <pc:docMk/>
            <pc:sldMk cId="3884862406" sldId="456"/>
            <ac:spMk id="14" creationId="{C61B3AE1-90F7-C64F-5803-483EDA200222}"/>
          </ac:spMkLst>
        </pc:spChg>
        <pc:spChg chg="mod">
          <ac:chgData name="hassan MH" userId="84cd2103f36ef0dc" providerId="LiveId" clId="{4C5D9288-3663-4D53-A597-1B27E5165414}" dt="2022-06-03T14:51:44.122" v="2122"/>
          <ac:spMkLst>
            <pc:docMk/>
            <pc:sldMk cId="3884862406" sldId="456"/>
            <ac:spMk id="16" creationId="{0887FAB3-C1FA-82C1-F8CB-4D9741CA1B55}"/>
          </ac:spMkLst>
        </pc:spChg>
        <pc:spChg chg="mod">
          <ac:chgData name="hassan MH" userId="84cd2103f36ef0dc" providerId="LiveId" clId="{4C5D9288-3663-4D53-A597-1B27E5165414}" dt="2022-06-03T14:51:44.122" v="2122"/>
          <ac:spMkLst>
            <pc:docMk/>
            <pc:sldMk cId="3884862406" sldId="456"/>
            <ac:spMk id="18" creationId="{D33BE81B-F724-B28B-224E-3D277ABDF24B}"/>
          </ac:spMkLst>
        </pc:spChg>
        <pc:spChg chg="mod">
          <ac:chgData name="hassan MH" userId="84cd2103f36ef0dc" providerId="LiveId" clId="{4C5D9288-3663-4D53-A597-1B27E5165414}" dt="2022-06-03T14:51:44.122" v="2122"/>
          <ac:spMkLst>
            <pc:docMk/>
            <pc:sldMk cId="3884862406" sldId="456"/>
            <ac:spMk id="20" creationId="{3322CA26-EF56-45C0-5349-2BCD3F8B6747}"/>
          </ac:spMkLst>
        </pc:spChg>
        <pc:spChg chg="mod">
          <ac:chgData name="hassan MH" userId="84cd2103f36ef0dc" providerId="LiveId" clId="{4C5D9288-3663-4D53-A597-1B27E5165414}" dt="2022-06-03T14:51:44.122" v="2122"/>
          <ac:spMkLst>
            <pc:docMk/>
            <pc:sldMk cId="3884862406" sldId="456"/>
            <ac:spMk id="21" creationId="{3D0F391C-F0E7-5DAF-7D2A-E4545A5D550B}"/>
          </ac:spMkLst>
        </pc:spChg>
        <pc:spChg chg="mod">
          <ac:chgData name="hassan MH" userId="84cd2103f36ef0dc" providerId="LiveId" clId="{4C5D9288-3663-4D53-A597-1B27E5165414}" dt="2022-06-03T14:51:44.122" v="2122"/>
          <ac:spMkLst>
            <pc:docMk/>
            <pc:sldMk cId="3884862406" sldId="456"/>
            <ac:spMk id="22" creationId="{311C6A10-53C1-FF72-4F8C-77325D1409AA}"/>
          </ac:spMkLst>
        </pc:spChg>
        <pc:spChg chg="mod">
          <ac:chgData name="hassan MH" userId="84cd2103f36ef0dc" providerId="LiveId" clId="{4C5D9288-3663-4D53-A597-1B27E5165414}" dt="2022-06-03T14:51:44.122" v="2122"/>
          <ac:spMkLst>
            <pc:docMk/>
            <pc:sldMk cId="3884862406" sldId="456"/>
            <ac:spMk id="23" creationId="{62E765A9-C418-4C6B-40FA-88DFD00B56A6}"/>
          </ac:spMkLst>
        </pc:spChg>
        <pc:spChg chg="mod">
          <ac:chgData name="hassan MH" userId="84cd2103f36ef0dc" providerId="LiveId" clId="{4C5D9288-3663-4D53-A597-1B27E5165414}" dt="2022-06-03T14:51:44.122" v="2122"/>
          <ac:spMkLst>
            <pc:docMk/>
            <pc:sldMk cId="3884862406" sldId="456"/>
            <ac:spMk id="24" creationId="{C117AB73-D802-18B1-0B08-10E268D5A789}"/>
          </ac:spMkLst>
        </pc:spChg>
        <pc:spChg chg="mod">
          <ac:chgData name="hassan MH" userId="84cd2103f36ef0dc" providerId="LiveId" clId="{4C5D9288-3663-4D53-A597-1B27E5165414}" dt="2022-06-03T14:51:44.122" v="2122"/>
          <ac:spMkLst>
            <pc:docMk/>
            <pc:sldMk cId="3884862406" sldId="456"/>
            <ac:spMk id="25" creationId="{278DB7ED-0D00-D343-0CDD-B65F7DBE3378}"/>
          </ac:spMkLst>
        </pc:spChg>
        <pc:spChg chg="mod">
          <ac:chgData name="hassan MH" userId="84cd2103f36ef0dc" providerId="LiveId" clId="{4C5D9288-3663-4D53-A597-1B27E5165414}" dt="2022-06-03T14:51:44.122" v="2122"/>
          <ac:spMkLst>
            <pc:docMk/>
            <pc:sldMk cId="3884862406" sldId="456"/>
            <ac:spMk id="29" creationId="{C1C65237-A4D3-2633-6E56-FE62F7BD4F72}"/>
          </ac:spMkLst>
        </pc:spChg>
        <pc:spChg chg="mod">
          <ac:chgData name="hassan MH" userId="84cd2103f36ef0dc" providerId="LiveId" clId="{4C5D9288-3663-4D53-A597-1B27E5165414}" dt="2022-06-03T14:51:44.122" v="2122"/>
          <ac:spMkLst>
            <pc:docMk/>
            <pc:sldMk cId="3884862406" sldId="456"/>
            <ac:spMk id="30" creationId="{57511ABA-0429-C0BC-BEDE-629F6C28F5BF}"/>
          </ac:spMkLst>
        </pc:spChg>
        <pc:spChg chg="mod">
          <ac:chgData name="hassan MH" userId="84cd2103f36ef0dc" providerId="LiveId" clId="{4C5D9288-3663-4D53-A597-1B27E5165414}" dt="2022-06-03T14:51:44.122" v="2122"/>
          <ac:spMkLst>
            <pc:docMk/>
            <pc:sldMk cId="3884862406" sldId="456"/>
            <ac:spMk id="31" creationId="{544F1838-6127-055F-D435-813C9542A420}"/>
          </ac:spMkLst>
        </pc:spChg>
        <pc:spChg chg="mod">
          <ac:chgData name="hassan MH" userId="84cd2103f36ef0dc" providerId="LiveId" clId="{4C5D9288-3663-4D53-A597-1B27E5165414}" dt="2022-06-03T14:51:44.122" v="2122"/>
          <ac:spMkLst>
            <pc:docMk/>
            <pc:sldMk cId="3884862406" sldId="456"/>
            <ac:spMk id="32" creationId="{9EDC1921-D54C-6FB8-ABF3-49544627B4E4}"/>
          </ac:spMkLst>
        </pc:spChg>
        <pc:spChg chg="mod">
          <ac:chgData name="hassan MH" userId="84cd2103f36ef0dc" providerId="LiveId" clId="{4C5D9288-3663-4D53-A597-1B27E5165414}" dt="2022-06-03T14:51:44.122" v="2122"/>
          <ac:spMkLst>
            <pc:docMk/>
            <pc:sldMk cId="3884862406" sldId="456"/>
            <ac:spMk id="33" creationId="{3BCCE512-BB3F-1544-160D-A7EEF89DBCD6}"/>
          </ac:spMkLst>
        </pc:spChg>
        <pc:spChg chg="mod">
          <ac:chgData name="hassan MH" userId="84cd2103f36ef0dc" providerId="LiveId" clId="{4C5D9288-3663-4D53-A597-1B27E5165414}" dt="2022-06-03T14:51:44.122" v="2122"/>
          <ac:spMkLst>
            <pc:docMk/>
            <pc:sldMk cId="3884862406" sldId="456"/>
            <ac:spMk id="34" creationId="{C92B6910-10E7-3F5F-E235-4663B069B31E}"/>
          </ac:spMkLst>
        </pc:spChg>
        <pc:spChg chg="mod">
          <ac:chgData name="hassan MH" userId="84cd2103f36ef0dc" providerId="LiveId" clId="{4C5D9288-3663-4D53-A597-1B27E5165414}" dt="2022-06-03T14:51:44.122" v="2122"/>
          <ac:spMkLst>
            <pc:docMk/>
            <pc:sldMk cId="3884862406" sldId="456"/>
            <ac:spMk id="35" creationId="{75541A4C-3BDB-6429-9091-353C216E29BB}"/>
          </ac:spMkLst>
        </pc:spChg>
        <pc:spChg chg="mod">
          <ac:chgData name="hassan MH" userId="84cd2103f36ef0dc" providerId="LiveId" clId="{4C5D9288-3663-4D53-A597-1B27E5165414}" dt="2022-06-03T14:51:44.122" v="2122"/>
          <ac:spMkLst>
            <pc:docMk/>
            <pc:sldMk cId="3884862406" sldId="456"/>
            <ac:spMk id="36" creationId="{664E8F12-A363-E739-CA6F-296FCA32DCF6}"/>
          </ac:spMkLst>
        </pc:spChg>
        <pc:spChg chg="mod">
          <ac:chgData name="hassan MH" userId="84cd2103f36ef0dc" providerId="LiveId" clId="{4C5D9288-3663-4D53-A597-1B27E5165414}" dt="2022-06-03T14:51:44.122" v="2122"/>
          <ac:spMkLst>
            <pc:docMk/>
            <pc:sldMk cId="3884862406" sldId="456"/>
            <ac:spMk id="37" creationId="{149B2EB4-5A7D-4966-A39C-2BC69E876F2A}"/>
          </ac:spMkLst>
        </pc:spChg>
        <pc:spChg chg="mod">
          <ac:chgData name="hassan MH" userId="84cd2103f36ef0dc" providerId="LiveId" clId="{4C5D9288-3663-4D53-A597-1B27E5165414}" dt="2022-06-03T14:51:44.122" v="2122"/>
          <ac:spMkLst>
            <pc:docMk/>
            <pc:sldMk cId="3884862406" sldId="456"/>
            <ac:spMk id="38" creationId="{E03C63BC-BCF8-0BE2-00FD-5041A438F034}"/>
          </ac:spMkLst>
        </pc:spChg>
        <pc:spChg chg="mod">
          <ac:chgData name="hassan MH" userId="84cd2103f36ef0dc" providerId="LiveId" clId="{4C5D9288-3663-4D53-A597-1B27E5165414}" dt="2022-06-03T14:51:44.122" v="2122"/>
          <ac:spMkLst>
            <pc:docMk/>
            <pc:sldMk cId="3884862406" sldId="456"/>
            <ac:spMk id="39" creationId="{ED773DED-5B90-9192-7115-69D5D3BD7523}"/>
          </ac:spMkLst>
        </pc:spChg>
        <pc:spChg chg="mod">
          <ac:chgData name="hassan MH" userId="84cd2103f36ef0dc" providerId="LiveId" clId="{4C5D9288-3663-4D53-A597-1B27E5165414}" dt="2022-06-03T14:51:44.122" v="2122"/>
          <ac:spMkLst>
            <pc:docMk/>
            <pc:sldMk cId="3884862406" sldId="456"/>
            <ac:spMk id="40" creationId="{8DA48FD4-1496-5821-33F9-BBA893806FC4}"/>
          </ac:spMkLst>
        </pc:spChg>
        <pc:spChg chg="mod">
          <ac:chgData name="hassan MH" userId="84cd2103f36ef0dc" providerId="LiveId" clId="{4C5D9288-3663-4D53-A597-1B27E5165414}" dt="2022-06-03T14:51:44.122" v="2122"/>
          <ac:spMkLst>
            <pc:docMk/>
            <pc:sldMk cId="3884862406" sldId="456"/>
            <ac:spMk id="41" creationId="{7FE47DB8-8771-CBF0-CCF7-349FD9A437B3}"/>
          </ac:spMkLst>
        </pc:spChg>
        <pc:spChg chg="mod">
          <ac:chgData name="hassan MH" userId="84cd2103f36ef0dc" providerId="LiveId" clId="{4C5D9288-3663-4D53-A597-1B27E5165414}" dt="2022-06-03T14:51:44.122" v="2122"/>
          <ac:spMkLst>
            <pc:docMk/>
            <pc:sldMk cId="3884862406" sldId="456"/>
            <ac:spMk id="42" creationId="{AC1251C7-80DB-C855-6C2B-8B549E63EAD4}"/>
          </ac:spMkLst>
        </pc:spChg>
        <pc:spChg chg="mod">
          <ac:chgData name="hassan MH" userId="84cd2103f36ef0dc" providerId="LiveId" clId="{4C5D9288-3663-4D53-A597-1B27E5165414}" dt="2022-06-03T14:51:44.122" v="2122"/>
          <ac:spMkLst>
            <pc:docMk/>
            <pc:sldMk cId="3884862406" sldId="456"/>
            <ac:spMk id="43" creationId="{F556DD10-0C42-C706-1777-8D938DC20320}"/>
          </ac:spMkLst>
        </pc:spChg>
        <pc:spChg chg="mod">
          <ac:chgData name="hassan MH" userId="84cd2103f36ef0dc" providerId="LiveId" clId="{4C5D9288-3663-4D53-A597-1B27E5165414}" dt="2022-06-03T15:38:57.250" v="2641"/>
          <ac:spMkLst>
            <pc:docMk/>
            <pc:sldMk cId="3884862406" sldId="456"/>
            <ac:spMk id="44" creationId="{18920727-6091-FF59-E03E-6AC6C1C23C98}"/>
          </ac:spMkLst>
        </pc:spChg>
        <pc:spChg chg="mod">
          <ac:chgData name="hassan MH" userId="84cd2103f36ef0dc" providerId="LiveId" clId="{4C5D9288-3663-4D53-A597-1B27E5165414}" dt="2022-06-03T14:51:44.122" v="2122"/>
          <ac:spMkLst>
            <pc:docMk/>
            <pc:sldMk cId="3884862406" sldId="456"/>
            <ac:spMk id="48" creationId="{E4CEDBF1-C23C-20E8-CAA2-1389EE22BB7E}"/>
          </ac:spMkLst>
        </pc:spChg>
        <pc:spChg chg="mod">
          <ac:chgData name="hassan MH" userId="84cd2103f36ef0dc" providerId="LiveId" clId="{4C5D9288-3663-4D53-A597-1B27E5165414}" dt="2022-06-03T14:51:44.122" v="2122"/>
          <ac:spMkLst>
            <pc:docMk/>
            <pc:sldMk cId="3884862406" sldId="456"/>
            <ac:spMk id="49" creationId="{7858A56B-3118-754C-AEAF-4BEAB8BDAF3C}"/>
          </ac:spMkLst>
        </pc:spChg>
        <pc:spChg chg="mod">
          <ac:chgData name="hassan MH" userId="84cd2103f36ef0dc" providerId="LiveId" clId="{4C5D9288-3663-4D53-A597-1B27E5165414}" dt="2022-06-03T14:51:44.122" v="2122"/>
          <ac:spMkLst>
            <pc:docMk/>
            <pc:sldMk cId="3884862406" sldId="456"/>
            <ac:spMk id="50" creationId="{760CA950-28AB-57A4-6550-47C5C8251544}"/>
          </ac:spMkLst>
        </pc:spChg>
        <pc:spChg chg="mod">
          <ac:chgData name="hassan MH" userId="84cd2103f36ef0dc" providerId="LiveId" clId="{4C5D9288-3663-4D53-A597-1B27E5165414}" dt="2022-06-03T14:51:44.122" v="2122"/>
          <ac:spMkLst>
            <pc:docMk/>
            <pc:sldMk cId="3884862406" sldId="456"/>
            <ac:spMk id="51" creationId="{52D27D37-E883-ED7E-3394-20A8AA4FBBEB}"/>
          </ac:spMkLst>
        </pc:spChg>
        <pc:spChg chg="mod">
          <ac:chgData name="hassan MH" userId="84cd2103f36ef0dc" providerId="LiveId" clId="{4C5D9288-3663-4D53-A597-1B27E5165414}" dt="2022-06-03T14:51:44.122" v="2122"/>
          <ac:spMkLst>
            <pc:docMk/>
            <pc:sldMk cId="3884862406" sldId="456"/>
            <ac:spMk id="52" creationId="{1C01D472-0FB5-9F85-F3C5-F9F89199DA66}"/>
          </ac:spMkLst>
        </pc:spChg>
        <pc:spChg chg="mod">
          <ac:chgData name="hassan MH" userId="84cd2103f36ef0dc" providerId="LiveId" clId="{4C5D9288-3663-4D53-A597-1B27E5165414}" dt="2022-06-03T14:51:44.122" v="2122"/>
          <ac:spMkLst>
            <pc:docMk/>
            <pc:sldMk cId="3884862406" sldId="456"/>
            <ac:spMk id="53" creationId="{7CD6B425-B2F2-D9A8-FA9E-6032083AE0E0}"/>
          </ac:spMkLst>
        </pc:spChg>
        <pc:spChg chg="mod">
          <ac:chgData name="hassan MH" userId="84cd2103f36ef0dc" providerId="LiveId" clId="{4C5D9288-3663-4D53-A597-1B27E5165414}" dt="2022-06-03T14:51:44.122" v="2122"/>
          <ac:spMkLst>
            <pc:docMk/>
            <pc:sldMk cId="3884862406" sldId="456"/>
            <ac:spMk id="54" creationId="{433D5F37-553C-7589-CBE6-CAAC37DCA1AE}"/>
          </ac:spMkLst>
        </pc:spChg>
        <pc:spChg chg="mod">
          <ac:chgData name="hassan MH" userId="84cd2103f36ef0dc" providerId="LiveId" clId="{4C5D9288-3663-4D53-A597-1B27E5165414}" dt="2022-06-03T14:51:44.122" v="2122"/>
          <ac:spMkLst>
            <pc:docMk/>
            <pc:sldMk cId="3884862406" sldId="456"/>
            <ac:spMk id="55" creationId="{4C54DAD8-2BBC-7CBA-E6CC-E24A2D5E41E1}"/>
          </ac:spMkLst>
        </pc:spChg>
        <pc:spChg chg="mod">
          <ac:chgData name="hassan MH" userId="84cd2103f36ef0dc" providerId="LiveId" clId="{4C5D9288-3663-4D53-A597-1B27E5165414}" dt="2022-06-03T14:51:44.122" v="2122"/>
          <ac:spMkLst>
            <pc:docMk/>
            <pc:sldMk cId="3884862406" sldId="456"/>
            <ac:spMk id="56" creationId="{C40073A1-0427-4E3C-0889-55D454B102CF}"/>
          </ac:spMkLst>
        </pc:spChg>
        <pc:spChg chg="mod">
          <ac:chgData name="hassan MH" userId="84cd2103f36ef0dc" providerId="LiveId" clId="{4C5D9288-3663-4D53-A597-1B27E5165414}" dt="2022-06-03T14:51:44.122" v="2122"/>
          <ac:spMkLst>
            <pc:docMk/>
            <pc:sldMk cId="3884862406" sldId="456"/>
            <ac:spMk id="57" creationId="{7997EE80-4D7F-25FA-2AB3-4DA4F8714696}"/>
          </ac:spMkLst>
        </pc:spChg>
        <pc:spChg chg="mod">
          <ac:chgData name="hassan MH" userId="84cd2103f36ef0dc" providerId="LiveId" clId="{4C5D9288-3663-4D53-A597-1B27E5165414}" dt="2022-06-03T14:51:44.122" v="2122"/>
          <ac:spMkLst>
            <pc:docMk/>
            <pc:sldMk cId="3884862406" sldId="456"/>
            <ac:spMk id="58" creationId="{9BD61197-C967-7426-CA23-3C621A842F3D}"/>
          </ac:spMkLst>
        </pc:spChg>
        <pc:spChg chg="mod">
          <ac:chgData name="hassan MH" userId="84cd2103f36ef0dc" providerId="LiveId" clId="{4C5D9288-3663-4D53-A597-1B27E5165414}" dt="2022-06-03T14:51:44.122" v="2122"/>
          <ac:spMkLst>
            <pc:docMk/>
            <pc:sldMk cId="3884862406" sldId="456"/>
            <ac:spMk id="59" creationId="{C0722EE0-98E1-68F7-D859-68C53DA5E72E}"/>
          </ac:spMkLst>
        </pc:spChg>
        <pc:spChg chg="mod">
          <ac:chgData name="hassan MH" userId="84cd2103f36ef0dc" providerId="LiveId" clId="{4C5D9288-3663-4D53-A597-1B27E5165414}" dt="2022-06-03T14:51:44.122" v="2122"/>
          <ac:spMkLst>
            <pc:docMk/>
            <pc:sldMk cId="3884862406" sldId="456"/>
            <ac:spMk id="60" creationId="{93C82ADC-8504-8D76-AED8-EFACC5E88B69}"/>
          </ac:spMkLst>
        </pc:spChg>
        <pc:spChg chg="mod">
          <ac:chgData name="hassan MH" userId="84cd2103f36ef0dc" providerId="LiveId" clId="{4C5D9288-3663-4D53-A597-1B27E5165414}" dt="2022-06-03T14:51:44.122" v="2122"/>
          <ac:spMkLst>
            <pc:docMk/>
            <pc:sldMk cId="3884862406" sldId="456"/>
            <ac:spMk id="61" creationId="{356B532B-EF07-29C2-0602-012F068FDEC1}"/>
          </ac:spMkLst>
        </pc:spChg>
        <pc:spChg chg="mod">
          <ac:chgData name="hassan MH" userId="84cd2103f36ef0dc" providerId="LiveId" clId="{4C5D9288-3663-4D53-A597-1B27E5165414}" dt="2022-06-03T14:51:44.122" v="2122"/>
          <ac:spMkLst>
            <pc:docMk/>
            <pc:sldMk cId="3884862406" sldId="456"/>
            <ac:spMk id="62" creationId="{50DE40FE-41B4-D8F4-FB7F-066BA8A7ABDB}"/>
          </ac:spMkLst>
        </pc:spChg>
        <pc:spChg chg="mod">
          <ac:chgData name="hassan MH" userId="84cd2103f36ef0dc" providerId="LiveId" clId="{4C5D9288-3663-4D53-A597-1B27E5165414}" dt="2022-06-03T14:51:44.122" v="2122"/>
          <ac:spMkLst>
            <pc:docMk/>
            <pc:sldMk cId="3884862406" sldId="456"/>
            <ac:spMk id="63" creationId="{C9B9D834-BD0D-BED4-A71C-9411082BEA4B}"/>
          </ac:spMkLst>
        </pc:spChg>
        <pc:spChg chg="mod">
          <ac:chgData name="hassan MH" userId="84cd2103f36ef0dc" providerId="LiveId" clId="{4C5D9288-3663-4D53-A597-1B27E5165414}" dt="2022-06-03T14:51:44.122" v="2122"/>
          <ac:spMkLst>
            <pc:docMk/>
            <pc:sldMk cId="3884862406" sldId="456"/>
            <ac:spMk id="64" creationId="{E8980D0A-FAE5-CCF9-BE4E-0C90C95419F8}"/>
          </ac:spMkLst>
        </pc:spChg>
        <pc:spChg chg="mod">
          <ac:chgData name="hassan MH" userId="84cd2103f36ef0dc" providerId="LiveId" clId="{4C5D9288-3663-4D53-A597-1B27E5165414}" dt="2022-06-03T14:51:44.122" v="2122"/>
          <ac:spMkLst>
            <pc:docMk/>
            <pc:sldMk cId="3884862406" sldId="456"/>
            <ac:spMk id="65" creationId="{500658AB-DB02-470F-CE1A-A0C327EBF8A6}"/>
          </ac:spMkLst>
        </pc:spChg>
        <pc:spChg chg="mod">
          <ac:chgData name="hassan MH" userId="84cd2103f36ef0dc" providerId="LiveId" clId="{4C5D9288-3663-4D53-A597-1B27E5165414}" dt="2022-06-03T14:51:44.122" v="2122"/>
          <ac:spMkLst>
            <pc:docMk/>
            <pc:sldMk cId="3884862406" sldId="456"/>
            <ac:spMk id="66" creationId="{95886F1F-29FE-FBC3-7AF5-6A46A670A8C3}"/>
          </ac:spMkLst>
        </pc:spChg>
        <pc:grpChg chg="add del mod">
          <ac:chgData name="hassan MH" userId="84cd2103f36ef0dc" providerId="LiveId" clId="{4C5D9288-3663-4D53-A597-1B27E5165414}" dt="2022-06-03T14:51:47.224" v="2123" actId="478"/>
          <ac:grpSpMkLst>
            <pc:docMk/>
            <pc:sldMk cId="3884862406" sldId="456"/>
            <ac:grpSpMk id="4" creationId="{22BCF564-EBA5-DD4D-663E-660F2507FEE3}"/>
          </ac:grpSpMkLst>
        </pc:grpChg>
        <pc:grpChg chg="mod">
          <ac:chgData name="hassan MH" userId="84cd2103f36ef0dc" providerId="LiveId" clId="{4C5D9288-3663-4D53-A597-1B27E5165414}" dt="2022-06-03T14:51:44.122" v="2122"/>
          <ac:grpSpMkLst>
            <pc:docMk/>
            <pc:sldMk cId="3884862406" sldId="456"/>
            <ac:grpSpMk id="5" creationId="{B01CE084-3F57-5D55-5191-30B43BE2C530}"/>
          </ac:grpSpMkLst>
        </pc:grpChg>
        <pc:grpChg chg="mod">
          <ac:chgData name="hassan MH" userId="84cd2103f36ef0dc" providerId="LiveId" clId="{4C5D9288-3663-4D53-A597-1B27E5165414}" dt="2022-06-03T14:51:44.122" v="2122"/>
          <ac:grpSpMkLst>
            <pc:docMk/>
            <pc:sldMk cId="3884862406" sldId="456"/>
            <ac:grpSpMk id="6" creationId="{B2DC9883-79B4-7604-F495-9FAFD988DF50}"/>
          </ac:grpSpMkLst>
        </pc:grpChg>
        <pc:grpChg chg="mod">
          <ac:chgData name="hassan MH" userId="84cd2103f36ef0dc" providerId="LiveId" clId="{4C5D9288-3663-4D53-A597-1B27E5165414}" dt="2022-06-03T14:51:44.122" v="2122"/>
          <ac:grpSpMkLst>
            <pc:docMk/>
            <pc:sldMk cId="3884862406" sldId="456"/>
            <ac:grpSpMk id="8" creationId="{A1CC6936-1E79-CB1A-B1DE-F1FAE7845603}"/>
          </ac:grpSpMkLst>
        </pc:grpChg>
        <pc:grpChg chg="mod">
          <ac:chgData name="hassan MH" userId="84cd2103f36ef0dc" providerId="LiveId" clId="{4C5D9288-3663-4D53-A597-1B27E5165414}" dt="2022-06-03T14:51:44.122" v="2122"/>
          <ac:grpSpMkLst>
            <pc:docMk/>
            <pc:sldMk cId="3884862406" sldId="456"/>
            <ac:grpSpMk id="15" creationId="{D36050D8-56E0-F4CA-91B1-30218FE6D330}"/>
          </ac:grpSpMkLst>
        </pc:grpChg>
        <pc:grpChg chg="mod">
          <ac:chgData name="hassan MH" userId="84cd2103f36ef0dc" providerId="LiveId" clId="{4C5D9288-3663-4D53-A597-1B27E5165414}" dt="2022-06-03T14:51:44.122" v="2122"/>
          <ac:grpSpMkLst>
            <pc:docMk/>
            <pc:sldMk cId="3884862406" sldId="456"/>
            <ac:grpSpMk id="17" creationId="{D1A569AC-2786-8E94-0AC5-54383179FD9D}"/>
          </ac:grpSpMkLst>
        </pc:grpChg>
        <pc:grpChg chg="mod">
          <ac:chgData name="hassan MH" userId="84cd2103f36ef0dc" providerId="LiveId" clId="{4C5D9288-3663-4D53-A597-1B27E5165414}" dt="2022-06-03T14:51:44.122" v="2122"/>
          <ac:grpSpMkLst>
            <pc:docMk/>
            <pc:sldMk cId="3884862406" sldId="456"/>
            <ac:grpSpMk id="19" creationId="{50DB4027-4508-863E-BBA3-7D001AA8B856}"/>
          </ac:grpSpMkLst>
        </pc:grpChg>
        <pc:grpChg chg="mod">
          <ac:chgData name="hassan MH" userId="84cd2103f36ef0dc" providerId="LiveId" clId="{4C5D9288-3663-4D53-A597-1B27E5165414}" dt="2022-06-03T14:51:44.122" v="2122"/>
          <ac:grpSpMkLst>
            <pc:docMk/>
            <pc:sldMk cId="3884862406" sldId="456"/>
            <ac:grpSpMk id="26" creationId="{E03C9523-39C3-EDB3-6A63-24D0E30A75EE}"/>
          </ac:grpSpMkLst>
        </pc:grpChg>
        <pc:grpChg chg="mod">
          <ac:chgData name="hassan MH" userId="84cd2103f36ef0dc" providerId="LiveId" clId="{4C5D9288-3663-4D53-A597-1B27E5165414}" dt="2022-06-03T14:51:44.122" v="2122"/>
          <ac:grpSpMkLst>
            <pc:docMk/>
            <pc:sldMk cId="3884862406" sldId="456"/>
            <ac:grpSpMk id="27" creationId="{BB302C8C-9A9F-5C21-708A-75084B1B2C8A}"/>
          </ac:grpSpMkLst>
        </pc:grpChg>
        <pc:grpChg chg="mod">
          <ac:chgData name="hassan MH" userId="84cd2103f36ef0dc" providerId="LiveId" clId="{4C5D9288-3663-4D53-A597-1B27E5165414}" dt="2022-06-03T14:51:44.122" v="2122"/>
          <ac:grpSpMkLst>
            <pc:docMk/>
            <pc:sldMk cId="3884862406" sldId="456"/>
            <ac:grpSpMk id="28" creationId="{4EAB8129-ABF7-A54D-99A5-1C6483CD17A2}"/>
          </ac:grpSpMkLst>
        </pc:grpChg>
        <pc:grpChg chg="mod">
          <ac:chgData name="hassan MH" userId="84cd2103f36ef0dc" providerId="LiveId" clId="{4C5D9288-3663-4D53-A597-1B27E5165414}" dt="2022-06-03T14:51:44.122" v="2122"/>
          <ac:grpSpMkLst>
            <pc:docMk/>
            <pc:sldMk cId="3884862406" sldId="456"/>
            <ac:grpSpMk id="45" creationId="{07C0E336-C9DC-6BF1-4EC2-B48771239373}"/>
          </ac:grpSpMkLst>
        </pc:grpChg>
        <pc:grpChg chg="mod">
          <ac:chgData name="hassan MH" userId="84cd2103f36ef0dc" providerId="LiveId" clId="{4C5D9288-3663-4D53-A597-1B27E5165414}" dt="2022-06-03T14:51:44.122" v="2122"/>
          <ac:grpSpMkLst>
            <pc:docMk/>
            <pc:sldMk cId="3884862406" sldId="456"/>
            <ac:grpSpMk id="46" creationId="{F963D1CC-C92F-5777-9ABD-BC93E6D8DE03}"/>
          </ac:grpSpMkLst>
        </pc:grpChg>
        <pc:grpChg chg="mod">
          <ac:chgData name="hassan MH" userId="84cd2103f36ef0dc" providerId="LiveId" clId="{4C5D9288-3663-4D53-A597-1B27E5165414}" dt="2022-06-03T14:51:44.122" v="2122"/>
          <ac:grpSpMkLst>
            <pc:docMk/>
            <pc:sldMk cId="3884862406" sldId="456"/>
            <ac:grpSpMk id="47" creationId="{23C4332F-2B7F-0050-B60B-2850A9781CA2}"/>
          </ac:grpSpMkLst>
        </pc:grpChg>
        <pc:picChg chg="add mod">
          <ac:chgData name="hassan MH" userId="84cd2103f36ef0dc" providerId="LiveId" clId="{4C5D9288-3663-4D53-A597-1B27E5165414}" dt="2022-06-03T15:03:49.470" v="2297"/>
          <ac:picMkLst>
            <pc:docMk/>
            <pc:sldMk cId="3884862406" sldId="456"/>
            <ac:picMk id="67" creationId="{A4001DBC-3FC5-94BE-DBBF-4FC79CEF1055}"/>
          </ac:picMkLst>
        </pc:picChg>
      </pc:sldChg>
      <pc:sldChg chg="addSp delSp modSp add mod">
        <pc:chgData name="hassan MH" userId="84cd2103f36ef0dc" providerId="LiveId" clId="{4C5D9288-3663-4D53-A597-1B27E5165414}" dt="2022-06-03T15:38:55.008" v="2640"/>
        <pc:sldMkLst>
          <pc:docMk/>
          <pc:sldMk cId="4210712781" sldId="457"/>
        </pc:sldMkLst>
        <pc:spChg chg="mod">
          <ac:chgData name="hassan MH" userId="84cd2103f36ef0dc" providerId="LiveId" clId="{4C5D9288-3663-4D53-A597-1B27E5165414}" dt="2022-06-03T14:51:42.009" v="2121"/>
          <ac:spMkLst>
            <pc:docMk/>
            <pc:sldMk cId="4210712781" sldId="457"/>
            <ac:spMk id="7" creationId="{550D469A-7DAF-C0BE-CFB5-DCB580B5F7E7}"/>
          </ac:spMkLst>
        </pc:spChg>
        <pc:spChg chg="mod">
          <ac:chgData name="hassan MH" userId="84cd2103f36ef0dc" providerId="LiveId" clId="{4C5D9288-3663-4D53-A597-1B27E5165414}" dt="2022-06-03T14:51:42.009" v="2121"/>
          <ac:spMkLst>
            <pc:docMk/>
            <pc:sldMk cId="4210712781" sldId="457"/>
            <ac:spMk id="9" creationId="{45C825D3-A05F-7199-51DE-3752E86BC5DC}"/>
          </ac:spMkLst>
        </pc:spChg>
        <pc:spChg chg="mod">
          <ac:chgData name="hassan MH" userId="84cd2103f36ef0dc" providerId="LiveId" clId="{4C5D9288-3663-4D53-A597-1B27E5165414}" dt="2022-06-03T15:35:22.952" v="2568" actId="207"/>
          <ac:spMkLst>
            <pc:docMk/>
            <pc:sldMk cId="4210712781" sldId="457"/>
            <ac:spMk id="10" creationId="{AC90E868-6B9F-4DE2-7E2D-90E5BF6ED449}"/>
          </ac:spMkLst>
        </pc:spChg>
        <pc:spChg chg="mod">
          <ac:chgData name="hassan MH" userId="84cd2103f36ef0dc" providerId="LiveId" clId="{4C5D9288-3663-4D53-A597-1B27E5165414}" dt="2022-06-03T14:51:42.009" v="2121"/>
          <ac:spMkLst>
            <pc:docMk/>
            <pc:sldMk cId="4210712781" sldId="457"/>
            <ac:spMk id="11" creationId="{F750E5BD-407C-3EA8-C554-C4AE39D83776}"/>
          </ac:spMkLst>
        </pc:spChg>
        <pc:spChg chg="mod">
          <ac:chgData name="hassan MH" userId="84cd2103f36ef0dc" providerId="LiveId" clId="{4C5D9288-3663-4D53-A597-1B27E5165414}" dt="2022-06-03T14:51:42.009" v="2121"/>
          <ac:spMkLst>
            <pc:docMk/>
            <pc:sldMk cId="4210712781" sldId="457"/>
            <ac:spMk id="12" creationId="{F656281E-A98C-72D2-A254-2E91395815D7}"/>
          </ac:spMkLst>
        </pc:spChg>
        <pc:spChg chg="mod">
          <ac:chgData name="hassan MH" userId="84cd2103f36ef0dc" providerId="LiveId" clId="{4C5D9288-3663-4D53-A597-1B27E5165414}" dt="2022-06-03T14:51:42.009" v="2121"/>
          <ac:spMkLst>
            <pc:docMk/>
            <pc:sldMk cId="4210712781" sldId="457"/>
            <ac:spMk id="13" creationId="{A98F8CDD-CDEF-8C2C-323A-65B7257B71F2}"/>
          </ac:spMkLst>
        </pc:spChg>
        <pc:spChg chg="mod">
          <ac:chgData name="hassan MH" userId="84cd2103f36ef0dc" providerId="LiveId" clId="{4C5D9288-3663-4D53-A597-1B27E5165414}" dt="2022-06-03T14:51:42.009" v="2121"/>
          <ac:spMkLst>
            <pc:docMk/>
            <pc:sldMk cId="4210712781" sldId="457"/>
            <ac:spMk id="14" creationId="{BD9D5F21-FABE-F5F4-1D69-1485C1D7602E}"/>
          </ac:spMkLst>
        </pc:spChg>
        <pc:spChg chg="mod">
          <ac:chgData name="hassan MH" userId="84cd2103f36ef0dc" providerId="LiveId" clId="{4C5D9288-3663-4D53-A597-1B27E5165414}" dt="2022-06-03T14:51:42.009" v="2121"/>
          <ac:spMkLst>
            <pc:docMk/>
            <pc:sldMk cId="4210712781" sldId="457"/>
            <ac:spMk id="16" creationId="{31E0400E-0E6B-4E7B-43D4-DD39E3EAB8BB}"/>
          </ac:spMkLst>
        </pc:spChg>
        <pc:spChg chg="mod">
          <ac:chgData name="hassan MH" userId="84cd2103f36ef0dc" providerId="LiveId" clId="{4C5D9288-3663-4D53-A597-1B27E5165414}" dt="2022-06-03T14:51:42.009" v="2121"/>
          <ac:spMkLst>
            <pc:docMk/>
            <pc:sldMk cId="4210712781" sldId="457"/>
            <ac:spMk id="18" creationId="{73EFD605-79AE-2EA0-76D3-0C93710E03AE}"/>
          </ac:spMkLst>
        </pc:spChg>
        <pc:spChg chg="mod">
          <ac:chgData name="hassan MH" userId="84cd2103f36ef0dc" providerId="LiveId" clId="{4C5D9288-3663-4D53-A597-1B27E5165414}" dt="2022-06-03T14:51:42.009" v="2121"/>
          <ac:spMkLst>
            <pc:docMk/>
            <pc:sldMk cId="4210712781" sldId="457"/>
            <ac:spMk id="20" creationId="{134BAE14-B0B4-785F-AD0F-3DD14054AC5F}"/>
          </ac:spMkLst>
        </pc:spChg>
        <pc:spChg chg="mod">
          <ac:chgData name="hassan MH" userId="84cd2103f36ef0dc" providerId="LiveId" clId="{4C5D9288-3663-4D53-A597-1B27E5165414}" dt="2022-06-03T14:51:42.009" v="2121"/>
          <ac:spMkLst>
            <pc:docMk/>
            <pc:sldMk cId="4210712781" sldId="457"/>
            <ac:spMk id="21" creationId="{9EB84901-1A77-EF98-C59D-FA6CCCB89F08}"/>
          </ac:spMkLst>
        </pc:spChg>
        <pc:spChg chg="mod">
          <ac:chgData name="hassan MH" userId="84cd2103f36ef0dc" providerId="LiveId" clId="{4C5D9288-3663-4D53-A597-1B27E5165414}" dt="2022-06-03T14:51:42.009" v="2121"/>
          <ac:spMkLst>
            <pc:docMk/>
            <pc:sldMk cId="4210712781" sldId="457"/>
            <ac:spMk id="22" creationId="{78C242E4-2CEA-BF6C-C30E-9741BDFC1933}"/>
          </ac:spMkLst>
        </pc:spChg>
        <pc:spChg chg="mod">
          <ac:chgData name="hassan MH" userId="84cd2103f36ef0dc" providerId="LiveId" clId="{4C5D9288-3663-4D53-A597-1B27E5165414}" dt="2022-06-03T14:51:42.009" v="2121"/>
          <ac:spMkLst>
            <pc:docMk/>
            <pc:sldMk cId="4210712781" sldId="457"/>
            <ac:spMk id="23" creationId="{3E010495-5665-A5EF-F086-086936133E22}"/>
          </ac:spMkLst>
        </pc:spChg>
        <pc:spChg chg="mod">
          <ac:chgData name="hassan MH" userId="84cd2103f36ef0dc" providerId="LiveId" clId="{4C5D9288-3663-4D53-A597-1B27E5165414}" dt="2022-06-03T14:51:42.009" v="2121"/>
          <ac:spMkLst>
            <pc:docMk/>
            <pc:sldMk cId="4210712781" sldId="457"/>
            <ac:spMk id="24" creationId="{75980CBC-4728-3074-8CC8-D247B13BDA82}"/>
          </ac:spMkLst>
        </pc:spChg>
        <pc:spChg chg="mod">
          <ac:chgData name="hassan MH" userId="84cd2103f36ef0dc" providerId="LiveId" clId="{4C5D9288-3663-4D53-A597-1B27E5165414}" dt="2022-06-03T14:51:42.009" v="2121"/>
          <ac:spMkLst>
            <pc:docMk/>
            <pc:sldMk cId="4210712781" sldId="457"/>
            <ac:spMk id="25" creationId="{6E216D4C-4BEB-0C25-5DAA-B8A946FB224A}"/>
          </ac:spMkLst>
        </pc:spChg>
        <pc:spChg chg="mod">
          <ac:chgData name="hassan MH" userId="84cd2103f36ef0dc" providerId="LiveId" clId="{4C5D9288-3663-4D53-A597-1B27E5165414}" dt="2022-06-03T14:51:42.009" v="2121"/>
          <ac:spMkLst>
            <pc:docMk/>
            <pc:sldMk cId="4210712781" sldId="457"/>
            <ac:spMk id="29" creationId="{CC1516B9-C2E5-96FE-B994-48C1C94100CB}"/>
          </ac:spMkLst>
        </pc:spChg>
        <pc:spChg chg="mod">
          <ac:chgData name="hassan MH" userId="84cd2103f36ef0dc" providerId="LiveId" clId="{4C5D9288-3663-4D53-A597-1B27E5165414}" dt="2022-06-03T14:51:42.009" v="2121"/>
          <ac:spMkLst>
            <pc:docMk/>
            <pc:sldMk cId="4210712781" sldId="457"/>
            <ac:spMk id="30" creationId="{66C8CC18-2CE8-FFF1-D18A-5FA2E7560F48}"/>
          </ac:spMkLst>
        </pc:spChg>
        <pc:spChg chg="mod">
          <ac:chgData name="hassan MH" userId="84cd2103f36ef0dc" providerId="LiveId" clId="{4C5D9288-3663-4D53-A597-1B27E5165414}" dt="2022-06-03T14:51:42.009" v="2121"/>
          <ac:spMkLst>
            <pc:docMk/>
            <pc:sldMk cId="4210712781" sldId="457"/>
            <ac:spMk id="31" creationId="{A2ED3CE7-949B-7E9C-6335-2AE329E47B9C}"/>
          </ac:spMkLst>
        </pc:spChg>
        <pc:spChg chg="mod">
          <ac:chgData name="hassan MH" userId="84cd2103f36ef0dc" providerId="LiveId" clId="{4C5D9288-3663-4D53-A597-1B27E5165414}" dt="2022-06-03T14:51:42.009" v="2121"/>
          <ac:spMkLst>
            <pc:docMk/>
            <pc:sldMk cId="4210712781" sldId="457"/>
            <ac:spMk id="32" creationId="{2C3E314E-6EDB-281D-BB00-67063DAF05FA}"/>
          </ac:spMkLst>
        </pc:spChg>
        <pc:spChg chg="mod">
          <ac:chgData name="hassan MH" userId="84cd2103f36ef0dc" providerId="LiveId" clId="{4C5D9288-3663-4D53-A597-1B27E5165414}" dt="2022-06-03T14:51:42.009" v="2121"/>
          <ac:spMkLst>
            <pc:docMk/>
            <pc:sldMk cId="4210712781" sldId="457"/>
            <ac:spMk id="33" creationId="{549D0AD3-611F-3822-7C73-32EE05D51488}"/>
          </ac:spMkLst>
        </pc:spChg>
        <pc:spChg chg="mod">
          <ac:chgData name="hassan MH" userId="84cd2103f36ef0dc" providerId="LiveId" clId="{4C5D9288-3663-4D53-A597-1B27E5165414}" dt="2022-06-03T14:51:42.009" v="2121"/>
          <ac:spMkLst>
            <pc:docMk/>
            <pc:sldMk cId="4210712781" sldId="457"/>
            <ac:spMk id="34" creationId="{6A10C513-5144-D0A6-FFC9-0AA23203112C}"/>
          </ac:spMkLst>
        </pc:spChg>
        <pc:spChg chg="mod">
          <ac:chgData name="hassan MH" userId="84cd2103f36ef0dc" providerId="LiveId" clId="{4C5D9288-3663-4D53-A597-1B27E5165414}" dt="2022-06-03T14:51:42.009" v="2121"/>
          <ac:spMkLst>
            <pc:docMk/>
            <pc:sldMk cId="4210712781" sldId="457"/>
            <ac:spMk id="35" creationId="{5BDC6F40-FF83-44F3-F15C-7D69D97296A6}"/>
          </ac:spMkLst>
        </pc:spChg>
        <pc:spChg chg="mod">
          <ac:chgData name="hassan MH" userId="84cd2103f36ef0dc" providerId="LiveId" clId="{4C5D9288-3663-4D53-A597-1B27E5165414}" dt="2022-06-03T14:51:42.009" v="2121"/>
          <ac:spMkLst>
            <pc:docMk/>
            <pc:sldMk cId="4210712781" sldId="457"/>
            <ac:spMk id="36" creationId="{D41413FD-D01D-1780-1171-A0D9B14B5B13}"/>
          </ac:spMkLst>
        </pc:spChg>
        <pc:spChg chg="mod">
          <ac:chgData name="hassan MH" userId="84cd2103f36ef0dc" providerId="LiveId" clId="{4C5D9288-3663-4D53-A597-1B27E5165414}" dt="2022-06-03T14:51:42.009" v="2121"/>
          <ac:spMkLst>
            <pc:docMk/>
            <pc:sldMk cId="4210712781" sldId="457"/>
            <ac:spMk id="37" creationId="{396A71F2-0C28-150D-B11A-732EECF72532}"/>
          </ac:spMkLst>
        </pc:spChg>
        <pc:spChg chg="mod">
          <ac:chgData name="hassan MH" userId="84cd2103f36ef0dc" providerId="LiveId" clId="{4C5D9288-3663-4D53-A597-1B27E5165414}" dt="2022-06-03T14:51:42.009" v="2121"/>
          <ac:spMkLst>
            <pc:docMk/>
            <pc:sldMk cId="4210712781" sldId="457"/>
            <ac:spMk id="38" creationId="{3B1CD6B5-668B-EC3C-1B33-2C371CE95A1C}"/>
          </ac:spMkLst>
        </pc:spChg>
        <pc:spChg chg="mod">
          <ac:chgData name="hassan MH" userId="84cd2103f36ef0dc" providerId="LiveId" clId="{4C5D9288-3663-4D53-A597-1B27E5165414}" dt="2022-06-03T14:51:42.009" v="2121"/>
          <ac:spMkLst>
            <pc:docMk/>
            <pc:sldMk cId="4210712781" sldId="457"/>
            <ac:spMk id="39" creationId="{22E67C36-774A-8B57-03D3-C136EBB3866C}"/>
          </ac:spMkLst>
        </pc:spChg>
        <pc:spChg chg="mod">
          <ac:chgData name="hassan MH" userId="84cd2103f36ef0dc" providerId="LiveId" clId="{4C5D9288-3663-4D53-A597-1B27E5165414}" dt="2022-06-03T14:51:42.009" v="2121"/>
          <ac:spMkLst>
            <pc:docMk/>
            <pc:sldMk cId="4210712781" sldId="457"/>
            <ac:spMk id="40" creationId="{C218D2CF-A9B5-3CA7-57C0-8F239BF3548B}"/>
          </ac:spMkLst>
        </pc:spChg>
        <pc:spChg chg="mod">
          <ac:chgData name="hassan MH" userId="84cd2103f36ef0dc" providerId="LiveId" clId="{4C5D9288-3663-4D53-A597-1B27E5165414}" dt="2022-06-03T14:51:42.009" v="2121"/>
          <ac:spMkLst>
            <pc:docMk/>
            <pc:sldMk cId="4210712781" sldId="457"/>
            <ac:spMk id="41" creationId="{F74ADCA0-5F48-22DE-0C6D-C9A04F0D140F}"/>
          </ac:spMkLst>
        </pc:spChg>
        <pc:spChg chg="mod">
          <ac:chgData name="hassan MH" userId="84cd2103f36ef0dc" providerId="LiveId" clId="{4C5D9288-3663-4D53-A597-1B27E5165414}" dt="2022-06-03T14:51:42.009" v="2121"/>
          <ac:spMkLst>
            <pc:docMk/>
            <pc:sldMk cId="4210712781" sldId="457"/>
            <ac:spMk id="42" creationId="{0D657BCB-ABC8-74B3-1BEF-6BC62FE2D2CD}"/>
          </ac:spMkLst>
        </pc:spChg>
        <pc:spChg chg="mod">
          <ac:chgData name="hassan MH" userId="84cd2103f36ef0dc" providerId="LiveId" clId="{4C5D9288-3663-4D53-A597-1B27E5165414}" dt="2022-06-03T14:51:42.009" v="2121"/>
          <ac:spMkLst>
            <pc:docMk/>
            <pc:sldMk cId="4210712781" sldId="457"/>
            <ac:spMk id="43" creationId="{E9CA771B-784C-00FB-D5D9-1C722EA4CB81}"/>
          </ac:spMkLst>
        </pc:spChg>
        <pc:spChg chg="mod">
          <ac:chgData name="hassan MH" userId="84cd2103f36ef0dc" providerId="LiveId" clId="{4C5D9288-3663-4D53-A597-1B27E5165414}" dt="2022-06-03T15:38:55.008" v="2640"/>
          <ac:spMkLst>
            <pc:docMk/>
            <pc:sldMk cId="4210712781" sldId="457"/>
            <ac:spMk id="44" creationId="{18920727-6091-FF59-E03E-6AC6C1C23C98}"/>
          </ac:spMkLst>
        </pc:spChg>
        <pc:spChg chg="mod">
          <ac:chgData name="hassan MH" userId="84cd2103f36ef0dc" providerId="LiveId" clId="{4C5D9288-3663-4D53-A597-1B27E5165414}" dt="2022-06-03T14:51:42.009" v="2121"/>
          <ac:spMkLst>
            <pc:docMk/>
            <pc:sldMk cId="4210712781" sldId="457"/>
            <ac:spMk id="48" creationId="{1012B98F-072F-8BAD-00D0-8F1BC509E3BB}"/>
          </ac:spMkLst>
        </pc:spChg>
        <pc:spChg chg="mod">
          <ac:chgData name="hassan MH" userId="84cd2103f36ef0dc" providerId="LiveId" clId="{4C5D9288-3663-4D53-A597-1B27E5165414}" dt="2022-06-03T14:51:42.009" v="2121"/>
          <ac:spMkLst>
            <pc:docMk/>
            <pc:sldMk cId="4210712781" sldId="457"/>
            <ac:spMk id="49" creationId="{F097477C-2877-E428-0588-BAECACE67610}"/>
          </ac:spMkLst>
        </pc:spChg>
        <pc:spChg chg="mod">
          <ac:chgData name="hassan MH" userId="84cd2103f36ef0dc" providerId="LiveId" clId="{4C5D9288-3663-4D53-A597-1B27E5165414}" dt="2022-06-03T14:51:42.009" v="2121"/>
          <ac:spMkLst>
            <pc:docMk/>
            <pc:sldMk cId="4210712781" sldId="457"/>
            <ac:spMk id="50" creationId="{3DBEC2C1-08FD-2AE5-A469-7DF70808E05E}"/>
          </ac:spMkLst>
        </pc:spChg>
        <pc:spChg chg="mod">
          <ac:chgData name="hassan MH" userId="84cd2103f36ef0dc" providerId="LiveId" clId="{4C5D9288-3663-4D53-A597-1B27E5165414}" dt="2022-06-03T14:51:42.009" v="2121"/>
          <ac:spMkLst>
            <pc:docMk/>
            <pc:sldMk cId="4210712781" sldId="457"/>
            <ac:spMk id="51" creationId="{B855DAA8-36AE-FA11-7938-4867FD4C4C14}"/>
          </ac:spMkLst>
        </pc:spChg>
        <pc:spChg chg="mod">
          <ac:chgData name="hassan MH" userId="84cd2103f36ef0dc" providerId="LiveId" clId="{4C5D9288-3663-4D53-A597-1B27E5165414}" dt="2022-06-03T14:51:42.009" v="2121"/>
          <ac:spMkLst>
            <pc:docMk/>
            <pc:sldMk cId="4210712781" sldId="457"/>
            <ac:spMk id="52" creationId="{18DB2B59-B3F4-33CE-C35F-34B42997E124}"/>
          </ac:spMkLst>
        </pc:spChg>
        <pc:spChg chg="mod">
          <ac:chgData name="hassan MH" userId="84cd2103f36ef0dc" providerId="LiveId" clId="{4C5D9288-3663-4D53-A597-1B27E5165414}" dt="2022-06-03T14:51:42.009" v="2121"/>
          <ac:spMkLst>
            <pc:docMk/>
            <pc:sldMk cId="4210712781" sldId="457"/>
            <ac:spMk id="53" creationId="{FE380367-2A61-63F3-4CFF-F90E0C9848BB}"/>
          </ac:spMkLst>
        </pc:spChg>
        <pc:spChg chg="mod">
          <ac:chgData name="hassan MH" userId="84cd2103f36ef0dc" providerId="LiveId" clId="{4C5D9288-3663-4D53-A597-1B27E5165414}" dt="2022-06-03T14:51:42.009" v="2121"/>
          <ac:spMkLst>
            <pc:docMk/>
            <pc:sldMk cId="4210712781" sldId="457"/>
            <ac:spMk id="54" creationId="{A10C1BEE-B17E-7101-0277-1733EDF11E53}"/>
          </ac:spMkLst>
        </pc:spChg>
        <pc:spChg chg="mod">
          <ac:chgData name="hassan MH" userId="84cd2103f36ef0dc" providerId="LiveId" clId="{4C5D9288-3663-4D53-A597-1B27E5165414}" dt="2022-06-03T14:51:42.009" v="2121"/>
          <ac:spMkLst>
            <pc:docMk/>
            <pc:sldMk cId="4210712781" sldId="457"/>
            <ac:spMk id="55" creationId="{C4A21CFC-2A96-A18F-5E17-315AB91CFB1B}"/>
          </ac:spMkLst>
        </pc:spChg>
        <pc:spChg chg="mod">
          <ac:chgData name="hassan MH" userId="84cd2103f36ef0dc" providerId="LiveId" clId="{4C5D9288-3663-4D53-A597-1B27E5165414}" dt="2022-06-03T14:51:42.009" v="2121"/>
          <ac:spMkLst>
            <pc:docMk/>
            <pc:sldMk cId="4210712781" sldId="457"/>
            <ac:spMk id="56" creationId="{A29BFD2E-A9A3-2A97-BF8E-BE986E12F9EA}"/>
          </ac:spMkLst>
        </pc:spChg>
        <pc:spChg chg="mod">
          <ac:chgData name="hassan MH" userId="84cd2103f36ef0dc" providerId="LiveId" clId="{4C5D9288-3663-4D53-A597-1B27E5165414}" dt="2022-06-03T14:51:42.009" v="2121"/>
          <ac:spMkLst>
            <pc:docMk/>
            <pc:sldMk cId="4210712781" sldId="457"/>
            <ac:spMk id="57" creationId="{C78ACD8D-D1C9-5C27-2796-4DADD908EDD6}"/>
          </ac:spMkLst>
        </pc:spChg>
        <pc:spChg chg="mod">
          <ac:chgData name="hassan MH" userId="84cd2103f36ef0dc" providerId="LiveId" clId="{4C5D9288-3663-4D53-A597-1B27E5165414}" dt="2022-06-03T14:51:42.009" v="2121"/>
          <ac:spMkLst>
            <pc:docMk/>
            <pc:sldMk cId="4210712781" sldId="457"/>
            <ac:spMk id="58" creationId="{C7B40E6E-F07B-AF46-97A4-4D2419F64439}"/>
          </ac:spMkLst>
        </pc:spChg>
        <pc:spChg chg="mod">
          <ac:chgData name="hassan MH" userId="84cd2103f36ef0dc" providerId="LiveId" clId="{4C5D9288-3663-4D53-A597-1B27E5165414}" dt="2022-06-03T14:51:42.009" v="2121"/>
          <ac:spMkLst>
            <pc:docMk/>
            <pc:sldMk cId="4210712781" sldId="457"/>
            <ac:spMk id="59" creationId="{C4DB90D6-85C6-5386-803E-905D9F76B59F}"/>
          </ac:spMkLst>
        </pc:spChg>
        <pc:spChg chg="mod">
          <ac:chgData name="hassan MH" userId="84cd2103f36ef0dc" providerId="LiveId" clId="{4C5D9288-3663-4D53-A597-1B27E5165414}" dt="2022-06-03T14:51:42.009" v="2121"/>
          <ac:spMkLst>
            <pc:docMk/>
            <pc:sldMk cId="4210712781" sldId="457"/>
            <ac:spMk id="60" creationId="{BFF43099-BFFB-6EC4-C43A-A2B1A7585246}"/>
          </ac:spMkLst>
        </pc:spChg>
        <pc:spChg chg="mod">
          <ac:chgData name="hassan MH" userId="84cd2103f36ef0dc" providerId="LiveId" clId="{4C5D9288-3663-4D53-A597-1B27E5165414}" dt="2022-06-03T14:51:42.009" v="2121"/>
          <ac:spMkLst>
            <pc:docMk/>
            <pc:sldMk cId="4210712781" sldId="457"/>
            <ac:spMk id="61" creationId="{CFADBAC0-2216-C832-53D1-186C01397C6C}"/>
          </ac:spMkLst>
        </pc:spChg>
        <pc:spChg chg="mod">
          <ac:chgData name="hassan MH" userId="84cd2103f36ef0dc" providerId="LiveId" clId="{4C5D9288-3663-4D53-A597-1B27E5165414}" dt="2022-06-03T14:51:42.009" v="2121"/>
          <ac:spMkLst>
            <pc:docMk/>
            <pc:sldMk cId="4210712781" sldId="457"/>
            <ac:spMk id="62" creationId="{54A47C2F-2CF1-D7E0-5682-049777820E94}"/>
          </ac:spMkLst>
        </pc:spChg>
        <pc:spChg chg="mod">
          <ac:chgData name="hassan MH" userId="84cd2103f36ef0dc" providerId="LiveId" clId="{4C5D9288-3663-4D53-A597-1B27E5165414}" dt="2022-06-03T14:51:42.009" v="2121"/>
          <ac:spMkLst>
            <pc:docMk/>
            <pc:sldMk cId="4210712781" sldId="457"/>
            <ac:spMk id="63" creationId="{877DABEC-742B-088B-04C3-7A7CC54C3A2D}"/>
          </ac:spMkLst>
        </pc:spChg>
        <pc:spChg chg="mod">
          <ac:chgData name="hassan MH" userId="84cd2103f36ef0dc" providerId="LiveId" clId="{4C5D9288-3663-4D53-A597-1B27E5165414}" dt="2022-06-03T14:51:42.009" v="2121"/>
          <ac:spMkLst>
            <pc:docMk/>
            <pc:sldMk cId="4210712781" sldId="457"/>
            <ac:spMk id="64" creationId="{07A93C53-B32B-7D28-4D73-F51EC484C836}"/>
          </ac:spMkLst>
        </pc:spChg>
        <pc:spChg chg="mod">
          <ac:chgData name="hassan MH" userId="84cd2103f36ef0dc" providerId="LiveId" clId="{4C5D9288-3663-4D53-A597-1B27E5165414}" dt="2022-06-03T14:51:42.009" v="2121"/>
          <ac:spMkLst>
            <pc:docMk/>
            <pc:sldMk cId="4210712781" sldId="457"/>
            <ac:spMk id="65" creationId="{C389116D-E68C-F620-5A0F-F029A8FBD10D}"/>
          </ac:spMkLst>
        </pc:spChg>
        <pc:spChg chg="mod">
          <ac:chgData name="hassan MH" userId="84cd2103f36ef0dc" providerId="LiveId" clId="{4C5D9288-3663-4D53-A597-1B27E5165414}" dt="2022-06-03T14:51:42.009" v="2121"/>
          <ac:spMkLst>
            <pc:docMk/>
            <pc:sldMk cId="4210712781" sldId="457"/>
            <ac:spMk id="66" creationId="{BDECD6B8-FA71-E42F-C617-E4B2FC2B3BAF}"/>
          </ac:spMkLst>
        </pc:spChg>
        <pc:grpChg chg="add del mod">
          <ac:chgData name="hassan MH" userId="84cd2103f36ef0dc" providerId="LiveId" clId="{4C5D9288-3663-4D53-A597-1B27E5165414}" dt="2022-06-03T15:03:52.476" v="2298" actId="478"/>
          <ac:grpSpMkLst>
            <pc:docMk/>
            <pc:sldMk cId="4210712781" sldId="457"/>
            <ac:grpSpMk id="4" creationId="{38CF1C6D-40E6-7445-ACC8-CB4B3BA2D935}"/>
          </ac:grpSpMkLst>
        </pc:grpChg>
        <pc:grpChg chg="mod">
          <ac:chgData name="hassan MH" userId="84cd2103f36ef0dc" providerId="LiveId" clId="{4C5D9288-3663-4D53-A597-1B27E5165414}" dt="2022-06-03T14:51:42.009" v="2121"/>
          <ac:grpSpMkLst>
            <pc:docMk/>
            <pc:sldMk cId="4210712781" sldId="457"/>
            <ac:grpSpMk id="5" creationId="{F986A0A6-B6DA-A470-1187-B5AA6C01253C}"/>
          </ac:grpSpMkLst>
        </pc:grpChg>
        <pc:grpChg chg="mod">
          <ac:chgData name="hassan MH" userId="84cd2103f36ef0dc" providerId="LiveId" clId="{4C5D9288-3663-4D53-A597-1B27E5165414}" dt="2022-06-03T14:51:42.009" v="2121"/>
          <ac:grpSpMkLst>
            <pc:docMk/>
            <pc:sldMk cId="4210712781" sldId="457"/>
            <ac:grpSpMk id="6" creationId="{6E22FCC2-5514-0776-CB4E-7FAEEC2A9AD0}"/>
          </ac:grpSpMkLst>
        </pc:grpChg>
        <pc:grpChg chg="mod">
          <ac:chgData name="hassan MH" userId="84cd2103f36ef0dc" providerId="LiveId" clId="{4C5D9288-3663-4D53-A597-1B27E5165414}" dt="2022-06-03T14:51:42.009" v="2121"/>
          <ac:grpSpMkLst>
            <pc:docMk/>
            <pc:sldMk cId="4210712781" sldId="457"/>
            <ac:grpSpMk id="8" creationId="{457531A8-0418-8951-77C3-414A5F0D712D}"/>
          </ac:grpSpMkLst>
        </pc:grpChg>
        <pc:grpChg chg="mod">
          <ac:chgData name="hassan MH" userId="84cd2103f36ef0dc" providerId="LiveId" clId="{4C5D9288-3663-4D53-A597-1B27E5165414}" dt="2022-06-03T14:51:42.009" v="2121"/>
          <ac:grpSpMkLst>
            <pc:docMk/>
            <pc:sldMk cId="4210712781" sldId="457"/>
            <ac:grpSpMk id="15" creationId="{32A895E3-01A8-D521-AF57-9541E226B1CF}"/>
          </ac:grpSpMkLst>
        </pc:grpChg>
        <pc:grpChg chg="mod">
          <ac:chgData name="hassan MH" userId="84cd2103f36ef0dc" providerId="LiveId" clId="{4C5D9288-3663-4D53-A597-1B27E5165414}" dt="2022-06-03T14:51:42.009" v="2121"/>
          <ac:grpSpMkLst>
            <pc:docMk/>
            <pc:sldMk cId="4210712781" sldId="457"/>
            <ac:grpSpMk id="17" creationId="{CDB60BC0-7E96-03E0-9B3B-3938696F85F9}"/>
          </ac:grpSpMkLst>
        </pc:grpChg>
        <pc:grpChg chg="mod">
          <ac:chgData name="hassan MH" userId="84cd2103f36ef0dc" providerId="LiveId" clId="{4C5D9288-3663-4D53-A597-1B27E5165414}" dt="2022-06-03T14:51:42.009" v="2121"/>
          <ac:grpSpMkLst>
            <pc:docMk/>
            <pc:sldMk cId="4210712781" sldId="457"/>
            <ac:grpSpMk id="19" creationId="{47E4E8BB-3E9E-3DA8-9DA5-D739B148DAFA}"/>
          </ac:grpSpMkLst>
        </pc:grpChg>
        <pc:grpChg chg="mod">
          <ac:chgData name="hassan MH" userId="84cd2103f36ef0dc" providerId="LiveId" clId="{4C5D9288-3663-4D53-A597-1B27E5165414}" dt="2022-06-03T14:51:42.009" v="2121"/>
          <ac:grpSpMkLst>
            <pc:docMk/>
            <pc:sldMk cId="4210712781" sldId="457"/>
            <ac:grpSpMk id="26" creationId="{2055B923-38B4-C158-8801-80F6B7474244}"/>
          </ac:grpSpMkLst>
        </pc:grpChg>
        <pc:grpChg chg="mod">
          <ac:chgData name="hassan MH" userId="84cd2103f36ef0dc" providerId="LiveId" clId="{4C5D9288-3663-4D53-A597-1B27E5165414}" dt="2022-06-03T14:51:42.009" v="2121"/>
          <ac:grpSpMkLst>
            <pc:docMk/>
            <pc:sldMk cId="4210712781" sldId="457"/>
            <ac:grpSpMk id="27" creationId="{CC16C6AA-66F1-F848-ACB1-F2F04524ABC2}"/>
          </ac:grpSpMkLst>
        </pc:grpChg>
        <pc:grpChg chg="mod">
          <ac:chgData name="hassan MH" userId="84cd2103f36ef0dc" providerId="LiveId" clId="{4C5D9288-3663-4D53-A597-1B27E5165414}" dt="2022-06-03T14:51:42.009" v="2121"/>
          <ac:grpSpMkLst>
            <pc:docMk/>
            <pc:sldMk cId="4210712781" sldId="457"/>
            <ac:grpSpMk id="28" creationId="{9581089B-DC68-10CD-7C76-61CF538238BF}"/>
          </ac:grpSpMkLst>
        </pc:grpChg>
        <pc:grpChg chg="mod">
          <ac:chgData name="hassan MH" userId="84cd2103f36ef0dc" providerId="LiveId" clId="{4C5D9288-3663-4D53-A597-1B27E5165414}" dt="2022-06-03T14:51:42.009" v="2121"/>
          <ac:grpSpMkLst>
            <pc:docMk/>
            <pc:sldMk cId="4210712781" sldId="457"/>
            <ac:grpSpMk id="45" creationId="{FCAC389C-F056-E8BA-5E34-A677399319E6}"/>
          </ac:grpSpMkLst>
        </pc:grpChg>
        <pc:grpChg chg="mod">
          <ac:chgData name="hassan MH" userId="84cd2103f36ef0dc" providerId="LiveId" clId="{4C5D9288-3663-4D53-A597-1B27E5165414}" dt="2022-06-03T14:51:42.009" v="2121"/>
          <ac:grpSpMkLst>
            <pc:docMk/>
            <pc:sldMk cId="4210712781" sldId="457"/>
            <ac:grpSpMk id="46" creationId="{1E4FA2DC-2C81-F65D-178B-88397143C694}"/>
          </ac:grpSpMkLst>
        </pc:grpChg>
        <pc:grpChg chg="mod">
          <ac:chgData name="hassan MH" userId="84cd2103f36ef0dc" providerId="LiveId" clId="{4C5D9288-3663-4D53-A597-1B27E5165414}" dt="2022-06-03T14:51:42.009" v="2121"/>
          <ac:grpSpMkLst>
            <pc:docMk/>
            <pc:sldMk cId="4210712781" sldId="457"/>
            <ac:grpSpMk id="47" creationId="{1D58422A-65DB-1A96-B32D-DCA3920A0627}"/>
          </ac:grpSpMkLst>
        </pc:grpChg>
        <pc:picChg chg="add mod">
          <ac:chgData name="hassan MH" userId="84cd2103f36ef0dc" providerId="LiveId" clId="{4C5D9288-3663-4D53-A597-1B27E5165414}" dt="2022-06-03T15:03:58.160" v="2300"/>
          <ac:picMkLst>
            <pc:docMk/>
            <pc:sldMk cId="4210712781" sldId="457"/>
            <ac:picMk id="67" creationId="{789692E0-2385-EF33-56B4-2953D48C7454}"/>
          </ac:picMkLst>
        </pc:picChg>
      </pc:sldChg>
      <pc:sldChg chg="addSp delSp modSp add mod">
        <pc:chgData name="hassan MH" userId="84cd2103f36ef0dc" providerId="LiveId" clId="{4C5D9288-3663-4D53-A597-1B27E5165414}" dt="2022-06-03T15:38:52.704" v="2639"/>
        <pc:sldMkLst>
          <pc:docMk/>
          <pc:sldMk cId="996318839" sldId="458"/>
        </pc:sldMkLst>
        <pc:spChg chg="mod">
          <ac:chgData name="hassan MH" userId="84cd2103f36ef0dc" providerId="LiveId" clId="{4C5D9288-3663-4D53-A597-1B27E5165414}" dt="2022-06-03T14:51:30.516" v="2117"/>
          <ac:spMkLst>
            <pc:docMk/>
            <pc:sldMk cId="996318839" sldId="458"/>
            <ac:spMk id="7" creationId="{57DEBE70-EB28-156A-D415-51DDF01548C8}"/>
          </ac:spMkLst>
        </pc:spChg>
        <pc:spChg chg="mod">
          <ac:chgData name="hassan MH" userId="84cd2103f36ef0dc" providerId="LiveId" clId="{4C5D9288-3663-4D53-A597-1B27E5165414}" dt="2022-06-03T14:51:30.516" v="2117"/>
          <ac:spMkLst>
            <pc:docMk/>
            <pc:sldMk cId="996318839" sldId="458"/>
            <ac:spMk id="9" creationId="{891354A2-968A-5B99-B9D8-C868C2BB9EAA}"/>
          </ac:spMkLst>
        </pc:spChg>
        <pc:spChg chg="mod">
          <ac:chgData name="hassan MH" userId="84cd2103f36ef0dc" providerId="LiveId" clId="{4C5D9288-3663-4D53-A597-1B27E5165414}" dt="2022-06-03T15:35:43.542" v="2574" actId="20577"/>
          <ac:spMkLst>
            <pc:docMk/>
            <pc:sldMk cId="996318839" sldId="458"/>
            <ac:spMk id="10" creationId="{AC90E868-6B9F-4DE2-7E2D-90E5BF6ED449}"/>
          </ac:spMkLst>
        </pc:spChg>
        <pc:spChg chg="mod">
          <ac:chgData name="hassan MH" userId="84cd2103f36ef0dc" providerId="LiveId" clId="{4C5D9288-3663-4D53-A597-1B27E5165414}" dt="2022-06-03T14:51:30.516" v="2117"/>
          <ac:spMkLst>
            <pc:docMk/>
            <pc:sldMk cId="996318839" sldId="458"/>
            <ac:spMk id="11" creationId="{4BD6A3C2-95F8-9177-1A9E-BD2364226AA9}"/>
          </ac:spMkLst>
        </pc:spChg>
        <pc:spChg chg="mod">
          <ac:chgData name="hassan MH" userId="84cd2103f36ef0dc" providerId="LiveId" clId="{4C5D9288-3663-4D53-A597-1B27E5165414}" dt="2022-06-03T14:51:30.516" v="2117"/>
          <ac:spMkLst>
            <pc:docMk/>
            <pc:sldMk cId="996318839" sldId="458"/>
            <ac:spMk id="12" creationId="{CF546A88-C3C3-8D5C-0A30-94085E2F79BF}"/>
          </ac:spMkLst>
        </pc:spChg>
        <pc:spChg chg="mod">
          <ac:chgData name="hassan MH" userId="84cd2103f36ef0dc" providerId="LiveId" clId="{4C5D9288-3663-4D53-A597-1B27E5165414}" dt="2022-06-03T14:51:30.516" v="2117"/>
          <ac:spMkLst>
            <pc:docMk/>
            <pc:sldMk cId="996318839" sldId="458"/>
            <ac:spMk id="13" creationId="{CFF9BD08-FF03-49D2-47D4-4C160C38F8EB}"/>
          </ac:spMkLst>
        </pc:spChg>
        <pc:spChg chg="mod">
          <ac:chgData name="hassan MH" userId="84cd2103f36ef0dc" providerId="LiveId" clId="{4C5D9288-3663-4D53-A597-1B27E5165414}" dt="2022-06-03T14:51:30.516" v="2117"/>
          <ac:spMkLst>
            <pc:docMk/>
            <pc:sldMk cId="996318839" sldId="458"/>
            <ac:spMk id="14" creationId="{2BD6C683-3FC4-55D3-D9AF-8F1608B15D94}"/>
          </ac:spMkLst>
        </pc:spChg>
        <pc:spChg chg="mod">
          <ac:chgData name="hassan MH" userId="84cd2103f36ef0dc" providerId="LiveId" clId="{4C5D9288-3663-4D53-A597-1B27E5165414}" dt="2022-06-03T14:51:30.516" v="2117"/>
          <ac:spMkLst>
            <pc:docMk/>
            <pc:sldMk cId="996318839" sldId="458"/>
            <ac:spMk id="16" creationId="{12576AAF-AFD6-CA12-8351-2571323974E3}"/>
          </ac:spMkLst>
        </pc:spChg>
        <pc:spChg chg="mod">
          <ac:chgData name="hassan MH" userId="84cd2103f36ef0dc" providerId="LiveId" clId="{4C5D9288-3663-4D53-A597-1B27E5165414}" dt="2022-06-03T14:51:30.516" v="2117"/>
          <ac:spMkLst>
            <pc:docMk/>
            <pc:sldMk cId="996318839" sldId="458"/>
            <ac:spMk id="18" creationId="{0948EC84-A612-DEC3-3442-9D6DE7124402}"/>
          </ac:spMkLst>
        </pc:spChg>
        <pc:spChg chg="mod">
          <ac:chgData name="hassan MH" userId="84cd2103f36ef0dc" providerId="LiveId" clId="{4C5D9288-3663-4D53-A597-1B27E5165414}" dt="2022-06-03T14:51:30.516" v="2117"/>
          <ac:spMkLst>
            <pc:docMk/>
            <pc:sldMk cId="996318839" sldId="458"/>
            <ac:spMk id="20" creationId="{BD3D230E-3E73-8D24-D327-C0D7064F1752}"/>
          </ac:spMkLst>
        </pc:spChg>
        <pc:spChg chg="mod">
          <ac:chgData name="hassan MH" userId="84cd2103f36ef0dc" providerId="LiveId" clId="{4C5D9288-3663-4D53-A597-1B27E5165414}" dt="2022-06-03T14:51:30.516" v="2117"/>
          <ac:spMkLst>
            <pc:docMk/>
            <pc:sldMk cId="996318839" sldId="458"/>
            <ac:spMk id="21" creationId="{C2B87ADE-1037-ADA2-2C9F-2C5A51FCC787}"/>
          </ac:spMkLst>
        </pc:spChg>
        <pc:spChg chg="mod">
          <ac:chgData name="hassan MH" userId="84cd2103f36ef0dc" providerId="LiveId" clId="{4C5D9288-3663-4D53-A597-1B27E5165414}" dt="2022-06-03T14:51:30.516" v="2117"/>
          <ac:spMkLst>
            <pc:docMk/>
            <pc:sldMk cId="996318839" sldId="458"/>
            <ac:spMk id="22" creationId="{CB50A79E-0EDB-E932-F90A-93A4DEFD2625}"/>
          </ac:spMkLst>
        </pc:spChg>
        <pc:spChg chg="mod">
          <ac:chgData name="hassan MH" userId="84cd2103f36ef0dc" providerId="LiveId" clId="{4C5D9288-3663-4D53-A597-1B27E5165414}" dt="2022-06-03T14:51:30.516" v="2117"/>
          <ac:spMkLst>
            <pc:docMk/>
            <pc:sldMk cId="996318839" sldId="458"/>
            <ac:spMk id="23" creationId="{1B732DFE-A1AB-A65C-F895-A0B7A8AFCEE9}"/>
          </ac:spMkLst>
        </pc:spChg>
        <pc:spChg chg="mod">
          <ac:chgData name="hassan MH" userId="84cd2103f36ef0dc" providerId="LiveId" clId="{4C5D9288-3663-4D53-A597-1B27E5165414}" dt="2022-06-03T14:51:30.516" v="2117"/>
          <ac:spMkLst>
            <pc:docMk/>
            <pc:sldMk cId="996318839" sldId="458"/>
            <ac:spMk id="24" creationId="{9403DD6C-B50E-35F2-F3DF-9395A4C212B1}"/>
          </ac:spMkLst>
        </pc:spChg>
        <pc:spChg chg="mod">
          <ac:chgData name="hassan MH" userId="84cd2103f36ef0dc" providerId="LiveId" clId="{4C5D9288-3663-4D53-A597-1B27E5165414}" dt="2022-06-03T14:51:30.516" v="2117"/>
          <ac:spMkLst>
            <pc:docMk/>
            <pc:sldMk cId="996318839" sldId="458"/>
            <ac:spMk id="25" creationId="{9F9D029C-F990-1107-3C66-80CA30E12247}"/>
          </ac:spMkLst>
        </pc:spChg>
        <pc:spChg chg="mod">
          <ac:chgData name="hassan MH" userId="84cd2103f36ef0dc" providerId="LiveId" clId="{4C5D9288-3663-4D53-A597-1B27E5165414}" dt="2022-06-03T14:51:30.516" v="2117"/>
          <ac:spMkLst>
            <pc:docMk/>
            <pc:sldMk cId="996318839" sldId="458"/>
            <ac:spMk id="29" creationId="{116D8DF8-3D73-B9F3-6600-E6F6E4259B7E}"/>
          </ac:spMkLst>
        </pc:spChg>
        <pc:spChg chg="mod">
          <ac:chgData name="hassan MH" userId="84cd2103f36ef0dc" providerId="LiveId" clId="{4C5D9288-3663-4D53-A597-1B27E5165414}" dt="2022-06-03T14:51:30.516" v="2117"/>
          <ac:spMkLst>
            <pc:docMk/>
            <pc:sldMk cId="996318839" sldId="458"/>
            <ac:spMk id="30" creationId="{8B87AA3C-BB74-41C9-B83F-927F5CFA8B7F}"/>
          </ac:spMkLst>
        </pc:spChg>
        <pc:spChg chg="mod">
          <ac:chgData name="hassan MH" userId="84cd2103f36ef0dc" providerId="LiveId" clId="{4C5D9288-3663-4D53-A597-1B27E5165414}" dt="2022-06-03T14:51:30.516" v="2117"/>
          <ac:spMkLst>
            <pc:docMk/>
            <pc:sldMk cId="996318839" sldId="458"/>
            <ac:spMk id="31" creationId="{EA3A585D-C82D-43F4-ECDF-FA37F8B17626}"/>
          </ac:spMkLst>
        </pc:spChg>
        <pc:spChg chg="mod">
          <ac:chgData name="hassan MH" userId="84cd2103f36ef0dc" providerId="LiveId" clId="{4C5D9288-3663-4D53-A597-1B27E5165414}" dt="2022-06-03T14:51:30.516" v="2117"/>
          <ac:spMkLst>
            <pc:docMk/>
            <pc:sldMk cId="996318839" sldId="458"/>
            <ac:spMk id="32" creationId="{DDFDD238-113F-ED6E-8806-FE4B5AB10F98}"/>
          </ac:spMkLst>
        </pc:spChg>
        <pc:spChg chg="mod">
          <ac:chgData name="hassan MH" userId="84cd2103f36ef0dc" providerId="LiveId" clId="{4C5D9288-3663-4D53-A597-1B27E5165414}" dt="2022-06-03T14:51:30.516" v="2117"/>
          <ac:spMkLst>
            <pc:docMk/>
            <pc:sldMk cId="996318839" sldId="458"/>
            <ac:spMk id="33" creationId="{C434BE49-197D-6DE2-DF3A-9677EA2EAFD8}"/>
          </ac:spMkLst>
        </pc:spChg>
        <pc:spChg chg="mod">
          <ac:chgData name="hassan MH" userId="84cd2103f36ef0dc" providerId="LiveId" clId="{4C5D9288-3663-4D53-A597-1B27E5165414}" dt="2022-06-03T14:51:30.516" v="2117"/>
          <ac:spMkLst>
            <pc:docMk/>
            <pc:sldMk cId="996318839" sldId="458"/>
            <ac:spMk id="34" creationId="{B037D7E7-87D2-1EAA-FF4A-E09F31FA7E38}"/>
          </ac:spMkLst>
        </pc:spChg>
        <pc:spChg chg="mod">
          <ac:chgData name="hassan MH" userId="84cd2103f36ef0dc" providerId="LiveId" clId="{4C5D9288-3663-4D53-A597-1B27E5165414}" dt="2022-06-03T14:51:30.516" v="2117"/>
          <ac:spMkLst>
            <pc:docMk/>
            <pc:sldMk cId="996318839" sldId="458"/>
            <ac:spMk id="35" creationId="{62D83CBD-5BFC-3744-E96C-3662948D971B}"/>
          </ac:spMkLst>
        </pc:spChg>
        <pc:spChg chg="mod">
          <ac:chgData name="hassan MH" userId="84cd2103f36ef0dc" providerId="LiveId" clId="{4C5D9288-3663-4D53-A597-1B27E5165414}" dt="2022-06-03T14:51:30.516" v="2117"/>
          <ac:spMkLst>
            <pc:docMk/>
            <pc:sldMk cId="996318839" sldId="458"/>
            <ac:spMk id="36" creationId="{E3DA6819-DA55-B1EC-4739-9975D4B6C7B4}"/>
          </ac:spMkLst>
        </pc:spChg>
        <pc:spChg chg="mod">
          <ac:chgData name="hassan MH" userId="84cd2103f36ef0dc" providerId="LiveId" clId="{4C5D9288-3663-4D53-A597-1B27E5165414}" dt="2022-06-03T14:51:30.516" v="2117"/>
          <ac:spMkLst>
            <pc:docMk/>
            <pc:sldMk cId="996318839" sldId="458"/>
            <ac:spMk id="37" creationId="{B6208C4F-3335-6C48-A29E-B4CDA2C48765}"/>
          </ac:spMkLst>
        </pc:spChg>
        <pc:spChg chg="mod">
          <ac:chgData name="hassan MH" userId="84cd2103f36ef0dc" providerId="LiveId" clId="{4C5D9288-3663-4D53-A597-1B27E5165414}" dt="2022-06-03T14:51:30.516" v="2117"/>
          <ac:spMkLst>
            <pc:docMk/>
            <pc:sldMk cId="996318839" sldId="458"/>
            <ac:spMk id="38" creationId="{E37F6D22-74A5-7142-A64A-87BB3FE99195}"/>
          </ac:spMkLst>
        </pc:spChg>
        <pc:spChg chg="mod">
          <ac:chgData name="hassan MH" userId="84cd2103f36ef0dc" providerId="LiveId" clId="{4C5D9288-3663-4D53-A597-1B27E5165414}" dt="2022-06-03T14:51:30.516" v="2117"/>
          <ac:spMkLst>
            <pc:docMk/>
            <pc:sldMk cId="996318839" sldId="458"/>
            <ac:spMk id="39" creationId="{73699D70-0031-FDFE-A6AD-0D827AEA9A4E}"/>
          </ac:spMkLst>
        </pc:spChg>
        <pc:spChg chg="mod">
          <ac:chgData name="hassan MH" userId="84cd2103f36ef0dc" providerId="LiveId" clId="{4C5D9288-3663-4D53-A597-1B27E5165414}" dt="2022-06-03T14:51:30.516" v="2117"/>
          <ac:spMkLst>
            <pc:docMk/>
            <pc:sldMk cId="996318839" sldId="458"/>
            <ac:spMk id="40" creationId="{7FFE3750-F583-85DF-DC57-AD87A14D0618}"/>
          </ac:spMkLst>
        </pc:spChg>
        <pc:spChg chg="mod">
          <ac:chgData name="hassan MH" userId="84cd2103f36ef0dc" providerId="LiveId" clId="{4C5D9288-3663-4D53-A597-1B27E5165414}" dt="2022-06-03T14:51:30.516" v="2117"/>
          <ac:spMkLst>
            <pc:docMk/>
            <pc:sldMk cId="996318839" sldId="458"/>
            <ac:spMk id="41" creationId="{AFCA733E-25CF-58FC-C69C-7FA37D2B2A0B}"/>
          </ac:spMkLst>
        </pc:spChg>
        <pc:spChg chg="mod">
          <ac:chgData name="hassan MH" userId="84cd2103f36ef0dc" providerId="LiveId" clId="{4C5D9288-3663-4D53-A597-1B27E5165414}" dt="2022-06-03T14:51:30.516" v="2117"/>
          <ac:spMkLst>
            <pc:docMk/>
            <pc:sldMk cId="996318839" sldId="458"/>
            <ac:spMk id="42" creationId="{01D4D783-2D4C-7D0A-9A60-40B704359214}"/>
          </ac:spMkLst>
        </pc:spChg>
        <pc:spChg chg="mod">
          <ac:chgData name="hassan MH" userId="84cd2103f36ef0dc" providerId="LiveId" clId="{4C5D9288-3663-4D53-A597-1B27E5165414}" dt="2022-06-03T14:51:30.516" v="2117"/>
          <ac:spMkLst>
            <pc:docMk/>
            <pc:sldMk cId="996318839" sldId="458"/>
            <ac:spMk id="43" creationId="{8B84D541-742C-B857-A394-A1C6C4D98AF1}"/>
          </ac:spMkLst>
        </pc:spChg>
        <pc:spChg chg="mod">
          <ac:chgData name="hassan MH" userId="84cd2103f36ef0dc" providerId="LiveId" clId="{4C5D9288-3663-4D53-A597-1B27E5165414}" dt="2022-06-03T15:38:52.704" v="2639"/>
          <ac:spMkLst>
            <pc:docMk/>
            <pc:sldMk cId="996318839" sldId="458"/>
            <ac:spMk id="44" creationId="{18920727-6091-FF59-E03E-6AC6C1C23C98}"/>
          </ac:spMkLst>
        </pc:spChg>
        <pc:spChg chg="mod">
          <ac:chgData name="hassan MH" userId="84cd2103f36ef0dc" providerId="LiveId" clId="{4C5D9288-3663-4D53-A597-1B27E5165414}" dt="2022-06-03T14:51:30.516" v="2117"/>
          <ac:spMkLst>
            <pc:docMk/>
            <pc:sldMk cId="996318839" sldId="458"/>
            <ac:spMk id="48" creationId="{5285AD65-4DEF-2485-0EDB-667C7B709DBB}"/>
          </ac:spMkLst>
        </pc:spChg>
        <pc:spChg chg="mod">
          <ac:chgData name="hassan MH" userId="84cd2103f36ef0dc" providerId="LiveId" clId="{4C5D9288-3663-4D53-A597-1B27E5165414}" dt="2022-06-03T14:51:30.516" v="2117"/>
          <ac:spMkLst>
            <pc:docMk/>
            <pc:sldMk cId="996318839" sldId="458"/>
            <ac:spMk id="49" creationId="{372D925B-F345-CD7C-0D12-57A3B469A549}"/>
          </ac:spMkLst>
        </pc:spChg>
        <pc:spChg chg="mod">
          <ac:chgData name="hassan MH" userId="84cd2103f36ef0dc" providerId="LiveId" clId="{4C5D9288-3663-4D53-A597-1B27E5165414}" dt="2022-06-03T14:51:30.516" v="2117"/>
          <ac:spMkLst>
            <pc:docMk/>
            <pc:sldMk cId="996318839" sldId="458"/>
            <ac:spMk id="50" creationId="{D6562799-917D-A8E1-251F-F0101A457519}"/>
          </ac:spMkLst>
        </pc:spChg>
        <pc:spChg chg="mod">
          <ac:chgData name="hassan MH" userId="84cd2103f36ef0dc" providerId="LiveId" clId="{4C5D9288-3663-4D53-A597-1B27E5165414}" dt="2022-06-03T14:51:30.516" v="2117"/>
          <ac:spMkLst>
            <pc:docMk/>
            <pc:sldMk cId="996318839" sldId="458"/>
            <ac:spMk id="51" creationId="{8FDD9FE5-DB1B-4D45-5865-570658C5F29F}"/>
          </ac:spMkLst>
        </pc:spChg>
        <pc:spChg chg="mod">
          <ac:chgData name="hassan MH" userId="84cd2103f36ef0dc" providerId="LiveId" clId="{4C5D9288-3663-4D53-A597-1B27E5165414}" dt="2022-06-03T14:51:30.516" v="2117"/>
          <ac:spMkLst>
            <pc:docMk/>
            <pc:sldMk cId="996318839" sldId="458"/>
            <ac:spMk id="52" creationId="{55AB115E-828D-EBB4-7A5A-FBB4860A53AC}"/>
          </ac:spMkLst>
        </pc:spChg>
        <pc:spChg chg="mod">
          <ac:chgData name="hassan MH" userId="84cd2103f36ef0dc" providerId="LiveId" clId="{4C5D9288-3663-4D53-A597-1B27E5165414}" dt="2022-06-03T14:51:30.516" v="2117"/>
          <ac:spMkLst>
            <pc:docMk/>
            <pc:sldMk cId="996318839" sldId="458"/>
            <ac:spMk id="53" creationId="{59760D73-CFD3-428C-B7BD-AB9BD9B68150}"/>
          </ac:spMkLst>
        </pc:spChg>
        <pc:spChg chg="mod">
          <ac:chgData name="hassan MH" userId="84cd2103f36ef0dc" providerId="LiveId" clId="{4C5D9288-3663-4D53-A597-1B27E5165414}" dt="2022-06-03T14:51:30.516" v="2117"/>
          <ac:spMkLst>
            <pc:docMk/>
            <pc:sldMk cId="996318839" sldId="458"/>
            <ac:spMk id="54" creationId="{AC49F0EF-D6EC-1551-6CEF-D44731C6D4C8}"/>
          </ac:spMkLst>
        </pc:spChg>
        <pc:spChg chg="mod">
          <ac:chgData name="hassan MH" userId="84cd2103f36ef0dc" providerId="LiveId" clId="{4C5D9288-3663-4D53-A597-1B27E5165414}" dt="2022-06-03T14:51:30.516" v="2117"/>
          <ac:spMkLst>
            <pc:docMk/>
            <pc:sldMk cId="996318839" sldId="458"/>
            <ac:spMk id="55" creationId="{80DD3A2D-BD33-C433-2A6A-EE2D90DC342B}"/>
          </ac:spMkLst>
        </pc:spChg>
        <pc:spChg chg="mod">
          <ac:chgData name="hassan MH" userId="84cd2103f36ef0dc" providerId="LiveId" clId="{4C5D9288-3663-4D53-A597-1B27E5165414}" dt="2022-06-03T14:51:30.516" v="2117"/>
          <ac:spMkLst>
            <pc:docMk/>
            <pc:sldMk cId="996318839" sldId="458"/>
            <ac:spMk id="56" creationId="{16C25A52-0654-41C2-30CC-BF3830FA0C43}"/>
          </ac:spMkLst>
        </pc:spChg>
        <pc:spChg chg="mod">
          <ac:chgData name="hassan MH" userId="84cd2103f36ef0dc" providerId="LiveId" clId="{4C5D9288-3663-4D53-A597-1B27E5165414}" dt="2022-06-03T14:51:30.516" v="2117"/>
          <ac:spMkLst>
            <pc:docMk/>
            <pc:sldMk cId="996318839" sldId="458"/>
            <ac:spMk id="57" creationId="{FDEBFAA1-5C5F-5891-CC0D-E1D9F01A4681}"/>
          </ac:spMkLst>
        </pc:spChg>
        <pc:spChg chg="mod">
          <ac:chgData name="hassan MH" userId="84cd2103f36ef0dc" providerId="LiveId" clId="{4C5D9288-3663-4D53-A597-1B27E5165414}" dt="2022-06-03T14:51:30.516" v="2117"/>
          <ac:spMkLst>
            <pc:docMk/>
            <pc:sldMk cId="996318839" sldId="458"/>
            <ac:spMk id="58" creationId="{BC5F8835-B623-516E-C5C5-BC0AA3D06D4A}"/>
          </ac:spMkLst>
        </pc:spChg>
        <pc:spChg chg="mod">
          <ac:chgData name="hassan MH" userId="84cd2103f36ef0dc" providerId="LiveId" clId="{4C5D9288-3663-4D53-A597-1B27E5165414}" dt="2022-06-03T14:51:30.516" v="2117"/>
          <ac:spMkLst>
            <pc:docMk/>
            <pc:sldMk cId="996318839" sldId="458"/>
            <ac:spMk id="59" creationId="{A42DF443-C182-A69C-B343-C16034C901E0}"/>
          </ac:spMkLst>
        </pc:spChg>
        <pc:spChg chg="mod">
          <ac:chgData name="hassan MH" userId="84cd2103f36ef0dc" providerId="LiveId" clId="{4C5D9288-3663-4D53-A597-1B27E5165414}" dt="2022-06-03T14:51:30.516" v="2117"/>
          <ac:spMkLst>
            <pc:docMk/>
            <pc:sldMk cId="996318839" sldId="458"/>
            <ac:spMk id="60" creationId="{109F8364-89E3-D230-CA9F-AAE83046C29C}"/>
          </ac:spMkLst>
        </pc:spChg>
        <pc:spChg chg="mod">
          <ac:chgData name="hassan MH" userId="84cd2103f36ef0dc" providerId="LiveId" clId="{4C5D9288-3663-4D53-A597-1B27E5165414}" dt="2022-06-03T14:51:30.516" v="2117"/>
          <ac:spMkLst>
            <pc:docMk/>
            <pc:sldMk cId="996318839" sldId="458"/>
            <ac:spMk id="61" creationId="{EBA86969-7DB8-AB54-A669-1C946C6D2229}"/>
          </ac:spMkLst>
        </pc:spChg>
        <pc:spChg chg="mod">
          <ac:chgData name="hassan MH" userId="84cd2103f36ef0dc" providerId="LiveId" clId="{4C5D9288-3663-4D53-A597-1B27E5165414}" dt="2022-06-03T14:51:30.516" v="2117"/>
          <ac:spMkLst>
            <pc:docMk/>
            <pc:sldMk cId="996318839" sldId="458"/>
            <ac:spMk id="62" creationId="{EDF5FF16-1F85-1C17-97D6-F33F24048CAE}"/>
          </ac:spMkLst>
        </pc:spChg>
        <pc:spChg chg="mod">
          <ac:chgData name="hassan MH" userId="84cd2103f36ef0dc" providerId="LiveId" clId="{4C5D9288-3663-4D53-A597-1B27E5165414}" dt="2022-06-03T14:51:30.516" v="2117"/>
          <ac:spMkLst>
            <pc:docMk/>
            <pc:sldMk cId="996318839" sldId="458"/>
            <ac:spMk id="63" creationId="{8FB860BA-376A-9CB7-EC78-CE10804F15B4}"/>
          </ac:spMkLst>
        </pc:spChg>
        <pc:spChg chg="mod">
          <ac:chgData name="hassan MH" userId="84cd2103f36ef0dc" providerId="LiveId" clId="{4C5D9288-3663-4D53-A597-1B27E5165414}" dt="2022-06-03T14:51:30.516" v="2117"/>
          <ac:spMkLst>
            <pc:docMk/>
            <pc:sldMk cId="996318839" sldId="458"/>
            <ac:spMk id="64" creationId="{57CF1445-C13F-F13D-0ADF-CC451A20BE89}"/>
          </ac:spMkLst>
        </pc:spChg>
        <pc:spChg chg="mod">
          <ac:chgData name="hassan MH" userId="84cd2103f36ef0dc" providerId="LiveId" clId="{4C5D9288-3663-4D53-A597-1B27E5165414}" dt="2022-06-03T14:51:30.516" v="2117"/>
          <ac:spMkLst>
            <pc:docMk/>
            <pc:sldMk cId="996318839" sldId="458"/>
            <ac:spMk id="65" creationId="{BB7CB0D9-F0FE-5FFA-BA22-6C8295EF200A}"/>
          </ac:spMkLst>
        </pc:spChg>
        <pc:spChg chg="mod">
          <ac:chgData name="hassan MH" userId="84cd2103f36ef0dc" providerId="LiveId" clId="{4C5D9288-3663-4D53-A597-1B27E5165414}" dt="2022-06-03T14:51:30.516" v="2117"/>
          <ac:spMkLst>
            <pc:docMk/>
            <pc:sldMk cId="996318839" sldId="458"/>
            <ac:spMk id="66" creationId="{A4FA8C3C-889E-31D3-0A4E-6CF26BBED0A5}"/>
          </ac:spMkLst>
        </pc:spChg>
        <pc:grpChg chg="add del mod">
          <ac:chgData name="hassan MH" userId="84cd2103f36ef0dc" providerId="LiveId" clId="{4C5D9288-3663-4D53-A597-1B27E5165414}" dt="2022-06-03T15:03:53.896" v="2299" actId="478"/>
          <ac:grpSpMkLst>
            <pc:docMk/>
            <pc:sldMk cId="996318839" sldId="458"/>
            <ac:grpSpMk id="4" creationId="{C0C3FE34-65B6-8FCC-B8AF-C8A71E384BFA}"/>
          </ac:grpSpMkLst>
        </pc:grpChg>
        <pc:grpChg chg="mod">
          <ac:chgData name="hassan MH" userId="84cd2103f36ef0dc" providerId="LiveId" clId="{4C5D9288-3663-4D53-A597-1B27E5165414}" dt="2022-06-03T14:51:30.516" v="2117"/>
          <ac:grpSpMkLst>
            <pc:docMk/>
            <pc:sldMk cId="996318839" sldId="458"/>
            <ac:grpSpMk id="5" creationId="{E307FAB4-23FF-3C4D-3E36-7BA559112CDA}"/>
          </ac:grpSpMkLst>
        </pc:grpChg>
        <pc:grpChg chg="mod">
          <ac:chgData name="hassan MH" userId="84cd2103f36ef0dc" providerId="LiveId" clId="{4C5D9288-3663-4D53-A597-1B27E5165414}" dt="2022-06-03T14:51:30.516" v="2117"/>
          <ac:grpSpMkLst>
            <pc:docMk/>
            <pc:sldMk cId="996318839" sldId="458"/>
            <ac:grpSpMk id="6" creationId="{B8F1D8D3-3D1F-E556-D810-3F36AAEF581A}"/>
          </ac:grpSpMkLst>
        </pc:grpChg>
        <pc:grpChg chg="mod">
          <ac:chgData name="hassan MH" userId="84cd2103f36ef0dc" providerId="LiveId" clId="{4C5D9288-3663-4D53-A597-1B27E5165414}" dt="2022-06-03T14:51:30.516" v="2117"/>
          <ac:grpSpMkLst>
            <pc:docMk/>
            <pc:sldMk cId="996318839" sldId="458"/>
            <ac:grpSpMk id="8" creationId="{D75C6EC1-49C8-0C8B-1247-A24610756835}"/>
          </ac:grpSpMkLst>
        </pc:grpChg>
        <pc:grpChg chg="mod">
          <ac:chgData name="hassan MH" userId="84cd2103f36ef0dc" providerId="LiveId" clId="{4C5D9288-3663-4D53-A597-1B27E5165414}" dt="2022-06-03T14:51:30.516" v="2117"/>
          <ac:grpSpMkLst>
            <pc:docMk/>
            <pc:sldMk cId="996318839" sldId="458"/>
            <ac:grpSpMk id="15" creationId="{D4D88E0F-E4D3-17B0-961A-A02F032B97BF}"/>
          </ac:grpSpMkLst>
        </pc:grpChg>
        <pc:grpChg chg="mod">
          <ac:chgData name="hassan MH" userId="84cd2103f36ef0dc" providerId="LiveId" clId="{4C5D9288-3663-4D53-A597-1B27E5165414}" dt="2022-06-03T14:51:30.516" v="2117"/>
          <ac:grpSpMkLst>
            <pc:docMk/>
            <pc:sldMk cId="996318839" sldId="458"/>
            <ac:grpSpMk id="17" creationId="{20D396F3-EB3F-4F0D-B0E9-3B26EAE0BBEB}"/>
          </ac:grpSpMkLst>
        </pc:grpChg>
        <pc:grpChg chg="mod">
          <ac:chgData name="hassan MH" userId="84cd2103f36ef0dc" providerId="LiveId" clId="{4C5D9288-3663-4D53-A597-1B27E5165414}" dt="2022-06-03T14:51:30.516" v="2117"/>
          <ac:grpSpMkLst>
            <pc:docMk/>
            <pc:sldMk cId="996318839" sldId="458"/>
            <ac:grpSpMk id="19" creationId="{3AB69309-CFD7-869A-E5B5-9F286EFA2039}"/>
          </ac:grpSpMkLst>
        </pc:grpChg>
        <pc:grpChg chg="mod">
          <ac:chgData name="hassan MH" userId="84cd2103f36ef0dc" providerId="LiveId" clId="{4C5D9288-3663-4D53-A597-1B27E5165414}" dt="2022-06-03T14:51:30.516" v="2117"/>
          <ac:grpSpMkLst>
            <pc:docMk/>
            <pc:sldMk cId="996318839" sldId="458"/>
            <ac:grpSpMk id="26" creationId="{CADE168F-72D6-3F31-01A9-C4AB1233679C}"/>
          </ac:grpSpMkLst>
        </pc:grpChg>
        <pc:grpChg chg="mod">
          <ac:chgData name="hassan MH" userId="84cd2103f36ef0dc" providerId="LiveId" clId="{4C5D9288-3663-4D53-A597-1B27E5165414}" dt="2022-06-03T14:51:30.516" v="2117"/>
          <ac:grpSpMkLst>
            <pc:docMk/>
            <pc:sldMk cId="996318839" sldId="458"/>
            <ac:grpSpMk id="27" creationId="{4EC60768-57A0-0023-7E73-E2B8FBC4CDE4}"/>
          </ac:grpSpMkLst>
        </pc:grpChg>
        <pc:grpChg chg="mod">
          <ac:chgData name="hassan MH" userId="84cd2103f36ef0dc" providerId="LiveId" clId="{4C5D9288-3663-4D53-A597-1B27E5165414}" dt="2022-06-03T14:51:30.516" v="2117"/>
          <ac:grpSpMkLst>
            <pc:docMk/>
            <pc:sldMk cId="996318839" sldId="458"/>
            <ac:grpSpMk id="28" creationId="{F1558F65-E581-A332-759E-3A092AD5B28F}"/>
          </ac:grpSpMkLst>
        </pc:grpChg>
        <pc:grpChg chg="mod">
          <ac:chgData name="hassan MH" userId="84cd2103f36ef0dc" providerId="LiveId" clId="{4C5D9288-3663-4D53-A597-1B27E5165414}" dt="2022-06-03T14:51:30.516" v="2117"/>
          <ac:grpSpMkLst>
            <pc:docMk/>
            <pc:sldMk cId="996318839" sldId="458"/>
            <ac:grpSpMk id="45" creationId="{E38F7F29-DD4B-271E-7E68-872CA9DB241C}"/>
          </ac:grpSpMkLst>
        </pc:grpChg>
        <pc:grpChg chg="mod">
          <ac:chgData name="hassan MH" userId="84cd2103f36ef0dc" providerId="LiveId" clId="{4C5D9288-3663-4D53-A597-1B27E5165414}" dt="2022-06-03T14:51:30.516" v="2117"/>
          <ac:grpSpMkLst>
            <pc:docMk/>
            <pc:sldMk cId="996318839" sldId="458"/>
            <ac:grpSpMk id="46" creationId="{3F0588A4-9D54-05AB-CD25-4C0BBB247E3D}"/>
          </ac:grpSpMkLst>
        </pc:grpChg>
        <pc:grpChg chg="mod">
          <ac:chgData name="hassan MH" userId="84cd2103f36ef0dc" providerId="LiveId" clId="{4C5D9288-3663-4D53-A597-1B27E5165414}" dt="2022-06-03T14:51:30.516" v="2117"/>
          <ac:grpSpMkLst>
            <pc:docMk/>
            <pc:sldMk cId="996318839" sldId="458"/>
            <ac:grpSpMk id="47" creationId="{FDE068F8-9E3C-DF4B-C125-F8321CCAB7AC}"/>
          </ac:grpSpMkLst>
        </pc:grpChg>
        <pc:picChg chg="add del mod">
          <ac:chgData name="hassan MH" userId="84cd2103f36ef0dc" providerId="LiveId" clId="{4C5D9288-3663-4D53-A597-1B27E5165414}" dt="2022-06-03T15:07:27.702" v="2372" actId="21"/>
          <ac:picMkLst>
            <pc:docMk/>
            <pc:sldMk cId="996318839" sldId="458"/>
            <ac:picMk id="2" creationId="{A1EDEBDF-D63E-DEBD-E281-C58FD9A950E0}"/>
          </ac:picMkLst>
        </pc:picChg>
        <pc:picChg chg="add mod">
          <ac:chgData name="hassan MH" userId="84cd2103f36ef0dc" providerId="LiveId" clId="{4C5D9288-3663-4D53-A597-1B27E5165414}" dt="2022-06-03T15:03:58.837" v="2301"/>
          <ac:picMkLst>
            <pc:docMk/>
            <pc:sldMk cId="996318839" sldId="458"/>
            <ac:picMk id="67" creationId="{EBD1D90D-288C-4BEF-0D52-8022AD5C32EB}"/>
          </ac:picMkLst>
        </pc:picChg>
        <pc:picChg chg="add del mod">
          <ac:chgData name="hassan MH" userId="84cd2103f36ef0dc" providerId="LiveId" clId="{4C5D9288-3663-4D53-A597-1B27E5165414}" dt="2022-06-03T15:05:01.461" v="2324"/>
          <ac:picMkLst>
            <pc:docMk/>
            <pc:sldMk cId="996318839" sldId="458"/>
            <ac:picMk id="68" creationId="{85733AB4-DEE7-68F3-503F-038344FF029E}"/>
          </ac:picMkLst>
        </pc:picChg>
        <pc:picChg chg="add del mod">
          <ac:chgData name="hassan MH" userId="84cd2103f36ef0dc" providerId="LiveId" clId="{4C5D9288-3663-4D53-A597-1B27E5165414}" dt="2022-06-03T15:06:06.609" v="2350" actId="21"/>
          <ac:picMkLst>
            <pc:docMk/>
            <pc:sldMk cId="996318839" sldId="458"/>
            <ac:picMk id="69" creationId="{6DEA952E-EED2-7DC2-8D63-307641A443D0}"/>
          </ac:picMkLst>
        </pc:picChg>
      </pc:sldChg>
      <pc:sldChg chg="addSp delSp modSp add mod">
        <pc:chgData name="hassan MH" userId="84cd2103f36ef0dc" providerId="LiveId" clId="{4C5D9288-3663-4D53-A597-1B27E5165414}" dt="2022-06-03T16:19:33.673" v="3022" actId="14100"/>
        <pc:sldMkLst>
          <pc:docMk/>
          <pc:sldMk cId="1915596551" sldId="459"/>
        </pc:sldMkLst>
        <pc:spChg chg="mod">
          <ac:chgData name="hassan MH" userId="84cd2103f36ef0dc" providerId="LiveId" clId="{4C5D9288-3663-4D53-A597-1B27E5165414}" dt="2022-06-03T14:50:26.569" v="2097"/>
          <ac:spMkLst>
            <pc:docMk/>
            <pc:sldMk cId="1915596551" sldId="459"/>
            <ac:spMk id="7" creationId="{F7D1DFBE-C18D-D542-3D93-452D24B9AB06}"/>
          </ac:spMkLst>
        </pc:spChg>
        <pc:spChg chg="mod">
          <ac:chgData name="hassan MH" userId="84cd2103f36ef0dc" providerId="LiveId" clId="{4C5D9288-3663-4D53-A597-1B27E5165414}" dt="2022-06-03T14:50:26.569" v="2097"/>
          <ac:spMkLst>
            <pc:docMk/>
            <pc:sldMk cId="1915596551" sldId="459"/>
            <ac:spMk id="9" creationId="{5BE9796B-F81A-AF15-DD98-5BF780E4A8A4}"/>
          </ac:spMkLst>
        </pc:spChg>
        <pc:spChg chg="mod">
          <ac:chgData name="hassan MH" userId="84cd2103f36ef0dc" providerId="LiveId" clId="{4C5D9288-3663-4D53-A597-1B27E5165414}" dt="2022-06-03T15:38:04.780" v="2630" actId="20577"/>
          <ac:spMkLst>
            <pc:docMk/>
            <pc:sldMk cId="1915596551" sldId="459"/>
            <ac:spMk id="10" creationId="{AC90E868-6B9F-4DE2-7E2D-90E5BF6ED449}"/>
          </ac:spMkLst>
        </pc:spChg>
        <pc:spChg chg="mod">
          <ac:chgData name="hassan MH" userId="84cd2103f36ef0dc" providerId="LiveId" clId="{4C5D9288-3663-4D53-A597-1B27E5165414}" dt="2022-06-03T14:50:26.569" v="2097"/>
          <ac:spMkLst>
            <pc:docMk/>
            <pc:sldMk cId="1915596551" sldId="459"/>
            <ac:spMk id="11" creationId="{357C7DE5-763D-5C17-0661-0BBEAE57CE47}"/>
          </ac:spMkLst>
        </pc:spChg>
        <pc:spChg chg="mod">
          <ac:chgData name="hassan MH" userId="84cd2103f36ef0dc" providerId="LiveId" clId="{4C5D9288-3663-4D53-A597-1B27E5165414}" dt="2022-06-03T14:50:26.569" v="2097"/>
          <ac:spMkLst>
            <pc:docMk/>
            <pc:sldMk cId="1915596551" sldId="459"/>
            <ac:spMk id="12" creationId="{3A1A4DAB-9DB0-CC74-C4DD-E6164C428DA3}"/>
          </ac:spMkLst>
        </pc:spChg>
        <pc:spChg chg="mod">
          <ac:chgData name="hassan MH" userId="84cd2103f36ef0dc" providerId="LiveId" clId="{4C5D9288-3663-4D53-A597-1B27E5165414}" dt="2022-06-03T14:50:26.569" v="2097"/>
          <ac:spMkLst>
            <pc:docMk/>
            <pc:sldMk cId="1915596551" sldId="459"/>
            <ac:spMk id="13" creationId="{1C245B01-EBC4-D1AE-D334-FABAA7F917B4}"/>
          </ac:spMkLst>
        </pc:spChg>
        <pc:spChg chg="mod">
          <ac:chgData name="hassan MH" userId="84cd2103f36ef0dc" providerId="LiveId" clId="{4C5D9288-3663-4D53-A597-1B27E5165414}" dt="2022-06-03T14:50:26.569" v="2097"/>
          <ac:spMkLst>
            <pc:docMk/>
            <pc:sldMk cId="1915596551" sldId="459"/>
            <ac:spMk id="14" creationId="{2AB55706-F32D-80B2-ADFB-DE2DC542AFFB}"/>
          </ac:spMkLst>
        </pc:spChg>
        <pc:spChg chg="mod">
          <ac:chgData name="hassan MH" userId="84cd2103f36ef0dc" providerId="LiveId" clId="{4C5D9288-3663-4D53-A597-1B27E5165414}" dt="2022-06-03T14:50:26.569" v="2097"/>
          <ac:spMkLst>
            <pc:docMk/>
            <pc:sldMk cId="1915596551" sldId="459"/>
            <ac:spMk id="15" creationId="{20FBA1ED-92DA-3FF0-F10A-2FFE53EA9949}"/>
          </ac:spMkLst>
        </pc:spChg>
        <pc:spChg chg="mod">
          <ac:chgData name="hassan MH" userId="84cd2103f36ef0dc" providerId="LiveId" clId="{4C5D9288-3663-4D53-A597-1B27E5165414}" dt="2022-06-03T14:50:26.569" v="2097"/>
          <ac:spMkLst>
            <pc:docMk/>
            <pc:sldMk cId="1915596551" sldId="459"/>
            <ac:spMk id="17" creationId="{ADBF3FBF-5104-2D8E-1021-3E7A4BA87D71}"/>
          </ac:spMkLst>
        </pc:spChg>
        <pc:spChg chg="mod">
          <ac:chgData name="hassan MH" userId="84cd2103f36ef0dc" providerId="LiveId" clId="{4C5D9288-3663-4D53-A597-1B27E5165414}" dt="2022-06-03T14:50:26.569" v="2097"/>
          <ac:spMkLst>
            <pc:docMk/>
            <pc:sldMk cId="1915596551" sldId="459"/>
            <ac:spMk id="19" creationId="{846638A6-AB25-98B2-1B3B-0F6DEC2FB795}"/>
          </ac:spMkLst>
        </pc:spChg>
        <pc:spChg chg="mod">
          <ac:chgData name="hassan MH" userId="84cd2103f36ef0dc" providerId="LiveId" clId="{4C5D9288-3663-4D53-A597-1B27E5165414}" dt="2022-06-03T14:50:26.569" v="2097"/>
          <ac:spMkLst>
            <pc:docMk/>
            <pc:sldMk cId="1915596551" sldId="459"/>
            <ac:spMk id="20" creationId="{35AF9CF4-705C-16CD-94BA-25FEAE47A310}"/>
          </ac:spMkLst>
        </pc:spChg>
        <pc:spChg chg="mod">
          <ac:chgData name="hassan MH" userId="84cd2103f36ef0dc" providerId="LiveId" clId="{4C5D9288-3663-4D53-A597-1B27E5165414}" dt="2022-06-03T14:50:26.569" v="2097"/>
          <ac:spMkLst>
            <pc:docMk/>
            <pc:sldMk cId="1915596551" sldId="459"/>
            <ac:spMk id="21" creationId="{28E86507-EF1F-B53D-330D-1D89199DF1AF}"/>
          </ac:spMkLst>
        </pc:spChg>
        <pc:spChg chg="mod">
          <ac:chgData name="hassan MH" userId="84cd2103f36ef0dc" providerId="LiveId" clId="{4C5D9288-3663-4D53-A597-1B27E5165414}" dt="2022-06-03T14:50:26.569" v="2097"/>
          <ac:spMkLst>
            <pc:docMk/>
            <pc:sldMk cId="1915596551" sldId="459"/>
            <ac:spMk id="27" creationId="{760F5D56-482D-1E57-2574-9CBFFF9EBD4D}"/>
          </ac:spMkLst>
        </pc:spChg>
        <pc:spChg chg="mod">
          <ac:chgData name="hassan MH" userId="84cd2103f36ef0dc" providerId="LiveId" clId="{4C5D9288-3663-4D53-A597-1B27E5165414}" dt="2022-06-03T14:50:26.569" v="2097"/>
          <ac:spMkLst>
            <pc:docMk/>
            <pc:sldMk cId="1915596551" sldId="459"/>
            <ac:spMk id="28" creationId="{196556E4-D62B-BFA3-3B8B-3C01FE9E7475}"/>
          </ac:spMkLst>
        </pc:spChg>
        <pc:spChg chg="mod">
          <ac:chgData name="hassan MH" userId="84cd2103f36ef0dc" providerId="LiveId" clId="{4C5D9288-3663-4D53-A597-1B27E5165414}" dt="2022-06-03T14:50:26.569" v="2097"/>
          <ac:spMkLst>
            <pc:docMk/>
            <pc:sldMk cId="1915596551" sldId="459"/>
            <ac:spMk id="29" creationId="{C036A282-E08C-65E5-9B47-4D039967E348}"/>
          </ac:spMkLst>
        </pc:spChg>
        <pc:spChg chg="mod">
          <ac:chgData name="hassan MH" userId="84cd2103f36ef0dc" providerId="LiveId" clId="{4C5D9288-3663-4D53-A597-1B27E5165414}" dt="2022-06-03T14:50:26.569" v="2097"/>
          <ac:spMkLst>
            <pc:docMk/>
            <pc:sldMk cId="1915596551" sldId="459"/>
            <ac:spMk id="30" creationId="{0CB39CC5-0F44-4FF6-1785-9F8463DA47C5}"/>
          </ac:spMkLst>
        </pc:spChg>
        <pc:spChg chg="mod">
          <ac:chgData name="hassan MH" userId="84cd2103f36ef0dc" providerId="LiveId" clId="{4C5D9288-3663-4D53-A597-1B27E5165414}" dt="2022-06-03T14:50:26.569" v="2097"/>
          <ac:spMkLst>
            <pc:docMk/>
            <pc:sldMk cId="1915596551" sldId="459"/>
            <ac:spMk id="31" creationId="{C44C95C2-AE11-F43A-8F35-AC4392F39DA3}"/>
          </ac:spMkLst>
        </pc:spChg>
        <pc:spChg chg="mod">
          <ac:chgData name="hassan MH" userId="84cd2103f36ef0dc" providerId="LiveId" clId="{4C5D9288-3663-4D53-A597-1B27E5165414}" dt="2022-06-03T14:50:26.569" v="2097"/>
          <ac:spMkLst>
            <pc:docMk/>
            <pc:sldMk cId="1915596551" sldId="459"/>
            <ac:spMk id="32" creationId="{8802682D-FFEC-733D-7D8A-4433EB297F4F}"/>
          </ac:spMkLst>
        </pc:spChg>
        <pc:spChg chg="mod">
          <ac:chgData name="hassan MH" userId="84cd2103f36ef0dc" providerId="LiveId" clId="{4C5D9288-3663-4D53-A597-1B27E5165414}" dt="2022-06-03T14:50:26.569" v="2097"/>
          <ac:spMkLst>
            <pc:docMk/>
            <pc:sldMk cId="1915596551" sldId="459"/>
            <ac:spMk id="33" creationId="{3A6A0498-0675-32C1-62DF-E26D2F8932D0}"/>
          </ac:spMkLst>
        </pc:spChg>
        <pc:spChg chg="mod">
          <ac:chgData name="hassan MH" userId="84cd2103f36ef0dc" providerId="LiveId" clId="{4C5D9288-3663-4D53-A597-1B27E5165414}" dt="2022-06-03T14:50:26.569" v="2097"/>
          <ac:spMkLst>
            <pc:docMk/>
            <pc:sldMk cId="1915596551" sldId="459"/>
            <ac:spMk id="34" creationId="{0C2156E5-6F2F-924B-7F2B-7CC708B9B7A4}"/>
          </ac:spMkLst>
        </pc:spChg>
        <pc:spChg chg="mod">
          <ac:chgData name="hassan MH" userId="84cd2103f36ef0dc" providerId="LiveId" clId="{4C5D9288-3663-4D53-A597-1B27E5165414}" dt="2022-06-03T14:50:26.569" v="2097"/>
          <ac:spMkLst>
            <pc:docMk/>
            <pc:sldMk cId="1915596551" sldId="459"/>
            <ac:spMk id="35" creationId="{B2721E0F-FA10-DB98-80A5-7C0FDFC89136}"/>
          </ac:spMkLst>
        </pc:spChg>
        <pc:spChg chg="mod">
          <ac:chgData name="hassan MH" userId="84cd2103f36ef0dc" providerId="LiveId" clId="{4C5D9288-3663-4D53-A597-1B27E5165414}" dt="2022-06-03T14:50:26.569" v="2097"/>
          <ac:spMkLst>
            <pc:docMk/>
            <pc:sldMk cId="1915596551" sldId="459"/>
            <ac:spMk id="36" creationId="{C06BC2C7-75F0-32C2-01DE-564E2C2F43DB}"/>
          </ac:spMkLst>
        </pc:spChg>
        <pc:spChg chg="mod">
          <ac:chgData name="hassan MH" userId="84cd2103f36ef0dc" providerId="LiveId" clId="{4C5D9288-3663-4D53-A597-1B27E5165414}" dt="2022-06-03T14:50:26.569" v="2097"/>
          <ac:spMkLst>
            <pc:docMk/>
            <pc:sldMk cId="1915596551" sldId="459"/>
            <ac:spMk id="37" creationId="{5B56A313-BC61-3491-AE97-70A111FB71BE}"/>
          </ac:spMkLst>
        </pc:spChg>
        <pc:spChg chg="mod">
          <ac:chgData name="hassan MH" userId="84cd2103f36ef0dc" providerId="LiveId" clId="{4C5D9288-3663-4D53-A597-1B27E5165414}" dt="2022-06-03T14:50:26.569" v="2097"/>
          <ac:spMkLst>
            <pc:docMk/>
            <pc:sldMk cId="1915596551" sldId="459"/>
            <ac:spMk id="38" creationId="{D8D47F11-7F76-3BCA-60D4-A0B1CA6DD108}"/>
          </ac:spMkLst>
        </pc:spChg>
        <pc:spChg chg="mod">
          <ac:chgData name="hassan MH" userId="84cd2103f36ef0dc" providerId="LiveId" clId="{4C5D9288-3663-4D53-A597-1B27E5165414}" dt="2022-06-03T14:50:26.569" v="2097"/>
          <ac:spMkLst>
            <pc:docMk/>
            <pc:sldMk cId="1915596551" sldId="459"/>
            <ac:spMk id="39" creationId="{7F1DEC61-C490-879D-68E1-5A3100DE939D}"/>
          </ac:spMkLst>
        </pc:spChg>
        <pc:spChg chg="mod">
          <ac:chgData name="hassan MH" userId="84cd2103f36ef0dc" providerId="LiveId" clId="{4C5D9288-3663-4D53-A597-1B27E5165414}" dt="2022-06-03T14:50:26.569" v="2097"/>
          <ac:spMkLst>
            <pc:docMk/>
            <pc:sldMk cId="1915596551" sldId="459"/>
            <ac:spMk id="40" creationId="{FB457D77-B4F2-2E8A-507F-E76442CF5ED4}"/>
          </ac:spMkLst>
        </pc:spChg>
        <pc:spChg chg="mod">
          <ac:chgData name="hassan MH" userId="84cd2103f36ef0dc" providerId="LiveId" clId="{4C5D9288-3663-4D53-A597-1B27E5165414}" dt="2022-06-03T14:50:26.569" v="2097"/>
          <ac:spMkLst>
            <pc:docMk/>
            <pc:sldMk cId="1915596551" sldId="459"/>
            <ac:spMk id="41" creationId="{C8473F04-B43F-F764-3995-DAA355382E5D}"/>
          </ac:spMkLst>
        </pc:spChg>
        <pc:spChg chg="mod">
          <ac:chgData name="hassan MH" userId="84cd2103f36ef0dc" providerId="LiveId" clId="{4C5D9288-3663-4D53-A597-1B27E5165414}" dt="2022-06-03T14:50:26.569" v="2097"/>
          <ac:spMkLst>
            <pc:docMk/>
            <pc:sldMk cId="1915596551" sldId="459"/>
            <ac:spMk id="42" creationId="{E04AEA30-9297-E6E2-1F39-BC9BEB8D0475}"/>
          </ac:spMkLst>
        </pc:spChg>
        <pc:spChg chg="mod">
          <ac:chgData name="hassan MH" userId="84cd2103f36ef0dc" providerId="LiveId" clId="{4C5D9288-3663-4D53-A597-1B27E5165414}" dt="2022-06-03T14:50:26.569" v="2097"/>
          <ac:spMkLst>
            <pc:docMk/>
            <pc:sldMk cId="1915596551" sldId="459"/>
            <ac:spMk id="43" creationId="{C9BB7B90-B17D-E733-F195-79AE787183AC}"/>
          </ac:spMkLst>
        </pc:spChg>
        <pc:spChg chg="mod">
          <ac:chgData name="hassan MH" userId="84cd2103f36ef0dc" providerId="LiveId" clId="{4C5D9288-3663-4D53-A597-1B27E5165414}" dt="2022-06-03T15:38:46.398" v="2637" actId="20577"/>
          <ac:spMkLst>
            <pc:docMk/>
            <pc:sldMk cId="1915596551" sldId="459"/>
            <ac:spMk id="44" creationId="{18920727-6091-FF59-E03E-6AC6C1C23C98}"/>
          </ac:spMkLst>
        </pc:spChg>
        <pc:spChg chg="mod">
          <ac:chgData name="hassan MH" userId="84cd2103f36ef0dc" providerId="LiveId" clId="{4C5D9288-3663-4D53-A597-1B27E5165414}" dt="2022-06-03T14:50:26.569" v="2097"/>
          <ac:spMkLst>
            <pc:docMk/>
            <pc:sldMk cId="1915596551" sldId="459"/>
            <ac:spMk id="45" creationId="{2CAD07EC-0E76-8B47-1BF0-00E8A06788C7}"/>
          </ac:spMkLst>
        </pc:spChg>
        <pc:spChg chg="mod">
          <ac:chgData name="hassan MH" userId="84cd2103f36ef0dc" providerId="LiveId" clId="{4C5D9288-3663-4D53-A597-1B27E5165414}" dt="2022-06-03T14:50:26.569" v="2097"/>
          <ac:spMkLst>
            <pc:docMk/>
            <pc:sldMk cId="1915596551" sldId="459"/>
            <ac:spMk id="46" creationId="{55DCAFD0-D24F-995D-A787-8DFB54BBF8B3}"/>
          </ac:spMkLst>
        </pc:spChg>
        <pc:spChg chg="mod">
          <ac:chgData name="hassan MH" userId="84cd2103f36ef0dc" providerId="LiveId" clId="{4C5D9288-3663-4D53-A597-1B27E5165414}" dt="2022-06-03T14:50:26.569" v="2097"/>
          <ac:spMkLst>
            <pc:docMk/>
            <pc:sldMk cId="1915596551" sldId="459"/>
            <ac:spMk id="47" creationId="{3DD3B321-335A-8D2D-AD2B-0B8FC0111A9D}"/>
          </ac:spMkLst>
        </pc:spChg>
        <pc:spChg chg="mod">
          <ac:chgData name="hassan MH" userId="84cd2103f36ef0dc" providerId="LiveId" clId="{4C5D9288-3663-4D53-A597-1B27E5165414}" dt="2022-06-03T14:50:26.569" v="2097"/>
          <ac:spMkLst>
            <pc:docMk/>
            <pc:sldMk cId="1915596551" sldId="459"/>
            <ac:spMk id="48" creationId="{C4945A5C-0F7F-DEED-1B64-B4149D72482C}"/>
          </ac:spMkLst>
        </pc:spChg>
        <pc:spChg chg="mod">
          <ac:chgData name="hassan MH" userId="84cd2103f36ef0dc" providerId="LiveId" clId="{4C5D9288-3663-4D53-A597-1B27E5165414}" dt="2022-06-03T14:50:26.569" v="2097"/>
          <ac:spMkLst>
            <pc:docMk/>
            <pc:sldMk cId="1915596551" sldId="459"/>
            <ac:spMk id="49" creationId="{37697F31-7DCE-7A42-F5E7-1E010F6500C8}"/>
          </ac:spMkLst>
        </pc:spChg>
        <pc:spChg chg="mod">
          <ac:chgData name="hassan MH" userId="84cd2103f36ef0dc" providerId="LiveId" clId="{4C5D9288-3663-4D53-A597-1B27E5165414}" dt="2022-06-03T14:50:26.569" v="2097"/>
          <ac:spMkLst>
            <pc:docMk/>
            <pc:sldMk cId="1915596551" sldId="459"/>
            <ac:spMk id="50" creationId="{92359B3A-A825-348A-0308-A939C50881BB}"/>
          </ac:spMkLst>
        </pc:spChg>
        <pc:spChg chg="mod">
          <ac:chgData name="hassan MH" userId="84cd2103f36ef0dc" providerId="LiveId" clId="{4C5D9288-3663-4D53-A597-1B27E5165414}" dt="2022-06-03T14:50:26.569" v="2097"/>
          <ac:spMkLst>
            <pc:docMk/>
            <pc:sldMk cId="1915596551" sldId="459"/>
            <ac:spMk id="51" creationId="{8A15AC78-8893-AE6C-FE36-0F779EC0E318}"/>
          </ac:spMkLst>
        </pc:spChg>
        <pc:spChg chg="mod">
          <ac:chgData name="hassan MH" userId="84cd2103f36ef0dc" providerId="LiveId" clId="{4C5D9288-3663-4D53-A597-1B27E5165414}" dt="2022-06-03T14:50:26.569" v="2097"/>
          <ac:spMkLst>
            <pc:docMk/>
            <pc:sldMk cId="1915596551" sldId="459"/>
            <ac:spMk id="52" creationId="{03EB738C-6EDF-4D78-2CDD-7652021420D3}"/>
          </ac:spMkLst>
        </pc:spChg>
        <pc:spChg chg="mod">
          <ac:chgData name="hassan MH" userId="84cd2103f36ef0dc" providerId="LiveId" clId="{4C5D9288-3663-4D53-A597-1B27E5165414}" dt="2022-06-03T14:50:26.569" v="2097"/>
          <ac:spMkLst>
            <pc:docMk/>
            <pc:sldMk cId="1915596551" sldId="459"/>
            <ac:spMk id="53" creationId="{A2C19AF9-3847-2F1D-E222-88ED3002C42C}"/>
          </ac:spMkLst>
        </pc:spChg>
        <pc:spChg chg="mod">
          <ac:chgData name="hassan MH" userId="84cd2103f36ef0dc" providerId="LiveId" clId="{4C5D9288-3663-4D53-A597-1B27E5165414}" dt="2022-06-03T14:50:26.569" v="2097"/>
          <ac:spMkLst>
            <pc:docMk/>
            <pc:sldMk cId="1915596551" sldId="459"/>
            <ac:spMk id="54" creationId="{7D2173E2-9CC8-A1C4-D6AD-57F9059A5A70}"/>
          </ac:spMkLst>
        </pc:spChg>
        <pc:spChg chg="mod">
          <ac:chgData name="hassan MH" userId="84cd2103f36ef0dc" providerId="LiveId" clId="{4C5D9288-3663-4D53-A597-1B27E5165414}" dt="2022-06-03T14:50:26.569" v="2097"/>
          <ac:spMkLst>
            <pc:docMk/>
            <pc:sldMk cId="1915596551" sldId="459"/>
            <ac:spMk id="55" creationId="{7B558B3B-5CC0-A636-A136-11DADED7F6D7}"/>
          </ac:spMkLst>
        </pc:spChg>
        <pc:spChg chg="mod">
          <ac:chgData name="hassan MH" userId="84cd2103f36ef0dc" providerId="LiveId" clId="{4C5D9288-3663-4D53-A597-1B27E5165414}" dt="2022-06-03T14:50:26.569" v="2097"/>
          <ac:spMkLst>
            <pc:docMk/>
            <pc:sldMk cId="1915596551" sldId="459"/>
            <ac:spMk id="56" creationId="{4B4A5E0C-0A94-ED89-67BE-922BFF026939}"/>
          </ac:spMkLst>
        </pc:spChg>
        <pc:spChg chg="mod">
          <ac:chgData name="hassan MH" userId="84cd2103f36ef0dc" providerId="LiveId" clId="{4C5D9288-3663-4D53-A597-1B27E5165414}" dt="2022-06-03T14:50:26.569" v="2097"/>
          <ac:spMkLst>
            <pc:docMk/>
            <pc:sldMk cId="1915596551" sldId="459"/>
            <ac:spMk id="57" creationId="{577E46BF-516E-FC91-8E5E-E19256EACBC0}"/>
          </ac:spMkLst>
        </pc:spChg>
        <pc:spChg chg="mod">
          <ac:chgData name="hassan MH" userId="84cd2103f36ef0dc" providerId="LiveId" clId="{4C5D9288-3663-4D53-A597-1B27E5165414}" dt="2022-06-03T14:50:26.569" v="2097"/>
          <ac:spMkLst>
            <pc:docMk/>
            <pc:sldMk cId="1915596551" sldId="459"/>
            <ac:spMk id="58" creationId="{4146B25A-6D3B-D8C4-0CBA-2D40D018CD47}"/>
          </ac:spMkLst>
        </pc:spChg>
        <pc:spChg chg="mod">
          <ac:chgData name="hassan MH" userId="84cd2103f36ef0dc" providerId="LiveId" clId="{4C5D9288-3663-4D53-A597-1B27E5165414}" dt="2022-06-03T14:50:26.569" v="2097"/>
          <ac:spMkLst>
            <pc:docMk/>
            <pc:sldMk cId="1915596551" sldId="459"/>
            <ac:spMk id="59" creationId="{FB5451E5-F670-CDB1-9612-32B01EEE38B4}"/>
          </ac:spMkLst>
        </pc:spChg>
        <pc:spChg chg="mod">
          <ac:chgData name="hassan MH" userId="84cd2103f36ef0dc" providerId="LiveId" clId="{4C5D9288-3663-4D53-A597-1B27E5165414}" dt="2022-06-03T14:50:26.569" v="2097"/>
          <ac:spMkLst>
            <pc:docMk/>
            <pc:sldMk cId="1915596551" sldId="459"/>
            <ac:spMk id="60" creationId="{E31C6639-EE89-0881-5B95-D510E10EE1F4}"/>
          </ac:spMkLst>
        </pc:spChg>
        <pc:spChg chg="mod">
          <ac:chgData name="hassan MH" userId="84cd2103f36ef0dc" providerId="LiveId" clId="{4C5D9288-3663-4D53-A597-1B27E5165414}" dt="2022-06-03T14:50:26.569" v="2097"/>
          <ac:spMkLst>
            <pc:docMk/>
            <pc:sldMk cId="1915596551" sldId="459"/>
            <ac:spMk id="61" creationId="{8A54955C-70A6-30FD-F6DA-61052342AD85}"/>
          </ac:spMkLst>
        </pc:spChg>
        <pc:spChg chg="mod">
          <ac:chgData name="hassan MH" userId="84cd2103f36ef0dc" providerId="LiveId" clId="{4C5D9288-3663-4D53-A597-1B27E5165414}" dt="2022-06-03T14:50:26.569" v="2097"/>
          <ac:spMkLst>
            <pc:docMk/>
            <pc:sldMk cId="1915596551" sldId="459"/>
            <ac:spMk id="62" creationId="{83AAD272-7D7C-1C48-8B0D-6974F7697AFC}"/>
          </ac:spMkLst>
        </pc:spChg>
        <pc:spChg chg="mod">
          <ac:chgData name="hassan MH" userId="84cd2103f36ef0dc" providerId="LiveId" clId="{4C5D9288-3663-4D53-A597-1B27E5165414}" dt="2022-06-03T14:50:26.569" v="2097"/>
          <ac:spMkLst>
            <pc:docMk/>
            <pc:sldMk cId="1915596551" sldId="459"/>
            <ac:spMk id="63" creationId="{7F5B3607-A326-5E36-30EF-1D02C6C89F50}"/>
          </ac:spMkLst>
        </pc:spChg>
        <pc:spChg chg="mod">
          <ac:chgData name="hassan MH" userId="84cd2103f36ef0dc" providerId="LiveId" clId="{4C5D9288-3663-4D53-A597-1B27E5165414}" dt="2022-06-03T14:50:26.569" v="2097"/>
          <ac:spMkLst>
            <pc:docMk/>
            <pc:sldMk cId="1915596551" sldId="459"/>
            <ac:spMk id="64" creationId="{2ABFC451-2C3F-6CA6-956F-42F6BE065A49}"/>
          </ac:spMkLst>
        </pc:spChg>
        <pc:spChg chg="mod">
          <ac:chgData name="hassan MH" userId="84cd2103f36ef0dc" providerId="LiveId" clId="{4C5D9288-3663-4D53-A597-1B27E5165414}" dt="2022-06-03T14:50:26.569" v="2097"/>
          <ac:spMkLst>
            <pc:docMk/>
            <pc:sldMk cId="1915596551" sldId="459"/>
            <ac:spMk id="65" creationId="{E7B4D84E-1727-0404-3E5E-1D49CA27837F}"/>
          </ac:spMkLst>
        </pc:spChg>
        <pc:spChg chg="mod">
          <ac:chgData name="hassan MH" userId="84cd2103f36ef0dc" providerId="LiveId" clId="{4C5D9288-3663-4D53-A597-1B27E5165414}" dt="2022-06-03T14:50:43.217" v="2104"/>
          <ac:spMkLst>
            <pc:docMk/>
            <pc:sldMk cId="1915596551" sldId="459"/>
            <ac:spMk id="69" creationId="{6E3E45DD-C8C1-ED3E-870B-7186756FD410}"/>
          </ac:spMkLst>
        </pc:spChg>
        <pc:spChg chg="mod">
          <ac:chgData name="hassan MH" userId="84cd2103f36ef0dc" providerId="LiveId" clId="{4C5D9288-3663-4D53-A597-1B27E5165414}" dt="2022-06-03T14:50:43.217" v="2104"/>
          <ac:spMkLst>
            <pc:docMk/>
            <pc:sldMk cId="1915596551" sldId="459"/>
            <ac:spMk id="71" creationId="{7406BC70-6933-A758-1AC4-536923B658D2}"/>
          </ac:spMkLst>
        </pc:spChg>
        <pc:spChg chg="mod">
          <ac:chgData name="hassan MH" userId="84cd2103f36ef0dc" providerId="LiveId" clId="{4C5D9288-3663-4D53-A597-1B27E5165414}" dt="2022-06-03T14:50:43.217" v="2104"/>
          <ac:spMkLst>
            <pc:docMk/>
            <pc:sldMk cId="1915596551" sldId="459"/>
            <ac:spMk id="72" creationId="{AF029A86-78D9-9934-4C03-73A1568C64AF}"/>
          </ac:spMkLst>
        </pc:spChg>
        <pc:spChg chg="mod">
          <ac:chgData name="hassan MH" userId="84cd2103f36ef0dc" providerId="LiveId" clId="{4C5D9288-3663-4D53-A597-1B27E5165414}" dt="2022-06-03T14:50:43.217" v="2104"/>
          <ac:spMkLst>
            <pc:docMk/>
            <pc:sldMk cId="1915596551" sldId="459"/>
            <ac:spMk id="73" creationId="{557CB9C9-B977-B7CF-7416-BD57EED7A447}"/>
          </ac:spMkLst>
        </pc:spChg>
        <pc:spChg chg="mod">
          <ac:chgData name="hassan MH" userId="84cd2103f36ef0dc" providerId="LiveId" clId="{4C5D9288-3663-4D53-A597-1B27E5165414}" dt="2022-06-03T14:50:43.217" v="2104"/>
          <ac:spMkLst>
            <pc:docMk/>
            <pc:sldMk cId="1915596551" sldId="459"/>
            <ac:spMk id="74" creationId="{2B3D8886-0413-1AEC-4607-90ACD5B19260}"/>
          </ac:spMkLst>
        </pc:spChg>
        <pc:spChg chg="mod">
          <ac:chgData name="hassan MH" userId="84cd2103f36ef0dc" providerId="LiveId" clId="{4C5D9288-3663-4D53-A597-1B27E5165414}" dt="2022-06-03T14:50:43.217" v="2104"/>
          <ac:spMkLst>
            <pc:docMk/>
            <pc:sldMk cId="1915596551" sldId="459"/>
            <ac:spMk id="75" creationId="{D26FA0FE-13A7-F6B0-F49B-98BF1C5AA387}"/>
          </ac:spMkLst>
        </pc:spChg>
        <pc:spChg chg="mod">
          <ac:chgData name="hassan MH" userId="84cd2103f36ef0dc" providerId="LiveId" clId="{4C5D9288-3663-4D53-A597-1B27E5165414}" dt="2022-06-03T14:50:43.217" v="2104"/>
          <ac:spMkLst>
            <pc:docMk/>
            <pc:sldMk cId="1915596551" sldId="459"/>
            <ac:spMk id="76" creationId="{BCDE31E1-F6FC-31C9-243F-9C38E9EDE841}"/>
          </ac:spMkLst>
        </pc:spChg>
        <pc:spChg chg="mod">
          <ac:chgData name="hassan MH" userId="84cd2103f36ef0dc" providerId="LiveId" clId="{4C5D9288-3663-4D53-A597-1B27E5165414}" dt="2022-06-03T14:50:43.217" v="2104"/>
          <ac:spMkLst>
            <pc:docMk/>
            <pc:sldMk cId="1915596551" sldId="459"/>
            <ac:spMk id="78" creationId="{0DCC3105-ABAA-3FC6-C424-CD23FB26A73D}"/>
          </ac:spMkLst>
        </pc:spChg>
        <pc:spChg chg="mod">
          <ac:chgData name="hassan MH" userId="84cd2103f36ef0dc" providerId="LiveId" clId="{4C5D9288-3663-4D53-A597-1B27E5165414}" dt="2022-06-03T14:50:43.217" v="2104"/>
          <ac:spMkLst>
            <pc:docMk/>
            <pc:sldMk cId="1915596551" sldId="459"/>
            <ac:spMk id="80" creationId="{06E3B3DD-4DEF-4B24-B2E5-A6BD011E32E7}"/>
          </ac:spMkLst>
        </pc:spChg>
        <pc:spChg chg="mod">
          <ac:chgData name="hassan MH" userId="84cd2103f36ef0dc" providerId="LiveId" clId="{4C5D9288-3663-4D53-A597-1B27E5165414}" dt="2022-06-03T14:50:43.217" v="2104"/>
          <ac:spMkLst>
            <pc:docMk/>
            <pc:sldMk cId="1915596551" sldId="459"/>
            <ac:spMk id="81" creationId="{BFCD2A64-8AE8-E8E8-DDB6-D25F2FAAEFD5}"/>
          </ac:spMkLst>
        </pc:spChg>
        <pc:spChg chg="mod">
          <ac:chgData name="hassan MH" userId="84cd2103f36ef0dc" providerId="LiveId" clId="{4C5D9288-3663-4D53-A597-1B27E5165414}" dt="2022-06-03T14:50:43.217" v="2104"/>
          <ac:spMkLst>
            <pc:docMk/>
            <pc:sldMk cId="1915596551" sldId="459"/>
            <ac:spMk id="82" creationId="{2774280B-0F3B-6809-5DC6-7143F8419525}"/>
          </ac:spMkLst>
        </pc:spChg>
        <pc:spChg chg="mod">
          <ac:chgData name="hassan MH" userId="84cd2103f36ef0dc" providerId="LiveId" clId="{4C5D9288-3663-4D53-A597-1B27E5165414}" dt="2022-06-03T14:50:43.217" v="2104"/>
          <ac:spMkLst>
            <pc:docMk/>
            <pc:sldMk cId="1915596551" sldId="459"/>
            <ac:spMk id="88" creationId="{0A87142D-9372-E202-C4E5-996E56318D43}"/>
          </ac:spMkLst>
        </pc:spChg>
        <pc:spChg chg="mod">
          <ac:chgData name="hassan MH" userId="84cd2103f36ef0dc" providerId="LiveId" clId="{4C5D9288-3663-4D53-A597-1B27E5165414}" dt="2022-06-03T14:50:43.217" v="2104"/>
          <ac:spMkLst>
            <pc:docMk/>
            <pc:sldMk cId="1915596551" sldId="459"/>
            <ac:spMk id="89" creationId="{52BE8343-0C5F-A5F2-0DF7-49A938AECF0F}"/>
          </ac:spMkLst>
        </pc:spChg>
        <pc:spChg chg="mod">
          <ac:chgData name="hassan MH" userId="84cd2103f36ef0dc" providerId="LiveId" clId="{4C5D9288-3663-4D53-A597-1B27E5165414}" dt="2022-06-03T14:50:43.217" v="2104"/>
          <ac:spMkLst>
            <pc:docMk/>
            <pc:sldMk cId="1915596551" sldId="459"/>
            <ac:spMk id="90" creationId="{1E36CDB7-A130-205D-CB37-3385467E0557}"/>
          </ac:spMkLst>
        </pc:spChg>
        <pc:spChg chg="mod">
          <ac:chgData name="hassan MH" userId="84cd2103f36ef0dc" providerId="LiveId" clId="{4C5D9288-3663-4D53-A597-1B27E5165414}" dt="2022-06-03T14:50:43.217" v="2104"/>
          <ac:spMkLst>
            <pc:docMk/>
            <pc:sldMk cId="1915596551" sldId="459"/>
            <ac:spMk id="91" creationId="{EDFA652B-BA14-1F01-E9FD-EB57FBA459D3}"/>
          </ac:spMkLst>
        </pc:spChg>
        <pc:spChg chg="mod">
          <ac:chgData name="hassan MH" userId="84cd2103f36ef0dc" providerId="LiveId" clId="{4C5D9288-3663-4D53-A597-1B27E5165414}" dt="2022-06-03T14:50:43.217" v="2104"/>
          <ac:spMkLst>
            <pc:docMk/>
            <pc:sldMk cId="1915596551" sldId="459"/>
            <ac:spMk id="92" creationId="{B6C443CB-60E8-A534-C043-2C679E6290C8}"/>
          </ac:spMkLst>
        </pc:spChg>
        <pc:spChg chg="mod">
          <ac:chgData name="hassan MH" userId="84cd2103f36ef0dc" providerId="LiveId" clId="{4C5D9288-3663-4D53-A597-1B27E5165414}" dt="2022-06-03T14:50:43.217" v="2104"/>
          <ac:spMkLst>
            <pc:docMk/>
            <pc:sldMk cId="1915596551" sldId="459"/>
            <ac:spMk id="93" creationId="{41C20930-84CD-E75F-6C85-352BC391335B}"/>
          </ac:spMkLst>
        </pc:spChg>
        <pc:spChg chg="mod">
          <ac:chgData name="hassan MH" userId="84cd2103f36ef0dc" providerId="LiveId" clId="{4C5D9288-3663-4D53-A597-1B27E5165414}" dt="2022-06-03T14:50:43.217" v="2104"/>
          <ac:spMkLst>
            <pc:docMk/>
            <pc:sldMk cId="1915596551" sldId="459"/>
            <ac:spMk id="94" creationId="{5D094442-EA5E-159B-67BE-F020AC5BFDF4}"/>
          </ac:spMkLst>
        </pc:spChg>
        <pc:spChg chg="mod">
          <ac:chgData name="hassan MH" userId="84cd2103f36ef0dc" providerId="LiveId" clId="{4C5D9288-3663-4D53-A597-1B27E5165414}" dt="2022-06-03T14:50:43.217" v="2104"/>
          <ac:spMkLst>
            <pc:docMk/>
            <pc:sldMk cId="1915596551" sldId="459"/>
            <ac:spMk id="95" creationId="{83BB7164-34A6-CEBB-7F03-4C6E852D2B87}"/>
          </ac:spMkLst>
        </pc:spChg>
        <pc:spChg chg="mod">
          <ac:chgData name="hassan MH" userId="84cd2103f36ef0dc" providerId="LiveId" clId="{4C5D9288-3663-4D53-A597-1B27E5165414}" dt="2022-06-03T14:50:43.217" v="2104"/>
          <ac:spMkLst>
            <pc:docMk/>
            <pc:sldMk cId="1915596551" sldId="459"/>
            <ac:spMk id="96" creationId="{CB62BE58-1F3E-2270-88EE-2D38619D725D}"/>
          </ac:spMkLst>
        </pc:spChg>
        <pc:spChg chg="mod">
          <ac:chgData name="hassan MH" userId="84cd2103f36ef0dc" providerId="LiveId" clId="{4C5D9288-3663-4D53-A597-1B27E5165414}" dt="2022-06-03T14:50:43.217" v="2104"/>
          <ac:spMkLst>
            <pc:docMk/>
            <pc:sldMk cId="1915596551" sldId="459"/>
            <ac:spMk id="97" creationId="{7E783B5F-A0E2-AC1A-DA86-DC2CFC221430}"/>
          </ac:spMkLst>
        </pc:spChg>
        <pc:spChg chg="mod">
          <ac:chgData name="hassan MH" userId="84cd2103f36ef0dc" providerId="LiveId" clId="{4C5D9288-3663-4D53-A597-1B27E5165414}" dt="2022-06-03T14:50:43.217" v="2104"/>
          <ac:spMkLst>
            <pc:docMk/>
            <pc:sldMk cId="1915596551" sldId="459"/>
            <ac:spMk id="98" creationId="{25BF515F-7F14-C684-53A6-DC3234F2EBD3}"/>
          </ac:spMkLst>
        </pc:spChg>
        <pc:spChg chg="mod">
          <ac:chgData name="hassan MH" userId="84cd2103f36ef0dc" providerId="LiveId" clId="{4C5D9288-3663-4D53-A597-1B27E5165414}" dt="2022-06-03T14:50:43.217" v="2104"/>
          <ac:spMkLst>
            <pc:docMk/>
            <pc:sldMk cId="1915596551" sldId="459"/>
            <ac:spMk id="99" creationId="{FE75CC97-2279-6E82-5301-3F872CE4517B}"/>
          </ac:spMkLst>
        </pc:spChg>
        <pc:spChg chg="mod">
          <ac:chgData name="hassan MH" userId="84cd2103f36ef0dc" providerId="LiveId" clId="{4C5D9288-3663-4D53-A597-1B27E5165414}" dt="2022-06-03T14:50:43.217" v="2104"/>
          <ac:spMkLst>
            <pc:docMk/>
            <pc:sldMk cId="1915596551" sldId="459"/>
            <ac:spMk id="100" creationId="{B13F0E7C-F037-215F-5D39-A82672102DAB}"/>
          </ac:spMkLst>
        </pc:spChg>
        <pc:spChg chg="mod">
          <ac:chgData name="hassan MH" userId="84cd2103f36ef0dc" providerId="LiveId" clId="{4C5D9288-3663-4D53-A597-1B27E5165414}" dt="2022-06-03T14:50:43.217" v="2104"/>
          <ac:spMkLst>
            <pc:docMk/>
            <pc:sldMk cId="1915596551" sldId="459"/>
            <ac:spMk id="101" creationId="{A18F72C3-0409-6134-0581-E14890E86F32}"/>
          </ac:spMkLst>
        </pc:spChg>
        <pc:spChg chg="mod">
          <ac:chgData name="hassan MH" userId="84cd2103f36ef0dc" providerId="LiveId" clId="{4C5D9288-3663-4D53-A597-1B27E5165414}" dt="2022-06-03T14:50:43.217" v="2104"/>
          <ac:spMkLst>
            <pc:docMk/>
            <pc:sldMk cId="1915596551" sldId="459"/>
            <ac:spMk id="102" creationId="{869ED3CC-97F5-C694-0D0E-CEA5A463E445}"/>
          </ac:spMkLst>
        </pc:spChg>
        <pc:spChg chg="mod">
          <ac:chgData name="hassan MH" userId="84cd2103f36ef0dc" providerId="LiveId" clId="{4C5D9288-3663-4D53-A597-1B27E5165414}" dt="2022-06-03T14:50:43.217" v="2104"/>
          <ac:spMkLst>
            <pc:docMk/>
            <pc:sldMk cId="1915596551" sldId="459"/>
            <ac:spMk id="103" creationId="{AC6BAEDA-B71C-9162-F482-D84A95DAF74B}"/>
          </ac:spMkLst>
        </pc:spChg>
        <pc:spChg chg="mod">
          <ac:chgData name="hassan MH" userId="84cd2103f36ef0dc" providerId="LiveId" clId="{4C5D9288-3663-4D53-A597-1B27E5165414}" dt="2022-06-03T14:50:43.217" v="2104"/>
          <ac:spMkLst>
            <pc:docMk/>
            <pc:sldMk cId="1915596551" sldId="459"/>
            <ac:spMk id="104" creationId="{FBAD6112-B73B-625C-9795-6AE42668B75D}"/>
          </ac:spMkLst>
        </pc:spChg>
        <pc:spChg chg="mod">
          <ac:chgData name="hassan MH" userId="84cd2103f36ef0dc" providerId="LiveId" clId="{4C5D9288-3663-4D53-A597-1B27E5165414}" dt="2022-06-03T14:50:43.217" v="2104"/>
          <ac:spMkLst>
            <pc:docMk/>
            <pc:sldMk cId="1915596551" sldId="459"/>
            <ac:spMk id="105" creationId="{5E4A5194-5D98-942A-60B5-04C147BF145E}"/>
          </ac:spMkLst>
        </pc:spChg>
        <pc:spChg chg="mod">
          <ac:chgData name="hassan MH" userId="84cd2103f36ef0dc" providerId="LiveId" clId="{4C5D9288-3663-4D53-A597-1B27E5165414}" dt="2022-06-03T14:50:43.217" v="2104"/>
          <ac:spMkLst>
            <pc:docMk/>
            <pc:sldMk cId="1915596551" sldId="459"/>
            <ac:spMk id="106" creationId="{33438C6B-A071-7D08-A510-AB7524DE86F3}"/>
          </ac:spMkLst>
        </pc:spChg>
        <pc:spChg chg="mod">
          <ac:chgData name="hassan MH" userId="84cd2103f36ef0dc" providerId="LiveId" clId="{4C5D9288-3663-4D53-A597-1B27E5165414}" dt="2022-06-03T14:50:43.217" v="2104"/>
          <ac:spMkLst>
            <pc:docMk/>
            <pc:sldMk cId="1915596551" sldId="459"/>
            <ac:spMk id="107" creationId="{9C686BE3-B4AD-ADBF-CB5A-946664A6B49D}"/>
          </ac:spMkLst>
        </pc:spChg>
        <pc:spChg chg="mod">
          <ac:chgData name="hassan MH" userId="84cd2103f36ef0dc" providerId="LiveId" clId="{4C5D9288-3663-4D53-A597-1B27E5165414}" dt="2022-06-03T14:50:43.217" v="2104"/>
          <ac:spMkLst>
            <pc:docMk/>
            <pc:sldMk cId="1915596551" sldId="459"/>
            <ac:spMk id="108" creationId="{AA1E698E-A477-5B5A-AD2D-8FA42CF7638A}"/>
          </ac:spMkLst>
        </pc:spChg>
        <pc:spChg chg="mod">
          <ac:chgData name="hassan MH" userId="84cd2103f36ef0dc" providerId="LiveId" clId="{4C5D9288-3663-4D53-A597-1B27E5165414}" dt="2022-06-03T14:50:43.217" v="2104"/>
          <ac:spMkLst>
            <pc:docMk/>
            <pc:sldMk cId="1915596551" sldId="459"/>
            <ac:spMk id="109" creationId="{C77AE740-C91E-C8F0-E085-9AA3388F13A2}"/>
          </ac:spMkLst>
        </pc:spChg>
        <pc:spChg chg="mod">
          <ac:chgData name="hassan MH" userId="84cd2103f36ef0dc" providerId="LiveId" clId="{4C5D9288-3663-4D53-A597-1B27E5165414}" dt="2022-06-03T14:50:43.217" v="2104"/>
          <ac:spMkLst>
            <pc:docMk/>
            <pc:sldMk cId="1915596551" sldId="459"/>
            <ac:spMk id="110" creationId="{48500584-6175-914A-5815-2023CAE2137E}"/>
          </ac:spMkLst>
        </pc:spChg>
        <pc:spChg chg="mod">
          <ac:chgData name="hassan MH" userId="84cd2103f36ef0dc" providerId="LiveId" clId="{4C5D9288-3663-4D53-A597-1B27E5165414}" dt="2022-06-03T14:50:43.217" v="2104"/>
          <ac:spMkLst>
            <pc:docMk/>
            <pc:sldMk cId="1915596551" sldId="459"/>
            <ac:spMk id="111" creationId="{BB906245-88FD-16CC-F628-E8B0D8AC908D}"/>
          </ac:spMkLst>
        </pc:spChg>
        <pc:spChg chg="mod">
          <ac:chgData name="hassan MH" userId="84cd2103f36ef0dc" providerId="LiveId" clId="{4C5D9288-3663-4D53-A597-1B27E5165414}" dt="2022-06-03T14:50:43.217" v="2104"/>
          <ac:spMkLst>
            <pc:docMk/>
            <pc:sldMk cId="1915596551" sldId="459"/>
            <ac:spMk id="112" creationId="{97C366D8-FF8C-029E-B24C-C59E1584EECF}"/>
          </ac:spMkLst>
        </pc:spChg>
        <pc:spChg chg="mod">
          <ac:chgData name="hassan MH" userId="84cd2103f36ef0dc" providerId="LiveId" clId="{4C5D9288-3663-4D53-A597-1B27E5165414}" dt="2022-06-03T14:50:43.217" v="2104"/>
          <ac:spMkLst>
            <pc:docMk/>
            <pc:sldMk cId="1915596551" sldId="459"/>
            <ac:spMk id="113" creationId="{606A5EA3-F36F-2B2B-7536-0BE29C38EFE4}"/>
          </ac:spMkLst>
        </pc:spChg>
        <pc:spChg chg="mod">
          <ac:chgData name="hassan MH" userId="84cd2103f36ef0dc" providerId="LiveId" clId="{4C5D9288-3663-4D53-A597-1B27E5165414}" dt="2022-06-03T14:50:43.217" v="2104"/>
          <ac:spMkLst>
            <pc:docMk/>
            <pc:sldMk cId="1915596551" sldId="459"/>
            <ac:spMk id="114" creationId="{008B04AC-B820-94BB-F7E7-FF51685E75DE}"/>
          </ac:spMkLst>
        </pc:spChg>
        <pc:spChg chg="mod">
          <ac:chgData name="hassan MH" userId="84cd2103f36ef0dc" providerId="LiveId" clId="{4C5D9288-3663-4D53-A597-1B27E5165414}" dt="2022-06-03T14:50:43.217" v="2104"/>
          <ac:spMkLst>
            <pc:docMk/>
            <pc:sldMk cId="1915596551" sldId="459"/>
            <ac:spMk id="115" creationId="{769E5305-8B6F-EF43-342C-30439E440391}"/>
          </ac:spMkLst>
        </pc:spChg>
        <pc:spChg chg="mod">
          <ac:chgData name="hassan MH" userId="84cd2103f36ef0dc" providerId="LiveId" clId="{4C5D9288-3663-4D53-A597-1B27E5165414}" dt="2022-06-03T14:50:43.217" v="2104"/>
          <ac:spMkLst>
            <pc:docMk/>
            <pc:sldMk cId="1915596551" sldId="459"/>
            <ac:spMk id="116" creationId="{46346EC4-D684-CE7C-67DA-E2E81DBA5D65}"/>
          </ac:spMkLst>
        </pc:spChg>
        <pc:spChg chg="mod">
          <ac:chgData name="hassan MH" userId="84cd2103f36ef0dc" providerId="LiveId" clId="{4C5D9288-3663-4D53-A597-1B27E5165414}" dt="2022-06-03T14:50:43.217" v="2104"/>
          <ac:spMkLst>
            <pc:docMk/>
            <pc:sldMk cId="1915596551" sldId="459"/>
            <ac:spMk id="117" creationId="{AEAE5705-9FA7-9E91-5B97-8FE0AE7619B3}"/>
          </ac:spMkLst>
        </pc:spChg>
        <pc:spChg chg="mod">
          <ac:chgData name="hassan MH" userId="84cd2103f36ef0dc" providerId="LiveId" clId="{4C5D9288-3663-4D53-A597-1B27E5165414}" dt="2022-06-03T14:50:43.217" v="2104"/>
          <ac:spMkLst>
            <pc:docMk/>
            <pc:sldMk cId="1915596551" sldId="459"/>
            <ac:spMk id="118" creationId="{3C0CA0F0-BEB9-847E-6987-5D9220FADFCD}"/>
          </ac:spMkLst>
        </pc:spChg>
        <pc:spChg chg="mod">
          <ac:chgData name="hassan MH" userId="84cd2103f36ef0dc" providerId="LiveId" clId="{4C5D9288-3663-4D53-A597-1B27E5165414}" dt="2022-06-03T14:50:43.217" v="2104"/>
          <ac:spMkLst>
            <pc:docMk/>
            <pc:sldMk cId="1915596551" sldId="459"/>
            <ac:spMk id="119" creationId="{DDB83B10-61E8-323B-978D-99457B580CBC}"/>
          </ac:spMkLst>
        </pc:spChg>
        <pc:spChg chg="mod">
          <ac:chgData name="hassan MH" userId="84cd2103f36ef0dc" providerId="LiveId" clId="{4C5D9288-3663-4D53-A597-1B27E5165414}" dt="2022-06-03T14:50:43.217" v="2104"/>
          <ac:spMkLst>
            <pc:docMk/>
            <pc:sldMk cId="1915596551" sldId="459"/>
            <ac:spMk id="120" creationId="{0A6EFD2D-23D0-A542-A2B1-5551E964DD83}"/>
          </ac:spMkLst>
        </pc:spChg>
        <pc:spChg chg="mod">
          <ac:chgData name="hassan MH" userId="84cd2103f36ef0dc" providerId="LiveId" clId="{4C5D9288-3663-4D53-A597-1B27E5165414}" dt="2022-06-03T14:50:43.217" v="2104"/>
          <ac:spMkLst>
            <pc:docMk/>
            <pc:sldMk cId="1915596551" sldId="459"/>
            <ac:spMk id="121" creationId="{CB8E2AD6-7FB4-DBA4-CE8B-7ACED236D7D0}"/>
          </ac:spMkLst>
        </pc:spChg>
        <pc:spChg chg="mod">
          <ac:chgData name="hassan MH" userId="84cd2103f36ef0dc" providerId="LiveId" clId="{4C5D9288-3663-4D53-A597-1B27E5165414}" dt="2022-06-03T14:50:43.217" v="2104"/>
          <ac:spMkLst>
            <pc:docMk/>
            <pc:sldMk cId="1915596551" sldId="459"/>
            <ac:spMk id="122" creationId="{04ADF2B6-A219-2D16-0765-873A49529BCA}"/>
          </ac:spMkLst>
        </pc:spChg>
        <pc:spChg chg="mod">
          <ac:chgData name="hassan MH" userId="84cd2103f36ef0dc" providerId="LiveId" clId="{4C5D9288-3663-4D53-A597-1B27E5165414}" dt="2022-06-03T14:50:43.217" v="2104"/>
          <ac:spMkLst>
            <pc:docMk/>
            <pc:sldMk cId="1915596551" sldId="459"/>
            <ac:spMk id="123" creationId="{0AF45833-B8FE-D169-1D3C-080D8DDE2BB2}"/>
          </ac:spMkLst>
        </pc:spChg>
        <pc:spChg chg="mod">
          <ac:chgData name="hassan MH" userId="84cd2103f36ef0dc" providerId="LiveId" clId="{4C5D9288-3663-4D53-A597-1B27E5165414}" dt="2022-06-03T14:50:43.217" v="2104"/>
          <ac:spMkLst>
            <pc:docMk/>
            <pc:sldMk cId="1915596551" sldId="459"/>
            <ac:spMk id="124" creationId="{29C20A1B-EAA5-BEAC-78DE-80BD2853A2B9}"/>
          </ac:spMkLst>
        </pc:spChg>
        <pc:spChg chg="mod">
          <ac:chgData name="hassan MH" userId="84cd2103f36ef0dc" providerId="LiveId" clId="{4C5D9288-3663-4D53-A597-1B27E5165414}" dt="2022-06-03T14:50:43.217" v="2104"/>
          <ac:spMkLst>
            <pc:docMk/>
            <pc:sldMk cId="1915596551" sldId="459"/>
            <ac:spMk id="125" creationId="{E9F35060-44C4-39E0-598C-1033DE74F1C3}"/>
          </ac:spMkLst>
        </pc:spChg>
        <pc:spChg chg="add mod">
          <ac:chgData name="hassan MH" userId="84cd2103f36ef0dc" providerId="LiveId" clId="{4C5D9288-3663-4D53-A597-1B27E5165414}" dt="2022-06-03T15:05:44.311" v="2339" actId="164"/>
          <ac:spMkLst>
            <pc:docMk/>
            <pc:sldMk cId="1915596551" sldId="459"/>
            <ac:spMk id="127" creationId="{76E5304E-7E98-6B70-FD0E-E73D379001BB}"/>
          </ac:spMkLst>
        </pc:spChg>
        <pc:spChg chg="mod">
          <ac:chgData name="hassan MH" userId="84cd2103f36ef0dc" providerId="LiveId" clId="{4C5D9288-3663-4D53-A597-1B27E5165414}" dt="2022-06-03T15:07:12.048" v="2365"/>
          <ac:spMkLst>
            <pc:docMk/>
            <pc:sldMk cId="1915596551" sldId="459"/>
            <ac:spMk id="133" creationId="{6BFEBBAF-0710-EFC8-DBF7-ACF671B09B23}"/>
          </ac:spMkLst>
        </pc:spChg>
        <pc:spChg chg="mod">
          <ac:chgData name="hassan MH" userId="84cd2103f36ef0dc" providerId="LiveId" clId="{4C5D9288-3663-4D53-A597-1B27E5165414}" dt="2022-06-03T15:07:12.048" v="2365"/>
          <ac:spMkLst>
            <pc:docMk/>
            <pc:sldMk cId="1915596551" sldId="459"/>
            <ac:spMk id="135" creationId="{6CCA790D-01C3-1452-4EBE-0A9DBDE78309}"/>
          </ac:spMkLst>
        </pc:spChg>
        <pc:spChg chg="mod">
          <ac:chgData name="hassan MH" userId="84cd2103f36ef0dc" providerId="LiveId" clId="{4C5D9288-3663-4D53-A597-1B27E5165414}" dt="2022-06-03T15:07:12.048" v="2365"/>
          <ac:spMkLst>
            <pc:docMk/>
            <pc:sldMk cId="1915596551" sldId="459"/>
            <ac:spMk id="136" creationId="{D3339A44-79EA-3D80-EF2C-8BE0F2CA4732}"/>
          </ac:spMkLst>
        </pc:spChg>
        <pc:spChg chg="mod">
          <ac:chgData name="hassan MH" userId="84cd2103f36ef0dc" providerId="LiveId" clId="{4C5D9288-3663-4D53-A597-1B27E5165414}" dt="2022-06-03T15:07:12.048" v="2365"/>
          <ac:spMkLst>
            <pc:docMk/>
            <pc:sldMk cId="1915596551" sldId="459"/>
            <ac:spMk id="137" creationId="{71761E5C-09A7-0662-6892-5EE1201A8F66}"/>
          </ac:spMkLst>
        </pc:spChg>
        <pc:spChg chg="mod">
          <ac:chgData name="hassan MH" userId="84cd2103f36ef0dc" providerId="LiveId" clId="{4C5D9288-3663-4D53-A597-1B27E5165414}" dt="2022-06-03T15:07:12.048" v="2365"/>
          <ac:spMkLst>
            <pc:docMk/>
            <pc:sldMk cId="1915596551" sldId="459"/>
            <ac:spMk id="138" creationId="{FB7ABE87-DB63-8230-23EC-3299F310B532}"/>
          </ac:spMkLst>
        </pc:spChg>
        <pc:spChg chg="mod">
          <ac:chgData name="hassan MH" userId="84cd2103f36ef0dc" providerId="LiveId" clId="{4C5D9288-3663-4D53-A597-1B27E5165414}" dt="2022-06-03T15:07:12.048" v="2365"/>
          <ac:spMkLst>
            <pc:docMk/>
            <pc:sldMk cId="1915596551" sldId="459"/>
            <ac:spMk id="139" creationId="{740DA38F-5810-839E-17D0-1A5A205A6869}"/>
          </ac:spMkLst>
        </pc:spChg>
        <pc:spChg chg="mod">
          <ac:chgData name="hassan MH" userId="84cd2103f36ef0dc" providerId="LiveId" clId="{4C5D9288-3663-4D53-A597-1B27E5165414}" dt="2022-06-03T15:07:12.048" v="2365"/>
          <ac:spMkLst>
            <pc:docMk/>
            <pc:sldMk cId="1915596551" sldId="459"/>
            <ac:spMk id="140" creationId="{E2CF2413-5C0F-7E88-38DB-EDAAF615D0AC}"/>
          </ac:spMkLst>
        </pc:spChg>
        <pc:spChg chg="mod">
          <ac:chgData name="hassan MH" userId="84cd2103f36ef0dc" providerId="LiveId" clId="{4C5D9288-3663-4D53-A597-1B27E5165414}" dt="2022-06-03T15:07:12.048" v="2365"/>
          <ac:spMkLst>
            <pc:docMk/>
            <pc:sldMk cId="1915596551" sldId="459"/>
            <ac:spMk id="142" creationId="{30875114-4539-31E4-4838-E00D02BC1EE5}"/>
          </ac:spMkLst>
        </pc:spChg>
        <pc:spChg chg="mod">
          <ac:chgData name="hassan MH" userId="84cd2103f36ef0dc" providerId="LiveId" clId="{4C5D9288-3663-4D53-A597-1B27E5165414}" dt="2022-06-03T15:07:12.048" v="2365"/>
          <ac:spMkLst>
            <pc:docMk/>
            <pc:sldMk cId="1915596551" sldId="459"/>
            <ac:spMk id="144" creationId="{027823FD-7B82-B63F-52AB-4BD2E5C3CD68}"/>
          </ac:spMkLst>
        </pc:spChg>
        <pc:spChg chg="mod">
          <ac:chgData name="hassan MH" userId="84cd2103f36ef0dc" providerId="LiveId" clId="{4C5D9288-3663-4D53-A597-1B27E5165414}" dt="2022-06-03T15:07:12.048" v="2365"/>
          <ac:spMkLst>
            <pc:docMk/>
            <pc:sldMk cId="1915596551" sldId="459"/>
            <ac:spMk id="145" creationId="{3C760E71-36A4-10C1-74B3-066167E23DE3}"/>
          </ac:spMkLst>
        </pc:spChg>
        <pc:spChg chg="mod">
          <ac:chgData name="hassan MH" userId="84cd2103f36ef0dc" providerId="LiveId" clId="{4C5D9288-3663-4D53-A597-1B27E5165414}" dt="2022-06-03T15:07:12.048" v="2365"/>
          <ac:spMkLst>
            <pc:docMk/>
            <pc:sldMk cId="1915596551" sldId="459"/>
            <ac:spMk id="146" creationId="{9E3F2476-BEF3-AB1E-21CE-4301BB4069A3}"/>
          </ac:spMkLst>
        </pc:spChg>
        <pc:spChg chg="mod">
          <ac:chgData name="hassan MH" userId="84cd2103f36ef0dc" providerId="LiveId" clId="{4C5D9288-3663-4D53-A597-1B27E5165414}" dt="2022-06-03T15:07:12.048" v="2365"/>
          <ac:spMkLst>
            <pc:docMk/>
            <pc:sldMk cId="1915596551" sldId="459"/>
            <ac:spMk id="152" creationId="{91BA67BA-9263-6B92-4063-5703B9BEC86A}"/>
          </ac:spMkLst>
        </pc:spChg>
        <pc:spChg chg="mod">
          <ac:chgData name="hassan MH" userId="84cd2103f36ef0dc" providerId="LiveId" clId="{4C5D9288-3663-4D53-A597-1B27E5165414}" dt="2022-06-03T15:07:12.048" v="2365"/>
          <ac:spMkLst>
            <pc:docMk/>
            <pc:sldMk cId="1915596551" sldId="459"/>
            <ac:spMk id="153" creationId="{FB740E26-B070-AA8E-3B24-9C947E5BDFC2}"/>
          </ac:spMkLst>
        </pc:spChg>
        <pc:spChg chg="mod">
          <ac:chgData name="hassan MH" userId="84cd2103f36ef0dc" providerId="LiveId" clId="{4C5D9288-3663-4D53-A597-1B27E5165414}" dt="2022-06-03T15:07:12.048" v="2365"/>
          <ac:spMkLst>
            <pc:docMk/>
            <pc:sldMk cId="1915596551" sldId="459"/>
            <ac:spMk id="154" creationId="{DB503B35-416A-F656-E4C8-5AE33317B2B3}"/>
          </ac:spMkLst>
        </pc:spChg>
        <pc:spChg chg="mod">
          <ac:chgData name="hassan MH" userId="84cd2103f36ef0dc" providerId="LiveId" clId="{4C5D9288-3663-4D53-A597-1B27E5165414}" dt="2022-06-03T15:07:12.048" v="2365"/>
          <ac:spMkLst>
            <pc:docMk/>
            <pc:sldMk cId="1915596551" sldId="459"/>
            <ac:spMk id="155" creationId="{6AF9778B-F5C8-F263-8852-7499ACAE3080}"/>
          </ac:spMkLst>
        </pc:spChg>
        <pc:spChg chg="mod">
          <ac:chgData name="hassan MH" userId="84cd2103f36ef0dc" providerId="LiveId" clId="{4C5D9288-3663-4D53-A597-1B27E5165414}" dt="2022-06-03T15:07:12.048" v="2365"/>
          <ac:spMkLst>
            <pc:docMk/>
            <pc:sldMk cId="1915596551" sldId="459"/>
            <ac:spMk id="156" creationId="{F7D5690E-8679-B906-3F64-B6A76DF1548E}"/>
          </ac:spMkLst>
        </pc:spChg>
        <pc:spChg chg="mod">
          <ac:chgData name="hassan MH" userId="84cd2103f36ef0dc" providerId="LiveId" clId="{4C5D9288-3663-4D53-A597-1B27E5165414}" dt="2022-06-03T15:07:12.048" v="2365"/>
          <ac:spMkLst>
            <pc:docMk/>
            <pc:sldMk cId="1915596551" sldId="459"/>
            <ac:spMk id="157" creationId="{8FB354C5-3186-886D-5143-025E1519CDF7}"/>
          </ac:spMkLst>
        </pc:spChg>
        <pc:spChg chg="mod">
          <ac:chgData name="hassan MH" userId="84cd2103f36ef0dc" providerId="LiveId" clId="{4C5D9288-3663-4D53-A597-1B27E5165414}" dt="2022-06-03T15:07:12.048" v="2365"/>
          <ac:spMkLst>
            <pc:docMk/>
            <pc:sldMk cId="1915596551" sldId="459"/>
            <ac:spMk id="158" creationId="{8193BC5D-D767-BF44-E3F5-E9B36250915A}"/>
          </ac:spMkLst>
        </pc:spChg>
        <pc:spChg chg="mod">
          <ac:chgData name="hassan MH" userId="84cd2103f36ef0dc" providerId="LiveId" clId="{4C5D9288-3663-4D53-A597-1B27E5165414}" dt="2022-06-03T15:07:12.048" v="2365"/>
          <ac:spMkLst>
            <pc:docMk/>
            <pc:sldMk cId="1915596551" sldId="459"/>
            <ac:spMk id="159" creationId="{75AD9CCA-A79E-C806-6083-D3F7BF06DF41}"/>
          </ac:spMkLst>
        </pc:spChg>
        <pc:spChg chg="mod">
          <ac:chgData name="hassan MH" userId="84cd2103f36ef0dc" providerId="LiveId" clId="{4C5D9288-3663-4D53-A597-1B27E5165414}" dt="2022-06-03T15:07:12.048" v="2365"/>
          <ac:spMkLst>
            <pc:docMk/>
            <pc:sldMk cId="1915596551" sldId="459"/>
            <ac:spMk id="160" creationId="{30A475E2-B9D0-9ABF-EA38-0F5E881A00E7}"/>
          </ac:spMkLst>
        </pc:spChg>
        <pc:spChg chg="mod">
          <ac:chgData name="hassan MH" userId="84cd2103f36ef0dc" providerId="LiveId" clId="{4C5D9288-3663-4D53-A597-1B27E5165414}" dt="2022-06-03T15:07:12.048" v="2365"/>
          <ac:spMkLst>
            <pc:docMk/>
            <pc:sldMk cId="1915596551" sldId="459"/>
            <ac:spMk id="161" creationId="{3858F5CD-1842-3A75-D99C-D7194B9D8D18}"/>
          </ac:spMkLst>
        </pc:spChg>
        <pc:spChg chg="mod">
          <ac:chgData name="hassan MH" userId="84cd2103f36ef0dc" providerId="LiveId" clId="{4C5D9288-3663-4D53-A597-1B27E5165414}" dt="2022-06-03T15:07:12.048" v="2365"/>
          <ac:spMkLst>
            <pc:docMk/>
            <pc:sldMk cId="1915596551" sldId="459"/>
            <ac:spMk id="162" creationId="{20198435-2998-56DA-FDD6-997572D44D55}"/>
          </ac:spMkLst>
        </pc:spChg>
        <pc:spChg chg="mod">
          <ac:chgData name="hassan MH" userId="84cd2103f36ef0dc" providerId="LiveId" clId="{4C5D9288-3663-4D53-A597-1B27E5165414}" dt="2022-06-03T15:07:12.048" v="2365"/>
          <ac:spMkLst>
            <pc:docMk/>
            <pc:sldMk cId="1915596551" sldId="459"/>
            <ac:spMk id="163" creationId="{66E210B0-21D9-CA55-F932-2445121DBF99}"/>
          </ac:spMkLst>
        </pc:spChg>
        <pc:spChg chg="mod">
          <ac:chgData name="hassan MH" userId="84cd2103f36ef0dc" providerId="LiveId" clId="{4C5D9288-3663-4D53-A597-1B27E5165414}" dt="2022-06-03T15:07:12.048" v="2365"/>
          <ac:spMkLst>
            <pc:docMk/>
            <pc:sldMk cId="1915596551" sldId="459"/>
            <ac:spMk id="164" creationId="{EFE566B9-E88F-5538-E354-5909BEDDD32A}"/>
          </ac:spMkLst>
        </pc:spChg>
        <pc:spChg chg="mod">
          <ac:chgData name="hassan MH" userId="84cd2103f36ef0dc" providerId="LiveId" clId="{4C5D9288-3663-4D53-A597-1B27E5165414}" dt="2022-06-03T15:07:12.048" v="2365"/>
          <ac:spMkLst>
            <pc:docMk/>
            <pc:sldMk cId="1915596551" sldId="459"/>
            <ac:spMk id="165" creationId="{51F905C1-81BA-BE73-D8BD-888CB2CD9B32}"/>
          </ac:spMkLst>
        </pc:spChg>
        <pc:spChg chg="mod">
          <ac:chgData name="hassan MH" userId="84cd2103f36ef0dc" providerId="LiveId" clId="{4C5D9288-3663-4D53-A597-1B27E5165414}" dt="2022-06-03T15:07:12.048" v="2365"/>
          <ac:spMkLst>
            <pc:docMk/>
            <pc:sldMk cId="1915596551" sldId="459"/>
            <ac:spMk id="166" creationId="{CBA4EE39-42B0-383C-3082-DC08E4D0644D}"/>
          </ac:spMkLst>
        </pc:spChg>
        <pc:spChg chg="mod">
          <ac:chgData name="hassan MH" userId="84cd2103f36ef0dc" providerId="LiveId" clId="{4C5D9288-3663-4D53-A597-1B27E5165414}" dt="2022-06-03T15:07:12.048" v="2365"/>
          <ac:spMkLst>
            <pc:docMk/>
            <pc:sldMk cId="1915596551" sldId="459"/>
            <ac:spMk id="167" creationId="{D6907E64-B241-C5AC-5AB9-C428A9E114E0}"/>
          </ac:spMkLst>
        </pc:spChg>
        <pc:spChg chg="mod">
          <ac:chgData name="hassan MH" userId="84cd2103f36ef0dc" providerId="LiveId" clId="{4C5D9288-3663-4D53-A597-1B27E5165414}" dt="2022-06-03T15:07:12.048" v="2365"/>
          <ac:spMkLst>
            <pc:docMk/>
            <pc:sldMk cId="1915596551" sldId="459"/>
            <ac:spMk id="168" creationId="{85864DB5-8E24-EF48-1F00-F3546C2D13FA}"/>
          </ac:spMkLst>
        </pc:spChg>
        <pc:spChg chg="mod">
          <ac:chgData name="hassan MH" userId="84cd2103f36ef0dc" providerId="LiveId" clId="{4C5D9288-3663-4D53-A597-1B27E5165414}" dt="2022-06-03T15:07:12.048" v="2365"/>
          <ac:spMkLst>
            <pc:docMk/>
            <pc:sldMk cId="1915596551" sldId="459"/>
            <ac:spMk id="169" creationId="{B47E4AB3-C05D-516E-13B9-F8F36AE19907}"/>
          </ac:spMkLst>
        </pc:spChg>
        <pc:spChg chg="mod">
          <ac:chgData name="hassan MH" userId="84cd2103f36ef0dc" providerId="LiveId" clId="{4C5D9288-3663-4D53-A597-1B27E5165414}" dt="2022-06-03T15:07:12.048" v="2365"/>
          <ac:spMkLst>
            <pc:docMk/>
            <pc:sldMk cId="1915596551" sldId="459"/>
            <ac:spMk id="170" creationId="{CD3D5458-833B-72AD-2CA9-41AC9C80BCAF}"/>
          </ac:spMkLst>
        </pc:spChg>
        <pc:spChg chg="mod">
          <ac:chgData name="hassan MH" userId="84cd2103f36ef0dc" providerId="LiveId" clId="{4C5D9288-3663-4D53-A597-1B27E5165414}" dt="2022-06-03T15:07:12.048" v="2365"/>
          <ac:spMkLst>
            <pc:docMk/>
            <pc:sldMk cId="1915596551" sldId="459"/>
            <ac:spMk id="171" creationId="{0D7871B2-276A-0A12-9477-8D6AB1C3FBE5}"/>
          </ac:spMkLst>
        </pc:spChg>
        <pc:spChg chg="mod">
          <ac:chgData name="hassan MH" userId="84cd2103f36ef0dc" providerId="LiveId" clId="{4C5D9288-3663-4D53-A597-1B27E5165414}" dt="2022-06-03T15:07:12.048" v="2365"/>
          <ac:spMkLst>
            <pc:docMk/>
            <pc:sldMk cId="1915596551" sldId="459"/>
            <ac:spMk id="172" creationId="{3FF627DE-B7D1-1AB3-8BE1-2B601FB40684}"/>
          </ac:spMkLst>
        </pc:spChg>
        <pc:spChg chg="mod">
          <ac:chgData name="hassan MH" userId="84cd2103f36ef0dc" providerId="LiveId" clId="{4C5D9288-3663-4D53-A597-1B27E5165414}" dt="2022-06-03T15:07:12.048" v="2365"/>
          <ac:spMkLst>
            <pc:docMk/>
            <pc:sldMk cId="1915596551" sldId="459"/>
            <ac:spMk id="173" creationId="{D5ED6618-D1AC-F6AE-6403-33F22FF0F50A}"/>
          </ac:spMkLst>
        </pc:spChg>
        <pc:spChg chg="mod">
          <ac:chgData name="hassan MH" userId="84cd2103f36ef0dc" providerId="LiveId" clId="{4C5D9288-3663-4D53-A597-1B27E5165414}" dt="2022-06-03T15:07:12.048" v="2365"/>
          <ac:spMkLst>
            <pc:docMk/>
            <pc:sldMk cId="1915596551" sldId="459"/>
            <ac:spMk id="174" creationId="{7BB8C6B1-8955-DBDC-E716-2126A8416F16}"/>
          </ac:spMkLst>
        </pc:spChg>
        <pc:spChg chg="mod">
          <ac:chgData name="hassan MH" userId="84cd2103f36ef0dc" providerId="LiveId" clId="{4C5D9288-3663-4D53-A597-1B27E5165414}" dt="2022-06-03T15:07:12.048" v="2365"/>
          <ac:spMkLst>
            <pc:docMk/>
            <pc:sldMk cId="1915596551" sldId="459"/>
            <ac:spMk id="175" creationId="{ED0B33BF-6BF8-FF10-E1C1-6D1507439A24}"/>
          </ac:spMkLst>
        </pc:spChg>
        <pc:spChg chg="mod">
          <ac:chgData name="hassan MH" userId="84cd2103f36ef0dc" providerId="LiveId" clId="{4C5D9288-3663-4D53-A597-1B27E5165414}" dt="2022-06-03T15:07:12.048" v="2365"/>
          <ac:spMkLst>
            <pc:docMk/>
            <pc:sldMk cId="1915596551" sldId="459"/>
            <ac:spMk id="176" creationId="{2C1278D4-654B-BE67-6EFE-4AECE725D5BA}"/>
          </ac:spMkLst>
        </pc:spChg>
        <pc:spChg chg="mod">
          <ac:chgData name="hassan MH" userId="84cd2103f36ef0dc" providerId="LiveId" clId="{4C5D9288-3663-4D53-A597-1B27E5165414}" dt="2022-06-03T15:07:12.048" v="2365"/>
          <ac:spMkLst>
            <pc:docMk/>
            <pc:sldMk cId="1915596551" sldId="459"/>
            <ac:spMk id="177" creationId="{F60EF702-5882-BCD6-0925-8D6C6B65CBBE}"/>
          </ac:spMkLst>
        </pc:spChg>
        <pc:spChg chg="mod">
          <ac:chgData name="hassan MH" userId="84cd2103f36ef0dc" providerId="LiveId" clId="{4C5D9288-3663-4D53-A597-1B27E5165414}" dt="2022-06-03T15:07:12.048" v="2365"/>
          <ac:spMkLst>
            <pc:docMk/>
            <pc:sldMk cId="1915596551" sldId="459"/>
            <ac:spMk id="178" creationId="{C0B7150D-20F4-90B6-1FD6-9A73FF784482}"/>
          </ac:spMkLst>
        </pc:spChg>
        <pc:spChg chg="mod">
          <ac:chgData name="hassan MH" userId="84cd2103f36ef0dc" providerId="LiveId" clId="{4C5D9288-3663-4D53-A597-1B27E5165414}" dt="2022-06-03T15:07:12.048" v="2365"/>
          <ac:spMkLst>
            <pc:docMk/>
            <pc:sldMk cId="1915596551" sldId="459"/>
            <ac:spMk id="179" creationId="{536E1F0A-EC6C-28EB-0B71-997FEFA03F92}"/>
          </ac:spMkLst>
        </pc:spChg>
        <pc:spChg chg="mod">
          <ac:chgData name="hassan MH" userId="84cd2103f36ef0dc" providerId="LiveId" clId="{4C5D9288-3663-4D53-A597-1B27E5165414}" dt="2022-06-03T15:07:12.048" v="2365"/>
          <ac:spMkLst>
            <pc:docMk/>
            <pc:sldMk cId="1915596551" sldId="459"/>
            <ac:spMk id="180" creationId="{A86C2433-B054-0508-4793-24022AC3B516}"/>
          </ac:spMkLst>
        </pc:spChg>
        <pc:spChg chg="mod">
          <ac:chgData name="hassan MH" userId="84cd2103f36ef0dc" providerId="LiveId" clId="{4C5D9288-3663-4D53-A597-1B27E5165414}" dt="2022-06-03T15:07:12.048" v="2365"/>
          <ac:spMkLst>
            <pc:docMk/>
            <pc:sldMk cId="1915596551" sldId="459"/>
            <ac:spMk id="181" creationId="{CF76A556-76B2-2061-414B-DB508BD96431}"/>
          </ac:spMkLst>
        </pc:spChg>
        <pc:spChg chg="mod">
          <ac:chgData name="hassan MH" userId="84cd2103f36ef0dc" providerId="LiveId" clId="{4C5D9288-3663-4D53-A597-1B27E5165414}" dt="2022-06-03T15:07:12.048" v="2365"/>
          <ac:spMkLst>
            <pc:docMk/>
            <pc:sldMk cId="1915596551" sldId="459"/>
            <ac:spMk id="182" creationId="{16984814-63BE-48CD-D168-3EADE75E2A7D}"/>
          </ac:spMkLst>
        </pc:spChg>
        <pc:spChg chg="mod">
          <ac:chgData name="hassan MH" userId="84cd2103f36ef0dc" providerId="LiveId" clId="{4C5D9288-3663-4D53-A597-1B27E5165414}" dt="2022-06-03T15:07:12.048" v="2365"/>
          <ac:spMkLst>
            <pc:docMk/>
            <pc:sldMk cId="1915596551" sldId="459"/>
            <ac:spMk id="183" creationId="{A054A7E6-2242-CC39-EDBA-9F0ACC97869A}"/>
          </ac:spMkLst>
        </pc:spChg>
        <pc:spChg chg="mod">
          <ac:chgData name="hassan MH" userId="84cd2103f36ef0dc" providerId="LiveId" clId="{4C5D9288-3663-4D53-A597-1B27E5165414}" dt="2022-06-03T15:07:12.048" v="2365"/>
          <ac:spMkLst>
            <pc:docMk/>
            <pc:sldMk cId="1915596551" sldId="459"/>
            <ac:spMk id="184" creationId="{506BB53D-4FF6-FC6B-B3A7-9DF512020821}"/>
          </ac:spMkLst>
        </pc:spChg>
        <pc:spChg chg="mod">
          <ac:chgData name="hassan MH" userId="84cd2103f36ef0dc" providerId="LiveId" clId="{4C5D9288-3663-4D53-A597-1B27E5165414}" dt="2022-06-03T15:07:12.048" v="2365"/>
          <ac:spMkLst>
            <pc:docMk/>
            <pc:sldMk cId="1915596551" sldId="459"/>
            <ac:spMk id="185" creationId="{A46DA2D0-3E39-2B11-BFDD-8652DB83C741}"/>
          </ac:spMkLst>
        </pc:spChg>
        <pc:spChg chg="mod">
          <ac:chgData name="hassan MH" userId="84cd2103f36ef0dc" providerId="LiveId" clId="{4C5D9288-3663-4D53-A597-1B27E5165414}" dt="2022-06-03T15:07:12.048" v="2365"/>
          <ac:spMkLst>
            <pc:docMk/>
            <pc:sldMk cId="1915596551" sldId="459"/>
            <ac:spMk id="186" creationId="{239BB238-7214-2E87-74F0-5A51EBBC4B97}"/>
          </ac:spMkLst>
        </pc:spChg>
        <pc:spChg chg="mod">
          <ac:chgData name="hassan MH" userId="84cd2103f36ef0dc" providerId="LiveId" clId="{4C5D9288-3663-4D53-A597-1B27E5165414}" dt="2022-06-03T15:07:12.048" v="2365"/>
          <ac:spMkLst>
            <pc:docMk/>
            <pc:sldMk cId="1915596551" sldId="459"/>
            <ac:spMk id="187" creationId="{6A88E485-0EEC-5D23-9B47-610AF5F1A510}"/>
          </ac:spMkLst>
        </pc:spChg>
        <pc:spChg chg="mod">
          <ac:chgData name="hassan MH" userId="84cd2103f36ef0dc" providerId="LiveId" clId="{4C5D9288-3663-4D53-A597-1B27E5165414}" dt="2022-06-03T15:07:12.048" v="2365"/>
          <ac:spMkLst>
            <pc:docMk/>
            <pc:sldMk cId="1915596551" sldId="459"/>
            <ac:spMk id="188" creationId="{8925873F-D1CE-669B-AFF1-69BBD34CD206}"/>
          </ac:spMkLst>
        </pc:spChg>
        <pc:spChg chg="mod">
          <ac:chgData name="hassan MH" userId="84cd2103f36ef0dc" providerId="LiveId" clId="{4C5D9288-3663-4D53-A597-1B27E5165414}" dt="2022-06-03T15:07:12.048" v="2365"/>
          <ac:spMkLst>
            <pc:docMk/>
            <pc:sldMk cId="1915596551" sldId="459"/>
            <ac:spMk id="189" creationId="{DD66E553-4B83-C3A5-0C7D-6601AC379BC9}"/>
          </ac:spMkLst>
        </pc:spChg>
        <pc:grpChg chg="add del mod">
          <ac:chgData name="hassan MH" userId="84cd2103f36ef0dc" providerId="LiveId" clId="{4C5D9288-3663-4D53-A597-1B27E5165414}" dt="2022-06-03T15:05:46.650" v="2341" actId="21"/>
          <ac:grpSpMkLst>
            <pc:docMk/>
            <pc:sldMk cId="1915596551" sldId="459"/>
            <ac:grpSpMk id="3" creationId="{D735762E-BFD0-E61F-F2E9-C772EDEB3A7C}"/>
          </ac:grpSpMkLst>
        </pc:grpChg>
        <pc:grpChg chg="add del mod">
          <ac:chgData name="hassan MH" userId="84cd2103f36ef0dc" providerId="LiveId" clId="{4C5D9288-3663-4D53-A597-1B27E5165414}" dt="2022-06-03T15:06:09.401" v="2352" actId="478"/>
          <ac:grpSpMkLst>
            <pc:docMk/>
            <pc:sldMk cId="1915596551" sldId="459"/>
            <ac:grpSpMk id="4" creationId="{63001A69-84DF-A44C-9B27-2950F9F058FB}"/>
          </ac:grpSpMkLst>
        </pc:grpChg>
        <pc:grpChg chg="mod">
          <ac:chgData name="hassan MH" userId="84cd2103f36ef0dc" providerId="LiveId" clId="{4C5D9288-3663-4D53-A597-1B27E5165414}" dt="2022-06-03T14:50:26.569" v="2097"/>
          <ac:grpSpMkLst>
            <pc:docMk/>
            <pc:sldMk cId="1915596551" sldId="459"/>
            <ac:grpSpMk id="5" creationId="{A30974D3-C74A-627A-B3C4-EE12ACDEB09C}"/>
          </ac:grpSpMkLst>
        </pc:grpChg>
        <pc:grpChg chg="mod">
          <ac:chgData name="hassan MH" userId="84cd2103f36ef0dc" providerId="LiveId" clId="{4C5D9288-3663-4D53-A597-1B27E5165414}" dt="2022-06-03T14:50:26.569" v="2097"/>
          <ac:grpSpMkLst>
            <pc:docMk/>
            <pc:sldMk cId="1915596551" sldId="459"/>
            <ac:grpSpMk id="6" creationId="{E8EABDDF-4357-2CBA-6261-ED3B06990903}"/>
          </ac:grpSpMkLst>
        </pc:grpChg>
        <pc:grpChg chg="mod">
          <ac:chgData name="hassan MH" userId="84cd2103f36ef0dc" providerId="LiveId" clId="{4C5D9288-3663-4D53-A597-1B27E5165414}" dt="2022-06-03T14:50:26.569" v="2097"/>
          <ac:grpSpMkLst>
            <pc:docMk/>
            <pc:sldMk cId="1915596551" sldId="459"/>
            <ac:grpSpMk id="8" creationId="{EE2CAA78-F9BC-93BB-0204-86B9013DD93F}"/>
          </ac:grpSpMkLst>
        </pc:grpChg>
        <pc:grpChg chg="mod">
          <ac:chgData name="hassan MH" userId="84cd2103f36ef0dc" providerId="LiveId" clId="{4C5D9288-3663-4D53-A597-1B27E5165414}" dt="2022-06-03T14:50:26.569" v="2097"/>
          <ac:grpSpMkLst>
            <pc:docMk/>
            <pc:sldMk cId="1915596551" sldId="459"/>
            <ac:grpSpMk id="16" creationId="{F41FAE9C-E413-6E84-DA8B-8768C3258997}"/>
          </ac:grpSpMkLst>
        </pc:grpChg>
        <pc:grpChg chg="mod">
          <ac:chgData name="hassan MH" userId="84cd2103f36ef0dc" providerId="LiveId" clId="{4C5D9288-3663-4D53-A597-1B27E5165414}" dt="2022-06-03T14:50:26.569" v="2097"/>
          <ac:grpSpMkLst>
            <pc:docMk/>
            <pc:sldMk cId="1915596551" sldId="459"/>
            <ac:grpSpMk id="18" creationId="{48BA9DF8-B8F6-4C97-10FB-A08321F166D2}"/>
          </ac:grpSpMkLst>
        </pc:grpChg>
        <pc:grpChg chg="mod">
          <ac:chgData name="hassan MH" userId="84cd2103f36ef0dc" providerId="LiveId" clId="{4C5D9288-3663-4D53-A597-1B27E5165414}" dt="2022-06-03T14:50:26.569" v="2097"/>
          <ac:grpSpMkLst>
            <pc:docMk/>
            <pc:sldMk cId="1915596551" sldId="459"/>
            <ac:grpSpMk id="22" creationId="{64D3C2E3-C251-CADA-EB0C-B0EFC63C586D}"/>
          </ac:grpSpMkLst>
        </pc:grpChg>
        <pc:grpChg chg="mod">
          <ac:chgData name="hassan MH" userId="84cd2103f36ef0dc" providerId="LiveId" clId="{4C5D9288-3663-4D53-A597-1B27E5165414}" dt="2022-06-03T14:50:26.569" v="2097"/>
          <ac:grpSpMkLst>
            <pc:docMk/>
            <pc:sldMk cId="1915596551" sldId="459"/>
            <ac:grpSpMk id="23" creationId="{7DF8A8A1-42AB-3172-D4F2-C2DA75D8A261}"/>
          </ac:grpSpMkLst>
        </pc:grpChg>
        <pc:grpChg chg="mod">
          <ac:chgData name="hassan MH" userId="84cd2103f36ef0dc" providerId="LiveId" clId="{4C5D9288-3663-4D53-A597-1B27E5165414}" dt="2022-06-03T14:50:26.569" v="2097"/>
          <ac:grpSpMkLst>
            <pc:docMk/>
            <pc:sldMk cId="1915596551" sldId="459"/>
            <ac:grpSpMk id="24" creationId="{CBA39057-A339-CF0E-382D-9452C589632A}"/>
          </ac:grpSpMkLst>
        </pc:grpChg>
        <pc:grpChg chg="mod">
          <ac:chgData name="hassan MH" userId="84cd2103f36ef0dc" providerId="LiveId" clId="{4C5D9288-3663-4D53-A597-1B27E5165414}" dt="2022-06-03T14:50:26.569" v="2097"/>
          <ac:grpSpMkLst>
            <pc:docMk/>
            <pc:sldMk cId="1915596551" sldId="459"/>
            <ac:grpSpMk id="25" creationId="{284252B6-1812-08CC-7949-FD411B8D4F85}"/>
          </ac:grpSpMkLst>
        </pc:grpChg>
        <pc:grpChg chg="mod">
          <ac:chgData name="hassan MH" userId="84cd2103f36ef0dc" providerId="LiveId" clId="{4C5D9288-3663-4D53-A597-1B27E5165414}" dt="2022-06-03T14:50:26.569" v="2097"/>
          <ac:grpSpMkLst>
            <pc:docMk/>
            <pc:sldMk cId="1915596551" sldId="459"/>
            <ac:grpSpMk id="26" creationId="{C9C278A4-E61F-6EE2-2065-62C48B4EC6FA}"/>
          </ac:grpSpMkLst>
        </pc:grpChg>
        <pc:grpChg chg="add del mod">
          <ac:chgData name="hassan MH" userId="84cd2103f36ef0dc" providerId="LiveId" clId="{4C5D9288-3663-4D53-A597-1B27E5165414}" dt="2022-06-03T15:05:44.311" v="2339" actId="164"/>
          <ac:grpSpMkLst>
            <pc:docMk/>
            <pc:sldMk cId="1915596551" sldId="459"/>
            <ac:grpSpMk id="66" creationId="{F0FFBC38-3CA4-7848-30AF-EFD4ED3AC5FA}"/>
          </ac:grpSpMkLst>
        </pc:grpChg>
        <pc:grpChg chg="mod">
          <ac:chgData name="hassan MH" userId="84cd2103f36ef0dc" providerId="LiveId" clId="{4C5D9288-3663-4D53-A597-1B27E5165414}" dt="2022-06-03T14:50:43.217" v="2104"/>
          <ac:grpSpMkLst>
            <pc:docMk/>
            <pc:sldMk cId="1915596551" sldId="459"/>
            <ac:grpSpMk id="67" creationId="{6B0EEA32-CF7E-BC19-BC52-CFCCA1835E76}"/>
          </ac:grpSpMkLst>
        </pc:grpChg>
        <pc:grpChg chg="mod">
          <ac:chgData name="hassan MH" userId="84cd2103f36ef0dc" providerId="LiveId" clId="{4C5D9288-3663-4D53-A597-1B27E5165414}" dt="2022-06-03T14:50:43.217" v="2104"/>
          <ac:grpSpMkLst>
            <pc:docMk/>
            <pc:sldMk cId="1915596551" sldId="459"/>
            <ac:grpSpMk id="68" creationId="{902CDCC1-9687-0281-413F-A3D2A1F668C0}"/>
          </ac:grpSpMkLst>
        </pc:grpChg>
        <pc:grpChg chg="mod">
          <ac:chgData name="hassan MH" userId="84cd2103f36ef0dc" providerId="LiveId" clId="{4C5D9288-3663-4D53-A597-1B27E5165414}" dt="2022-06-03T14:50:43.217" v="2104"/>
          <ac:grpSpMkLst>
            <pc:docMk/>
            <pc:sldMk cId="1915596551" sldId="459"/>
            <ac:grpSpMk id="70" creationId="{4DFD42D9-65E9-585B-24A2-10C71722D9B1}"/>
          </ac:grpSpMkLst>
        </pc:grpChg>
        <pc:grpChg chg="mod">
          <ac:chgData name="hassan MH" userId="84cd2103f36ef0dc" providerId="LiveId" clId="{4C5D9288-3663-4D53-A597-1B27E5165414}" dt="2022-06-03T14:50:43.217" v="2104"/>
          <ac:grpSpMkLst>
            <pc:docMk/>
            <pc:sldMk cId="1915596551" sldId="459"/>
            <ac:grpSpMk id="77" creationId="{F1FF48BB-36AF-D409-D5FE-32EDC9F4E058}"/>
          </ac:grpSpMkLst>
        </pc:grpChg>
        <pc:grpChg chg="mod">
          <ac:chgData name="hassan MH" userId="84cd2103f36ef0dc" providerId="LiveId" clId="{4C5D9288-3663-4D53-A597-1B27E5165414}" dt="2022-06-03T14:50:43.217" v="2104"/>
          <ac:grpSpMkLst>
            <pc:docMk/>
            <pc:sldMk cId="1915596551" sldId="459"/>
            <ac:grpSpMk id="79" creationId="{6CC00083-53D3-5263-A8A5-C7840AF55645}"/>
          </ac:grpSpMkLst>
        </pc:grpChg>
        <pc:grpChg chg="mod">
          <ac:chgData name="hassan MH" userId="84cd2103f36ef0dc" providerId="LiveId" clId="{4C5D9288-3663-4D53-A597-1B27E5165414}" dt="2022-06-03T14:50:43.217" v="2104"/>
          <ac:grpSpMkLst>
            <pc:docMk/>
            <pc:sldMk cId="1915596551" sldId="459"/>
            <ac:grpSpMk id="83" creationId="{292E0133-146E-1357-B5DA-BCB7D1C62EDB}"/>
          </ac:grpSpMkLst>
        </pc:grpChg>
        <pc:grpChg chg="mod">
          <ac:chgData name="hassan MH" userId="84cd2103f36ef0dc" providerId="LiveId" clId="{4C5D9288-3663-4D53-A597-1B27E5165414}" dt="2022-06-03T14:50:43.217" v="2104"/>
          <ac:grpSpMkLst>
            <pc:docMk/>
            <pc:sldMk cId="1915596551" sldId="459"/>
            <ac:grpSpMk id="84" creationId="{C906A17C-85EF-4E97-4637-2DA6CC7EB714}"/>
          </ac:grpSpMkLst>
        </pc:grpChg>
        <pc:grpChg chg="mod">
          <ac:chgData name="hassan MH" userId="84cd2103f36ef0dc" providerId="LiveId" clId="{4C5D9288-3663-4D53-A597-1B27E5165414}" dt="2022-06-03T14:50:43.217" v="2104"/>
          <ac:grpSpMkLst>
            <pc:docMk/>
            <pc:sldMk cId="1915596551" sldId="459"/>
            <ac:grpSpMk id="85" creationId="{26542210-51A6-8798-58D0-ED5A704F739B}"/>
          </ac:grpSpMkLst>
        </pc:grpChg>
        <pc:grpChg chg="mod">
          <ac:chgData name="hassan MH" userId="84cd2103f36ef0dc" providerId="LiveId" clId="{4C5D9288-3663-4D53-A597-1B27E5165414}" dt="2022-06-03T14:50:43.217" v="2104"/>
          <ac:grpSpMkLst>
            <pc:docMk/>
            <pc:sldMk cId="1915596551" sldId="459"/>
            <ac:grpSpMk id="86" creationId="{2FA1E412-AF85-A556-BD4C-0816C09A9F2F}"/>
          </ac:grpSpMkLst>
        </pc:grpChg>
        <pc:grpChg chg="mod">
          <ac:chgData name="hassan MH" userId="84cd2103f36ef0dc" providerId="LiveId" clId="{4C5D9288-3663-4D53-A597-1B27E5165414}" dt="2022-06-03T14:50:43.217" v="2104"/>
          <ac:grpSpMkLst>
            <pc:docMk/>
            <pc:sldMk cId="1915596551" sldId="459"/>
            <ac:grpSpMk id="87" creationId="{6626BAAD-A65F-0796-2F4B-E016E8C0DC66}"/>
          </ac:grpSpMkLst>
        </pc:grpChg>
        <pc:grpChg chg="add del mod">
          <ac:chgData name="hassan MH" userId="84cd2103f36ef0dc" providerId="LiveId" clId="{4C5D9288-3663-4D53-A597-1B27E5165414}" dt="2022-06-03T15:07:37.955" v="2375" actId="21"/>
          <ac:grpSpMkLst>
            <pc:docMk/>
            <pc:sldMk cId="1915596551" sldId="459"/>
            <ac:grpSpMk id="130" creationId="{73060FD7-134F-4AC2-1BAC-C63085887B77}"/>
          </ac:grpSpMkLst>
        </pc:grpChg>
        <pc:grpChg chg="mod">
          <ac:chgData name="hassan MH" userId="84cd2103f36ef0dc" providerId="LiveId" clId="{4C5D9288-3663-4D53-A597-1B27E5165414}" dt="2022-06-03T15:07:12.048" v="2365"/>
          <ac:grpSpMkLst>
            <pc:docMk/>
            <pc:sldMk cId="1915596551" sldId="459"/>
            <ac:grpSpMk id="131" creationId="{42D6E09F-28B4-5A38-7302-1B7C28B40DF4}"/>
          </ac:grpSpMkLst>
        </pc:grpChg>
        <pc:grpChg chg="mod">
          <ac:chgData name="hassan MH" userId="84cd2103f36ef0dc" providerId="LiveId" clId="{4C5D9288-3663-4D53-A597-1B27E5165414}" dt="2022-06-03T15:07:12.048" v="2365"/>
          <ac:grpSpMkLst>
            <pc:docMk/>
            <pc:sldMk cId="1915596551" sldId="459"/>
            <ac:grpSpMk id="132" creationId="{9E0DC24F-05EF-E861-F704-D9ADAE781CA9}"/>
          </ac:grpSpMkLst>
        </pc:grpChg>
        <pc:grpChg chg="mod">
          <ac:chgData name="hassan MH" userId="84cd2103f36ef0dc" providerId="LiveId" clId="{4C5D9288-3663-4D53-A597-1B27E5165414}" dt="2022-06-03T15:07:12.048" v="2365"/>
          <ac:grpSpMkLst>
            <pc:docMk/>
            <pc:sldMk cId="1915596551" sldId="459"/>
            <ac:grpSpMk id="134" creationId="{B864C631-3D67-E506-7921-89EEE94534C3}"/>
          </ac:grpSpMkLst>
        </pc:grpChg>
        <pc:grpChg chg="mod">
          <ac:chgData name="hassan MH" userId="84cd2103f36ef0dc" providerId="LiveId" clId="{4C5D9288-3663-4D53-A597-1B27E5165414}" dt="2022-06-03T15:07:12.048" v="2365"/>
          <ac:grpSpMkLst>
            <pc:docMk/>
            <pc:sldMk cId="1915596551" sldId="459"/>
            <ac:grpSpMk id="141" creationId="{DFB0F9D5-5BA4-7B5F-F029-BA9B58AEACB7}"/>
          </ac:grpSpMkLst>
        </pc:grpChg>
        <pc:grpChg chg="mod">
          <ac:chgData name="hassan MH" userId="84cd2103f36ef0dc" providerId="LiveId" clId="{4C5D9288-3663-4D53-A597-1B27E5165414}" dt="2022-06-03T15:07:12.048" v="2365"/>
          <ac:grpSpMkLst>
            <pc:docMk/>
            <pc:sldMk cId="1915596551" sldId="459"/>
            <ac:grpSpMk id="143" creationId="{6A06D824-1416-D5D8-907F-BCCFEAC79847}"/>
          </ac:grpSpMkLst>
        </pc:grpChg>
        <pc:grpChg chg="mod">
          <ac:chgData name="hassan MH" userId="84cd2103f36ef0dc" providerId="LiveId" clId="{4C5D9288-3663-4D53-A597-1B27E5165414}" dt="2022-06-03T15:07:12.048" v="2365"/>
          <ac:grpSpMkLst>
            <pc:docMk/>
            <pc:sldMk cId="1915596551" sldId="459"/>
            <ac:grpSpMk id="147" creationId="{166BFDE7-5A1C-F83F-E5DA-4B85AEA8A422}"/>
          </ac:grpSpMkLst>
        </pc:grpChg>
        <pc:grpChg chg="mod">
          <ac:chgData name="hassan MH" userId="84cd2103f36ef0dc" providerId="LiveId" clId="{4C5D9288-3663-4D53-A597-1B27E5165414}" dt="2022-06-03T15:07:12.048" v="2365"/>
          <ac:grpSpMkLst>
            <pc:docMk/>
            <pc:sldMk cId="1915596551" sldId="459"/>
            <ac:grpSpMk id="148" creationId="{C560F04D-65D9-EFF7-A6F2-9BD29ED35989}"/>
          </ac:grpSpMkLst>
        </pc:grpChg>
        <pc:grpChg chg="mod">
          <ac:chgData name="hassan MH" userId="84cd2103f36ef0dc" providerId="LiveId" clId="{4C5D9288-3663-4D53-A597-1B27E5165414}" dt="2022-06-03T15:07:12.048" v="2365"/>
          <ac:grpSpMkLst>
            <pc:docMk/>
            <pc:sldMk cId="1915596551" sldId="459"/>
            <ac:grpSpMk id="149" creationId="{3B3B2185-D703-1F91-8B7F-01603D10C967}"/>
          </ac:grpSpMkLst>
        </pc:grpChg>
        <pc:grpChg chg="mod">
          <ac:chgData name="hassan MH" userId="84cd2103f36ef0dc" providerId="LiveId" clId="{4C5D9288-3663-4D53-A597-1B27E5165414}" dt="2022-06-03T15:07:12.048" v="2365"/>
          <ac:grpSpMkLst>
            <pc:docMk/>
            <pc:sldMk cId="1915596551" sldId="459"/>
            <ac:grpSpMk id="150" creationId="{5259B6C5-DBC5-648B-62DA-28D446544C30}"/>
          </ac:grpSpMkLst>
        </pc:grpChg>
        <pc:grpChg chg="mod">
          <ac:chgData name="hassan MH" userId="84cd2103f36ef0dc" providerId="LiveId" clId="{4C5D9288-3663-4D53-A597-1B27E5165414}" dt="2022-06-03T15:07:12.048" v="2365"/>
          <ac:grpSpMkLst>
            <pc:docMk/>
            <pc:sldMk cId="1915596551" sldId="459"/>
            <ac:grpSpMk id="151" creationId="{E220D32F-ABCD-2689-E886-68D30C7868C9}"/>
          </ac:grpSpMkLst>
        </pc:grpChg>
        <pc:picChg chg="add del">
          <ac:chgData name="hassan MH" userId="84cd2103f36ef0dc" providerId="LiveId" clId="{4C5D9288-3663-4D53-A597-1B27E5165414}" dt="2022-06-03T15:05:02.934" v="2326"/>
          <ac:picMkLst>
            <pc:docMk/>
            <pc:sldMk cId="1915596551" sldId="459"/>
            <ac:picMk id="2" creationId="{7645341D-EE35-0124-6DE1-39F446FCD15E}"/>
          </ac:picMkLst>
        </pc:picChg>
        <pc:picChg chg="add del mod">
          <ac:chgData name="hassan MH" userId="84cd2103f36ef0dc" providerId="LiveId" clId="{4C5D9288-3663-4D53-A597-1B27E5165414}" dt="2022-06-03T15:04:58.455" v="2316"/>
          <ac:picMkLst>
            <pc:docMk/>
            <pc:sldMk cId="1915596551" sldId="459"/>
            <ac:picMk id="126" creationId="{0D6B7300-CC67-16C7-142B-854D2E6BB95C}"/>
          </ac:picMkLst>
        </pc:picChg>
        <pc:picChg chg="add del mod">
          <ac:chgData name="hassan MH" userId="84cd2103f36ef0dc" providerId="LiveId" clId="{4C5D9288-3663-4D53-A597-1B27E5165414}" dt="2022-06-03T15:05:53.367" v="2345" actId="21"/>
          <ac:picMkLst>
            <pc:docMk/>
            <pc:sldMk cId="1915596551" sldId="459"/>
            <ac:picMk id="128" creationId="{163DD073-5156-0402-3692-F19D34F95737}"/>
          </ac:picMkLst>
        </pc:picChg>
        <pc:picChg chg="add del mod">
          <ac:chgData name="hassan MH" userId="84cd2103f36ef0dc" providerId="LiveId" clId="{4C5D9288-3663-4D53-A597-1B27E5165414}" dt="2022-06-03T15:06:38.613" v="2355" actId="478"/>
          <ac:picMkLst>
            <pc:docMk/>
            <pc:sldMk cId="1915596551" sldId="459"/>
            <ac:picMk id="129" creationId="{84422998-2DF9-0186-E914-D701927495B5}"/>
          </ac:picMkLst>
        </pc:picChg>
        <pc:picChg chg="add mod">
          <ac:chgData name="hassan MH" userId="84cd2103f36ef0dc" providerId="LiveId" clId="{4C5D9288-3663-4D53-A597-1B27E5165414}" dt="2022-06-03T16:19:33.673" v="3022" actId="14100"/>
          <ac:picMkLst>
            <pc:docMk/>
            <pc:sldMk cId="1915596551" sldId="459"/>
            <ac:picMk id="190" creationId="{DA07C2F4-4005-8440-052F-5A5C2DE8DF8B}"/>
          </ac:picMkLst>
        </pc:picChg>
      </pc:sldChg>
      <pc:sldChg chg="addSp delSp modSp add mod ord">
        <pc:chgData name="hassan MH" userId="84cd2103f36ef0dc" providerId="LiveId" clId="{4C5D9288-3663-4D53-A597-1B27E5165414}" dt="2022-06-03T14:54:11.903" v="2135" actId="1076"/>
        <pc:sldMkLst>
          <pc:docMk/>
          <pc:sldMk cId="215431219" sldId="460"/>
        </pc:sldMkLst>
        <pc:spChg chg="del">
          <ac:chgData name="hassan MH" userId="84cd2103f36ef0dc" providerId="LiveId" clId="{4C5D9288-3663-4D53-A597-1B27E5165414}" dt="2022-06-03T14:28:17.437" v="1828" actId="478"/>
          <ac:spMkLst>
            <pc:docMk/>
            <pc:sldMk cId="215431219" sldId="460"/>
            <ac:spMk id="10" creationId="{AC90E868-6B9F-4DE2-7E2D-90E5BF6ED449}"/>
          </ac:spMkLst>
        </pc:spChg>
        <pc:spChg chg="mod">
          <ac:chgData name="hassan MH" userId="84cd2103f36ef0dc" providerId="LiveId" clId="{4C5D9288-3663-4D53-A597-1B27E5165414}" dt="2022-06-03T14:54:09.176" v="2134" actId="1076"/>
          <ac:spMkLst>
            <pc:docMk/>
            <pc:sldMk cId="215431219" sldId="460"/>
            <ac:spMk id="44" creationId="{18920727-6091-FF59-E03E-6AC6C1C23C98}"/>
          </ac:spMkLst>
        </pc:spChg>
        <pc:grpChg chg="del mod">
          <ac:chgData name="hassan MH" userId="84cd2103f36ef0dc" providerId="LiveId" clId="{4C5D9288-3663-4D53-A597-1B27E5165414}" dt="2022-06-03T14:53:50.008" v="2128" actId="21"/>
          <ac:grpSpMkLst>
            <pc:docMk/>
            <pc:sldMk cId="215431219" sldId="460"/>
            <ac:grpSpMk id="13" creationId="{BC99889E-E182-0CEC-201D-50F29ED3DF9B}"/>
          </ac:grpSpMkLst>
        </pc:grpChg>
        <pc:picChg chg="add mod">
          <ac:chgData name="hassan MH" userId="84cd2103f36ef0dc" providerId="LiveId" clId="{4C5D9288-3663-4D53-A597-1B27E5165414}" dt="2022-06-03T14:54:11.903" v="2135" actId="1076"/>
          <ac:picMkLst>
            <pc:docMk/>
            <pc:sldMk cId="215431219" sldId="460"/>
            <ac:picMk id="2" creationId="{36D16425-3D31-C70B-2E06-2D9CE9C4FE3D}"/>
          </ac:picMkLst>
        </pc:picChg>
      </pc:sldChg>
      <pc:sldChg chg="addSp delSp modSp add mod">
        <pc:chgData name="hassan MH" userId="84cd2103f36ef0dc" providerId="LiveId" clId="{4C5D9288-3663-4D53-A597-1B27E5165414}" dt="2022-06-03T15:39:38.849" v="2661"/>
        <pc:sldMkLst>
          <pc:docMk/>
          <pc:sldMk cId="439646989" sldId="461"/>
        </pc:sldMkLst>
        <pc:spChg chg="mod">
          <ac:chgData name="hassan MH" userId="84cd2103f36ef0dc" providerId="LiveId" clId="{4C5D9288-3663-4D53-A597-1B27E5165414}" dt="2022-06-03T15:10:00.576" v="2402" actId="20577"/>
          <ac:spMkLst>
            <pc:docMk/>
            <pc:sldMk cId="439646989" sldId="461"/>
            <ac:spMk id="10" creationId="{AC90E868-6B9F-4DE2-7E2D-90E5BF6ED449}"/>
          </ac:spMkLst>
        </pc:spChg>
        <pc:spChg chg="mod">
          <ac:chgData name="hassan MH" userId="84cd2103f36ef0dc" providerId="LiveId" clId="{4C5D9288-3663-4D53-A597-1B27E5165414}" dt="2022-06-03T15:39:38.849" v="2661"/>
          <ac:spMkLst>
            <pc:docMk/>
            <pc:sldMk cId="439646989" sldId="461"/>
            <ac:spMk id="44" creationId="{18920727-6091-FF59-E03E-6AC6C1C23C98}"/>
          </ac:spMkLst>
        </pc:spChg>
        <pc:spChg chg="mod">
          <ac:chgData name="hassan MH" userId="84cd2103f36ef0dc" providerId="LiveId" clId="{4C5D9288-3663-4D53-A597-1B27E5165414}" dt="2022-06-03T14:41:09.987" v="1928"/>
          <ac:spMkLst>
            <pc:docMk/>
            <pc:sldMk cId="439646989" sldId="461"/>
            <ac:spMk id="70" creationId="{5AA5CFA8-6943-994B-52CB-C5ED82097713}"/>
          </ac:spMkLst>
        </pc:spChg>
        <pc:spChg chg="mod">
          <ac:chgData name="hassan MH" userId="84cd2103f36ef0dc" providerId="LiveId" clId="{4C5D9288-3663-4D53-A597-1B27E5165414}" dt="2022-06-03T14:41:09.987" v="1928"/>
          <ac:spMkLst>
            <pc:docMk/>
            <pc:sldMk cId="439646989" sldId="461"/>
            <ac:spMk id="76" creationId="{03E48E7A-BFC5-5277-087D-3FA0FA8BC977}"/>
          </ac:spMkLst>
        </pc:spChg>
        <pc:spChg chg="mod">
          <ac:chgData name="hassan MH" userId="84cd2103f36ef0dc" providerId="LiveId" clId="{4C5D9288-3663-4D53-A597-1B27E5165414}" dt="2022-06-03T14:41:09.987" v="1928"/>
          <ac:spMkLst>
            <pc:docMk/>
            <pc:sldMk cId="439646989" sldId="461"/>
            <ac:spMk id="77" creationId="{B5748476-1552-34E3-57B6-B024D5A25806}"/>
          </ac:spMkLst>
        </pc:spChg>
        <pc:spChg chg="mod">
          <ac:chgData name="hassan MH" userId="84cd2103f36ef0dc" providerId="LiveId" clId="{4C5D9288-3663-4D53-A597-1B27E5165414}" dt="2022-06-03T14:41:09.987" v="1928"/>
          <ac:spMkLst>
            <pc:docMk/>
            <pc:sldMk cId="439646989" sldId="461"/>
            <ac:spMk id="78" creationId="{7F1462D4-F511-377C-5C64-4075CCF29D2A}"/>
          </ac:spMkLst>
        </pc:spChg>
        <pc:spChg chg="mod">
          <ac:chgData name="hassan MH" userId="84cd2103f36ef0dc" providerId="LiveId" clId="{4C5D9288-3663-4D53-A597-1B27E5165414}" dt="2022-06-03T14:41:09.987" v="1928"/>
          <ac:spMkLst>
            <pc:docMk/>
            <pc:sldMk cId="439646989" sldId="461"/>
            <ac:spMk id="79" creationId="{25B74C61-2702-5E21-605B-88E8A98FB9E8}"/>
          </ac:spMkLst>
        </pc:spChg>
        <pc:spChg chg="mod">
          <ac:chgData name="hassan MH" userId="84cd2103f36ef0dc" providerId="LiveId" clId="{4C5D9288-3663-4D53-A597-1B27E5165414}" dt="2022-06-03T14:41:09.987" v="1928"/>
          <ac:spMkLst>
            <pc:docMk/>
            <pc:sldMk cId="439646989" sldId="461"/>
            <ac:spMk id="84" creationId="{F719694B-7A42-C836-C8BD-DA4F39273E4C}"/>
          </ac:spMkLst>
        </pc:spChg>
        <pc:spChg chg="mod">
          <ac:chgData name="hassan MH" userId="84cd2103f36ef0dc" providerId="LiveId" clId="{4C5D9288-3663-4D53-A597-1B27E5165414}" dt="2022-06-03T14:41:09.987" v="1928"/>
          <ac:spMkLst>
            <pc:docMk/>
            <pc:sldMk cId="439646989" sldId="461"/>
            <ac:spMk id="85" creationId="{5624EA45-C66E-C490-5C14-4E949C584E4D}"/>
          </ac:spMkLst>
        </pc:spChg>
        <pc:spChg chg="mod">
          <ac:chgData name="hassan MH" userId="84cd2103f36ef0dc" providerId="LiveId" clId="{4C5D9288-3663-4D53-A597-1B27E5165414}" dt="2022-06-03T14:41:09.987" v="1928"/>
          <ac:spMkLst>
            <pc:docMk/>
            <pc:sldMk cId="439646989" sldId="461"/>
            <ac:spMk id="86" creationId="{22AA383E-B316-6979-AA8B-6A1A92E71920}"/>
          </ac:spMkLst>
        </pc:spChg>
        <pc:spChg chg="mod">
          <ac:chgData name="hassan MH" userId="84cd2103f36ef0dc" providerId="LiveId" clId="{4C5D9288-3663-4D53-A597-1B27E5165414}" dt="2022-06-03T14:41:09.987" v="1928"/>
          <ac:spMkLst>
            <pc:docMk/>
            <pc:sldMk cId="439646989" sldId="461"/>
            <ac:spMk id="87" creationId="{6B12E456-3473-5B9F-D66B-DED7BCCEE0FF}"/>
          </ac:spMkLst>
        </pc:spChg>
        <pc:spChg chg="mod">
          <ac:chgData name="hassan MH" userId="84cd2103f36ef0dc" providerId="LiveId" clId="{4C5D9288-3663-4D53-A597-1B27E5165414}" dt="2022-06-03T14:41:09.987" v="1928"/>
          <ac:spMkLst>
            <pc:docMk/>
            <pc:sldMk cId="439646989" sldId="461"/>
            <ac:spMk id="89" creationId="{8403B342-6D15-4F0B-AB89-94D43C646EAD}"/>
          </ac:spMkLst>
        </pc:spChg>
        <pc:spChg chg="mod">
          <ac:chgData name="hassan MH" userId="84cd2103f36ef0dc" providerId="LiveId" clId="{4C5D9288-3663-4D53-A597-1B27E5165414}" dt="2022-06-03T14:41:09.987" v="1928"/>
          <ac:spMkLst>
            <pc:docMk/>
            <pc:sldMk cId="439646989" sldId="461"/>
            <ac:spMk id="90" creationId="{B8480A04-F252-0C3C-263F-8556C5298BCA}"/>
          </ac:spMkLst>
        </pc:spChg>
        <pc:spChg chg="mod">
          <ac:chgData name="hassan MH" userId="84cd2103f36ef0dc" providerId="LiveId" clId="{4C5D9288-3663-4D53-A597-1B27E5165414}" dt="2022-06-03T14:41:09.987" v="1928"/>
          <ac:spMkLst>
            <pc:docMk/>
            <pc:sldMk cId="439646989" sldId="461"/>
            <ac:spMk id="91" creationId="{EC94E1F4-ADFD-C435-7304-F5E668744120}"/>
          </ac:spMkLst>
        </pc:spChg>
        <pc:spChg chg="mod">
          <ac:chgData name="hassan MH" userId="84cd2103f36ef0dc" providerId="LiveId" clId="{4C5D9288-3663-4D53-A597-1B27E5165414}" dt="2022-06-03T14:41:18.156" v="1930" actId="14100"/>
          <ac:spMkLst>
            <pc:docMk/>
            <pc:sldMk cId="439646989" sldId="461"/>
            <ac:spMk id="92" creationId="{C199DE36-9B65-BE41-B2CE-3B31A309DC34}"/>
          </ac:spMkLst>
        </pc:spChg>
        <pc:spChg chg="mod">
          <ac:chgData name="hassan MH" userId="84cd2103f36ef0dc" providerId="LiveId" clId="{4C5D9288-3663-4D53-A597-1B27E5165414}" dt="2022-06-03T14:41:09.987" v="1928"/>
          <ac:spMkLst>
            <pc:docMk/>
            <pc:sldMk cId="439646989" sldId="461"/>
            <ac:spMk id="93" creationId="{792011C5-4A70-C79B-2437-5A627A0FCB0F}"/>
          </ac:spMkLst>
        </pc:spChg>
        <pc:spChg chg="mod">
          <ac:chgData name="hassan MH" userId="84cd2103f36ef0dc" providerId="LiveId" clId="{4C5D9288-3663-4D53-A597-1B27E5165414}" dt="2022-06-03T14:41:09.987" v="1928"/>
          <ac:spMkLst>
            <pc:docMk/>
            <pc:sldMk cId="439646989" sldId="461"/>
            <ac:spMk id="94" creationId="{6ED9E3ED-6769-1D8F-93EF-45BF5CACAFA9}"/>
          </ac:spMkLst>
        </pc:spChg>
        <pc:spChg chg="mod">
          <ac:chgData name="hassan MH" userId="84cd2103f36ef0dc" providerId="LiveId" clId="{4C5D9288-3663-4D53-A597-1B27E5165414}" dt="2022-06-03T14:41:09.987" v="1928"/>
          <ac:spMkLst>
            <pc:docMk/>
            <pc:sldMk cId="439646989" sldId="461"/>
            <ac:spMk id="95" creationId="{491728FC-FE20-99C9-A6D7-605A3C6AF67B}"/>
          </ac:spMkLst>
        </pc:spChg>
        <pc:spChg chg="mod">
          <ac:chgData name="hassan MH" userId="84cd2103f36ef0dc" providerId="LiveId" clId="{4C5D9288-3663-4D53-A597-1B27E5165414}" dt="2022-06-03T14:41:09.987" v="1928"/>
          <ac:spMkLst>
            <pc:docMk/>
            <pc:sldMk cId="439646989" sldId="461"/>
            <ac:spMk id="96" creationId="{2EE3402D-F102-6AEB-2338-B56865114499}"/>
          </ac:spMkLst>
        </pc:spChg>
        <pc:spChg chg="mod">
          <ac:chgData name="hassan MH" userId="84cd2103f36ef0dc" providerId="LiveId" clId="{4C5D9288-3663-4D53-A597-1B27E5165414}" dt="2022-06-03T14:41:09.987" v="1928"/>
          <ac:spMkLst>
            <pc:docMk/>
            <pc:sldMk cId="439646989" sldId="461"/>
            <ac:spMk id="97" creationId="{B58D1B30-BC78-351A-0E78-6723CD1ABA1B}"/>
          </ac:spMkLst>
        </pc:spChg>
        <pc:spChg chg="mod">
          <ac:chgData name="hassan MH" userId="84cd2103f36ef0dc" providerId="LiveId" clId="{4C5D9288-3663-4D53-A597-1B27E5165414}" dt="2022-06-03T14:41:09.987" v="1928"/>
          <ac:spMkLst>
            <pc:docMk/>
            <pc:sldMk cId="439646989" sldId="461"/>
            <ac:spMk id="98" creationId="{F975F348-6C94-EC9E-F7EC-470644A3F482}"/>
          </ac:spMkLst>
        </pc:spChg>
        <pc:spChg chg="mod">
          <ac:chgData name="hassan MH" userId="84cd2103f36ef0dc" providerId="LiveId" clId="{4C5D9288-3663-4D53-A597-1B27E5165414}" dt="2022-06-03T14:41:09.987" v="1928"/>
          <ac:spMkLst>
            <pc:docMk/>
            <pc:sldMk cId="439646989" sldId="461"/>
            <ac:spMk id="100" creationId="{7DEFF375-8C0F-52FF-A560-FFE0E51B0996}"/>
          </ac:spMkLst>
        </pc:spChg>
        <pc:spChg chg="mod">
          <ac:chgData name="hassan MH" userId="84cd2103f36ef0dc" providerId="LiveId" clId="{4C5D9288-3663-4D53-A597-1B27E5165414}" dt="2022-06-03T14:41:09.987" v="1928"/>
          <ac:spMkLst>
            <pc:docMk/>
            <pc:sldMk cId="439646989" sldId="461"/>
            <ac:spMk id="102" creationId="{0E391C60-7279-2585-0DD1-3ECDC5458074}"/>
          </ac:spMkLst>
        </pc:spChg>
        <pc:spChg chg="mod">
          <ac:chgData name="hassan MH" userId="84cd2103f36ef0dc" providerId="LiveId" clId="{4C5D9288-3663-4D53-A597-1B27E5165414}" dt="2022-06-03T14:41:09.987" v="1928"/>
          <ac:spMkLst>
            <pc:docMk/>
            <pc:sldMk cId="439646989" sldId="461"/>
            <ac:spMk id="103" creationId="{797E06C7-2B94-3B9B-D4DD-B460A572524E}"/>
          </ac:spMkLst>
        </pc:spChg>
        <pc:spChg chg="mod">
          <ac:chgData name="hassan MH" userId="84cd2103f36ef0dc" providerId="LiveId" clId="{4C5D9288-3663-4D53-A597-1B27E5165414}" dt="2022-06-03T14:41:09.987" v="1928"/>
          <ac:spMkLst>
            <pc:docMk/>
            <pc:sldMk cId="439646989" sldId="461"/>
            <ac:spMk id="104" creationId="{9AF7BCFC-841A-7081-4F82-5A18E9A3F023}"/>
          </ac:spMkLst>
        </pc:spChg>
        <pc:spChg chg="mod">
          <ac:chgData name="hassan MH" userId="84cd2103f36ef0dc" providerId="LiveId" clId="{4C5D9288-3663-4D53-A597-1B27E5165414}" dt="2022-06-03T14:41:09.987" v="1928"/>
          <ac:spMkLst>
            <pc:docMk/>
            <pc:sldMk cId="439646989" sldId="461"/>
            <ac:spMk id="105" creationId="{AD6CF457-7B3B-CDA4-A2B6-0220562B77FD}"/>
          </ac:spMkLst>
        </pc:spChg>
        <pc:spChg chg="mod">
          <ac:chgData name="hassan MH" userId="84cd2103f36ef0dc" providerId="LiveId" clId="{4C5D9288-3663-4D53-A597-1B27E5165414}" dt="2022-06-03T14:41:09.987" v="1928"/>
          <ac:spMkLst>
            <pc:docMk/>
            <pc:sldMk cId="439646989" sldId="461"/>
            <ac:spMk id="106" creationId="{F7E01B82-4F2A-F2B8-DBCD-A7042C93E3EC}"/>
          </ac:spMkLst>
        </pc:spChg>
        <pc:spChg chg="mod">
          <ac:chgData name="hassan MH" userId="84cd2103f36ef0dc" providerId="LiveId" clId="{4C5D9288-3663-4D53-A597-1B27E5165414}" dt="2022-06-03T14:41:09.987" v="1928"/>
          <ac:spMkLst>
            <pc:docMk/>
            <pc:sldMk cId="439646989" sldId="461"/>
            <ac:spMk id="107" creationId="{00EFD4B1-2335-04E1-6293-A465BE6307C5}"/>
          </ac:spMkLst>
        </pc:spChg>
        <pc:spChg chg="mod">
          <ac:chgData name="hassan MH" userId="84cd2103f36ef0dc" providerId="LiveId" clId="{4C5D9288-3663-4D53-A597-1B27E5165414}" dt="2022-06-03T14:41:09.987" v="1928"/>
          <ac:spMkLst>
            <pc:docMk/>
            <pc:sldMk cId="439646989" sldId="461"/>
            <ac:spMk id="108" creationId="{C2B9DAA9-C40C-7AD3-D9AF-2A73939B07BF}"/>
          </ac:spMkLst>
        </pc:spChg>
        <pc:spChg chg="mod">
          <ac:chgData name="hassan MH" userId="84cd2103f36ef0dc" providerId="LiveId" clId="{4C5D9288-3663-4D53-A597-1B27E5165414}" dt="2022-06-03T14:41:09.987" v="1928"/>
          <ac:spMkLst>
            <pc:docMk/>
            <pc:sldMk cId="439646989" sldId="461"/>
            <ac:spMk id="109" creationId="{B398E9C3-4308-2550-EE27-D43B98DF77FC}"/>
          </ac:spMkLst>
        </pc:spChg>
        <pc:spChg chg="mod">
          <ac:chgData name="hassan MH" userId="84cd2103f36ef0dc" providerId="LiveId" clId="{4C5D9288-3663-4D53-A597-1B27E5165414}" dt="2022-06-03T14:41:09.987" v="1928"/>
          <ac:spMkLst>
            <pc:docMk/>
            <pc:sldMk cId="439646989" sldId="461"/>
            <ac:spMk id="110" creationId="{E1B9185C-918D-56EF-60AE-48ADE2C25972}"/>
          </ac:spMkLst>
        </pc:spChg>
        <pc:spChg chg="mod">
          <ac:chgData name="hassan MH" userId="84cd2103f36ef0dc" providerId="LiveId" clId="{4C5D9288-3663-4D53-A597-1B27E5165414}" dt="2022-06-03T14:41:09.987" v="1928"/>
          <ac:spMkLst>
            <pc:docMk/>
            <pc:sldMk cId="439646989" sldId="461"/>
            <ac:spMk id="111" creationId="{C8446445-109A-CA36-0DF7-70E1AB87DB53}"/>
          </ac:spMkLst>
        </pc:spChg>
        <pc:spChg chg="mod">
          <ac:chgData name="hassan MH" userId="84cd2103f36ef0dc" providerId="LiveId" clId="{4C5D9288-3663-4D53-A597-1B27E5165414}" dt="2022-06-03T14:41:09.987" v="1928"/>
          <ac:spMkLst>
            <pc:docMk/>
            <pc:sldMk cId="439646989" sldId="461"/>
            <ac:spMk id="112" creationId="{28679372-4A4A-1BDD-9371-4F4785AABADA}"/>
          </ac:spMkLst>
        </pc:spChg>
        <pc:spChg chg="mod">
          <ac:chgData name="hassan MH" userId="84cd2103f36ef0dc" providerId="LiveId" clId="{4C5D9288-3663-4D53-A597-1B27E5165414}" dt="2022-06-03T14:41:09.987" v="1928"/>
          <ac:spMkLst>
            <pc:docMk/>
            <pc:sldMk cId="439646989" sldId="461"/>
            <ac:spMk id="113" creationId="{D7F3CE26-9D40-22F5-7E79-E0D99ABFFA5F}"/>
          </ac:spMkLst>
        </pc:spChg>
        <pc:spChg chg="mod">
          <ac:chgData name="hassan MH" userId="84cd2103f36ef0dc" providerId="LiveId" clId="{4C5D9288-3663-4D53-A597-1B27E5165414}" dt="2022-06-03T14:41:09.987" v="1928"/>
          <ac:spMkLst>
            <pc:docMk/>
            <pc:sldMk cId="439646989" sldId="461"/>
            <ac:spMk id="114" creationId="{A2167222-456B-ACEB-9EA4-8A8FD7F72167}"/>
          </ac:spMkLst>
        </pc:spChg>
        <pc:spChg chg="mod">
          <ac:chgData name="hassan MH" userId="84cd2103f36ef0dc" providerId="LiveId" clId="{4C5D9288-3663-4D53-A597-1B27E5165414}" dt="2022-06-03T14:41:09.987" v="1928"/>
          <ac:spMkLst>
            <pc:docMk/>
            <pc:sldMk cId="439646989" sldId="461"/>
            <ac:spMk id="115" creationId="{0A18C1AA-C9BB-E2D4-7939-E6A40C2E525C}"/>
          </ac:spMkLst>
        </pc:spChg>
        <pc:spChg chg="mod">
          <ac:chgData name="hassan MH" userId="84cd2103f36ef0dc" providerId="LiveId" clId="{4C5D9288-3663-4D53-A597-1B27E5165414}" dt="2022-06-03T14:41:09.987" v="1928"/>
          <ac:spMkLst>
            <pc:docMk/>
            <pc:sldMk cId="439646989" sldId="461"/>
            <ac:spMk id="116" creationId="{D2ACDFA9-18AA-6B7D-3C37-AA8C0069877D}"/>
          </ac:spMkLst>
        </pc:spChg>
        <pc:spChg chg="mod">
          <ac:chgData name="hassan MH" userId="84cd2103f36ef0dc" providerId="LiveId" clId="{4C5D9288-3663-4D53-A597-1B27E5165414}" dt="2022-06-03T14:41:09.987" v="1928"/>
          <ac:spMkLst>
            <pc:docMk/>
            <pc:sldMk cId="439646989" sldId="461"/>
            <ac:spMk id="117" creationId="{04290BE7-A2F3-EE80-556A-8B5A4739A975}"/>
          </ac:spMkLst>
        </pc:spChg>
        <pc:spChg chg="mod">
          <ac:chgData name="hassan MH" userId="84cd2103f36ef0dc" providerId="LiveId" clId="{4C5D9288-3663-4D53-A597-1B27E5165414}" dt="2022-06-03T14:41:09.987" v="1928"/>
          <ac:spMkLst>
            <pc:docMk/>
            <pc:sldMk cId="439646989" sldId="461"/>
            <ac:spMk id="118" creationId="{00C97B58-7C68-8136-88DD-030FC2E39BE3}"/>
          </ac:spMkLst>
        </pc:spChg>
        <pc:spChg chg="mod">
          <ac:chgData name="hassan MH" userId="84cd2103f36ef0dc" providerId="LiveId" clId="{4C5D9288-3663-4D53-A597-1B27E5165414}" dt="2022-06-03T14:41:09.987" v="1928"/>
          <ac:spMkLst>
            <pc:docMk/>
            <pc:sldMk cId="439646989" sldId="461"/>
            <ac:spMk id="122" creationId="{5BC7F33D-A1BD-5464-24A5-B65A625A3F39}"/>
          </ac:spMkLst>
        </pc:spChg>
        <pc:spChg chg="mod">
          <ac:chgData name="hassan MH" userId="84cd2103f36ef0dc" providerId="LiveId" clId="{4C5D9288-3663-4D53-A597-1B27E5165414}" dt="2022-06-03T14:41:09.987" v="1928"/>
          <ac:spMkLst>
            <pc:docMk/>
            <pc:sldMk cId="439646989" sldId="461"/>
            <ac:spMk id="123" creationId="{B57A5C1B-BBD8-C88B-61D4-974AF8F35B47}"/>
          </ac:spMkLst>
        </pc:spChg>
        <pc:spChg chg="mod">
          <ac:chgData name="hassan MH" userId="84cd2103f36ef0dc" providerId="LiveId" clId="{4C5D9288-3663-4D53-A597-1B27E5165414}" dt="2022-06-03T14:41:09.987" v="1928"/>
          <ac:spMkLst>
            <pc:docMk/>
            <pc:sldMk cId="439646989" sldId="461"/>
            <ac:spMk id="124" creationId="{92E311BC-156F-EFE0-5812-E2B1A1DCAA8C}"/>
          </ac:spMkLst>
        </pc:spChg>
        <pc:spChg chg="mod">
          <ac:chgData name="hassan MH" userId="84cd2103f36ef0dc" providerId="LiveId" clId="{4C5D9288-3663-4D53-A597-1B27E5165414}" dt="2022-06-03T14:41:09.987" v="1928"/>
          <ac:spMkLst>
            <pc:docMk/>
            <pc:sldMk cId="439646989" sldId="461"/>
            <ac:spMk id="125" creationId="{BD23904D-C5EB-30FF-C40F-DE3B6DF18A14}"/>
          </ac:spMkLst>
        </pc:spChg>
        <pc:spChg chg="mod">
          <ac:chgData name="hassan MH" userId="84cd2103f36ef0dc" providerId="LiveId" clId="{4C5D9288-3663-4D53-A597-1B27E5165414}" dt="2022-06-03T14:41:09.987" v="1928"/>
          <ac:spMkLst>
            <pc:docMk/>
            <pc:sldMk cId="439646989" sldId="461"/>
            <ac:spMk id="126" creationId="{D5233CEA-C26B-62BC-6E98-FE9466F974CF}"/>
          </ac:spMkLst>
        </pc:spChg>
        <pc:spChg chg="mod">
          <ac:chgData name="hassan MH" userId="84cd2103f36ef0dc" providerId="LiveId" clId="{4C5D9288-3663-4D53-A597-1B27E5165414}" dt="2022-06-03T14:41:09.987" v="1928"/>
          <ac:spMkLst>
            <pc:docMk/>
            <pc:sldMk cId="439646989" sldId="461"/>
            <ac:spMk id="127" creationId="{726213B5-1779-FC70-5267-EB1CE1BE0DC9}"/>
          </ac:spMkLst>
        </pc:spChg>
        <pc:spChg chg="mod">
          <ac:chgData name="hassan MH" userId="84cd2103f36ef0dc" providerId="LiveId" clId="{4C5D9288-3663-4D53-A597-1B27E5165414}" dt="2022-06-03T14:41:09.987" v="1928"/>
          <ac:spMkLst>
            <pc:docMk/>
            <pc:sldMk cId="439646989" sldId="461"/>
            <ac:spMk id="128" creationId="{BEF09D5C-D5F2-13C7-7711-174D97536425}"/>
          </ac:spMkLst>
        </pc:spChg>
        <pc:spChg chg="mod">
          <ac:chgData name="hassan MH" userId="84cd2103f36ef0dc" providerId="LiveId" clId="{4C5D9288-3663-4D53-A597-1B27E5165414}" dt="2022-06-03T14:41:09.987" v="1928"/>
          <ac:spMkLst>
            <pc:docMk/>
            <pc:sldMk cId="439646989" sldId="461"/>
            <ac:spMk id="129" creationId="{160A318A-5249-C39A-4710-5A5F64F40BBF}"/>
          </ac:spMkLst>
        </pc:spChg>
        <pc:spChg chg="mod">
          <ac:chgData name="hassan MH" userId="84cd2103f36ef0dc" providerId="LiveId" clId="{4C5D9288-3663-4D53-A597-1B27E5165414}" dt="2022-06-03T14:41:09.987" v="1928"/>
          <ac:spMkLst>
            <pc:docMk/>
            <pc:sldMk cId="439646989" sldId="461"/>
            <ac:spMk id="130" creationId="{F9F4ACAE-A091-D9F9-B4C8-72684D9E407D}"/>
          </ac:spMkLst>
        </pc:spChg>
        <pc:spChg chg="mod">
          <ac:chgData name="hassan MH" userId="84cd2103f36ef0dc" providerId="LiveId" clId="{4C5D9288-3663-4D53-A597-1B27E5165414}" dt="2022-06-03T14:41:09.987" v="1928"/>
          <ac:spMkLst>
            <pc:docMk/>
            <pc:sldMk cId="439646989" sldId="461"/>
            <ac:spMk id="131" creationId="{925E3229-6E19-BBAA-54C6-2A97CE44DC0F}"/>
          </ac:spMkLst>
        </pc:spChg>
        <pc:spChg chg="mod">
          <ac:chgData name="hassan MH" userId="84cd2103f36ef0dc" providerId="LiveId" clId="{4C5D9288-3663-4D53-A597-1B27E5165414}" dt="2022-06-03T14:41:09.987" v="1928"/>
          <ac:spMkLst>
            <pc:docMk/>
            <pc:sldMk cId="439646989" sldId="461"/>
            <ac:spMk id="132" creationId="{F5544CD0-6BAF-605D-1B38-5929FCB19A6F}"/>
          </ac:spMkLst>
        </pc:spChg>
        <pc:spChg chg="mod">
          <ac:chgData name="hassan MH" userId="84cd2103f36ef0dc" providerId="LiveId" clId="{4C5D9288-3663-4D53-A597-1B27E5165414}" dt="2022-06-03T14:41:09.987" v="1928"/>
          <ac:spMkLst>
            <pc:docMk/>
            <pc:sldMk cId="439646989" sldId="461"/>
            <ac:spMk id="133" creationId="{D843BB4F-E2E1-7780-B3A3-799A61C74A5B}"/>
          </ac:spMkLst>
        </pc:spChg>
        <pc:spChg chg="mod">
          <ac:chgData name="hassan MH" userId="84cd2103f36ef0dc" providerId="LiveId" clId="{4C5D9288-3663-4D53-A597-1B27E5165414}" dt="2022-06-03T14:41:09.987" v="1928"/>
          <ac:spMkLst>
            <pc:docMk/>
            <pc:sldMk cId="439646989" sldId="461"/>
            <ac:spMk id="134" creationId="{877A9A8B-7CFB-FDAA-4661-FC8179FA048D}"/>
          </ac:spMkLst>
        </pc:spChg>
        <pc:spChg chg="mod">
          <ac:chgData name="hassan MH" userId="84cd2103f36ef0dc" providerId="LiveId" clId="{4C5D9288-3663-4D53-A597-1B27E5165414}" dt="2022-06-03T14:41:09.987" v="1928"/>
          <ac:spMkLst>
            <pc:docMk/>
            <pc:sldMk cId="439646989" sldId="461"/>
            <ac:spMk id="135" creationId="{489AC891-1E4F-48A5-B7F9-BF54818555C9}"/>
          </ac:spMkLst>
        </pc:spChg>
        <pc:spChg chg="mod">
          <ac:chgData name="hassan MH" userId="84cd2103f36ef0dc" providerId="LiveId" clId="{4C5D9288-3663-4D53-A597-1B27E5165414}" dt="2022-06-03T14:41:09.987" v="1928"/>
          <ac:spMkLst>
            <pc:docMk/>
            <pc:sldMk cId="439646989" sldId="461"/>
            <ac:spMk id="136" creationId="{1D796741-8C4A-B84C-F5E5-BF65B2A97CD0}"/>
          </ac:spMkLst>
        </pc:spChg>
        <pc:spChg chg="mod">
          <ac:chgData name="hassan MH" userId="84cd2103f36ef0dc" providerId="LiveId" clId="{4C5D9288-3663-4D53-A597-1B27E5165414}" dt="2022-06-03T14:41:09.987" v="1928"/>
          <ac:spMkLst>
            <pc:docMk/>
            <pc:sldMk cId="439646989" sldId="461"/>
            <ac:spMk id="137" creationId="{45C4EBF8-F1FC-7833-F057-3F4BA02F425F}"/>
          </ac:spMkLst>
        </pc:spChg>
        <pc:spChg chg="mod">
          <ac:chgData name="hassan MH" userId="84cd2103f36ef0dc" providerId="LiveId" clId="{4C5D9288-3663-4D53-A597-1B27E5165414}" dt="2022-06-03T14:41:09.987" v="1928"/>
          <ac:spMkLst>
            <pc:docMk/>
            <pc:sldMk cId="439646989" sldId="461"/>
            <ac:spMk id="138" creationId="{4419810B-3261-8C1C-4CA5-AA24A48D1333}"/>
          </ac:spMkLst>
        </pc:spChg>
        <pc:grpChg chg="add del mod">
          <ac:chgData name="hassan MH" userId="84cd2103f36ef0dc" providerId="LiveId" clId="{4C5D9288-3663-4D53-A597-1B27E5165414}" dt="2022-06-03T14:58:26.604" v="2193" actId="21"/>
          <ac:grpSpMkLst>
            <pc:docMk/>
            <pc:sldMk cId="439646989" sldId="461"/>
            <ac:grpSpMk id="69" creationId="{D0EB03A1-290E-44C8-78DC-A8687AA991E3}"/>
          </ac:grpSpMkLst>
        </pc:grpChg>
        <pc:grpChg chg="mod">
          <ac:chgData name="hassan MH" userId="84cd2103f36ef0dc" providerId="LiveId" clId="{4C5D9288-3663-4D53-A597-1B27E5165414}" dt="2022-06-03T14:41:09.987" v="1928"/>
          <ac:grpSpMkLst>
            <pc:docMk/>
            <pc:sldMk cId="439646989" sldId="461"/>
            <ac:grpSpMk id="71" creationId="{719BD91E-E304-FC42-8199-5DC5EC31B800}"/>
          </ac:grpSpMkLst>
        </pc:grpChg>
        <pc:grpChg chg="del">
          <ac:chgData name="hassan MH" userId="84cd2103f36ef0dc" providerId="LiveId" clId="{4C5D9288-3663-4D53-A597-1B27E5165414}" dt="2022-06-03T14:41:04.548" v="1927" actId="478"/>
          <ac:grpSpMkLst>
            <pc:docMk/>
            <pc:sldMk cId="439646989" sldId="461"/>
            <ac:grpSpMk id="72" creationId="{3F6AD96B-1C35-1A17-1415-E60D9CF06074}"/>
          </ac:grpSpMkLst>
        </pc:grpChg>
        <pc:grpChg chg="mod">
          <ac:chgData name="hassan MH" userId="84cd2103f36ef0dc" providerId="LiveId" clId="{4C5D9288-3663-4D53-A597-1B27E5165414}" dt="2022-06-03T14:41:09.987" v="1928"/>
          <ac:grpSpMkLst>
            <pc:docMk/>
            <pc:sldMk cId="439646989" sldId="461"/>
            <ac:grpSpMk id="75" creationId="{A49FBD2F-3E05-7DB3-AE55-9054E9B1C27F}"/>
          </ac:grpSpMkLst>
        </pc:grpChg>
        <pc:grpChg chg="mod">
          <ac:chgData name="hassan MH" userId="84cd2103f36ef0dc" providerId="LiveId" clId="{4C5D9288-3663-4D53-A597-1B27E5165414}" dt="2022-06-03T14:41:09.987" v="1928"/>
          <ac:grpSpMkLst>
            <pc:docMk/>
            <pc:sldMk cId="439646989" sldId="461"/>
            <ac:grpSpMk id="80" creationId="{CC56E6BF-DA62-898F-DEA3-8A2A4322669A}"/>
          </ac:grpSpMkLst>
        </pc:grpChg>
        <pc:grpChg chg="mod">
          <ac:chgData name="hassan MH" userId="84cd2103f36ef0dc" providerId="LiveId" clId="{4C5D9288-3663-4D53-A597-1B27E5165414}" dt="2022-06-03T14:41:09.987" v="1928"/>
          <ac:grpSpMkLst>
            <pc:docMk/>
            <pc:sldMk cId="439646989" sldId="461"/>
            <ac:grpSpMk id="81" creationId="{BBC226AA-5E9B-7969-4A59-77EB352441E1}"/>
          </ac:grpSpMkLst>
        </pc:grpChg>
        <pc:grpChg chg="mod">
          <ac:chgData name="hassan MH" userId="84cd2103f36ef0dc" providerId="LiveId" clId="{4C5D9288-3663-4D53-A597-1B27E5165414}" dt="2022-06-03T14:41:09.987" v="1928"/>
          <ac:grpSpMkLst>
            <pc:docMk/>
            <pc:sldMk cId="439646989" sldId="461"/>
            <ac:grpSpMk id="82" creationId="{EE2E2EC3-E581-E36C-4A5F-56A734109393}"/>
          </ac:grpSpMkLst>
        </pc:grpChg>
        <pc:grpChg chg="mod">
          <ac:chgData name="hassan MH" userId="84cd2103f36ef0dc" providerId="LiveId" clId="{4C5D9288-3663-4D53-A597-1B27E5165414}" dt="2022-06-03T14:41:09.987" v="1928"/>
          <ac:grpSpMkLst>
            <pc:docMk/>
            <pc:sldMk cId="439646989" sldId="461"/>
            <ac:grpSpMk id="83" creationId="{35F57737-6630-E618-F6AD-F2E783051801}"/>
          </ac:grpSpMkLst>
        </pc:grpChg>
        <pc:grpChg chg="mod">
          <ac:chgData name="hassan MH" userId="84cd2103f36ef0dc" providerId="LiveId" clId="{4C5D9288-3663-4D53-A597-1B27E5165414}" dt="2022-06-03T14:41:09.987" v="1928"/>
          <ac:grpSpMkLst>
            <pc:docMk/>
            <pc:sldMk cId="439646989" sldId="461"/>
            <ac:grpSpMk id="88" creationId="{5B8F7064-AAB6-EFD2-A39F-E3C6B5C718A5}"/>
          </ac:grpSpMkLst>
        </pc:grpChg>
        <pc:grpChg chg="mod">
          <ac:chgData name="hassan MH" userId="84cd2103f36ef0dc" providerId="LiveId" clId="{4C5D9288-3663-4D53-A597-1B27E5165414}" dt="2022-06-03T14:41:09.987" v="1928"/>
          <ac:grpSpMkLst>
            <pc:docMk/>
            <pc:sldMk cId="439646989" sldId="461"/>
            <ac:grpSpMk id="119" creationId="{4D73C476-211B-55F8-B4DF-1D41FE09C8AA}"/>
          </ac:grpSpMkLst>
        </pc:grpChg>
        <pc:grpChg chg="mod">
          <ac:chgData name="hassan MH" userId="84cd2103f36ef0dc" providerId="LiveId" clId="{4C5D9288-3663-4D53-A597-1B27E5165414}" dt="2022-06-03T14:41:09.987" v="1928"/>
          <ac:grpSpMkLst>
            <pc:docMk/>
            <pc:sldMk cId="439646989" sldId="461"/>
            <ac:grpSpMk id="120" creationId="{3FAE80C0-F42E-F48D-C463-0546E0778F27}"/>
          </ac:grpSpMkLst>
        </pc:grpChg>
        <pc:grpChg chg="mod">
          <ac:chgData name="hassan MH" userId="84cd2103f36ef0dc" providerId="LiveId" clId="{4C5D9288-3663-4D53-A597-1B27E5165414}" dt="2022-06-03T14:41:09.987" v="1928"/>
          <ac:grpSpMkLst>
            <pc:docMk/>
            <pc:sldMk cId="439646989" sldId="461"/>
            <ac:grpSpMk id="121" creationId="{9CA40C2F-8D57-3DAD-25F7-F90489497586}"/>
          </ac:grpSpMkLst>
        </pc:grpChg>
        <pc:picChg chg="add mod">
          <ac:chgData name="hassan MH" userId="84cd2103f36ef0dc" providerId="LiveId" clId="{4C5D9288-3663-4D53-A597-1B27E5165414}" dt="2022-06-03T14:58:34.843" v="2196" actId="14100"/>
          <ac:picMkLst>
            <pc:docMk/>
            <pc:sldMk cId="439646989" sldId="461"/>
            <ac:picMk id="2" creationId="{9F4CC114-159C-D617-EC9F-38B8E1AEF5E6}"/>
          </ac:picMkLst>
        </pc:picChg>
      </pc:sldChg>
      <pc:sldChg chg="addSp delSp modSp add mod">
        <pc:chgData name="hassan MH" userId="84cd2103f36ef0dc" providerId="LiveId" clId="{4C5D9288-3663-4D53-A597-1B27E5165414}" dt="2022-06-03T15:39:29.959" v="2657"/>
        <pc:sldMkLst>
          <pc:docMk/>
          <pc:sldMk cId="606526872" sldId="462"/>
        </pc:sldMkLst>
        <pc:spChg chg="mod">
          <ac:chgData name="hassan MH" userId="84cd2103f36ef0dc" providerId="LiveId" clId="{4C5D9288-3663-4D53-A597-1B27E5165414}" dt="2022-06-03T15:10:32.592" v="2406" actId="20577"/>
          <ac:spMkLst>
            <pc:docMk/>
            <pc:sldMk cId="606526872" sldId="462"/>
            <ac:spMk id="10" creationId="{AC90E868-6B9F-4DE2-7E2D-90E5BF6ED449}"/>
          </ac:spMkLst>
        </pc:spChg>
        <pc:spChg chg="mod">
          <ac:chgData name="hassan MH" userId="84cd2103f36ef0dc" providerId="LiveId" clId="{4C5D9288-3663-4D53-A597-1B27E5165414}" dt="2022-06-03T15:39:29.959" v="2657"/>
          <ac:spMkLst>
            <pc:docMk/>
            <pc:sldMk cId="606526872" sldId="462"/>
            <ac:spMk id="44" creationId="{18920727-6091-FF59-E03E-6AC6C1C23C98}"/>
          </ac:spMkLst>
        </pc:spChg>
        <pc:spChg chg="mod">
          <ac:chgData name="hassan MH" userId="84cd2103f36ef0dc" providerId="LiveId" clId="{4C5D9288-3663-4D53-A597-1B27E5165414}" dt="2022-06-03T14:42:47.409" v="1944"/>
          <ac:spMkLst>
            <pc:docMk/>
            <pc:sldMk cId="606526872" sldId="462"/>
            <ac:spMk id="71" creationId="{7FFE9706-F415-3626-9FAE-5CF5E1CC1B46}"/>
          </ac:spMkLst>
        </pc:spChg>
        <pc:spChg chg="mod">
          <ac:chgData name="hassan MH" userId="84cd2103f36ef0dc" providerId="LiveId" clId="{4C5D9288-3663-4D53-A597-1B27E5165414}" dt="2022-06-03T14:42:47.409" v="1944"/>
          <ac:spMkLst>
            <pc:docMk/>
            <pc:sldMk cId="606526872" sldId="462"/>
            <ac:spMk id="77" creationId="{63C46BB0-85D8-1025-6070-1209B4036017}"/>
          </ac:spMkLst>
        </pc:spChg>
        <pc:spChg chg="mod">
          <ac:chgData name="hassan MH" userId="84cd2103f36ef0dc" providerId="LiveId" clId="{4C5D9288-3663-4D53-A597-1B27E5165414}" dt="2022-06-03T14:42:47.409" v="1944"/>
          <ac:spMkLst>
            <pc:docMk/>
            <pc:sldMk cId="606526872" sldId="462"/>
            <ac:spMk id="78" creationId="{4314B2E6-66C6-6786-33C7-1AC7EEB17C30}"/>
          </ac:spMkLst>
        </pc:spChg>
        <pc:spChg chg="mod">
          <ac:chgData name="hassan MH" userId="84cd2103f36ef0dc" providerId="LiveId" clId="{4C5D9288-3663-4D53-A597-1B27E5165414}" dt="2022-06-03T14:42:47.409" v="1944"/>
          <ac:spMkLst>
            <pc:docMk/>
            <pc:sldMk cId="606526872" sldId="462"/>
            <ac:spMk id="79" creationId="{D50C25C6-1902-7A0B-6D6F-7561B2A35F9A}"/>
          </ac:spMkLst>
        </pc:spChg>
        <pc:spChg chg="mod">
          <ac:chgData name="hassan MH" userId="84cd2103f36ef0dc" providerId="LiveId" clId="{4C5D9288-3663-4D53-A597-1B27E5165414}" dt="2022-06-03T14:42:47.409" v="1944"/>
          <ac:spMkLst>
            <pc:docMk/>
            <pc:sldMk cId="606526872" sldId="462"/>
            <ac:spMk id="81" creationId="{6BC07455-854B-07EE-17AE-A1E077B91489}"/>
          </ac:spMkLst>
        </pc:spChg>
        <pc:spChg chg="mod">
          <ac:chgData name="hassan MH" userId="84cd2103f36ef0dc" providerId="LiveId" clId="{4C5D9288-3663-4D53-A597-1B27E5165414}" dt="2022-06-03T14:42:47.409" v="1944"/>
          <ac:spMkLst>
            <pc:docMk/>
            <pc:sldMk cId="606526872" sldId="462"/>
            <ac:spMk id="82" creationId="{6B2DE6FA-4979-DE10-52A6-CE5DC3DD341A}"/>
          </ac:spMkLst>
        </pc:spChg>
        <pc:spChg chg="mod">
          <ac:chgData name="hassan MH" userId="84cd2103f36ef0dc" providerId="LiveId" clId="{4C5D9288-3663-4D53-A597-1B27E5165414}" dt="2022-06-03T14:42:47.409" v="1944"/>
          <ac:spMkLst>
            <pc:docMk/>
            <pc:sldMk cId="606526872" sldId="462"/>
            <ac:spMk id="87" creationId="{420DE45F-C23E-1286-A0D3-44713586B1B2}"/>
          </ac:spMkLst>
        </pc:spChg>
        <pc:spChg chg="mod">
          <ac:chgData name="hassan MH" userId="84cd2103f36ef0dc" providerId="LiveId" clId="{4C5D9288-3663-4D53-A597-1B27E5165414}" dt="2022-06-03T14:42:47.409" v="1944"/>
          <ac:spMkLst>
            <pc:docMk/>
            <pc:sldMk cId="606526872" sldId="462"/>
            <ac:spMk id="88" creationId="{146222CA-D8EB-6DC7-3B2A-B1054B0FE9E2}"/>
          </ac:spMkLst>
        </pc:spChg>
        <pc:spChg chg="mod">
          <ac:chgData name="hassan MH" userId="84cd2103f36ef0dc" providerId="LiveId" clId="{4C5D9288-3663-4D53-A597-1B27E5165414}" dt="2022-06-03T14:42:47.409" v="1944"/>
          <ac:spMkLst>
            <pc:docMk/>
            <pc:sldMk cId="606526872" sldId="462"/>
            <ac:spMk id="89" creationId="{27E71315-7240-B480-A4F5-E855FD744416}"/>
          </ac:spMkLst>
        </pc:spChg>
        <pc:spChg chg="mod">
          <ac:chgData name="hassan MH" userId="84cd2103f36ef0dc" providerId="LiveId" clId="{4C5D9288-3663-4D53-A597-1B27E5165414}" dt="2022-06-03T14:42:47.409" v="1944"/>
          <ac:spMkLst>
            <pc:docMk/>
            <pc:sldMk cId="606526872" sldId="462"/>
            <ac:spMk id="90" creationId="{CCF6DCB7-11D7-5EC1-E7D9-2601CCB267D6}"/>
          </ac:spMkLst>
        </pc:spChg>
        <pc:spChg chg="mod">
          <ac:chgData name="hassan MH" userId="84cd2103f36ef0dc" providerId="LiveId" clId="{4C5D9288-3663-4D53-A597-1B27E5165414}" dt="2022-06-03T14:42:47.409" v="1944"/>
          <ac:spMkLst>
            <pc:docMk/>
            <pc:sldMk cId="606526872" sldId="462"/>
            <ac:spMk id="91" creationId="{387064EE-64DF-5230-BD46-C030636BC05B}"/>
          </ac:spMkLst>
        </pc:spChg>
        <pc:spChg chg="mod">
          <ac:chgData name="hassan MH" userId="84cd2103f36ef0dc" providerId="LiveId" clId="{4C5D9288-3663-4D53-A597-1B27E5165414}" dt="2022-06-03T14:42:47.409" v="1944"/>
          <ac:spMkLst>
            <pc:docMk/>
            <pc:sldMk cId="606526872" sldId="462"/>
            <ac:spMk id="92" creationId="{6A65B716-55AB-0236-B377-40E8926DFBB1}"/>
          </ac:spMkLst>
        </pc:spChg>
        <pc:spChg chg="mod">
          <ac:chgData name="hassan MH" userId="84cd2103f36ef0dc" providerId="LiveId" clId="{4C5D9288-3663-4D53-A597-1B27E5165414}" dt="2022-06-03T14:42:58.156" v="1946" actId="14100"/>
          <ac:spMkLst>
            <pc:docMk/>
            <pc:sldMk cId="606526872" sldId="462"/>
            <ac:spMk id="93" creationId="{0E478B10-5D54-3FC2-08FA-FEB24BE42967}"/>
          </ac:spMkLst>
        </pc:spChg>
        <pc:spChg chg="mod">
          <ac:chgData name="hassan MH" userId="84cd2103f36ef0dc" providerId="LiveId" clId="{4C5D9288-3663-4D53-A597-1B27E5165414}" dt="2022-06-03T14:42:47.409" v="1944"/>
          <ac:spMkLst>
            <pc:docMk/>
            <pc:sldMk cId="606526872" sldId="462"/>
            <ac:spMk id="94" creationId="{5EF9671E-139C-BE9A-B220-4CB88A0F90EA}"/>
          </ac:spMkLst>
        </pc:spChg>
        <pc:spChg chg="mod">
          <ac:chgData name="hassan MH" userId="84cd2103f36ef0dc" providerId="LiveId" clId="{4C5D9288-3663-4D53-A597-1B27E5165414}" dt="2022-06-03T14:42:47.409" v="1944"/>
          <ac:spMkLst>
            <pc:docMk/>
            <pc:sldMk cId="606526872" sldId="462"/>
            <ac:spMk id="95" creationId="{31CFBE64-02FD-31B4-A591-62B5E5474499}"/>
          </ac:spMkLst>
        </pc:spChg>
        <pc:spChg chg="mod">
          <ac:chgData name="hassan MH" userId="84cd2103f36ef0dc" providerId="LiveId" clId="{4C5D9288-3663-4D53-A597-1B27E5165414}" dt="2022-06-03T14:42:47.409" v="1944"/>
          <ac:spMkLst>
            <pc:docMk/>
            <pc:sldMk cId="606526872" sldId="462"/>
            <ac:spMk id="96" creationId="{3CC90FF6-28C7-0A40-0FDB-0137AFA4CA0A}"/>
          </ac:spMkLst>
        </pc:spChg>
        <pc:spChg chg="mod">
          <ac:chgData name="hassan MH" userId="84cd2103f36ef0dc" providerId="LiveId" clId="{4C5D9288-3663-4D53-A597-1B27E5165414}" dt="2022-06-03T14:42:47.409" v="1944"/>
          <ac:spMkLst>
            <pc:docMk/>
            <pc:sldMk cId="606526872" sldId="462"/>
            <ac:spMk id="98" creationId="{E91DCA62-266A-74FB-9DE7-8E797EA33D6B}"/>
          </ac:spMkLst>
        </pc:spChg>
        <pc:spChg chg="mod">
          <ac:chgData name="hassan MH" userId="84cd2103f36ef0dc" providerId="LiveId" clId="{4C5D9288-3663-4D53-A597-1B27E5165414}" dt="2022-06-03T14:42:47.409" v="1944"/>
          <ac:spMkLst>
            <pc:docMk/>
            <pc:sldMk cId="606526872" sldId="462"/>
            <ac:spMk id="100" creationId="{820C68B8-0063-F664-708C-0ABAD0A73625}"/>
          </ac:spMkLst>
        </pc:spChg>
        <pc:spChg chg="mod">
          <ac:chgData name="hassan MH" userId="84cd2103f36ef0dc" providerId="LiveId" clId="{4C5D9288-3663-4D53-A597-1B27E5165414}" dt="2022-06-03T14:42:47.409" v="1944"/>
          <ac:spMkLst>
            <pc:docMk/>
            <pc:sldMk cId="606526872" sldId="462"/>
            <ac:spMk id="102" creationId="{09F932ED-CC49-03CA-8420-B410EA1023DB}"/>
          </ac:spMkLst>
        </pc:spChg>
        <pc:spChg chg="mod">
          <ac:chgData name="hassan MH" userId="84cd2103f36ef0dc" providerId="LiveId" clId="{4C5D9288-3663-4D53-A597-1B27E5165414}" dt="2022-06-03T14:42:47.409" v="1944"/>
          <ac:spMkLst>
            <pc:docMk/>
            <pc:sldMk cId="606526872" sldId="462"/>
            <ac:spMk id="103" creationId="{DDDB937E-6631-6157-81CC-81B9420585F7}"/>
          </ac:spMkLst>
        </pc:spChg>
        <pc:spChg chg="mod">
          <ac:chgData name="hassan MH" userId="84cd2103f36ef0dc" providerId="LiveId" clId="{4C5D9288-3663-4D53-A597-1B27E5165414}" dt="2022-06-03T14:42:47.409" v="1944"/>
          <ac:spMkLst>
            <pc:docMk/>
            <pc:sldMk cId="606526872" sldId="462"/>
            <ac:spMk id="104" creationId="{EF43FA7E-FD68-FDD2-BDDE-3ECA41092615}"/>
          </ac:spMkLst>
        </pc:spChg>
        <pc:spChg chg="mod">
          <ac:chgData name="hassan MH" userId="84cd2103f36ef0dc" providerId="LiveId" clId="{4C5D9288-3663-4D53-A597-1B27E5165414}" dt="2022-06-03T14:42:47.409" v="1944"/>
          <ac:spMkLst>
            <pc:docMk/>
            <pc:sldMk cId="606526872" sldId="462"/>
            <ac:spMk id="105" creationId="{F37C7516-73AC-2234-8393-9553676D8C02}"/>
          </ac:spMkLst>
        </pc:spChg>
        <pc:spChg chg="mod">
          <ac:chgData name="hassan MH" userId="84cd2103f36ef0dc" providerId="LiveId" clId="{4C5D9288-3663-4D53-A597-1B27E5165414}" dt="2022-06-03T14:42:47.409" v="1944"/>
          <ac:spMkLst>
            <pc:docMk/>
            <pc:sldMk cId="606526872" sldId="462"/>
            <ac:spMk id="106" creationId="{9048E06A-D5FE-777F-7DB7-88CDB73BF984}"/>
          </ac:spMkLst>
        </pc:spChg>
        <pc:spChg chg="mod">
          <ac:chgData name="hassan MH" userId="84cd2103f36ef0dc" providerId="LiveId" clId="{4C5D9288-3663-4D53-A597-1B27E5165414}" dt="2022-06-03T14:42:47.409" v="1944"/>
          <ac:spMkLst>
            <pc:docMk/>
            <pc:sldMk cId="606526872" sldId="462"/>
            <ac:spMk id="107" creationId="{387D2324-FD55-C4C6-F30C-B2CBA3337782}"/>
          </ac:spMkLst>
        </pc:spChg>
        <pc:spChg chg="mod">
          <ac:chgData name="hassan MH" userId="84cd2103f36ef0dc" providerId="LiveId" clId="{4C5D9288-3663-4D53-A597-1B27E5165414}" dt="2022-06-03T14:42:47.409" v="1944"/>
          <ac:spMkLst>
            <pc:docMk/>
            <pc:sldMk cId="606526872" sldId="462"/>
            <ac:spMk id="108" creationId="{F9AD0152-B642-4EB5-54F0-AE3B658836CC}"/>
          </ac:spMkLst>
        </pc:spChg>
        <pc:spChg chg="mod">
          <ac:chgData name="hassan MH" userId="84cd2103f36ef0dc" providerId="LiveId" clId="{4C5D9288-3663-4D53-A597-1B27E5165414}" dt="2022-06-03T14:42:47.409" v="1944"/>
          <ac:spMkLst>
            <pc:docMk/>
            <pc:sldMk cId="606526872" sldId="462"/>
            <ac:spMk id="109" creationId="{9C4F640D-1845-CA0F-0ACE-CEA55016A0BE}"/>
          </ac:spMkLst>
        </pc:spChg>
        <pc:spChg chg="mod">
          <ac:chgData name="hassan MH" userId="84cd2103f36ef0dc" providerId="LiveId" clId="{4C5D9288-3663-4D53-A597-1B27E5165414}" dt="2022-06-03T14:42:47.409" v="1944"/>
          <ac:spMkLst>
            <pc:docMk/>
            <pc:sldMk cId="606526872" sldId="462"/>
            <ac:spMk id="110" creationId="{CD6A8C0B-514F-6FC4-99D8-4CB77D1D1C50}"/>
          </ac:spMkLst>
        </pc:spChg>
        <pc:spChg chg="mod">
          <ac:chgData name="hassan MH" userId="84cd2103f36ef0dc" providerId="LiveId" clId="{4C5D9288-3663-4D53-A597-1B27E5165414}" dt="2022-06-03T14:42:47.409" v="1944"/>
          <ac:spMkLst>
            <pc:docMk/>
            <pc:sldMk cId="606526872" sldId="462"/>
            <ac:spMk id="111" creationId="{552BC954-09DD-4A65-A2BD-AA577D37CF77}"/>
          </ac:spMkLst>
        </pc:spChg>
        <pc:spChg chg="mod">
          <ac:chgData name="hassan MH" userId="84cd2103f36ef0dc" providerId="LiveId" clId="{4C5D9288-3663-4D53-A597-1B27E5165414}" dt="2022-06-03T14:42:47.409" v="1944"/>
          <ac:spMkLst>
            <pc:docMk/>
            <pc:sldMk cId="606526872" sldId="462"/>
            <ac:spMk id="112" creationId="{343E07C3-B74F-ACF2-4119-9627DA3133F0}"/>
          </ac:spMkLst>
        </pc:spChg>
        <pc:spChg chg="mod">
          <ac:chgData name="hassan MH" userId="84cd2103f36ef0dc" providerId="LiveId" clId="{4C5D9288-3663-4D53-A597-1B27E5165414}" dt="2022-06-03T14:42:47.409" v="1944"/>
          <ac:spMkLst>
            <pc:docMk/>
            <pc:sldMk cId="606526872" sldId="462"/>
            <ac:spMk id="113" creationId="{567E7D5A-F05F-3F38-8839-6406C8B41330}"/>
          </ac:spMkLst>
        </pc:spChg>
        <pc:spChg chg="mod">
          <ac:chgData name="hassan MH" userId="84cd2103f36ef0dc" providerId="LiveId" clId="{4C5D9288-3663-4D53-A597-1B27E5165414}" dt="2022-06-03T14:42:47.409" v="1944"/>
          <ac:spMkLst>
            <pc:docMk/>
            <pc:sldMk cId="606526872" sldId="462"/>
            <ac:spMk id="114" creationId="{A6F7BD79-2832-71F5-E869-E8DEFA6CD162}"/>
          </ac:spMkLst>
        </pc:spChg>
        <pc:spChg chg="mod">
          <ac:chgData name="hassan MH" userId="84cd2103f36ef0dc" providerId="LiveId" clId="{4C5D9288-3663-4D53-A597-1B27E5165414}" dt="2022-06-03T14:42:47.409" v="1944"/>
          <ac:spMkLst>
            <pc:docMk/>
            <pc:sldMk cId="606526872" sldId="462"/>
            <ac:spMk id="115" creationId="{693674EB-5DC7-23B1-F4E4-D45EC90636FD}"/>
          </ac:spMkLst>
        </pc:spChg>
        <pc:spChg chg="mod">
          <ac:chgData name="hassan MH" userId="84cd2103f36ef0dc" providerId="LiveId" clId="{4C5D9288-3663-4D53-A597-1B27E5165414}" dt="2022-06-03T14:42:47.409" v="1944"/>
          <ac:spMkLst>
            <pc:docMk/>
            <pc:sldMk cId="606526872" sldId="462"/>
            <ac:spMk id="119" creationId="{DAD87E7E-7DB7-1311-5493-814B2B71AF23}"/>
          </ac:spMkLst>
        </pc:spChg>
        <pc:spChg chg="mod">
          <ac:chgData name="hassan MH" userId="84cd2103f36ef0dc" providerId="LiveId" clId="{4C5D9288-3663-4D53-A597-1B27E5165414}" dt="2022-06-03T14:42:47.409" v="1944"/>
          <ac:spMkLst>
            <pc:docMk/>
            <pc:sldMk cId="606526872" sldId="462"/>
            <ac:spMk id="120" creationId="{08DE41E3-3BAA-2F4C-6F46-D695A8502AFE}"/>
          </ac:spMkLst>
        </pc:spChg>
        <pc:spChg chg="mod">
          <ac:chgData name="hassan MH" userId="84cd2103f36ef0dc" providerId="LiveId" clId="{4C5D9288-3663-4D53-A597-1B27E5165414}" dt="2022-06-03T14:42:47.409" v="1944"/>
          <ac:spMkLst>
            <pc:docMk/>
            <pc:sldMk cId="606526872" sldId="462"/>
            <ac:spMk id="121" creationId="{F34F972E-98C3-162E-65BC-B7F945A04FBC}"/>
          </ac:spMkLst>
        </pc:spChg>
        <pc:spChg chg="mod">
          <ac:chgData name="hassan MH" userId="84cd2103f36ef0dc" providerId="LiveId" clId="{4C5D9288-3663-4D53-A597-1B27E5165414}" dt="2022-06-03T14:42:47.409" v="1944"/>
          <ac:spMkLst>
            <pc:docMk/>
            <pc:sldMk cId="606526872" sldId="462"/>
            <ac:spMk id="122" creationId="{E2CFBB6B-FC93-000A-D8CE-81F2B5938E0D}"/>
          </ac:spMkLst>
        </pc:spChg>
        <pc:spChg chg="mod">
          <ac:chgData name="hassan MH" userId="84cd2103f36ef0dc" providerId="LiveId" clId="{4C5D9288-3663-4D53-A597-1B27E5165414}" dt="2022-06-03T14:42:47.409" v="1944"/>
          <ac:spMkLst>
            <pc:docMk/>
            <pc:sldMk cId="606526872" sldId="462"/>
            <ac:spMk id="123" creationId="{0256DD3C-BC5D-3C86-61CC-AF21527E3BA4}"/>
          </ac:spMkLst>
        </pc:spChg>
        <pc:spChg chg="mod">
          <ac:chgData name="hassan MH" userId="84cd2103f36ef0dc" providerId="LiveId" clId="{4C5D9288-3663-4D53-A597-1B27E5165414}" dt="2022-06-03T14:42:47.409" v="1944"/>
          <ac:spMkLst>
            <pc:docMk/>
            <pc:sldMk cId="606526872" sldId="462"/>
            <ac:spMk id="124" creationId="{2E5B9790-CB68-41FD-9FFE-8B4884740F42}"/>
          </ac:spMkLst>
        </pc:spChg>
        <pc:spChg chg="mod">
          <ac:chgData name="hassan MH" userId="84cd2103f36ef0dc" providerId="LiveId" clId="{4C5D9288-3663-4D53-A597-1B27E5165414}" dt="2022-06-03T14:42:47.409" v="1944"/>
          <ac:spMkLst>
            <pc:docMk/>
            <pc:sldMk cId="606526872" sldId="462"/>
            <ac:spMk id="125" creationId="{A497C181-A705-0BD8-E082-FEE599ABCF1D}"/>
          </ac:spMkLst>
        </pc:spChg>
        <pc:spChg chg="mod">
          <ac:chgData name="hassan MH" userId="84cd2103f36ef0dc" providerId="LiveId" clId="{4C5D9288-3663-4D53-A597-1B27E5165414}" dt="2022-06-03T14:42:47.409" v="1944"/>
          <ac:spMkLst>
            <pc:docMk/>
            <pc:sldMk cId="606526872" sldId="462"/>
            <ac:spMk id="126" creationId="{FEADB6F2-0995-0E86-312D-75B6114B8402}"/>
          </ac:spMkLst>
        </pc:spChg>
        <pc:spChg chg="mod">
          <ac:chgData name="hassan MH" userId="84cd2103f36ef0dc" providerId="LiveId" clId="{4C5D9288-3663-4D53-A597-1B27E5165414}" dt="2022-06-03T14:42:47.409" v="1944"/>
          <ac:spMkLst>
            <pc:docMk/>
            <pc:sldMk cId="606526872" sldId="462"/>
            <ac:spMk id="127" creationId="{3294E8E0-E7DC-EF1E-7AB5-15171FBE5030}"/>
          </ac:spMkLst>
        </pc:spChg>
        <pc:spChg chg="mod">
          <ac:chgData name="hassan MH" userId="84cd2103f36ef0dc" providerId="LiveId" clId="{4C5D9288-3663-4D53-A597-1B27E5165414}" dt="2022-06-03T14:42:47.409" v="1944"/>
          <ac:spMkLst>
            <pc:docMk/>
            <pc:sldMk cId="606526872" sldId="462"/>
            <ac:spMk id="128" creationId="{BA49991C-3D4D-7F9D-455D-BD378EB1ED1A}"/>
          </ac:spMkLst>
        </pc:spChg>
        <pc:spChg chg="mod">
          <ac:chgData name="hassan MH" userId="84cd2103f36ef0dc" providerId="LiveId" clId="{4C5D9288-3663-4D53-A597-1B27E5165414}" dt="2022-06-03T14:42:47.409" v="1944"/>
          <ac:spMkLst>
            <pc:docMk/>
            <pc:sldMk cId="606526872" sldId="462"/>
            <ac:spMk id="129" creationId="{F8E908EA-3224-5257-CD60-C61F340CE24A}"/>
          </ac:spMkLst>
        </pc:spChg>
        <pc:spChg chg="mod">
          <ac:chgData name="hassan MH" userId="84cd2103f36ef0dc" providerId="LiveId" clId="{4C5D9288-3663-4D53-A597-1B27E5165414}" dt="2022-06-03T14:42:47.409" v="1944"/>
          <ac:spMkLst>
            <pc:docMk/>
            <pc:sldMk cId="606526872" sldId="462"/>
            <ac:spMk id="130" creationId="{0BA0F53D-5CB3-C082-EA59-55F0925F0880}"/>
          </ac:spMkLst>
        </pc:spChg>
        <pc:spChg chg="mod">
          <ac:chgData name="hassan MH" userId="84cd2103f36ef0dc" providerId="LiveId" clId="{4C5D9288-3663-4D53-A597-1B27E5165414}" dt="2022-06-03T14:42:47.409" v="1944"/>
          <ac:spMkLst>
            <pc:docMk/>
            <pc:sldMk cId="606526872" sldId="462"/>
            <ac:spMk id="131" creationId="{D399523D-9A43-02A5-5C9B-A8A9C8598AD8}"/>
          </ac:spMkLst>
        </pc:spChg>
        <pc:spChg chg="mod">
          <ac:chgData name="hassan MH" userId="84cd2103f36ef0dc" providerId="LiveId" clId="{4C5D9288-3663-4D53-A597-1B27E5165414}" dt="2022-06-03T14:42:47.409" v="1944"/>
          <ac:spMkLst>
            <pc:docMk/>
            <pc:sldMk cId="606526872" sldId="462"/>
            <ac:spMk id="132" creationId="{9040D4E2-4334-945E-B22C-1072B111A959}"/>
          </ac:spMkLst>
        </pc:spChg>
        <pc:spChg chg="mod">
          <ac:chgData name="hassan MH" userId="84cd2103f36ef0dc" providerId="LiveId" clId="{4C5D9288-3663-4D53-A597-1B27E5165414}" dt="2022-06-03T14:42:47.409" v="1944"/>
          <ac:spMkLst>
            <pc:docMk/>
            <pc:sldMk cId="606526872" sldId="462"/>
            <ac:spMk id="133" creationId="{B16B0C31-B63E-E4BD-2985-1C930BEFABDD}"/>
          </ac:spMkLst>
        </pc:spChg>
        <pc:spChg chg="mod">
          <ac:chgData name="hassan MH" userId="84cd2103f36ef0dc" providerId="LiveId" clId="{4C5D9288-3663-4D53-A597-1B27E5165414}" dt="2022-06-03T14:42:47.409" v="1944"/>
          <ac:spMkLst>
            <pc:docMk/>
            <pc:sldMk cId="606526872" sldId="462"/>
            <ac:spMk id="134" creationId="{348E169B-8603-477F-9464-AC9110FDE797}"/>
          </ac:spMkLst>
        </pc:spChg>
        <pc:spChg chg="mod">
          <ac:chgData name="hassan MH" userId="84cd2103f36ef0dc" providerId="LiveId" clId="{4C5D9288-3663-4D53-A597-1B27E5165414}" dt="2022-06-03T14:42:47.409" v="1944"/>
          <ac:spMkLst>
            <pc:docMk/>
            <pc:sldMk cId="606526872" sldId="462"/>
            <ac:spMk id="135" creationId="{02078F76-68C6-3D4A-7E3F-4BB4DCF5634D}"/>
          </ac:spMkLst>
        </pc:spChg>
        <pc:spChg chg="mod">
          <ac:chgData name="hassan MH" userId="84cd2103f36ef0dc" providerId="LiveId" clId="{4C5D9288-3663-4D53-A597-1B27E5165414}" dt="2022-06-03T14:42:47.409" v="1944"/>
          <ac:spMkLst>
            <pc:docMk/>
            <pc:sldMk cId="606526872" sldId="462"/>
            <ac:spMk id="136" creationId="{F8A084D4-F85E-CE35-593F-D8E0B72958FC}"/>
          </ac:spMkLst>
        </pc:spChg>
        <pc:spChg chg="mod">
          <ac:chgData name="hassan MH" userId="84cd2103f36ef0dc" providerId="LiveId" clId="{4C5D9288-3663-4D53-A597-1B27E5165414}" dt="2022-06-03T14:42:47.409" v="1944"/>
          <ac:spMkLst>
            <pc:docMk/>
            <pc:sldMk cId="606526872" sldId="462"/>
            <ac:spMk id="137" creationId="{2C85E50B-24E6-6441-CB27-AB9C8125825F}"/>
          </ac:spMkLst>
        </pc:spChg>
        <pc:spChg chg="add mod">
          <ac:chgData name="hassan MH" userId="84cd2103f36ef0dc" providerId="LiveId" clId="{4C5D9288-3663-4D53-A597-1B27E5165414}" dt="2022-06-03T15:00:01.713" v="2225" actId="164"/>
          <ac:spMkLst>
            <pc:docMk/>
            <pc:sldMk cId="606526872" sldId="462"/>
            <ac:spMk id="138" creationId="{5EE76F50-27D9-DFF5-3967-CB5FC10A7558}"/>
          </ac:spMkLst>
        </pc:spChg>
        <pc:spChg chg="add mod">
          <ac:chgData name="hassan MH" userId="84cd2103f36ef0dc" providerId="LiveId" clId="{4C5D9288-3663-4D53-A597-1B27E5165414}" dt="2022-06-03T15:00:01.713" v="2225" actId="164"/>
          <ac:spMkLst>
            <pc:docMk/>
            <pc:sldMk cId="606526872" sldId="462"/>
            <ac:spMk id="139" creationId="{6B600779-E460-9145-43D9-FBE98839CB3B}"/>
          </ac:spMkLst>
        </pc:spChg>
        <pc:grpChg chg="add del mod">
          <ac:chgData name="hassan MH" userId="84cd2103f36ef0dc" providerId="LiveId" clId="{4C5D9288-3663-4D53-A597-1B27E5165414}" dt="2022-06-03T15:00:05.467" v="2227" actId="21"/>
          <ac:grpSpMkLst>
            <pc:docMk/>
            <pc:sldMk cId="606526872" sldId="462"/>
            <ac:grpSpMk id="3" creationId="{A929C39A-BA99-A85A-15A7-E73AA1523675}"/>
          </ac:grpSpMkLst>
        </pc:grpChg>
        <pc:grpChg chg="add del mod">
          <ac:chgData name="hassan MH" userId="84cd2103f36ef0dc" providerId="LiveId" clId="{4C5D9288-3663-4D53-A597-1B27E5165414}" dt="2022-06-03T15:00:01.713" v="2225" actId="164"/>
          <ac:grpSpMkLst>
            <pc:docMk/>
            <pc:sldMk cId="606526872" sldId="462"/>
            <ac:grpSpMk id="70" creationId="{1493F4EE-FDB0-487E-DFA8-27C7CD24F9C2}"/>
          </ac:grpSpMkLst>
        </pc:grpChg>
        <pc:grpChg chg="del">
          <ac:chgData name="hassan MH" userId="84cd2103f36ef0dc" providerId="LiveId" clId="{4C5D9288-3663-4D53-A597-1B27E5165414}" dt="2022-06-03T14:42:41.148" v="1943" actId="478"/>
          <ac:grpSpMkLst>
            <pc:docMk/>
            <pc:sldMk cId="606526872" sldId="462"/>
            <ac:grpSpMk id="72" creationId="{B39209EF-8836-FD02-BBA8-95FF387B5B0C}"/>
          </ac:grpSpMkLst>
        </pc:grpChg>
        <pc:grpChg chg="mod">
          <ac:chgData name="hassan MH" userId="84cd2103f36ef0dc" providerId="LiveId" clId="{4C5D9288-3663-4D53-A597-1B27E5165414}" dt="2022-06-03T14:42:47.409" v="1944"/>
          <ac:grpSpMkLst>
            <pc:docMk/>
            <pc:sldMk cId="606526872" sldId="462"/>
            <ac:grpSpMk id="75" creationId="{A935793C-91C3-5FE3-7C83-2D4B4AB8AB45}"/>
          </ac:grpSpMkLst>
        </pc:grpChg>
        <pc:grpChg chg="mod">
          <ac:chgData name="hassan MH" userId="84cd2103f36ef0dc" providerId="LiveId" clId="{4C5D9288-3663-4D53-A597-1B27E5165414}" dt="2022-06-03T14:42:47.409" v="1944"/>
          <ac:grpSpMkLst>
            <pc:docMk/>
            <pc:sldMk cId="606526872" sldId="462"/>
            <ac:grpSpMk id="76" creationId="{CC78AE53-B95F-F43F-95A1-F2E03DA5DC4E}"/>
          </ac:grpSpMkLst>
        </pc:grpChg>
        <pc:grpChg chg="mod">
          <ac:chgData name="hassan MH" userId="84cd2103f36ef0dc" providerId="LiveId" clId="{4C5D9288-3663-4D53-A597-1B27E5165414}" dt="2022-06-03T14:42:47.409" v="1944"/>
          <ac:grpSpMkLst>
            <pc:docMk/>
            <pc:sldMk cId="606526872" sldId="462"/>
            <ac:grpSpMk id="80" creationId="{5566FD1C-00B2-9DF6-30CB-89C1D690E9F2}"/>
          </ac:grpSpMkLst>
        </pc:grpChg>
        <pc:grpChg chg="mod">
          <ac:chgData name="hassan MH" userId="84cd2103f36ef0dc" providerId="LiveId" clId="{4C5D9288-3663-4D53-A597-1B27E5165414}" dt="2022-06-03T14:42:47.409" v="1944"/>
          <ac:grpSpMkLst>
            <pc:docMk/>
            <pc:sldMk cId="606526872" sldId="462"/>
            <ac:grpSpMk id="83" creationId="{83570713-4936-6DA1-61EF-653E99747485}"/>
          </ac:grpSpMkLst>
        </pc:grpChg>
        <pc:grpChg chg="mod">
          <ac:chgData name="hassan MH" userId="84cd2103f36ef0dc" providerId="LiveId" clId="{4C5D9288-3663-4D53-A597-1B27E5165414}" dt="2022-06-03T14:42:47.409" v="1944"/>
          <ac:grpSpMkLst>
            <pc:docMk/>
            <pc:sldMk cId="606526872" sldId="462"/>
            <ac:grpSpMk id="84" creationId="{9E9A1885-275B-9769-3530-A38819A0F64E}"/>
          </ac:grpSpMkLst>
        </pc:grpChg>
        <pc:grpChg chg="mod">
          <ac:chgData name="hassan MH" userId="84cd2103f36ef0dc" providerId="LiveId" clId="{4C5D9288-3663-4D53-A597-1B27E5165414}" dt="2022-06-03T14:42:47.409" v="1944"/>
          <ac:grpSpMkLst>
            <pc:docMk/>
            <pc:sldMk cId="606526872" sldId="462"/>
            <ac:grpSpMk id="85" creationId="{2C8EB23B-2D19-1865-1592-8DCEE8C53A86}"/>
          </ac:grpSpMkLst>
        </pc:grpChg>
        <pc:grpChg chg="mod">
          <ac:chgData name="hassan MH" userId="84cd2103f36ef0dc" providerId="LiveId" clId="{4C5D9288-3663-4D53-A597-1B27E5165414}" dt="2022-06-03T14:42:47.409" v="1944"/>
          <ac:grpSpMkLst>
            <pc:docMk/>
            <pc:sldMk cId="606526872" sldId="462"/>
            <ac:grpSpMk id="86" creationId="{959DF5D9-FF76-40AE-E2CC-46127C399114}"/>
          </ac:grpSpMkLst>
        </pc:grpChg>
        <pc:grpChg chg="mod">
          <ac:chgData name="hassan MH" userId="84cd2103f36ef0dc" providerId="LiveId" clId="{4C5D9288-3663-4D53-A597-1B27E5165414}" dt="2022-06-03T14:42:47.409" v="1944"/>
          <ac:grpSpMkLst>
            <pc:docMk/>
            <pc:sldMk cId="606526872" sldId="462"/>
            <ac:grpSpMk id="97" creationId="{13AA1F7C-8C5D-F5C6-D006-5BB7FB813CD6}"/>
          </ac:grpSpMkLst>
        </pc:grpChg>
        <pc:grpChg chg="mod">
          <ac:chgData name="hassan MH" userId="84cd2103f36ef0dc" providerId="LiveId" clId="{4C5D9288-3663-4D53-A597-1B27E5165414}" dt="2022-06-03T14:42:47.409" v="1944"/>
          <ac:grpSpMkLst>
            <pc:docMk/>
            <pc:sldMk cId="606526872" sldId="462"/>
            <ac:grpSpMk id="116" creationId="{E4924073-8BA5-53C7-855C-CCAE6199CED3}"/>
          </ac:grpSpMkLst>
        </pc:grpChg>
        <pc:grpChg chg="mod">
          <ac:chgData name="hassan MH" userId="84cd2103f36ef0dc" providerId="LiveId" clId="{4C5D9288-3663-4D53-A597-1B27E5165414}" dt="2022-06-03T14:42:47.409" v="1944"/>
          <ac:grpSpMkLst>
            <pc:docMk/>
            <pc:sldMk cId="606526872" sldId="462"/>
            <ac:grpSpMk id="117" creationId="{2EDF78B8-C095-C71F-BEDD-8B59DE525D02}"/>
          </ac:grpSpMkLst>
        </pc:grpChg>
        <pc:grpChg chg="mod">
          <ac:chgData name="hassan MH" userId="84cd2103f36ef0dc" providerId="LiveId" clId="{4C5D9288-3663-4D53-A597-1B27E5165414}" dt="2022-06-03T14:42:47.409" v="1944"/>
          <ac:grpSpMkLst>
            <pc:docMk/>
            <pc:sldMk cId="606526872" sldId="462"/>
            <ac:grpSpMk id="118" creationId="{F6B516EF-32F0-8843-4336-08C525EB545C}"/>
          </ac:grpSpMkLst>
        </pc:grpChg>
        <pc:picChg chg="add del mod">
          <ac:chgData name="hassan MH" userId="84cd2103f36ef0dc" providerId="LiveId" clId="{4C5D9288-3663-4D53-A597-1B27E5165414}" dt="2022-06-03T14:59:35.035" v="2219"/>
          <ac:picMkLst>
            <pc:docMk/>
            <pc:sldMk cId="606526872" sldId="462"/>
            <ac:picMk id="2" creationId="{F1502D89-2C93-0CD9-46C8-4A8B3F95E7B9}"/>
          </ac:picMkLst>
        </pc:picChg>
        <pc:picChg chg="add mod">
          <ac:chgData name="hassan MH" userId="84cd2103f36ef0dc" providerId="LiveId" clId="{4C5D9288-3663-4D53-A597-1B27E5165414}" dt="2022-06-03T15:00:14.718" v="2230" actId="14100"/>
          <ac:picMkLst>
            <pc:docMk/>
            <pc:sldMk cId="606526872" sldId="462"/>
            <ac:picMk id="4" creationId="{DCC4BDD9-7F38-E357-8E04-02E1890A6594}"/>
          </ac:picMkLst>
        </pc:picChg>
      </pc:sldChg>
      <pc:sldChg chg="addSp delSp modSp add mod ord">
        <pc:chgData name="hassan MH" userId="84cd2103f36ef0dc" providerId="LiveId" clId="{4C5D9288-3663-4D53-A597-1B27E5165414}" dt="2022-06-03T16:19:30.435" v="3021" actId="14100"/>
        <pc:sldMkLst>
          <pc:docMk/>
          <pc:sldMk cId="3461882086" sldId="463"/>
        </pc:sldMkLst>
        <pc:spChg chg="mod">
          <ac:chgData name="hassan MH" userId="84cd2103f36ef0dc" providerId="LiveId" clId="{4C5D9288-3663-4D53-A597-1B27E5165414}" dt="2022-06-03T15:07:07.465" v="2364"/>
          <ac:spMkLst>
            <pc:docMk/>
            <pc:sldMk cId="3461882086" sldId="463"/>
            <ac:spMk id="7" creationId="{3B8B6AD9-9A59-F0AA-7E21-43A078F6F8D3}"/>
          </ac:spMkLst>
        </pc:spChg>
        <pc:spChg chg="mod">
          <ac:chgData name="hassan MH" userId="84cd2103f36ef0dc" providerId="LiveId" clId="{4C5D9288-3663-4D53-A597-1B27E5165414}" dt="2022-06-03T15:07:07.465" v="2364"/>
          <ac:spMkLst>
            <pc:docMk/>
            <pc:sldMk cId="3461882086" sldId="463"/>
            <ac:spMk id="9" creationId="{FE01F3FF-C7BC-9ED0-CBE2-FAFFB2EC4755}"/>
          </ac:spMkLst>
        </pc:spChg>
        <pc:spChg chg="mod">
          <ac:chgData name="hassan MH" userId="84cd2103f36ef0dc" providerId="LiveId" clId="{4C5D9288-3663-4D53-A597-1B27E5165414}" dt="2022-06-03T15:35:54.189" v="2575" actId="207"/>
          <ac:spMkLst>
            <pc:docMk/>
            <pc:sldMk cId="3461882086" sldId="463"/>
            <ac:spMk id="10" creationId="{AC90E868-6B9F-4DE2-7E2D-90E5BF6ED449}"/>
          </ac:spMkLst>
        </pc:spChg>
        <pc:spChg chg="mod">
          <ac:chgData name="hassan MH" userId="84cd2103f36ef0dc" providerId="LiveId" clId="{4C5D9288-3663-4D53-A597-1B27E5165414}" dt="2022-06-03T15:07:07.465" v="2364"/>
          <ac:spMkLst>
            <pc:docMk/>
            <pc:sldMk cId="3461882086" sldId="463"/>
            <ac:spMk id="11" creationId="{D84E7483-8E61-3464-B774-58009835D34A}"/>
          </ac:spMkLst>
        </pc:spChg>
        <pc:spChg chg="mod">
          <ac:chgData name="hassan MH" userId="84cd2103f36ef0dc" providerId="LiveId" clId="{4C5D9288-3663-4D53-A597-1B27E5165414}" dt="2022-06-03T15:07:07.465" v="2364"/>
          <ac:spMkLst>
            <pc:docMk/>
            <pc:sldMk cId="3461882086" sldId="463"/>
            <ac:spMk id="12" creationId="{6A729560-BF16-57AB-E481-FFD3915A2997}"/>
          </ac:spMkLst>
        </pc:spChg>
        <pc:spChg chg="mod">
          <ac:chgData name="hassan MH" userId="84cd2103f36ef0dc" providerId="LiveId" clId="{4C5D9288-3663-4D53-A597-1B27E5165414}" dt="2022-06-03T15:07:07.465" v="2364"/>
          <ac:spMkLst>
            <pc:docMk/>
            <pc:sldMk cId="3461882086" sldId="463"/>
            <ac:spMk id="13" creationId="{DE2D5C52-F75C-DCE0-4D60-2F98A518473A}"/>
          </ac:spMkLst>
        </pc:spChg>
        <pc:spChg chg="mod">
          <ac:chgData name="hassan MH" userId="84cd2103f36ef0dc" providerId="LiveId" clId="{4C5D9288-3663-4D53-A597-1B27E5165414}" dt="2022-06-03T15:07:07.465" v="2364"/>
          <ac:spMkLst>
            <pc:docMk/>
            <pc:sldMk cId="3461882086" sldId="463"/>
            <ac:spMk id="14" creationId="{2309DA70-3DB8-D142-3813-1B978ADB21B8}"/>
          </ac:spMkLst>
        </pc:spChg>
        <pc:spChg chg="mod">
          <ac:chgData name="hassan MH" userId="84cd2103f36ef0dc" providerId="LiveId" clId="{4C5D9288-3663-4D53-A597-1B27E5165414}" dt="2022-06-03T15:07:07.465" v="2364"/>
          <ac:spMkLst>
            <pc:docMk/>
            <pc:sldMk cId="3461882086" sldId="463"/>
            <ac:spMk id="15" creationId="{89CA221D-3FC3-76EC-46BA-C07F43C491DD}"/>
          </ac:spMkLst>
        </pc:spChg>
        <pc:spChg chg="mod">
          <ac:chgData name="hassan MH" userId="84cd2103f36ef0dc" providerId="LiveId" clId="{4C5D9288-3663-4D53-A597-1B27E5165414}" dt="2022-06-03T15:07:07.465" v="2364"/>
          <ac:spMkLst>
            <pc:docMk/>
            <pc:sldMk cId="3461882086" sldId="463"/>
            <ac:spMk id="17" creationId="{4917C653-0BC7-5C71-8F6E-67813C9A7BED}"/>
          </ac:spMkLst>
        </pc:spChg>
        <pc:spChg chg="mod">
          <ac:chgData name="hassan MH" userId="84cd2103f36ef0dc" providerId="LiveId" clId="{4C5D9288-3663-4D53-A597-1B27E5165414}" dt="2022-06-03T15:07:07.465" v="2364"/>
          <ac:spMkLst>
            <pc:docMk/>
            <pc:sldMk cId="3461882086" sldId="463"/>
            <ac:spMk id="19" creationId="{BA06F2CC-AD5E-EE7B-8DEF-C7D6A97A789D}"/>
          </ac:spMkLst>
        </pc:spChg>
        <pc:spChg chg="mod">
          <ac:chgData name="hassan MH" userId="84cd2103f36ef0dc" providerId="LiveId" clId="{4C5D9288-3663-4D53-A597-1B27E5165414}" dt="2022-06-03T15:07:07.465" v="2364"/>
          <ac:spMkLst>
            <pc:docMk/>
            <pc:sldMk cId="3461882086" sldId="463"/>
            <ac:spMk id="20" creationId="{5A411FEB-D490-17A4-2B01-EDCB1A93172C}"/>
          </ac:spMkLst>
        </pc:spChg>
        <pc:spChg chg="mod">
          <ac:chgData name="hassan MH" userId="84cd2103f36ef0dc" providerId="LiveId" clId="{4C5D9288-3663-4D53-A597-1B27E5165414}" dt="2022-06-03T15:07:07.465" v="2364"/>
          <ac:spMkLst>
            <pc:docMk/>
            <pc:sldMk cId="3461882086" sldId="463"/>
            <ac:spMk id="21" creationId="{E1D86423-7AC7-029B-7819-E71F87229FDD}"/>
          </ac:spMkLst>
        </pc:spChg>
        <pc:spChg chg="mod">
          <ac:chgData name="hassan MH" userId="84cd2103f36ef0dc" providerId="LiveId" clId="{4C5D9288-3663-4D53-A597-1B27E5165414}" dt="2022-06-03T15:07:07.465" v="2364"/>
          <ac:spMkLst>
            <pc:docMk/>
            <pc:sldMk cId="3461882086" sldId="463"/>
            <ac:spMk id="27" creationId="{EB3EA936-B287-315F-0E17-3F553036762F}"/>
          </ac:spMkLst>
        </pc:spChg>
        <pc:spChg chg="mod">
          <ac:chgData name="hassan MH" userId="84cd2103f36ef0dc" providerId="LiveId" clId="{4C5D9288-3663-4D53-A597-1B27E5165414}" dt="2022-06-03T15:07:07.465" v="2364"/>
          <ac:spMkLst>
            <pc:docMk/>
            <pc:sldMk cId="3461882086" sldId="463"/>
            <ac:spMk id="28" creationId="{333ACB2A-D7F4-7034-EB8C-8A0C2848B830}"/>
          </ac:spMkLst>
        </pc:spChg>
        <pc:spChg chg="mod">
          <ac:chgData name="hassan MH" userId="84cd2103f36ef0dc" providerId="LiveId" clId="{4C5D9288-3663-4D53-A597-1B27E5165414}" dt="2022-06-03T15:07:07.465" v="2364"/>
          <ac:spMkLst>
            <pc:docMk/>
            <pc:sldMk cId="3461882086" sldId="463"/>
            <ac:spMk id="29" creationId="{A8CCCBC2-925F-7A2B-4EB0-69DE8FADB170}"/>
          </ac:spMkLst>
        </pc:spChg>
        <pc:spChg chg="mod">
          <ac:chgData name="hassan MH" userId="84cd2103f36ef0dc" providerId="LiveId" clId="{4C5D9288-3663-4D53-A597-1B27E5165414}" dt="2022-06-03T15:07:07.465" v="2364"/>
          <ac:spMkLst>
            <pc:docMk/>
            <pc:sldMk cId="3461882086" sldId="463"/>
            <ac:spMk id="30" creationId="{DC31D988-77D3-C494-887E-9E34E1E63761}"/>
          </ac:spMkLst>
        </pc:spChg>
        <pc:spChg chg="mod">
          <ac:chgData name="hassan MH" userId="84cd2103f36ef0dc" providerId="LiveId" clId="{4C5D9288-3663-4D53-A597-1B27E5165414}" dt="2022-06-03T15:07:07.465" v="2364"/>
          <ac:spMkLst>
            <pc:docMk/>
            <pc:sldMk cId="3461882086" sldId="463"/>
            <ac:spMk id="31" creationId="{45DF81FD-2709-B61D-788D-5BBFCA5FDA0C}"/>
          </ac:spMkLst>
        </pc:spChg>
        <pc:spChg chg="mod">
          <ac:chgData name="hassan MH" userId="84cd2103f36ef0dc" providerId="LiveId" clId="{4C5D9288-3663-4D53-A597-1B27E5165414}" dt="2022-06-03T15:07:07.465" v="2364"/>
          <ac:spMkLst>
            <pc:docMk/>
            <pc:sldMk cId="3461882086" sldId="463"/>
            <ac:spMk id="32" creationId="{070689DF-0557-6F26-5E16-14EB0DB0B50D}"/>
          </ac:spMkLst>
        </pc:spChg>
        <pc:spChg chg="mod">
          <ac:chgData name="hassan MH" userId="84cd2103f36ef0dc" providerId="LiveId" clId="{4C5D9288-3663-4D53-A597-1B27E5165414}" dt="2022-06-03T15:07:07.465" v="2364"/>
          <ac:spMkLst>
            <pc:docMk/>
            <pc:sldMk cId="3461882086" sldId="463"/>
            <ac:spMk id="33" creationId="{219DD2CC-8624-5939-4059-1DED1E6ED116}"/>
          </ac:spMkLst>
        </pc:spChg>
        <pc:spChg chg="mod">
          <ac:chgData name="hassan MH" userId="84cd2103f36ef0dc" providerId="LiveId" clId="{4C5D9288-3663-4D53-A597-1B27E5165414}" dt="2022-06-03T15:07:07.465" v="2364"/>
          <ac:spMkLst>
            <pc:docMk/>
            <pc:sldMk cId="3461882086" sldId="463"/>
            <ac:spMk id="34" creationId="{A9C88E20-5314-F54A-D288-D8B226C3D3F8}"/>
          </ac:spMkLst>
        </pc:spChg>
        <pc:spChg chg="mod">
          <ac:chgData name="hassan MH" userId="84cd2103f36ef0dc" providerId="LiveId" clId="{4C5D9288-3663-4D53-A597-1B27E5165414}" dt="2022-06-03T15:07:07.465" v="2364"/>
          <ac:spMkLst>
            <pc:docMk/>
            <pc:sldMk cId="3461882086" sldId="463"/>
            <ac:spMk id="35" creationId="{49EEB511-39E0-3A7C-A050-2D300D3CC9AE}"/>
          </ac:spMkLst>
        </pc:spChg>
        <pc:spChg chg="mod">
          <ac:chgData name="hassan MH" userId="84cd2103f36ef0dc" providerId="LiveId" clId="{4C5D9288-3663-4D53-A597-1B27E5165414}" dt="2022-06-03T15:07:07.465" v="2364"/>
          <ac:spMkLst>
            <pc:docMk/>
            <pc:sldMk cId="3461882086" sldId="463"/>
            <ac:spMk id="36" creationId="{1291E313-FA17-D1F4-4AA8-CBB6DCF575B4}"/>
          </ac:spMkLst>
        </pc:spChg>
        <pc:spChg chg="mod">
          <ac:chgData name="hassan MH" userId="84cd2103f36ef0dc" providerId="LiveId" clId="{4C5D9288-3663-4D53-A597-1B27E5165414}" dt="2022-06-03T15:07:07.465" v="2364"/>
          <ac:spMkLst>
            <pc:docMk/>
            <pc:sldMk cId="3461882086" sldId="463"/>
            <ac:spMk id="37" creationId="{C281DF27-43C4-375A-2353-4343BFE976EE}"/>
          </ac:spMkLst>
        </pc:spChg>
        <pc:spChg chg="mod">
          <ac:chgData name="hassan MH" userId="84cd2103f36ef0dc" providerId="LiveId" clId="{4C5D9288-3663-4D53-A597-1B27E5165414}" dt="2022-06-03T15:07:07.465" v="2364"/>
          <ac:spMkLst>
            <pc:docMk/>
            <pc:sldMk cId="3461882086" sldId="463"/>
            <ac:spMk id="38" creationId="{3852C25B-966B-27CB-E728-C4296E4E961A}"/>
          </ac:spMkLst>
        </pc:spChg>
        <pc:spChg chg="mod">
          <ac:chgData name="hassan MH" userId="84cd2103f36ef0dc" providerId="LiveId" clId="{4C5D9288-3663-4D53-A597-1B27E5165414}" dt="2022-06-03T15:07:07.465" v="2364"/>
          <ac:spMkLst>
            <pc:docMk/>
            <pc:sldMk cId="3461882086" sldId="463"/>
            <ac:spMk id="39" creationId="{8EC36A44-2EED-EC7C-BCE1-181695A3AD61}"/>
          </ac:spMkLst>
        </pc:spChg>
        <pc:spChg chg="mod">
          <ac:chgData name="hassan MH" userId="84cd2103f36ef0dc" providerId="LiveId" clId="{4C5D9288-3663-4D53-A597-1B27E5165414}" dt="2022-06-03T15:07:07.465" v="2364"/>
          <ac:spMkLst>
            <pc:docMk/>
            <pc:sldMk cId="3461882086" sldId="463"/>
            <ac:spMk id="40" creationId="{252BAFA6-1586-A092-D5DC-7AE03522CA1F}"/>
          </ac:spMkLst>
        </pc:spChg>
        <pc:spChg chg="mod">
          <ac:chgData name="hassan MH" userId="84cd2103f36ef0dc" providerId="LiveId" clId="{4C5D9288-3663-4D53-A597-1B27E5165414}" dt="2022-06-03T15:07:07.465" v="2364"/>
          <ac:spMkLst>
            <pc:docMk/>
            <pc:sldMk cId="3461882086" sldId="463"/>
            <ac:spMk id="41" creationId="{12BC0F2A-55B5-E82A-DADF-1F3D29D7A788}"/>
          </ac:spMkLst>
        </pc:spChg>
        <pc:spChg chg="mod">
          <ac:chgData name="hassan MH" userId="84cd2103f36ef0dc" providerId="LiveId" clId="{4C5D9288-3663-4D53-A597-1B27E5165414}" dt="2022-06-03T15:07:07.465" v="2364"/>
          <ac:spMkLst>
            <pc:docMk/>
            <pc:sldMk cId="3461882086" sldId="463"/>
            <ac:spMk id="42" creationId="{04FB64D4-478C-35FD-2B3D-D1D61F319365}"/>
          </ac:spMkLst>
        </pc:spChg>
        <pc:spChg chg="mod">
          <ac:chgData name="hassan MH" userId="84cd2103f36ef0dc" providerId="LiveId" clId="{4C5D9288-3663-4D53-A597-1B27E5165414}" dt="2022-06-03T15:07:07.465" v="2364"/>
          <ac:spMkLst>
            <pc:docMk/>
            <pc:sldMk cId="3461882086" sldId="463"/>
            <ac:spMk id="43" creationId="{A6FC3022-FCB9-59DD-4CC8-F076FEDF8009}"/>
          </ac:spMkLst>
        </pc:spChg>
        <pc:spChg chg="mod">
          <ac:chgData name="hassan MH" userId="84cd2103f36ef0dc" providerId="LiveId" clId="{4C5D9288-3663-4D53-A597-1B27E5165414}" dt="2022-06-03T15:38:50.857" v="2638"/>
          <ac:spMkLst>
            <pc:docMk/>
            <pc:sldMk cId="3461882086" sldId="463"/>
            <ac:spMk id="44" creationId="{18920727-6091-FF59-E03E-6AC6C1C23C98}"/>
          </ac:spMkLst>
        </pc:spChg>
        <pc:spChg chg="mod">
          <ac:chgData name="hassan MH" userId="84cd2103f36ef0dc" providerId="LiveId" clId="{4C5D9288-3663-4D53-A597-1B27E5165414}" dt="2022-06-03T15:07:07.465" v="2364"/>
          <ac:spMkLst>
            <pc:docMk/>
            <pc:sldMk cId="3461882086" sldId="463"/>
            <ac:spMk id="45" creationId="{118C1696-351E-5EEA-802B-D16DDD984211}"/>
          </ac:spMkLst>
        </pc:spChg>
        <pc:spChg chg="mod">
          <ac:chgData name="hassan MH" userId="84cd2103f36ef0dc" providerId="LiveId" clId="{4C5D9288-3663-4D53-A597-1B27E5165414}" dt="2022-06-03T15:07:07.465" v="2364"/>
          <ac:spMkLst>
            <pc:docMk/>
            <pc:sldMk cId="3461882086" sldId="463"/>
            <ac:spMk id="46" creationId="{A6817503-A0B3-9C4F-BD73-977AD90810A4}"/>
          </ac:spMkLst>
        </pc:spChg>
        <pc:spChg chg="mod">
          <ac:chgData name="hassan MH" userId="84cd2103f36ef0dc" providerId="LiveId" clId="{4C5D9288-3663-4D53-A597-1B27E5165414}" dt="2022-06-03T15:07:07.465" v="2364"/>
          <ac:spMkLst>
            <pc:docMk/>
            <pc:sldMk cId="3461882086" sldId="463"/>
            <ac:spMk id="47" creationId="{1C9C881D-9CE0-DD65-EA9E-2C5DA3390DEB}"/>
          </ac:spMkLst>
        </pc:spChg>
        <pc:spChg chg="mod">
          <ac:chgData name="hassan MH" userId="84cd2103f36ef0dc" providerId="LiveId" clId="{4C5D9288-3663-4D53-A597-1B27E5165414}" dt="2022-06-03T15:07:07.465" v="2364"/>
          <ac:spMkLst>
            <pc:docMk/>
            <pc:sldMk cId="3461882086" sldId="463"/>
            <ac:spMk id="48" creationId="{B80F4B87-B867-E145-F5EB-4D488EB51785}"/>
          </ac:spMkLst>
        </pc:spChg>
        <pc:spChg chg="mod">
          <ac:chgData name="hassan MH" userId="84cd2103f36ef0dc" providerId="LiveId" clId="{4C5D9288-3663-4D53-A597-1B27E5165414}" dt="2022-06-03T15:07:07.465" v="2364"/>
          <ac:spMkLst>
            <pc:docMk/>
            <pc:sldMk cId="3461882086" sldId="463"/>
            <ac:spMk id="49" creationId="{9DBCC733-EFAB-EBB3-4308-471A7208B344}"/>
          </ac:spMkLst>
        </pc:spChg>
        <pc:spChg chg="mod">
          <ac:chgData name="hassan MH" userId="84cd2103f36ef0dc" providerId="LiveId" clId="{4C5D9288-3663-4D53-A597-1B27E5165414}" dt="2022-06-03T15:07:07.465" v="2364"/>
          <ac:spMkLst>
            <pc:docMk/>
            <pc:sldMk cId="3461882086" sldId="463"/>
            <ac:spMk id="50" creationId="{9517C52F-900A-7199-5DBC-0CA17DEBE7D1}"/>
          </ac:spMkLst>
        </pc:spChg>
        <pc:spChg chg="mod">
          <ac:chgData name="hassan MH" userId="84cd2103f36ef0dc" providerId="LiveId" clId="{4C5D9288-3663-4D53-A597-1B27E5165414}" dt="2022-06-03T15:07:07.465" v="2364"/>
          <ac:spMkLst>
            <pc:docMk/>
            <pc:sldMk cId="3461882086" sldId="463"/>
            <ac:spMk id="51" creationId="{087FF5C6-CB63-176D-5C98-74506731B481}"/>
          </ac:spMkLst>
        </pc:spChg>
        <pc:spChg chg="mod">
          <ac:chgData name="hassan MH" userId="84cd2103f36ef0dc" providerId="LiveId" clId="{4C5D9288-3663-4D53-A597-1B27E5165414}" dt="2022-06-03T15:07:07.465" v="2364"/>
          <ac:spMkLst>
            <pc:docMk/>
            <pc:sldMk cId="3461882086" sldId="463"/>
            <ac:spMk id="52" creationId="{782FEB5D-3787-3893-2E5C-7EDD5D2CAFA9}"/>
          </ac:spMkLst>
        </pc:spChg>
        <pc:spChg chg="mod">
          <ac:chgData name="hassan MH" userId="84cd2103f36ef0dc" providerId="LiveId" clId="{4C5D9288-3663-4D53-A597-1B27E5165414}" dt="2022-06-03T15:07:07.465" v="2364"/>
          <ac:spMkLst>
            <pc:docMk/>
            <pc:sldMk cId="3461882086" sldId="463"/>
            <ac:spMk id="53" creationId="{CD7DFD5C-AAB4-2F2D-03BB-21440F848CCB}"/>
          </ac:spMkLst>
        </pc:spChg>
        <pc:spChg chg="mod">
          <ac:chgData name="hassan MH" userId="84cd2103f36ef0dc" providerId="LiveId" clId="{4C5D9288-3663-4D53-A597-1B27E5165414}" dt="2022-06-03T15:07:07.465" v="2364"/>
          <ac:spMkLst>
            <pc:docMk/>
            <pc:sldMk cId="3461882086" sldId="463"/>
            <ac:spMk id="54" creationId="{58C7811C-6DFE-B4AF-6344-B3F336D455F2}"/>
          </ac:spMkLst>
        </pc:spChg>
        <pc:spChg chg="mod">
          <ac:chgData name="hassan MH" userId="84cd2103f36ef0dc" providerId="LiveId" clId="{4C5D9288-3663-4D53-A597-1B27E5165414}" dt="2022-06-03T15:07:07.465" v="2364"/>
          <ac:spMkLst>
            <pc:docMk/>
            <pc:sldMk cId="3461882086" sldId="463"/>
            <ac:spMk id="55" creationId="{EB196843-163E-E529-B100-B1128D2F265F}"/>
          </ac:spMkLst>
        </pc:spChg>
        <pc:spChg chg="mod">
          <ac:chgData name="hassan MH" userId="84cd2103f36ef0dc" providerId="LiveId" clId="{4C5D9288-3663-4D53-A597-1B27E5165414}" dt="2022-06-03T15:07:07.465" v="2364"/>
          <ac:spMkLst>
            <pc:docMk/>
            <pc:sldMk cId="3461882086" sldId="463"/>
            <ac:spMk id="56" creationId="{CC29DB55-FAD3-3E69-0719-EA8C83234375}"/>
          </ac:spMkLst>
        </pc:spChg>
        <pc:spChg chg="mod">
          <ac:chgData name="hassan MH" userId="84cd2103f36ef0dc" providerId="LiveId" clId="{4C5D9288-3663-4D53-A597-1B27E5165414}" dt="2022-06-03T15:07:07.465" v="2364"/>
          <ac:spMkLst>
            <pc:docMk/>
            <pc:sldMk cId="3461882086" sldId="463"/>
            <ac:spMk id="57" creationId="{BC101A29-F815-2EEA-BFE1-4FC1F2D69C27}"/>
          </ac:spMkLst>
        </pc:spChg>
        <pc:spChg chg="mod">
          <ac:chgData name="hassan MH" userId="84cd2103f36ef0dc" providerId="LiveId" clId="{4C5D9288-3663-4D53-A597-1B27E5165414}" dt="2022-06-03T15:07:07.465" v="2364"/>
          <ac:spMkLst>
            <pc:docMk/>
            <pc:sldMk cId="3461882086" sldId="463"/>
            <ac:spMk id="58" creationId="{B50EA3D8-222B-55ED-B52B-F308EBB98F69}"/>
          </ac:spMkLst>
        </pc:spChg>
        <pc:spChg chg="mod">
          <ac:chgData name="hassan MH" userId="84cd2103f36ef0dc" providerId="LiveId" clId="{4C5D9288-3663-4D53-A597-1B27E5165414}" dt="2022-06-03T15:07:07.465" v="2364"/>
          <ac:spMkLst>
            <pc:docMk/>
            <pc:sldMk cId="3461882086" sldId="463"/>
            <ac:spMk id="59" creationId="{471E54F2-6909-6089-8DC6-D86600447DFD}"/>
          </ac:spMkLst>
        </pc:spChg>
        <pc:spChg chg="mod">
          <ac:chgData name="hassan MH" userId="84cd2103f36ef0dc" providerId="LiveId" clId="{4C5D9288-3663-4D53-A597-1B27E5165414}" dt="2022-06-03T15:07:07.465" v="2364"/>
          <ac:spMkLst>
            <pc:docMk/>
            <pc:sldMk cId="3461882086" sldId="463"/>
            <ac:spMk id="60" creationId="{AA143710-DB4D-6279-7E39-11AD6B977B87}"/>
          </ac:spMkLst>
        </pc:spChg>
        <pc:spChg chg="mod">
          <ac:chgData name="hassan MH" userId="84cd2103f36ef0dc" providerId="LiveId" clId="{4C5D9288-3663-4D53-A597-1B27E5165414}" dt="2022-06-03T15:07:07.465" v="2364"/>
          <ac:spMkLst>
            <pc:docMk/>
            <pc:sldMk cId="3461882086" sldId="463"/>
            <ac:spMk id="61" creationId="{466864B1-C9CA-9E98-D6A6-18AE540849E0}"/>
          </ac:spMkLst>
        </pc:spChg>
        <pc:spChg chg="mod">
          <ac:chgData name="hassan MH" userId="84cd2103f36ef0dc" providerId="LiveId" clId="{4C5D9288-3663-4D53-A597-1B27E5165414}" dt="2022-06-03T15:07:07.465" v="2364"/>
          <ac:spMkLst>
            <pc:docMk/>
            <pc:sldMk cId="3461882086" sldId="463"/>
            <ac:spMk id="62" creationId="{40F8E7C6-EE61-0EF2-9B5F-7C008CA2A92E}"/>
          </ac:spMkLst>
        </pc:spChg>
        <pc:spChg chg="mod">
          <ac:chgData name="hassan MH" userId="84cd2103f36ef0dc" providerId="LiveId" clId="{4C5D9288-3663-4D53-A597-1B27E5165414}" dt="2022-06-03T15:07:07.465" v="2364"/>
          <ac:spMkLst>
            <pc:docMk/>
            <pc:sldMk cId="3461882086" sldId="463"/>
            <ac:spMk id="63" creationId="{87F35BF4-70D7-4583-AEE1-F1D1BDCBC9ED}"/>
          </ac:spMkLst>
        </pc:spChg>
        <pc:spChg chg="mod">
          <ac:chgData name="hassan MH" userId="84cd2103f36ef0dc" providerId="LiveId" clId="{4C5D9288-3663-4D53-A597-1B27E5165414}" dt="2022-06-03T15:07:07.465" v="2364"/>
          <ac:spMkLst>
            <pc:docMk/>
            <pc:sldMk cId="3461882086" sldId="463"/>
            <ac:spMk id="64" creationId="{E03EFF7C-CCA2-A5E2-D12D-4E069A10FB8B}"/>
          </ac:spMkLst>
        </pc:spChg>
        <pc:spChg chg="mod">
          <ac:chgData name="hassan MH" userId="84cd2103f36ef0dc" providerId="LiveId" clId="{4C5D9288-3663-4D53-A597-1B27E5165414}" dt="2022-06-03T15:07:07.465" v="2364"/>
          <ac:spMkLst>
            <pc:docMk/>
            <pc:sldMk cId="3461882086" sldId="463"/>
            <ac:spMk id="65" creationId="{693C5D08-584F-CBDB-A33D-DF02DC0C4398}"/>
          </ac:spMkLst>
        </pc:spChg>
        <pc:grpChg chg="add del mod">
          <ac:chgData name="hassan MH" userId="84cd2103f36ef0dc" providerId="LiveId" clId="{4C5D9288-3663-4D53-A597-1B27E5165414}" dt="2022-06-03T15:07:17.108" v="2367" actId="21"/>
          <ac:grpSpMkLst>
            <pc:docMk/>
            <pc:sldMk cId="3461882086" sldId="463"/>
            <ac:grpSpMk id="4" creationId="{29C2DF40-DA0B-C5FF-9E07-2603500E9B4C}"/>
          </ac:grpSpMkLst>
        </pc:grpChg>
        <pc:grpChg chg="mod">
          <ac:chgData name="hassan MH" userId="84cd2103f36ef0dc" providerId="LiveId" clId="{4C5D9288-3663-4D53-A597-1B27E5165414}" dt="2022-06-03T15:07:07.465" v="2364"/>
          <ac:grpSpMkLst>
            <pc:docMk/>
            <pc:sldMk cId="3461882086" sldId="463"/>
            <ac:grpSpMk id="5" creationId="{6DFD7BF1-B331-9ED3-1C84-9D6D4F44FAC9}"/>
          </ac:grpSpMkLst>
        </pc:grpChg>
        <pc:grpChg chg="mod">
          <ac:chgData name="hassan MH" userId="84cd2103f36ef0dc" providerId="LiveId" clId="{4C5D9288-3663-4D53-A597-1B27E5165414}" dt="2022-06-03T15:07:07.465" v="2364"/>
          <ac:grpSpMkLst>
            <pc:docMk/>
            <pc:sldMk cId="3461882086" sldId="463"/>
            <ac:grpSpMk id="6" creationId="{F72B1AF9-A1B7-B790-B409-701C23AEB9C5}"/>
          </ac:grpSpMkLst>
        </pc:grpChg>
        <pc:grpChg chg="mod">
          <ac:chgData name="hassan MH" userId="84cd2103f36ef0dc" providerId="LiveId" clId="{4C5D9288-3663-4D53-A597-1B27E5165414}" dt="2022-06-03T15:07:07.465" v="2364"/>
          <ac:grpSpMkLst>
            <pc:docMk/>
            <pc:sldMk cId="3461882086" sldId="463"/>
            <ac:grpSpMk id="8" creationId="{4F116A45-63A1-5C1D-52EF-7D6ED3A14A1A}"/>
          </ac:grpSpMkLst>
        </pc:grpChg>
        <pc:grpChg chg="mod">
          <ac:chgData name="hassan MH" userId="84cd2103f36ef0dc" providerId="LiveId" clId="{4C5D9288-3663-4D53-A597-1B27E5165414}" dt="2022-06-03T15:07:07.465" v="2364"/>
          <ac:grpSpMkLst>
            <pc:docMk/>
            <pc:sldMk cId="3461882086" sldId="463"/>
            <ac:grpSpMk id="16" creationId="{CC8AC68B-7A52-C7BB-3666-90D7863C1E29}"/>
          </ac:grpSpMkLst>
        </pc:grpChg>
        <pc:grpChg chg="mod">
          <ac:chgData name="hassan MH" userId="84cd2103f36ef0dc" providerId="LiveId" clId="{4C5D9288-3663-4D53-A597-1B27E5165414}" dt="2022-06-03T15:07:07.465" v="2364"/>
          <ac:grpSpMkLst>
            <pc:docMk/>
            <pc:sldMk cId="3461882086" sldId="463"/>
            <ac:grpSpMk id="18" creationId="{8CD3A796-7F7F-7A4C-0BC7-0F76B5F69200}"/>
          </ac:grpSpMkLst>
        </pc:grpChg>
        <pc:grpChg chg="mod">
          <ac:chgData name="hassan MH" userId="84cd2103f36ef0dc" providerId="LiveId" clId="{4C5D9288-3663-4D53-A597-1B27E5165414}" dt="2022-06-03T15:07:07.465" v="2364"/>
          <ac:grpSpMkLst>
            <pc:docMk/>
            <pc:sldMk cId="3461882086" sldId="463"/>
            <ac:grpSpMk id="22" creationId="{E5D45FE3-CAAF-C763-EDD2-3F67625727E1}"/>
          </ac:grpSpMkLst>
        </pc:grpChg>
        <pc:grpChg chg="mod">
          <ac:chgData name="hassan MH" userId="84cd2103f36ef0dc" providerId="LiveId" clId="{4C5D9288-3663-4D53-A597-1B27E5165414}" dt="2022-06-03T15:07:07.465" v="2364"/>
          <ac:grpSpMkLst>
            <pc:docMk/>
            <pc:sldMk cId="3461882086" sldId="463"/>
            <ac:grpSpMk id="23" creationId="{798730FA-4F30-5595-B4ED-DF2BDE6638D5}"/>
          </ac:grpSpMkLst>
        </pc:grpChg>
        <pc:grpChg chg="mod">
          <ac:chgData name="hassan MH" userId="84cd2103f36ef0dc" providerId="LiveId" clId="{4C5D9288-3663-4D53-A597-1B27E5165414}" dt="2022-06-03T15:07:07.465" v="2364"/>
          <ac:grpSpMkLst>
            <pc:docMk/>
            <pc:sldMk cId="3461882086" sldId="463"/>
            <ac:grpSpMk id="24" creationId="{C709DD0D-8512-8275-3782-1D4E1177E7CF}"/>
          </ac:grpSpMkLst>
        </pc:grpChg>
        <pc:grpChg chg="mod">
          <ac:chgData name="hassan MH" userId="84cd2103f36ef0dc" providerId="LiveId" clId="{4C5D9288-3663-4D53-A597-1B27E5165414}" dt="2022-06-03T15:07:07.465" v="2364"/>
          <ac:grpSpMkLst>
            <pc:docMk/>
            <pc:sldMk cId="3461882086" sldId="463"/>
            <ac:grpSpMk id="25" creationId="{35A45300-4289-D360-39F3-9F50D8472325}"/>
          </ac:grpSpMkLst>
        </pc:grpChg>
        <pc:grpChg chg="mod">
          <ac:chgData name="hassan MH" userId="84cd2103f36ef0dc" providerId="LiveId" clId="{4C5D9288-3663-4D53-A597-1B27E5165414}" dt="2022-06-03T15:07:07.465" v="2364"/>
          <ac:grpSpMkLst>
            <pc:docMk/>
            <pc:sldMk cId="3461882086" sldId="463"/>
            <ac:grpSpMk id="26" creationId="{F09759AD-DA0D-F6BF-F0A8-240F9D0B96D6}"/>
          </ac:grpSpMkLst>
        </pc:grpChg>
        <pc:picChg chg="add del mod">
          <ac:chgData name="hassan MH" userId="84cd2103f36ef0dc" providerId="LiveId" clId="{4C5D9288-3663-4D53-A597-1B27E5165414}" dt="2022-06-03T15:07:53.056" v="2381" actId="21"/>
          <ac:picMkLst>
            <pc:docMk/>
            <pc:sldMk cId="3461882086" sldId="463"/>
            <ac:picMk id="2" creationId="{5BA46220-2ADD-4F9C-96D0-0BE726898F51}"/>
          </ac:picMkLst>
        </pc:picChg>
        <pc:picChg chg="add mod">
          <ac:chgData name="hassan MH" userId="84cd2103f36ef0dc" providerId="LiveId" clId="{4C5D9288-3663-4D53-A597-1B27E5165414}" dt="2022-06-03T16:19:30.435" v="3021" actId="14100"/>
          <ac:picMkLst>
            <pc:docMk/>
            <pc:sldMk cId="3461882086" sldId="463"/>
            <ac:picMk id="66" creationId="{BDA1E7CB-E94E-E00A-9670-43620A31ADFD}"/>
          </ac:picMkLst>
        </pc:picChg>
      </pc:sldChg>
      <pc:sldChg chg="addSp delSp modSp add mod">
        <pc:chgData name="hassan MH" userId="84cd2103f36ef0dc" providerId="LiveId" clId="{4C5D9288-3663-4D53-A597-1B27E5165414}" dt="2022-06-03T16:09:53.818" v="2873"/>
        <pc:sldMkLst>
          <pc:docMk/>
          <pc:sldMk cId="1960942332" sldId="464"/>
        </pc:sldMkLst>
        <pc:spChg chg="mod">
          <ac:chgData name="hassan MH" userId="84cd2103f36ef0dc" providerId="LiveId" clId="{4C5D9288-3663-4D53-A597-1B27E5165414}" dt="2022-06-03T15:42:05.865" v="2677" actId="1076"/>
          <ac:spMkLst>
            <pc:docMk/>
            <pc:sldMk cId="1960942332" sldId="464"/>
            <ac:spMk id="44" creationId="{18920727-6091-FF59-E03E-6AC6C1C23C98}"/>
          </ac:spMkLst>
        </pc:spChg>
        <pc:picChg chg="add del mod">
          <ac:chgData name="hassan MH" userId="84cd2103f36ef0dc" providerId="LiveId" clId="{4C5D9288-3663-4D53-A597-1B27E5165414}" dt="2022-06-03T16:09:53.818" v="2873"/>
          <ac:picMkLst>
            <pc:docMk/>
            <pc:sldMk cId="1960942332" sldId="464"/>
            <ac:picMk id="4" creationId="{C022DB0D-2FB7-EA77-23E2-F4DF6DA77FEE}"/>
          </ac:picMkLst>
        </pc:picChg>
      </pc:sldChg>
      <pc:sldChg chg="addSp delSp modSp add mod">
        <pc:chgData name="hassan MH" userId="84cd2103f36ef0dc" providerId="LiveId" clId="{4C5D9288-3663-4D53-A597-1B27E5165414}" dt="2022-06-03T15:39:11.809" v="2648"/>
        <pc:sldMkLst>
          <pc:docMk/>
          <pc:sldMk cId="1268670274" sldId="465"/>
        </pc:sldMkLst>
        <pc:spChg chg="mod">
          <ac:chgData name="hassan MH" userId="84cd2103f36ef0dc" providerId="LiveId" clId="{4C5D9288-3663-4D53-A597-1B27E5165414}" dt="2022-06-03T15:28:04.994" v="2458"/>
          <ac:spMkLst>
            <pc:docMk/>
            <pc:sldMk cId="1268670274" sldId="465"/>
            <ac:spMk id="8" creationId="{EFF15F11-3410-024F-0B7E-07443E794C6E}"/>
          </ac:spMkLst>
        </pc:spChg>
        <pc:spChg chg="mod">
          <ac:chgData name="hassan MH" userId="84cd2103f36ef0dc" providerId="LiveId" clId="{4C5D9288-3663-4D53-A597-1B27E5165414}" dt="2022-06-03T15:29:12.697" v="2483" actId="20577"/>
          <ac:spMkLst>
            <pc:docMk/>
            <pc:sldMk cId="1268670274" sldId="465"/>
            <ac:spMk id="10" creationId="{AC90E868-6B9F-4DE2-7E2D-90E5BF6ED449}"/>
          </ac:spMkLst>
        </pc:spChg>
        <pc:spChg chg="mod">
          <ac:chgData name="hassan MH" userId="84cd2103f36ef0dc" providerId="LiveId" clId="{4C5D9288-3663-4D53-A597-1B27E5165414}" dt="2022-06-03T15:28:04.994" v="2458"/>
          <ac:spMkLst>
            <pc:docMk/>
            <pc:sldMk cId="1268670274" sldId="465"/>
            <ac:spMk id="12" creationId="{BEBAED0A-AF51-2C75-925D-5DFB6E8D1C2A}"/>
          </ac:spMkLst>
        </pc:spChg>
        <pc:spChg chg="mod">
          <ac:chgData name="hassan MH" userId="84cd2103f36ef0dc" providerId="LiveId" clId="{4C5D9288-3663-4D53-A597-1B27E5165414}" dt="2022-06-03T15:28:04.994" v="2458"/>
          <ac:spMkLst>
            <pc:docMk/>
            <pc:sldMk cId="1268670274" sldId="465"/>
            <ac:spMk id="13" creationId="{1ADFC00B-8912-388D-08A8-AA14538A2EC5}"/>
          </ac:spMkLst>
        </pc:spChg>
        <pc:spChg chg="mod">
          <ac:chgData name="hassan MH" userId="84cd2103f36ef0dc" providerId="LiveId" clId="{4C5D9288-3663-4D53-A597-1B27E5165414}" dt="2022-06-03T15:28:04.994" v="2458"/>
          <ac:spMkLst>
            <pc:docMk/>
            <pc:sldMk cId="1268670274" sldId="465"/>
            <ac:spMk id="15" creationId="{AE09086C-49AE-BEFB-896D-1CECBD1673C6}"/>
          </ac:spMkLst>
        </pc:spChg>
        <pc:spChg chg="mod">
          <ac:chgData name="hassan MH" userId="84cd2103f36ef0dc" providerId="LiveId" clId="{4C5D9288-3663-4D53-A597-1B27E5165414}" dt="2022-06-03T15:28:04.994" v="2458"/>
          <ac:spMkLst>
            <pc:docMk/>
            <pc:sldMk cId="1268670274" sldId="465"/>
            <ac:spMk id="16" creationId="{4C5C8292-26D3-1D70-995F-00E5F1953B04}"/>
          </ac:spMkLst>
        </pc:spChg>
        <pc:spChg chg="mod">
          <ac:chgData name="hassan MH" userId="84cd2103f36ef0dc" providerId="LiveId" clId="{4C5D9288-3663-4D53-A597-1B27E5165414}" dt="2022-06-03T15:28:04.994" v="2458"/>
          <ac:spMkLst>
            <pc:docMk/>
            <pc:sldMk cId="1268670274" sldId="465"/>
            <ac:spMk id="18" creationId="{EFB3643A-2B75-B179-BF8B-B1E28298F9AE}"/>
          </ac:spMkLst>
        </pc:spChg>
        <pc:spChg chg="mod">
          <ac:chgData name="hassan MH" userId="84cd2103f36ef0dc" providerId="LiveId" clId="{4C5D9288-3663-4D53-A597-1B27E5165414}" dt="2022-06-03T15:28:04.994" v="2458"/>
          <ac:spMkLst>
            <pc:docMk/>
            <pc:sldMk cId="1268670274" sldId="465"/>
            <ac:spMk id="19" creationId="{D9C2B712-E185-F06E-37B2-3E8865EBF97C}"/>
          </ac:spMkLst>
        </pc:spChg>
        <pc:spChg chg="mod">
          <ac:chgData name="hassan MH" userId="84cd2103f36ef0dc" providerId="LiveId" clId="{4C5D9288-3663-4D53-A597-1B27E5165414}" dt="2022-06-03T15:28:04.994" v="2458"/>
          <ac:spMkLst>
            <pc:docMk/>
            <pc:sldMk cId="1268670274" sldId="465"/>
            <ac:spMk id="20" creationId="{A1FDDC16-3901-1364-66D2-294B87FFEC26}"/>
          </ac:spMkLst>
        </pc:spChg>
        <pc:spChg chg="mod">
          <ac:chgData name="hassan MH" userId="84cd2103f36ef0dc" providerId="LiveId" clId="{4C5D9288-3663-4D53-A597-1B27E5165414}" dt="2022-06-03T15:28:04.994" v="2458"/>
          <ac:spMkLst>
            <pc:docMk/>
            <pc:sldMk cId="1268670274" sldId="465"/>
            <ac:spMk id="21" creationId="{E1E78464-BBFB-E983-AABB-D2353A5C94C0}"/>
          </ac:spMkLst>
        </pc:spChg>
        <pc:spChg chg="mod">
          <ac:chgData name="hassan MH" userId="84cd2103f36ef0dc" providerId="LiveId" clId="{4C5D9288-3663-4D53-A597-1B27E5165414}" dt="2022-06-03T15:28:04.994" v="2458"/>
          <ac:spMkLst>
            <pc:docMk/>
            <pc:sldMk cId="1268670274" sldId="465"/>
            <ac:spMk id="22" creationId="{F45090F2-6486-B75C-9746-B4A0AAD37854}"/>
          </ac:spMkLst>
        </pc:spChg>
        <pc:spChg chg="mod">
          <ac:chgData name="hassan MH" userId="84cd2103f36ef0dc" providerId="LiveId" clId="{4C5D9288-3663-4D53-A597-1B27E5165414}" dt="2022-06-03T15:28:04.994" v="2458"/>
          <ac:spMkLst>
            <pc:docMk/>
            <pc:sldMk cId="1268670274" sldId="465"/>
            <ac:spMk id="26" creationId="{9B5B019B-B405-4E04-3E21-FFF2726EEA9B}"/>
          </ac:spMkLst>
        </pc:spChg>
        <pc:spChg chg="mod">
          <ac:chgData name="hassan MH" userId="84cd2103f36ef0dc" providerId="LiveId" clId="{4C5D9288-3663-4D53-A597-1B27E5165414}" dt="2022-06-03T15:28:04.994" v="2458"/>
          <ac:spMkLst>
            <pc:docMk/>
            <pc:sldMk cId="1268670274" sldId="465"/>
            <ac:spMk id="27" creationId="{1C49AB65-0F60-C152-BC86-0D210B1D147F}"/>
          </ac:spMkLst>
        </pc:spChg>
        <pc:spChg chg="mod">
          <ac:chgData name="hassan MH" userId="84cd2103f36ef0dc" providerId="LiveId" clId="{4C5D9288-3663-4D53-A597-1B27E5165414}" dt="2022-06-03T15:28:04.994" v="2458"/>
          <ac:spMkLst>
            <pc:docMk/>
            <pc:sldMk cId="1268670274" sldId="465"/>
            <ac:spMk id="28" creationId="{DB564C35-EFA2-358D-2BD9-B2853BA57FFE}"/>
          </ac:spMkLst>
        </pc:spChg>
        <pc:spChg chg="mod">
          <ac:chgData name="hassan MH" userId="84cd2103f36ef0dc" providerId="LiveId" clId="{4C5D9288-3663-4D53-A597-1B27E5165414}" dt="2022-06-03T15:28:04.994" v="2458"/>
          <ac:spMkLst>
            <pc:docMk/>
            <pc:sldMk cId="1268670274" sldId="465"/>
            <ac:spMk id="29" creationId="{9E9CF247-3DAC-9D33-7AA6-6A114C31C967}"/>
          </ac:spMkLst>
        </pc:spChg>
        <pc:spChg chg="mod">
          <ac:chgData name="hassan MH" userId="84cd2103f36ef0dc" providerId="LiveId" clId="{4C5D9288-3663-4D53-A597-1B27E5165414}" dt="2022-06-03T15:28:04.994" v="2458"/>
          <ac:spMkLst>
            <pc:docMk/>
            <pc:sldMk cId="1268670274" sldId="465"/>
            <ac:spMk id="32" creationId="{81A29694-4BA0-72D8-EE57-F1DE5DC33FB8}"/>
          </ac:spMkLst>
        </pc:spChg>
        <pc:spChg chg="mod">
          <ac:chgData name="hassan MH" userId="84cd2103f36ef0dc" providerId="LiveId" clId="{4C5D9288-3663-4D53-A597-1B27E5165414}" dt="2022-06-03T15:28:04.994" v="2458"/>
          <ac:spMkLst>
            <pc:docMk/>
            <pc:sldMk cId="1268670274" sldId="465"/>
            <ac:spMk id="33" creationId="{DE2E4AC6-2328-2AF2-C961-90490734FC91}"/>
          </ac:spMkLst>
        </pc:spChg>
        <pc:spChg chg="mod">
          <ac:chgData name="hassan MH" userId="84cd2103f36ef0dc" providerId="LiveId" clId="{4C5D9288-3663-4D53-A597-1B27E5165414}" dt="2022-06-03T15:28:04.994" v="2458"/>
          <ac:spMkLst>
            <pc:docMk/>
            <pc:sldMk cId="1268670274" sldId="465"/>
            <ac:spMk id="36" creationId="{AAA9ADA8-CCD4-ADF5-5B8F-BFFE0F9A0F88}"/>
          </ac:spMkLst>
        </pc:spChg>
        <pc:spChg chg="mod">
          <ac:chgData name="hassan MH" userId="84cd2103f36ef0dc" providerId="LiveId" clId="{4C5D9288-3663-4D53-A597-1B27E5165414}" dt="2022-06-03T15:28:04.994" v="2458"/>
          <ac:spMkLst>
            <pc:docMk/>
            <pc:sldMk cId="1268670274" sldId="465"/>
            <ac:spMk id="39" creationId="{8AD18861-B88D-34D8-226A-1AA64DB5C0B8}"/>
          </ac:spMkLst>
        </pc:spChg>
        <pc:spChg chg="mod">
          <ac:chgData name="hassan MH" userId="84cd2103f36ef0dc" providerId="LiveId" clId="{4C5D9288-3663-4D53-A597-1B27E5165414}" dt="2022-06-03T15:28:04.994" v="2458"/>
          <ac:spMkLst>
            <pc:docMk/>
            <pc:sldMk cId="1268670274" sldId="465"/>
            <ac:spMk id="40" creationId="{F3564F26-D435-B250-2078-257EA3260263}"/>
          </ac:spMkLst>
        </pc:spChg>
        <pc:spChg chg="mod">
          <ac:chgData name="hassan MH" userId="84cd2103f36ef0dc" providerId="LiveId" clId="{4C5D9288-3663-4D53-A597-1B27E5165414}" dt="2022-06-03T15:28:04.994" v="2458"/>
          <ac:spMkLst>
            <pc:docMk/>
            <pc:sldMk cId="1268670274" sldId="465"/>
            <ac:spMk id="41" creationId="{DAD50C74-A9DB-74C8-9A1B-6FF2D20D578D}"/>
          </ac:spMkLst>
        </pc:spChg>
        <pc:spChg chg="mod">
          <ac:chgData name="hassan MH" userId="84cd2103f36ef0dc" providerId="LiveId" clId="{4C5D9288-3663-4D53-A597-1B27E5165414}" dt="2022-06-03T15:28:04.994" v="2458"/>
          <ac:spMkLst>
            <pc:docMk/>
            <pc:sldMk cId="1268670274" sldId="465"/>
            <ac:spMk id="42" creationId="{9B24EA18-5750-5741-E909-C7FD5784CD8D}"/>
          </ac:spMkLst>
        </pc:spChg>
        <pc:spChg chg="mod">
          <ac:chgData name="hassan MH" userId="84cd2103f36ef0dc" providerId="LiveId" clId="{4C5D9288-3663-4D53-A597-1B27E5165414}" dt="2022-06-03T15:28:04.994" v="2458"/>
          <ac:spMkLst>
            <pc:docMk/>
            <pc:sldMk cId="1268670274" sldId="465"/>
            <ac:spMk id="43" creationId="{C059E876-43A8-0049-4D50-C4CA94587229}"/>
          </ac:spMkLst>
        </pc:spChg>
        <pc:spChg chg="mod">
          <ac:chgData name="hassan MH" userId="84cd2103f36ef0dc" providerId="LiveId" clId="{4C5D9288-3663-4D53-A597-1B27E5165414}" dt="2022-06-03T15:39:11.809" v="2648"/>
          <ac:spMkLst>
            <pc:docMk/>
            <pc:sldMk cId="1268670274" sldId="465"/>
            <ac:spMk id="44" creationId="{18920727-6091-FF59-E03E-6AC6C1C23C98}"/>
          </ac:spMkLst>
        </pc:spChg>
        <pc:spChg chg="mod">
          <ac:chgData name="hassan MH" userId="84cd2103f36ef0dc" providerId="LiveId" clId="{4C5D9288-3663-4D53-A597-1B27E5165414}" dt="2022-06-03T15:28:04.994" v="2458"/>
          <ac:spMkLst>
            <pc:docMk/>
            <pc:sldMk cId="1268670274" sldId="465"/>
            <ac:spMk id="45" creationId="{9DC0A782-0001-0615-8B46-1A1E36DD2A6F}"/>
          </ac:spMkLst>
        </pc:spChg>
        <pc:spChg chg="mod">
          <ac:chgData name="hassan MH" userId="84cd2103f36ef0dc" providerId="LiveId" clId="{4C5D9288-3663-4D53-A597-1B27E5165414}" dt="2022-06-03T15:28:04.994" v="2458"/>
          <ac:spMkLst>
            <pc:docMk/>
            <pc:sldMk cId="1268670274" sldId="465"/>
            <ac:spMk id="46" creationId="{D00105B0-91D4-9E0A-C157-DEB07DC3F53A}"/>
          </ac:spMkLst>
        </pc:spChg>
        <pc:spChg chg="mod">
          <ac:chgData name="hassan MH" userId="84cd2103f36ef0dc" providerId="LiveId" clId="{4C5D9288-3663-4D53-A597-1B27E5165414}" dt="2022-06-03T15:28:04.994" v="2458"/>
          <ac:spMkLst>
            <pc:docMk/>
            <pc:sldMk cId="1268670274" sldId="465"/>
            <ac:spMk id="47" creationId="{4C4353AD-628F-15BD-6BF2-AA704DC31454}"/>
          </ac:spMkLst>
        </pc:spChg>
        <pc:spChg chg="mod">
          <ac:chgData name="hassan MH" userId="84cd2103f36ef0dc" providerId="LiveId" clId="{4C5D9288-3663-4D53-A597-1B27E5165414}" dt="2022-06-03T15:28:04.994" v="2458"/>
          <ac:spMkLst>
            <pc:docMk/>
            <pc:sldMk cId="1268670274" sldId="465"/>
            <ac:spMk id="48" creationId="{45FAC421-0B59-4834-05DA-E5F6A19FDDB9}"/>
          </ac:spMkLst>
        </pc:spChg>
        <pc:spChg chg="mod">
          <ac:chgData name="hassan MH" userId="84cd2103f36ef0dc" providerId="LiveId" clId="{4C5D9288-3663-4D53-A597-1B27E5165414}" dt="2022-06-03T15:28:04.994" v="2458"/>
          <ac:spMkLst>
            <pc:docMk/>
            <pc:sldMk cId="1268670274" sldId="465"/>
            <ac:spMk id="49" creationId="{71B7FA33-F001-7AB0-173D-ECC6CC88042A}"/>
          </ac:spMkLst>
        </pc:spChg>
        <pc:spChg chg="mod">
          <ac:chgData name="hassan MH" userId="84cd2103f36ef0dc" providerId="LiveId" clId="{4C5D9288-3663-4D53-A597-1B27E5165414}" dt="2022-06-03T15:28:04.994" v="2458"/>
          <ac:spMkLst>
            <pc:docMk/>
            <pc:sldMk cId="1268670274" sldId="465"/>
            <ac:spMk id="50" creationId="{89EF2E87-781A-7A73-B759-7E1DBADF3C79}"/>
          </ac:spMkLst>
        </pc:spChg>
        <pc:spChg chg="mod">
          <ac:chgData name="hassan MH" userId="84cd2103f36ef0dc" providerId="LiveId" clId="{4C5D9288-3663-4D53-A597-1B27E5165414}" dt="2022-06-03T15:28:04.994" v="2458"/>
          <ac:spMkLst>
            <pc:docMk/>
            <pc:sldMk cId="1268670274" sldId="465"/>
            <ac:spMk id="51" creationId="{D2BCC9EC-0A67-93B7-B9FF-A8A31DE88B3E}"/>
          </ac:spMkLst>
        </pc:spChg>
        <pc:spChg chg="mod">
          <ac:chgData name="hassan MH" userId="84cd2103f36ef0dc" providerId="LiveId" clId="{4C5D9288-3663-4D53-A597-1B27E5165414}" dt="2022-06-03T15:28:04.994" v="2458"/>
          <ac:spMkLst>
            <pc:docMk/>
            <pc:sldMk cId="1268670274" sldId="465"/>
            <ac:spMk id="52" creationId="{CCECE0EA-42F5-CDE4-F5D3-53AD0C153F5D}"/>
          </ac:spMkLst>
        </pc:spChg>
        <pc:spChg chg="mod">
          <ac:chgData name="hassan MH" userId="84cd2103f36ef0dc" providerId="LiveId" clId="{4C5D9288-3663-4D53-A597-1B27E5165414}" dt="2022-06-03T15:28:04.994" v="2458"/>
          <ac:spMkLst>
            <pc:docMk/>
            <pc:sldMk cId="1268670274" sldId="465"/>
            <ac:spMk id="53" creationId="{9F2BDAE4-07A0-5D7C-3352-B2757B86EA59}"/>
          </ac:spMkLst>
        </pc:spChg>
        <pc:spChg chg="mod">
          <ac:chgData name="hassan MH" userId="84cd2103f36ef0dc" providerId="LiveId" clId="{4C5D9288-3663-4D53-A597-1B27E5165414}" dt="2022-06-03T15:28:04.994" v="2458"/>
          <ac:spMkLst>
            <pc:docMk/>
            <pc:sldMk cId="1268670274" sldId="465"/>
            <ac:spMk id="54" creationId="{82F02E01-6364-B903-4089-CDDF7092BAEC}"/>
          </ac:spMkLst>
        </pc:spChg>
        <pc:spChg chg="mod">
          <ac:chgData name="hassan MH" userId="84cd2103f36ef0dc" providerId="LiveId" clId="{4C5D9288-3663-4D53-A597-1B27E5165414}" dt="2022-06-03T15:28:04.994" v="2458"/>
          <ac:spMkLst>
            <pc:docMk/>
            <pc:sldMk cId="1268670274" sldId="465"/>
            <ac:spMk id="55" creationId="{5CB44149-6D3A-5259-2A55-A00237F5D512}"/>
          </ac:spMkLst>
        </pc:spChg>
        <pc:spChg chg="mod">
          <ac:chgData name="hassan MH" userId="84cd2103f36ef0dc" providerId="LiveId" clId="{4C5D9288-3663-4D53-A597-1B27E5165414}" dt="2022-06-03T15:28:04.994" v="2458"/>
          <ac:spMkLst>
            <pc:docMk/>
            <pc:sldMk cId="1268670274" sldId="465"/>
            <ac:spMk id="56" creationId="{1AB48FD3-D92C-6AB1-5E49-1CE23634A3F6}"/>
          </ac:spMkLst>
        </pc:spChg>
        <pc:spChg chg="mod">
          <ac:chgData name="hassan MH" userId="84cd2103f36ef0dc" providerId="LiveId" clId="{4C5D9288-3663-4D53-A597-1B27E5165414}" dt="2022-06-03T15:28:04.994" v="2458"/>
          <ac:spMkLst>
            <pc:docMk/>
            <pc:sldMk cId="1268670274" sldId="465"/>
            <ac:spMk id="57" creationId="{B765895E-D7DB-8FA4-3169-DE448399146E}"/>
          </ac:spMkLst>
        </pc:spChg>
        <pc:spChg chg="mod">
          <ac:chgData name="hassan MH" userId="84cd2103f36ef0dc" providerId="LiveId" clId="{4C5D9288-3663-4D53-A597-1B27E5165414}" dt="2022-06-03T15:28:04.994" v="2458"/>
          <ac:spMkLst>
            <pc:docMk/>
            <pc:sldMk cId="1268670274" sldId="465"/>
            <ac:spMk id="58" creationId="{880EA105-9EF4-CC97-CF09-9A54AF17E144}"/>
          </ac:spMkLst>
        </pc:spChg>
        <pc:spChg chg="mod">
          <ac:chgData name="hassan MH" userId="84cd2103f36ef0dc" providerId="LiveId" clId="{4C5D9288-3663-4D53-A597-1B27E5165414}" dt="2022-06-03T15:28:04.994" v="2458"/>
          <ac:spMkLst>
            <pc:docMk/>
            <pc:sldMk cId="1268670274" sldId="465"/>
            <ac:spMk id="59" creationId="{C9D5C7A7-6535-A354-273C-E5148EFB9EC8}"/>
          </ac:spMkLst>
        </pc:spChg>
        <pc:spChg chg="mod">
          <ac:chgData name="hassan MH" userId="84cd2103f36ef0dc" providerId="LiveId" clId="{4C5D9288-3663-4D53-A597-1B27E5165414}" dt="2022-06-03T15:28:04.994" v="2458"/>
          <ac:spMkLst>
            <pc:docMk/>
            <pc:sldMk cId="1268670274" sldId="465"/>
            <ac:spMk id="60" creationId="{1F144487-E8E7-03B1-0CFD-B19D8C5BD334}"/>
          </ac:spMkLst>
        </pc:spChg>
        <pc:spChg chg="mod">
          <ac:chgData name="hassan MH" userId="84cd2103f36ef0dc" providerId="LiveId" clId="{4C5D9288-3663-4D53-A597-1B27E5165414}" dt="2022-06-03T15:28:04.994" v="2458"/>
          <ac:spMkLst>
            <pc:docMk/>
            <pc:sldMk cId="1268670274" sldId="465"/>
            <ac:spMk id="61" creationId="{E19FA55B-0C80-7546-F334-E9CA1A68BA7A}"/>
          </ac:spMkLst>
        </pc:spChg>
        <pc:spChg chg="mod">
          <ac:chgData name="hassan MH" userId="84cd2103f36ef0dc" providerId="LiveId" clId="{4C5D9288-3663-4D53-A597-1B27E5165414}" dt="2022-06-03T15:28:04.994" v="2458"/>
          <ac:spMkLst>
            <pc:docMk/>
            <pc:sldMk cId="1268670274" sldId="465"/>
            <ac:spMk id="62" creationId="{61CB5979-72E3-91E5-DF75-14B99680C6F1}"/>
          </ac:spMkLst>
        </pc:spChg>
        <pc:spChg chg="mod">
          <ac:chgData name="hassan MH" userId="84cd2103f36ef0dc" providerId="LiveId" clId="{4C5D9288-3663-4D53-A597-1B27E5165414}" dt="2022-06-03T15:28:04.994" v="2458"/>
          <ac:spMkLst>
            <pc:docMk/>
            <pc:sldMk cId="1268670274" sldId="465"/>
            <ac:spMk id="63" creationId="{F8C24BB0-A9BA-5F02-852B-9821879324A7}"/>
          </ac:spMkLst>
        </pc:spChg>
        <pc:spChg chg="mod">
          <ac:chgData name="hassan MH" userId="84cd2103f36ef0dc" providerId="LiveId" clId="{4C5D9288-3663-4D53-A597-1B27E5165414}" dt="2022-06-03T15:28:04.994" v="2458"/>
          <ac:spMkLst>
            <pc:docMk/>
            <pc:sldMk cId="1268670274" sldId="465"/>
            <ac:spMk id="64" creationId="{3E308A03-C6DE-564E-8CBC-B0210743FBFD}"/>
          </ac:spMkLst>
        </pc:spChg>
        <pc:spChg chg="mod">
          <ac:chgData name="hassan MH" userId="84cd2103f36ef0dc" providerId="LiveId" clId="{4C5D9288-3663-4D53-A597-1B27E5165414}" dt="2022-06-03T15:28:04.994" v="2458"/>
          <ac:spMkLst>
            <pc:docMk/>
            <pc:sldMk cId="1268670274" sldId="465"/>
            <ac:spMk id="67" creationId="{BC1499B4-40AB-E6A1-3379-6B1D4167FBF7}"/>
          </ac:spMkLst>
        </pc:spChg>
        <pc:spChg chg="mod">
          <ac:chgData name="hassan MH" userId="84cd2103f36ef0dc" providerId="LiveId" clId="{4C5D9288-3663-4D53-A597-1B27E5165414}" dt="2022-06-03T15:28:04.994" v="2458"/>
          <ac:spMkLst>
            <pc:docMk/>
            <pc:sldMk cId="1268670274" sldId="465"/>
            <ac:spMk id="68" creationId="{800D9433-B177-CE57-FBB1-8BCA3D47A258}"/>
          </ac:spMkLst>
        </pc:spChg>
        <pc:spChg chg="mod">
          <ac:chgData name="hassan MH" userId="84cd2103f36ef0dc" providerId="LiveId" clId="{4C5D9288-3663-4D53-A597-1B27E5165414}" dt="2022-06-03T15:28:04.994" v="2458"/>
          <ac:spMkLst>
            <pc:docMk/>
            <pc:sldMk cId="1268670274" sldId="465"/>
            <ac:spMk id="70" creationId="{6681F5DC-511F-DA60-C2F1-81D68636EFFB}"/>
          </ac:spMkLst>
        </pc:spChg>
        <pc:spChg chg="mod">
          <ac:chgData name="hassan MH" userId="84cd2103f36ef0dc" providerId="LiveId" clId="{4C5D9288-3663-4D53-A597-1B27E5165414}" dt="2022-06-03T15:28:04.994" v="2458"/>
          <ac:spMkLst>
            <pc:docMk/>
            <pc:sldMk cId="1268670274" sldId="465"/>
            <ac:spMk id="71" creationId="{9CDDE7AF-5C07-0050-B978-030821E5D0EE}"/>
          </ac:spMkLst>
        </pc:spChg>
        <pc:spChg chg="mod">
          <ac:chgData name="hassan MH" userId="84cd2103f36ef0dc" providerId="LiveId" clId="{4C5D9288-3663-4D53-A597-1B27E5165414}" dt="2022-06-03T15:28:04.994" v="2458"/>
          <ac:spMkLst>
            <pc:docMk/>
            <pc:sldMk cId="1268670274" sldId="465"/>
            <ac:spMk id="72" creationId="{C0747996-FF0E-FADD-39A2-80FF61B2A36A}"/>
          </ac:spMkLst>
        </pc:spChg>
        <pc:spChg chg="mod">
          <ac:chgData name="hassan MH" userId="84cd2103f36ef0dc" providerId="LiveId" clId="{4C5D9288-3663-4D53-A597-1B27E5165414}" dt="2022-06-03T15:28:04.994" v="2458"/>
          <ac:spMkLst>
            <pc:docMk/>
            <pc:sldMk cId="1268670274" sldId="465"/>
            <ac:spMk id="73" creationId="{F7D720E4-5480-B700-F8B0-CA2A46642F8E}"/>
          </ac:spMkLst>
        </pc:spChg>
        <pc:spChg chg="mod">
          <ac:chgData name="hassan MH" userId="84cd2103f36ef0dc" providerId="LiveId" clId="{4C5D9288-3663-4D53-A597-1B27E5165414}" dt="2022-06-03T15:28:04.994" v="2458"/>
          <ac:spMkLst>
            <pc:docMk/>
            <pc:sldMk cId="1268670274" sldId="465"/>
            <ac:spMk id="74" creationId="{B0A935D1-FD90-652D-F233-E9BE2D62F81D}"/>
          </ac:spMkLst>
        </pc:spChg>
        <pc:spChg chg="mod">
          <ac:chgData name="hassan MH" userId="84cd2103f36ef0dc" providerId="LiveId" clId="{4C5D9288-3663-4D53-A597-1B27E5165414}" dt="2022-06-03T15:28:04.994" v="2458"/>
          <ac:spMkLst>
            <pc:docMk/>
            <pc:sldMk cId="1268670274" sldId="465"/>
            <ac:spMk id="75" creationId="{6EF15477-8A20-F18B-46C9-090584903797}"/>
          </ac:spMkLst>
        </pc:spChg>
        <pc:spChg chg="mod">
          <ac:chgData name="hassan MH" userId="84cd2103f36ef0dc" providerId="LiveId" clId="{4C5D9288-3663-4D53-A597-1B27E5165414}" dt="2022-06-03T15:28:04.994" v="2458"/>
          <ac:spMkLst>
            <pc:docMk/>
            <pc:sldMk cId="1268670274" sldId="465"/>
            <ac:spMk id="76" creationId="{7B4E7454-D8C7-284C-8BAB-4E9CC537822C}"/>
          </ac:spMkLst>
        </pc:spChg>
        <pc:spChg chg="mod">
          <ac:chgData name="hassan MH" userId="84cd2103f36ef0dc" providerId="LiveId" clId="{4C5D9288-3663-4D53-A597-1B27E5165414}" dt="2022-06-03T15:28:04.994" v="2458"/>
          <ac:spMkLst>
            <pc:docMk/>
            <pc:sldMk cId="1268670274" sldId="465"/>
            <ac:spMk id="77" creationId="{F2E36DB5-2E60-594E-4D73-451007DB0636}"/>
          </ac:spMkLst>
        </pc:spChg>
        <pc:spChg chg="mod">
          <ac:chgData name="hassan MH" userId="84cd2103f36ef0dc" providerId="LiveId" clId="{4C5D9288-3663-4D53-A597-1B27E5165414}" dt="2022-06-03T15:28:04.994" v="2458"/>
          <ac:spMkLst>
            <pc:docMk/>
            <pc:sldMk cId="1268670274" sldId="465"/>
            <ac:spMk id="78" creationId="{F82544DE-CD9E-2FD1-2930-EC1A339FED7C}"/>
          </ac:spMkLst>
        </pc:spChg>
        <pc:spChg chg="mod">
          <ac:chgData name="hassan MH" userId="84cd2103f36ef0dc" providerId="LiveId" clId="{4C5D9288-3663-4D53-A597-1B27E5165414}" dt="2022-06-03T15:28:04.994" v="2458"/>
          <ac:spMkLst>
            <pc:docMk/>
            <pc:sldMk cId="1268670274" sldId="465"/>
            <ac:spMk id="79" creationId="{4B2F1606-F247-1870-6178-393899FAE6D7}"/>
          </ac:spMkLst>
        </pc:spChg>
        <pc:grpChg chg="add del mod">
          <ac:chgData name="hassan MH" userId="84cd2103f36ef0dc" providerId="LiveId" clId="{4C5D9288-3663-4D53-A597-1B27E5165414}" dt="2022-06-03T15:28:07.697" v="2460" actId="21"/>
          <ac:grpSpMkLst>
            <pc:docMk/>
            <pc:sldMk cId="1268670274" sldId="465"/>
            <ac:grpSpMk id="5" creationId="{66D5476D-71C1-6050-F90E-A22D9831F1AF}"/>
          </ac:grpSpMkLst>
        </pc:grpChg>
        <pc:grpChg chg="mod">
          <ac:chgData name="hassan MH" userId="84cd2103f36ef0dc" providerId="LiveId" clId="{4C5D9288-3663-4D53-A597-1B27E5165414}" dt="2022-06-03T15:28:04.994" v="2458"/>
          <ac:grpSpMkLst>
            <pc:docMk/>
            <pc:sldMk cId="1268670274" sldId="465"/>
            <ac:grpSpMk id="6" creationId="{391C713C-0217-1290-22AB-8859C11E9A66}"/>
          </ac:grpSpMkLst>
        </pc:grpChg>
        <pc:grpChg chg="mod">
          <ac:chgData name="hassan MH" userId="84cd2103f36ef0dc" providerId="LiveId" clId="{4C5D9288-3663-4D53-A597-1B27E5165414}" dt="2022-06-03T15:28:04.994" v="2458"/>
          <ac:grpSpMkLst>
            <pc:docMk/>
            <pc:sldMk cId="1268670274" sldId="465"/>
            <ac:grpSpMk id="7" creationId="{CF8D5631-9068-528B-FBAB-EF562FE796A1}"/>
          </ac:grpSpMkLst>
        </pc:grpChg>
        <pc:grpChg chg="mod">
          <ac:chgData name="hassan MH" userId="84cd2103f36ef0dc" providerId="LiveId" clId="{4C5D9288-3663-4D53-A597-1B27E5165414}" dt="2022-06-03T15:28:04.994" v="2458"/>
          <ac:grpSpMkLst>
            <pc:docMk/>
            <pc:sldMk cId="1268670274" sldId="465"/>
            <ac:grpSpMk id="9" creationId="{EE201D4B-592A-0B27-D253-D77D966FA91C}"/>
          </ac:grpSpMkLst>
        </pc:grpChg>
        <pc:grpChg chg="mod">
          <ac:chgData name="hassan MH" userId="84cd2103f36ef0dc" providerId="LiveId" clId="{4C5D9288-3663-4D53-A597-1B27E5165414}" dt="2022-06-03T15:28:04.994" v="2458"/>
          <ac:grpSpMkLst>
            <pc:docMk/>
            <pc:sldMk cId="1268670274" sldId="465"/>
            <ac:grpSpMk id="11" creationId="{0F21AB1C-9B24-6DD6-6DF1-46BB00A426B2}"/>
          </ac:grpSpMkLst>
        </pc:grpChg>
        <pc:grpChg chg="mod">
          <ac:chgData name="hassan MH" userId="84cd2103f36ef0dc" providerId="LiveId" clId="{4C5D9288-3663-4D53-A597-1B27E5165414}" dt="2022-06-03T15:28:04.994" v="2458"/>
          <ac:grpSpMkLst>
            <pc:docMk/>
            <pc:sldMk cId="1268670274" sldId="465"/>
            <ac:grpSpMk id="14" creationId="{373898C5-5BF5-38F3-1A09-7BFDBEE8CE21}"/>
          </ac:grpSpMkLst>
        </pc:grpChg>
        <pc:grpChg chg="mod">
          <ac:chgData name="hassan MH" userId="84cd2103f36ef0dc" providerId="LiveId" clId="{4C5D9288-3663-4D53-A597-1B27E5165414}" dt="2022-06-03T15:28:04.994" v="2458"/>
          <ac:grpSpMkLst>
            <pc:docMk/>
            <pc:sldMk cId="1268670274" sldId="465"/>
            <ac:grpSpMk id="17" creationId="{91F42346-FB64-0C12-2FD3-7E4C2164EAE8}"/>
          </ac:grpSpMkLst>
        </pc:grpChg>
        <pc:grpChg chg="mod">
          <ac:chgData name="hassan MH" userId="84cd2103f36ef0dc" providerId="LiveId" clId="{4C5D9288-3663-4D53-A597-1B27E5165414}" dt="2022-06-03T15:28:04.994" v="2458"/>
          <ac:grpSpMkLst>
            <pc:docMk/>
            <pc:sldMk cId="1268670274" sldId="465"/>
            <ac:grpSpMk id="23" creationId="{61EF5892-BAF2-838C-473D-C360C7353D6A}"/>
          </ac:grpSpMkLst>
        </pc:grpChg>
        <pc:grpChg chg="mod">
          <ac:chgData name="hassan MH" userId="84cd2103f36ef0dc" providerId="LiveId" clId="{4C5D9288-3663-4D53-A597-1B27E5165414}" dt="2022-06-03T15:28:04.994" v="2458"/>
          <ac:grpSpMkLst>
            <pc:docMk/>
            <pc:sldMk cId="1268670274" sldId="465"/>
            <ac:grpSpMk id="24" creationId="{FE273F37-87F4-217C-706E-3C697520F651}"/>
          </ac:grpSpMkLst>
        </pc:grpChg>
        <pc:grpChg chg="mod">
          <ac:chgData name="hassan MH" userId="84cd2103f36ef0dc" providerId="LiveId" clId="{4C5D9288-3663-4D53-A597-1B27E5165414}" dt="2022-06-03T15:28:04.994" v="2458"/>
          <ac:grpSpMkLst>
            <pc:docMk/>
            <pc:sldMk cId="1268670274" sldId="465"/>
            <ac:grpSpMk id="25" creationId="{E9A06530-BC34-CB53-6312-29AF4FC14AAF}"/>
          </ac:grpSpMkLst>
        </pc:grpChg>
        <pc:grpChg chg="mod">
          <ac:chgData name="hassan MH" userId="84cd2103f36ef0dc" providerId="LiveId" clId="{4C5D9288-3663-4D53-A597-1B27E5165414}" dt="2022-06-03T15:28:04.994" v="2458"/>
          <ac:grpSpMkLst>
            <pc:docMk/>
            <pc:sldMk cId="1268670274" sldId="465"/>
            <ac:grpSpMk id="30" creationId="{47ACEA7B-AD97-4F8F-57AB-0001139B89C1}"/>
          </ac:grpSpMkLst>
        </pc:grpChg>
        <pc:grpChg chg="mod">
          <ac:chgData name="hassan MH" userId="84cd2103f36ef0dc" providerId="LiveId" clId="{4C5D9288-3663-4D53-A597-1B27E5165414}" dt="2022-06-03T15:28:04.994" v="2458"/>
          <ac:grpSpMkLst>
            <pc:docMk/>
            <pc:sldMk cId="1268670274" sldId="465"/>
            <ac:grpSpMk id="31" creationId="{B33F3D7D-0153-283D-A9A7-779D271F0971}"/>
          </ac:grpSpMkLst>
        </pc:grpChg>
        <pc:grpChg chg="mod">
          <ac:chgData name="hassan MH" userId="84cd2103f36ef0dc" providerId="LiveId" clId="{4C5D9288-3663-4D53-A597-1B27E5165414}" dt="2022-06-03T15:28:04.994" v="2458"/>
          <ac:grpSpMkLst>
            <pc:docMk/>
            <pc:sldMk cId="1268670274" sldId="465"/>
            <ac:grpSpMk id="34" creationId="{514704DC-520C-3A3C-EEC1-0CD4E2BEA698}"/>
          </ac:grpSpMkLst>
        </pc:grpChg>
        <pc:grpChg chg="mod">
          <ac:chgData name="hassan MH" userId="84cd2103f36ef0dc" providerId="LiveId" clId="{4C5D9288-3663-4D53-A597-1B27E5165414}" dt="2022-06-03T15:28:04.994" v="2458"/>
          <ac:grpSpMkLst>
            <pc:docMk/>
            <pc:sldMk cId="1268670274" sldId="465"/>
            <ac:grpSpMk id="35" creationId="{8AAD018C-02CC-9148-33D6-CBA9BECA0965}"/>
          </ac:grpSpMkLst>
        </pc:grpChg>
        <pc:grpChg chg="mod">
          <ac:chgData name="hassan MH" userId="84cd2103f36ef0dc" providerId="LiveId" clId="{4C5D9288-3663-4D53-A597-1B27E5165414}" dt="2022-06-03T15:28:04.994" v="2458"/>
          <ac:grpSpMkLst>
            <pc:docMk/>
            <pc:sldMk cId="1268670274" sldId="465"/>
            <ac:grpSpMk id="37" creationId="{1BB9D6BB-4C12-6F6A-86AF-48F75D0CA331}"/>
          </ac:grpSpMkLst>
        </pc:grpChg>
        <pc:grpChg chg="mod">
          <ac:chgData name="hassan MH" userId="84cd2103f36ef0dc" providerId="LiveId" clId="{4C5D9288-3663-4D53-A597-1B27E5165414}" dt="2022-06-03T15:28:04.994" v="2458"/>
          <ac:grpSpMkLst>
            <pc:docMk/>
            <pc:sldMk cId="1268670274" sldId="465"/>
            <ac:grpSpMk id="38" creationId="{EFAEFE3B-3587-DA46-B582-DD9681EB5957}"/>
          </ac:grpSpMkLst>
        </pc:grpChg>
        <pc:grpChg chg="mod">
          <ac:chgData name="hassan MH" userId="84cd2103f36ef0dc" providerId="LiveId" clId="{4C5D9288-3663-4D53-A597-1B27E5165414}" dt="2022-06-03T15:28:04.994" v="2458"/>
          <ac:grpSpMkLst>
            <pc:docMk/>
            <pc:sldMk cId="1268670274" sldId="465"/>
            <ac:grpSpMk id="65" creationId="{9E603B5B-742B-F0CC-20C8-AC8303A858D9}"/>
          </ac:grpSpMkLst>
        </pc:grpChg>
        <pc:grpChg chg="mod">
          <ac:chgData name="hassan MH" userId="84cd2103f36ef0dc" providerId="LiveId" clId="{4C5D9288-3663-4D53-A597-1B27E5165414}" dt="2022-06-03T15:28:04.994" v="2458"/>
          <ac:grpSpMkLst>
            <pc:docMk/>
            <pc:sldMk cId="1268670274" sldId="465"/>
            <ac:grpSpMk id="66" creationId="{3BB6162B-DC7E-B9BA-2828-F6A375D427A6}"/>
          </ac:grpSpMkLst>
        </pc:grpChg>
        <pc:picChg chg="add mod">
          <ac:chgData name="hassan MH" userId="84cd2103f36ef0dc" providerId="LiveId" clId="{4C5D9288-3663-4D53-A597-1B27E5165414}" dt="2022-06-03T15:28:17.469" v="2464" actId="14100"/>
          <ac:picMkLst>
            <pc:docMk/>
            <pc:sldMk cId="1268670274" sldId="465"/>
            <ac:picMk id="2" creationId="{9C5773C5-9A8E-9245-D8C6-48CC89219E51}"/>
          </ac:picMkLst>
        </pc:picChg>
        <pc:picChg chg="del">
          <ac:chgData name="hassan MH" userId="84cd2103f36ef0dc" providerId="LiveId" clId="{4C5D9288-3663-4D53-A597-1B27E5165414}" dt="2022-06-03T15:28:19.943" v="2465" actId="478"/>
          <ac:picMkLst>
            <pc:docMk/>
            <pc:sldMk cId="1268670274" sldId="465"/>
            <ac:picMk id="69" creationId="{7E38C66D-C00E-CF19-4756-5A181C6B0F67}"/>
          </ac:picMkLst>
        </pc:picChg>
      </pc:sldChg>
      <pc:sldChg chg="modSp add mod">
        <pc:chgData name="hassan MH" userId="84cd2103f36ef0dc" providerId="LiveId" clId="{4C5D9288-3663-4D53-A597-1B27E5165414}" dt="2022-06-03T15:39:09.687" v="2647"/>
        <pc:sldMkLst>
          <pc:docMk/>
          <pc:sldMk cId="1878526556" sldId="466"/>
        </pc:sldMkLst>
        <pc:spChg chg="mod">
          <ac:chgData name="hassan MH" userId="84cd2103f36ef0dc" providerId="LiveId" clId="{4C5D9288-3663-4D53-A597-1B27E5165414}" dt="2022-06-03T15:31:17.239" v="2502" actId="20577"/>
          <ac:spMkLst>
            <pc:docMk/>
            <pc:sldMk cId="1878526556" sldId="466"/>
            <ac:spMk id="10" creationId="{AC90E868-6B9F-4DE2-7E2D-90E5BF6ED449}"/>
          </ac:spMkLst>
        </pc:spChg>
        <pc:spChg chg="mod">
          <ac:chgData name="hassan MH" userId="84cd2103f36ef0dc" providerId="LiveId" clId="{4C5D9288-3663-4D53-A597-1B27E5165414}" dt="2022-06-03T15:39:09.687" v="2647"/>
          <ac:spMkLst>
            <pc:docMk/>
            <pc:sldMk cId="1878526556" sldId="466"/>
            <ac:spMk id="44" creationId="{18920727-6091-FF59-E03E-6AC6C1C23C98}"/>
          </ac:spMkLst>
        </pc:spChg>
      </pc:sldChg>
      <pc:sldChg chg="modSp add mod">
        <pc:chgData name="hassan MH" userId="84cd2103f36ef0dc" providerId="LiveId" clId="{4C5D9288-3663-4D53-A597-1B27E5165414}" dt="2022-06-03T15:39:03.779" v="2644"/>
        <pc:sldMkLst>
          <pc:docMk/>
          <pc:sldMk cId="1521074144" sldId="467"/>
        </pc:sldMkLst>
        <pc:spChg chg="mod">
          <ac:chgData name="hassan MH" userId="84cd2103f36ef0dc" providerId="LiveId" clId="{4C5D9288-3663-4D53-A597-1B27E5165414}" dt="2022-06-03T15:33:52.274" v="2555" actId="20577"/>
          <ac:spMkLst>
            <pc:docMk/>
            <pc:sldMk cId="1521074144" sldId="467"/>
            <ac:spMk id="10" creationId="{AC90E868-6B9F-4DE2-7E2D-90E5BF6ED449}"/>
          </ac:spMkLst>
        </pc:spChg>
        <pc:spChg chg="mod">
          <ac:chgData name="hassan MH" userId="84cd2103f36ef0dc" providerId="LiveId" clId="{4C5D9288-3663-4D53-A597-1B27E5165414}" dt="2022-06-03T15:39:03.779" v="2644"/>
          <ac:spMkLst>
            <pc:docMk/>
            <pc:sldMk cId="1521074144" sldId="467"/>
            <ac:spMk id="44" creationId="{18920727-6091-FF59-E03E-6AC6C1C23C98}"/>
          </ac:spMkLst>
        </pc:spChg>
      </pc:sldChg>
      <pc:sldChg chg="addSp delSp add mod ord">
        <pc:chgData name="hassan MH" userId="84cd2103f36ef0dc" providerId="LiveId" clId="{4C5D9288-3663-4D53-A597-1B27E5165414}" dt="2022-06-03T16:17:53.475" v="3018"/>
        <pc:sldMkLst>
          <pc:docMk/>
          <pc:sldMk cId="1719167534" sldId="468"/>
        </pc:sldMkLst>
        <pc:spChg chg="del">
          <ac:chgData name="hassan MH" userId="84cd2103f36ef0dc" providerId="LiveId" clId="{4C5D9288-3663-4D53-A597-1B27E5165414}" dt="2022-06-03T16:06:38.697" v="2867" actId="478"/>
          <ac:spMkLst>
            <pc:docMk/>
            <pc:sldMk cId="1719167534" sldId="468"/>
            <ac:spMk id="3" creationId="{8197C538-F605-4470-B8E7-E81A57470B0C}"/>
          </ac:spMkLst>
        </pc:spChg>
        <pc:spChg chg="del">
          <ac:chgData name="hassan MH" userId="84cd2103f36ef0dc" providerId="LiveId" clId="{4C5D9288-3663-4D53-A597-1B27E5165414}" dt="2022-06-03T16:06:38.697" v="2867" actId="478"/>
          <ac:spMkLst>
            <pc:docMk/>
            <pc:sldMk cId="1719167534" sldId="468"/>
            <ac:spMk id="5" creationId="{F795302A-6729-4AA3-81AA-067917998FC2}"/>
          </ac:spMkLst>
        </pc:spChg>
        <pc:spChg chg="del">
          <ac:chgData name="hassan MH" userId="84cd2103f36ef0dc" providerId="LiveId" clId="{4C5D9288-3663-4D53-A597-1B27E5165414}" dt="2022-06-03T16:06:38.697" v="2867" actId="478"/>
          <ac:spMkLst>
            <pc:docMk/>
            <pc:sldMk cId="1719167534" sldId="468"/>
            <ac:spMk id="7" creationId="{D0DD99C7-B0F2-42C9-8154-DC9D5C52B44D}"/>
          </ac:spMkLst>
        </pc:spChg>
        <pc:spChg chg="del">
          <ac:chgData name="hassan MH" userId="84cd2103f36ef0dc" providerId="LiveId" clId="{4C5D9288-3663-4D53-A597-1B27E5165414}" dt="2022-06-03T16:06:38.697" v="2867" actId="478"/>
          <ac:spMkLst>
            <pc:docMk/>
            <pc:sldMk cId="1719167534" sldId="468"/>
            <ac:spMk id="9" creationId="{1C4F0F2F-DFC6-49FA-A149-8246FD7A06D5}"/>
          </ac:spMkLst>
        </pc:spChg>
        <pc:picChg chg="add">
          <ac:chgData name="hassan MH" userId="84cd2103f36ef0dc" providerId="LiveId" clId="{4C5D9288-3663-4D53-A597-1B27E5165414}" dt="2022-06-03T16:06:47.713" v="2868"/>
          <ac:picMkLst>
            <pc:docMk/>
            <pc:sldMk cId="1719167534" sldId="468"/>
            <ac:picMk id="2" creationId="{3CD30172-052F-C9C5-A995-A209ACE2317F}"/>
          </ac:picMkLst>
        </pc:picChg>
      </pc:sldChg>
      <pc:sldChg chg="modSp add del mod">
        <pc:chgData name="hassan MH" userId="84cd2103f36ef0dc" providerId="LiveId" clId="{4C5D9288-3663-4D53-A597-1B27E5165414}" dt="2022-06-03T15:37:59.809" v="2627" actId="47"/>
        <pc:sldMkLst>
          <pc:docMk/>
          <pc:sldMk cId="2491446371" sldId="468"/>
        </pc:sldMkLst>
        <pc:spChg chg="mod">
          <ac:chgData name="hassan MH" userId="84cd2103f36ef0dc" providerId="LiveId" clId="{4C5D9288-3663-4D53-A597-1B27E5165414}" dt="2022-06-03T15:37:15.251" v="2609" actId="20577"/>
          <ac:spMkLst>
            <pc:docMk/>
            <pc:sldMk cId="2491446371" sldId="468"/>
            <ac:spMk id="10" creationId="{AC90E868-6B9F-4DE2-7E2D-90E5BF6ED449}"/>
          </ac:spMkLst>
        </pc:spChg>
      </pc:sldChg>
      <pc:sldChg chg="addSp delSp modSp new mod">
        <pc:chgData name="hassan MH" userId="84cd2103f36ef0dc" providerId="LiveId" clId="{4C5D9288-3663-4D53-A597-1B27E5165414}" dt="2022-06-03T16:15:47.264" v="3003" actId="1076"/>
        <pc:sldMkLst>
          <pc:docMk/>
          <pc:sldMk cId="793615625" sldId="469"/>
        </pc:sldMkLst>
        <pc:grpChg chg="add del mod">
          <ac:chgData name="hassan MH" userId="84cd2103f36ef0dc" providerId="LiveId" clId="{4C5D9288-3663-4D53-A597-1B27E5165414}" dt="2022-06-03T16:15:20.755" v="2990" actId="165"/>
          <ac:grpSpMkLst>
            <pc:docMk/>
            <pc:sldMk cId="793615625" sldId="469"/>
            <ac:grpSpMk id="20" creationId="{092DA402-EB21-A60A-40F9-793784ECFC3D}"/>
          </ac:grpSpMkLst>
        </pc:grpChg>
        <pc:grpChg chg="add del mod">
          <ac:chgData name="hassan MH" userId="84cd2103f36ef0dc" providerId="LiveId" clId="{4C5D9288-3663-4D53-A597-1B27E5165414}" dt="2022-06-03T16:15:21.954" v="2991" actId="165"/>
          <ac:grpSpMkLst>
            <pc:docMk/>
            <pc:sldMk cId="793615625" sldId="469"/>
            <ac:grpSpMk id="21" creationId="{195B4A59-2041-5C34-4211-13503F619959}"/>
          </ac:grpSpMkLst>
        </pc:grpChg>
        <pc:grpChg chg="add del mod">
          <ac:chgData name="hassan MH" userId="84cd2103f36ef0dc" providerId="LiveId" clId="{4C5D9288-3663-4D53-A597-1B27E5165414}" dt="2022-06-03T16:13:53.985" v="2953"/>
          <ac:grpSpMkLst>
            <pc:docMk/>
            <pc:sldMk cId="793615625" sldId="469"/>
            <ac:grpSpMk id="26" creationId="{F8922DDE-D4A2-FC33-637B-732827D9CE3D}"/>
          </ac:grpSpMkLst>
        </pc:grpChg>
        <pc:grpChg chg="add del mod">
          <ac:chgData name="hassan MH" userId="84cd2103f36ef0dc" providerId="LiveId" clId="{4C5D9288-3663-4D53-A597-1B27E5165414}" dt="2022-06-03T16:14:05.666" v="2960" actId="165"/>
          <ac:grpSpMkLst>
            <pc:docMk/>
            <pc:sldMk cId="793615625" sldId="469"/>
            <ac:grpSpMk id="31" creationId="{E4F02C14-373B-B710-FDD1-AAF3B5F36E5B}"/>
          </ac:grpSpMkLst>
        </pc:grpChg>
        <pc:picChg chg="add del mod">
          <ac:chgData name="hassan MH" userId="84cd2103f36ef0dc" providerId="LiveId" clId="{4C5D9288-3663-4D53-A597-1B27E5165414}" dt="2022-06-03T16:13:19.962" v="2940" actId="478"/>
          <ac:picMkLst>
            <pc:docMk/>
            <pc:sldMk cId="793615625" sldId="469"/>
            <ac:picMk id="2" creationId="{23FA9D4E-F7BB-CF5A-6B36-E79D6F352AFC}"/>
          </ac:picMkLst>
        </pc:picChg>
        <pc:picChg chg="add del mod">
          <ac:chgData name="hassan MH" userId="84cd2103f36ef0dc" providerId="LiveId" clId="{4C5D9288-3663-4D53-A597-1B27E5165414}" dt="2022-06-03T16:13:19.962" v="2940" actId="478"/>
          <ac:picMkLst>
            <pc:docMk/>
            <pc:sldMk cId="793615625" sldId="469"/>
            <ac:picMk id="3" creationId="{EC05A604-F6D6-F85A-9F6B-CE43AFAF0303}"/>
          </ac:picMkLst>
        </pc:picChg>
        <pc:picChg chg="add del mod">
          <ac:chgData name="hassan MH" userId="84cd2103f36ef0dc" providerId="LiveId" clId="{4C5D9288-3663-4D53-A597-1B27E5165414}" dt="2022-06-03T16:13:19.962" v="2940" actId="478"/>
          <ac:picMkLst>
            <pc:docMk/>
            <pc:sldMk cId="793615625" sldId="469"/>
            <ac:picMk id="4" creationId="{58AD2E9A-CD93-DC36-0E72-643BFE01E9E0}"/>
          </ac:picMkLst>
        </pc:picChg>
        <pc:picChg chg="add del mod">
          <ac:chgData name="hassan MH" userId="84cd2103f36ef0dc" providerId="LiveId" clId="{4C5D9288-3663-4D53-A597-1B27E5165414}" dt="2022-06-03T16:13:19.962" v="2940" actId="478"/>
          <ac:picMkLst>
            <pc:docMk/>
            <pc:sldMk cId="793615625" sldId="469"/>
            <ac:picMk id="5" creationId="{15AEE819-64EE-628D-08A7-7846AD4E8843}"/>
          </ac:picMkLst>
        </pc:picChg>
        <pc:picChg chg="add del mod">
          <ac:chgData name="hassan MH" userId="84cd2103f36ef0dc" providerId="LiveId" clId="{4C5D9288-3663-4D53-A597-1B27E5165414}" dt="2022-06-03T16:13:19.962" v="2940" actId="478"/>
          <ac:picMkLst>
            <pc:docMk/>
            <pc:sldMk cId="793615625" sldId="469"/>
            <ac:picMk id="6" creationId="{B5629AE9-7308-A53D-0AC4-58E13CFE5F2E}"/>
          </ac:picMkLst>
        </pc:picChg>
        <pc:picChg chg="add del mod">
          <ac:chgData name="hassan MH" userId="84cd2103f36ef0dc" providerId="LiveId" clId="{4C5D9288-3663-4D53-A597-1B27E5165414}" dt="2022-06-03T16:13:19.962" v="2940" actId="478"/>
          <ac:picMkLst>
            <pc:docMk/>
            <pc:sldMk cId="793615625" sldId="469"/>
            <ac:picMk id="7" creationId="{DCBCE97D-B73A-3051-B51E-ACA08C39271A}"/>
          </ac:picMkLst>
        </pc:picChg>
        <pc:picChg chg="add mod topLvl">
          <ac:chgData name="hassan MH" userId="84cd2103f36ef0dc" providerId="LiveId" clId="{4C5D9288-3663-4D53-A597-1B27E5165414}" dt="2022-06-03T16:15:43.571" v="3001" actId="1076"/>
          <ac:picMkLst>
            <pc:docMk/>
            <pc:sldMk cId="793615625" sldId="469"/>
            <ac:picMk id="8" creationId="{B6FCC95B-F038-E72E-710B-5E8E51530577}"/>
          </ac:picMkLst>
        </pc:picChg>
        <pc:picChg chg="add mod topLvl">
          <ac:chgData name="hassan MH" userId="84cd2103f36ef0dc" providerId="LiveId" clId="{4C5D9288-3663-4D53-A597-1B27E5165414}" dt="2022-06-03T16:15:45.305" v="3002" actId="1076"/>
          <ac:picMkLst>
            <pc:docMk/>
            <pc:sldMk cId="793615625" sldId="469"/>
            <ac:picMk id="9" creationId="{E06EA662-1C30-038D-DB63-E16A089DE8A2}"/>
          </ac:picMkLst>
        </pc:picChg>
        <pc:picChg chg="add mod topLvl">
          <ac:chgData name="hassan MH" userId="84cd2103f36ef0dc" providerId="LiveId" clId="{4C5D9288-3663-4D53-A597-1B27E5165414}" dt="2022-06-03T16:15:47.264" v="3003" actId="1076"/>
          <ac:picMkLst>
            <pc:docMk/>
            <pc:sldMk cId="793615625" sldId="469"/>
            <ac:picMk id="10" creationId="{4344E948-B61A-5C13-96F2-025BB71926B9}"/>
          </ac:picMkLst>
        </pc:picChg>
        <pc:picChg chg="add mod topLvl">
          <ac:chgData name="hassan MH" userId="84cd2103f36ef0dc" providerId="LiveId" clId="{4C5D9288-3663-4D53-A597-1B27E5165414}" dt="2022-06-03T16:15:20.755" v="2990" actId="165"/>
          <ac:picMkLst>
            <pc:docMk/>
            <pc:sldMk cId="793615625" sldId="469"/>
            <ac:picMk id="11" creationId="{3C7AA35F-4C7F-084A-478D-B90D3EC1968A}"/>
          </ac:picMkLst>
        </pc:picChg>
        <pc:picChg chg="add del mod">
          <ac:chgData name="hassan MH" userId="84cd2103f36ef0dc" providerId="LiveId" clId="{4C5D9288-3663-4D53-A597-1B27E5165414}" dt="2022-06-03T16:11:23.526" v="2892" actId="21"/>
          <ac:picMkLst>
            <pc:docMk/>
            <pc:sldMk cId="793615625" sldId="469"/>
            <ac:picMk id="12" creationId="{C36BB667-C054-86D6-4DE9-BAD4B1103783}"/>
          </ac:picMkLst>
        </pc:picChg>
        <pc:picChg chg="add del mod">
          <ac:chgData name="hassan MH" userId="84cd2103f36ef0dc" providerId="LiveId" clId="{4C5D9288-3663-4D53-A597-1B27E5165414}" dt="2022-06-03T16:11:23.526" v="2892" actId="21"/>
          <ac:picMkLst>
            <pc:docMk/>
            <pc:sldMk cId="793615625" sldId="469"/>
            <ac:picMk id="13" creationId="{86B8D698-FD8C-815A-B0A8-BFBCE321F244}"/>
          </ac:picMkLst>
        </pc:picChg>
        <pc:picChg chg="add del mod">
          <ac:chgData name="hassan MH" userId="84cd2103f36ef0dc" providerId="LiveId" clId="{4C5D9288-3663-4D53-A597-1B27E5165414}" dt="2022-06-03T16:11:23.526" v="2892" actId="21"/>
          <ac:picMkLst>
            <pc:docMk/>
            <pc:sldMk cId="793615625" sldId="469"/>
            <ac:picMk id="14" creationId="{2E7A9A0B-6811-2243-140A-8965641226D3}"/>
          </ac:picMkLst>
        </pc:picChg>
        <pc:picChg chg="add del mod">
          <ac:chgData name="hassan MH" userId="84cd2103f36ef0dc" providerId="LiveId" clId="{4C5D9288-3663-4D53-A597-1B27E5165414}" dt="2022-06-03T16:11:23.526" v="2892" actId="21"/>
          <ac:picMkLst>
            <pc:docMk/>
            <pc:sldMk cId="793615625" sldId="469"/>
            <ac:picMk id="15" creationId="{08264976-8CFC-2E88-2509-02B6EE4108A1}"/>
          </ac:picMkLst>
        </pc:picChg>
        <pc:picChg chg="add del mod">
          <ac:chgData name="hassan MH" userId="84cd2103f36ef0dc" providerId="LiveId" clId="{4C5D9288-3663-4D53-A597-1B27E5165414}" dt="2022-06-03T16:11:23.526" v="2892" actId="21"/>
          <ac:picMkLst>
            <pc:docMk/>
            <pc:sldMk cId="793615625" sldId="469"/>
            <ac:picMk id="16" creationId="{020BD74E-D3A9-6EB8-5086-09BC9F793B91}"/>
          </ac:picMkLst>
        </pc:picChg>
        <pc:picChg chg="add del mod">
          <ac:chgData name="hassan MH" userId="84cd2103f36ef0dc" providerId="LiveId" clId="{4C5D9288-3663-4D53-A597-1B27E5165414}" dt="2022-06-03T16:11:23.526" v="2892" actId="21"/>
          <ac:picMkLst>
            <pc:docMk/>
            <pc:sldMk cId="793615625" sldId="469"/>
            <ac:picMk id="17" creationId="{23169A63-74F6-4966-9A1A-DBB79E7AC1EC}"/>
          </ac:picMkLst>
        </pc:picChg>
        <pc:picChg chg="add del mod">
          <ac:chgData name="hassan MH" userId="84cd2103f36ef0dc" providerId="LiveId" clId="{4C5D9288-3663-4D53-A597-1B27E5165414}" dt="2022-06-03T16:11:23.526" v="2892" actId="21"/>
          <ac:picMkLst>
            <pc:docMk/>
            <pc:sldMk cId="793615625" sldId="469"/>
            <ac:picMk id="18" creationId="{95496AA7-6987-8CA3-84D4-1C1D848FD4C2}"/>
          </ac:picMkLst>
        </pc:picChg>
        <pc:picChg chg="add del mod">
          <ac:chgData name="hassan MH" userId="84cd2103f36ef0dc" providerId="LiveId" clId="{4C5D9288-3663-4D53-A597-1B27E5165414}" dt="2022-06-03T16:11:23.526" v="2892" actId="21"/>
          <ac:picMkLst>
            <pc:docMk/>
            <pc:sldMk cId="793615625" sldId="469"/>
            <ac:picMk id="19" creationId="{D509F398-3735-97F9-D4B8-65CED234161E}"/>
          </ac:picMkLst>
        </pc:picChg>
        <pc:picChg chg="mod topLvl">
          <ac:chgData name="hassan MH" userId="84cd2103f36ef0dc" providerId="LiveId" clId="{4C5D9288-3663-4D53-A597-1B27E5165414}" dt="2022-06-03T16:15:43.571" v="3001" actId="1076"/>
          <ac:picMkLst>
            <pc:docMk/>
            <pc:sldMk cId="793615625" sldId="469"/>
            <ac:picMk id="22" creationId="{E040A580-BBFD-5835-934E-6D3C2D85E219}"/>
          </ac:picMkLst>
        </pc:picChg>
        <pc:picChg chg="mod topLvl">
          <ac:chgData name="hassan MH" userId="84cd2103f36ef0dc" providerId="LiveId" clId="{4C5D9288-3663-4D53-A597-1B27E5165414}" dt="2022-06-03T16:15:45.305" v="3002" actId="1076"/>
          <ac:picMkLst>
            <pc:docMk/>
            <pc:sldMk cId="793615625" sldId="469"/>
            <ac:picMk id="23" creationId="{62847004-C248-5D6F-1D4B-0763A6C036A5}"/>
          </ac:picMkLst>
        </pc:picChg>
        <pc:picChg chg="mod topLvl">
          <ac:chgData name="hassan MH" userId="84cd2103f36ef0dc" providerId="LiveId" clId="{4C5D9288-3663-4D53-A597-1B27E5165414}" dt="2022-06-03T16:15:47.264" v="3003" actId="1076"/>
          <ac:picMkLst>
            <pc:docMk/>
            <pc:sldMk cId="793615625" sldId="469"/>
            <ac:picMk id="24" creationId="{40A5EE8E-4CE2-9B02-1614-67E9D7D99D70}"/>
          </ac:picMkLst>
        </pc:picChg>
        <pc:picChg chg="mod topLvl">
          <ac:chgData name="hassan MH" userId="84cd2103f36ef0dc" providerId="LiveId" clId="{4C5D9288-3663-4D53-A597-1B27E5165414}" dt="2022-06-03T16:15:21.954" v="2991" actId="165"/>
          <ac:picMkLst>
            <pc:docMk/>
            <pc:sldMk cId="793615625" sldId="469"/>
            <ac:picMk id="25" creationId="{549B7433-7FAC-F129-5832-DA162ED7CB40}"/>
          </ac:picMkLst>
        </pc:picChg>
        <pc:picChg chg="mod">
          <ac:chgData name="hassan MH" userId="84cd2103f36ef0dc" providerId="LiveId" clId="{4C5D9288-3663-4D53-A597-1B27E5165414}" dt="2022-06-03T16:13:52.671" v="2952"/>
          <ac:picMkLst>
            <pc:docMk/>
            <pc:sldMk cId="793615625" sldId="469"/>
            <ac:picMk id="27" creationId="{8226C598-4429-0F71-DA29-AAB80E989F84}"/>
          </ac:picMkLst>
        </pc:picChg>
        <pc:picChg chg="mod">
          <ac:chgData name="hassan MH" userId="84cd2103f36ef0dc" providerId="LiveId" clId="{4C5D9288-3663-4D53-A597-1B27E5165414}" dt="2022-06-03T16:13:52.671" v="2952"/>
          <ac:picMkLst>
            <pc:docMk/>
            <pc:sldMk cId="793615625" sldId="469"/>
            <ac:picMk id="28" creationId="{8FBFAA37-F98E-6EFD-3539-1FCEDE4EA70D}"/>
          </ac:picMkLst>
        </pc:picChg>
        <pc:picChg chg="mod">
          <ac:chgData name="hassan MH" userId="84cd2103f36ef0dc" providerId="LiveId" clId="{4C5D9288-3663-4D53-A597-1B27E5165414}" dt="2022-06-03T16:13:52.671" v="2952"/>
          <ac:picMkLst>
            <pc:docMk/>
            <pc:sldMk cId="793615625" sldId="469"/>
            <ac:picMk id="29" creationId="{839C5B20-E70F-6AD2-DCF1-E75072530523}"/>
          </ac:picMkLst>
        </pc:picChg>
        <pc:picChg chg="mod">
          <ac:chgData name="hassan MH" userId="84cd2103f36ef0dc" providerId="LiveId" clId="{4C5D9288-3663-4D53-A597-1B27E5165414}" dt="2022-06-03T16:13:52.671" v="2952"/>
          <ac:picMkLst>
            <pc:docMk/>
            <pc:sldMk cId="793615625" sldId="469"/>
            <ac:picMk id="30" creationId="{EA6527B7-C504-6DE5-56D3-EAD6921CBAD1}"/>
          </ac:picMkLst>
        </pc:picChg>
        <pc:picChg chg="mod topLvl">
          <ac:chgData name="hassan MH" userId="84cd2103f36ef0dc" providerId="LiveId" clId="{4C5D9288-3663-4D53-A597-1B27E5165414}" dt="2022-06-03T16:15:41.739" v="3000" actId="1076"/>
          <ac:picMkLst>
            <pc:docMk/>
            <pc:sldMk cId="793615625" sldId="469"/>
            <ac:picMk id="32" creationId="{3E995453-9746-C306-E14A-C3CE3D6EF9A9}"/>
          </ac:picMkLst>
        </pc:picChg>
        <pc:picChg chg="mod topLvl">
          <ac:chgData name="hassan MH" userId="84cd2103f36ef0dc" providerId="LiveId" clId="{4C5D9288-3663-4D53-A597-1B27E5165414}" dt="2022-06-03T16:15:41.739" v="3000" actId="1076"/>
          <ac:picMkLst>
            <pc:docMk/>
            <pc:sldMk cId="793615625" sldId="469"/>
            <ac:picMk id="33" creationId="{56EF8E77-9392-FE35-DA8A-61F6CED2F1F0}"/>
          </ac:picMkLst>
        </pc:picChg>
      </pc:sldChg>
      <pc:sldChg chg="addSp delSp modSp new mod">
        <pc:chgData name="hassan MH" userId="84cd2103f36ef0dc" providerId="LiveId" clId="{4C5D9288-3663-4D53-A597-1B27E5165414}" dt="2022-06-03T16:15:57.780" v="3005" actId="1076"/>
        <pc:sldMkLst>
          <pc:docMk/>
          <pc:sldMk cId="724650522" sldId="470"/>
        </pc:sldMkLst>
        <pc:grpChg chg="add del mod">
          <ac:chgData name="hassan MH" userId="84cd2103f36ef0dc" providerId="LiveId" clId="{4C5D9288-3663-4D53-A597-1B27E5165414}" dt="2022-06-03T16:15:17.155" v="2989" actId="165"/>
          <ac:grpSpMkLst>
            <pc:docMk/>
            <pc:sldMk cId="724650522" sldId="470"/>
            <ac:grpSpMk id="10" creationId="{1E52DBCB-0906-7F9F-4656-BA16FB6A63F8}"/>
          </ac:grpSpMkLst>
        </pc:grpChg>
        <pc:grpChg chg="add del mod">
          <ac:chgData name="hassan MH" userId="84cd2103f36ef0dc" providerId="LiveId" clId="{4C5D9288-3663-4D53-A597-1B27E5165414}" dt="2022-06-03T16:14:59.441" v="2982" actId="165"/>
          <ac:grpSpMkLst>
            <pc:docMk/>
            <pc:sldMk cId="724650522" sldId="470"/>
            <ac:grpSpMk id="13" creationId="{8D84D56E-127B-1295-75BC-E2F56D915BAD}"/>
          </ac:grpSpMkLst>
        </pc:grpChg>
        <pc:picChg chg="add del mod">
          <ac:chgData name="hassan MH" userId="84cd2103f36ef0dc" providerId="LiveId" clId="{4C5D9288-3663-4D53-A597-1B27E5165414}" dt="2022-06-03T16:13:25.224" v="2942" actId="478"/>
          <ac:picMkLst>
            <pc:docMk/>
            <pc:sldMk cId="724650522" sldId="470"/>
            <ac:picMk id="2" creationId="{034CDEC2-98C2-920B-22BC-12C523F3D488}"/>
          </ac:picMkLst>
        </pc:picChg>
        <pc:picChg chg="add del mod">
          <ac:chgData name="hassan MH" userId="84cd2103f36ef0dc" providerId="LiveId" clId="{4C5D9288-3663-4D53-A597-1B27E5165414}" dt="2022-06-03T16:13:25.224" v="2942" actId="478"/>
          <ac:picMkLst>
            <pc:docMk/>
            <pc:sldMk cId="724650522" sldId="470"/>
            <ac:picMk id="3" creationId="{91F46F19-4714-B614-BE8C-295581397A79}"/>
          </ac:picMkLst>
        </pc:picChg>
        <pc:picChg chg="add del mod">
          <ac:chgData name="hassan MH" userId="84cd2103f36ef0dc" providerId="LiveId" clId="{4C5D9288-3663-4D53-A597-1B27E5165414}" dt="2022-06-03T16:13:25.224" v="2942" actId="478"/>
          <ac:picMkLst>
            <pc:docMk/>
            <pc:sldMk cId="724650522" sldId="470"/>
            <ac:picMk id="4" creationId="{3244AACF-67A9-92A0-6931-29928C50DEBC}"/>
          </ac:picMkLst>
        </pc:picChg>
        <pc:picChg chg="add del mod">
          <ac:chgData name="hassan MH" userId="84cd2103f36ef0dc" providerId="LiveId" clId="{4C5D9288-3663-4D53-A597-1B27E5165414}" dt="2022-06-03T16:13:25.224" v="2942" actId="478"/>
          <ac:picMkLst>
            <pc:docMk/>
            <pc:sldMk cId="724650522" sldId="470"/>
            <ac:picMk id="5" creationId="{ED49BA13-EBEA-FA6E-5BCF-47BBA5BC756E}"/>
          </ac:picMkLst>
        </pc:picChg>
        <pc:picChg chg="add mod">
          <ac:chgData name="hassan MH" userId="84cd2103f36ef0dc" providerId="LiveId" clId="{4C5D9288-3663-4D53-A597-1B27E5165414}" dt="2022-06-03T16:15:55.954" v="3004" actId="1076"/>
          <ac:picMkLst>
            <pc:docMk/>
            <pc:sldMk cId="724650522" sldId="470"/>
            <ac:picMk id="6" creationId="{B8200B8B-658D-F257-693E-521AE958F75B}"/>
          </ac:picMkLst>
        </pc:picChg>
        <pc:picChg chg="add mod topLvl">
          <ac:chgData name="hassan MH" userId="84cd2103f36ef0dc" providerId="LiveId" clId="{4C5D9288-3663-4D53-A597-1B27E5165414}" dt="2022-06-03T16:15:29.433" v="2994" actId="1076"/>
          <ac:picMkLst>
            <pc:docMk/>
            <pc:sldMk cId="724650522" sldId="470"/>
            <ac:picMk id="7" creationId="{27753A3F-9C8A-669E-9708-07B06DA4F43C}"/>
          </ac:picMkLst>
        </pc:picChg>
        <pc:picChg chg="add mod topLvl">
          <ac:chgData name="hassan MH" userId="84cd2103f36ef0dc" providerId="LiveId" clId="{4C5D9288-3663-4D53-A597-1B27E5165414}" dt="2022-06-03T16:15:30.653" v="2995" actId="1076"/>
          <ac:picMkLst>
            <pc:docMk/>
            <pc:sldMk cId="724650522" sldId="470"/>
            <ac:picMk id="8" creationId="{DECBDF6B-BCAB-6B8D-BEC1-6A6680C115E0}"/>
          </ac:picMkLst>
        </pc:picChg>
        <pc:picChg chg="add mod topLvl">
          <ac:chgData name="hassan MH" userId="84cd2103f36ef0dc" providerId="LiveId" clId="{4C5D9288-3663-4D53-A597-1B27E5165414}" dt="2022-06-03T16:15:17.155" v="2989" actId="165"/>
          <ac:picMkLst>
            <pc:docMk/>
            <pc:sldMk cId="724650522" sldId="470"/>
            <ac:picMk id="9" creationId="{FE900876-3146-CFE3-94DC-70EA5B4367A9}"/>
          </ac:picMkLst>
        </pc:picChg>
        <pc:picChg chg="add mod">
          <ac:chgData name="hassan MH" userId="84cd2103f36ef0dc" providerId="LiveId" clId="{4C5D9288-3663-4D53-A597-1B27E5165414}" dt="2022-06-03T16:15:28.244" v="2993" actId="1076"/>
          <ac:picMkLst>
            <pc:docMk/>
            <pc:sldMk cId="724650522" sldId="470"/>
            <ac:picMk id="11" creationId="{FF7F396E-1AAB-3690-55B8-140E24E9EB15}"/>
          </ac:picMkLst>
        </pc:picChg>
        <pc:picChg chg="add del mod">
          <ac:chgData name="hassan MH" userId="84cd2103f36ef0dc" providerId="LiveId" clId="{4C5D9288-3663-4D53-A597-1B27E5165414}" dt="2022-06-03T16:14:42.992" v="2977"/>
          <ac:picMkLst>
            <pc:docMk/>
            <pc:sldMk cId="724650522" sldId="470"/>
            <ac:picMk id="12" creationId="{0C7BE0BA-E3FE-1649-D953-E80CC783CBEB}"/>
          </ac:picMkLst>
        </pc:picChg>
        <pc:picChg chg="mod topLvl">
          <ac:chgData name="hassan MH" userId="84cd2103f36ef0dc" providerId="LiveId" clId="{4C5D9288-3663-4D53-A597-1B27E5165414}" dt="2022-06-03T16:15:57.780" v="3005" actId="1076"/>
          <ac:picMkLst>
            <pc:docMk/>
            <pc:sldMk cId="724650522" sldId="470"/>
            <ac:picMk id="14" creationId="{C1ACCA44-A743-291F-89BD-F6CBBF83B12A}"/>
          </ac:picMkLst>
        </pc:picChg>
        <pc:picChg chg="mod topLvl">
          <ac:chgData name="hassan MH" userId="84cd2103f36ef0dc" providerId="LiveId" clId="{4C5D9288-3663-4D53-A597-1B27E5165414}" dt="2022-06-03T16:15:35.552" v="2998" actId="1076"/>
          <ac:picMkLst>
            <pc:docMk/>
            <pc:sldMk cId="724650522" sldId="470"/>
            <ac:picMk id="15" creationId="{79F12C1D-6233-1619-BA35-E896678D5808}"/>
          </ac:picMkLst>
        </pc:picChg>
        <pc:picChg chg="mod topLvl">
          <ac:chgData name="hassan MH" userId="84cd2103f36ef0dc" providerId="LiveId" clId="{4C5D9288-3663-4D53-A597-1B27E5165414}" dt="2022-06-03T16:15:36.887" v="2999" actId="1076"/>
          <ac:picMkLst>
            <pc:docMk/>
            <pc:sldMk cId="724650522" sldId="470"/>
            <ac:picMk id="16" creationId="{E39A3759-B062-C0E7-58F5-0FF4A4150FCB}"/>
          </ac:picMkLst>
        </pc:picChg>
      </pc:sldChg>
      <pc:sldChg chg="addSp delSp modSp add del mod">
        <pc:chgData name="hassan MH" userId="84cd2103f36ef0dc" providerId="LiveId" clId="{4C5D9288-3663-4D53-A597-1B27E5165414}" dt="2022-06-03T16:14:16.355" v="2964" actId="47"/>
        <pc:sldMkLst>
          <pc:docMk/>
          <pc:sldMk cId="1203774969" sldId="471"/>
        </pc:sldMkLst>
        <pc:grpChg chg="add del mod">
          <ac:chgData name="hassan MH" userId="84cd2103f36ef0dc" providerId="LiveId" clId="{4C5D9288-3663-4D53-A597-1B27E5165414}" dt="2022-06-03T16:13:42.564" v="2947" actId="21"/>
          <ac:grpSpMkLst>
            <pc:docMk/>
            <pc:sldMk cId="1203774969" sldId="471"/>
            <ac:grpSpMk id="12" creationId="{FDFF26E7-210E-072A-0993-F3FCD833E179}"/>
          </ac:grpSpMkLst>
        </pc:grpChg>
        <pc:picChg chg="del">
          <ac:chgData name="hassan MH" userId="84cd2103f36ef0dc" providerId="LiveId" clId="{4C5D9288-3663-4D53-A597-1B27E5165414}" dt="2022-06-03T16:13:21.998" v="2941" actId="478"/>
          <ac:picMkLst>
            <pc:docMk/>
            <pc:sldMk cId="1203774969" sldId="471"/>
            <ac:picMk id="2" creationId="{23FA9D4E-F7BB-CF5A-6B36-E79D6F352AFC}"/>
          </ac:picMkLst>
        </pc:picChg>
        <pc:picChg chg="del">
          <ac:chgData name="hassan MH" userId="84cd2103f36ef0dc" providerId="LiveId" clId="{4C5D9288-3663-4D53-A597-1B27E5165414}" dt="2022-06-03T16:13:21.998" v="2941" actId="478"/>
          <ac:picMkLst>
            <pc:docMk/>
            <pc:sldMk cId="1203774969" sldId="471"/>
            <ac:picMk id="3" creationId="{EC05A604-F6D6-F85A-9F6B-CE43AFAF0303}"/>
          </ac:picMkLst>
        </pc:picChg>
        <pc:picChg chg="mod">
          <ac:chgData name="hassan MH" userId="84cd2103f36ef0dc" providerId="LiveId" clId="{4C5D9288-3663-4D53-A597-1B27E5165414}" dt="2022-06-03T16:13:41.105" v="2946" actId="164"/>
          <ac:picMkLst>
            <pc:docMk/>
            <pc:sldMk cId="1203774969" sldId="471"/>
            <ac:picMk id="4" creationId="{58AD2E9A-CD93-DC36-0E72-643BFE01E9E0}"/>
          </ac:picMkLst>
        </pc:picChg>
        <pc:picChg chg="mod">
          <ac:chgData name="hassan MH" userId="84cd2103f36ef0dc" providerId="LiveId" clId="{4C5D9288-3663-4D53-A597-1B27E5165414}" dt="2022-06-03T16:13:41.105" v="2946" actId="164"/>
          <ac:picMkLst>
            <pc:docMk/>
            <pc:sldMk cId="1203774969" sldId="471"/>
            <ac:picMk id="5" creationId="{15AEE819-64EE-628D-08A7-7846AD4E8843}"/>
          </ac:picMkLst>
        </pc:picChg>
        <pc:picChg chg="mod">
          <ac:chgData name="hassan MH" userId="84cd2103f36ef0dc" providerId="LiveId" clId="{4C5D9288-3663-4D53-A597-1B27E5165414}" dt="2022-06-03T16:13:41.105" v="2946" actId="164"/>
          <ac:picMkLst>
            <pc:docMk/>
            <pc:sldMk cId="1203774969" sldId="471"/>
            <ac:picMk id="6" creationId="{B5629AE9-7308-A53D-0AC4-58E13CFE5F2E}"/>
          </ac:picMkLst>
        </pc:picChg>
        <pc:picChg chg="mod">
          <ac:chgData name="hassan MH" userId="84cd2103f36ef0dc" providerId="LiveId" clId="{4C5D9288-3663-4D53-A597-1B27E5165414}" dt="2022-06-03T16:13:41.105" v="2946" actId="164"/>
          <ac:picMkLst>
            <pc:docMk/>
            <pc:sldMk cId="1203774969" sldId="471"/>
            <ac:picMk id="7" creationId="{DCBCE97D-B73A-3051-B51E-ACA08C39271A}"/>
          </ac:picMkLst>
        </pc:picChg>
        <pc:picChg chg="del">
          <ac:chgData name="hassan MH" userId="84cd2103f36ef0dc" providerId="LiveId" clId="{4C5D9288-3663-4D53-A597-1B27E5165414}" dt="2022-06-03T16:12:08.286" v="2909" actId="478"/>
          <ac:picMkLst>
            <pc:docMk/>
            <pc:sldMk cId="1203774969" sldId="471"/>
            <ac:picMk id="8" creationId="{B6FCC95B-F038-E72E-710B-5E8E51530577}"/>
          </ac:picMkLst>
        </pc:picChg>
        <pc:picChg chg="del">
          <ac:chgData name="hassan MH" userId="84cd2103f36ef0dc" providerId="LiveId" clId="{4C5D9288-3663-4D53-A597-1B27E5165414}" dt="2022-06-03T16:12:08.286" v="2909" actId="478"/>
          <ac:picMkLst>
            <pc:docMk/>
            <pc:sldMk cId="1203774969" sldId="471"/>
            <ac:picMk id="9" creationId="{E06EA662-1C30-038D-DB63-E16A089DE8A2}"/>
          </ac:picMkLst>
        </pc:picChg>
        <pc:picChg chg="del">
          <ac:chgData name="hassan MH" userId="84cd2103f36ef0dc" providerId="LiveId" clId="{4C5D9288-3663-4D53-A597-1B27E5165414}" dt="2022-06-03T16:12:08.286" v="2909" actId="478"/>
          <ac:picMkLst>
            <pc:docMk/>
            <pc:sldMk cId="1203774969" sldId="471"/>
            <ac:picMk id="10" creationId="{4344E948-B61A-5C13-96F2-025BB71926B9}"/>
          </ac:picMkLst>
        </pc:picChg>
        <pc:picChg chg="del">
          <ac:chgData name="hassan MH" userId="84cd2103f36ef0dc" providerId="LiveId" clId="{4C5D9288-3663-4D53-A597-1B27E5165414}" dt="2022-06-03T16:12:08.286" v="2909" actId="478"/>
          <ac:picMkLst>
            <pc:docMk/>
            <pc:sldMk cId="1203774969" sldId="471"/>
            <ac:picMk id="11" creationId="{3C7AA35F-4C7F-084A-478D-B90D3EC1968A}"/>
          </ac:picMkLst>
        </pc:picChg>
      </pc:sldChg>
      <pc:sldChg chg="add del">
        <pc:chgData name="hassan MH" userId="84cd2103f36ef0dc" providerId="LiveId" clId="{4C5D9288-3663-4D53-A597-1B27E5165414}" dt="2022-06-03T16:11:40.621" v="2899" actId="2890"/>
        <pc:sldMkLst>
          <pc:docMk/>
          <pc:sldMk cId="1766158849" sldId="471"/>
        </pc:sldMkLst>
      </pc:sldChg>
      <pc:sldChg chg="addSp delSp modSp add del mod">
        <pc:chgData name="hassan MH" userId="84cd2103f36ef0dc" providerId="LiveId" clId="{4C5D9288-3663-4D53-A597-1B27E5165414}" dt="2022-06-03T16:14:17.452" v="2965" actId="47"/>
        <pc:sldMkLst>
          <pc:docMk/>
          <pc:sldMk cId="436366726" sldId="472"/>
        </pc:sldMkLst>
        <pc:grpChg chg="add del mod">
          <ac:chgData name="hassan MH" userId="84cd2103f36ef0dc" providerId="LiveId" clId="{4C5D9288-3663-4D53-A597-1B27E5165414}" dt="2022-06-03T16:13:56.012" v="2954" actId="21"/>
          <ac:grpSpMkLst>
            <pc:docMk/>
            <pc:sldMk cId="436366726" sldId="472"/>
            <ac:grpSpMk id="8" creationId="{B7185593-255B-CD6F-8769-7E7BCB4EE6E5}"/>
          </ac:grpSpMkLst>
        </pc:grpChg>
        <pc:picChg chg="mod">
          <ac:chgData name="hassan MH" userId="84cd2103f36ef0dc" providerId="LiveId" clId="{4C5D9288-3663-4D53-A597-1B27E5165414}" dt="2022-06-03T16:13:50.842" v="2951" actId="164"/>
          <ac:picMkLst>
            <pc:docMk/>
            <pc:sldMk cId="436366726" sldId="472"/>
            <ac:picMk id="2" creationId="{23FA9D4E-F7BB-CF5A-6B36-E79D6F352AFC}"/>
          </ac:picMkLst>
        </pc:picChg>
        <pc:picChg chg="mod">
          <ac:chgData name="hassan MH" userId="84cd2103f36ef0dc" providerId="LiveId" clId="{4C5D9288-3663-4D53-A597-1B27E5165414}" dt="2022-06-03T16:13:50.842" v="2951" actId="164"/>
          <ac:picMkLst>
            <pc:docMk/>
            <pc:sldMk cId="436366726" sldId="472"/>
            <ac:picMk id="3" creationId="{EC05A604-F6D6-F85A-9F6B-CE43AFAF0303}"/>
          </ac:picMkLst>
        </pc:picChg>
        <pc:picChg chg="del">
          <ac:chgData name="hassan MH" userId="84cd2103f36ef0dc" providerId="LiveId" clId="{4C5D9288-3663-4D53-A597-1B27E5165414}" dt="2022-06-03T16:12:18.865" v="2915" actId="478"/>
          <ac:picMkLst>
            <pc:docMk/>
            <pc:sldMk cId="436366726" sldId="472"/>
            <ac:picMk id="4" creationId="{58AD2E9A-CD93-DC36-0E72-643BFE01E9E0}"/>
          </ac:picMkLst>
        </pc:picChg>
        <pc:picChg chg="del">
          <ac:chgData name="hassan MH" userId="84cd2103f36ef0dc" providerId="LiveId" clId="{4C5D9288-3663-4D53-A597-1B27E5165414}" dt="2022-06-03T16:12:18.865" v="2915" actId="478"/>
          <ac:picMkLst>
            <pc:docMk/>
            <pc:sldMk cId="436366726" sldId="472"/>
            <ac:picMk id="5" creationId="{15AEE819-64EE-628D-08A7-7846AD4E8843}"/>
          </ac:picMkLst>
        </pc:picChg>
        <pc:picChg chg="del">
          <ac:chgData name="hassan MH" userId="84cd2103f36ef0dc" providerId="LiveId" clId="{4C5D9288-3663-4D53-A597-1B27E5165414}" dt="2022-06-03T16:12:18.865" v="2915" actId="478"/>
          <ac:picMkLst>
            <pc:docMk/>
            <pc:sldMk cId="436366726" sldId="472"/>
            <ac:picMk id="6" creationId="{B5629AE9-7308-A53D-0AC4-58E13CFE5F2E}"/>
          </ac:picMkLst>
        </pc:picChg>
        <pc:picChg chg="del">
          <ac:chgData name="hassan MH" userId="84cd2103f36ef0dc" providerId="LiveId" clId="{4C5D9288-3663-4D53-A597-1B27E5165414}" dt="2022-06-03T16:12:18.865" v="2915" actId="478"/>
          <ac:picMkLst>
            <pc:docMk/>
            <pc:sldMk cId="436366726" sldId="472"/>
            <ac:picMk id="7" creationId="{DCBCE97D-B73A-3051-B51E-ACA08C39271A}"/>
          </ac:picMkLst>
        </pc:picChg>
      </pc:sldChg>
      <pc:sldChg chg="addSp delSp modSp add del mod">
        <pc:chgData name="hassan MH" userId="84cd2103f36ef0dc" providerId="LiveId" clId="{4C5D9288-3663-4D53-A597-1B27E5165414}" dt="2022-06-03T16:15:24.811" v="2992" actId="47"/>
        <pc:sldMkLst>
          <pc:docMk/>
          <pc:sldMk cId="614295990" sldId="473"/>
        </pc:sldMkLst>
        <pc:grpChg chg="add del mod">
          <ac:chgData name="hassan MH" userId="84cd2103f36ef0dc" providerId="LiveId" clId="{4C5D9288-3663-4D53-A597-1B27E5165414}" dt="2022-06-03T16:14:45.459" v="2978" actId="21"/>
          <ac:grpSpMkLst>
            <pc:docMk/>
            <pc:sldMk cId="614295990" sldId="473"/>
            <ac:grpSpMk id="10" creationId="{700C5648-54D5-F146-46CC-405587C944AB}"/>
          </ac:grpSpMkLst>
        </pc:grpChg>
        <pc:picChg chg="mod">
          <ac:chgData name="hassan MH" userId="84cd2103f36ef0dc" providerId="LiveId" clId="{4C5D9288-3663-4D53-A597-1B27E5165414}" dt="2022-06-03T16:14:40.505" v="2975" actId="164"/>
          <ac:picMkLst>
            <pc:docMk/>
            <pc:sldMk cId="614295990" sldId="473"/>
            <ac:picMk id="2" creationId="{034CDEC2-98C2-920B-22BC-12C523F3D488}"/>
          </ac:picMkLst>
        </pc:picChg>
        <pc:picChg chg="mod">
          <ac:chgData name="hassan MH" userId="84cd2103f36ef0dc" providerId="LiveId" clId="{4C5D9288-3663-4D53-A597-1B27E5165414}" dt="2022-06-03T16:14:40.505" v="2975" actId="164"/>
          <ac:picMkLst>
            <pc:docMk/>
            <pc:sldMk cId="614295990" sldId="473"/>
            <ac:picMk id="3" creationId="{91F46F19-4714-B614-BE8C-295581397A79}"/>
          </ac:picMkLst>
        </pc:picChg>
        <pc:picChg chg="mod">
          <ac:chgData name="hassan MH" userId="84cd2103f36ef0dc" providerId="LiveId" clId="{4C5D9288-3663-4D53-A597-1B27E5165414}" dt="2022-06-03T16:14:40.505" v="2975" actId="164"/>
          <ac:picMkLst>
            <pc:docMk/>
            <pc:sldMk cId="614295990" sldId="473"/>
            <ac:picMk id="4" creationId="{3244AACF-67A9-92A0-6931-29928C50DEBC}"/>
          </ac:picMkLst>
        </pc:picChg>
        <pc:picChg chg="del mod">
          <ac:chgData name="hassan MH" userId="84cd2103f36ef0dc" providerId="LiveId" clId="{4C5D9288-3663-4D53-A597-1B27E5165414}" dt="2022-06-03T16:14:30.747" v="2969" actId="21"/>
          <ac:picMkLst>
            <pc:docMk/>
            <pc:sldMk cId="614295990" sldId="473"/>
            <ac:picMk id="5" creationId="{ED49BA13-EBEA-FA6E-5BCF-47BBA5BC756E}"/>
          </ac:picMkLst>
        </pc:picChg>
        <pc:picChg chg="del">
          <ac:chgData name="hassan MH" userId="84cd2103f36ef0dc" providerId="LiveId" clId="{4C5D9288-3663-4D53-A597-1B27E5165414}" dt="2022-06-03T16:12:53.304" v="2930" actId="478"/>
          <ac:picMkLst>
            <pc:docMk/>
            <pc:sldMk cId="614295990" sldId="473"/>
            <ac:picMk id="6" creationId="{B8200B8B-658D-F257-693E-521AE958F75B}"/>
          </ac:picMkLst>
        </pc:picChg>
        <pc:picChg chg="del">
          <ac:chgData name="hassan MH" userId="84cd2103f36ef0dc" providerId="LiveId" clId="{4C5D9288-3663-4D53-A597-1B27E5165414}" dt="2022-06-03T16:12:53.304" v="2930" actId="478"/>
          <ac:picMkLst>
            <pc:docMk/>
            <pc:sldMk cId="614295990" sldId="473"/>
            <ac:picMk id="7" creationId="{27753A3F-9C8A-669E-9708-07B06DA4F43C}"/>
          </ac:picMkLst>
        </pc:picChg>
        <pc:picChg chg="del">
          <ac:chgData name="hassan MH" userId="84cd2103f36ef0dc" providerId="LiveId" clId="{4C5D9288-3663-4D53-A597-1B27E5165414}" dt="2022-06-03T16:12:55.057" v="2931" actId="478"/>
          <ac:picMkLst>
            <pc:docMk/>
            <pc:sldMk cId="614295990" sldId="473"/>
            <ac:picMk id="8" creationId="{DECBDF6B-BCAB-6B8D-BEC1-6A6680C115E0}"/>
          </ac:picMkLst>
        </pc:picChg>
        <pc:picChg chg="del">
          <ac:chgData name="hassan MH" userId="84cd2103f36ef0dc" providerId="LiveId" clId="{4C5D9288-3663-4D53-A597-1B27E5165414}" dt="2022-06-03T16:12:53.304" v="2930" actId="478"/>
          <ac:picMkLst>
            <pc:docMk/>
            <pc:sldMk cId="614295990" sldId="473"/>
            <ac:picMk id="9" creationId="{FE900876-3146-CFE3-94DC-70EA5B4367A9}"/>
          </ac:picMkLst>
        </pc:picChg>
      </pc:sldChg>
      <pc:sldMasterChg chg="addSp delSp modSp mod setBg addSldLayout delSldLayout modSldLayout">
        <pc:chgData name="hassan MH" userId="84cd2103f36ef0dc" providerId="LiveId" clId="{4C5D9288-3663-4D53-A597-1B27E5165414}" dt="2022-06-03T15:41:48.722" v="2674" actId="14100"/>
        <pc:sldMasterMkLst>
          <pc:docMk/>
          <pc:sldMasterMk cId="2834134848" sldId="2147483648"/>
        </pc:sldMasterMkLst>
        <pc:spChg chg="add mod">
          <ac:chgData name="hassan MH" userId="84cd2103f36ef0dc" providerId="LiveId" clId="{4C5D9288-3663-4D53-A597-1B27E5165414}" dt="2022-06-03T12:08:42.430" v="134" actId="164"/>
          <ac:spMkLst>
            <pc:docMk/>
            <pc:sldMasterMk cId="2834134848" sldId="2147483648"/>
            <ac:spMk id="3" creationId="{0E524454-069F-EDED-1BF4-49A84447694B}"/>
          </ac:spMkLst>
        </pc:spChg>
        <pc:spChg chg="add del">
          <ac:chgData name="hassan MH" userId="84cd2103f36ef0dc" providerId="LiveId" clId="{4C5D9288-3663-4D53-A597-1B27E5165414}" dt="2022-06-03T12:09:59.512" v="148" actId="478"/>
          <ac:spMkLst>
            <pc:docMk/>
            <pc:sldMasterMk cId="2834134848" sldId="2147483648"/>
            <ac:spMk id="5" creationId="{697FF7C8-9DE0-ED1C-4E6C-E2D0A6DAF4E8}"/>
          </ac:spMkLst>
        </pc:spChg>
        <pc:spChg chg="add del">
          <ac:chgData name="hassan MH" userId="84cd2103f36ef0dc" providerId="LiveId" clId="{4C5D9288-3663-4D53-A597-1B27E5165414}" dt="2022-06-03T12:10:09.254" v="150" actId="11529"/>
          <ac:spMkLst>
            <pc:docMk/>
            <pc:sldMasterMk cId="2834134848" sldId="2147483648"/>
            <ac:spMk id="6" creationId="{F78C4098-792C-52FF-A079-2C7AFBDB3087}"/>
          </ac:spMkLst>
        </pc:spChg>
        <pc:spChg chg="add del mod ord">
          <ac:chgData name="hassan MH" userId="84cd2103f36ef0dc" providerId="LiveId" clId="{4C5D9288-3663-4D53-A597-1B27E5165414}" dt="2022-06-03T12:14:11.204" v="189"/>
          <ac:spMkLst>
            <pc:docMk/>
            <pc:sldMasterMk cId="2834134848" sldId="2147483648"/>
            <ac:spMk id="7" creationId="{2CF42A6D-942C-510F-E57E-7F71B858914B}"/>
          </ac:spMkLst>
        </pc:spChg>
        <pc:spChg chg="mod">
          <ac:chgData name="hassan MH" userId="84cd2103f36ef0dc" providerId="LiveId" clId="{4C5D9288-3663-4D53-A597-1B27E5165414}" dt="2022-06-03T12:08:31.674" v="131" actId="1076"/>
          <ac:spMkLst>
            <pc:docMk/>
            <pc:sldMasterMk cId="2834134848" sldId="2147483648"/>
            <ac:spMk id="8" creationId="{A6FBB519-2733-4A92-9000-2E4E21C3E63E}"/>
          </ac:spMkLst>
        </pc:spChg>
        <pc:spChg chg="add del">
          <ac:chgData name="hassan MH" userId="84cd2103f36ef0dc" providerId="LiveId" clId="{4C5D9288-3663-4D53-A597-1B27E5165414}" dt="2022-06-03T12:14:14.413" v="190"/>
          <ac:spMkLst>
            <pc:docMk/>
            <pc:sldMasterMk cId="2834134848" sldId="2147483648"/>
            <ac:spMk id="9" creationId="{246EAD56-B863-A986-7523-558B14D33853}"/>
          </ac:spMkLst>
        </pc:spChg>
        <pc:spChg chg="add del mod">
          <ac:chgData name="hassan MH" userId="84cd2103f36ef0dc" providerId="LiveId" clId="{4C5D9288-3663-4D53-A597-1B27E5165414}" dt="2022-06-03T12:15:24.974" v="208"/>
          <ac:spMkLst>
            <pc:docMk/>
            <pc:sldMasterMk cId="2834134848" sldId="2147483648"/>
            <ac:spMk id="10" creationId="{4CAFC278-0340-5C10-B963-2053F46659BE}"/>
          </ac:spMkLst>
        </pc:spChg>
        <pc:spChg chg="add del mod">
          <ac:chgData name="hassan MH" userId="84cd2103f36ef0dc" providerId="LiveId" clId="{4C5D9288-3663-4D53-A597-1B27E5165414}" dt="2022-06-03T12:15:24.974" v="208"/>
          <ac:spMkLst>
            <pc:docMk/>
            <pc:sldMasterMk cId="2834134848" sldId="2147483648"/>
            <ac:spMk id="11" creationId="{76E35B0E-F264-E75B-F9B8-414DB103ABEB}"/>
          </ac:spMkLst>
        </pc:spChg>
        <pc:spChg chg="mod">
          <ac:chgData name="hassan MH" userId="84cd2103f36ef0dc" providerId="LiveId" clId="{4C5D9288-3663-4D53-A597-1B27E5165414}" dt="2022-06-03T12:03:37.297" v="56" actId="207"/>
          <ac:spMkLst>
            <pc:docMk/>
            <pc:sldMasterMk cId="2834134848" sldId="2147483648"/>
            <ac:spMk id="18" creationId="{03EAA802-97DF-B6C2-CC4B-A9CCDAD91D3F}"/>
          </ac:spMkLst>
        </pc:spChg>
        <pc:spChg chg="mod">
          <ac:chgData name="hassan MH" userId="84cd2103f36ef0dc" providerId="LiveId" clId="{4C5D9288-3663-4D53-A597-1B27E5165414}" dt="2022-06-03T15:41:34.258" v="2667" actId="14100"/>
          <ac:spMkLst>
            <pc:docMk/>
            <pc:sldMasterMk cId="2834134848" sldId="2147483648"/>
            <ac:spMk id="19" creationId="{54EBE36A-71D4-7FB7-733F-A6917DDD325D}"/>
          </ac:spMkLst>
        </pc:spChg>
        <pc:spChg chg="del mod">
          <ac:chgData name="hassan MH" userId="84cd2103f36ef0dc" providerId="LiveId" clId="{4C5D9288-3663-4D53-A597-1B27E5165414}" dt="2022-06-03T15:41:39.480" v="2670" actId="478"/>
          <ac:spMkLst>
            <pc:docMk/>
            <pc:sldMasterMk cId="2834134848" sldId="2147483648"/>
            <ac:spMk id="20" creationId="{2D5FC9EF-C586-AEA6-5DD8-8AEA80CC15EA}"/>
          </ac:spMkLst>
        </pc:spChg>
        <pc:spChg chg="del mod">
          <ac:chgData name="hassan MH" userId="84cd2103f36ef0dc" providerId="LiveId" clId="{4C5D9288-3663-4D53-A597-1B27E5165414}" dt="2022-06-03T15:41:43.896" v="2673" actId="478"/>
          <ac:spMkLst>
            <pc:docMk/>
            <pc:sldMasterMk cId="2834134848" sldId="2147483648"/>
            <ac:spMk id="21" creationId="{621E8B4D-9F44-6FD6-E739-E55FDAFA4048}"/>
          </ac:spMkLst>
        </pc:spChg>
        <pc:spChg chg="mod">
          <ac:chgData name="hassan MH" userId="84cd2103f36ef0dc" providerId="LiveId" clId="{4C5D9288-3663-4D53-A597-1B27E5165414}" dt="2022-06-03T12:03:38.096" v="57" actId="207"/>
          <ac:spMkLst>
            <pc:docMk/>
            <pc:sldMasterMk cId="2834134848" sldId="2147483648"/>
            <ac:spMk id="22" creationId="{BB518452-78F2-15FE-7D17-F4BC36500B14}"/>
          </ac:spMkLst>
        </pc:spChg>
        <pc:spChg chg="mod">
          <ac:chgData name="hassan MH" userId="84cd2103f36ef0dc" providerId="LiveId" clId="{4C5D9288-3663-4D53-A597-1B27E5165414}" dt="2022-06-03T12:03:36.328" v="55" actId="207"/>
          <ac:spMkLst>
            <pc:docMk/>
            <pc:sldMasterMk cId="2834134848" sldId="2147483648"/>
            <ac:spMk id="23" creationId="{D6677EAF-9F60-3030-4C58-DFA93E31B379}"/>
          </ac:spMkLst>
        </pc:spChg>
        <pc:spChg chg="mod">
          <ac:chgData name="hassan MH" userId="84cd2103f36ef0dc" providerId="LiveId" clId="{4C5D9288-3663-4D53-A597-1B27E5165414}" dt="2022-06-03T15:41:36.355" v="2668" actId="14100"/>
          <ac:spMkLst>
            <pc:docMk/>
            <pc:sldMasterMk cId="2834134848" sldId="2147483648"/>
            <ac:spMk id="24" creationId="{0978C106-7A50-B455-C614-DD735D63A950}"/>
          </ac:spMkLst>
        </pc:spChg>
        <pc:spChg chg="mod">
          <ac:chgData name="hassan MH" userId="84cd2103f36ef0dc" providerId="LiveId" clId="{4C5D9288-3663-4D53-A597-1B27E5165414}" dt="2022-06-03T12:03:22.385" v="52" actId="207"/>
          <ac:spMkLst>
            <pc:docMk/>
            <pc:sldMasterMk cId="2834134848" sldId="2147483648"/>
            <ac:spMk id="25" creationId="{A42C975E-AAA1-73F7-BFE0-EA9E54BC199B}"/>
          </ac:spMkLst>
        </pc:spChg>
        <pc:spChg chg="mod">
          <ac:chgData name="hassan MH" userId="84cd2103f36ef0dc" providerId="LiveId" clId="{4C5D9288-3663-4D53-A597-1B27E5165414}" dt="2022-06-03T12:03:22.385" v="52" actId="207"/>
          <ac:spMkLst>
            <pc:docMk/>
            <pc:sldMasterMk cId="2834134848" sldId="2147483648"/>
            <ac:spMk id="26" creationId="{0D97EC6D-FED9-59BB-0C0C-7FD2EAB0C325}"/>
          </ac:spMkLst>
        </pc:spChg>
        <pc:spChg chg="mod">
          <ac:chgData name="hassan MH" userId="84cd2103f36ef0dc" providerId="LiveId" clId="{4C5D9288-3663-4D53-A597-1B27E5165414}" dt="2022-06-03T12:03:34.266" v="54" actId="207"/>
          <ac:spMkLst>
            <pc:docMk/>
            <pc:sldMasterMk cId="2834134848" sldId="2147483648"/>
            <ac:spMk id="27" creationId="{2B1296E3-F4F0-E69F-13D1-F787213F25BC}"/>
          </ac:spMkLst>
        </pc:spChg>
        <pc:spChg chg="mod">
          <ac:chgData name="hassan MH" userId="84cd2103f36ef0dc" providerId="LiveId" clId="{4C5D9288-3663-4D53-A597-1B27E5165414}" dt="2022-06-03T15:41:38.135" v="2669" actId="14100"/>
          <ac:spMkLst>
            <pc:docMk/>
            <pc:sldMasterMk cId="2834134848" sldId="2147483648"/>
            <ac:spMk id="28" creationId="{4C701A9C-91D7-8294-BEC5-850CDB89EDB6}"/>
          </ac:spMkLst>
        </pc:spChg>
        <pc:spChg chg="mod">
          <ac:chgData name="hassan MH" userId="84cd2103f36ef0dc" providerId="LiveId" clId="{4C5D9288-3663-4D53-A597-1B27E5165414}" dt="2022-06-03T12:04:54.605" v="74" actId="207"/>
          <ac:spMkLst>
            <pc:docMk/>
            <pc:sldMasterMk cId="2834134848" sldId="2147483648"/>
            <ac:spMk id="29" creationId="{6C3D0BA9-FC9B-8E15-85DD-92C369EE8E0D}"/>
          </ac:spMkLst>
        </pc:spChg>
        <pc:spChg chg="mod">
          <ac:chgData name="hassan MH" userId="84cd2103f36ef0dc" providerId="LiveId" clId="{4C5D9288-3663-4D53-A597-1B27E5165414}" dt="2022-06-03T12:04:56.357" v="75" actId="207"/>
          <ac:spMkLst>
            <pc:docMk/>
            <pc:sldMasterMk cId="2834134848" sldId="2147483648"/>
            <ac:spMk id="30" creationId="{EA401CC9-CE7E-60D7-0545-EC0649B0ABE1}"/>
          </ac:spMkLst>
        </pc:spChg>
        <pc:spChg chg="mod">
          <ac:chgData name="hassan MH" userId="84cd2103f36ef0dc" providerId="LiveId" clId="{4C5D9288-3663-4D53-A597-1B27E5165414}" dt="2022-06-03T12:03:22.385" v="52" actId="207"/>
          <ac:spMkLst>
            <pc:docMk/>
            <pc:sldMasterMk cId="2834134848" sldId="2147483648"/>
            <ac:spMk id="31" creationId="{AE3605C5-6AE3-45C8-3151-9103EB9DEDFC}"/>
          </ac:spMkLst>
        </pc:spChg>
        <pc:spChg chg="mod ord">
          <ac:chgData name="hassan MH" userId="84cd2103f36ef0dc" providerId="LiveId" clId="{4C5D9288-3663-4D53-A597-1B27E5165414}" dt="2022-06-03T12:23:40.620" v="864" actId="164"/>
          <ac:spMkLst>
            <pc:docMk/>
            <pc:sldMasterMk cId="2834134848" sldId="2147483648"/>
            <ac:spMk id="32" creationId="{1C2BD307-8F72-3532-58D6-C984D3E738AE}"/>
          </ac:spMkLst>
        </pc:spChg>
        <pc:spChg chg="mod">
          <ac:chgData name="hassan MH" userId="84cd2103f36ef0dc" providerId="LiveId" clId="{4C5D9288-3663-4D53-A597-1B27E5165414}" dt="2022-06-03T13:13:45.996" v="1525" actId="1076"/>
          <ac:spMkLst>
            <pc:docMk/>
            <pc:sldMasterMk cId="2834134848" sldId="2147483648"/>
            <ac:spMk id="34" creationId="{7773D332-9B62-89AD-F62E-91A37D10B440}"/>
          </ac:spMkLst>
        </pc:spChg>
        <pc:spChg chg="add del mod">
          <ac:chgData name="hassan MH" userId="84cd2103f36ef0dc" providerId="LiveId" clId="{4C5D9288-3663-4D53-A597-1B27E5165414}" dt="2022-06-03T12:25:13.240" v="938" actId="478"/>
          <ac:spMkLst>
            <pc:docMk/>
            <pc:sldMasterMk cId="2834134848" sldId="2147483648"/>
            <ac:spMk id="36" creationId="{869BAFFF-1374-2ECE-496F-F165D2BE436D}"/>
          </ac:spMkLst>
        </pc:spChg>
        <pc:spChg chg="mod">
          <ac:chgData name="hassan MH" userId="84cd2103f36ef0dc" providerId="LiveId" clId="{4C5D9288-3663-4D53-A597-1B27E5165414}" dt="2022-06-03T12:02:53.691" v="47"/>
          <ac:spMkLst>
            <pc:docMk/>
            <pc:sldMasterMk cId="2834134848" sldId="2147483648"/>
            <ac:spMk id="40" creationId="{69D89360-59AB-9F19-A56E-1B40CF04920E}"/>
          </ac:spMkLst>
        </pc:spChg>
        <pc:spChg chg="mod">
          <ac:chgData name="hassan MH" userId="84cd2103f36ef0dc" providerId="LiveId" clId="{4C5D9288-3663-4D53-A597-1B27E5165414}" dt="2022-06-03T12:02:53.691" v="47"/>
          <ac:spMkLst>
            <pc:docMk/>
            <pc:sldMasterMk cId="2834134848" sldId="2147483648"/>
            <ac:spMk id="41" creationId="{F22A92B7-4A93-F01F-B4A2-BC624F3A077D}"/>
          </ac:spMkLst>
        </pc:spChg>
        <pc:spChg chg="mod">
          <ac:chgData name="hassan MH" userId="84cd2103f36ef0dc" providerId="LiveId" clId="{4C5D9288-3663-4D53-A597-1B27E5165414}" dt="2022-06-03T12:05:22.098" v="78" actId="207"/>
          <ac:spMkLst>
            <pc:docMk/>
            <pc:sldMasterMk cId="2834134848" sldId="2147483648"/>
            <ac:spMk id="42" creationId="{88E04AB4-A30F-DCAB-DFC0-566B6A09890B}"/>
          </ac:spMkLst>
        </pc:spChg>
        <pc:spChg chg="mod">
          <ac:chgData name="hassan MH" userId="84cd2103f36ef0dc" providerId="LiveId" clId="{4C5D9288-3663-4D53-A597-1B27E5165414}" dt="2022-06-03T12:24:28.670" v="932" actId="1076"/>
          <ac:spMkLst>
            <pc:docMk/>
            <pc:sldMasterMk cId="2834134848" sldId="2147483648"/>
            <ac:spMk id="43" creationId="{2BAA787D-AB4D-377F-A11E-9AD134FB4273}"/>
          </ac:spMkLst>
        </pc:spChg>
        <pc:spChg chg="mod">
          <ac:chgData name="hassan MH" userId="84cd2103f36ef0dc" providerId="LiveId" clId="{4C5D9288-3663-4D53-A597-1B27E5165414}" dt="2022-06-03T12:05:25.381" v="79" actId="207"/>
          <ac:spMkLst>
            <pc:docMk/>
            <pc:sldMasterMk cId="2834134848" sldId="2147483648"/>
            <ac:spMk id="45" creationId="{F94B7EB1-8D05-2EC1-9CA6-9AF8574F6D62}"/>
          </ac:spMkLst>
        </pc:spChg>
        <pc:spChg chg="mod">
          <ac:chgData name="hassan MH" userId="84cd2103f36ef0dc" providerId="LiveId" clId="{4C5D9288-3663-4D53-A597-1B27E5165414}" dt="2022-06-03T15:29:51.243" v="2490" actId="1076"/>
          <ac:spMkLst>
            <pc:docMk/>
            <pc:sldMasterMk cId="2834134848" sldId="2147483648"/>
            <ac:spMk id="48" creationId="{7F2C5AE0-6F37-5AFA-BF8A-E03963D31A58}"/>
          </ac:spMkLst>
        </pc:spChg>
        <pc:spChg chg="mod">
          <ac:chgData name="hassan MH" userId="84cd2103f36ef0dc" providerId="LiveId" clId="{4C5D9288-3663-4D53-A597-1B27E5165414}" dt="2022-06-03T12:04:46.769" v="73" actId="1076"/>
          <ac:spMkLst>
            <pc:docMk/>
            <pc:sldMasterMk cId="2834134848" sldId="2147483648"/>
            <ac:spMk id="52" creationId="{CAC5B237-46B1-9ECC-2BAF-A2CF63889CDB}"/>
          </ac:spMkLst>
        </pc:spChg>
        <pc:spChg chg="mod">
          <ac:chgData name="hassan MH" userId="84cd2103f36ef0dc" providerId="LiveId" clId="{4C5D9288-3663-4D53-A597-1B27E5165414}" dt="2022-06-03T12:04:04.569" v="60" actId="207"/>
          <ac:spMkLst>
            <pc:docMk/>
            <pc:sldMasterMk cId="2834134848" sldId="2147483648"/>
            <ac:spMk id="53" creationId="{A2F0D413-C7D7-E673-983C-A5967DF2EDA1}"/>
          </ac:spMkLst>
        </pc:spChg>
        <pc:spChg chg="mod">
          <ac:chgData name="hassan MH" userId="84cd2103f36ef0dc" providerId="LiveId" clId="{4C5D9288-3663-4D53-A597-1B27E5165414}" dt="2022-06-03T15:41:48.722" v="2674" actId="14100"/>
          <ac:spMkLst>
            <pc:docMk/>
            <pc:sldMasterMk cId="2834134848" sldId="2147483648"/>
            <ac:spMk id="54" creationId="{A6BB28CC-865F-F24B-6CC1-D6142FC7620C}"/>
          </ac:spMkLst>
        </pc:spChg>
        <pc:spChg chg="mod">
          <ac:chgData name="hassan MH" userId="84cd2103f36ef0dc" providerId="LiveId" clId="{4C5D9288-3663-4D53-A597-1B27E5165414}" dt="2022-06-03T12:04:15.984" v="64" actId="207"/>
          <ac:spMkLst>
            <pc:docMk/>
            <pc:sldMasterMk cId="2834134848" sldId="2147483648"/>
            <ac:spMk id="55" creationId="{253B33F2-2FCD-0699-1449-A60893D5C622}"/>
          </ac:spMkLst>
        </pc:spChg>
        <pc:spChg chg="mod">
          <ac:chgData name="hassan MH" userId="84cd2103f36ef0dc" providerId="LiveId" clId="{4C5D9288-3663-4D53-A597-1B27E5165414}" dt="2022-06-03T12:04:39.518" v="70" actId="207"/>
          <ac:spMkLst>
            <pc:docMk/>
            <pc:sldMasterMk cId="2834134848" sldId="2147483648"/>
            <ac:spMk id="56" creationId="{BED46299-297F-E9F1-DF0E-5924D12B7064}"/>
          </ac:spMkLst>
        </pc:spChg>
        <pc:spChg chg="mod">
          <ac:chgData name="hassan MH" userId="84cd2103f36ef0dc" providerId="LiveId" clId="{4C5D9288-3663-4D53-A597-1B27E5165414}" dt="2022-06-03T12:04:41.217" v="71" actId="207"/>
          <ac:spMkLst>
            <pc:docMk/>
            <pc:sldMasterMk cId="2834134848" sldId="2147483648"/>
            <ac:spMk id="57" creationId="{2B9EE2A0-15B8-0903-E7D6-481FDDEB6307}"/>
          </ac:spMkLst>
        </pc:spChg>
        <pc:spChg chg="mod">
          <ac:chgData name="hassan MH" userId="84cd2103f36ef0dc" providerId="LiveId" clId="{4C5D9288-3663-4D53-A597-1B27E5165414}" dt="2022-06-03T12:08:54.558" v="136" actId="207"/>
          <ac:spMkLst>
            <pc:docMk/>
            <pc:sldMasterMk cId="2834134848" sldId="2147483648"/>
            <ac:spMk id="59" creationId="{DE6AB3A9-39C7-AC23-7AA4-1ABAC9BF9F8F}"/>
          </ac:spMkLst>
        </pc:spChg>
        <pc:spChg chg="mod">
          <ac:chgData name="hassan MH" userId="84cd2103f36ef0dc" providerId="LiveId" clId="{4C5D9288-3663-4D53-A597-1B27E5165414}" dt="2022-06-03T12:02:53.691" v="47"/>
          <ac:spMkLst>
            <pc:docMk/>
            <pc:sldMasterMk cId="2834134848" sldId="2147483648"/>
            <ac:spMk id="60" creationId="{22D02DB7-ABE1-2049-755E-CA17E00261FF}"/>
          </ac:spMkLst>
        </pc:spChg>
        <pc:spChg chg="mod">
          <ac:chgData name="hassan MH" userId="84cd2103f36ef0dc" providerId="LiveId" clId="{4C5D9288-3663-4D53-A597-1B27E5165414}" dt="2022-06-03T12:02:53.691" v="47"/>
          <ac:spMkLst>
            <pc:docMk/>
            <pc:sldMasterMk cId="2834134848" sldId="2147483648"/>
            <ac:spMk id="61" creationId="{A490E7BA-672D-48C6-276F-471AA6269EC4}"/>
          </ac:spMkLst>
        </pc:spChg>
        <pc:spChg chg="mod">
          <ac:chgData name="hassan MH" userId="84cd2103f36ef0dc" providerId="LiveId" clId="{4C5D9288-3663-4D53-A597-1B27E5165414}" dt="2022-06-03T12:02:53.691" v="47"/>
          <ac:spMkLst>
            <pc:docMk/>
            <pc:sldMasterMk cId="2834134848" sldId="2147483648"/>
            <ac:spMk id="62" creationId="{B1C35914-2837-0A86-49E6-058AE4881CA2}"/>
          </ac:spMkLst>
        </pc:spChg>
        <pc:spChg chg="mod">
          <ac:chgData name="hassan MH" userId="84cd2103f36ef0dc" providerId="LiveId" clId="{4C5D9288-3663-4D53-A597-1B27E5165414}" dt="2022-06-03T12:02:53.691" v="47"/>
          <ac:spMkLst>
            <pc:docMk/>
            <pc:sldMasterMk cId="2834134848" sldId="2147483648"/>
            <ac:spMk id="63" creationId="{39421036-53FD-4C66-F23C-884B13798504}"/>
          </ac:spMkLst>
        </pc:spChg>
        <pc:spChg chg="mod">
          <ac:chgData name="hassan MH" userId="84cd2103f36ef0dc" providerId="LiveId" clId="{4C5D9288-3663-4D53-A597-1B27E5165414}" dt="2022-06-03T12:02:53.691" v="47"/>
          <ac:spMkLst>
            <pc:docMk/>
            <pc:sldMasterMk cId="2834134848" sldId="2147483648"/>
            <ac:spMk id="64" creationId="{006D6BA4-164D-7FB0-7EE4-B3FE10892804}"/>
          </ac:spMkLst>
        </pc:spChg>
        <pc:spChg chg="mod">
          <ac:chgData name="hassan MH" userId="84cd2103f36ef0dc" providerId="LiveId" clId="{4C5D9288-3663-4D53-A597-1B27E5165414}" dt="2022-06-03T12:02:53.691" v="47"/>
          <ac:spMkLst>
            <pc:docMk/>
            <pc:sldMasterMk cId="2834134848" sldId="2147483648"/>
            <ac:spMk id="65" creationId="{7637F4D5-0A3C-D6BF-00C4-1DD4EE891289}"/>
          </ac:spMkLst>
        </pc:spChg>
        <pc:spChg chg="mod">
          <ac:chgData name="hassan MH" userId="84cd2103f36ef0dc" providerId="LiveId" clId="{4C5D9288-3663-4D53-A597-1B27E5165414}" dt="2022-06-03T12:02:53.691" v="47"/>
          <ac:spMkLst>
            <pc:docMk/>
            <pc:sldMasterMk cId="2834134848" sldId="2147483648"/>
            <ac:spMk id="66" creationId="{B6BC3AFB-4083-2BFF-ECB1-AD0F9B8162AA}"/>
          </ac:spMkLst>
        </pc:spChg>
        <pc:spChg chg="mod">
          <ac:chgData name="hassan MH" userId="84cd2103f36ef0dc" providerId="LiveId" clId="{4C5D9288-3663-4D53-A597-1B27E5165414}" dt="2022-06-03T12:02:53.691" v="47"/>
          <ac:spMkLst>
            <pc:docMk/>
            <pc:sldMasterMk cId="2834134848" sldId="2147483648"/>
            <ac:spMk id="67" creationId="{6D5B3C1D-8BF5-3491-A0B4-84926FDB79EE}"/>
          </ac:spMkLst>
        </pc:spChg>
        <pc:spChg chg="mod">
          <ac:chgData name="hassan MH" userId="84cd2103f36ef0dc" providerId="LiveId" clId="{4C5D9288-3663-4D53-A597-1B27E5165414}" dt="2022-06-03T12:02:53.691" v="47"/>
          <ac:spMkLst>
            <pc:docMk/>
            <pc:sldMasterMk cId="2834134848" sldId="2147483648"/>
            <ac:spMk id="68" creationId="{F468190D-73A1-5908-E404-3E475B5F30A0}"/>
          </ac:spMkLst>
        </pc:spChg>
        <pc:spChg chg="mod">
          <ac:chgData name="hassan MH" userId="84cd2103f36ef0dc" providerId="LiveId" clId="{4C5D9288-3663-4D53-A597-1B27E5165414}" dt="2022-06-03T12:02:53.691" v="47"/>
          <ac:spMkLst>
            <pc:docMk/>
            <pc:sldMasterMk cId="2834134848" sldId="2147483648"/>
            <ac:spMk id="69" creationId="{0DBF4B04-0C70-7CB7-8242-26CDFD43F992}"/>
          </ac:spMkLst>
        </pc:spChg>
        <pc:spChg chg="mod">
          <ac:chgData name="hassan MH" userId="84cd2103f36ef0dc" providerId="LiveId" clId="{4C5D9288-3663-4D53-A597-1B27E5165414}" dt="2022-06-03T12:02:53.691" v="47"/>
          <ac:spMkLst>
            <pc:docMk/>
            <pc:sldMasterMk cId="2834134848" sldId="2147483648"/>
            <ac:spMk id="72" creationId="{C092D851-4B48-B649-5421-88DADA67F917}"/>
          </ac:spMkLst>
        </pc:spChg>
        <pc:spChg chg="mod">
          <ac:chgData name="hassan MH" userId="84cd2103f36ef0dc" providerId="LiveId" clId="{4C5D9288-3663-4D53-A597-1B27E5165414}" dt="2022-06-03T12:02:53.691" v="47"/>
          <ac:spMkLst>
            <pc:docMk/>
            <pc:sldMasterMk cId="2834134848" sldId="2147483648"/>
            <ac:spMk id="73" creationId="{DF051C76-5F6F-39BE-E631-6C3516AC736E}"/>
          </ac:spMkLst>
        </pc:spChg>
        <pc:spChg chg="mod">
          <ac:chgData name="hassan MH" userId="84cd2103f36ef0dc" providerId="LiveId" clId="{4C5D9288-3663-4D53-A597-1B27E5165414}" dt="2022-06-03T12:05:27.752" v="81" actId="207"/>
          <ac:spMkLst>
            <pc:docMk/>
            <pc:sldMasterMk cId="2834134848" sldId="2147483648"/>
            <ac:spMk id="74" creationId="{BC2A3A40-1963-5A68-A673-B521AA593DEF}"/>
          </ac:spMkLst>
        </pc:spChg>
        <pc:spChg chg="mod">
          <ac:chgData name="hassan MH" userId="84cd2103f36ef0dc" providerId="LiveId" clId="{4C5D9288-3663-4D53-A597-1B27E5165414}" dt="2022-06-03T12:05:26.872" v="80" actId="207"/>
          <ac:spMkLst>
            <pc:docMk/>
            <pc:sldMasterMk cId="2834134848" sldId="2147483648"/>
            <ac:spMk id="76" creationId="{94E600D2-24B9-84D6-FD3C-AB2D1AC22639}"/>
          </ac:spMkLst>
        </pc:spChg>
        <pc:spChg chg="mod">
          <ac:chgData name="hassan MH" userId="84cd2103f36ef0dc" providerId="LiveId" clId="{4C5D9288-3663-4D53-A597-1B27E5165414}" dt="2022-06-03T12:08:59.643" v="137" actId="207"/>
          <ac:spMkLst>
            <pc:docMk/>
            <pc:sldMasterMk cId="2834134848" sldId="2147483648"/>
            <ac:spMk id="79" creationId="{208CD67E-06DF-2BA7-A051-8599D7494946}"/>
          </ac:spMkLst>
        </pc:spChg>
        <pc:spChg chg="mod">
          <ac:chgData name="hassan MH" userId="84cd2103f36ef0dc" providerId="LiveId" clId="{4C5D9288-3663-4D53-A597-1B27E5165414}" dt="2022-06-03T12:02:53.691" v="47"/>
          <ac:spMkLst>
            <pc:docMk/>
            <pc:sldMasterMk cId="2834134848" sldId="2147483648"/>
            <ac:spMk id="80" creationId="{4CD64642-0F97-AB8A-875C-46789DC5D4BD}"/>
          </ac:spMkLst>
        </pc:spChg>
        <pc:spChg chg="mod">
          <ac:chgData name="hassan MH" userId="84cd2103f36ef0dc" providerId="LiveId" clId="{4C5D9288-3663-4D53-A597-1B27E5165414}" dt="2022-06-03T12:02:53.691" v="47"/>
          <ac:spMkLst>
            <pc:docMk/>
            <pc:sldMasterMk cId="2834134848" sldId="2147483648"/>
            <ac:spMk id="81" creationId="{AA3C0781-C9FB-0E65-42BB-DDE2595729BB}"/>
          </ac:spMkLst>
        </pc:spChg>
        <pc:spChg chg="mod">
          <ac:chgData name="hassan MH" userId="84cd2103f36ef0dc" providerId="LiveId" clId="{4C5D9288-3663-4D53-A597-1B27E5165414}" dt="2022-06-03T12:02:53.691" v="47"/>
          <ac:spMkLst>
            <pc:docMk/>
            <pc:sldMasterMk cId="2834134848" sldId="2147483648"/>
            <ac:spMk id="82" creationId="{850284D9-C469-AE5B-7C5A-C51F3C93CF04}"/>
          </ac:spMkLst>
        </pc:spChg>
        <pc:spChg chg="mod">
          <ac:chgData name="hassan MH" userId="84cd2103f36ef0dc" providerId="LiveId" clId="{4C5D9288-3663-4D53-A597-1B27E5165414}" dt="2022-06-03T12:02:53.691" v="47"/>
          <ac:spMkLst>
            <pc:docMk/>
            <pc:sldMasterMk cId="2834134848" sldId="2147483648"/>
            <ac:spMk id="83" creationId="{DD7BF38D-C4EB-54AC-A6A8-6125DDDCB876}"/>
          </ac:spMkLst>
        </pc:spChg>
        <pc:spChg chg="mod">
          <ac:chgData name="hassan MH" userId="84cd2103f36ef0dc" providerId="LiveId" clId="{4C5D9288-3663-4D53-A597-1B27E5165414}" dt="2022-06-03T12:02:53.691" v="47"/>
          <ac:spMkLst>
            <pc:docMk/>
            <pc:sldMasterMk cId="2834134848" sldId="2147483648"/>
            <ac:spMk id="84" creationId="{BFE09D97-1060-D095-05AC-D4F00BF49CAA}"/>
          </ac:spMkLst>
        </pc:spChg>
        <pc:spChg chg="mod">
          <ac:chgData name="hassan MH" userId="84cd2103f36ef0dc" providerId="LiveId" clId="{4C5D9288-3663-4D53-A597-1B27E5165414}" dt="2022-06-03T12:02:53.691" v="47"/>
          <ac:spMkLst>
            <pc:docMk/>
            <pc:sldMasterMk cId="2834134848" sldId="2147483648"/>
            <ac:spMk id="85" creationId="{5A5E3A8A-7005-C701-829C-0F70C2620F4B}"/>
          </ac:spMkLst>
        </pc:spChg>
        <pc:spChg chg="mod">
          <ac:chgData name="hassan MH" userId="84cd2103f36ef0dc" providerId="LiveId" clId="{4C5D9288-3663-4D53-A597-1B27E5165414}" dt="2022-06-03T12:02:53.691" v="47"/>
          <ac:spMkLst>
            <pc:docMk/>
            <pc:sldMasterMk cId="2834134848" sldId="2147483648"/>
            <ac:spMk id="86" creationId="{29181BDC-E1C5-8448-F6EE-E961B6FF095C}"/>
          </ac:spMkLst>
        </pc:spChg>
        <pc:spChg chg="mod">
          <ac:chgData name="hassan MH" userId="84cd2103f36ef0dc" providerId="LiveId" clId="{4C5D9288-3663-4D53-A597-1B27E5165414}" dt="2022-06-03T12:02:53.691" v="47"/>
          <ac:spMkLst>
            <pc:docMk/>
            <pc:sldMasterMk cId="2834134848" sldId="2147483648"/>
            <ac:spMk id="87" creationId="{4B0507C1-4E00-D2F0-C334-F28B2E2A35BD}"/>
          </ac:spMkLst>
        </pc:spChg>
        <pc:spChg chg="mod">
          <ac:chgData name="hassan MH" userId="84cd2103f36ef0dc" providerId="LiveId" clId="{4C5D9288-3663-4D53-A597-1B27E5165414}" dt="2022-06-03T12:02:53.691" v="47"/>
          <ac:spMkLst>
            <pc:docMk/>
            <pc:sldMasterMk cId="2834134848" sldId="2147483648"/>
            <ac:spMk id="88" creationId="{E541ADC6-B48A-B7BF-8042-5B6DC7EB627C}"/>
          </ac:spMkLst>
        </pc:spChg>
        <pc:spChg chg="mod">
          <ac:chgData name="hassan MH" userId="84cd2103f36ef0dc" providerId="LiveId" clId="{4C5D9288-3663-4D53-A597-1B27E5165414}" dt="2022-06-03T12:02:53.691" v="47"/>
          <ac:spMkLst>
            <pc:docMk/>
            <pc:sldMasterMk cId="2834134848" sldId="2147483648"/>
            <ac:spMk id="89" creationId="{C0A3C32C-1DEF-B8B0-448C-F69304F9A73F}"/>
          </ac:spMkLst>
        </pc:spChg>
        <pc:spChg chg="add mod">
          <ac:chgData name="hassan MH" userId="84cd2103f36ef0dc" providerId="LiveId" clId="{4C5D9288-3663-4D53-A597-1B27E5165414}" dt="2022-06-03T12:08:42.430" v="134" actId="164"/>
          <ac:spMkLst>
            <pc:docMk/>
            <pc:sldMasterMk cId="2834134848" sldId="2147483648"/>
            <ac:spMk id="91" creationId="{DFFE031C-EDBB-1593-F300-F2E1E383CCCB}"/>
          </ac:spMkLst>
        </pc:spChg>
        <pc:spChg chg="add mod">
          <ac:chgData name="hassan MH" userId="84cd2103f36ef0dc" providerId="LiveId" clId="{4C5D9288-3663-4D53-A597-1B27E5165414}" dt="2022-06-03T12:08:42.430" v="134" actId="164"/>
          <ac:spMkLst>
            <pc:docMk/>
            <pc:sldMasterMk cId="2834134848" sldId="2147483648"/>
            <ac:spMk id="92" creationId="{F5E8E1CC-E841-24E8-6430-8158F671C481}"/>
          </ac:spMkLst>
        </pc:spChg>
        <pc:spChg chg="add mod">
          <ac:chgData name="hassan MH" userId="84cd2103f36ef0dc" providerId="LiveId" clId="{4C5D9288-3663-4D53-A597-1B27E5165414}" dt="2022-06-03T12:08:42.430" v="134" actId="164"/>
          <ac:spMkLst>
            <pc:docMk/>
            <pc:sldMasterMk cId="2834134848" sldId="2147483648"/>
            <ac:spMk id="93" creationId="{575F252B-8E8C-A987-9D3A-0F98367BCFCC}"/>
          </ac:spMkLst>
        </pc:spChg>
        <pc:spChg chg="add mod">
          <ac:chgData name="hassan MH" userId="84cd2103f36ef0dc" providerId="LiveId" clId="{4C5D9288-3663-4D53-A597-1B27E5165414}" dt="2022-06-03T12:08:42.430" v="134" actId="164"/>
          <ac:spMkLst>
            <pc:docMk/>
            <pc:sldMasterMk cId="2834134848" sldId="2147483648"/>
            <ac:spMk id="94" creationId="{A9FD2319-084B-B446-0E0D-06C9D591B44E}"/>
          </ac:spMkLst>
        </pc:spChg>
        <pc:spChg chg="add mod">
          <ac:chgData name="hassan MH" userId="84cd2103f36ef0dc" providerId="LiveId" clId="{4C5D9288-3663-4D53-A597-1B27E5165414}" dt="2022-06-03T12:08:42.430" v="134" actId="164"/>
          <ac:spMkLst>
            <pc:docMk/>
            <pc:sldMasterMk cId="2834134848" sldId="2147483648"/>
            <ac:spMk id="95" creationId="{46E33DC2-63E5-7F4D-B068-9C22D9B79132}"/>
          </ac:spMkLst>
        </pc:spChg>
        <pc:spChg chg="add del mod">
          <ac:chgData name="hassan MH" userId="84cd2103f36ef0dc" providerId="LiveId" clId="{4C5D9288-3663-4D53-A597-1B27E5165414}" dt="2022-06-03T12:08:23.768" v="128" actId="478"/>
          <ac:spMkLst>
            <pc:docMk/>
            <pc:sldMasterMk cId="2834134848" sldId="2147483648"/>
            <ac:spMk id="96" creationId="{E424CC7F-DC10-8235-2145-DEFD97B047C4}"/>
          </ac:spMkLst>
        </pc:spChg>
        <pc:spChg chg="add mod">
          <ac:chgData name="hassan MH" userId="84cd2103f36ef0dc" providerId="LiveId" clId="{4C5D9288-3663-4D53-A597-1B27E5165414}" dt="2022-06-03T12:08:42.430" v="134" actId="164"/>
          <ac:spMkLst>
            <pc:docMk/>
            <pc:sldMasterMk cId="2834134848" sldId="2147483648"/>
            <ac:spMk id="97" creationId="{30F739EA-2D80-AFC2-DE47-FBB8A8DF6BB4}"/>
          </ac:spMkLst>
        </pc:spChg>
        <pc:spChg chg="add mod">
          <ac:chgData name="hassan MH" userId="84cd2103f36ef0dc" providerId="LiveId" clId="{4C5D9288-3663-4D53-A597-1B27E5165414}" dt="2022-06-03T12:08:42.430" v="134" actId="164"/>
          <ac:spMkLst>
            <pc:docMk/>
            <pc:sldMasterMk cId="2834134848" sldId="2147483648"/>
            <ac:spMk id="98" creationId="{39C938B3-A8D1-5C86-DA2B-C74D1CA61DBF}"/>
          </ac:spMkLst>
        </pc:spChg>
        <pc:spChg chg="add mod">
          <ac:chgData name="hassan MH" userId="84cd2103f36ef0dc" providerId="LiveId" clId="{4C5D9288-3663-4D53-A597-1B27E5165414}" dt="2022-06-03T12:08:42.430" v="134" actId="164"/>
          <ac:spMkLst>
            <pc:docMk/>
            <pc:sldMasterMk cId="2834134848" sldId="2147483648"/>
            <ac:spMk id="99" creationId="{816D8CFD-FC51-23B0-B06F-171B8FEDA891}"/>
          </ac:spMkLst>
        </pc:spChg>
        <pc:spChg chg="add mod">
          <ac:chgData name="hassan MH" userId="84cd2103f36ef0dc" providerId="LiveId" clId="{4C5D9288-3663-4D53-A597-1B27E5165414}" dt="2022-06-03T12:08:42.430" v="134" actId="164"/>
          <ac:spMkLst>
            <pc:docMk/>
            <pc:sldMasterMk cId="2834134848" sldId="2147483648"/>
            <ac:spMk id="100" creationId="{6F639F71-170B-B3E5-8EBA-9E50C4C7B887}"/>
          </ac:spMkLst>
        </pc:spChg>
        <pc:spChg chg="add del mod ord">
          <ac:chgData name="hassan MH" userId="84cd2103f36ef0dc" providerId="LiveId" clId="{4C5D9288-3663-4D53-A597-1B27E5165414}" dt="2022-06-03T12:14:11.204" v="189"/>
          <ac:spMkLst>
            <pc:docMk/>
            <pc:sldMasterMk cId="2834134848" sldId="2147483648"/>
            <ac:spMk id="101" creationId="{8E331DB2-0F28-C7BE-9D55-C5BF4927136B}"/>
          </ac:spMkLst>
        </pc:spChg>
        <pc:spChg chg="add del mod ord">
          <ac:chgData name="hassan MH" userId="84cd2103f36ef0dc" providerId="LiveId" clId="{4C5D9288-3663-4D53-A597-1B27E5165414}" dt="2022-06-03T12:14:11.204" v="189"/>
          <ac:spMkLst>
            <pc:docMk/>
            <pc:sldMasterMk cId="2834134848" sldId="2147483648"/>
            <ac:spMk id="102" creationId="{70822988-0380-9163-784E-E9DADE6BC502}"/>
          </ac:spMkLst>
        </pc:spChg>
        <pc:spChg chg="add del">
          <ac:chgData name="hassan MH" userId="84cd2103f36ef0dc" providerId="LiveId" clId="{4C5D9288-3663-4D53-A597-1B27E5165414}" dt="2022-06-03T12:12:34.614" v="175"/>
          <ac:spMkLst>
            <pc:docMk/>
            <pc:sldMasterMk cId="2834134848" sldId="2147483648"/>
            <ac:spMk id="103" creationId="{A634DFD9-9AA9-40BC-0CE4-74868ABD1B2B}"/>
          </ac:spMkLst>
        </pc:spChg>
        <pc:spChg chg="add del">
          <ac:chgData name="hassan MH" userId="84cd2103f36ef0dc" providerId="LiveId" clId="{4C5D9288-3663-4D53-A597-1B27E5165414}" dt="2022-06-03T12:13:05.949" v="177"/>
          <ac:spMkLst>
            <pc:docMk/>
            <pc:sldMasterMk cId="2834134848" sldId="2147483648"/>
            <ac:spMk id="104" creationId="{FB67F362-8544-50EA-157F-2A7903307A18}"/>
          </ac:spMkLst>
        </pc:spChg>
        <pc:spChg chg="mod">
          <ac:chgData name="hassan MH" userId="84cd2103f36ef0dc" providerId="LiveId" clId="{4C5D9288-3663-4D53-A597-1B27E5165414}" dt="2022-06-03T12:13:46.954" v="185"/>
          <ac:spMkLst>
            <pc:docMk/>
            <pc:sldMasterMk cId="2834134848" sldId="2147483648"/>
            <ac:spMk id="105" creationId="{C828AD88-140D-0F7F-9190-B5B43054B160}"/>
          </ac:spMkLst>
        </pc:spChg>
        <pc:spChg chg="add del mod">
          <ac:chgData name="hassan MH" userId="84cd2103f36ef0dc" providerId="LiveId" clId="{4C5D9288-3663-4D53-A597-1B27E5165414}" dt="2022-06-03T12:14:19.704" v="192" actId="478"/>
          <ac:spMkLst>
            <pc:docMk/>
            <pc:sldMasterMk cId="2834134848" sldId="2147483648"/>
            <ac:spMk id="106" creationId="{73184A7C-2153-6481-8A9F-453715727C44}"/>
          </ac:spMkLst>
        </pc:spChg>
        <pc:spChg chg="del mod">
          <ac:chgData name="hassan MH" userId="84cd2103f36ef0dc" providerId="LiveId" clId="{4C5D9288-3663-4D53-A597-1B27E5165414}" dt="2022-06-03T12:14:14.413" v="190"/>
          <ac:spMkLst>
            <pc:docMk/>
            <pc:sldMasterMk cId="2834134848" sldId="2147483648"/>
            <ac:spMk id="107" creationId="{D490CA8A-1889-3EEF-3987-E779C21445FA}"/>
          </ac:spMkLst>
        </pc:spChg>
        <pc:spChg chg="mod">
          <ac:chgData name="hassan MH" userId="84cd2103f36ef0dc" providerId="LiveId" clId="{4C5D9288-3663-4D53-A597-1B27E5165414}" dt="2022-06-03T13:13:13.046" v="1524" actId="207"/>
          <ac:spMkLst>
            <pc:docMk/>
            <pc:sldMasterMk cId="2834134848" sldId="2147483648"/>
            <ac:spMk id="108" creationId="{B113AC00-6925-DFF3-0411-73D4DC86292E}"/>
          </ac:spMkLst>
        </pc:spChg>
        <pc:spChg chg="mod">
          <ac:chgData name="hassan MH" userId="84cd2103f36ef0dc" providerId="LiveId" clId="{4C5D9288-3663-4D53-A597-1B27E5165414}" dt="2022-06-03T12:23:40.620" v="864" actId="164"/>
          <ac:spMkLst>
            <pc:docMk/>
            <pc:sldMasterMk cId="2834134848" sldId="2147483648"/>
            <ac:spMk id="109" creationId="{CFAFBFB6-9824-EC14-B5C5-27748F1DCC8F}"/>
          </ac:spMkLst>
        </pc:spChg>
        <pc:spChg chg="add mod">
          <ac:chgData name="hassan MH" userId="84cd2103f36ef0dc" providerId="LiveId" clId="{4C5D9288-3663-4D53-A597-1B27E5165414}" dt="2022-06-03T13:10:14.699" v="1256" actId="207"/>
          <ac:spMkLst>
            <pc:docMk/>
            <pc:sldMasterMk cId="2834134848" sldId="2147483648"/>
            <ac:spMk id="110" creationId="{803A6FF1-7E5A-EB53-FBBB-5420D4AB36D8}"/>
          </ac:spMkLst>
        </pc:spChg>
        <pc:spChg chg="add mod">
          <ac:chgData name="hassan MH" userId="84cd2103f36ef0dc" providerId="LiveId" clId="{4C5D9288-3663-4D53-A597-1B27E5165414}" dt="2022-06-03T13:10:26.460" v="1259" actId="1076"/>
          <ac:spMkLst>
            <pc:docMk/>
            <pc:sldMasterMk cId="2834134848" sldId="2147483648"/>
            <ac:spMk id="111" creationId="{64359AD6-6F9A-0C2E-15D9-B14C56C80F80}"/>
          </ac:spMkLst>
        </pc:spChg>
        <pc:spChg chg="add mod">
          <ac:chgData name="hassan MH" userId="84cd2103f36ef0dc" providerId="LiveId" clId="{4C5D9288-3663-4D53-A597-1B27E5165414}" dt="2022-06-03T15:29:54.116" v="2491" actId="1076"/>
          <ac:spMkLst>
            <pc:docMk/>
            <pc:sldMasterMk cId="2834134848" sldId="2147483648"/>
            <ac:spMk id="112" creationId="{125864B1-F1A9-6391-5D1F-6882FAD84364}"/>
          </ac:spMkLst>
        </pc:spChg>
        <pc:spChg chg="mod">
          <ac:chgData name="hassan MH" userId="84cd2103f36ef0dc" providerId="LiveId" clId="{4C5D9288-3663-4D53-A597-1B27E5165414}" dt="2022-06-03T12:19:13.912" v="792" actId="207"/>
          <ac:spMkLst>
            <pc:docMk/>
            <pc:sldMasterMk cId="2834134848" sldId="2147483648"/>
            <ac:spMk id="114" creationId="{53BEC3AC-5297-1081-0DEE-02C9C03FDB11}"/>
          </ac:spMkLst>
        </pc:spChg>
        <pc:spChg chg="mod">
          <ac:chgData name="hassan MH" userId="84cd2103f36ef0dc" providerId="LiveId" clId="{4C5D9288-3663-4D53-A597-1B27E5165414}" dt="2022-06-03T12:19:13.912" v="792" actId="207"/>
          <ac:spMkLst>
            <pc:docMk/>
            <pc:sldMasterMk cId="2834134848" sldId="2147483648"/>
            <ac:spMk id="115" creationId="{302D8DF9-7E78-BFE8-F672-0C192AE97C57}"/>
          </ac:spMkLst>
        </pc:spChg>
        <pc:spChg chg="mod">
          <ac:chgData name="hassan MH" userId="84cd2103f36ef0dc" providerId="LiveId" clId="{4C5D9288-3663-4D53-A597-1B27E5165414}" dt="2022-06-03T12:20:21.788" v="810" actId="207"/>
          <ac:spMkLst>
            <pc:docMk/>
            <pc:sldMasterMk cId="2834134848" sldId="2147483648"/>
            <ac:spMk id="117" creationId="{753B1A15-14FB-9894-4769-50B7815FDB93}"/>
          </ac:spMkLst>
        </pc:spChg>
        <pc:spChg chg="mod">
          <ac:chgData name="hassan MH" userId="84cd2103f36ef0dc" providerId="LiveId" clId="{4C5D9288-3663-4D53-A597-1B27E5165414}" dt="2022-06-03T12:20:21.788" v="810" actId="207"/>
          <ac:spMkLst>
            <pc:docMk/>
            <pc:sldMasterMk cId="2834134848" sldId="2147483648"/>
            <ac:spMk id="118" creationId="{12C160A9-CCFE-8A23-1E0C-405AAE765092}"/>
          </ac:spMkLst>
        </pc:spChg>
        <pc:spChg chg="mod">
          <ac:chgData name="hassan MH" userId="84cd2103f36ef0dc" providerId="LiveId" clId="{4C5D9288-3663-4D53-A597-1B27E5165414}" dt="2022-06-03T12:21:57.356" v="836" actId="207"/>
          <ac:spMkLst>
            <pc:docMk/>
            <pc:sldMasterMk cId="2834134848" sldId="2147483648"/>
            <ac:spMk id="120" creationId="{D27BCFE5-B06E-6E8B-53B6-34C3CD5919D8}"/>
          </ac:spMkLst>
        </pc:spChg>
        <pc:spChg chg="mod">
          <ac:chgData name="hassan MH" userId="84cd2103f36ef0dc" providerId="LiveId" clId="{4C5D9288-3663-4D53-A597-1B27E5165414}" dt="2022-06-03T12:21:57.356" v="836" actId="207"/>
          <ac:spMkLst>
            <pc:docMk/>
            <pc:sldMasterMk cId="2834134848" sldId="2147483648"/>
            <ac:spMk id="122" creationId="{3AF35E20-4CC0-B14A-4510-FEACEB7F95AF}"/>
          </ac:spMkLst>
        </pc:spChg>
        <pc:spChg chg="mod">
          <ac:chgData name="hassan MH" userId="84cd2103f36ef0dc" providerId="LiveId" clId="{4C5D9288-3663-4D53-A597-1B27E5165414}" dt="2022-06-03T12:21:57.356" v="836" actId="207"/>
          <ac:spMkLst>
            <pc:docMk/>
            <pc:sldMasterMk cId="2834134848" sldId="2147483648"/>
            <ac:spMk id="123" creationId="{238AEBC5-1537-E4D2-AA1C-2200521CD827}"/>
          </ac:spMkLst>
        </pc:spChg>
        <pc:spChg chg="mod">
          <ac:chgData name="hassan MH" userId="84cd2103f36ef0dc" providerId="LiveId" clId="{4C5D9288-3663-4D53-A597-1B27E5165414}" dt="2022-06-03T12:21:57.356" v="836" actId="207"/>
          <ac:spMkLst>
            <pc:docMk/>
            <pc:sldMasterMk cId="2834134848" sldId="2147483648"/>
            <ac:spMk id="124" creationId="{0A1836E2-DDA7-5ABE-85C0-3FD2FA10AA4E}"/>
          </ac:spMkLst>
        </pc:spChg>
        <pc:spChg chg="mod">
          <ac:chgData name="hassan MH" userId="84cd2103f36ef0dc" providerId="LiveId" clId="{4C5D9288-3663-4D53-A597-1B27E5165414}" dt="2022-06-03T12:21:58.769" v="837" actId="207"/>
          <ac:spMkLst>
            <pc:docMk/>
            <pc:sldMasterMk cId="2834134848" sldId="2147483648"/>
            <ac:spMk id="126" creationId="{10F19D0E-EC0D-27B0-B623-4D5EDDA9A7C6}"/>
          </ac:spMkLst>
        </pc:spChg>
        <pc:spChg chg="mod">
          <ac:chgData name="hassan MH" userId="84cd2103f36ef0dc" providerId="LiveId" clId="{4C5D9288-3663-4D53-A597-1B27E5165414}" dt="2022-06-03T12:21:58.769" v="837" actId="207"/>
          <ac:spMkLst>
            <pc:docMk/>
            <pc:sldMasterMk cId="2834134848" sldId="2147483648"/>
            <ac:spMk id="128" creationId="{F75F5855-49F0-1092-8B45-C22B9DC9BB98}"/>
          </ac:spMkLst>
        </pc:spChg>
        <pc:spChg chg="mod">
          <ac:chgData name="hassan MH" userId="84cd2103f36ef0dc" providerId="LiveId" clId="{4C5D9288-3663-4D53-A597-1B27E5165414}" dt="2022-06-03T12:21:58.769" v="837" actId="207"/>
          <ac:spMkLst>
            <pc:docMk/>
            <pc:sldMasterMk cId="2834134848" sldId="2147483648"/>
            <ac:spMk id="129" creationId="{7581D48C-9690-A76F-A8C0-18A132A2A576}"/>
          </ac:spMkLst>
        </pc:spChg>
        <pc:spChg chg="mod">
          <ac:chgData name="hassan MH" userId="84cd2103f36ef0dc" providerId="LiveId" clId="{4C5D9288-3663-4D53-A597-1B27E5165414}" dt="2022-06-03T12:21:58.769" v="837" actId="207"/>
          <ac:spMkLst>
            <pc:docMk/>
            <pc:sldMasterMk cId="2834134848" sldId="2147483648"/>
            <ac:spMk id="130" creationId="{E9D3D655-07EB-6C61-E930-DAC884B2A660}"/>
          </ac:spMkLst>
        </pc:spChg>
        <pc:spChg chg="mod">
          <ac:chgData name="hassan MH" userId="84cd2103f36ef0dc" providerId="LiveId" clId="{4C5D9288-3663-4D53-A597-1B27E5165414}" dt="2022-06-03T12:22:48.889" v="854" actId="207"/>
          <ac:spMkLst>
            <pc:docMk/>
            <pc:sldMasterMk cId="2834134848" sldId="2147483648"/>
            <ac:spMk id="132" creationId="{151C1874-AB7E-2C58-CF78-4D219E28E9F0}"/>
          </ac:spMkLst>
        </pc:spChg>
        <pc:spChg chg="mod">
          <ac:chgData name="hassan MH" userId="84cd2103f36ef0dc" providerId="LiveId" clId="{4C5D9288-3663-4D53-A597-1B27E5165414}" dt="2022-06-03T12:22:48.889" v="854" actId="207"/>
          <ac:spMkLst>
            <pc:docMk/>
            <pc:sldMasterMk cId="2834134848" sldId="2147483648"/>
            <ac:spMk id="133" creationId="{FD2D331A-D24A-8148-E4A0-5C9DDD5ED844}"/>
          </ac:spMkLst>
        </pc:spChg>
        <pc:spChg chg="mod">
          <ac:chgData name="hassan MH" userId="84cd2103f36ef0dc" providerId="LiveId" clId="{4C5D9288-3663-4D53-A597-1B27E5165414}" dt="2022-06-03T12:22:52.565" v="855" actId="207"/>
          <ac:spMkLst>
            <pc:docMk/>
            <pc:sldMasterMk cId="2834134848" sldId="2147483648"/>
            <ac:spMk id="135" creationId="{9B0C16B3-8F53-4603-98DD-DCD66AE8CE9A}"/>
          </ac:spMkLst>
        </pc:spChg>
        <pc:spChg chg="mod">
          <ac:chgData name="hassan MH" userId="84cd2103f36ef0dc" providerId="LiveId" clId="{4C5D9288-3663-4D53-A597-1B27E5165414}" dt="2022-06-03T12:22:52.565" v="855" actId="207"/>
          <ac:spMkLst>
            <pc:docMk/>
            <pc:sldMasterMk cId="2834134848" sldId="2147483648"/>
            <ac:spMk id="136" creationId="{EF24383C-CDBA-FDDC-6B0C-3DEE25808DEA}"/>
          </ac:spMkLst>
        </pc:spChg>
        <pc:spChg chg="mod">
          <ac:chgData name="hassan MH" userId="84cd2103f36ef0dc" providerId="LiveId" clId="{4C5D9288-3663-4D53-A597-1B27E5165414}" dt="2022-06-03T12:23:26.349" v="861" actId="948"/>
          <ac:spMkLst>
            <pc:docMk/>
            <pc:sldMasterMk cId="2834134848" sldId="2147483648"/>
            <ac:spMk id="138" creationId="{BAF37D0A-A37C-0D04-1CD2-34460F72870C}"/>
          </ac:spMkLst>
        </pc:spChg>
        <pc:spChg chg="mod">
          <ac:chgData name="hassan MH" userId="84cd2103f36ef0dc" providerId="LiveId" clId="{4C5D9288-3663-4D53-A597-1B27E5165414}" dt="2022-06-03T12:23:26.349" v="861" actId="948"/>
          <ac:spMkLst>
            <pc:docMk/>
            <pc:sldMasterMk cId="2834134848" sldId="2147483648"/>
            <ac:spMk id="139" creationId="{C6CF3457-0D6A-F45C-60BA-E7ACE56EEC50}"/>
          </ac:spMkLst>
        </pc:spChg>
        <pc:grpChg chg="add mod">
          <ac:chgData name="hassan MH" userId="84cd2103f36ef0dc" providerId="LiveId" clId="{4C5D9288-3663-4D53-A597-1B27E5165414}" dt="2022-06-03T13:01:48.201" v="1127" actId="1076"/>
          <ac:grpSpMkLst>
            <pc:docMk/>
            <pc:sldMasterMk cId="2834134848" sldId="2147483648"/>
            <ac:grpSpMk id="2" creationId="{E8D0B6C7-EF0D-F8CF-8F01-F40DA17BCBB9}"/>
          </ac:grpSpMkLst>
        </pc:grpChg>
        <pc:grpChg chg="add del mod">
          <ac:chgData name="hassan MH" userId="84cd2103f36ef0dc" providerId="LiveId" clId="{4C5D9288-3663-4D53-A597-1B27E5165414}" dt="2022-06-03T15:41:25.065" v="2666" actId="478"/>
          <ac:grpSpMkLst>
            <pc:docMk/>
            <pc:sldMasterMk cId="2834134848" sldId="2147483648"/>
            <ac:grpSpMk id="4" creationId="{7645E474-9199-AFBD-9639-905B6E6B4F71}"/>
          </ac:grpSpMkLst>
        </pc:grpChg>
        <pc:grpChg chg="add mod">
          <ac:chgData name="hassan MH" userId="84cd2103f36ef0dc" providerId="LiveId" clId="{4C5D9288-3663-4D53-A597-1B27E5165414}" dt="2022-06-03T13:01:43.634" v="1125" actId="1076"/>
          <ac:grpSpMkLst>
            <pc:docMk/>
            <pc:sldMasterMk cId="2834134848" sldId="2147483648"/>
            <ac:grpSpMk id="12" creationId="{7D615447-7011-740B-6CA1-E429396C9EC8}"/>
          </ac:grpSpMkLst>
        </pc:grpChg>
        <pc:grpChg chg="add del mod">
          <ac:chgData name="hassan MH" userId="84cd2103f36ef0dc" providerId="LiveId" clId="{4C5D9288-3663-4D53-A597-1B27E5165414}" dt="2022-06-03T15:41:41.546" v="2672" actId="478"/>
          <ac:grpSpMkLst>
            <pc:docMk/>
            <pc:sldMasterMk cId="2834134848" sldId="2147483648"/>
            <ac:grpSpMk id="14" creationId="{2B0E2D0A-52D7-02EA-F0F4-C3D153669DFD}"/>
          </ac:grpSpMkLst>
        </pc:grpChg>
        <pc:grpChg chg="mod">
          <ac:chgData name="hassan MH" userId="84cd2103f36ef0dc" providerId="LiveId" clId="{4C5D9288-3663-4D53-A597-1B27E5165414}" dt="2022-06-03T12:03:22.385" v="52" actId="207"/>
          <ac:grpSpMkLst>
            <pc:docMk/>
            <pc:sldMasterMk cId="2834134848" sldId="2147483648"/>
            <ac:grpSpMk id="15" creationId="{302522FF-8F2A-691C-5538-57A27F6A8BD7}"/>
          </ac:grpSpMkLst>
        </pc:grpChg>
        <pc:grpChg chg="mod">
          <ac:chgData name="hassan MH" userId="84cd2103f36ef0dc" providerId="LiveId" clId="{4C5D9288-3663-4D53-A597-1B27E5165414}" dt="2022-06-03T12:03:22.385" v="52" actId="207"/>
          <ac:grpSpMkLst>
            <pc:docMk/>
            <pc:sldMasterMk cId="2834134848" sldId="2147483648"/>
            <ac:grpSpMk id="16" creationId="{B5E1934E-79AB-3EA1-355E-10AD2A6A50A2}"/>
          </ac:grpSpMkLst>
        </pc:grpChg>
        <pc:grpChg chg="mod">
          <ac:chgData name="hassan MH" userId="84cd2103f36ef0dc" providerId="LiveId" clId="{4C5D9288-3663-4D53-A597-1B27E5165414}" dt="2022-06-03T12:03:22.385" v="52" actId="207"/>
          <ac:grpSpMkLst>
            <pc:docMk/>
            <pc:sldMasterMk cId="2834134848" sldId="2147483648"/>
            <ac:grpSpMk id="17" creationId="{30BC504F-5169-3503-A484-B4204E10AD69}"/>
          </ac:grpSpMkLst>
        </pc:grpChg>
        <pc:grpChg chg="add mod">
          <ac:chgData name="hassan MH" userId="84cd2103f36ef0dc" providerId="LiveId" clId="{4C5D9288-3663-4D53-A597-1B27E5165414}" dt="2022-06-03T12:05:40.239" v="82" actId="164"/>
          <ac:grpSpMkLst>
            <pc:docMk/>
            <pc:sldMasterMk cId="2834134848" sldId="2147483648"/>
            <ac:grpSpMk id="38" creationId="{D9ABF2F2-DA84-E528-45D4-DF18928EC9AF}"/>
          </ac:grpSpMkLst>
        </pc:grpChg>
        <pc:grpChg chg="mod">
          <ac:chgData name="hassan MH" userId="84cd2103f36ef0dc" providerId="LiveId" clId="{4C5D9288-3663-4D53-A597-1B27E5165414}" dt="2022-06-03T12:02:53.691" v="47"/>
          <ac:grpSpMkLst>
            <pc:docMk/>
            <pc:sldMasterMk cId="2834134848" sldId="2147483648"/>
            <ac:grpSpMk id="44" creationId="{01F10FBC-008B-17D3-7646-BCE7D80CEEA6}"/>
          </ac:grpSpMkLst>
        </pc:grpChg>
        <pc:grpChg chg="mod">
          <ac:chgData name="hassan MH" userId="84cd2103f36ef0dc" providerId="LiveId" clId="{4C5D9288-3663-4D53-A597-1B27E5165414}" dt="2022-06-03T12:02:53.691" v="47"/>
          <ac:grpSpMkLst>
            <pc:docMk/>
            <pc:sldMasterMk cId="2834134848" sldId="2147483648"/>
            <ac:grpSpMk id="46" creationId="{C1A7E28C-2471-0ACA-BAE5-24E76F4757F1}"/>
          </ac:grpSpMkLst>
        </pc:grpChg>
        <pc:grpChg chg="mod">
          <ac:chgData name="hassan MH" userId="84cd2103f36ef0dc" providerId="LiveId" clId="{4C5D9288-3663-4D53-A597-1B27E5165414}" dt="2022-06-03T12:25:19.648" v="943" actId="1076"/>
          <ac:grpSpMkLst>
            <pc:docMk/>
            <pc:sldMasterMk cId="2834134848" sldId="2147483648"/>
            <ac:grpSpMk id="50" creationId="{40400D88-DCB2-8CE1-C36D-73724F63F1FE}"/>
          </ac:grpSpMkLst>
        </pc:grpChg>
        <pc:grpChg chg="mod">
          <ac:chgData name="hassan MH" userId="84cd2103f36ef0dc" providerId="LiveId" clId="{4C5D9288-3663-4D53-A597-1B27E5165414}" dt="2022-06-03T12:02:53.691" v="47"/>
          <ac:grpSpMkLst>
            <pc:docMk/>
            <pc:sldMasterMk cId="2834134848" sldId="2147483648"/>
            <ac:grpSpMk id="58" creationId="{F99DC7C7-2A4A-CDF7-CB33-D98B4E933E5C}"/>
          </ac:grpSpMkLst>
        </pc:grpChg>
        <pc:grpChg chg="add mod">
          <ac:chgData name="hassan MH" userId="84cd2103f36ef0dc" providerId="LiveId" clId="{4C5D9288-3663-4D53-A597-1B27E5165414}" dt="2022-06-03T12:05:40.239" v="82" actId="164"/>
          <ac:grpSpMkLst>
            <pc:docMk/>
            <pc:sldMasterMk cId="2834134848" sldId="2147483648"/>
            <ac:grpSpMk id="70" creationId="{34C487F6-D25E-5DBD-C6DC-9E45D294D8D1}"/>
          </ac:grpSpMkLst>
        </pc:grpChg>
        <pc:grpChg chg="mod">
          <ac:chgData name="hassan MH" userId="84cd2103f36ef0dc" providerId="LiveId" clId="{4C5D9288-3663-4D53-A597-1B27E5165414}" dt="2022-06-03T12:02:53.691" v="47"/>
          <ac:grpSpMkLst>
            <pc:docMk/>
            <pc:sldMasterMk cId="2834134848" sldId="2147483648"/>
            <ac:grpSpMk id="75" creationId="{AE837B81-3628-962A-5B31-D8DB6DF9175A}"/>
          </ac:grpSpMkLst>
        </pc:grpChg>
        <pc:grpChg chg="mod">
          <ac:chgData name="hassan MH" userId="84cd2103f36ef0dc" providerId="LiveId" clId="{4C5D9288-3663-4D53-A597-1B27E5165414}" dt="2022-06-03T12:02:53.691" v="47"/>
          <ac:grpSpMkLst>
            <pc:docMk/>
            <pc:sldMasterMk cId="2834134848" sldId="2147483648"/>
            <ac:grpSpMk id="77" creationId="{B0A2F31E-BB08-11C5-0356-78D1524142A1}"/>
          </ac:grpSpMkLst>
        </pc:grpChg>
        <pc:grpChg chg="mod">
          <ac:chgData name="hassan MH" userId="84cd2103f36ef0dc" providerId="LiveId" clId="{4C5D9288-3663-4D53-A597-1B27E5165414}" dt="2022-06-03T12:02:53.691" v="47"/>
          <ac:grpSpMkLst>
            <pc:docMk/>
            <pc:sldMasterMk cId="2834134848" sldId="2147483648"/>
            <ac:grpSpMk id="78" creationId="{24978547-8497-E6FA-64FA-E108673BBA60}"/>
          </ac:grpSpMkLst>
        </pc:grpChg>
        <pc:grpChg chg="add del mod">
          <ac:chgData name="hassan MH" userId="84cd2103f36ef0dc" providerId="LiveId" clId="{4C5D9288-3663-4D53-A597-1B27E5165414}" dt="2022-06-03T12:21:14.663" v="824" actId="478"/>
          <ac:grpSpMkLst>
            <pc:docMk/>
            <pc:sldMasterMk cId="2834134848" sldId="2147483648"/>
            <ac:grpSpMk id="113" creationId="{ED12900F-81F1-508F-7E63-E5892338B2B7}"/>
          </ac:grpSpMkLst>
        </pc:grpChg>
        <pc:grpChg chg="add del mod">
          <ac:chgData name="hassan MH" userId="84cd2103f36ef0dc" providerId="LiveId" clId="{4C5D9288-3663-4D53-A597-1B27E5165414}" dt="2022-06-03T12:21:15.215" v="825" actId="478"/>
          <ac:grpSpMkLst>
            <pc:docMk/>
            <pc:sldMasterMk cId="2834134848" sldId="2147483648"/>
            <ac:grpSpMk id="116" creationId="{09BCA194-7C7F-1EC5-2818-97D491D3D37E}"/>
          </ac:grpSpMkLst>
        </pc:grpChg>
        <pc:grpChg chg="add del mod">
          <ac:chgData name="hassan MH" userId="84cd2103f36ef0dc" providerId="LiveId" clId="{4C5D9288-3663-4D53-A597-1B27E5165414}" dt="2022-06-03T12:22:17.608" v="841" actId="478"/>
          <ac:grpSpMkLst>
            <pc:docMk/>
            <pc:sldMasterMk cId="2834134848" sldId="2147483648"/>
            <ac:grpSpMk id="119" creationId="{AF1289AB-0E8C-64AE-1406-1BDF1473A8ED}"/>
          </ac:grpSpMkLst>
        </pc:grpChg>
        <pc:grpChg chg="mod">
          <ac:chgData name="hassan MH" userId="84cd2103f36ef0dc" providerId="LiveId" clId="{4C5D9288-3663-4D53-A597-1B27E5165414}" dt="2022-06-03T12:21:57.356" v="836" actId="207"/>
          <ac:grpSpMkLst>
            <pc:docMk/>
            <pc:sldMasterMk cId="2834134848" sldId="2147483648"/>
            <ac:grpSpMk id="121" creationId="{3D39FF70-98E5-C9C2-3B65-409A6B248BD3}"/>
          </ac:grpSpMkLst>
        </pc:grpChg>
        <pc:grpChg chg="add del mod">
          <ac:chgData name="hassan MH" userId="84cd2103f36ef0dc" providerId="LiveId" clId="{4C5D9288-3663-4D53-A597-1B27E5165414}" dt="2022-06-03T12:22:18.386" v="842" actId="478"/>
          <ac:grpSpMkLst>
            <pc:docMk/>
            <pc:sldMasterMk cId="2834134848" sldId="2147483648"/>
            <ac:grpSpMk id="125" creationId="{137607D4-C549-3950-2644-8E490550B7A7}"/>
          </ac:grpSpMkLst>
        </pc:grpChg>
        <pc:grpChg chg="mod">
          <ac:chgData name="hassan MH" userId="84cd2103f36ef0dc" providerId="LiveId" clId="{4C5D9288-3663-4D53-A597-1B27E5165414}" dt="2022-06-03T12:21:58.769" v="837" actId="207"/>
          <ac:grpSpMkLst>
            <pc:docMk/>
            <pc:sldMasterMk cId="2834134848" sldId="2147483648"/>
            <ac:grpSpMk id="127" creationId="{32FE0C7C-2DEE-31F8-CA80-736219B1126F}"/>
          </ac:grpSpMkLst>
        </pc:grpChg>
        <pc:grpChg chg="add del mod">
          <ac:chgData name="hassan MH" userId="84cd2103f36ef0dc" providerId="LiveId" clId="{4C5D9288-3663-4D53-A597-1B27E5165414}" dt="2022-06-03T12:24:25.566" v="931" actId="478"/>
          <ac:grpSpMkLst>
            <pc:docMk/>
            <pc:sldMasterMk cId="2834134848" sldId="2147483648"/>
            <ac:grpSpMk id="131" creationId="{21DA2122-EF60-7862-D354-BC0020777022}"/>
          </ac:grpSpMkLst>
        </pc:grpChg>
        <pc:grpChg chg="add del mod">
          <ac:chgData name="hassan MH" userId="84cd2103f36ef0dc" providerId="LiveId" clId="{4C5D9288-3663-4D53-A597-1B27E5165414}" dt="2022-06-03T12:23:05.272" v="857" actId="478"/>
          <ac:grpSpMkLst>
            <pc:docMk/>
            <pc:sldMasterMk cId="2834134848" sldId="2147483648"/>
            <ac:grpSpMk id="134" creationId="{6DAC43E7-F470-2832-CCAB-869E02B96D71}"/>
          </ac:grpSpMkLst>
        </pc:grpChg>
        <pc:grpChg chg="add del mod">
          <ac:chgData name="hassan MH" userId="84cd2103f36ef0dc" providerId="LiveId" clId="{4C5D9288-3663-4D53-A597-1B27E5165414}" dt="2022-06-03T12:24:24.265" v="930" actId="478"/>
          <ac:grpSpMkLst>
            <pc:docMk/>
            <pc:sldMasterMk cId="2834134848" sldId="2147483648"/>
            <ac:grpSpMk id="137" creationId="{05E9DE1B-79F4-1720-7D11-86615E67F914}"/>
          </ac:grpSpMkLst>
        </pc:grpChg>
        <pc:picChg chg="del">
          <ac:chgData name="hassan MH" userId="84cd2103f36ef0dc" providerId="LiveId" clId="{4C5D9288-3663-4D53-A597-1B27E5165414}" dt="2022-06-03T12:05:55.079" v="86" actId="478"/>
          <ac:picMkLst>
            <pc:docMk/>
            <pc:sldMasterMk cId="2834134848" sldId="2147483648"/>
            <ac:picMk id="13" creationId="{3174E512-6A62-C976-0B63-61A4A79373A5}"/>
          </ac:picMkLst>
        </pc:picChg>
        <pc:picChg chg="add del mod ord">
          <ac:chgData name="hassan MH" userId="84cd2103f36ef0dc" providerId="LiveId" clId="{4C5D9288-3663-4D53-A597-1B27E5165414}" dt="2022-06-03T13:18:20.973" v="1556" actId="21"/>
          <ac:picMkLst>
            <pc:docMk/>
            <pc:sldMasterMk cId="2834134848" sldId="2147483648"/>
            <ac:picMk id="90" creationId="{D07B9029-2E66-51A4-741E-5F8A31E62831}"/>
          </ac:picMkLst>
        </pc:picChg>
        <pc:cxnChg chg="mod">
          <ac:chgData name="hassan MH" userId="84cd2103f36ef0dc" providerId="LiveId" clId="{4C5D9288-3663-4D53-A597-1B27E5165414}" dt="2022-06-03T12:09:22.125" v="140" actId="208"/>
          <ac:cxnSpMkLst>
            <pc:docMk/>
            <pc:sldMasterMk cId="2834134848" sldId="2147483648"/>
            <ac:cxnSpMk id="39" creationId="{E828F4DE-B76A-F00A-DD9D-5DD73B6C84B5}"/>
          </ac:cxnSpMkLst>
        </pc:cxnChg>
        <pc:cxnChg chg="mod">
          <ac:chgData name="hassan MH" userId="84cd2103f36ef0dc" providerId="LiveId" clId="{4C5D9288-3663-4D53-A597-1B27E5165414}" dt="2022-06-03T12:09:24.281" v="141" actId="208"/>
          <ac:cxnSpMkLst>
            <pc:docMk/>
            <pc:sldMasterMk cId="2834134848" sldId="2147483648"/>
            <ac:cxnSpMk id="71" creationId="{BD7D460A-08BE-80B7-4317-AE50E80E7C56}"/>
          </ac:cxnSpMkLst>
        </pc:cxnChg>
        <pc:sldLayoutChg chg="addSp delSp modSp mod setBg">
          <pc:chgData name="hassan MH" userId="84cd2103f36ef0dc" providerId="LiveId" clId="{4C5D9288-3663-4D53-A597-1B27E5165414}" dt="2022-06-03T12:09:45.350" v="145"/>
          <pc:sldLayoutMkLst>
            <pc:docMk/>
            <pc:sldMasterMk cId="2834134848" sldId="2147483648"/>
            <pc:sldLayoutMk cId="273777978" sldId="2147483650"/>
          </pc:sldLayoutMkLst>
          <pc:spChg chg="mod">
            <ac:chgData name="hassan MH" userId="84cd2103f36ef0dc" providerId="LiveId" clId="{4C5D9288-3663-4D53-A597-1B27E5165414}" dt="2022-06-03T12:00:39.348" v="15" actId="207"/>
            <ac:spMkLst>
              <pc:docMk/>
              <pc:sldMasterMk cId="2834134848" sldId="2147483648"/>
              <pc:sldLayoutMk cId="273777978" sldId="2147483650"/>
              <ac:spMk id="9" creationId="{9B9D15D5-AE15-3D7F-ECDE-23BE24E33BA3}"/>
            </ac:spMkLst>
          </pc:spChg>
          <pc:spChg chg="mod ord">
            <ac:chgData name="hassan MH" userId="84cd2103f36ef0dc" providerId="LiveId" clId="{4C5D9288-3663-4D53-A597-1B27E5165414}" dt="2022-06-03T12:00:55.237" v="18" actId="166"/>
            <ac:spMkLst>
              <pc:docMk/>
              <pc:sldMasterMk cId="2834134848" sldId="2147483648"/>
              <pc:sldLayoutMk cId="273777978" sldId="2147483650"/>
              <ac:spMk id="10" creationId="{1C7CA14B-9181-A79C-F82A-6A0C5E7B5B9E}"/>
            </ac:spMkLst>
          </pc:spChg>
          <pc:spChg chg="mod">
            <ac:chgData name="hassan MH" userId="84cd2103f36ef0dc" providerId="LiveId" clId="{4C5D9288-3663-4D53-A597-1B27E5165414}" dt="2022-06-03T12:01:47.905" v="27" actId="208"/>
            <ac:spMkLst>
              <pc:docMk/>
              <pc:sldMasterMk cId="2834134848" sldId="2147483648"/>
              <pc:sldLayoutMk cId="273777978" sldId="2147483650"/>
              <ac:spMk id="11" creationId="{4A0E51F4-B97F-3AF2-3E9E-CA989F780D21}"/>
            </ac:spMkLst>
          </pc:spChg>
          <pc:spChg chg="mod">
            <ac:chgData name="hassan MH" userId="84cd2103f36ef0dc" providerId="LiveId" clId="{4C5D9288-3663-4D53-A597-1B27E5165414}" dt="2022-06-03T12:01:50.857" v="28" actId="208"/>
            <ac:spMkLst>
              <pc:docMk/>
              <pc:sldMasterMk cId="2834134848" sldId="2147483648"/>
              <pc:sldLayoutMk cId="273777978" sldId="2147483650"/>
              <ac:spMk id="13" creationId="{20681AB5-5073-6F99-F73D-2741C4E35486}"/>
            </ac:spMkLst>
          </pc:spChg>
          <pc:spChg chg="mod">
            <ac:chgData name="hassan MH" userId="84cd2103f36ef0dc" providerId="LiveId" clId="{4C5D9288-3663-4D53-A597-1B27E5165414}" dt="2022-06-03T12:02:31.651" v="40" actId="207"/>
            <ac:spMkLst>
              <pc:docMk/>
              <pc:sldMasterMk cId="2834134848" sldId="2147483648"/>
              <pc:sldLayoutMk cId="273777978" sldId="2147483650"/>
              <ac:spMk id="16" creationId="{46DD5289-B6DB-12BA-2583-EC384E2E7C1E}"/>
            </ac:spMkLst>
          </pc:spChg>
          <pc:spChg chg="mod">
            <ac:chgData name="hassan MH" userId="84cd2103f36ef0dc" providerId="LiveId" clId="{4C5D9288-3663-4D53-A597-1B27E5165414}" dt="2022-06-03T12:02:32.313" v="41" actId="207"/>
            <ac:spMkLst>
              <pc:docMk/>
              <pc:sldMasterMk cId="2834134848" sldId="2147483648"/>
              <pc:sldLayoutMk cId="273777978" sldId="2147483650"/>
              <ac:spMk id="17" creationId="{D0C1DB87-CAD6-DC67-A883-DEE5FED9511E}"/>
            </ac:spMkLst>
          </pc:spChg>
          <pc:spChg chg="mod">
            <ac:chgData name="hassan MH" userId="84cd2103f36ef0dc" providerId="LiveId" clId="{4C5D9288-3663-4D53-A597-1B27E5165414}" dt="2022-06-03T12:02:33.479" v="42" actId="207"/>
            <ac:spMkLst>
              <pc:docMk/>
              <pc:sldMasterMk cId="2834134848" sldId="2147483648"/>
              <pc:sldLayoutMk cId="273777978" sldId="2147483650"/>
              <ac:spMk id="18" creationId="{1D3BD665-7593-F593-CA2C-46817499CFCF}"/>
            </ac:spMkLst>
          </pc:spChg>
          <pc:spChg chg="mod">
            <ac:chgData name="hassan MH" userId="84cd2103f36ef0dc" providerId="LiveId" clId="{4C5D9288-3663-4D53-A597-1B27E5165414}" dt="2022-06-03T12:01:59.717" v="29" actId="207"/>
            <ac:spMkLst>
              <pc:docMk/>
              <pc:sldMasterMk cId="2834134848" sldId="2147483648"/>
              <pc:sldLayoutMk cId="273777978" sldId="2147483650"/>
              <ac:spMk id="19" creationId="{F63F177D-5419-32B0-3759-B9F106DD9A95}"/>
            </ac:spMkLst>
          </pc:spChg>
          <pc:spChg chg="mod">
            <ac:chgData name="hassan MH" userId="84cd2103f36ef0dc" providerId="LiveId" clId="{4C5D9288-3663-4D53-A597-1B27E5165414}" dt="2022-06-03T12:01:59.717" v="29" actId="207"/>
            <ac:spMkLst>
              <pc:docMk/>
              <pc:sldMasterMk cId="2834134848" sldId="2147483648"/>
              <pc:sldLayoutMk cId="273777978" sldId="2147483650"/>
              <ac:spMk id="20" creationId="{1779A981-0175-FCA6-FA67-95E229BF828F}"/>
            </ac:spMkLst>
          </pc:spChg>
          <pc:spChg chg="mod">
            <ac:chgData name="hassan MH" userId="84cd2103f36ef0dc" providerId="LiveId" clId="{4C5D9288-3663-4D53-A597-1B27E5165414}" dt="2022-06-03T12:02:02.374" v="30" actId="207"/>
            <ac:spMkLst>
              <pc:docMk/>
              <pc:sldMasterMk cId="2834134848" sldId="2147483648"/>
              <pc:sldLayoutMk cId="273777978" sldId="2147483650"/>
              <ac:spMk id="21" creationId="{33BB5385-D4B1-A042-FD2F-ED60BFADB9E7}"/>
            </ac:spMkLst>
          </pc:spChg>
          <pc:spChg chg="mod">
            <ac:chgData name="hassan MH" userId="84cd2103f36ef0dc" providerId="LiveId" clId="{4C5D9288-3663-4D53-A597-1B27E5165414}" dt="2022-06-03T12:01:02.581" v="20" actId="14100"/>
            <ac:spMkLst>
              <pc:docMk/>
              <pc:sldMasterMk cId="2834134848" sldId="2147483648"/>
              <pc:sldLayoutMk cId="273777978" sldId="2147483650"/>
              <ac:spMk id="22" creationId="{BCA1DACE-CD4C-F9CC-6256-C1ADDE5C4F4E}"/>
            </ac:spMkLst>
          </pc:spChg>
          <pc:spChg chg="mod">
            <ac:chgData name="hassan MH" userId="84cd2103f36ef0dc" providerId="LiveId" clId="{4C5D9288-3663-4D53-A597-1B27E5165414}" dt="2022-06-03T12:01:11.007" v="21" actId="14100"/>
            <ac:spMkLst>
              <pc:docMk/>
              <pc:sldMasterMk cId="2834134848" sldId="2147483648"/>
              <pc:sldLayoutMk cId="273777978" sldId="2147483650"/>
              <ac:spMk id="23" creationId="{4523232E-4FF0-4A86-41B7-FF22B2BE200E}"/>
            </ac:spMkLst>
          </pc:spChg>
          <pc:spChg chg="mod">
            <ac:chgData name="hassan MH" userId="84cd2103f36ef0dc" providerId="LiveId" clId="{4C5D9288-3663-4D53-A597-1B27E5165414}" dt="2022-06-03T12:01:11.007" v="21" actId="14100"/>
            <ac:spMkLst>
              <pc:docMk/>
              <pc:sldMasterMk cId="2834134848" sldId="2147483648"/>
              <pc:sldLayoutMk cId="273777978" sldId="2147483650"/>
              <ac:spMk id="24" creationId="{679A8403-9F7E-F4BC-80D9-FE63E8D22C53}"/>
            </ac:spMkLst>
          </pc:spChg>
          <pc:spChg chg="mod">
            <ac:chgData name="hassan MH" userId="84cd2103f36ef0dc" providerId="LiveId" clId="{4C5D9288-3663-4D53-A597-1B27E5165414}" dt="2022-06-03T12:01:11.007" v="21" actId="14100"/>
            <ac:spMkLst>
              <pc:docMk/>
              <pc:sldMasterMk cId="2834134848" sldId="2147483648"/>
              <pc:sldLayoutMk cId="273777978" sldId="2147483650"/>
              <ac:spMk id="25" creationId="{2C61572E-7AC5-5211-C825-5D1A20393795}"/>
            </ac:spMkLst>
          </pc:spChg>
          <pc:spChg chg="mod">
            <ac:chgData name="hassan MH" userId="84cd2103f36ef0dc" providerId="LiveId" clId="{4C5D9288-3663-4D53-A597-1B27E5165414}" dt="2022-06-03T12:01:11.007" v="21" actId="14100"/>
            <ac:spMkLst>
              <pc:docMk/>
              <pc:sldMasterMk cId="2834134848" sldId="2147483648"/>
              <pc:sldLayoutMk cId="273777978" sldId="2147483650"/>
              <ac:spMk id="26" creationId="{F4B286F2-2485-80BE-59D6-4C3823093AEE}"/>
            </ac:spMkLst>
          </pc:spChg>
          <pc:spChg chg="mod">
            <ac:chgData name="hassan MH" userId="84cd2103f36ef0dc" providerId="LiveId" clId="{4C5D9288-3663-4D53-A597-1B27E5165414}" dt="2022-06-03T12:02:18.340" v="36" actId="207"/>
            <ac:spMkLst>
              <pc:docMk/>
              <pc:sldMasterMk cId="2834134848" sldId="2147483648"/>
              <pc:sldLayoutMk cId="273777978" sldId="2147483650"/>
              <ac:spMk id="29" creationId="{6BAD490B-D369-9AA0-8D7D-781C4ECE6DE0}"/>
            </ac:spMkLst>
          </pc:spChg>
          <pc:spChg chg="mod">
            <ac:chgData name="hassan MH" userId="84cd2103f36ef0dc" providerId="LiveId" clId="{4C5D9288-3663-4D53-A597-1B27E5165414}" dt="2022-06-03T12:01:32.578" v="24" actId="207"/>
            <ac:spMkLst>
              <pc:docMk/>
              <pc:sldMasterMk cId="2834134848" sldId="2147483648"/>
              <pc:sldLayoutMk cId="273777978" sldId="2147483650"/>
              <ac:spMk id="30" creationId="{C379F991-E08B-7B15-7065-5B0EBB19E362}"/>
            </ac:spMkLst>
          </pc:spChg>
          <pc:spChg chg="mod">
            <ac:chgData name="hassan MH" userId="84cd2103f36ef0dc" providerId="LiveId" clId="{4C5D9288-3663-4D53-A597-1B27E5165414}" dt="2022-06-03T12:02:10.826" v="35" actId="208"/>
            <ac:spMkLst>
              <pc:docMk/>
              <pc:sldMasterMk cId="2834134848" sldId="2147483648"/>
              <pc:sldLayoutMk cId="273777978" sldId="2147483650"/>
              <ac:spMk id="31" creationId="{83EDD34A-BD16-9548-409B-6EC22B60F131}"/>
            </ac:spMkLst>
          </pc:spChg>
          <pc:spChg chg="mod">
            <ac:chgData name="hassan MH" userId="84cd2103f36ef0dc" providerId="LiveId" clId="{4C5D9288-3663-4D53-A597-1B27E5165414}" dt="2022-06-03T12:02:08.141" v="34" actId="208"/>
            <ac:spMkLst>
              <pc:docMk/>
              <pc:sldMasterMk cId="2834134848" sldId="2147483648"/>
              <pc:sldLayoutMk cId="273777978" sldId="2147483650"/>
              <ac:spMk id="33" creationId="{1FBE3648-48EB-D0BB-BCCE-378BDD56892E}"/>
            </ac:spMkLst>
          </pc:spChg>
          <pc:spChg chg="mod">
            <ac:chgData name="hassan MH" userId="84cd2103f36ef0dc" providerId="LiveId" clId="{4C5D9288-3663-4D53-A597-1B27E5165414}" dt="2022-06-03T12:02:26.978" v="37" actId="207"/>
            <ac:spMkLst>
              <pc:docMk/>
              <pc:sldMasterMk cId="2834134848" sldId="2147483648"/>
              <pc:sldLayoutMk cId="273777978" sldId="2147483650"/>
              <ac:spMk id="36" creationId="{B8BB4072-2084-BFA5-52F3-8CF1A4722459}"/>
            </ac:spMkLst>
          </pc:spChg>
          <pc:spChg chg="mod">
            <ac:chgData name="hassan MH" userId="84cd2103f36ef0dc" providerId="LiveId" clId="{4C5D9288-3663-4D53-A597-1B27E5165414}" dt="2022-06-03T12:02:28.617" v="38" actId="207"/>
            <ac:spMkLst>
              <pc:docMk/>
              <pc:sldMasterMk cId="2834134848" sldId="2147483648"/>
              <pc:sldLayoutMk cId="273777978" sldId="2147483650"/>
              <ac:spMk id="37" creationId="{10CF7008-A012-5E6E-2B32-745DEA7B8419}"/>
            </ac:spMkLst>
          </pc:spChg>
          <pc:spChg chg="mod">
            <ac:chgData name="hassan MH" userId="84cd2103f36ef0dc" providerId="LiveId" clId="{4C5D9288-3663-4D53-A597-1B27E5165414}" dt="2022-06-03T12:02:29.433" v="39" actId="207"/>
            <ac:spMkLst>
              <pc:docMk/>
              <pc:sldMasterMk cId="2834134848" sldId="2147483648"/>
              <pc:sldLayoutMk cId="273777978" sldId="2147483650"/>
              <ac:spMk id="38" creationId="{81CBD0CF-9D5A-2903-F731-3467AD963055}"/>
            </ac:spMkLst>
          </pc:spChg>
          <pc:spChg chg="mod">
            <ac:chgData name="hassan MH" userId="84cd2103f36ef0dc" providerId="LiveId" clId="{4C5D9288-3663-4D53-A597-1B27E5165414}" dt="2022-06-03T12:02:04.095" v="31" actId="207"/>
            <ac:spMkLst>
              <pc:docMk/>
              <pc:sldMasterMk cId="2834134848" sldId="2147483648"/>
              <pc:sldLayoutMk cId="273777978" sldId="2147483650"/>
              <ac:spMk id="39" creationId="{A820121D-8154-CE9B-5CFE-3F43CA6E9152}"/>
            </ac:spMkLst>
          </pc:spChg>
          <pc:spChg chg="mod">
            <ac:chgData name="hassan MH" userId="84cd2103f36ef0dc" providerId="LiveId" clId="{4C5D9288-3663-4D53-A597-1B27E5165414}" dt="2022-06-03T12:02:04.952" v="32" actId="207"/>
            <ac:spMkLst>
              <pc:docMk/>
              <pc:sldMasterMk cId="2834134848" sldId="2147483648"/>
              <pc:sldLayoutMk cId="273777978" sldId="2147483650"/>
              <ac:spMk id="40" creationId="{6F630792-7BBF-5203-D180-D95884D8E653}"/>
            </ac:spMkLst>
          </pc:spChg>
          <pc:spChg chg="mod">
            <ac:chgData name="hassan MH" userId="84cd2103f36ef0dc" providerId="LiveId" clId="{4C5D9288-3663-4D53-A597-1B27E5165414}" dt="2022-06-03T12:02:05.896" v="33" actId="207"/>
            <ac:spMkLst>
              <pc:docMk/>
              <pc:sldMasterMk cId="2834134848" sldId="2147483648"/>
              <pc:sldLayoutMk cId="273777978" sldId="2147483650"/>
              <ac:spMk id="41" creationId="{3F0C29FD-8897-5031-ED53-1ACA109CC76E}"/>
            </ac:spMkLst>
          </pc:spChg>
          <pc:spChg chg="mod">
            <ac:chgData name="hassan MH" userId="84cd2103f36ef0dc" providerId="LiveId" clId="{4C5D9288-3663-4D53-A597-1B27E5165414}" dt="2022-06-03T12:01:26.691" v="23" actId="14100"/>
            <ac:spMkLst>
              <pc:docMk/>
              <pc:sldMasterMk cId="2834134848" sldId="2147483648"/>
              <pc:sldLayoutMk cId="273777978" sldId="2147483650"/>
              <ac:spMk id="42" creationId="{E25756FA-0BC0-0C38-F73B-8CA8F0A935B1}"/>
            </ac:spMkLst>
          </pc:spChg>
          <pc:spChg chg="mod">
            <ac:chgData name="hassan MH" userId="84cd2103f36ef0dc" providerId="LiveId" clId="{4C5D9288-3663-4D53-A597-1B27E5165414}" dt="2022-06-03T12:01:22.545" v="22" actId="14100"/>
            <ac:spMkLst>
              <pc:docMk/>
              <pc:sldMasterMk cId="2834134848" sldId="2147483648"/>
              <pc:sldLayoutMk cId="273777978" sldId="2147483650"/>
              <ac:spMk id="43" creationId="{EB9997B4-A051-3AD0-2DF6-64FDE0352746}"/>
            </ac:spMkLst>
          </pc:spChg>
          <pc:spChg chg="mod">
            <ac:chgData name="hassan MH" userId="84cd2103f36ef0dc" providerId="LiveId" clId="{4C5D9288-3663-4D53-A597-1B27E5165414}" dt="2022-06-03T12:01:22.545" v="22" actId="14100"/>
            <ac:spMkLst>
              <pc:docMk/>
              <pc:sldMasterMk cId="2834134848" sldId="2147483648"/>
              <pc:sldLayoutMk cId="273777978" sldId="2147483650"/>
              <ac:spMk id="44" creationId="{C0C4B4C9-BB63-D39C-A999-E13D9255D41C}"/>
            </ac:spMkLst>
          </pc:spChg>
          <pc:spChg chg="mod">
            <ac:chgData name="hassan MH" userId="84cd2103f36ef0dc" providerId="LiveId" clId="{4C5D9288-3663-4D53-A597-1B27E5165414}" dt="2022-06-03T12:01:22.545" v="22" actId="14100"/>
            <ac:spMkLst>
              <pc:docMk/>
              <pc:sldMasterMk cId="2834134848" sldId="2147483648"/>
              <pc:sldLayoutMk cId="273777978" sldId="2147483650"/>
              <ac:spMk id="45" creationId="{89D15E3F-5D5E-E012-A20A-FE8F183C7D98}"/>
            </ac:spMkLst>
          </pc:spChg>
          <pc:spChg chg="mod">
            <ac:chgData name="hassan MH" userId="84cd2103f36ef0dc" providerId="LiveId" clId="{4C5D9288-3663-4D53-A597-1B27E5165414}" dt="2022-06-03T12:01:22.545" v="22" actId="14100"/>
            <ac:spMkLst>
              <pc:docMk/>
              <pc:sldMasterMk cId="2834134848" sldId="2147483648"/>
              <pc:sldLayoutMk cId="273777978" sldId="2147483650"/>
              <ac:spMk id="46" creationId="{D735D13B-DC04-6A9B-2C70-753384B8BA7E}"/>
            </ac:spMkLst>
          </pc:spChg>
          <pc:grpChg chg="del">
            <ac:chgData name="hassan MH" userId="84cd2103f36ef0dc" providerId="LiveId" clId="{4C5D9288-3663-4D53-A597-1B27E5165414}" dt="2022-06-03T12:02:52.723" v="46" actId="21"/>
            <ac:grpSpMkLst>
              <pc:docMk/>
              <pc:sldMasterMk cId="2834134848" sldId="2147483648"/>
              <pc:sldLayoutMk cId="273777978" sldId="2147483650"/>
              <ac:grpSpMk id="7" creationId="{F8F9A3E6-AA5A-331A-757A-8A8916FBF12A}"/>
            </ac:grpSpMkLst>
          </pc:grpChg>
          <pc:grpChg chg="del">
            <ac:chgData name="hassan MH" userId="84cd2103f36ef0dc" providerId="LiveId" clId="{4C5D9288-3663-4D53-A597-1B27E5165414}" dt="2022-06-03T12:02:52.723" v="46" actId="21"/>
            <ac:grpSpMkLst>
              <pc:docMk/>
              <pc:sldMasterMk cId="2834134848" sldId="2147483648"/>
              <pc:sldLayoutMk cId="273777978" sldId="2147483650"/>
              <ac:grpSpMk id="27" creationId="{94658F70-234F-6E12-7748-77D5463582D7}"/>
            </ac:grpSpMkLst>
          </pc:grpChg>
          <pc:picChg chg="add del mod">
            <ac:chgData name="hassan MH" userId="84cd2103f36ef0dc" providerId="LiveId" clId="{4C5D9288-3663-4D53-A597-1B27E5165414}" dt="2022-06-03T12:02:55.600" v="48" actId="21"/>
            <ac:picMkLst>
              <pc:docMk/>
              <pc:sldMasterMk cId="2834134848" sldId="2147483648"/>
              <pc:sldLayoutMk cId="273777978" sldId="2147483650"/>
              <ac:picMk id="47" creationId="{2E21CFB1-CBBF-8571-733A-5386BA6D7657}"/>
            </ac:picMkLst>
          </pc:picChg>
        </pc:sldLayoutChg>
        <pc:sldLayoutChg chg="addSp modSp new del mod">
          <pc:chgData name="hassan MH" userId="84cd2103f36ef0dc" providerId="LiveId" clId="{4C5D9288-3663-4D53-A597-1B27E5165414}" dt="2022-06-03T15:41:22.669" v="2665" actId="2696"/>
          <pc:sldLayoutMkLst>
            <pc:docMk/>
            <pc:sldMasterMk cId="2834134848" sldId="2147483648"/>
            <pc:sldLayoutMk cId="2257275128" sldId="2147483651"/>
          </pc:sldLayoutMkLst>
          <pc:picChg chg="add mod">
            <ac:chgData name="hassan MH" userId="84cd2103f36ef0dc" providerId="LiveId" clId="{4C5D9288-3663-4D53-A597-1B27E5165414}" dt="2022-06-03T13:18:27.375" v="1559" actId="1076"/>
            <ac:picMkLst>
              <pc:docMk/>
              <pc:sldMasterMk cId="2834134848" sldId="2147483648"/>
              <pc:sldLayoutMk cId="2257275128" sldId="2147483651"/>
              <ac:picMk id="3" creationId="{0A385769-BE8D-7D4B-B644-35FCE7312DD4}"/>
            </ac:picMkLst>
          </pc:picChg>
        </pc:sldLayoutChg>
      </pc:sldMasterChg>
    </pc:docChg>
  </pc:docChgLst>
  <pc:docChgLst>
    <pc:chgData name="hassan MH" userId="84cd2103f36ef0dc" providerId="LiveId" clId="{DEB09C12-C376-40B2-8D42-A50FB6EF1F24}"/>
    <pc:docChg chg="undo redo custSel addSld delSld modSld sldOrd">
      <pc:chgData name="hassan MH" userId="84cd2103f36ef0dc" providerId="LiveId" clId="{DEB09C12-C376-40B2-8D42-A50FB6EF1F24}" dt="2022-04-15T17:01:35.216" v="2372" actId="1076"/>
      <pc:docMkLst>
        <pc:docMk/>
      </pc:docMkLst>
      <pc:sldChg chg="addSp delSp modSp new del mod ord modShow">
        <pc:chgData name="hassan MH" userId="84cd2103f36ef0dc" providerId="LiveId" clId="{DEB09C12-C376-40B2-8D42-A50FB6EF1F24}" dt="2022-04-15T16:03:32.083" v="2210" actId="47"/>
        <pc:sldMkLst>
          <pc:docMk/>
          <pc:sldMk cId="2545933921" sldId="317"/>
        </pc:sldMkLst>
        <pc:spChg chg="del">
          <ac:chgData name="hassan MH" userId="84cd2103f36ef0dc" providerId="LiveId" clId="{DEB09C12-C376-40B2-8D42-A50FB6EF1F24}" dt="2022-04-15T12:33:50.092" v="4" actId="478"/>
          <ac:spMkLst>
            <pc:docMk/>
            <pc:sldMk cId="2545933921" sldId="317"/>
            <ac:spMk id="2" creationId="{78759509-58DD-424B-8EC5-BE199A0163CE}"/>
          </ac:spMkLst>
        </pc:spChg>
        <pc:spChg chg="del">
          <ac:chgData name="hassan MH" userId="84cd2103f36ef0dc" providerId="LiveId" clId="{DEB09C12-C376-40B2-8D42-A50FB6EF1F24}" dt="2022-04-15T12:33:50.092" v="4" actId="478"/>
          <ac:spMkLst>
            <pc:docMk/>
            <pc:sldMk cId="2545933921" sldId="317"/>
            <ac:spMk id="3" creationId="{7938611B-8406-4F65-83BC-FEBD1D7EB222}"/>
          </ac:spMkLst>
        </pc:spChg>
        <pc:spChg chg="add del">
          <ac:chgData name="hassan MH" userId="84cd2103f36ef0dc" providerId="LiveId" clId="{DEB09C12-C376-40B2-8D42-A50FB6EF1F24}" dt="2022-04-15T12:36:15.400" v="6" actId="22"/>
          <ac:spMkLst>
            <pc:docMk/>
            <pc:sldMk cId="2545933921" sldId="317"/>
            <ac:spMk id="5" creationId="{D24D0738-7238-47E0-8F6B-9BE79457F560}"/>
          </ac:spMkLst>
        </pc:spChg>
        <pc:spChg chg="add mod">
          <ac:chgData name="hassan MH" userId="84cd2103f36ef0dc" providerId="LiveId" clId="{DEB09C12-C376-40B2-8D42-A50FB6EF1F24}" dt="2022-04-15T12:38:26.705" v="40" actId="1076"/>
          <ac:spMkLst>
            <pc:docMk/>
            <pc:sldMk cId="2545933921" sldId="317"/>
            <ac:spMk id="7" creationId="{069F4183-6E6A-4F6A-9A28-E30BFE158D9B}"/>
          </ac:spMkLst>
        </pc:spChg>
        <pc:spChg chg="add mod">
          <ac:chgData name="hassan MH" userId="84cd2103f36ef0dc" providerId="LiveId" clId="{DEB09C12-C376-40B2-8D42-A50FB6EF1F24}" dt="2022-04-15T12:37:04.122" v="21" actId="20577"/>
          <ac:spMkLst>
            <pc:docMk/>
            <pc:sldMk cId="2545933921" sldId="317"/>
            <ac:spMk id="8" creationId="{5B3AEAD7-B690-4DF3-9CF0-8AAD979A670D}"/>
          </ac:spMkLst>
        </pc:spChg>
        <pc:spChg chg="add del mod">
          <ac:chgData name="hassan MH" userId="84cd2103f36ef0dc" providerId="LiveId" clId="{DEB09C12-C376-40B2-8D42-A50FB6EF1F24}" dt="2022-04-15T13:56:15.802" v="427" actId="21"/>
          <ac:spMkLst>
            <pc:docMk/>
            <pc:sldMk cId="2545933921" sldId="317"/>
            <ac:spMk id="10" creationId="{34560CE6-7D69-4B49-9CC4-FDBBC010388A}"/>
          </ac:spMkLst>
        </pc:spChg>
        <pc:spChg chg="add mod">
          <ac:chgData name="hassan MH" userId="84cd2103f36ef0dc" providerId="LiveId" clId="{DEB09C12-C376-40B2-8D42-A50FB6EF1F24}" dt="2022-04-15T14:21:15.986" v="781" actId="1076"/>
          <ac:spMkLst>
            <pc:docMk/>
            <pc:sldMk cId="2545933921" sldId="317"/>
            <ac:spMk id="11" creationId="{5CA40362-8D4E-48BB-A450-D7F0BD02F03D}"/>
          </ac:spMkLst>
        </pc:spChg>
      </pc:sldChg>
      <pc:sldChg chg="addSp delSp modSp new del mod ord">
        <pc:chgData name="hassan MH" userId="84cd2103f36ef0dc" providerId="LiveId" clId="{DEB09C12-C376-40B2-8D42-A50FB6EF1F24}" dt="2022-04-15T15:59:58.444" v="2154" actId="47"/>
        <pc:sldMkLst>
          <pc:docMk/>
          <pc:sldMk cId="3873913329" sldId="318"/>
        </pc:sldMkLst>
        <pc:spChg chg="del">
          <ac:chgData name="hassan MH" userId="84cd2103f36ef0dc" providerId="LiveId" clId="{DEB09C12-C376-40B2-8D42-A50FB6EF1F24}" dt="2022-04-15T12:37:19.509" v="23" actId="478"/>
          <ac:spMkLst>
            <pc:docMk/>
            <pc:sldMk cId="3873913329" sldId="318"/>
            <ac:spMk id="2" creationId="{A3DA296B-A538-4095-AC68-B36038264E85}"/>
          </ac:spMkLst>
        </pc:spChg>
        <pc:spChg chg="del">
          <ac:chgData name="hassan MH" userId="84cd2103f36ef0dc" providerId="LiveId" clId="{DEB09C12-C376-40B2-8D42-A50FB6EF1F24}" dt="2022-04-15T12:37:19.509" v="23" actId="478"/>
          <ac:spMkLst>
            <pc:docMk/>
            <pc:sldMk cId="3873913329" sldId="318"/>
            <ac:spMk id="3" creationId="{2ABED018-5722-4890-A0E3-1C13D446B855}"/>
          </ac:spMkLst>
        </pc:spChg>
        <pc:spChg chg="add mod">
          <ac:chgData name="hassan MH" userId="84cd2103f36ef0dc" providerId="LiveId" clId="{DEB09C12-C376-40B2-8D42-A50FB6EF1F24}" dt="2022-04-15T15:54:04.953" v="2073" actId="21"/>
          <ac:spMkLst>
            <pc:docMk/>
            <pc:sldMk cId="3873913329" sldId="318"/>
            <ac:spMk id="5" creationId="{B7FB8245-811D-4AC1-9DA4-48EB2EB510CA}"/>
          </ac:spMkLst>
        </pc:spChg>
        <pc:spChg chg="add mod">
          <ac:chgData name="hassan MH" userId="84cd2103f36ef0dc" providerId="LiveId" clId="{DEB09C12-C376-40B2-8D42-A50FB6EF1F24}" dt="2022-04-15T12:43:21.879" v="91" actId="20577"/>
          <ac:spMkLst>
            <pc:docMk/>
            <pc:sldMk cId="3873913329" sldId="318"/>
            <ac:spMk id="6" creationId="{CA7410B6-015B-4627-9EA2-6D25AB8B2EE0}"/>
          </ac:spMkLst>
        </pc:spChg>
      </pc:sldChg>
      <pc:sldChg chg="addSp modSp add del mod ord modShow">
        <pc:chgData name="hassan MH" userId="84cd2103f36ef0dc" providerId="LiveId" clId="{DEB09C12-C376-40B2-8D42-A50FB6EF1F24}" dt="2022-04-15T16:03:32.083" v="2210" actId="47"/>
        <pc:sldMkLst>
          <pc:docMk/>
          <pc:sldMk cId="1365888376" sldId="319"/>
        </pc:sldMkLst>
        <pc:spChg chg="add mod">
          <ac:chgData name="hassan MH" userId="84cd2103f36ef0dc" providerId="LiveId" clId="{DEB09C12-C376-40B2-8D42-A50FB6EF1F24}" dt="2022-04-15T14:47:20.112" v="1145" actId="1076"/>
          <ac:spMkLst>
            <pc:docMk/>
            <pc:sldMk cId="1365888376" sldId="319"/>
            <ac:spMk id="3" creationId="{D68BA36D-424B-44D4-8320-F57F86ACA72B}"/>
          </ac:spMkLst>
        </pc:spChg>
        <pc:spChg chg="add mod">
          <ac:chgData name="hassan MH" userId="84cd2103f36ef0dc" providerId="LiveId" clId="{DEB09C12-C376-40B2-8D42-A50FB6EF1F24}" dt="2022-04-15T14:40:31.078" v="1049" actId="1076"/>
          <ac:spMkLst>
            <pc:docMk/>
            <pc:sldMk cId="1365888376" sldId="319"/>
            <ac:spMk id="5" creationId="{979F760A-29AA-4817-BA01-52BB323141EF}"/>
          </ac:spMkLst>
        </pc:spChg>
        <pc:spChg chg="add mod">
          <ac:chgData name="hassan MH" userId="84cd2103f36ef0dc" providerId="LiveId" clId="{DEB09C12-C376-40B2-8D42-A50FB6EF1F24}" dt="2022-04-15T14:48:43.883" v="1188" actId="21"/>
          <ac:spMkLst>
            <pc:docMk/>
            <pc:sldMk cId="1365888376" sldId="319"/>
            <ac:spMk id="7" creationId="{C339391C-2ABB-46BE-BC5B-4C9A170C6420}"/>
          </ac:spMkLst>
        </pc:spChg>
        <pc:spChg chg="add mod">
          <ac:chgData name="hassan MH" userId="84cd2103f36ef0dc" providerId="LiveId" clId="{DEB09C12-C376-40B2-8D42-A50FB6EF1F24}" dt="2022-04-15T12:43:59.241" v="116" actId="20577"/>
          <ac:spMkLst>
            <pc:docMk/>
            <pc:sldMk cId="1365888376" sldId="319"/>
            <ac:spMk id="8" creationId="{B568D4A2-7765-44D5-B481-A7BA71BE49B3}"/>
          </ac:spMkLst>
        </pc:spChg>
      </pc:sldChg>
      <pc:sldChg chg="addSp modSp add del mod ord">
        <pc:chgData name="hassan MH" userId="84cd2103f36ef0dc" providerId="LiveId" clId="{DEB09C12-C376-40B2-8D42-A50FB6EF1F24}" dt="2022-04-15T16:03:32.083" v="2210" actId="47"/>
        <pc:sldMkLst>
          <pc:docMk/>
          <pc:sldMk cId="3781647711" sldId="320"/>
        </pc:sldMkLst>
        <pc:spChg chg="add mod">
          <ac:chgData name="hassan MH" userId="84cd2103f36ef0dc" providerId="LiveId" clId="{DEB09C12-C376-40B2-8D42-A50FB6EF1F24}" dt="2022-04-15T12:44:06.189" v="118" actId="1076"/>
          <ac:spMkLst>
            <pc:docMk/>
            <pc:sldMk cId="3781647711" sldId="320"/>
            <ac:spMk id="3" creationId="{7761D5AC-2E1D-4B29-BC64-91BB6DCB991D}"/>
          </ac:spMkLst>
        </pc:spChg>
        <pc:spChg chg="add mod">
          <ac:chgData name="hassan MH" userId="84cd2103f36ef0dc" providerId="LiveId" clId="{DEB09C12-C376-40B2-8D42-A50FB6EF1F24}" dt="2022-04-15T12:44:02.941" v="117" actId="1076"/>
          <ac:spMkLst>
            <pc:docMk/>
            <pc:sldMk cId="3781647711" sldId="320"/>
            <ac:spMk id="5" creationId="{30BB6A01-D67C-4AB1-955A-C1F27135B68F}"/>
          </ac:spMkLst>
        </pc:spChg>
        <pc:spChg chg="add mod">
          <ac:chgData name="hassan MH" userId="84cd2103f36ef0dc" providerId="LiveId" clId="{DEB09C12-C376-40B2-8D42-A50FB6EF1F24}" dt="2022-04-15T12:44:19.591" v="123" actId="20577"/>
          <ac:spMkLst>
            <pc:docMk/>
            <pc:sldMk cId="3781647711" sldId="320"/>
            <ac:spMk id="6" creationId="{690BC12D-4860-4C73-A55C-2BEBD27B4D6A}"/>
          </ac:spMkLst>
        </pc:spChg>
      </pc:sldChg>
      <pc:sldChg chg="addSp modSp add del mod ord modShow">
        <pc:chgData name="hassan MH" userId="84cd2103f36ef0dc" providerId="LiveId" clId="{DEB09C12-C376-40B2-8D42-A50FB6EF1F24}" dt="2022-04-15T16:03:32.083" v="2210" actId="47"/>
        <pc:sldMkLst>
          <pc:docMk/>
          <pc:sldMk cId="4005808246" sldId="321"/>
        </pc:sldMkLst>
        <pc:spChg chg="add mod">
          <ac:chgData name="hassan MH" userId="84cd2103f36ef0dc" providerId="LiveId" clId="{DEB09C12-C376-40B2-8D42-A50FB6EF1F24}" dt="2022-04-15T12:44:26.557" v="124" actId="1076"/>
          <ac:spMkLst>
            <pc:docMk/>
            <pc:sldMk cId="4005808246" sldId="321"/>
            <ac:spMk id="3" creationId="{7E026E82-1F12-49A3-B1D6-09517E86835F}"/>
          </ac:spMkLst>
        </pc:spChg>
        <pc:spChg chg="add mod">
          <ac:chgData name="hassan MH" userId="84cd2103f36ef0dc" providerId="LiveId" clId="{DEB09C12-C376-40B2-8D42-A50FB6EF1F24}" dt="2022-04-15T12:43:15.666" v="85"/>
          <ac:spMkLst>
            <pc:docMk/>
            <pc:sldMk cId="4005808246" sldId="321"/>
            <ac:spMk id="4" creationId="{EF18106C-9F3F-4763-AC87-9AEA7B070896}"/>
          </ac:spMkLst>
        </pc:spChg>
      </pc:sldChg>
      <pc:sldChg chg="addSp modSp add del mod ord">
        <pc:chgData name="hassan MH" userId="84cd2103f36ef0dc" providerId="LiveId" clId="{DEB09C12-C376-40B2-8D42-A50FB6EF1F24}" dt="2022-04-15T15:26:38.913" v="1641" actId="47"/>
        <pc:sldMkLst>
          <pc:docMk/>
          <pc:sldMk cId="2535521133" sldId="322"/>
        </pc:sldMkLst>
        <pc:spChg chg="add mod">
          <ac:chgData name="hassan MH" userId="84cd2103f36ef0dc" providerId="LiveId" clId="{DEB09C12-C376-40B2-8D42-A50FB6EF1F24}" dt="2022-04-15T15:22:51.169" v="1593" actId="21"/>
          <ac:spMkLst>
            <pc:docMk/>
            <pc:sldMk cId="2535521133" sldId="322"/>
            <ac:spMk id="3" creationId="{0423928E-E91E-4231-B662-12597FFD7873}"/>
          </ac:spMkLst>
        </pc:spChg>
        <pc:spChg chg="add mod">
          <ac:chgData name="hassan MH" userId="84cd2103f36ef0dc" providerId="LiveId" clId="{DEB09C12-C376-40B2-8D42-A50FB6EF1F24}" dt="2022-04-15T12:43:27.079" v="94" actId="20577"/>
          <ac:spMkLst>
            <pc:docMk/>
            <pc:sldMk cId="2535521133" sldId="322"/>
            <ac:spMk id="4" creationId="{91BD7ED9-0C03-41E1-A5F2-BCC652FDF306}"/>
          </ac:spMkLst>
        </pc:spChg>
      </pc:sldChg>
      <pc:sldChg chg="addSp delSp modSp new del mod ord">
        <pc:chgData name="hassan MH" userId="84cd2103f36ef0dc" providerId="LiveId" clId="{DEB09C12-C376-40B2-8D42-A50FB6EF1F24}" dt="2022-04-15T16:03:32.083" v="2210" actId="47"/>
        <pc:sldMkLst>
          <pc:docMk/>
          <pc:sldMk cId="308806595" sldId="323"/>
        </pc:sldMkLst>
        <pc:spChg chg="del">
          <ac:chgData name="hassan MH" userId="84cd2103f36ef0dc" providerId="LiveId" clId="{DEB09C12-C376-40B2-8D42-A50FB6EF1F24}" dt="2022-04-15T12:39:48.237" v="54" actId="478"/>
          <ac:spMkLst>
            <pc:docMk/>
            <pc:sldMk cId="308806595" sldId="323"/>
            <ac:spMk id="2" creationId="{73DD91CD-2333-4989-9FB0-DEFF50CDF8EC}"/>
          </ac:spMkLst>
        </pc:spChg>
        <pc:spChg chg="del">
          <ac:chgData name="hassan MH" userId="84cd2103f36ef0dc" providerId="LiveId" clId="{DEB09C12-C376-40B2-8D42-A50FB6EF1F24}" dt="2022-04-15T12:39:48.237" v="54" actId="478"/>
          <ac:spMkLst>
            <pc:docMk/>
            <pc:sldMk cId="308806595" sldId="323"/>
            <ac:spMk id="3" creationId="{DB38F532-2921-48DB-9B21-9920C6A6B14C}"/>
          </ac:spMkLst>
        </pc:spChg>
        <pc:spChg chg="add mod">
          <ac:chgData name="hassan MH" userId="84cd2103f36ef0dc" providerId="LiveId" clId="{DEB09C12-C376-40B2-8D42-A50FB6EF1F24}" dt="2022-04-15T12:39:56.903" v="58" actId="1076"/>
          <ac:spMkLst>
            <pc:docMk/>
            <pc:sldMk cId="308806595" sldId="323"/>
            <ac:spMk id="5" creationId="{3EF8081C-2743-4742-971D-3AE6E2F0F822}"/>
          </ac:spMkLst>
        </pc:spChg>
        <pc:spChg chg="add mod">
          <ac:chgData name="hassan MH" userId="84cd2103f36ef0dc" providerId="LiveId" clId="{DEB09C12-C376-40B2-8D42-A50FB6EF1F24}" dt="2022-04-15T12:43:34.828" v="97" actId="20577"/>
          <ac:spMkLst>
            <pc:docMk/>
            <pc:sldMk cId="308806595" sldId="323"/>
            <ac:spMk id="6" creationId="{DFFCEA3F-9012-4CBB-A6CC-5C44F38BC26F}"/>
          </ac:spMkLst>
        </pc:spChg>
      </pc:sldChg>
      <pc:sldChg chg="addSp delSp modSp new del mod">
        <pc:chgData name="hassan MH" userId="84cd2103f36ef0dc" providerId="LiveId" clId="{DEB09C12-C376-40B2-8D42-A50FB6EF1F24}" dt="2022-04-15T14:40:10.065" v="1046" actId="47"/>
        <pc:sldMkLst>
          <pc:docMk/>
          <pc:sldMk cId="1929471860" sldId="324"/>
        </pc:sldMkLst>
        <pc:spChg chg="del">
          <ac:chgData name="hassan MH" userId="84cd2103f36ef0dc" providerId="LiveId" clId="{DEB09C12-C376-40B2-8D42-A50FB6EF1F24}" dt="2022-04-15T12:40:07.738" v="60" actId="478"/>
          <ac:spMkLst>
            <pc:docMk/>
            <pc:sldMk cId="1929471860" sldId="324"/>
            <ac:spMk id="2" creationId="{FC56B52E-F7B8-441F-AD15-7781BE488883}"/>
          </ac:spMkLst>
        </pc:spChg>
        <pc:spChg chg="del">
          <ac:chgData name="hassan MH" userId="84cd2103f36ef0dc" providerId="LiveId" clId="{DEB09C12-C376-40B2-8D42-A50FB6EF1F24}" dt="2022-04-15T12:40:07.738" v="60" actId="478"/>
          <ac:spMkLst>
            <pc:docMk/>
            <pc:sldMk cId="1929471860" sldId="324"/>
            <ac:spMk id="3" creationId="{A9F8A825-80B1-4BE6-A780-27D1C9E18B97}"/>
          </ac:spMkLst>
        </pc:spChg>
        <pc:spChg chg="add del mod">
          <ac:chgData name="hassan MH" userId="84cd2103f36ef0dc" providerId="LiveId" clId="{DEB09C12-C376-40B2-8D42-A50FB6EF1F24}" dt="2022-04-15T14:30:41.106" v="898" actId="21"/>
          <ac:spMkLst>
            <pc:docMk/>
            <pc:sldMk cId="1929471860" sldId="324"/>
            <ac:spMk id="5" creationId="{CEA76BE8-61CE-4167-8BE0-4FE4F248D650}"/>
          </ac:spMkLst>
        </pc:spChg>
        <pc:spChg chg="add mod">
          <ac:chgData name="hassan MH" userId="84cd2103f36ef0dc" providerId="LiveId" clId="{DEB09C12-C376-40B2-8D42-A50FB6EF1F24}" dt="2022-04-15T12:43:42.369" v="103" actId="20577"/>
          <ac:spMkLst>
            <pc:docMk/>
            <pc:sldMk cId="1929471860" sldId="324"/>
            <ac:spMk id="6" creationId="{9B2E8612-411A-49AF-815D-45728A6E4E6A}"/>
          </ac:spMkLst>
        </pc:spChg>
      </pc:sldChg>
      <pc:sldChg chg="addSp delSp modSp add del mod ord modShow">
        <pc:chgData name="hassan MH" userId="84cd2103f36ef0dc" providerId="LiveId" clId="{DEB09C12-C376-40B2-8D42-A50FB6EF1F24}" dt="2022-04-15T16:03:32.083" v="2210" actId="47"/>
        <pc:sldMkLst>
          <pc:docMk/>
          <pc:sldMk cId="2945026044" sldId="325"/>
        </pc:sldMkLst>
        <pc:spChg chg="del">
          <ac:chgData name="hassan MH" userId="84cd2103f36ef0dc" providerId="LiveId" clId="{DEB09C12-C376-40B2-8D42-A50FB6EF1F24}" dt="2022-04-15T12:45:08.326" v="129" actId="478"/>
          <ac:spMkLst>
            <pc:docMk/>
            <pc:sldMk cId="2945026044" sldId="325"/>
            <ac:spMk id="3" creationId="{D68BA36D-424B-44D4-8320-F57F86ACA72B}"/>
          </ac:spMkLst>
        </pc:spChg>
        <pc:spChg chg="del">
          <ac:chgData name="hassan MH" userId="84cd2103f36ef0dc" providerId="LiveId" clId="{DEB09C12-C376-40B2-8D42-A50FB6EF1F24}" dt="2022-04-15T12:45:08.326" v="129" actId="478"/>
          <ac:spMkLst>
            <pc:docMk/>
            <pc:sldMk cId="2945026044" sldId="325"/>
            <ac:spMk id="5" creationId="{979F760A-29AA-4817-BA01-52BB323141EF}"/>
          </ac:spMkLst>
        </pc:spChg>
        <pc:spChg chg="del">
          <ac:chgData name="hassan MH" userId="84cd2103f36ef0dc" providerId="LiveId" clId="{DEB09C12-C376-40B2-8D42-A50FB6EF1F24}" dt="2022-04-15T12:45:10.692" v="130" actId="478"/>
          <ac:spMkLst>
            <pc:docMk/>
            <pc:sldMk cId="2945026044" sldId="325"/>
            <ac:spMk id="7" creationId="{C339391C-2ABB-46BE-BC5B-4C9A170C6420}"/>
          </ac:spMkLst>
        </pc:spChg>
        <pc:spChg chg="mod">
          <ac:chgData name="hassan MH" userId="84cd2103f36ef0dc" providerId="LiveId" clId="{DEB09C12-C376-40B2-8D42-A50FB6EF1F24}" dt="2022-04-15T12:45:27.135" v="135" actId="20577"/>
          <ac:spMkLst>
            <pc:docMk/>
            <pc:sldMk cId="2945026044" sldId="325"/>
            <ac:spMk id="8" creationId="{B568D4A2-7765-44D5-B481-A7BA71BE49B3}"/>
          </ac:spMkLst>
        </pc:spChg>
        <pc:spChg chg="add mod">
          <ac:chgData name="hassan MH" userId="84cd2103f36ef0dc" providerId="LiveId" clId="{DEB09C12-C376-40B2-8D42-A50FB6EF1F24}" dt="2022-04-15T12:45:38.127" v="139" actId="1076"/>
          <ac:spMkLst>
            <pc:docMk/>
            <pc:sldMk cId="2945026044" sldId="325"/>
            <ac:spMk id="9" creationId="{F8EE0B0B-050E-4002-8F9C-3ED13F3F4ED0}"/>
          </ac:spMkLst>
        </pc:spChg>
      </pc:sldChg>
      <pc:sldChg chg="addSp delSp modSp new mod ord setBg modNotesTx">
        <pc:chgData name="hassan MH" userId="84cd2103f36ef0dc" providerId="LiveId" clId="{DEB09C12-C376-40B2-8D42-A50FB6EF1F24}" dt="2022-04-15T17:01:16.491" v="2367" actId="1076"/>
        <pc:sldMkLst>
          <pc:docMk/>
          <pc:sldMk cId="1674568692" sldId="326"/>
        </pc:sldMkLst>
        <pc:spChg chg="del">
          <ac:chgData name="hassan MH" userId="84cd2103f36ef0dc" providerId="LiveId" clId="{DEB09C12-C376-40B2-8D42-A50FB6EF1F24}" dt="2022-04-15T12:45:46.626" v="143" actId="478"/>
          <ac:spMkLst>
            <pc:docMk/>
            <pc:sldMk cId="1674568692" sldId="326"/>
            <ac:spMk id="2" creationId="{6447522D-5CB8-402E-8E5D-FF40579E3C31}"/>
          </ac:spMkLst>
        </pc:spChg>
        <pc:spChg chg="del">
          <ac:chgData name="hassan MH" userId="84cd2103f36ef0dc" providerId="LiveId" clId="{DEB09C12-C376-40B2-8D42-A50FB6EF1F24}" dt="2022-04-15T12:45:46.626" v="143" actId="478"/>
          <ac:spMkLst>
            <pc:docMk/>
            <pc:sldMk cId="1674568692" sldId="326"/>
            <ac:spMk id="3" creationId="{8AF6DC20-10A9-4773-B1E0-BF768C39D7A9}"/>
          </ac:spMkLst>
        </pc:spChg>
        <pc:spChg chg="add del">
          <ac:chgData name="hassan MH" userId="84cd2103f36ef0dc" providerId="LiveId" clId="{DEB09C12-C376-40B2-8D42-A50FB6EF1F24}" dt="2022-04-15T12:46:30.530" v="146" actId="478"/>
          <ac:spMkLst>
            <pc:docMk/>
            <pc:sldMk cId="1674568692" sldId="326"/>
            <ac:spMk id="6" creationId="{6B965241-B4F2-44F8-859E-9219EEC08F52}"/>
          </ac:spMkLst>
        </pc:spChg>
        <pc:spChg chg="add mod">
          <ac:chgData name="hassan MH" userId="84cd2103f36ef0dc" providerId="LiveId" clId="{DEB09C12-C376-40B2-8D42-A50FB6EF1F24}" dt="2022-04-15T12:54:52.063" v="234" actId="1076"/>
          <ac:spMkLst>
            <pc:docMk/>
            <pc:sldMk cId="1674568692" sldId="326"/>
            <ac:spMk id="7" creationId="{04F34A83-9EC0-4B60-81F9-7A7F85EAD44A}"/>
          </ac:spMkLst>
        </pc:spChg>
        <pc:spChg chg="add mod">
          <ac:chgData name="hassan MH" userId="84cd2103f36ef0dc" providerId="LiveId" clId="{DEB09C12-C376-40B2-8D42-A50FB6EF1F24}" dt="2022-04-15T12:49:33.353" v="170" actId="207"/>
          <ac:spMkLst>
            <pc:docMk/>
            <pc:sldMk cId="1674568692" sldId="326"/>
            <ac:spMk id="8" creationId="{7D491AE9-538C-4C21-B0C1-3D0004632857}"/>
          </ac:spMkLst>
        </pc:spChg>
        <pc:spChg chg="add mod">
          <ac:chgData name="hassan MH" userId="84cd2103f36ef0dc" providerId="LiveId" clId="{DEB09C12-C376-40B2-8D42-A50FB6EF1F24}" dt="2022-04-15T12:49:52.708" v="175" actId="207"/>
          <ac:spMkLst>
            <pc:docMk/>
            <pc:sldMk cId="1674568692" sldId="326"/>
            <ac:spMk id="9" creationId="{C8B70419-674E-408C-BA40-75A92326E929}"/>
          </ac:spMkLst>
        </pc:spChg>
        <pc:spChg chg="add mod">
          <ac:chgData name="hassan MH" userId="84cd2103f36ef0dc" providerId="LiveId" clId="{DEB09C12-C376-40B2-8D42-A50FB6EF1F24}" dt="2022-04-15T14:10:59.360" v="647" actId="1076"/>
          <ac:spMkLst>
            <pc:docMk/>
            <pc:sldMk cId="1674568692" sldId="326"/>
            <ac:spMk id="10" creationId="{2AEEF5BE-C344-4D57-9215-C0F1E4A8EF06}"/>
          </ac:spMkLst>
        </pc:spChg>
        <pc:spChg chg="add del mod">
          <ac:chgData name="hassan MH" userId="84cd2103f36ef0dc" providerId="LiveId" clId="{DEB09C12-C376-40B2-8D42-A50FB6EF1F24}" dt="2022-04-15T12:53:12.205" v="207" actId="478"/>
          <ac:spMkLst>
            <pc:docMk/>
            <pc:sldMk cId="1674568692" sldId="326"/>
            <ac:spMk id="11" creationId="{CC40000A-2002-4329-801C-4C8453ABCC12}"/>
          </ac:spMkLst>
        </pc:spChg>
        <pc:spChg chg="add del">
          <ac:chgData name="hassan MH" userId="84cd2103f36ef0dc" providerId="LiveId" clId="{DEB09C12-C376-40B2-8D42-A50FB6EF1F24}" dt="2022-04-15T12:52:51.094" v="201" actId="478"/>
          <ac:spMkLst>
            <pc:docMk/>
            <pc:sldMk cId="1674568692" sldId="326"/>
            <ac:spMk id="12" creationId="{5A315108-7EC8-4AE2-A42D-4CDF7C91B8F9}"/>
          </ac:spMkLst>
        </pc:spChg>
        <pc:spChg chg="add mod ord">
          <ac:chgData name="hassan MH" userId="84cd2103f36ef0dc" providerId="LiveId" clId="{DEB09C12-C376-40B2-8D42-A50FB6EF1F24}" dt="2022-04-15T14:20:17.430" v="774" actId="1076"/>
          <ac:spMkLst>
            <pc:docMk/>
            <pc:sldMk cId="1674568692" sldId="326"/>
            <ac:spMk id="13" creationId="{10953DA8-2034-4987-84AE-99F02925F3DA}"/>
          </ac:spMkLst>
        </pc:spChg>
        <pc:spChg chg="add del mod">
          <ac:chgData name="hassan MH" userId="84cd2103f36ef0dc" providerId="LiveId" clId="{DEB09C12-C376-40B2-8D42-A50FB6EF1F24}" dt="2022-04-15T13:59:49.671" v="485" actId="478"/>
          <ac:spMkLst>
            <pc:docMk/>
            <pc:sldMk cId="1674568692" sldId="326"/>
            <ac:spMk id="14" creationId="{FF46C56F-2A13-4DD9-95CC-91FEFF572BE9}"/>
          </ac:spMkLst>
        </pc:spChg>
        <pc:spChg chg="add del mod">
          <ac:chgData name="hassan MH" userId="84cd2103f36ef0dc" providerId="LiveId" clId="{DEB09C12-C376-40B2-8D42-A50FB6EF1F24}" dt="2022-04-15T12:51:00.419" v="184" actId="478"/>
          <ac:spMkLst>
            <pc:docMk/>
            <pc:sldMk cId="1674568692" sldId="326"/>
            <ac:spMk id="15" creationId="{D7221FEB-9D17-451C-9415-30CCCB1B6754}"/>
          </ac:spMkLst>
        </pc:spChg>
        <pc:spChg chg="add del mod">
          <ac:chgData name="hassan MH" userId="84cd2103f36ef0dc" providerId="LiveId" clId="{DEB09C12-C376-40B2-8D42-A50FB6EF1F24}" dt="2022-04-15T12:52:49.627" v="200" actId="478"/>
          <ac:spMkLst>
            <pc:docMk/>
            <pc:sldMk cId="1674568692" sldId="326"/>
            <ac:spMk id="16" creationId="{BE811ACA-6E53-47BD-86F4-3928CFBD4A73}"/>
          </ac:spMkLst>
        </pc:spChg>
        <pc:spChg chg="add mod">
          <ac:chgData name="hassan MH" userId="84cd2103f36ef0dc" providerId="LiveId" clId="{DEB09C12-C376-40B2-8D42-A50FB6EF1F24}" dt="2022-04-15T12:54:54.420" v="235" actId="1076"/>
          <ac:spMkLst>
            <pc:docMk/>
            <pc:sldMk cId="1674568692" sldId="326"/>
            <ac:spMk id="17" creationId="{917C632E-2C3C-4FAB-925C-610217C97062}"/>
          </ac:spMkLst>
        </pc:spChg>
        <pc:spChg chg="add mod">
          <ac:chgData name="hassan MH" userId="84cd2103f36ef0dc" providerId="LiveId" clId="{DEB09C12-C376-40B2-8D42-A50FB6EF1F24}" dt="2022-04-15T12:54:44.780" v="231" actId="688"/>
          <ac:spMkLst>
            <pc:docMk/>
            <pc:sldMk cId="1674568692" sldId="326"/>
            <ac:spMk id="18" creationId="{6BD793D1-B608-45E1-8D77-DB2D96521206}"/>
          </ac:spMkLst>
        </pc:spChg>
        <pc:spChg chg="add mod">
          <ac:chgData name="hassan MH" userId="84cd2103f36ef0dc" providerId="LiveId" clId="{DEB09C12-C376-40B2-8D42-A50FB6EF1F24}" dt="2022-04-15T14:10:59.360" v="647" actId="1076"/>
          <ac:spMkLst>
            <pc:docMk/>
            <pc:sldMk cId="1674568692" sldId="326"/>
            <ac:spMk id="19" creationId="{64DB9AF5-4CAB-4A48-A3C6-EF59FA4E2DAC}"/>
          </ac:spMkLst>
        </pc:spChg>
        <pc:spChg chg="add mod">
          <ac:chgData name="hassan MH" userId="84cd2103f36ef0dc" providerId="LiveId" clId="{DEB09C12-C376-40B2-8D42-A50FB6EF1F24}" dt="2022-04-15T14:00:15.948" v="492" actId="164"/>
          <ac:spMkLst>
            <pc:docMk/>
            <pc:sldMk cId="1674568692" sldId="326"/>
            <ac:spMk id="20" creationId="{DDB83184-C0F0-4D85-91C8-9C410CE836B1}"/>
          </ac:spMkLst>
        </pc:spChg>
        <pc:spChg chg="add del mod">
          <ac:chgData name="hassan MH" userId="84cd2103f36ef0dc" providerId="LiveId" clId="{DEB09C12-C376-40B2-8D42-A50FB6EF1F24}" dt="2022-04-15T13:56:41.609" v="441" actId="478"/>
          <ac:spMkLst>
            <pc:docMk/>
            <pc:sldMk cId="1674568692" sldId="326"/>
            <ac:spMk id="27" creationId="{2E90DD76-ED58-4189-82B5-F47DDC761056}"/>
          </ac:spMkLst>
        </pc:spChg>
        <pc:spChg chg="add del mod">
          <ac:chgData name="hassan MH" userId="84cd2103f36ef0dc" providerId="LiveId" clId="{DEB09C12-C376-40B2-8D42-A50FB6EF1F24}" dt="2022-04-15T16:06:13.972" v="2225" actId="478"/>
          <ac:spMkLst>
            <pc:docMk/>
            <pc:sldMk cId="1674568692" sldId="326"/>
            <ac:spMk id="28" creationId="{F5A99E9D-B218-49DD-8388-25DA759D7FE1}"/>
          </ac:spMkLst>
        </pc:spChg>
        <pc:spChg chg="add del mod">
          <ac:chgData name="hassan MH" userId="84cd2103f36ef0dc" providerId="LiveId" clId="{DEB09C12-C376-40B2-8D42-A50FB6EF1F24}" dt="2022-04-15T13:03:42.195" v="348" actId="478"/>
          <ac:spMkLst>
            <pc:docMk/>
            <pc:sldMk cId="1674568692" sldId="326"/>
            <ac:spMk id="30" creationId="{F0976741-E6CC-4E06-A007-C45FC7E223AE}"/>
          </ac:spMkLst>
        </pc:spChg>
        <pc:spChg chg="add mod">
          <ac:chgData name="hassan MH" userId="84cd2103f36ef0dc" providerId="LiveId" clId="{DEB09C12-C376-40B2-8D42-A50FB6EF1F24}" dt="2022-04-15T14:20:43.298" v="778" actId="1076"/>
          <ac:spMkLst>
            <pc:docMk/>
            <pc:sldMk cId="1674568692" sldId="326"/>
            <ac:spMk id="31" creationId="{1AF59666-C334-4C56-8EB4-11CEFD4F12F8}"/>
          </ac:spMkLst>
        </pc:spChg>
        <pc:spChg chg="add mod">
          <ac:chgData name="hassan MH" userId="84cd2103f36ef0dc" providerId="LiveId" clId="{DEB09C12-C376-40B2-8D42-A50FB6EF1F24}" dt="2022-04-15T15:59:31.582" v="2145" actId="164"/>
          <ac:spMkLst>
            <pc:docMk/>
            <pc:sldMk cId="1674568692" sldId="326"/>
            <ac:spMk id="32" creationId="{D8006052-8C72-4DE3-8ED1-AD19A69D62FE}"/>
          </ac:spMkLst>
        </pc:spChg>
        <pc:spChg chg="mod topLvl">
          <ac:chgData name="hassan MH" userId="84cd2103f36ef0dc" providerId="LiveId" clId="{DEB09C12-C376-40B2-8D42-A50FB6EF1F24}" dt="2022-04-15T15:27:32.241" v="1643" actId="164"/>
          <ac:spMkLst>
            <pc:docMk/>
            <pc:sldMk cId="1674568692" sldId="326"/>
            <ac:spMk id="37" creationId="{B97C9CB0-D40F-4F93-9564-9142F4838925}"/>
          </ac:spMkLst>
        </pc:spChg>
        <pc:spChg chg="mod">
          <ac:chgData name="hassan MH" userId="84cd2103f36ef0dc" providerId="LiveId" clId="{DEB09C12-C376-40B2-8D42-A50FB6EF1F24}" dt="2022-04-15T14:11:47.213" v="656" actId="207"/>
          <ac:spMkLst>
            <pc:docMk/>
            <pc:sldMk cId="1674568692" sldId="326"/>
            <ac:spMk id="39" creationId="{FC1F0A75-F279-4FE5-B928-2C7BB504D0C3}"/>
          </ac:spMkLst>
        </pc:spChg>
        <pc:spChg chg="mod">
          <ac:chgData name="hassan MH" userId="84cd2103f36ef0dc" providerId="LiveId" clId="{DEB09C12-C376-40B2-8D42-A50FB6EF1F24}" dt="2022-04-15T14:11:47.213" v="656" actId="207"/>
          <ac:spMkLst>
            <pc:docMk/>
            <pc:sldMk cId="1674568692" sldId="326"/>
            <ac:spMk id="40" creationId="{6DFA5722-BF3F-402C-9687-46F802D3852E}"/>
          </ac:spMkLst>
        </pc:spChg>
        <pc:spChg chg="mod">
          <ac:chgData name="hassan MH" userId="84cd2103f36ef0dc" providerId="LiveId" clId="{DEB09C12-C376-40B2-8D42-A50FB6EF1F24}" dt="2022-04-15T14:11:47.213" v="656" actId="207"/>
          <ac:spMkLst>
            <pc:docMk/>
            <pc:sldMk cId="1674568692" sldId="326"/>
            <ac:spMk id="41" creationId="{F12BA1A5-F679-4C5C-A828-B7B7D8FAF34B}"/>
          </ac:spMkLst>
        </pc:spChg>
        <pc:spChg chg="mod">
          <ac:chgData name="hassan MH" userId="84cd2103f36ef0dc" providerId="LiveId" clId="{DEB09C12-C376-40B2-8D42-A50FB6EF1F24}" dt="2022-04-15T14:11:47.213" v="656" actId="207"/>
          <ac:spMkLst>
            <pc:docMk/>
            <pc:sldMk cId="1674568692" sldId="326"/>
            <ac:spMk id="42" creationId="{E8E0E7B2-FBDA-4C57-A830-2E53CAD22556}"/>
          </ac:spMkLst>
        </pc:spChg>
        <pc:spChg chg="mod">
          <ac:chgData name="hassan MH" userId="84cd2103f36ef0dc" providerId="LiveId" clId="{DEB09C12-C376-40B2-8D42-A50FB6EF1F24}" dt="2022-04-15T14:11:47.213" v="656" actId="207"/>
          <ac:spMkLst>
            <pc:docMk/>
            <pc:sldMk cId="1674568692" sldId="326"/>
            <ac:spMk id="43" creationId="{A158D3AF-3F03-4D86-AAEF-F2074DFCF3A3}"/>
          </ac:spMkLst>
        </pc:spChg>
        <pc:spChg chg="mod">
          <ac:chgData name="hassan MH" userId="84cd2103f36ef0dc" providerId="LiveId" clId="{DEB09C12-C376-40B2-8D42-A50FB6EF1F24}" dt="2022-04-15T14:11:47.213" v="656" actId="207"/>
          <ac:spMkLst>
            <pc:docMk/>
            <pc:sldMk cId="1674568692" sldId="326"/>
            <ac:spMk id="44" creationId="{B387BCCF-6291-4B81-99F3-730C3BFD00D2}"/>
          </ac:spMkLst>
        </pc:spChg>
        <pc:spChg chg="mod">
          <ac:chgData name="hassan MH" userId="84cd2103f36ef0dc" providerId="LiveId" clId="{DEB09C12-C376-40B2-8D42-A50FB6EF1F24}" dt="2022-04-15T14:11:47.213" v="656" actId="207"/>
          <ac:spMkLst>
            <pc:docMk/>
            <pc:sldMk cId="1674568692" sldId="326"/>
            <ac:spMk id="45" creationId="{49D23C09-4B5D-40AF-82A7-3701E36296B4}"/>
          </ac:spMkLst>
        </pc:spChg>
        <pc:spChg chg="mod">
          <ac:chgData name="hassan MH" userId="84cd2103f36ef0dc" providerId="LiveId" clId="{DEB09C12-C376-40B2-8D42-A50FB6EF1F24}" dt="2022-04-15T14:11:25.408" v="652" actId="165"/>
          <ac:spMkLst>
            <pc:docMk/>
            <pc:sldMk cId="1674568692" sldId="326"/>
            <ac:spMk id="46" creationId="{98761AF7-D9D0-45FE-A4CA-0792FCF90858}"/>
          </ac:spMkLst>
        </pc:spChg>
        <pc:spChg chg="mod">
          <ac:chgData name="hassan MH" userId="84cd2103f36ef0dc" providerId="LiveId" clId="{DEB09C12-C376-40B2-8D42-A50FB6EF1F24}" dt="2022-04-15T14:11:25.408" v="652" actId="165"/>
          <ac:spMkLst>
            <pc:docMk/>
            <pc:sldMk cId="1674568692" sldId="326"/>
            <ac:spMk id="47" creationId="{36466FA6-4EE9-4F34-A60D-34D24CF2574B}"/>
          </ac:spMkLst>
        </pc:spChg>
        <pc:spChg chg="mod">
          <ac:chgData name="hassan MH" userId="84cd2103f36ef0dc" providerId="LiveId" clId="{DEB09C12-C376-40B2-8D42-A50FB6EF1F24}" dt="2022-04-15T14:11:25.408" v="652" actId="165"/>
          <ac:spMkLst>
            <pc:docMk/>
            <pc:sldMk cId="1674568692" sldId="326"/>
            <ac:spMk id="49" creationId="{0716A41D-D2BB-4A01-8727-5A84C7B24114}"/>
          </ac:spMkLst>
        </pc:spChg>
        <pc:spChg chg="mod">
          <ac:chgData name="hassan MH" userId="84cd2103f36ef0dc" providerId="LiveId" clId="{DEB09C12-C376-40B2-8D42-A50FB6EF1F24}" dt="2022-04-15T14:11:43.097" v="654" actId="207"/>
          <ac:spMkLst>
            <pc:docMk/>
            <pc:sldMk cId="1674568692" sldId="326"/>
            <ac:spMk id="50" creationId="{95EFD23E-385C-4686-AF74-373E4CBFCF1C}"/>
          </ac:spMkLst>
        </pc:spChg>
        <pc:spChg chg="mod">
          <ac:chgData name="hassan MH" userId="84cd2103f36ef0dc" providerId="LiveId" clId="{DEB09C12-C376-40B2-8D42-A50FB6EF1F24}" dt="2022-04-15T14:11:43.097" v="654" actId="207"/>
          <ac:spMkLst>
            <pc:docMk/>
            <pc:sldMk cId="1674568692" sldId="326"/>
            <ac:spMk id="51" creationId="{421658E6-E60F-497E-9808-E23A6B8BE5C7}"/>
          </ac:spMkLst>
        </pc:spChg>
        <pc:spChg chg="mod">
          <ac:chgData name="hassan MH" userId="84cd2103f36ef0dc" providerId="LiveId" clId="{DEB09C12-C376-40B2-8D42-A50FB6EF1F24}" dt="2022-04-15T14:11:43.097" v="654" actId="207"/>
          <ac:spMkLst>
            <pc:docMk/>
            <pc:sldMk cId="1674568692" sldId="326"/>
            <ac:spMk id="52" creationId="{F4AA9800-608C-49D2-9B86-E421D57BAE92}"/>
          </ac:spMkLst>
        </pc:spChg>
        <pc:spChg chg="mod">
          <ac:chgData name="hassan MH" userId="84cd2103f36ef0dc" providerId="LiveId" clId="{DEB09C12-C376-40B2-8D42-A50FB6EF1F24}" dt="2022-04-15T14:11:25.408" v="652" actId="165"/>
          <ac:spMkLst>
            <pc:docMk/>
            <pc:sldMk cId="1674568692" sldId="326"/>
            <ac:spMk id="53" creationId="{FECBA1CC-802B-4901-9B10-287386439396}"/>
          </ac:spMkLst>
        </pc:spChg>
        <pc:spChg chg="mod">
          <ac:chgData name="hassan MH" userId="84cd2103f36ef0dc" providerId="LiveId" clId="{DEB09C12-C376-40B2-8D42-A50FB6EF1F24}" dt="2022-04-15T14:12:24.917" v="660"/>
          <ac:spMkLst>
            <pc:docMk/>
            <pc:sldMk cId="1674568692" sldId="326"/>
            <ac:spMk id="55" creationId="{F4EB07E7-0489-44C4-BDF2-C7B8CFE1CABF}"/>
          </ac:spMkLst>
        </pc:spChg>
        <pc:spChg chg="mod">
          <ac:chgData name="hassan MH" userId="84cd2103f36ef0dc" providerId="LiveId" clId="{DEB09C12-C376-40B2-8D42-A50FB6EF1F24}" dt="2022-04-15T14:12:24.917" v="660"/>
          <ac:spMkLst>
            <pc:docMk/>
            <pc:sldMk cId="1674568692" sldId="326"/>
            <ac:spMk id="56" creationId="{BBAD0F0B-0521-41DA-9CF2-99B2C20DB613}"/>
          </ac:spMkLst>
        </pc:spChg>
        <pc:spChg chg="mod">
          <ac:chgData name="hassan MH" userId="84cd2103f36ef0dc" providerId="LiveId" clId="{DEB09C12-C376-40B2-8D42-A50FB6EF1F24}" dt="2022-04-15T14:12:24.917" v="660"/>
          <ac:spMkLst>
            <pc:docMk/>
            <pc:sldMk cId="1674568692" sldId="326"/>
            <ac:spMk id="57" creationId="{F84F0EC6-44C3-450F-9D1A-177EA19EBC93}"/>
          </ac:spMkLst>
        </pc:spChg>
        <pc:spChg chg="mod">
          <ac:chgData name="hassan MH" userId="84cd2103f36ef0dc" providerId="LiveId" clId="{DEB09C12-C376-40B2-8D42-A50FB6EF1F24}" dt="2022-04-15T14:12:24.917" v="660"/>
          <ac:spMkLst>
            <pc:docMk/>
            <pc:sldMk cId="1674568692" sldId="326"/>
            <ac:spMk id="58" creationId="{38903F21-7510-4684-8443-D5460086BCC6}"/>
          </ac:spMkLst>
        </pc:spChg>
        <pc:spChg chg="mod">
          <ac:chgData name="hassan MH" userId="84cd2103f36ef0dc" providerId="LiveId" clId="{DEB09C12-C376-40B2-8D42-A50FB6EF1F24}" dt="2022-04-15T14:12:24.917" v="660"/>
          <ac:spMkLst>
            <pc:docMk/>
            <pc:sldMk cId="1674568692" sldId="326"/>
            <ac:spMk id="59" creationId="{12AADFC6-1729-45EA-AA56-330939815E6A}"/>
          </ac:spMkLst>
        </pc:spChg>
        <pc:spChg chg="mod">
          <ac:chgData name="hassan MH" userId="84cd2103f36ef0dc" providerId="LiveId" clId="{DEB09C12-C376-40B2-8D42-A50FB6EF1F24}" dt="2022-04-15T14:12:24.917" v="660"/>
          <ac:spMkLst>
            <pc:docMk/>
            <pc:sldMk cId="1674568692" sldId="326"/>
            <ac:spMk id="60" creationId="{B8105C31-6B62-4EC4-896A-D23A39E60137}"/>
          </ac:spMkLst>
        </pc:spChg>
        <pc:spChg chg="mod">
          <ac:chgData name="hassan MH" userId="84cd2103f36ef0dc" providerId="LiveId" clId="{DEB09C12-C376-40B2-8D42-A50FB6EF1F24}" dt="2022-04-15T14:12:24.917" v="660"/>
          <ac:spMkLst>
            <pc:docMk/>
            <pc:sldMk cId="1674568692" sldId="326"/>
            <ac:spMk id="61" creationId="{E0C67F02-F7D1-4801-8009-A1A7623EAFE8}"/>
          </ac:spMkLst>
        </pc:spChg>
        <pc:spChg chg="mod">
          <ac:chgData name="hassan MH" userId="84cd2103f36ef0dc" providerId="LiveId" clId="{DEB09C12-C376-40B2-8D42-A50FB6EF1F24}" dt="2022-04-15T14:12:24.917" v="660"/>
          <ac:spMkLst>
            <pc:docMk/>
            <pc:sldMk cId="1674568692" sldId="326"/>
            <ac:spMk id="62" creationId="{0EFE4F6D-FCBA-4DA9-8D60-0D28F4677044}"/>
          </ac:spMkLst>
        </pc:spChg>
        <pc:spChg chg="mod">
          <ac:chgData name="hassan MH" userId="84cd2103f36ef0dc" providerId="LiveId" clId="{DEB09C12-C376-40B2-8D42-A50FB6EF1F24}" dt="2022-04-15T14:12:24.917" v="660"/>
          <ac:spMkLst>
            <pc:docMk/>
            <pc:sldMk cId="1674568692" sldId="326"/>
            <ac:spMk id="63" creationId="{ADB8091E-90B5-4FEB-8369-D98886DECD08}"/>
          </ac:spMkLst>
        </pc:spChg>
        <pc:spChg chg="mod">
          <ac:chgData name="hassan MH" userId="84cd2103f36ef0dc" providerId="LiveId" clId="{DEB09C12-C376-40B2-8D42-A50FB6EF1F24}" dt="2022-04-15T14:12:24.917" v="660"/>
          <ac:spMkLst>
            <pc:docMk/>
            <pc:sldMk cId="1674568692" sldId="326"/>
            <ac:spMk id="64" creationId="{76FDC062-02F7-4EE4-A957-59381ACEA9F5}"/>
          </ac:spMkLst>
        </pc:spChg>
        <pc:spChg chg="mod">
          <ac:chgData name="hassan MH" userId="84cd2103f36ef0dc" providerId="LiveId" clId="{DEB09C12-C376-40B2-8D42-A50FB6EF1F24}" dt="2022-04-15T14:12:24.917" v="660"/>
          <ac:spMkLst>
            <pc:docMk/>
            <pc:sldMk cId="1674568692" sldId="326"/>
            <ac:spMk id="65" creationId="{79FB49C9-347A-4783-A812-2E8D49E4880F}"/>
          </ac:spMkLst>
        </pc:spChg>
        <pc:spChg chg="mod">
          <ac:chgData name="hassan MH" userId="84cd2103f36ef0dc" providerId="LiveId" clId="{DEB09C12-C376-40B2-8D42-A50FB6EF1F24}" dt="2022-04-15T14:12:24.917" v="660"/>
          <ac:spMkLst>
            <pc:docMk/>
            <pc:sldMk cId="1674568692" sldId="326"/>
            <ac:spMk id="66" creationId="{78F504CD-FB33-42A4-9A7B-52D2BFB411AF}"/>
          </ac:spMkLst>
        </pc:spChg>
        <pc:spChg chg="mod">
          <ac:chgData name="hassan MH" userId="84cd2103f36ef0dc" providerId="LiveId" clId="{DEB09C12-C376-40B2-8D42-A50FB6EF1F24}" dt="2022-04-15T14:12:24.917" v="660"/>
          <ac:spMkLst>
            <pc:docMk/>
            <pc:sldMk cId="1674568692" sldId="326"/>
            <ac:spMk id="67" creationId="{8D435B6B-AD72-4349-B791-DE941A21D03A}"/>
          </ac:spMkLst>
        </pc:spChg>
        <pc:spChg chg="mod">
          <ac:chgData name="hassan MH" userId="84cd2103f36ef0dc" providerId="LiveId" clId="{DEB09C12-C376-40B2-8D42-A50FB6EF1F24}" dt="2022-04-15T14:12:24.917" v="660"/>
          <ac:spMkLst>
            <pc:docMk/>
            <pc:sldMk cId="1674568692" sldId="326"/>
            <ac:spMk id="68" creationId="{2C1E31B1-8B14-48B4-AF82-1FD733E5C22C}"/>
          </ac:spMkLst>
        </pc:spChg>
        <pc:spChg chg="mod">
          <ac:chgData name="hassan MH" userId="84cd2103f36ef0dc" providerId="LiveId" clId="{DEB09C12-C376-40B2-8D42-A50FB6EF1F24}" dt="2022-04-15T14:12:24.917" v="660"/>
          <ac:spMkLst>
            <pc:docMk/>
            <pc:sldMk cId="1674568692" sldId="326"/>
            <ac:spMk id="69" creationId="{F48C1277-66AD-4E86-9BD8-69CB8DA84EA2}"/>
          </ac:spMkLst>
        </pc:spChg>
        <pc:spChg chg="mod">
          <ac:chgData name="hassan MH" userId="84cd2103f36ef0dc" providerId="LiveId" clId="{DEB09C12-C376-40B2-8D42-A50FB6EF1F24}" dt="2022-04-15T14:12:24.917" v="660"/>
          <ac:spMkLst>
            <pc:docMk/>
            <pc:sldMk cId="1674568692" sldId="326"/>
            <ac:spMk id="70" creationId="{0227B158-2C70-40E8-B561-4BAA929C9B44}"/>
          </ac:spMkLst>
        </pc:spChg>
        <pc:spChg chg="mod">
          <ac:chgData name="hassan MH" userId="84cd2103f36ef0dc" providerId="LiveId" clId="{DEB09C12-C376-40B2-8D42-A50FB6EF1F24}" dt="2022-04-15T14:12:24.917" v="660"/>
          <ac:spMkLst>
            <pc:docMk/>
            <pc:sldMk cId="1674568692" sldId="326"/>
            <ac:spMk id="71" creationId="{EF1B5681-FCAF-43A3-A558-B2AD60BA4F85}"/>
          </ac:spMkLst>
        </pc:spChg>
        <pc:spChg chg="mod">
          <ac:chgData name="hassan MH" userId="84cd2103f36ef0dc" providerId="LiveId" clId="{DEB09C12-C376-40B2-8D42-A50FB6EF1F24}" dt="2022-04-15T14:12:24.917" v="660"/>
          <ac:spMkLst>
            <pc:docMk/>
            <pc:sldMk cId="1674568692" sldId="326"/>
            <ac:spMk id="72" creationId="{1588760F-25A3-466E-B553-979B8DC4DE90}"/>
          </ac:spMkLst>
        </pc:spChg>
        <pc:spChg chg="mod">
          <ac:chgData name="hassan MH" userId="84cd2103f36ef0dc" providerId="LiveId" clId="{DEB09C12-C376-40B2-8D42-A50FB6EF1F24}" dt="2022-04-15T14:12:24.917" v="660"/>
          <ac:spMkLst>
            <pc:docMk/>
            <pc:sldMk cId="1674568692" sldId="326"/>
            <ac:spMk id="73" creationId="{3E8C8C16-6EB4-4DCC-BC45-1EFFF763019B}"/>
          </ac:spMkLst>
        </pc:spChg>
        <pc:spChg chg="mod">
          <ac:chgData name="hassan MH" userId="84cd2103f36ef0dc" providerId="LiveId" clId="{DEB09C12-C376-40B2-8D42-A50FB6EF1F24}" dt="2022-04-15T14:12:24.917" v="660"/>
          <ac:spMkLst>
            <pc:docMk/>
            <pc:sldMk cId="1674568692" sldId="326"/>
            <ac:spMk id="74" creationId="{37C847A4-AB63-49BD-B1DA-E64B3F61B945}"/>
          </ac:spMkLst>
        </pc:spChg>
        <pc:spChg chg="mod">
          <ac:chgData name="hassan MH" userId="84cd2103f36ef0dc" providerId="LiveId" clId="{DEB09C12-C376-40B2-8D42-A50FB6EF1F24}" dt="2022-04-15T14:12:24.917" v="660"/>
          <ac:spMkLst>
            <pc:docMk/>
            <pc:sldMk cId="1674568692" sldId="326"/>
            <ac:spMk id="75" creationId="{C44A27A9-0F19-4CF0-ADF6-E96C81ABEE86}"/>
          </ac:spMkLst>
        </pc:spChg>
        <pc:spChg chg="mod">
          <ac:chgData name="hassan MH" userId="84cd2103f36ef0dc" providerId="LiveId" clId="{DEB09C12-C376-40B2-8D42-A50FB6EF1F24}" dt="2022-04-15T14:12:24.917" v="660"/>
          <ac:spMkLst>
            <pc:docMk/>
            <pc:sldMk cId="1674568692" sldId="326"/>
            <ac:spMk id="76" creationId="{474E73BB-6E86-4DF8-A86D-8C68A59A57AD}"/>
          </ac:spMkLst>
        </pc:spChg>
        <pc:spChg chg="mod">
          <ac:chgData name="hassan MH" userId="84cd2103f36ef0dc" providerId="LiveId" clId="{DEB09C12-C376-40B2-8D42-A50FB6EF1F24}" dt="2022-04-15T14:12:24.917" v="660"/>
          <ac:spMkLst>
            <pc:docMk/>
            <pc:sldMk cId="1674568692" sldId="326"/>
            <ac:spMk id="77" creationId="{B1B2C65F-FA5D-4A7E-9B10-AD2A65100157}"/>
          </ac:spMkLst>
        </pc:spChg>
        <pc:spChg chg="mod">
          <ac:chgData name="hassan MH" userId="84cd2103f36ef0dc" providerId="LiveId" clId="{DEB09C12-C376-40B2-8D42-A50FB6EF1F24}" dt="2022-04-15T14:12:24.917" v="660"/>
          <ac:spMkLst>
            <pc:docMk/>
            <pc:sldMk cId="1674568692" sldId="326"/>
            <ac:spMk id="78" creationId="{54AA1E20-E138-4A3D-ACCE-AED3CE39A2B1}"/>
          </ac:spMkLst>
        </pc:spChg>
        <pc:spChg chg="mod">
          <ac:chgData name="hassan MH" userId="84cd2103f36ef0dc" providerId="LiveId" clId="{DEB09C12-C376-40B2-8D42-A50FB6EF1F24}" dt="2022-04-15T14:12:24.917" v="660"/>
          <ac:spMkLst>
            <pc:docMk/>
            <pc:sldMk cId="1674568692" sldId="326"/>
            <ac:spMk id="79" creationId="{08EA7996-E75D-4A79-BFDA-8973E1F9BB89}"/>
          </ac:spMkLst>
        </pc:spChg>
        <pc:spChg chg="mod">
          <ac:chgData name="hassan MH" userId="84cd2103f36ef0dc" providerId="LiveId" clId="{DEB09C12-C376-40B2-8D42-A50FB6EF1F24}" dt="2022-04-15T14:12:24.917" v="660"/>
          <ac:spMkLst>
            <pc:docMk/>
            <pc:sldMk cId="1674568692" sldId="326"/>
            <ac:spMk id="80" creationId="{92D68A08-4AE8-4DBD-90F4-854B50F877E3}"/>
          </ac:spMkLst>
        </pc:spChg>
        <pc:spChg chg="mod">
          <ac:chgData name="hassan MH" userId="84cd2103f36ef0dc" providerId="LiveId" clId="{DEB09C12-C376-40B2-8D42-A50FB6EF1F24}" dt="2022-04-15T14:12:24.917" v="660"/>
          <ac:spMkLst>
            <pc:docMk/>
            <pc:sldMk cId="1674568692" sldId="326"/>
            <ac:spMk id="82" creationId="{EC75EC3E-A020-40DC-A7ED-6573672E3DC4}"/>
          </ac:spMkLst>
        </pc:spChg>
        <pc:spChg chg="mod">
          <ac:chgData name="hassan MH" userId="84cd2103f36ef0dc" providerId="LiveId" clId="{DEB09C12-C376-40B2-8D42-A50FB6EF1F24}" dt="2022-04-15T14:12:24.917" v="660"/>
          <ac:spMkLst>
            <pc:docMk/>
            <pc:sldMk cId="1674568692" sldId="326"/>
            <ac:spMk id="83" creationId="{A83D4397-7E04-434D-B4CE-A8BBC0BACC0A}"/>
          </ac:spMkLst>
        </pc:spChg>
        <pc:spChg chg="mod">
          <ac:chgData name="hassan MH" userId="84cd2103f36ef0dc" providerId="LiveId" clId="{DEB09C12-C376-40B2-8D42-A50FB6EF1F24}" dt="2022-04-15T14:12:24.917" v="660"/>
          <ac:spMkLst>
            <pc:docMk/>
            <pc:sldMk cId="1674568692" sldId="326"/>
            <ac:spMk id="84" creationId="{46B4C24E-6A1D-4EEB-B8C6-34F194D15D00}"/>
          </ac:spMkLst>
        </pc:spChg>
        <pc:spChg chg="mod">
          <ac:chgData name="hassan MH" userId="84cd2103f36ef0dc" providerId="LiveId" clId="{DEB09C12-C376-40B2-8D42-A50FB6EF1F24}" dt="2022-04-15T14:12:24.917" v="660"/>
          <ac:spMkLst>
            <pc:docMk/>
            <pc:sldMk cId="1674568692" sldId="326"/>
            <ac:spMk id="85" creationId="{F660188C-10F5-47F4-A12D-8DE4C647AF32}"/>
          </ac:spMkLst>
        </pc:spChg>
        <pc:spChg chg="mod">
          <ac:chgData name="hassan MH" userId="84cd2103f36ef0dc" providerId="LiveId" clId="{DEB09C12-C376-40B2-8D42-A50FB6EF1F24}" dt="2022-04-15T14:12:24.917" v="660"/>
          <ac:spMkLst>
            <pc:docMk/>
            <pc:sldMk cId="1674568692" sldId="326"/>
            <ac:spMk id="86" creationId="{8443E785-52FE-484F-A419-2282FC61F8A3}"/>
          </ac:spMkLst>
        </pc:spChg>
        <pc:spChg chg="mod">
          <ac:chgData name="hassan MH" userId="84cd2103f36ef0dc" providerId="LiveId" clId="{DEB09C12-C376-40B2-8D42-A50FB6EF1F24}" dt="2022-04-15T14:12:24.917" v="660"/>
          <ac:spMkLst>
            <pc:docMk/>
            <pc:sldMk cId="1674568692" sldId="326"/>
            <ac:spMk id="87" creationId="{F2372DAE-08C1-450A-AEAA-4D9AB91A5652}"/>
          </ac:spMkLst>
        </pc:spChg>
        <pc:spChg chg="mod">
          <ac:chgData name="hassan MH" userId="84cd2103f36ef0dc" providerId="LiveId" clId="{DEB09C12-C376-40B2-8D42-A50FB6EF1F24}" dt="2022-04-15T14:12:24.917" v="660"/>
          <ac:spMkLst>
            <pc:docMk/>
            <pc:sldMk cId="1674568692" sldId="326"/>
            <ac:spMk id="88" creationId="{D41ED712-DBC1-48D2-9F7F-3C9BAA3BEFD0}"/>
          </ac:spMkLst>
        </pc:spChg>
        <pc:spChg chg="mod">
          <ac:chgData name="hassan MH" userId="84cd2103f36ef0dc" providerId="LiveId" clId="{DEB09C12-C376-40B2-8D42-A50FB6EF1F24}" dt="2022-04-15T14:12:24.917" v="660"/>
          <ac:spMkLst>
            <pc:docMk/>
            <pc:sldMk cId="1674568692" sldId="326"/>
            <ac:spMk id="89" creationId="{0FBDD77C-DAAE-4C12-BF0F-8DEBC4B574CF}"/>
          </ac:spMkLst>
        </pc:spChg>
        <pc:spChg chg="mod">
          <ac:chgData name="hassan MH" userId="84cd2103f36ef0dc" providerId="LiveId" clId="{DEB09C12-C376-40B2-8D42-A50FB6EF1F24}" dt="2022-04-15T14:12:24.917" v="660"/>
          <ac:spMkLst>
            <pc:docMk/>
            <pc:sldMk cId="1674568692" sldId="326"/>
            <ac:spMk id="90" creationId="{B077CABE-0637-4901-97F5-62DBC4AB1715}"/>
          </ac:spMkLst>
        </pc:spChg>
        <pc:spChg chg="mod">
          <ac:chgData name="hassan MH" userId="84cd2103f36ef0dc" providerId="LiveId" clId="{DEB09C12-C376-40B2-8D42-A50FB6EF1F24}" dt="2022-04-15T14:12:24.917" v="660"/>
          <ac:spMkLst>
            <pc:docMk/>
            <pc:sldMk cId="1674568692" sldId="326"/>
            <ac:spMk id="91" creationId="{44708CC6-997B-4A2F-AAE1-73F812665AEF}"/>
          </ac:spMkLst>
        </pc:spChg>
        <pc:spChg chg="mod">
          <ac:chgData name="hassan MH" userId="84cd2103f36ef0dc" providerId="LiveId" clId="{DEB09C12-C376-40B2-8D42-A50FB6EF1F24}" dt="2022-04-15T14:12:24.917" v="660"/>
          <ac:spMkLst>
            <pc:docMk/>
            <pc:sldMk cId="1674568692" sldId="326"/>
            <ac:spMk id="92" creationId="{66BAC4B0-62DE-4B9D-AEFE-4A1B0EF03630}"/>
          </ac:spMkLst>
        </pc:spChg>
        <pc:spChg chg="mod">
          <ac:chgData name="hassan MH" userId="84cd2103f36ef0dc" providerId="LiveId" clId="{DEB09C12-C376-40B2-8D42-A50FB6EF1F24}" dt="2022-04-15T14:12:24.917" v="660"/>
          <ac:spMkLst>
            <pc:docMk/>
            <pc:sldMk cId="1674568692" sldId="326"/>
            <ac:spMk id="93" creationId="{44F87D11-0536-4185-BD4F-4DA5BADDACDB}"/>
          </ac:spMkLst>
        </pc:spChg>
        <pc:spChg chg="mod">
          <ac:chgData name="hassan MH" userId="84cd2103f36ef0dc" providerId="LiveId" clId="{DEB09C12-C376-40B2-8D42-A50FB6EF1F24}" dt="2022-04-15T14:12:24.917" v="660"/>
          <ac:spMkLst>
            <pc:docMk/>
            <pc:sldMk cId="1674568692" sldId="326"/>
            <ac:spMk id="94" creationId="{CAF1621F-311A-4776-9613-4E1929DDBB96}"/>
          </ac:spMkLst>
        </pc:spChg>
        <pc:spChg chg="mod">
          <ac:chgData name="hassan MH" userId="84cd2103f36ef0dc" providerId="LiveId" clId="{DEB09C12-C376-40B2-8D42-A50FB6EF1F24}" dt="2022-04-15T14:12:24.917" v="660"/>
          <ac:spMkLst>
            <pc:docMk/>
            <pc:sldMk cId="1674568692" sldId="326"/>
            <ac:spMk id="95" creationId="{E20BD94E-E2D0-45F8-B253-1DD8CD308E48}"/>
          </ac:spMkLst>
        </pc:spChg>
        <pc:spChg chg="mod">
          <ac:chgData name="hassan MH" userId="84cd2103f36ef0dc" providerId="LiveId" clId="{DEB09C12-C376-40B2-8D42-A50FB6EF1F24}" dt="2022-04-15T14:12:24.917" v="660"/>
          <ac:spMkLst>
            <pc:docMk/>
            <pc:sldMk cId="1674568692" sldId="326"/>
            <ac:spMk id="96" creationId="{3A740A4F-8006-46F4-BE1B-9230AD5A03B2}"/>
          </ac:spMkLst>
        </pc:spChg>
        <pc:spChg chg="mod">
          <ac:chgData name="hassan MH" userId="84cd2103f36ef0dc" providerId="LiveId" clId="{DEB09C12-C376-40B2-8D42-A50FB6EF1F24}" dt="2022-04-15T14:12:24.917" v="660"/>
          <ac:spMkLst>
            <pc:docMk/>
            <pc:sldMk cId="1674568692" sldId="326"/>
            <ac:spMk id="97" creationId="{383F1E2B-F0E3-4E42-A3CA-36BFFA026EB7}"/>
          </ac:spMkLst>
        </pc:spChg>
        <pc:spChg chg="mod">
          <ac:chgData name="hassan MH" userId="84cd2103f36ef0dc" providerId="LiveId" clId="{DEB09C12-C376-40B2-8D42-A50FB6EF1F24}" dt="2022-04-15T14:12:24.917" v="660"/>
          <ac:spMkLst>
            <pc:docMk/>
            <pc:sldMk cId="1674568692" sldId="326"/>
            <ac:spMk id="98" creationId="{07A16486-4A2E-4DEF-85EF-70827A75D880}"/>
          </ac:spMkLst>
        </pc:spChg>
        <pc:spChg chg="mod">
          <ac:chgData name="hassan MH" userId="84cd2103f36ef0dc" providerId="LiveId" clId="{DEB09C12-C376-40B2-8D42-A50FB6EF1F24}" dt="2022-04-15T14:12:24.917" v="660"/>
          <ac:spMkLst>
            <pc:docMk/>
            <pc:sldMk cId="1674568692" sldId="326"/>
            <ac:spMk id="99" creationId="{7511EA08-0E81-4395-BE37-2717760A744D}"/>
          </ac:spMkLst>
        </pc:spChg>
        <pc:spChg chg="mod">
          <ac:chgData name="hassan MH" userId="84cd2103f36ef0dc" providerId="LiveId" clId="{DEB09C12-C376-40B2-8D42-A50FB6EF1F24}" dt="2022-04-15T14:12:24.917" v="660"/>
          <ac:spMkLst>
            <pc:docMk/>
            <pc:sldMk cId="1674568692" sldId="326"/>
            <ac:spMk id="100" creationId="{8586B8E7-3AA6-4A54-B0A9-129BB09A77D2}"/>
          </ac:spMkLst>
        </pc:spChg>
        <pc:spChg chg="mod">
          <ac:chgData name="hassan MH" userId="84cd2103f36ef0dc" providerId="LiveId" clId="{DEB09C12-C376-40B2-8D42-A50FB6EF1F24}" dt="2022-04-15T14:12:24.917" v="660"/>
          <ac:spMkLst>
            <pc:docMk/>
            <pc:sldMk cId="1674568692" sldId="326"/>
            <ac:spMk id="101" creationId="{21446B21-0D66-40FF-99D5-28C44055DA15}"/>
          </ac:spMkLst>
        </pc:spChg>
        <pc:spChg chg="mod">
          <ac:chgData name="hassan MH" userId="84cd2103f36ef0dc" providerId="LiveId" clId="{DEB09C12-C376-40B2-8D42-A50FB6EF1F24}" dt="2022-04-15T14:12:24.917" v="660"/>
          <ac:spMkLst>
            <pc:docMk/>
            <pc:sldMk cId="1674568692" sldId="326"/>
            <ac:spMk id="102" creationId="{11238A5B-87FE-4140-AD4F-917BEC0B7CAF}"/>
          </ac:spMkLst>
        </pc:spChg>
        <pc:spChg chg="mod topLvl">
          <ac:chgData name="hassan MH" userId="84cd2103f36ef0dc" providerId="LiveId" clId="{DEB09C12-C376-40B2-8D42-A50FB6EF1F24}" dt="2022-04-15T15:59:39.862" v="2146" actId="164"/>
          <ac:spMkLst>
            <pc:docMk/>
            <pc:sldMk cId="1674568692" sldId="326"/>
            <ac:spMk id="104" creationId="{E7F16195-BD43-49C0-A80E-427AD548FB98}"/>
          </ac:spMkLst>
        </pc:spChg>
        <pc:spChg chg="mod topLvl">
          <ac:chgData name="hassan MH" userId="84cd2103f36ef0dc" providerId="LiveId" clId="{DEB09C12-C376-40B2-8D42-A50FB6EF1F24}" dt="2022-04-15T15:59:39.862" v="2146" actId="164"/>
          <ac:spMkLst>
            <pc:docMk/>
            <pc:sldMk cId="1674568692" sldId="326"/>
            <ac:spMk id="105" creationId="{8FBACBE9-8248-4A20-B9CE-A0E622B66C35}"/>
          </ac:spMkLst>
        </pc:spChg>
        <pc:spChg chg="mod topLvl">
          <ac:chgData name="hassan MH" userId="84cd2103f36ef0dc" providerId="LiveId" clId="{DEB09C12-C376-40B2-8D42-A50FB6EF1F24}" dt="2022-04-15T15:59:39.862" v="2146" actId="164"/>
          <ac:spMkLst>
            <pc:docMk/>
            <pc:sldMk cId="1674568692" sldId="326"/>
            <ac:spMk id="106" creationId="{B5B15D9A-1E94-4C2A-BE2D-B18A7965EA1D}"/>
          </ac:spMkLst>
        </pc:spChg>
        <pc:spChg chg="mod topLvl">
          <ac:chgData name="hassan MH" userId="84cd2103f36ef0dc" providerId="LiveId" clId="{DEB09C12-C376-40B2-8D42-A50FB6EF1F24}" dt="2022-04-15T15:59:39.862" v="2146" actId="164"/>
          <ac:spMkLst>
            <pc:docMk/>
            <pc:sldMk cId="1674568692" sldId="326"/>
            <ac:spMk id="107" creationId="{7EF28928-18E4-482C-A95B-E0321CFECD5E}"/>
          </ac:spMkLst>
        </pc:spChg>
        <pc:spChg chg="mod topLvl">
          <ac:chgData name="hassan MH" userId="84cd2103f36ef0dc" providerId="LiveId" clId="{DEB09C12-C376-40B2-8D42-A50FB6EF1F24}" dt="2022-04-15T15:59:39.862" v="2146" actId="164"/>
          <ac:spMkLst>
            <pc:docMk/>
            <pc:sldMk cId="1674568692" sldId="326"/>
            <ac:spMk id="108" creationId="{565F90D6-07F4-4517-8E30-8F79E0AE002C}"/>
          </ac:spMkLst>
        </pc:spChg>
        <pc:spChg chg="mod topLvl">
          <ac:chgData name="hassan MH" userId="84cd2103f36ef0dc" providerId="LiveId" clId="{DEB09C12-C376-40B2-8D42-A50FB6EF1F24}" dt="2022-04-15T15:59:39.862" v="2146" actId="164"/>
          <ac:spMkLst>
            <pc:docMk/>
            <pc:sldMk cId="1674568692" sldId="326"/>
            <ac:spMk id="109" creationId="{03E2940C-831F-498B-AF4E-F922A5B657F4}"/>
          </ac:spMkLst>
        </pc:spChg>
        <pc:spChg chg="mod topLvl">
          <ac:chgData name="hassan MH" userId="84cd2103f36ef0dc" providerId="LiveId" clId="{DEB09C12-C376-40B2-8D42-A50FB6EF1F24}" dt="2022-04-15T15:59:39.862" v="2146" actId="164"/>
          <ac:spMkLst>
            <pc:docMk/>
            <pc:sldMk cId="1674568692" sldId="326"/>
            <ac:spMk id="110" creationId="{0056B610-A0D4-4DFF-BE67-DFBCC82ED57F}"/>
          </ac:spMkLst>
        </pc:spChg>
        <pc:spChg chg="mod ord topLvl">
          <ac:chgData name="hassan MH" userId="84cd2103f36ef0dc" providerId="LiveId" clId="{DEB09C12-C376-40B2-8D42-A50FB6EF1F24}" dt="2022-04-15T15:59:39.862" v="2146" actId="164"/>
          <ac:spMkLst>
            <pc:docMk/>
            <pc:sldMk cId="1674568692" sldId="326"/>
            <ac:spMk id="111" creationId="{E9F1B25F-E077-4837-9CEF-33EA50B826BC}"/>
          </ac:spMkLst>
        </pc:spChg>
        <pc:spChg chg="mod topLvl">
          <ac:chgData name="hassan MH" userId="84cd2103f36ef0dc" providerId="LiveId" clId="{DEB09C12-C376-40B2-8D42-A50FB6EF1F24}" dt="2022-04-15T15:59:39.862" v="2146" actId="164"/>
          <ac:spMkLst>
            <pc:docMk/>
            <pc:sldMk cId="1674568692" sldId="326"/>
            <ac:spMk id="112" creationId="{3BC337F6-F161-4FCA-AE5D-E01461DC7952}"/>
          </ac:spMkLst>
        </pc:spChg>
        <pc:spChg chg="del mod topLvl">
          <ac:chgData name="hassan MH" userId="84cd2103f36ef0dc" providerId="LiveId" clId="{DEB09C12-C376-40B2-8D42-A50FB6EF1F24}" dt="2022-04-15T14:18:28.744" v="757" actId="478"/>
          <ac:spMkLst>
            <pc:docMk/>
            <pc:sldMk cId="1674568692" sldId="326"/>
            <ac:spMk id="113" creationId="{B45C0DEB-5710-4ED4-AD97-3D17B4FE2EB8}"/>
          </ac:spMkLst>
        </pc:spChg>
        <pc:spChg chg="mod topLvl">
          <ac:chgData name="hassan MH" userId="84cd2103f36ef0dc" providerId="LiveId" clId="{DEB09C12-C376-40B2-8D42-A50FB6EF1F24}" dt="2022-04-15T15:59:39.862" v="2146" actId="164"/>
          <ac:spMkLst>
            <pc:docMk/>
            <pc:sldMk cId="1674568692" sldId="326"/>
            <ac:spMk id="114" creationId="{AAF1E7F0-6971-4A13-83CA-4151F78FC4CE}"/>
          </ac:spMkLst>
        </pc:spChg>
        <pc:spChg chg="mod topLvl">
          <ac:chgData name="hassan MH" userId="84cd2103f36ef0dc" providerId="LiveId" clId="{DEB09C12-C376-40B2-8D42-A50FB6EF1F24}" dt="2022-04-15T15:59:39.862" v="2146" actId="164"/>
          <ac:spMkLst>
            <pc:docMk/>
            <pc:sldMk cId="1674568692" sldId="326"/>
            <ac:spMk id="115" creationId="{A639F735-7D8D-442D-8446-BE47B8D79340}"/>
          </ac:spMkLst>
        </pc:spChg>
        <pc:spChg chg="mod topLvl">
          <ac:chgData name="hassan MH" userId="84cd2103f36ef0dc" providerId="LiveId" clId="{DEB09C12-C376-40B2-8D42-A50FB6EF1F24}" dt="2022-04-15T15:59:39.862" v="2146" actId="164"/>
          <ac:spMkLst>
            <pc:docMk/>
            <pc:sldMk cId="1674568692" sldId="326"/>
            <ac:spMk id="116" creationId="{23737AAF-CF01-4B54-A267-A43CE2FA63C6}"/>
          </ac:spMkLst>
        </pc:spChg>
        <pc:spChg chg="mod topLvl">
          <ac:chgData name="hassan MH" userId="84cd2103f36ef0dc" providerId="LiveId" clId="{DEB09C12-C376-40B2-8D42-A50FB6EF1F24}" dt="2022-04-15T15:59:39.862" v="2146" actId="164"/>
          <ac:spMkLst>
            <pc:docMk/>
            <pc:sldMk cId="1674568692" sldId="326"/>
            <ac:spMk id="117" creationId="{5370A30C-2AF2-4060-8380-8DC238E9DB1A}"/>
          </ac:spMkLst>
        </pc:spChg>
        <pc:spChg chg="mod topLvl">
          <ac:chgData name="hassan MH" userId="84cd2103f36ef0dc" providerId="LiveId" clId="{DEB09C12-C376-40B2-8D42-A50FB6EF1F24}" dt="2022-04-15T15:59:39.862" v="2146" actId="164"/>
          <ac:spMkLst>
            <pc:docMk/>
            <pc:sldMk cId="1674568692" sldId="326"/>
            <ac:spMk id="118" creationId="{700442D6-1C38-41F3-BAD6-6D98E17D45F8}"/>
          </ac:spMkLst>
        </pc:spChg>
        <pc:spChg chg="mod topLvl">
          <ac:chgData name="hassan MH" userId="84cd2103f36ef0dc" providerId="LiveId" clId="{DEB09C12-C376-40B2-8D42-A50FB6EF1F24}" dt="2022-04-15T15:59:39.862" v="2146" actId="164"/>
          <ac:spMkLst>
            <pc:docMk/>
            <pc:sldMk cId="1674568692" sldId="326"/>
            <ac:spMk id="119" creationId="{8086CBFA-B5B0-46F4-87E8-9E254C94961C}"/>
          </ac:spMkLst>
        </pc:spChg>
        <pc:spChg chg="mod topLvl">
          <ac:chgData name="hassan MH" userId="84cd2103f36ef0dc" providerId="LiveId" clId="{DEB09C12-C376-40B2-8D42-A50FB6EF1F24}" dt="2022-04-15T15:59:39.862" v="2146" actId="164"/>
          <ac:spMkLst>
            <pc:docMk/>
            <pc:sldMk cId="1674568692" sldId="326"/>
            <ac:spMk id="120" creationId="{57653C58-50A5-46A2-B923-7735105E7E84}"/>
          </ac:spMkLst>
        </pc:spChg>
        <pc:spChg chg="mod topLvl">
          <ac:chgData name="hassan MH" userId="84cd2103f36ef0dc" providerId="LiveId" clId="{DEB09C12-C376-40B2-8D42-A50FB6EF1F24}" dt="2022-04-15T15:59:39.862" v="2146" actId="164"/>
          <ac:spMkLst>
            <pc:docMk/>
            <pc:sldMk cId="1674568692" sldId="326"/>
            <ac:spMk id="121" creationId="{8376127E-C98B-4C4D-8666-0BF6C1793B94}"/>
          </ac:spMkLst>
        </pc:spChg>
        <pc:spChg chg="mod topLvl">
          <ac:chgData name="hassan MH" userId="84cd2103f36ef0dc" providerId="LiveId" clId="{DEB09C12-C376-40B2-8D42-A50FB6EF1F24}" dt="2022-04-15T15:59:39.862" v="2146" actId="164"/>
          <ac:spMkLst>
            <pc:docMk/>
            <pc:sldMk cId="1674568692" sldId="326"/>
            <ac:spMk id="122" creationId="{D712502D-47EB-4770-9216-B62B4B16A300}"/>
          </ac:spMkLst>
        </pc:spChg>
        <pc:spChg chg="mod topLvl">
          <ac:chgData name="hassan MH" userId="84cd2103f36ef0dc" providerId="LiveId" clId="{DEB09C12-C376-40B2-8D42-A50FB6EF1F24}" dt="2022-04-15T15:59:39.862" v="2146" actId="164"/>
          <ac:spMkLst>
            <pc:docMk/>
            <pc:sldMk cId="1674568692" sldId="326"/>
            <ac:spMk id="123" creationId="{EFC4AE06-CEA6-4D4F-B6AA-EDA7B247A314}"/>
          </ac:spMkLst>
        </pc:spChg>
        <pc:spChg chg="mod topLvl">
          <ac:chgData name="hassan MH" userId="84cd2103f36ef0dc" providerId="LiveId" clId="{DEB09C12-C376-40B2-8D42-A50FB6EF1F24}" dt="2022-04-15T15:59:39.862" v="2146" actId="164"/>
          <ac:spMkLst>
            <pc:docMk/>
            <pc:sldMk cId="1674568692" sldId="326"/>
            <ac:spMk id="124" creationId="{F617D0E6-82D9-48AC-955B-BD8B89F5B870}"/>
          </ac:spMkLst>
        </pc:spChg>
        <pc:spChg chg="mod topLvl">
          <ac:chgData name="hassan MH" userId="84cd2103f36ef0dc" providerId="LiveId" clId="{DEB09C12-C376-40B2-8D42-A50FB6EF1F24}" dt="2022-04-15T15:59:39.862" v="2146" actId="164"/>
          <ac:spMkLst>
            <pc:docMk/>
            <pc:sldMk cId="1674568692" sldId="326"/>
            <ac:spMk id="125" creationId="{A80C1682-3B05-4A84-ACC6-E23FA3DF5BE8}"/>
          </ac:spMkLst>
        </pc:spChg>
        <pc:spChg chg="mod topLvl">
          <ac:chgData name="hassan MH" userId="84cd2103f36ef0dc" providerId="LiveId" clId="{DEB09C12-C376-40B2-8D42-A50FB6EF1F24}" dt="2022-04-15T15:59:39.862" v="2146" actId="164"/>
          <ac:spMkLst>
            <pc:docMk/>
            <pc:sldMk cId="1674568692" sldId="326"/>
            <ac:spMk id="126" creationId="{5B2184CD-8CB2-4E43-81CF-037B3C43D173}"/>
          </ac:spMkLst>
        </pc:spChg>
        <pc:spChg chg="del mod topLvl">
          <ac:chgData name="hassan MH" userId="84cd2103f36ef0dc" providerId="LiveId" clId="{DEB09C12-C376-40B2-8D42-A50FB6EF1F24}" dt="2022-04-15T14:18:32.221" v="758" actId="478"/>
          <ac:spMkLst>
            <pc:docMk/>
            <pc:sldMk cId="1674568692" sldId="326"/>
            <ac:spMk id="127" creationId="{50809CC2-0F02-451B-9DED-3DFC2B1C793C}"/>
          </ac:spMkLst>
        </pc:spChg>
        <pc:spChg chg="mod topLvl">
          <ac:chgData name="hassan MH" userId="84cd2103f36ef0dc" providerId="LiveId" clId="{DEB09C12-C376-40B2-8D42-A50FB6EF1F24}" dt="2022-04-15T15:59:39.862" v="2146" actId="164"/>
          <ac:spMkLst>
            <pc:docMk/>
            <pc:sldMk cId="1674568692" sldId="326"/>
            <ac:spMk id="128" creationId="{68D881D5-651F-4C23-B5DF-D18CE9F25DB6}"/>
          </ac:spMkLst>
        </pc:spChg>
        <pc:spChg chg="mod topLvl">
          <ac:chgData name="hassan MH" userId="84cd2103f36ef0dc" providerId="LiveId" clId="{DEB09C12-C376-40B2-8D42-A50FB6EF1F24}" dt="2022-04-15T15:59:39.862" v="2146" actId="164"/>
          <ac:spMkLst>
            <pc:docMk/>
            <pc:sldMk cId="1674568692" sldId="326"/>
            <ac:spMk id="129" creationId="{6E952A85-11B7-401A-83E0-ED54FE7DD8F0}"/>
          </ac:spMkLst>
        </pc:spChg>
        <pc:spChg chg="mod">
          <ac:chgData name="hassan MH" userId="84cd2103f36ef0dc" providerId="LiveId" clId="{DEB09C12-C376-40B2-8D42-A50FB6EF1F24}" dt="2022-04-15T15:32:45.034" v="1732" actId="165"/>
          <ac:spMkLst>
            <pc:docMk/>
            <pc:sldMk cId="1674568692" sldId="326"/>
            <ac:spMk id="131" creationId="{F935E3C0-245A-4382-8643-E8DE748B9A5E}"/>
          </ac:spMkLst>
        </pc:spChg>
        <pc:spChg chg="mod">
          <ac:chgData name="hassan MH" userId="84cd2103f36ef0dc" providerId="LiveId" clId="{DEB09C12-C376-40B2-8D42-A50FB6EF1F24}" dt="2022-04-15T15:32:45.034" v="1732" actId="165"/>
          <ac:spMkLst>
            <pc:docMk/>
            <pc:sldMk cId="1674568692" sldId="326"/>
            <ac:spMk id="132" creationId="{2549AF83-DBEB-48AA-BC02-33964279299C}"/>
          </ac:spMkLst>
        </pc:spChg>
        <pc:spChg chg="mod">
          <ac:chgData name="hassan MH" userId="84cd2103f36ef0dc" providerId="LiveId" clId="{DEB09C12-C376-40B2-8D42-A50FB6EF1F24}" dt="2022-04-15T15:32:45.034" v="1732" actId="165"/>
          <ac:spMkLst>
            <pc:docMk/>
            <pc:sldMk cId="1674568692" sldId="326"/>
            <ac:spMk id="133" creationId="{520967BA-09C0-4CF7-8DF8-E525ACC543A5}"/>
          </ac:spMkLst>
        </pc:spChg>
        <pc:spChg chg="mod">
          <ac:chgData name="hassan MH" userId="84cd2103f36ef0dc" providerId="LiveId" clId="{DEB09C12-C376-40B2-8D42-A50FB6EF1F24}" dt="2022-04-15T15:32:45.034" v="1732" actId="165"/>
          <ac:spMkLst>
            <pc:docMk/>
            <pc:sldMk cId="1674568692" sldId="326"/>
            <ac:spMk id="134" creationId="{459CBA48-9BCF-45E5-90C3-26D7713ECA4D}"/>
          </ac:spMkLst>
        </pc:spChg>
        <pc:spChg chg="mod">
          <ac:chgData name="hassan MH" userId="84cd2103f36ef0dc" providerId="LiveId" clId="{DEB09C12-C376-40B2-8D42-A50FB6EF1F24}" dt="2022-04-15T15:32:45.034" v="1732" actId="165"/>
          <ac:spMkLst>
            <pc:docMk/>
            <pc:sldMk cId="1674568692" sldId="326"/>
            <ac:spMk id="135" creationId="{45FA6BAC-A5D0-48A0-9AE4-2D2F31F9EC7B}"/>
          </ac:spMkLst>
        </pc:spChg>
        <pc:spChg chg="mod">
          <ac:chgData name="hassan MH" userId="84cd2103f36ef0dc" providerId="LiveId" clId="{DEB09C12-C376-40B2-8D42-A50FB6EF1F24}" dt="2022-04-15T15:32:45.034" v="1732" actId="165"/>
          <ac:spMkLst>
            <pc:docMk/>
            <pc:sldMk cId="1674568692" sldId="326"/>
            <ac:spMk id="136" creationId="{FDDEF6B6-7E21-42E4-9ACC-BC3782F007EF}"/>
          </ac:spMkLst>
        </pc:spChg>
        <pc:spChg chg="mod">
          <ac:chgData name="hassan MH" userId="84cd2103f36ef0dc" providerId="LiveId" clId="{DEB09C12-C376-40B2-8D42-A50FB6EF1F24}" dt="2022-04-15T15:32:45.034" v="1732" actId="165"/>
          <ac:spMkLst>
            <pc:docMk/>
            <pc:sldMk cId="1674568692" sldId="326"/>
            <ac:spMk id="137" creationId="{51A6B835-E55A-4ECB-88D7-5AAAE2A201E2}"/>
          </ac:spMkLst>
        </pc:spChg>
        <pc:spChg chg="mod">
          <ac:chgData name="hassan MH" userId="84cd2103f36ef0dc" providerId="LiveId" clId="{DEB09C12-C376-40B2-8D42-A50FB6EF1F24}" dt="2022-04-15T15:32:45.034" v="1732" actId="165"/>
          <ac:spMkLst>
            <pc:docMk/>
            <pc:sldMk cId="1674568692" sldId="326"/>
            <ac:spMk id="138" creationId="{43E06F75-5CED-4275-8BD1-601B89BF573D}"/>
          </ac:spMkLst>
        </pc:spChg>
        <pc:spChg chg="mod">
          <ac:chgData name="hassan MH" userId="84cd2103f36ef0dc" providerId="LiveId" clId="{DEB09C12-C376-40B2-8D42-A50FB6EF1F24}" dt="2022-04-15T15:32:45.034" v="1732" actId="165"/>
          <ac:spMkLst>
            <pc:docMk/>
            <pc:sldMk cId="1674568692" sldId="326"/>
            <ac:spMk id="139" creationId="{3F986A4F-DE3F-45B4-B36A-9A610D2A5F6F}"/>
          </ac:spMkLst>
        </pc:spChg>
        <pc:spChg chg="mod">
          <ac:chgData name="hassan MH" userId="84cd2103f36ef0dc" providerId="LiveId" clId="{DEB09C12-C376-40B2-8D42-A50FB6EF1F24}" dt="2022-04-15T15:32:45.034" v="1732" actId="165"/>
          <ac:spMkLst>
            <pc:docMk/>
            <pc:sldMk cId="1674568692" sldId="326"/>
            <ac:spMk id="140" creationId="{897C9733-71A0-4135-A8CF-64BAA453B340}"/>
          </ac:spMkLst>
        </pc:spChg>
        <pc:spChg chg="mod">
          <ac:chgData name="hassan MH" userId="84cd2103f36ef0dc" providerId="LiveId" clId="{DEB09C12-C376-40B2-8D42-A50FB6EF1F24}" dt="2022-04-15T15:32:45.034" v="1732" actId="165"/>
          <ac:spMkLst>
            <pc:docMk/>
            <pc:sldMk cId="1674568692" sldId="326"/>
            <ac:spMk id="141" creationId="{D337214F-3B46-4ABD-B657-505FD3FAFB42}"/>
          </ac:spMkLst>
        </pc:spChg>
        <pc:spChg chg="mod">
          <ac:chgData name="hassan MH" userId="84cd2103f36ef0dc" providerId="LiveId" clId="{DEB09C12-C376-40B2-8D42-A50FB6EF1F24}" dt="2022-04-15T15:32:45.034" v="1732" actId="165"/>
          <ac:spMkLst>
            <pc:docMk/>
            <pc:sldMk cId="1674568692" sldId="326"/>
            <ac:spMk id="142" creationId="{002FA004-85F1-4B35-95D8-AE3BC491EB0B}"/>
          </ac:spMkLst>
        </pc:spChg>
        <pc:spChg chg="mod">
          <ac:chgData name="hassan MH" userId="84cd2103f36ef0dc" providerId="LiveId" clId="{DEB09C12-C376-40B2-8D42-A50FB6EF1F24}" dt="2022-04-15T15:32:45.034" v="1732" actId="165"/>
          <ac:spMkLst>
            <pc:docMk/>
            <pc:sldMk cId="1674568692" sldId="326"/>
            <ac:spMk id="143" creationId="{6C7F85AA-D3F4-4E7A-815B-7E5A76323B1A}"/>
          </ac:spMkLst>
        </pc:spChg>
        <pc:spChg chg="mod">
          <ac:chgData name="hassan MH" userId="84cd2103f36ef0dc" providerId="LiveId" clId="{DEB09C12-C376-40B2-8D42-A50FB6EF1F24}" dt="2022-04-15T15:32:45.034" v="1732" actId="165"/>
          <ac:spMkLst>
            <pc:docMk/>
            <pc:sldMk cId="1674568692" sldId="326"/>
            <ac:spMk id="144" creationId="{F3D69FF8-CEC6-4025-9B1B-C4F240CA2193}"/>
          </ac:spMkLst>
        </pc:spChg>
        <pc:spChg chg="mod">
          <ac:chgData name="hassan MH" userId="84cd2103f36ef0dc" providerId="LiveId" clId="{DEB09C12-C376-40B2-8D42-A50FB6EF1F24}" dt="2022-04-15T15:32:45.034" v="1732" actId="165"/>
          <ac:spMkLst>
            <pc:docMk/>
            <pc:sldMk cId="1674568692" sldId="326"/>
            <ac:spMk id="145" creationId="{438FBEDC-9A31-4F58-B890-9BA73CDDE310}"/>
          </ac:spMkLst>
        </pc:spChg>
        <pc:spChg chg="mod">
          <ac:chgData name="hassan MH" userId="84cd2103f36ef0dc" providerId="LiveId" clId="{DEB09C12-C376-40B2-8D42-A50FB6EF1F24}" dt="2022-04-15T15:32:45.034" v="1732" actId="165"/>
          <ac:spMkLst>
            <pc:docMk/>
            <pc:sldMk cId="1674568692" sldId="326"/>
            <ac:spMk id="146" creationId="{51E79488-4AF8-4653-8057-9AF1ADE47E6F}"/>
          </ac:spMkLst>
        </pc:spChg>
        <pc:spChg chg="mod">
          <ac:chgData name="hassan MH" userId="84cd2103f36ef0dc" providerId="LiveId" clId="{DEB09C12-C376-40B2-8D42-A50FB6EF1F24}" dt="2022-04-15T15:32:45.034" v="1732" actId="165"/>
          <ac:spMkLst>
            <pc:docMk/>
            <pc:sldMk cId="1674568692" sldId="326"/>
            <ac:spMk id="147" creationId="{82F07A23-B7E6-4D40-9893-7EE2F0E844DE}"/>
          </ac:spMkLst>
        </pc:spChg>
        <pc:spChg chg="mod">
          <ac:chgData name="hassan MH" userId="84cd2103f36ef0dc" providerId="LiveId" clId="{DEB09C12-C376-40B2-8D42-A50FB6EF1F24}" dt="2022-04-15T15:32:45.034" v="1732" actId="165"/>
          <ac:spMkLst>
            <pc:docMk/>
            <pc:sldMk cId="1674568692" sldId="326"/>
            <ac:spMk id="148" creationId="{9A243953-40C8-487F-AC2F-A0D7DC8AE2E9}"/>
          </ac:spMkLst>
        </pc:spChg>
        <pc:spChg chg="mod">
          <ac:chgData name="hassan MH" userId="84cd2103f36ef0dc" providerId="LiveId" clId="{DEB09C12-C376-40B2-8D42-A50FB6EF1F24}" dt="2022-04-15T15:32:45.034" v="1732" actId="165"/>
          <ac:spMkLst>
            <pc:docMk/>
            <pc:sldMk cId="1674568692" sldId="326"/>
            <ac:spMk id="149" creationId="{9147B8CD-D498-4AEB-9388-DCA2F2108E27}"/>
          </ac:spMkLst>
        </pc:spChg>
        <pc:spChg chg="mod">
          <ac:chgData name="hassan MH" userId="84cd2103f36ef0dc" providerId="LiveId" clId="{DEB09C12-C376-40B2-8D42-A50FB6EF1F24}" dt="2022-04-15T15:32:45.034" v="1732" actId="165"/>
          <ac:spMkLst>
            <pc:docMk/>
            <pc:sldMk cId="1674568692" sldId="326"/>
            <ac:spMk id="150" creationId="{8C63B9ED-E61D-4DEE-B45C-9E1910435D02}"/>
          </ac:spMkLst>
        </pc:spChg>
        <pc:spChg chg="mod">
          <ac:chgData name="hassan MH" userId="84cd2103f36ef0dc" providerId="LiveId" clId="{DEB09C12-C376-40B2-8D42-A50FB6EF1F24}" dt="2022-04-15T15:32:45.034" v="1732" actId="165"/>
          <ac:spMkLst>
            <pc:docMk/>
            <pc:sldMk cId="1674568692" sldId="326"/>
            <ac:spMk id="151" creationId="{E36CCD94-9A64-4E13-80A5-C4A18F6042CE}"/>
          </ac:spMkLst>
        </pc:spChg>
        <pc:spChg chg="mod">
          <ac:chgData name="hassan MH" userId="84cd2103f36ef0dc" providerId="LiveId" clId="{DEB09C12-C376-40B2-8D42-A50FB6EF1F24}" dt="2022-04-15T15:32:45.034" v="1732" actId="165"/>
          <ac:spMkLst>
            <pc:docMk/>
            <pc:sldMk cId="1674568692" sldId="326"/>
            <ac:spMk id="155" creationId="{37CDBCD3-2718-4B00-8690-0A6967FC0941}"/>
          </ac:spMkLst>
        </pc:spChg>
        <pc:spChg chg="mod">
          <ac:chgData name="hassan MH" userId="84cd2103f36ef0dc" providerId="LiveId" clId="{DEB09C12-C376-40B2-8D42-A50FB6EF1F24}" dt="2022-04-15T15:32:45.034" v="1732" actId="165"/>
          <ac:spMkLst>
            <pc:docMk/>
            <pc:sldMk cId="1674568692" sldId="326"/>
            <ac:spMk id="156" creationId="{4629EAB3-B7F2-424D-B6C7-AC9D8AD00C60}"/>
          </ac:spMkLst>
        </pc:spChg>
        <pc:spChg chg="mod">
          <ac:chgData name="hassan MH" userId="84cd2103f36ef0dc" providerId="LiveId" clId="{DEB09C12-C376-40B2-8D42-A50FB6EF1F24}" dt="2022-04-15T15:32:45.034" v="1732" actId="165"/>
          <ac:spMkLst>
            <pc:docMk/>
            <pc:sldMk cId="1674568692" sldId="326"/>
            <ac:spMk id="157" creationId="{3F2225A0-6F3E-461B-8CF9-84FEF27DF312}"/>
          </ac:spMkLst>
        </pc:spChg>
        <pc:spChg chg="mod">
          <ac:chgData name="hassan MH" userId="84cd2103f36ef0dc" providerId="LiveId" clId="{DEB09C12-C376-40B2-8D42-A50FB6EF1F24}" dt="2022-04-15T15:32:45.034" v="1732" actId="165"/>
          <ac:spMkLst>
            <pc:docMk/>
            <pc:sldMk cId="1674568692" sldId="326"/>
            <ac:spMk id="158" creationId="{DB3187F5-D323-4133-A140-9B2DB6DB9B04}"/>
          </ac:spMkLst>
        </pc:spChg>
        <pc:spChg chg="mod">
          <ac:chgData name="hassan MH" userId="84cd2103f36ef0dc" providerId="LiveId" clId="{DEB09C12-C376-40B2-8D42-A50FB6EF1F24}" dt="2022-04-15T15:32:45.034" v="1732" actId="165"/>
          <ac:spMkLst>
            <pc:docMk/>
            <pc:sldMk cId="1674568692" sldId="326"/>
            <ac:spMk id="159" creationId="{59766534-927E-450A-BFE1-C9799F969219}"/>
          </ac:spMkLst>
        </pc:spChg>
        <pc:spChg chg="mod">
          <ac:chgData name="hassan MH" userId="84cd2103f36ef0dc" providerId="LiveId" clId="{DEB09C12-C376-40B2-8D42-A50FB6EF1F24}" dt="2022-04-15T15:32:45.034" v="1732" actId="165"/>
          <ac:spMkLst>
            <pc:docMk/>
            <pc:sldMk cId="1674568692" sldId="326"/>
            <ac:spMk id="160" creationId="{A2840CA1-E1F8-4E2B-8A9C-A1CDFE501929}"/>
          </ac:spMkLst>
        </pc:spChg>
        <pc:spChg chg="mod">
          <ac:chgData name="hassan MH" userId="84cd2103f36ef0dc" providerId="LiveId" clId="{DEB09C12-C376-40B2-8D42-A50FB6EF1F24}" dt="2022-04-15T15:32:45.034" v="1732" actId="165"/>
          <ac:spMkLst>
            <pc:docMk/>
            <pc:sldMk cId="1674568692" sldId="326"/>
            <ac:spMk id="162" creationId="{30D356FE-D065-454A-B329-51098C15783E}"/>
          </ac:spMkLst>
        </pc:spChg>
        <pc:spChg chg="mod">
          <ac:chgData name="hassan MH" userId="84cd2103f36ef0dc" providerId="LiveId" clId="{DEB09C12-C376-40B2-8D42-A50FB6EF1F24}" dt="2022-04-15T15:32:45.034" v="1732" actId="165"/>
          <ac:spMkLst>
            <pc:docMk/>
            <pc:sldMk cId="1674568692" sldId="326"/>
            <ac:spMk id="163" creationId="{F4982107-0E8C-4624-91D4-619FF36BB4D3}"/>
          </ac:spMkLst>
        </pc:spChg>
        <pc:spChg chg="mod">
          <ac:chgData name="hassan MH" userId="84cd2103f36ef0dc" providerId="LiveId" clId="{DEB09C12-C376-40B2-8D42-A50FB6EF1F24}" dt="2022-04-15T15:32:45.034" v="1732" actId="165"/>
          <ac:spMkLst>
            <pc:docMk/>
            <pc:sldMk cId="1674568692" sldId="326"/>
            <ac:spMk id="164" creationId="{037014D3-4820-45DB-AF16-6388CE089B2C}"/>
          </ac:spMkLst>
        </pc:spChg>
        <pc:spChg chg="mod">
          <ac:chgData name="hassan MH" userId="84cd2103f36ef0dc" providerId="LiveId" clId="{DEB09C12-C376-40B2-8D42-A50FB6EF1F24}" dt="2022-04-15T15:56:20.667" v="2103"/>
          <ac:spMkLst>
            <pc:docMk/>
            <pc:sldMk cId="1674568692" sldId="326"/>
            <ac:spMk id="171" creationId="{DF6CE143-BD3E-4916-A104-9994F14CF12A}"/>
          </ac:spMkLst>
        </pc:spChg>
        <pc:spChg chg="mod">
          <ac:chgData name="hassan MH" userId="84cd2103f36ef0dc" providerId="LiveId" clId="{DEB09C12-C376-40B2-8D42-A50FB6EF1F24}" dt="2022-04-15T15:56:20.667" v="2103"/>
          <ac:spMkLst>
            <pc:docMk/>
            <pc:sldMk cId="1674568692" sldId="326"/>
            <ac:spMk id="173" creationId="{29574D0D-C8C2-4F29-BAC1-E4ED5EF76B80}"/>
          </ac:spMkLst>
        </pc:spChg>
        <pc:spChg chg="mod">
          <ac:chgData name="hassan MH" userId="84cd2103f36ef0dc" providerId="LiveId" clId="{DEB09C12-C376-40B2-8D42-A50FB6EF1F24}" dt="2022-04-15T15:56:20.667" v="2103"/>
          <ac:spMkLst>
            <pc:docMk/>
            <pc:sldMk cId="1674568692" sldId="326"/>
            <ac:spMk id="174" creationId="{C4215A93-7F42-4F7E-B916-2385E58B566A}"/>
          </ac:spMkLst>
        </pc:spChg>
        <pc:spChg chg="mod">
          <ac:chgData name="hassan MH" userId="84cd2103f36ef0dc" providerId="LiveId" clId="{DEB09C12-C376-40B2-8D42-A50FB6EF1F24}" dt="2022-04-15T15:56:20.667" v="2103"/>
          <ac:spMkLst>
            <pc:docMk/>
            <pc:sldMk cId="1674568692" sldId="326"/>
            <ac:spMk id="175" creationId="{E5557C6D-B62A-413B-88E1-BFC74C95D2B2}"/>
          </ac:spMkLst>
        </pc:spChg>
        <pc:spChg chg="mod">
          <ac:chgData name="hassan MH" userId="84cd2103f36ef0dc" providerId="LiveId" clId="{DEB09C12-C376-40B2-8D42-A50FB6EF1F24}" dt="2022-04-15T15:56:20.667" v="2103"/>
          <ac:spMkLst>
            <pc:docMk/>
            <pc:sldMk cId="1674568692" sldId="326"/>
            <ac:spMk id="176" creationId="{5A7EEFFC-0CBD-43F7-8273-C58FD00E902E}"/>
          </ac:spMkLst>
        </pc:spChg>
        <pc:spChg chg="mod">
          <ac:chgData name="hassan MH" userId="84cd2103f36ef0dc" providerId="LiveId" clId="{DEB09C12-C376-40B2-8D42-A50FB6EF1F24}" dt="2022-04-15T15:56:20.667" v="2103"/>
          <ac:spMkLst>
            <pc:docMk/>
            <pc:sldMk cId="1674568692" sldId="326"/>
            <ac:spMk id="177" creationId="{AA848C50-F8B6-4B6F-AEC0-4532150EB69C}"/>
          </ac:spMkLst>
        </pc:spChg>
        <pc:spChg chg="mod">
          <ac:chgData name="hassan MH" userId="84cd2103f36ef0dc" providerId="LiveId" clId="{DEB09C12-C376-40B2-8D42-A50FB6EF1F24}" dt="2022-04-15T15:56:20.667" v="2103"/>
          <ac:spMkLst>
            <pc:docMk/>
            <pc:sldMk cId="1674568692" sldId="326"/>
            <ac:spMk id="178" creationId="{0F78FDB1-9F73-4C65-8454-1FF7978AA0DF}"/>
          </ac:spMkLst>
        </pc:spChg>
        <pc:spChg chg="mod">
          <ac:chgData name="hassan MH" userId="84cd2103f36ef0dc" providerId="LiveId" clId="{DEB09C12-C376-40B2-8D42-A50FB6EF1F24}" dt="2022-04-15T15:56:20.667" v="2103"/>
          <ac:spMkLst>
            <pc:docMk/>
            <pc:sldMk cId="1674568692" sldId="326"/>
            <ac:spMk id="179" creationId="{6B303A5D-2F59-476A-8512-BA7A363B05B3}"/>
          </ac:spMkLst>
        </pc:spChg>
        <pc:spChg chg="mod">
          <ac:chgData name="hassan MH" userId="84cd2103f36ef0dc" providerId="LiveId" clId="{DEB09C12-C376-40B2-8D42-A50FB6EF1F24}" dt="2022-04-15T15:56:20.667" v="2103"/>
          <ac:spMkLst>
            <pc:docMk/>
            <pc:sldMk cId="1674568692" sldId="326"/>
            <ac:spMk id="180" creationId="{B860933D-40E6-451B-B526-E9302E51EECB}"/>
          </ac:spMkLst>
        </pc:spChg>
        <pc:spChg chg="mod">
          <ac:chgData name="hassan MH" userId="84cd2103f36ef0dc" providerId="LiveId" clId="{DEB09C12-C376-40B2-8D42-A50FB6EF1F24}" dt="2022-04-15T15:56:20.667" v="2103"/>
          <ac:spMkLst>
            <pc:docMk/>
            <pc:sldMk cId="1674568692" sldId="326"/>
            <ac:spMk id="181" creationId="{ACF0CFAC-BAF9-440C-9C62-DAA301133FEB}"/>
          </ac:spMkLst>
        </pc:spChg>
        <pc:spChg chg="mod">
          <ac:chgData name="hassan MH" userId="84cd2103f36ef0dc" providerId="LiveId" clId="{DEB09C12-C376-40B2-8D42-A50FB6EF1F24}" dt="2022-04-15T15:56:20.667" v="2103"/>
          <ac:spMkLst>
            <pc:docMk/>
            <pc:sldMk cId="1674568692" sldId="326"/>
            <ac:spMk id="183" creationId="{9207100C-0234-4001-8795-41A18B462F26}"/>
          </ac:spMkLst>
        </pc:spChg>
        <pc:spChg chg="mod">
          <ac:chgData name="hassan MH" userId="84cd2103f36ef0dc" providerId="LiveId" clId="{DEB09C12-C376-40B2-8D42-A50FB6EF1F24}" dt="2022-04-15T15:56:20.667" v="2103"/>
          <ac:spMkLst>
            <pc:docMk/>
            <pc:sldMk cId="1674568692" sldId="326"/>
            <ac:spMk id="184" creationId="{617EC9ED-5AF9-42F0-B45A-274E46DDDDFD}"/>
          </ac:spMkLst>
        </pc:spChg>
        <pc:spChg chg="mod">
          <ac:chgData name="hassan MH" userId="84cd2103f36ef0dc" providerId="LiveId" clId="{DEB09C12-C376-40B2-8D42-A50FB6EF1F24}" dt="2022-04-15T15:56:20.667" v="2103"/>
          <ac:spMkLst>
            <pc:docMk/>
            <pc:sldMk cId="1674568692" sldId="326"/>
            <ac:spMk id="185" creationId="{D85E24B3-4A4F-4193-8294-DCF8C89AE582}"/>
          </ac:spMkLst>
        </pc:spChg>
        <pc:spChg chg="mod">
          <ac:chgData name="hassan MH" userId="84cd2103f36ef0dc" providerId="LiveId" clId="{DEB09C12-C376-40B2-8D42-A50FB6EF1F24}" dt="2022-04-15T15:56:20.667" v="2103"/>
          <ac:spMkLst>
            <pc:docMk/>
            <pc:sldMk cId="1674568692" sldId="326"/>
            <ac:spMk id="186" creationId="{4C54C4E1-BB75-4AA6-88AE-550C18CC1BA5}"/>
          </ac:spMkLst>
        </pc:spChg>
        <pc:spChg chg="mod">
          <ac:chgData name="hassan MH" userId="84cd2103f36ef0dc" providerId="LiveId" clId="{DEB09C12-C376-40B2-8D42-A50FB6EF1F24}" dt="2022-04-15T15:56:20.667" v="2103"/>
          <ac:spMkLst>
            <pc:docMk/>
            <pc:sldMk cId="1674568692" sldId="326"/>
            <ac:spMk id="187" creationId="{6E408037-4A26-4839-A73C-092B1B5D4CBD}"/>
          </ac:spMkLst>
        </pc:spChg>
        <pc:grpChg chg="add mod">
          <ac:chgData name="hassan MH" userId="84cd2103f36ef0dc" providerId="LiveId" clId="{DEB09C12-C376-40B2-8D42-A50FB6EF1F24}" dt="2022-04-15T15:59:27.879" v="2144" actId="1076"/>
          <ac:grpSpMkLst>
            <pc:docMk/>
            <pc:sldMk cId="1674568692" sldId="326"/>
            <ac:grpSpMk id="33" creationId="{F2EF4DB0-3FEF-4DCD-86E8-B0C244D52BEF}"/>
          </ac:grpSpMkLst>
        </pc:grpChg>
        <pc:grpChg chg="add del mod">
          <ac:chgData name="hassan MH" userId="84cd2103f36ef0dc" providerId="LiveId" clId="{DEB09C12-C376-40B2-8D42-A50FB6EF1F24}" dt="2022-04-15T14:11:25.408" v="652" actId="165"/>
          <ac:grpSpMkLst>
            <pc:docMk/>
            <pc:sldMk cId="1674568692" sldId="326"/>
            <ac:grpSpMk id="34" creationId="{3B06510B-D8B0-4FD7-9B4F-959D9215A674}"/>
          </ac:grpSpMkLst>
        </pc:grpChg>
        <pc:grpChg chg="mod topLvl">
          <ac:chgData name="hassan MH" userId="84cd2103f36ef0dc" providerId="LiveId" clId="{DEB09C12-C376-40B2-8D42-A50FB6EF1F24}" dt="2022-04-15T15:27:32.241" v="1643" actId="164"/>
          <ac:grpSpMkLst>
            <pc:docMk/>
            <pc:sldMk cId="1674568692" sldId="326"/>
            <ac:grpSpMk id="35" creationId="{CFFC3342-D25B-44CF-82BA-607E94872C80}"/>
          </ac:grpSpMkLst>
        </pc:grpChg>
        <pc:grpChg chg="mod topLvl">
          <ac:chgData name="hassan MH" userId="84cd2103f36ef0dc" providerId="LiveId" clId="{DEB09C12-C376-40B2-8D42-A50FB6EF1F24}" dt="2022-04-15T15:27:32.241" v="1643" actId="164"/>
          <ac:grpSpMkLst>
            <pc:docMk/>
            <pc:sldMk cId="1674568692" sldId="326"/>
            <ac:grpSpMk id="36" creationId="{82033727-E42B-4676-A094-FB3137F72277}"/>
          </ac:grpSpMkLst>
        </pc:grpChg>
        <pc:grpChg chg="mod topLvl">
          <ac:chgData name="hassan MH" userId="84cd2103f36ef0dc" providerId="LiveId" clId="{DEB09C12-C376-40B2-8D42-A50FB6EF1F24}" dt="2022-04-15T15:27:32.241" v="1643" actId="164"/>
          <ac:grpSpMkLst>
            <pc:docMk/>
            <pc:sldMk cId="1674568692" sldId="326"/>
            <ac:grpSpMk id="38" creationId="{7F0F119C-C62F-4C99-9B05-E2EE873628ED}"/>
          </ac:grpSpMkLst>
        </pc:grpChg>
        <pc:grpChg chg="mod">
          <ac:chgData name="hassan MH" userId="84cd2103f36ef0dc" providerId="LiveId" clId="{DEB09C12-C376-40B2-8D42-A50FB6EF1F24}" dt="2022-04-15T14:11:25.408" v="652" actId="165"/>
          <ac:grpSpMkLst>
            <pc:docMk/>
            <pc:sldMk cId="1674568692" sldId="326"/>
            <ac:grpSpMk id="48" creationId="{44774CC4-FF0C-43AD-BA7A-DC1177F91576}"/>
          </ac:grpSpMkLst>
        </pc:grpChg>
        <pc:grpChg chg="add del mod">
          <ac:chgData name="hassan MH" userId="84cd2103f36ef0dc" providerId="LiveId" clId="{DEB09C12-C376-40B2-8D42-A50FB6EF1F24}" dt="2022-04-15T14:12:26.091" v="661"/>
          <ac:grpSpMkLst>
            <pc:docMk/>
            <pc:sldMk cId="1674568692" sldId="326"/>
            <ac:grpSpMk id="54" creationId="{9B3B7842-9351-44BD-B8C6-A95F9BE783E0}"/>
          </ac:grpSpMkLst>
        </pc:grpChg>
        <pc:grpChg chg="mod">
          <ac:chgData name="hassan MH" userId="84cd2103f36ef0dc" providerId="LiveId" clId="{DEB09C12-C376-40B2-8D42-A50FB6EF1F24}" dt="2022-04-15T14:12:24.917" v="660"/>
          <ac:grpSpMkLst>
            <pc:docMk/>
            <pc:sldMk cId="1674568692" sldId="326"/>
            <ac:grpSpMk id="81" creationId="{EF533140-0AFA-4E00-99E0-F5CCF2EFFD91}"/>
          </ac:grpSpMkLst>
        </pc:grpChg>
        <pc:grpChg chg="add del mod">
          <ac:chgData name="hassan MH" userId="84cd2103f36ef0dc" providerId="LiveId" clId="{DEB09C12-C376-40B2-8D42-A50FB6EF1F24}" dt="2022-04-15T14:17:20.391" v="737" actId="165"/>
          <ac:grpSpMkLst>
            <pc:docMk/>
            <pc:sldMk cId="1674568692" sldId="326"/>
            <ac:grpSpMk id="103" creationId="{0627D050-363D-4ADC-A627-8A7B548939FC}"/>
          </ac:grpSpMkLst>
        </pc:grpChg>
        <pc:grpChg chg="mod topLvl">
          <ac:chgData name="hassan MH" userId="84cd2103f36ef0dc" providerId="LiveId" clId="{DEB09C12-C376-40B2-8D42-A50FB6EF1F24}" dt="2022-04-15T15:59:39.862" v="2146" actId="164"/>
          <ac:grpSpMkLst>
            <pc:docMk/>
            <pc:sldMk cId="1674568692" sldId="326"/>
            <ac:grpSpMk id="130" creationId="{306DA62C-039F-4B5B-85F2-67247921B575}"/>
          </ac:grpSpMkLst>
        </pc:grpChg>
        <pc:grpChg chg="del mod">
          <ac:chgData name="hassan MH" userId="84cd2103f36ef0dc" providerId="LiveId" clId="{DEB09C12-C376-40B2-8D42-A50FB6EF1F24}" dt="2022-04-15T14:17:42.580" v="743" actId="27803"/>
          <ac:grpSpMkLst>
            <pc:docMk/>
            <pc:sldMk cId="1674568692" sldId="326"/>
            <ac:grpSpMk id="153" creationId="{ABB0A605-59E0-4FF7-B191-C7F5D67523BD}"/>
          </ac:grpSpMkLst>
        </pc:grpChg>
        <pc:grpChg chg="mod">
          <ac:chgData name="hassan MH" userId="84cd2103f36ef0dc" providerId="LiveId" clId="{DEB09C12-C376-40B2-8D42-A50FB6EF1F24}" dt="2022-04-15T15:32:45.034" v="1732" actId="165"/>
          <ac:grpSpMkLst>
            <pc:docMk/>
            <pc:sldMk cId="1674568692" sldId="326"/>
            <ac:grpSpMk id="154" creationId="{A12F389F-281B-47DD-A5CB-B0A85B89EC20}"/>
          </ac:grpSpMkLst>
        </pc:grpChg>
        <pc:grpChg chg="mod">
          <ac:chgData name="hassan MH" userId="84cd2103f36ef0dc" providerId="LiveId" clId="{DEB09C12-C376-40B2-8D42-A50FB6EF1F24}" dt="2022-04-15T15:32:45.034" v="1732" actId="165"/>
          <ac:grpSpMkLst>
            <pc:docMk/>
            <pc:sldMk cId="1674568692" sldId="326"/>
            <ac:grpSpMk id="161" creationId="{AECA3F40-A90F-4453-819B-097158529E0D}"/>
          </ac:grpSpMkLst>
        </pc:grpChg>
        <pc:grpChg chg="add mod topLvl">
          <ac:chgData name="hassan MH" userId="84cd2103f36ef0dc" providerId="LiveId" clId="{DEB09C12-C376-40B2-8D42-A50FB6EF1F24}" dt="2022-04-15T15:59:39.862" v="2146" actId="164"/>
          <ac:grpSpMkLst>
            <pc:docMk/>
            <pc:sldMk cId="1674568692" sldId="326"/>
            <ac:grpSpMk id="165" creationId="{89A1BB1D-4B4A-466C-906C-AEBF7CC36875}"/>
          </ac:grpSpMkLst>
        </pc:grpChg>
        <pc:grpChg chg="add del mod">
          <ac:chgData name="hassan MH" userId="84cd2103f36ef0dc" providerId="LiveId" clId="{DEB09C12-C376-40B2-8D42-A50FB6EF1F24}" dt="2022-04-15T15:32:45.034" v="1732" actId="165"/>
          <ac:grpSpMkLst>
            <pc:docMk/>
            <pc:sldMk cId="1674568692" sldId="326"/>
            <ac:grpSpMk id="166" creationId="{401A55B0-76A5-46CB-AAD2-34C31AFE09B5}"/>
          </ac:grpSpMkLst>
        </pc:grpChg>
        <pc:grpChg chg="add del mod">
          <ac:chgData name="hassan MH" userId="84cd2103f36ef0dc" providerId="LiveId" clId="{DEB09C12-C376-40B2-8D42-A50FB6EF1F24}" dt="2022-04-15T15:59:31.582" v="2145" actId="164"/>
          <ac:grpSpMkLst>
            <pc:docMk/>
            <pc:sldMk cId="1674568692" sldId="326"/>
            <ac:grpSpMk id="167" creationId="{585E4299-365F-4E6B-890B-F3D04834A0EB}"/>
          </ac:grpSpMkLst>
        </pc:grpChg>
        <pc:grpChg chg="add del mod">
          <ac:chgData name="hassan MH" userId="84cd2103f36ef0dc" providerId="LiveId" clId="{DEB09C12-C376-40B2-8D42-A50FB6EF1F24}" dt="2022-04-15T15:56:27.524" v="2106"/>
          <ac:grpSpMkLst>
            <pc:docMk/>
            <pc:sldMk cId="1674568692" sldId="326"/>
            <ac:grpSpMk id="168" creationId="{4B2FF6B0-973D-4083-9204-D26CFD237162}"/>
          </ac:grpSpMkLst>
        </pc:grpChg>
        <pc:grpChg chg="mod">
          <ac:chgData name="hassan MH" userId="84cd2103f36ef0dc" providerId="LiveId" clId="{DEB09C12-C376-40B2-8D42-A50FB6EF1F24}" dt="2022-04-15T15:56:20.667" v="2103"/>
          <ac:grpSpMkLst>
            <pc:docMk/>
            <pc:sldMk cId="1674568692" sldId="326"/>
            <ac:grpSpMk id="169" creationId="{B0ECD9D2-3871-4714-89BC-5C7442919D5C}"/>
          </ac:grpSpMkLst>
        </pc:grpChg>
        <pc:grpChg chg="mod">
          <ac:chgData name="hassan MH" userId="84cd2103f36ef0dc" providerId="LiveId" clId="{DEB09C12-C376-40B2-8D42-A50FB6EF1F24}" dt="2022-04-15T15:56:20.667" v="2103"/>
          <ac:grpSpMkLst>
            <pc:docMk/>
            <pc:sldMk cId="1674568692" sldId="326"/>
            <ac:grpSpMk id="170" creationId="{37537992-FA88-4379-84D9-2C68A402DF73}"/>
          </ac:grpSpMkLst>
        </pc:grpChg>
        <pc:grpChg chg="mod">
          <ac:chgData name="hassan MH" userId="84cd2103f36ef0dc" providerId="LiveId" clId="{DEB09C12-C376-40B2-8D42-A50FB6EF1F24}" dt="2022-04-15T15:56:20.667" v="2103"/>
          <ac:grpSpMkLst>
            <pc:docMk/>
            <pc:sldMk cId="1674568692" sldId="326"/>
            <ac:grpSpMk id="172" creationId="{55DBCD49-421A-4110-BD51-C1E461647E4B}"/>
          </ac:grpSpMkLst>
        </pc:grpChg>
        <pc:grpChg chg="mod">
          <ac:chgData name="hassan MH" userId="84cd2103f36ef0dc" providerId="LiveId" clId="{DEB09C12-C376-40B2-8D42-A50FB6EF1F24}" dt="2022-04-15T15:56:20.667" v="2103"/>
          <ac:grpSpMkLst>
            <pc:docMk/>
            <pc:sldMk cId="1674568692" sldId="326"/>
            <ac:grpSpMk id="182" creationId="{A5603BB6-05BD-45B9-A8CB-D024DB5E8350}"/>
          </ac:grpSpMkLst>
        </pc:grpChg>
        <pc:grpChg chg="add mod">
          <ac:chgData name="hassan MH" userId="84cd2103f36ef0dc" providerId="LiveId" clId="{DEB09C12-C376-40B2-8D42-A50FB6EF1F24}" dt="2022-04-15T15:59:31.582" v="2145" actId="164"/>
          <ac:grpSpMkLst>
            <pc:docMk/>
            <pc:sldMk cId="1674568692" sldId="326"/>
            <ac:grpSpMk id="188" creationId="{2B13CBAF-F878-4CDB-89F3-76C4D73E168E}"/>
          </ac:grpSpMkLst>
        </pc:grpChg>
        <pc:grpChg chg="add del mod">
          <ac:chgData name="hassan MH" userId="84cd2103f36ef0dc" providerId="LiveId" clId="{DEB09C12-C376-40B2-8D42-A50FB6EF1F24}" dt="2022-04-15T17:01:11.695" v="2364" actId="21"/>
          <ac:grpSpMkLst>
            <pc:docMk/>
            <pc:sldMk cId="1674568692" sldId="326"/>
            <ac:grpSpMk id="189" creationId="{5F2BF71B-6852-4C4E-BF24-347460F24D23}"/>
          </ac:grpSpMkLst>
        </pc:grpChg>
        <pc:picChg chg="add del mod">
          <ac:chgData name="hassan MH" userId="84cd2103f36ef0dc" providerId="LiveId" clId="{DEB09C12-C376-40B2-8D42-A50FB6EF1F24}" dt="2022-04-15T12:54:02.080" v="222" actId="478"/>
          <ac:picMkLst>
            <pc:docMk/>
            <pc:sldMk cId="1674568692" sldId="326"/>
            <ac:picMk id="5" creationId="{03D3EB58-EF52-4898-AE7B-257B2A5CA12A}"/>
          </ac:picMkLst>
        </pc:picChg>
        <pc:picChg chg="add del mod">
          <ac:chgData name="hassan MH" userId="84cd2103f36ef0dc" providerId="LiveId" clId="{DEB09C12-C376-40B2-8D42-A50FB6EF1F24}" dt="2022-04-15T16:06:14.722" v="2226" actId="478"/>
          <ac:picMkLst>
            <pc:docMk/>
            <pc:sldMk cId="1674568692" sldId="326"/>
            <ac:picMk id="22" creationId="{8E954309-8309-435D-AD98-CED17F6DCDD2}"/>
          </ac:picMkLst>
        </pc:picChg>
        <pc:picChg chg="add del mod ord">
          <ac:chgData name="hassan MH" userId="84cd2103f36ef0dc" providerId="LiveId" clId="{DEB09C12-C376-40B2-8D42-A50FB6EF1F24}" dt="2022-04-15T16:06:15.254" v="2227" actId="478"/>
          <ac:picMkLst>
            <pc:docMk/>
            <pc:sldMk cId="1674568692" sldId="326"/>
            <ac:picMk id="24" creationId="{D82FCFA6-E29F-4EDE-B510-0F8F15D93F92}"/>
          </ac:picMkLst>
        </pc:picChg>
        <pc:picChg chg="add mod">
          <ac:chgData name="hassan MH" userId="84cd2103f36ef0dc" providerId="LiveId" clId="{DEB09C12-C376-40B2-8D42-A50FB6EF1F24}" dt="2022-04-15T14:00:15.948" v="492" actId="164"/>
          <ac:picMkLst>
            <pc:docMk/>
            <pc:sldMk cId="1674568692" sldId="326"/>
            <ac:picMk id="26" creationId="{D39E9CA6-8601-44E5-8E04-B80227C301ED}"/>
          </ac:picMkLst>
        </pc:picChg>
        <pc:picChg chg="add del mod">
          <ac:chgData name="hassan MH" userId="84cd2103f36ef0dc" providerId="LiveId" clId="{DEB09C12-C376-40B2-8D42-A50FB6EF1F24}" dt="2022-04-15T12:58:45.451" v="305" actId="478"/>
          <ac:picMkLst>
            <pc:docMk/>
            <pc:sldMk cId="1674568692" sldId="326"/>
            <ac:picMk id="29" creationId="{2B932DAB-923E-4730-A0ED-F5E44AA0BA5C}"/>
          </ac:picMkLst>
        </pc:picChg>
        <pc:picChg chg="add del mod">
          <ac:chgData name="hassan MH" userId="84cd2103f36ef0dc" providerId="LiveId" clId="{DEB09C12-C376-40B2-8D42-A50FB6EF1F24}" dt="2022-04-15T14:17:42.580" v="743" actId="27803"/>
          <ac:picMkLst>
            <pc:docMk/>
            <pc:sldMk cId="1674568692" sldId="326"/>
            <ac:picMk id="152" creationId="{5E8AF46D-08E0-4947-9144-11054A1CA737}"/>
          </ac:picMkLst>
        </pc:picChg>
        <pc:picChg chg="add mod">
          <ac:chgData name="hassan MH" userId="84cd2103f36ef0dc" providerId="LiveId" clId="{DEB09C12-C376-40B2-8D42-A50FB6EF1F24}" dt="2022-04-15T17:01:16.491" v="2367" actId="1076"/>
          <ac:picMkLst>
            <pc:docMk/>
            <pc:sldMk cId="1674568692" sldId="326"/>
            <ac:picMk id="190" creationId="{294E57EC-46A0-4126-BF11-691621BBD58E}"/>
          </ac:picMkLst>
        </pc:picChg>
      </pc:sldChg>
      <pc:sldChg chg="addSp delSp modSp add mod ord modNotesTx">
        <pc:chgData name="hassan MH" userId="84cd2103f36ef0dc" providerId="LiveId" clId="{DEB09C12-C376-40B2-8D42-A50FB6EF1F24}" dt="2022-04-15T17:01:35.216" v="2372" actId="1076"/>
        <pc:sldMkLst>
          <pc:docMk/>
          <pc:sldMk cId="3241919719" sldId="327"/>
        </pc:sldMkLst>
        <pc:spChg chg="mod">
          <ac:chgData name="hassan MH" userId="84cd2103f36ef0dc" providerId="LiveId" clId="{DEB09C12-C376-40B2-8D42-A50FB6EF1F24}" dt="2022-04-15T12:56:55.338" v="284" actId="1076"/>
          <ac:spMkLst>
            <pc:docMk/>
            <pc:sldMk cId="3241919719" sldId="327"/>
            <ac:spMk id="7" creationId="{04F34A83-9EC0-4B60-81F9-7A7F85EAD44A}"/>
          </ac:spMkLst>
        </pc:spChg>
        <pc:spChg chg="mod">
          <ac:chgData name="hassan MH" userId="84cd2103f36ef0dc" providerId="LiveId" clId="{DEB09C12-C376-40B2-8D42-A50FB6EF1F24}" dt="2022-04-15T12:56:23.678" v="277" actId="1076"/>
          <ac:spMkLst>
            <pc:docMk/>
            <pc:sldMk cId="3241919719" sldId="327"/>
            <ac:spMk id="8" creationId="{7D491AE9-538C-4C21-B0C1-3D0004632857}"/>
          </ac:spMkLst>
        </pc:spChg>
        <pc:spChg chg="mod">
          <ac:chgData name="hassan MH" userId="84cd2103f36ef0dc" providerId="LiveId" clId="{DEB09C12-C376-40B2-8D42-A50FB6EF1F24}" dt="2022-04-15T12:57:28.571" v="289" actId="1076"/>
          <ac:spMkLst>
            <pc:docMk/>
            <pc:sldMk cId="3241919719" sldId="327"/>
            <ac:spMk id="9" creationId="{C8B70419-674E-408C-BA40-75A92326E929}"/>
          </ac:spMkLst>
        </pc:spChg>
        <pc:spChg chg="mod">
          <ac:chgData name="hassan MH" userId="84cd2103f36ef0dc" providerId="LiveId" clId="{DEB09C12-C376-40B2-8D42-A50FB6EF1F24}" dt="2022-04-15T12:56:34.154" v="281" actId="1076"/>
          <ac:spMkLst>
            <pc:docMk/>
            <pc:sldMk cId="3241919719" sldId="327"/>
            <ac:spMk id="10" creationId="{2AEEF5BE-C344-4D57-9215-C0F1E4A8EF06}"/>
          </ac:spMkLst>
        </pc:spChg>
        <pc:spChg chg="add mod topLvl">
          <ac:chgData name="hassan MH" userId="84cd2103f36ef0dc" providerId="LiveId" clId="{DEB09C12-C376-40B2-8D42-A50FB6EF1F24}" dt="2022-04-15T16:07:19.702" v="2249" actId="165"/>
          <ac:spMkLst>
            <pc:docMk/>
            <pc:sldMk cId="3241919719" sldId="327"/>
            <ac:spMk id="11" creationId="{40DE4D7D-B8A8-4F7A-8A68-6C1AEAA48B6D}"/>
          </ac:spMkLst>
        </pc:spChg>
        <pc:spChg chg="add mod">
          <ac:chgData name="hassan MH" userId="84cd2103f36ef0dc" providerId="LiveId" clId="{DEB09C12-C376-40B2-8D42-A50FB6EF1F24}" dt="2022-04-15T15:59:16.373" v="2141" actId="164"/>
          <ac:spMkLst>
            <pc:docMk/>
            <pc:sldMk cId="3241919719" sldId="327"/>
            <ac:spMk id="12" creationId="{C9F90269-84F3-4085-BEBE-AE8B30E9CC70}"/>
          </ac:spMkLst>
        </pc:spChg>
        <pc:spChg chg="mod">
          <ac:chgData name="hassan MH" userId="84cd2103f36ef0dc" providerId="LiveId" clId="{DEB09C12-C376-40B2-8D42-A50FB6EF1F24}" dt="2022-04-15T15:59:12.661" v="2140" actId="164"/>
          <ac:spMkLst>
            <pc:docMk/>
            <pc:sldMk cId="3241919719" sldId="327"/>
            <ac:spMk id="13" creationId="{10953DA8-2034-4987-84AE-99F02925F3DA}"/>
          </ac:spMkLst>
        </pc:spChg>
        <pc:spChg chg="mod">
          <ac:chgData name="hassan MH" userId="84cd2103f36ef0dc" providerId="LiveId" clId="{DEB09C12-C376-40B2-8D42-A50FB6EF1F24}" dt="2022-04-15T12:57:05.346" v="286" actId="1076"/>
          <ac:spMkLst>
            <pc:docMk/>
            <pc:sldMk cId="3241919719" sldId="327"/>
            <ac:spMk id="14" creationId="{FF46C56F-2A13-4DD9-95CC-91FEFF572BE9}"/>
          </ac:spMkLst>
        </pc:spChg>
        <pc:spChg chg="mod">
          <ac:chgData name="hassan MH" userId="84cd2103f36ef0dc" providerId="LiveId" clId="{DEB09C12-C376-40B2-8D42-A50FB6EF1F24}" dt="2022-04-15T12:56:41.020" v="282" actId="1076"/>
          <ac:spMkLst>
            <pc:docMk/>
            <pc:sldMk cId="3241919719" sldId="327"/>
            <ac:spMk id="17" creationId="{917C632E-2C3C-4FAB-925C-610217C97062}"/>
          </ac:spMkLst>
        </pc:spChg>
        <pc:spChg chg="mod">
          <ac:chgData name="hassan MH" userId="84cd2103f36ef0dc" providerId="LiveId" clId="{DEB09C12-C376-40B2-8D42-A50FB6EF1F24}" dt="2022-04-15T12:56:21.894" v="276" actId="688"/>
          <ac:spMkLst>
            <pc:docMk/>
            <pc:sldMk cId="3241919719" sldId="327"/>
            <ac:spMk id="18" creationId="{6BD793D1-B608-45E1-8D77-DB2D96521206}"/>
          </ac:spMkLst>
        </pc:spChg>
        <pc:spChg chg="mod">
          <ac:chgData name="hassan MH" userId="84cd2103f36ef0dc" providerId="LiveId" clId="{DEB09C12-C376-40B2-8D42-A50FB6EF1F24}" dt="2022-04-15T12:56:29.934" v="280" actId="1076"/>
          <ac:spMkLst>
            <pc:docMk/>
            <pc:sldMk cId="3241919719" sldId="327"/>
            <ac:spMk id="19" creationId="{64DB9AF5-4CAB-4A48-A3C6-EF59FA4E2DAC}"/>
          </ac:spMkLst>
        </pc:spChg>
        <pc:spChg chg="mod">
          <ac:chgData name="hassan MH" userId="84cd2103f36ef0dc" providerId="LiveId" clId="{DEB09C12-C376-40B2-8D42-A50FB6EF1F24}" dt="2022-04-15T15:27:49.760" v="1649"/>
          <ac:spMkLst>
            <pc:docMk/>
            <pc:sldMk cId="3241919719" sldId="327"/>
            <ac:spMk id="21" creationId="{875100D4-14FD-49D9-9C56-E0BD46180E40}"/>
          </ac:spMkLst>
        </pc:spChg>
        <pc:spChg chg="mod">
          <ac:chgData name="hassan MH" userId="84cd2103f36ef0dc" providerId="LiveId" clId="{DEB09C12-C376-40B2-8D42-A50FB6EF1F24}" dt="2022-04-15T15:27:49.760" v="1649"/>
          <ac:spMkLst>
            <pc:docMk/>
            <pc:sldMk cId="3241919719" sldId="327"/>
            <ac:spMk id="23" creationId="{4F5981A2-8C9D-4348-A221-6467FA1ABA07}"/>
          </ac:spMkLst>
        </pc:spChg>
        <pc:spChg chg="mod">
          <ac:chgData name="hassan MH" userId="84cd2103f36ef0dc" providerId="LiveId" clId="{DEB09C12-C376-40B2-8D42-A50FB6EF1F24}" dt="2022-04-15T15:27:49.760" v="1649"/>
          <ac:spMkLst>
            <pc:docMk/>
            <pc:sldMk cId="3241919719" sldId="327"/>
            <ac:spMk id="24" creationId="{D252BA5D-3C7F-4ECC-BC81-E6E6CF9F95CE}"/>
          </ac:spMkLst>
        </pc:spChg>
        <pc:spChg chg="mod">
          <ac:chgData name="hassan MH" userId="84cd2103f36ef0dc" providerId="LiveId" clId="{DEB09C12-C376-40B2-8D42-A50FB6EF1F24}" dt="2022-04-15T15:27:49.760" v="1649"/>
          <ac:spMkLst>
            <pc:docMk/>
            <pc:sldMk cId="3241919719" sldId="327"/>
            <ac:spMk id="25" creationId="{1E60165E-53D1-495A-8135-66C0DFAFADDC}"/>
          </ac:spMkLst>
        </pc:spChg>
        <pc:spChg chg="mod">
          <ac:chgData name="hassan MH" userId="84cd2103f36ef0dc" providerId="LiveId" clId="{DEB09C12-C376-40B2-8D42-A50FB6EF1F24}" dt="2022-04-15T15:27:49.760" v="1649"/>
          <ac:spMkLst>
            <pc:docMk/>
            <pc:sldMk cId="3241919719" sldId="327"/>
            <ac:spMk id="26" creationId="{6DDBA1F5-17E5-4178-BC16-7794D958C0A3}"/>
          </ac:spMkLst>
        </pc:spChg>
        <pc:spChg chg="mod">
          <ac:chgData name="hassan MH" userId="84cd2103f36ef0dc" providerId="LiveId" clId="{DEB09C12-C376-40B2-8D42-A50FB6EF1F24}" dt="2022-04-15T15:27:49.760" v="1649"/>
          <ac:spMkLst>
            <pc:docMk/>
            <pc:sldMk cId="3241919719" sldId="327"/>
            <ac:spMk id="27" creationId="{F793B490-5881-4ED0-8085-13DEA763DCCB}"/>
          </ac:spMkLst>
        </pc:spChg>
        <pc:spChg chg="mod">
          <ac:chgData name="hassan MH" userId="84cd2103f36ef0dc" providerId="LiveId" clId="{DEB09C12-C376-40B2-8D42-A50FB6EF1F24}" dt="2022-04-15T15:27:49.760" v="1649"/>
          <ac:spMkLst>
            <pc:docMk/>
            <pc:sldMk cId="3241919719" sldId="327"/>
            <ac:spMk id="28" creationId="{38AB6BEA-1E18-4F7E-8C09-A801878D4AAB}"/>
          </ac:spMkLst>
        </pc:spChg>
        <pc:spChg chg="mod">
          <ac:chgData name="hassan MH" userId="84cd2103f36ef0dc" providerId="LiveId" clId="{DEB09C12-C376-40B2-8D42-A50FB6EF1F24}" dt="2022-04-15T15:27:49.760" v="1649"/>
          <ac:spMkLst>
            <pc:docMk/>
            <pc:sldMk cId="3241919719" sldId="327"/>
            <ac:spMk id="29" creationId="{35E58302-AD45-4169-907A-D09BDEA6DA82}"/>
          </ac:spMkLst>
        </pc:spChg>
        <pc:spChg chg="mod">
          <ac:chgData name="hassan MH" userId="84cd2103f36ef0dc" providerId="LiveId" clId="{DEB09C12-C376-40B2-8D42-A50FB6EF1F24}" dt="2022-04-15T15:27:49.760" v="1649"/>
          <ac:spMkLst>
            <pc:docMk/>
            <pc:sldMk cId="3241919719" sldId="327"/>
            <ac:spMk id="30" creationId="{7D15E249-A444-4E99-9C1A-8F6E5A1FD254}"/>
          </ac:spMkLst>
        </pc:spChg>
        <pc:spChg chg="mod">
          <ac:chgData name="hassan MH" userId="84cd2103f36ef0dc" providerId="LiveId" clId="{DEB09C12-C376-40B2-8D42-A50FB6EF1F24}" dt="2022-04-15T15:27:49.760" v="1649"/>
          <ac:spMkLst>
            <pc:docMk/>
            <pc:sldMk cId="3241919719" sldId="327"/>
            <ac:spMk id="31" creationId="{74A43279-7946-4DAC-8C11-B0A4CE6EDFF0}"/>
          </ac:spMkLst>
        </pc:spChg>
        <pc:spChg chg="mod">
          <ac:chgData name="hassan MH" userId="84cd2103f36ef0dc" providerId="LiveId" clId="{DEB09C12-C376-40B2-8D42-A50FB6EF1F24}" dt="2022-04-15T15:27:49.760" v="1649"/>
          <ac:spMkLst>
            <pc:docMk/>
            <pc:sldMk cId="3241919719" sldId="327"/>
            <ac:spMk id="33" creationId="{55C96F3E-6047-463C-95EC-1C84E43077D1}"/>
          </ac:spMkLst>
        </pc:spChg>
        <pc:spChg chg="mod">
          <ac:chgData name="hassan MH" userId="84cd2103f36ef0dc" providerId="LiveId" clId="{DEB09C12-C376-40B2-8D42-A50FB6EF1F24}" dt="2022-04-15T15:27:49.760" v="1649"/>
          <ac:spMkLst>
            <pc:docMk/>
            <pc:sldMk cId="3241919719" sldId="327"/>
            <ac:spMk id="34" creationId="{4B619215-0B43-4460-BA78-F6196362A72A}"/>
          </ac:spMkLst>
        </pc:spChg>
        <pc:spChg chg="mod">
          <ac:chgData name="hassan MH" userId="84cd2103f36ef0dc" providerId="LiveId" clId="{DEB09C12-C376-40B2-8D42-A50FB6EF1F24}" dt="2022-04-15T15:27:49.760" v="1649"/>
          <ac:spMkLst>
            <pc:docMk/>
            <pc:sldMk cId="3241919719" sldId="327"/>
            <ac:spMk id="35" creationId="{F4AF4159-62EE-4B53-A84F-3413CAA5B2A3}"/>
          </ac:spMkLst>
        </pc:spChg>
        <pc:spChg chg="mod">
          <ac:chgData name="hassan MH" userId="84cd2103f36ef0dc" providerId="LiveId" clId="{DEB09C12-C376-40B2-8D42-A50FB6EF1F24}" dt="2022-04-15T15:27:49.760" v="1649"/>
          <ac:spMkLst>
            <pc:docMk/>
            <pc:sldMk cId="3241919719" sldId="327"/>
            <ac:spMk id="36" creationId="{82AF5ECC-1CEC-4E19-B7E8-10444DFEA7D0}"/>
          </ac:spMkLst>
        </pc:spChg>
        <pc:spChg chg="mod">
          <ac:chgData name="hassan MH" userId="84cd2103f36ef0dc" providerId="LiveId" clId="{DEB09C12-C376-40B2-8D42-A50FB6EF1F24}" dt="2022-04-15T15:27:49.760" v="1649"/>
          <ac:spMkLst>
            <pc:docMk/>
            <pc:sldMk cId="3241919719" sldId="327"/>
            <ac:spMk id="37" creationId="{EEA28A20-DFDB-40AF-8458-5A4E82594406}"/>
          </ac:spMkLst>
        </pc:spChg>
        <pc:spChg chg="mod">
          <ac:chgData name="hassan MH" userId="84cd2103f36ef0dc" providerId="LiveId" clId="{DEB09C12-C376-40B2-8D42-A50FB6EF1F24}" dt="2022-04-15T15:28:00.374" v="1653"/>
          <ac:spMkLst>
            <pc:docMk/>
            <pc:sldMk cId="3241919719" sldId="327"/>
            <ac:spMk id="44" creationId="{09D3A6AD-F3A7-4B2C-B680-59AFE0A99BD0}"/>
          </ac:spMkLst>
        </pc:spChg>
        <pc:spChg chg="mod">
          <ac:chgData name="hassan MH" userId="84cd2103f36ef0dc" providerId="LiveId" clId="{DEB09C12-C376-40B2-8D42-A50FB6EF1F24}" dt="2022-04-15T15:28:00.374" v="1653"/>
          <ac:spMkLst>
            <pc:docMk/>
            <pc:sldMk cId="3241919719" sldId="327"/>
            <ac:spMk id="45" creationId="{C903C21C-0E0E-4902-BD6A-4E407DCB7552}"/>
          </ac:spMkLst>
        </pc:spChg>
        <pc:spChg chg="mod">
          <ac:chgData name="hassan MH" userId="84cd2103f36ef0dc" providerId="LiveId" clId="{DEB09C12-C376-40B2-8D42-A50FB6EF1F24}" dt="2022-04-15T15:28:00.374" v="1653"/>
          <ac:spMkLst>
            <pc:docMk/>
            <pc:sldMk cId="3241919719" sldId="327"/>
            <ac:spMk id="46" creationId="{2D415D86-6D47-4261-810F-C82C453BBED9}"/>
          </ac:spMkLst>
        </pc:spChg>
        <pc:spChg chg="mod">
          <ac:chgData name="hassan MH" userId="84cd2103f36ef0dc" providerId="LiveId" clId="{DEB09C12-C376-40B2-8D42-A50FB6EF1F24}" dt="2022-04-15T15:28:00.374" v="1653"/>
          <ac:spMkLst>
            <pc:docMk/>
            <pc:sldMk cId="3241919719" sldId="327"/>
            <ac:spMk id="47" creationId="{C7CA7A68-10C9-451E-AAD4-9A9EF387B048}"/>
          </ac:spMkLst>
        </pc:spChg>
        <pc:spChg chg="mod">
          <ac:chgData name="hassan MH" userId="84cd2103f36ef0dc" providerId="LiveId" clId="{DEB09C12-C376-40B2-8D42-A50FB6EF1F24}" dt="2022-04-15T15:28:00.374" v="1653"/>
          <ac:spMkLst>
            <pc:docMk/>
            <pc:sldMk cId="3241919719" sldId="327"/>
            <ac:spMk id="48" creationId="{27F552DD-4DF2-4491-AB58-24C25ABDFEF9}"/>
          </ac:spMkLst>
        </pc:spChg>
        <pc:spChg chg="mod">
          <ac:chgData name="hassan MH" userId="84cd2103f36ef0dc" providerId="LiveId" clId="{DEB09C12-C376-40B2-8D42-A50FB6EF1F24}" dt="2022-04-15T15:28:00.374" v="1653"/>
          <ac:spMkLst>
            <pc:docMk/>
            <pc:sldMk cId="3241919719" sldId="327"/>
            <ac:spMk id="49" creationId="{D6601715-4FFC-494E-A77D-EF35CD22C705}"/>
          </ac:spMkLst>
        </pc:spChg>
        <pc:spChg chg="mod">
          <ac:chgData name="hassan MH" userId="84cd2103f36ef0dc" providerId="LiveId" clId="{DEB09C12-C376-40B2-8D42-A50FB6EF1F24}" dt="2022-04-15T15:28:00.374" v="1653"/>
          <ac:spMkLst>
            <pc:docMk/>
            <pc:sldMk cId="3241919719" sldId="327"/>
            <ac:spMk id="50" creationId="{D5EEFDE6-522A-449E-88C5-FDB2E766016A}"/>
          </ac:spMkLst>
        </pc:spChg>
        <pc:spChg chg="mod">
          <ac:chgData name="hassan MH" userId="84cd2103f36ef0dc" providerId="LiveId" clId="{DEB09C12-C376-40B2-8D42-A50FB6EF1F24}" dt="2022-04-15T15:28:00.374" v="1653"/>
          <ac:spMkLst>
            <pc:docMk/>
            <pc:sldMk cId="3241919719" sldId="327"/>
            <ac:spMk id="51" creationId="{5EED209F-4D4E-4535-AAD9-67B2AD52E83D}"/>
          </ac:spMkLst>
        </pc:spChg>
        <pc:spChg chg="mod">
          <ac:chgData name="hassan MH" userId="84cd2103f36ef0dc" providerId="LiveId" clId="{DEB09C12-C376-40B2-8D42-A50FB6EF1F24}" dt="2022-04-15T15:28:00.374" v="1653"/>
          <ac:spMkLst>
            <pc:docMk/>
            <pc:sldMk cId="3241919719" sldId="327"/>
            <ac:spMk id="52" creationId="{ABD86E73-D3CD-483B-818D-AEECB0319FA8}"/>
          </ac:spMkLst>
        </pc:spChg>
        <pc:spChg chg="mod">
          <ac:chgData name="hassan MH" userId="84cd2103f36ef0dc" providerId="LiveId" clId="{DEB09C12-C376-40B2-8D42-A50FB6EF1F24}" dt="2022-04-15T15:28:00.374" v="1653"/>
          <ac:spMkLst>
            <pc:docMk/>
            <pc:sldMk cId="3241919719" sldId="327"/>
            <ac:spMk id="53" creationId="{1A7C63D0-CD49-4E84-855D-9FC9AA0B3C41}"/>
          </ac:spMkLst>
        </pc:spChg>
        <pc:spChg chg="mod">
          <ac:chgData name="hassan MH" userId="84cd2103f36ef0dc" providerId="LiveId" clId="{DEB09C12-C376-40B2-8D42-A50FB6EF1F24}" dt="2022-04-15T15:28:00.374" v="1653"/>
          <ac:spMkLst>
            <pc:docMk/>
            <pc:sldMk cId="3241919719" sldId="327"/>
            <ac:spMk id="54" creationId="{82E113DA-A8CE-4C3C-9D9F-46FE4737541E}"/>
          </ac:spMkLst>
        </pc:spChg>
        <pc:spChg chg="mod">
          <ac:chgData name="hassan MH" userId="84cd2103f36ef0dc" providerId="LiveId" clId="{DEB09C12-C376-40B2-8D42-A50FB6EF1F24}" dt="2022-04-15T15:28:00.374" v="1653"/>
          <ac:spMkLst>
            <pc:docMk/>
            <pc:sldMk cId="3241919719" sldId="327"/>
            <ac:spMk id="55" creationId="{91AF466E-0B2E-4C5E-AC58-6ED48D122364}"/>
          </ac:spMkLst>
        </pc:spChg>
        <pc:spChg chg="mod">
          <ac:chgData name="hassan MH" userId="84cd2103f36ef0dc" providerId="LiveId" clId="{DEB09C12-C376-40B2-8D42-A50FB6EF1F24}" dt="2022-04-15T15:28:00.374" v="1653"/>
          <ac:spMkLst>
            <pc:docMk/>
            <pc:sldMk cId="3241919719" sldId="327"/>
            <ac:spMk id="56" creationId="{5E6A96F5-AC00-47B9-99F8-05A779304755}"/>
          </ac:spMkLst>
        </pc:spChg>
        <pc:spChg chg="mod">
          <ac:chgData name="hassan MH" userId="84cd2103f36ef0dc" providerId="LiveId" clId="{DEB09C12-C376-40B2-8D42-A50FB6EF1F24}" dt="2022-04-15T15:28:00.374" v="1653"/>
          <ac:spMkLst>
            <pc:docMk/>
            <pc:sldMk cId="3241919719" sldId="327"/>
            <ac:spMk id="57" creationId="{9755EF19-4609-46BB-A2CC-A1E2F71EF49B}"/>
          </ac:spMkLst>
        </pc:spChg>
        <pc:spChg chg="mod">
          <ac:chgData name="hassan MH" userId="84cd2103f36ef0dc" providerId="LiveId" clId="{DEB09C12-C376-40B2-8D42-A50FB6EF1F24}" dt="2022-04-15T15:28:00.374" v="1653"/>
          <ac:spMkLst>
            <pc:docMk/>
            <pc:sldMk cId="3241919719" sldId="327"/>
            <ac:spMk id="58" creationId="{525A0743-D6EE-4CBA-B3CD-E9CFD0D3821E}"/>
          </ac:spMkLst>
        </pc:spChg>
        <pc:spChg chg="mod">
          <ac:chgData name="hassan MH" userId="84cd2103f36ef0dc" providerId="LiveId" clId="{DEB09C12-C376-40B2-8D42-A50FB6EF1F24}" dt="2022-04-15T15:28:00.374" v="1653"/>
          <ac:spMkLst>
            <pc:docMk/>
            <pc:sldMk cId="3241919719" sldId="327"/>
            <ac:spMk id="59" creationId="{EF2B2151-F375-4FEC-9D53-2C57BE75F2C7}"/>
          </ac:spMkLst>
        </pc:spChg>
        <pc:spChg chg="mod">
          <ac:chgData name="hassan MH" userId="84cd2103f36ef0dc" providerId="LiveId" clId="{DEB09C12-C376-40B2-8D42-A50FB6EF1F24}" dt="2022-04-15T15:28:00.374" v="1653"/>
          <ac:spMkLst>
            <pc:docMk/>
            <pc:sldMk cId="3241919719" sldId="327"/>
            <ac:spMk id="60" creationId="{88E2141D-AA8E-4FF7-BC32-2FF7EEAE1E85}"/>
          </ac:spMkLst>
        </pc:spChg>
        <pc:spChg chg="mod">
          <ac:chgData name="hassan MH" userId="84cd2103f36ef0dc" providerId="LiveId" clId="{DEB09C12-C376-40B2-8D42-A50FB6EF1F24}" dt="2022-04-15T15:28:00.374" v="1653"/>
          <ac:spMkLst>
            <pc:docMk/>
            <pc:sldMk cId="3241919719" sldId="327"/>
            <ac:spMk id="61" creationId="{DDC48D61-F262-4578-AE93-41CDC466B199}"/>
          </ac:spMkLst>
        </pc:spChg>
        <pc:spChg chg="mod">
          <ac:chgData name="hassan MH" userId="84cd2103f36ef0dc" providerId="LiveId" clId="{DEB09C12-C376-40B2-8D42-A50FB6EF1F24}" dt="2022-04-15T15:28:00.374" v="1653"/>
          <ac:spMkLst>
            <pc:docMk/>
            <pc:sldMk cId="3241919719" sldId="327"/>
            <ac:spMk id="62" creationId="{E6BA746D-EC14-4EE8-868D-60F75C3425B3}"/>
          </ac:spMkLst>
        </pc:spChg>
        <pc:spChg chg="mod">
          <ac:chgData name="hassan MH" userId="84cd2103f36ef0dc" providerId="LiveId" clId="{DEB09C12-C376-40B2-8D42-A50FB6EF1F24}" dt="2022-04-15T15:28:00.374" v="1653"/>
          <ac:spMkLst>
            <pc:docMk/>
            <pc:sldMk cId="3241919719" sldId="327"/>
            <ac:spMk id="63" creationId="{E3882309-CA51-464E-A54D-B8D1203DA0EC}"/>
          </ac:spMkLst>
        </pc:spChg>
        <pc:spChg chg="mod">
          <ac:chgData name="hassan MH" userId="84cd2103f36ef0dc" providerId="LiveId" clId="{DEB09C12-C376-40B2-8D42-A50FB6EF1F24}" dt="2022-04-15T15:28:00.374" v="1653"/>
          <ac:spMkLst>
            <pc:docMk/>
            <pc:sldMk cId="3241919719" sldId="327"/>
            <ac:spMk id="64" creationId="{B20CE34E-32C3-43F9-A7DA-DEA372BF5526}"/>
          </ac:spMkLst>
        </pc:spChg>
        <pc:spChg chg="mod">
          <ac:chgData name="hassan MH" userId="84cd2103f36ef0dc" providerId="LiveId" clId="{DEB09C12-C376-40B2-8D42-A50FB6EF1F24}" dt="2022-04-15T15:28:00.374" v="1653"/>
          <ac:spMkLst>
            <pc:docMk/>
            <pc:sldMk cId="3241919719" sldId="327"/>
            <ac:spMk id="65" creationId="{005844EC-7545-44E0-9F1B-DB13DD3B2A9D}"/>
          </ac:spMkLst>
        </pc:spChg>
        <pc:spChg chg="mod">
          <ac:chgData name="hassan MH" userId="84cd2103f36ef0dc" providerId="LiveId" clId="{DEB09C12-C376-40B2-8D42-A50FB6EF1F24}" dt="2022-04-15T15:28:00.374" v="1653"/>
          <ac:spMkLst>
            <pc:docMk/>
            <pc:sldMk cId="3241919719" sldId="327"/>
            <ac:spMk id="66" creationId="{7B78890C-648F-4B1A-B0B7-F83F628CA5D0}"/>
          </ac:spMkLst>
        </pc:spChg>
        <pc:spChg chg="mod">
          <ac:chgData name="hassan MH" userId="84cd2103f36ef0dc" providerId="LiveId" clId="{DEB09C12-C376-40B2-8D42-A50FB6EF1F24}" dt="2022-04-15T15:28:00.374" v="1653"/>
          <ac:spMkLst>
            <pc:docMk/>
            <pc:sldMk cId="3241919719" sldId="327"/>
            <ac:spMk id="67" creationId="{5B123159-BC57-488F-9ABB-42AD530B1DF7}"/>
          </ac:spMkLst>
        </pc:spChg>
        <pc:spChg chg="mod">
          <ac:chgData name="hassan MH" userId="84cd2103f36ef0dc" providerId="LiveId" clId="{DEB09C12-C376-40B2-8D42-A50FB6EF1F24}" dt="2022-04-15T15:28:00.374" v="1653"/>
          <ac:spMkLst>
            <pc:docMk/>
            <pc:sldMk cId="3241919719" sldId="327"/>
            <ac:spMk id="68" creationId="{B85F1B51-92D2-43DB-A624-09F266C4A69D}"/>
          </ac:spMkLst>
        </pc:spChg>
        <pc:spChg chg="mod">
          <ac:chgData name="hassan MH" userId="84cd2103f36ef0dc" providerId="LiveId" clId="{DEB09C12-C376-40B2-8D42-A50FB6EF1F24}" dt="2022-04-15T15:28:00.374" v="1653"/>
          <ac:spMkLst>
            <pc:docMk/>
            <pc:sldMk cId="3241919719" sldId="327"/>
            <ac:spMk id="69" creationId="{34AF1095-B468-46AA-A8DA-246D32BEE487}"/>
          </ac:spMkLst>
        </pc:spChg>
        <pc:spChg chg="mod">
          <ac:chgData name="hassan MH" userId="84cd2103f36ef0dc" providerId="LiveId" clId="{DEB09C12-C376-40B2-8D42-A50FB6EF1F24}" dt="2022-04-15T15:28:00.374" v="1653"/>
          <ac:spMkLst>
            <pc:docMk/>
            <pc:sldMk cId="3241919719" sldId="327"/>
            <ac:spMk id="72" creationId="{E74DC121-10B0-450A-A557-F37499E8CEF9}"/>
          </ac:spMkLst>
        </pc:spChg>
        <pc:spChg chg="mod">
          <ac:chgData name="hassan MH" userId="84cd2103f36ef0dc" providerId="LiveId" clId="{DEB09C12-C376-40B2-8D42-A50FB6EF1F24}" dt="2022-04-15T15:28:00.374" v="1653"/>
          <ac:spMkLst>
            <pc:docMk/>
            <pc:sldMk cId="3241919719" sldId="327"/>
            <ac:spMk id="73" creationId="{825A76D3-6416-487E-8D03-C1574EEDA849}"/>
          </ac:spMkLst>
        </pc:spChg>
        <pc:spChg chg="mod">
          <ac:chgData name="hassan MH" userId="84cd2103f36ef0dc" providerId="LiveId" clId="{DEB09C12-C376-40B2-8D42-A50FB6EF1F24}" dt="2022-04-15T15:28:00.374" v="1653"/>
          <ac:spMkLst>
            <pc:docMk/>
            <pc:sldMk cId="3241919719" sldId="327"/>
            <ac:spMk id="74" creationId="{D05D492B-F660-4920-9984-C914F425332D}"/>
          </ac:spMkLst>
        </pc:spChg>
        <pc:spChg chg="mod">
          <ac:chgData name="hassan MH" userId="84cd2103f36ef0dc" providerId="LiveId" clId="{DEB09C12-C376-40B2-8D42-A50FB6EF1F24}" dt="2022-04-15T15:28:00.374" v="1653"/>
          <ac:spMkLst>
            <pc:docMk/>
            <pc:sldMk cId="3241919719" sldId="327"/>
            <ac:spMk id="75" creationId="{64F9CA55-E2DC-4794-A86A-AEF7258E26EC}"/>
          </ac:spMkLst>
        </pc:spChg>
        <pc:spChg chg="mod">
          <ac:chgData name="hassan MH" userId="84cd2103f36ef0dc" providerId="LiveId" clId="{DEB09C12-C376-40B2-8D42-A50FB6EF1F24}" dt="2022-04-15T15:28:00.374" v="1653"/>
          <ac:spMkLst>
            <pc:docMk/>
            <pc:sldMk cId="3241919719" sldId="327"/>
            <ac:spMk id="76" creationId="{77250D1B-DE13-4DD2-9B44-D01F24EB1A0A}"/>
          </ac:spMkLst>
        </pc:spChg>
        <pc:spChg chg="mod">
          <ac:chgData name="hassan MH" userId="84cd2103f36ef0dc" providerId="LiveId" clId="{DEB09C12-C376-40B2-8D42-A50FB6EF1F24}" dt="2022-04-15T15:28:00.374" v="1653"/>
          <ac:spMkLst>
            <pc:docMk/>
            <pc:sldMk cId="3241919719" sldId="327"/>
            <ac:spMk id="77" creationId="{96833DC0-DA01-4406-85B2-8F33B4D48A5E}"/>
          </ac:spMkLst>
        </pc:spChg>
        <pc:spChg chg="mod">
          <ac:chgData name="hassan MH" userId="84cd2103f36ef0dc" providerId="LiveId" clId="{DEB09C12-C376-40B2-8D42-A50FB6EF1F24}" dt="2022-04-15T15:28:00.374" v="1653"/>
          <ac:spMkLst>
            <pc:docMk/>
            <pc:sldMk cId="3241919719" sldId="327"/>
            <ac:spMk id="78" creationId="{8247D825-C853-4368-9192-24A2E523356B}"/>
          </ac:spMkLst>
        </pc:spChg>
        <pc:spChg chg="mod">
          <ac:chgData name="hassan MH" userId="84cd2103f36ef0dc" providerId="LiveId" clId="{DEB09C12-C376-40B2-8D42-A50FB6EF1F24}" dt="2022-04-15T15:28:00.374" v="1653"/>
          <ac:spMkLst>
            <pc:docMk/>
            <pc:sldMk cId="3241919719" sldId="327"/>
            <ac:spMk id="79" creationId="{DC535D27-0315-476F-90D1-0836BC3159A5}"/>
          </ac:spMkLst>
        </pc:spChg>
        <pc:spChg chg="mod">
          <ac:chgData name="hassan MH" userId="84cd2103f36ef0dc" providerId="LiveId" clId="{DEB09C12-C376-40B2-8D42-A50FB6EF1F24}" dt="2022-04-15T15:28:00.374" v="1653"/>
          <ac:spMkLst>
            <pc:docMk/>
            <pc:sldMk cId="3241919719" sldId="327"/>
            <ac:spMk id="80" creationId="{3BD11341-2450-4129-93CC-ECB2CF42E387}"/>
          </ac:spMkLst>
        </pc:spChg>
        <pc:spChg chg="mod">
          <ac:chgData name="hassan MH" userId="84cd2103f36ef0dc" providerId="LiveId" clId="{DEB09C12-C376-40B2-8D42-A50FB6EF1F24}" dt="2022-04-15T15:28:00.374" v="1653"/>
          <ac:spMkLst>
            <pc:docMk/>
            <pc:sldMk cId="3241919719" sldId="327"/>
            <ac:spMk id="81" creationId="{78D9063E-FD6B-4267-AF1D-38EE686CBBD0}"/>
          </ac:spMkLst>
        </pc:spChg>
        <pc:spChg chg="mod">
          <ac:chgData name="hassan MH" userId="84cd2103f36ef0dc" providerId="LiveId" clId="{DEB09C12-C376-40B2-8D42-A50FB6EF1F24}" dt="2022-04-15T15:28:00.374" v="1653"/>
          <ac:spMkLst>
            <pc:docMk/>
            <pc:sldMk cId="3241919719" sldId="327"/>
            <ac:spMk id="82" creationId="{5613E7FB-610E-4A24-890F-D4B071F056D7}"/>
          </ac:spMkLst>
        </pc:spChg>
        <pc:spChg chg="mod">
          <ac:chgData name="hassan MH" userId="84cd2103f36ef0dc" providerId="LiveId" clId="{DEB09C12-C376-40B2-8D42-A50FB6EF1F24}" dt="2022-04-15T15:28:00.374" v="1653"/>
          <ac:spMkLst>
            <pc:docMk/>
            <pc:sldMk cId="3241919719" sldId="327"/>
            <ac:spMk id="83" creationId="{896DDEFC-73C0-4161-9133-8AA530556170}"/>
          </ac:spMkLst>
        </pc:spChg>
        <pc:spChg chg="mod">
          <ac:chgData name="hassan MH" userId="84cd2103f36ef0dc" providerId="LiveId" clId="{DEB09C12-C376-40B2-8D42-A50FB6EF1F24}" dt="2022-04-15T15:28:00.374" v="1653"/>
          <ac:spMkLst>
            <pc:docMk/>
            <pc:sldMk cId="3241919719" sldId="327"/>
            <ac:spMk id="84" creationId="{590F1188-F8D3-46B0-A981-FB033914AA7F}"/>
          </ac:spMkLst>
        </pc:spChg>
        <pc:spChg chg="mod">
          <ac:chgData name="hassan MH" userId="84cd2103f36ef0dc" providerId="LiveId" clId="{DEB09C12-C376-40B2-8D42-A50FB6EF1F24}" dt="2022-04-15T15:28:00.374" v="1653"/>
          <ac:spMkLst>
            <pc:docMk/>
            <pc:sldMk cId="3241919719" sldId="327"/>
            <ac:spMk id="85" creationId="{52AFC1E7-C44C-452A-9044-9B12CCA67643}"/>
          </ac:spMkLst>
        </pc:spChg>
        <pc:spChg chg="mod">
          <ac:chgData name="hassan MH" userId="84cd2103f36ef0dc" providerId="LiveId" clId="{DEB09C12-C376-40B2-8D42-A50FB6EF1F24}" dt="2022-04-15T15:28:00.374" v="1653"/>
          <ac:spMkLst>
            <pc:docMk/>
            <pc:sldMk cId="3241919719" sldId="327"/>
            <ac:spMk id="86" creationId="{3C5CB915-F186-4217-A0D2-A0314960D2C4}"/>
          </ac:spMkLst>
        </pc:spChg>
        <pc:spChg chg="mod">
          <ac:chgData name="hassan MH" userId="84cd2103f36ef0dc" providerId="LiveId" clId="{DEB09C12-C376-40B2-8D42-A50FB6EF1F24}" dt="2022-04-15T16:07:19.702" v="2249" actId="165"/>
          <ac:spMkLst>
            <pc:docMk/>
            <pc:sldMk cId="3241919719" sldId="327"/>
            <ac:spMk id="88" creationId="{040B03EA-0C02-41BD-B07F-EA02BEEC28D4}"/>
          </ac:spMkLst>
        </pc:spChg>
        <pc:spChg chg="mod">
          <ac:chgData name="hassan MH" userId="84cd2103f36ef0dc" providerId="LiveId" clId="{DEB09C12-C376-40B2-8D42-A50FB6EF1F24}" dt="2022-04-15T16:07:19.702" v="2249" actId="165"/>
          <ac:spMkLst>
            <pc:docMk/>
            <pc:sldMk cId="3241919719" sldId="327"/>
            <ac:spMk id="89" creationId="{44BCAFA9-EE78-48F5-8DC1-51E176E10127}"/>
          </ac:spMkLst>
        </pc:spChg>
        <pc:spChg chg="mod">
          <ac:chgData name="hassan MH" userId="84cd2103f36ef0dc" providerId="LiveId" clId="{DEB09C12-C376-40B2-8D42-A50FB6EF1F24}" dt="2022-04-15T16:07:19.702" v="2249" actId="165"/>
          <ac:spMkLst>
            <pc:docMk/>
            <pc:sldMk cId="3241919719" sldId="327"/>
            <ac:spMk id="90" creationId="{F12B4E6C-5E8F-4518-B7A0-E9281B743FF5}"/>
          </ac:spMkLst>
        </pc:spChg>
        <pc:spChg chg="mod">
          <ac:chgData name="hassan MH" userId="84cd2103f36ef0dc" providerId="LiveId" clId="{DEB09C12-C376-40B2-8D42-A50FB6EF1F24}" dt="2022-04-15T16:07:19.702" v="2249" actId="165"/>
          <ac:spMkLst>
            <pc:docMk/>
            <pc:sldMk cId="3241919719" sldId="327"/>
            <ac:spMk id="91" creationId="{55C735E1-1F13-417B-BA6A-6A004132A884}"/>
          </ac:spMkLst>
        </pc:spChg>
        <pc:spChg chg="mod">
          <ac:chgData name="hassan MH" userId="84cd2103f36ef0dc" providerId="LiveId" clId="{DEB09C12-C376-40B2-8D42-A50FB6EF1F24}" dt="2022-04-15T16:07:19.702" v="2249" actId="165"/>
          <ac:spMkLst>
            <pc:docMk/>
            <pc:sldMk cId="3241919719" sldId="327"/>
            <ac:spMk id="92" creationId="{80961B54-E4B4-48FC-9561-5BE5CD87A6DE}"/>
          </ac:spMkLst>
        </pc:spChg>
        <pc:spChg chg="mod">
          <ac:chgData name="hassan MH" userId="84cd2103f36ef0dc" providerId="LiveId" clId="{DEB09C12-C376-40B2-8D42-A50FB6EF1F24}" dt="2022-04-15T16:07:19.702" v="2249" actId="165"/>
          <ac:spMkLst>
            <pc:docMk/>
            <pc:sldMk cId="3241919719" sldId="327"/>
            <ac:spMk id="93" creationId="{E1F1A0E5-48B5-459B-B165-05729215F607}"/>
          </ac:spMkLst>
        </pc:spChg>
        <pc:spChg chg="mod">
          <ac:chgData name="hassan MH" userId="84cd2103f36ef0dc" providerId="LiveId" clId="{DEB09C12-C376-40B2-8D42-A50FB6EF1F24}" dt="2022-04-15T16:07:19.702" v="2249" actId="165"/>
          <ac:spMkLst>
            <pc:docMk/>
            <pc:sldMk cId="3241919719" sldId="327"/>
            <ac:spMk id="94" creationId="{231F989F-3B54-4CC0-8A2A-73CDA5ACB737}"/>
          </ac:spMkLst>
        </pc:spChg>
        <pc:spChg chg="mod">
          <ac:chgData name="hassan MH" userId="84cd2103f36ef0dc" providerId="LiveId" clId="{DEB09C12-C376-40B2-8D42-A50FB6EF1F24}" dt="2022-04-15T16:07:19.702" v="2249" actId="165"/>
          <ac:spMkLst>
            <pc:docMk/>
            <pc:sldMk cId="3241919719" sldId="327"/>
            <ac:spMk id="95" creationId="{22212817-C0A3-4E05-8D57-FFBF3A12C9F3}"/>
          </ac:spMkLst>
        </pc:spChg>
        <pc:spChg chg="mod">
          <ac:chgData name="hassan MH" userId="84cd2103f36ef0dc" providerId="LiveId" clId="{DEB09C12-C376-40B2-8D42-A50FB6EF1F24}" dt="2022-04-15T16:07:19.702" v="2249" actId="165"/>
          <ac:spMkLst>
            <pc:docMk/>
            <pc:sldMk cId="3241919719" sldId="327"/>
            <ac:spMk id="96" creationId="{B67C836B-100B-49B1-9D92-A2AA57AE284C}"/>
          </ac:spMkLst>
        </pc:spChg>
        <pc:spChg chg="mod">
          <ac:chgData name="hassan MH" userId="84cd2103f36ef0dc" providerId="LiveId" clId="{DEB09C12-C376-40B2-8D42-A50FB6EF1F24}" dt="2022-04-15T16:07:19.702" v="2249" actId="165"/>
          <ac:spMkLst>
            <pc:docMk/>
            <pc:sldMk cId="3241919719" sldId="327"/>
            <ac:spMk id="97" creationId="{6CE8616F-F8DF-4D40-9DD9-C04F4706B8FC}"/>
          </ac:spMkLst>
        </pc:spChg>
        <pc:spChg chg="mod">
          <ac:chgData name="hassan MH" userId="84cd2103f36ef0dc" providerId="LiveId" clId="{DEB09C12-C376-40B2-8D42-A50FB6EF1F24}" dt="2022-04-15T16:07:19.702" v="2249" actId="165"/>
          <ac:spMkLst>
            <pc:docMk/>
            <pc:sldMk cId="3241919719" sldId="327"/>
            <ac:spMk id="98" creationId="{297EA39F-6DF6-426B-BFCD-E0E9441B82EB}"/>
          </ac:spMkLst>
        </pc:spChg>
        <pc:spChg chg="mod">
          <ac:chgData name="hassan MH" userId="84cd2103f36ef0dc" providerId="LiveId" clId="{DEB09C12-C376-40B2-8D42-A50FB6EF1F24}" dt="2022-04-15T16:07:19.702" v="2249" actId="165"/>
          <ac:spMkLst>
            <pc:docMk/>
            <pc:sldMk cId="3241919719" sldId="327"/>
            <ac:spMk id="99" creationId="{F094828A-6C22-41FA-A798-67166F555A8F}"/>
          </ac:spMkLst>
        </pc:spChg>
        <pc:spChg chg="mod">
          <ac:chgData name="hassan MH" userId="84cd2103f36ef0dc" providerId="LiveId" clId="{DEB09C12-C376-40B2-8D42-A50FB6EF1F24}" dt="2022-04-15T16:07:19.702" v="2249" actId="165"/>
          <ac:spMkLst>
            <pc:docMk/>
            <pc:sldMk cId="3241919719" sldId="327"/>
            <ac:spMk id="100" creationId="{CC49EB0C-9361-4C9D-83E3-21C5AD2A96C2}"/>
          </ac:spMkLst>
        </pc:spChg>
        <pc:spChg chg="mod">
          <ac:chgData name="hassan MH" userId="84cd2103f36ef0dc" providerId="LiveId" clId="{DEB09C12-C376-40B2-8D42-A50FB6EF1F24}" dt="2022-04-15T16:07:19.702" v="2249" actId="165"/>
          <ac:spMkLst>
            <pc:docMk/>
            <pc:sldMk cId="3241919719" sldId="327"/>
            <ac:spMk id="101" creationId="{E834C98F-C2E8-4BB7-9E21-EAC57007CA90}"/>
          </ac:spMkLst>
        </pc:spChg>
        <pc:spChg chg="mod">
          <ac:chgData name="hassan MH" userId="84cd2103f36ef0dc" providerId="LiveId" clId="{DEB09C12-C376-40B2-8D42-A50FB6EF1F24}" dt="2022-04-15T16:07:19.702" v="2249" actId="165"/>
          <ac:spMkLst>
            <pc:docMk/>
            <pc:sldMk cId="3241919719" sldId="327"/>
            <ac:spMk id="102" creationId="{C6DA3F93-BCD8-48C7-901D-EFEFB255367A}"/>
          </ac:spMkLst>
        </pc:spChg>
        <pc:spChg chg="mod">
          <ac:chgData name="hassan MH" userId="84cd2103f36ef0dc" providerId="LiveId" clId="{DEB09C12-C376-40B2-8D42-A50FB6EF1F24}" dt="2022-04-15T16:07:19.702" v="2249" actId="165"/>
          <ac:spMkLst>
            <pc:docMk/>
            <pc:sldMk cId="3241919719" sldId="327"/>
            <ac:spMk id="103" creationId="{A8BF4F72-0F9F-4371-A730-12627D188BA2}"/>
          </ac:spMkLst>
        </pc:spChg>
        <pc:spChg chg="mod">
          <ac:chgData name="hassan MH" userId="84cd2103f36ef0dc" providerId="LiveId" clId="{DEB09C12-C376-40B2-8D42-A50FB6EF1F24}" dt="2022-04-15T16:07:19.702" v="2249" actId="165"/>
          <ac:spMkLst>
            <pc:docMk/>
            <pc:sldMk cId="3241919719" sldId="327"/>
            <ac:spMk id="104" creationId="{96560D5B-D268-4991-A984-DE83DA0FC965}"/>
          </ac:spMkLst>
        </pc:spChg>
        <pc:spChg chg="mod">
          <ac:chgData name="hassan MH" userId="84cd2103f36ef0dc" providerId="LiveId" clId="{DEB09C12-C376-40B2-8D42-A50FB6EF1F24}" dt="2022-04-15T16:07:19.702" v="2249" actId="165"/>
          <ac:spMkLst>
            <pc:docMk/>
            <pc:sldMk cId="3241919719" sldId="327"/>
            <ac:spMk id="105" creationId="{93F8C511-D7CD-48C6-83CF-5C534133B7D2}"/>
          </ac:spMkLst>
        </pc:spChg>
        <pc:spChg chg="mod">
          <ac:chgData name="hassan MH" userId="84cd2103f36ef0dc" providerId="LiveId" clId="{DEB09C12-C376-40B2-8D42-A50FB6EF1F24}" dt="2022-04-15T16:07:19.702" v="2249" actId="165"/>
          <ac:spMkLst>
            <pc:docMk/>
            <pc:sldMk cId="3241919719" sldId="327"/>
            <ac:spMk id="106" creationId="{F48EA3A4-1071-4BCC-B9A1-93C2319532AC}"/>
          </ac:spMkLst>
        </pc:spChg>
        <pc:spChg chg="mod">
          <ac:chgData name="hassan MH" userId="84cd2103f36ef0dc" providerId="LiveId" clId="{DEB09C12-C376-40B2-8D42-A50FB6EF1F24}" dt="2022-04-15T16:07:19.702" v="2249" actId="165"/>
          <ac:spMkLst>
            <pc:docMk/>
            <pc:sldMk cId="3241919719" sldId="327"/>
            <ac:spMk id="107" creationId="{1F2C94B8-9478-456A-95DB-3BD912D0505E}"/>
          </ac:spMkLst>
        </pc:spChg>
        <pc:spChg chg="mod">
          <ac:chgData name="hassan MH" userId="84cd2103f36ef0dc" providerId="LiveId" clId="{DEB09C12-C376-40B2-8D42-A50FB6EF1F24}" dt="2022-04-15T16:07:19.702" v="2249" actId="165"/>
          <ac:spMkLst>
            <pc:docMk/>
            <pc:sldMk cId="3241919719" sldId="327"/>
            <ac:spMk id="108" creationId="{4465100E-B4D5-4992-86A9-1AED9F0204CF}"/>
          </ac:spMkLst>
        </pc:spChg>
        <pc:spChg chg="mod">
          <ac:chgData name="hassan MH" userId="84cd2103f36ef0dc" providerId="LiveId" clId="{DEB09C12-C376-40B2-8D42-A50FB6EF1F24}" dt="2022-04-15T16:07:19.702" v="2249" actId="165"/>
          <ac:spMkLst>
            <pc:docMk/>
            <pc:sldMk cId="3241919719" sldId="327"/>
            <ac:spMk id="109" creationId="{92597975-8A65-4A70-B776-CB35E3CCB963}"/>
          </ac:spMkLst>
        </pc:spChg>
        <pc:spChg chg="mod">
          <ac:chgData name="hassan MH" userId="84cd2103f36ef0dc" providerId="LiveId" clId="{DEB09C12-C376-40B2-8D42-A50FB6EF1F24}" dt="2022-04-15T16:07:19.702" v="2249" actId="165"/>
          <ac:spMkLst>
            <pc:docMk/>
            <pc:sldMk cId="3241919719" sldId="327"/>
            <ac:spMk id="110" creationId="{63810DD4-DEF1-4A03-84D7-BD7569F212C4}"/>
          </ac:spMkLst>
        </pc:spChg>
        <pc:spChg chg="mod">
          <ac:chgData name="hassan MH" userId="84cd2103f36ef0dc" providerId="LiveId" clId="{DEB09C12-C376-40B2-8D42-A50FB6EF1F24}" dt="2022-04-15T16:07:19.702" v="2249" actId="165"/>
          <ac:spMkLst>
            <pc:docMk/>
            <pc:sldMk cId="3241919719" sldId="327"/>
            <ac:spMk id="113" creationId="{A0190E58-5A6B-46A9-BA16-822186068999}"/>
          </ac:spMkLst>
        </pc:spChg>
        <pc:spChg chg="mod">
          <ac:chgData name="hassan MH" userId="84cd2103f36ef0dc" providerId="LiveId" clId="{DEB09C12-C376-40B2-8D42-A50FB6EF1F24}" dt="2022-04-15T16:07:19.702" v="2249" actId="165"/>
          <ac:spMkLst>
            <pc:docMk/>
            <pc:sldMk cId="3241919719" sldId="327"/>
            <ac:spMk id="115" creationId="{00F115C8-AA89-48EC-ACE8-3816B059CAD3}"/>
          </ac:spMkLst>
        </pc:spChg>
        <pc:spChg chg="mod">
          <ac:chgData name="hassan MH" userId="84cd2103f36ef0dc" providerId="LiveId" clId="{DEB09C12-C376-40B2-8D42-A50FB6EF1F24}" dt="2022-04-15T16:07:19.702" v="2249" actId="165"/>
          <ac:spMkLst>
            <pc:docMk/>
            <pc:sldMk cId="3241919719" sldId="327"/>
            <ac:spMk id="116" creationId="{80D7C8F6-B4EF-4051-99AE-C09E4ED89476}"/>
          </ac:spMkLst>
        </pc:spChg>
        <pc:spChg chg="mod">
          <ac:chgData name="hassan MH" userId="84cd2103f36ef0dc" providerId="LiveId" clId="{DEB09C12-C376-40B2-8D42-A50FB6EF1F24}" dt="2022-04-15T16:07:19.702" v="2249" actId="165"/>
          <ac:spMkLst>
            <pc:docMk/>
            <pc:sldMk cId="3241919719" sldId="327"/>
            <ac:spMk id="117" creationId="{ED556B23-D7D1-4F28-B4CC-1FABF874459E}"/>
          </ac:spMkLst>
        </pc:spChg>
        <pc:spChg chg="mod">
          <ac:chgData name="hassan MH" userId="84cd2103f36ef0dc" providerId="LiveId" clId="{DEB09C12-C376-40B2-8D42-A50FB6EF1F24}" dt="2022-04-15T16:07:19.702" v="2249" actId="165"/>
          <ac:spMkLst>
            <pc:docMk/>
            <pc:sldMk cId="3241919719" sldId="327"/>
            <ac:spMk id="119" creationId="{C4AD7428-C360-40F5-9ED0-5A29A87BC726}"/>
          </ac:spMkLst>
        </pc:spChg>
        <pc:spChg chg="mod">
          <ac:chgData name="hassan MH" userId="84cd2103f36ef0dc" providerId="LiveId" clId="{DEB09C12-C376-40B2-8D42-A50FB6EF1F24}" dt="2022-04-15T16:07:19.702" v="2249" actId="165"/>
          <ac:spMkLst>
            <pc:docMk/>
            <pc:sldMk cId="3241919719" sldId="327"/>
            <ac:spMk id="120" creationId="{B31C1C51-84C1-406A-9885-EBB350505465}"/>
          </ac:spMkLst>
        </pc:spChg>
        <pc:spChg chg="mod">
          <ac:chgData name="hassan MH" userId="84cd2103f36ef0dc" providerId="LiveId" clId="{DEB09C12-C376-40B2-8D42-A50FB6EF1F24}" dt="2022-04-15T16:07:19.702" v="2249" actId="165"/>
          <ac:spMkLst>
            <pc:docMk/>
            <pc:sldMk cId="3241919719" sldId="327"/>
            <ac:spMk id="121" creationId="{C463ED4D-5BA3-4F36-AA49-FBB1CB25936B}"/>
          </ac:spMkLst>
        </pc:spChg>
        <pc:spChg chg="mod">
          <ac:chgData name="hassan MH" userId="84cd2103f36ef0dc" providerId="LiveId" clId="{DEB09C12-C376-40B2-8D42-A50FB6EF1F24}" dt="2022-04-15T16:07:19.702" v="2249" actId="165"/>
          <ac:spMkLst>
            <pc:docMk/>
            <pc:sldMk cId="3241919719" sldId="327"/>
            <ac:spMk id="122" creationId="{4A9D1593-1306-4472-A75F-25DB1E382021}"/>
          </ac:spMkLst>
        </pc:spChg>
        <pc:spChg chg="mod">
          <ac:chgData name="hassan MH" userId="84cd2103f36ef0dc" providerId="LiveId" clId="{DEB09C12-C376-40B2-8D42-A50FB6EF1F24}" dt="2022-04-15T16:07:19.702" v="2249" actId="165"/>
          <ac:spMkLst>
            <pc:docMk/>
            <pc:sldMk cId="3241919719" sldId="327"/>
            <ac:spMk id="123" creationId="{CF4C73A5-4283-414C-A2CE-45011A7FDAB1}"/>
          </ac:spMkLst>
        </pc:spChg>
        <pc:spChg chg="mod">
          <ac:chgData name="hassan MH" userId="84cd2103f36ef0dc" providerId="LiveId" clId="{DEB09C12-C376-40B2-8D42-A50FB6EF1F24}" dt="2022-04-15T16:07:19.702" v="2249" actId="165"/>
          <ac:spMkLst>
            <pc:docMk/>
            <pc:sldMk cId="3241919719" sldId="327"/>
            <ac:spMk id="124" creationId="{439E4A9D-6E13-41E8-AE14-7245A511AD4D}"/>
          </ac:spMkLst>
        </pc:spChg>
        <pc:spChg chg="mod">
          <ac:chgData name="hassan MH" userId="84cd2103f36ef0dc" providerId="LiveId" clId="{DEB09C12-C376-40B2-8D42-A50FB6EF1F24}" dt="2022-04-15T16:07:19.702" v="2249" actId="165"/>
          <ac:spMkLst>
            <pc:docMk/>
            <pc:sldMk cId="3241919719" sldId="327"/>
            <ac:spMk id="125" creationId="{9CFDF3FE-8284-4DCE-9B83-FACBF2E0B04D}"/>
          </ac:spMkLst>
        </pc:spChg>
        <pc:spChg chg="mod">
          <ac:chgData name="hassan MH" userId="84cd2103f36ef0dc" providerId="LiveId" clId="{DEB09C12-C376-40B2-8D42-A50FB6EF1F24}" dt="2022-04-15T16:07:19.702" v="2249" actId="165"/>
          <ac:spMkLst>
            <pc:docMk/>
            <pc:sldMk cId="3241919719" sldId="327"/>
            <ac:spMk id="126" creationId="{C9278789-FF35-465C-BFA5-DE83D9B34866}"/>
          </ac:spMkLst>
        </pc:spChg>
        <pc:spChg chg="mod">
          <ac:chgData name="hassan MH" userId="84cd2103f36ef0dc" providerId="LiveId" clId="{DEB09C12-C376-40B2-8D42-A50FB6EF1F24}" dt="2022-04-15T16:07:19.702" v="2249" actId="165"/>
          <ac:spMkLst>
            <pc:docMk/>
            <pc:sldMk cId="3241919719" sldId="327"/>
            <ac:spMk id="127" creationId="{4488EF8A-DF41-46D1-BB6E-012104C6E82A}"/>
          </ac:spMkLst>
        </pc:spChg>
        <pc:spChg chg="mod">
          <ac:chgData name="hassan MH" userId="84cd2103f36ef0dc" providerId="LiveId" clId="{DEB09C12-C376-40B2-8D42-A50FB6EF1F24}" dt="2022-04-15T16:07:19.702" v="2249" actId="165"/>
          <ac:spMkLst>
            <pc:docMk/>
            <pc:sldMk cId="3241919719" sldId="327"/>
            <ac:spMk id="128" creationId="{9A1E1432-A875-4046-8C7B-02B0DB25D7D0}"/>
          </ac:spMkLst>
        </pc:spChg>
        <pc:spChg chg="mod">
          <ac:chgData name="hassan MH" userId="84cd2103f36ef0dc" providerId="LiveId" clId="{DEB09C12-C376-40B2-8D42-A50FB6EF1F24}" dt="2022-04-15T16:07:19.702" v="2249" actId="165"/>
          <ac:spMkLst>
            <pc:docMk/>
            <pc:sldMk cId="3241919719" sldId="327"/>
            <ac:spMk id="129" creationId="{B6D09373-D598-460A-9627-8E5E608127AC}"/>
          </ac:spMkLst>
        </pc:spChg>
        <pc:spChg chg="mod">
          <ac:chgData name="hassan MH" userId="84cd2103f36ef0dc" providerId="LiveId" clId="{DEB09C12-C376-40B2-8D42-A50FB6EF1F24}" dt="2022-04-15T16:07:19.702" v="2249" actId="165"/>
          <ac:spMkLst>
            <pc:docMk/>
            <pc:sldMk cId="3241919719" sldId="327"/>
            <ac:spMk id="130" creationId="{4E932297-ABA2-47B2-B900-1FE795ED2076}"/>
          </ac:spMkLst>
        </pc:spChg>
        <pc:spChg chg="mod">
          <ac:chgData name="hassan MH" userId="84cd2103f36ef0dc" providerId="LiveId" clId="{DEB09C12-C376-40B2-8D42-A50FB6EF1F24}" dt="2022-04-15T16:07:19.702" v="2249" actId="165"/>
          <ac:spMkLst>
            <pc:docMk/>
            <pc:sldMk cId="3241919719" sldId="327"/>
            <ac:spMk id="131" creationId="{A9D4A00F-26B8-486B-9656-6B911D13DB86}"/>
          </ac:spMkLst>
        </pc:spChg>
        <pc:spChg chg="mod">
          <ac:chgData name="hassan MH" userId="84cd2103f36ef0dc" providerId="LiveId" clId="{DEB09C12-C376-40B2-8D42-A50FB6EF1F24}" dt="2022-04-15T16:07:19.702" v="2249" actId="165"/>
          <ac:spMkLst>
            <pc:docMk/>
            <pc:sldMk cId="3241919719" sldId="327"/>
            <ac:spMk id="132" creationId="{712C4E7C-E5A9-40D1-876C-640B4CBBB016}"/>
          </ac:spMkLst>
        </pc:spChg>
        <pc:spChg chg="mod">
          <ac:chgData name="hassan MH" userId="84cd2103f36ef0dc" providerId="LiveId" clId="{DEB09C12-C376-40B2-8D42-A50FB6EF1F24}" dt="2022-04-15T16:07:19.702" v="2249" actId="165"/>
          <ac:spMkLst>
            <pc:docMk/>
            <pc:sldMk cId="3241919719" sldId="327"/>
            <ac:spMk id="133" creationId="{E90CF40D-1EF6-4BC5-B3D3-E7D44BAFD4C7}"/>
          </ac:spMkLst>
        </pc:spChg>
        <pc:spChg chg="mod">
          <ac:chgData name="hassan MH" userId="84cd2103f36ef0dc" providerId="LiveId" clId="{DEB09C12-C376-40B2-8D42-A50FB6EF1F24}" dt="2022-04-15T16:07:19.702" v="2249" actId="165"/>
          <ac:spMkLst>
            <pc:docMk/>
            <pc:sldMk cId="3241919719" sldId="327"/>
            <ac:spMk id="134" creationId="{D203FBC7-B43A-4CFD-AB64-681001FDDA2E}"/>
          </ac:spMkLst>
        </pc:spChg>
        <pc:spChg chg="mod">
          <ac:chgData name="hassan MH" userId="84cd2103f36ef0dc" providerId="LiveId" clId="{DEB09C12-C376-40B2-8D42-A50FB6EF1F24}" dt="2022-04-15T16:07:19.702" v="2249" actId="165"/>
          <ac:spMkLst>
            <pc:docMk/>
            <pc:sldMk cId="3241919719" sldId="327"/>
            <ac:spMk id="135" creationId="{6342A26E-A6CC-4504-AEE7-17BEB9C24B62}"/>
          </ac:spMkLst>
        </pc:spChg>
        <pc:spChg chg="mod">
          <ac:chgData name="hassan MH" userId="84cd2103f36ef0dc" providerId="LiveId" clId="{DEB09C12-C376-40B2-8D42-A50FB6EF1F24}" dt="2022-04-15T16:07:19.702" v="2249" actId="165"/>
          <ac:spMkLst>
            <pc:docMk/>
            <pc:sldMk cId="3241919719" sldId="327"/>
            <ac:spMk id="136" creationId="{8FAF9F53-B454-4E88-B36A-853B98FFFEB7}"/>
          </ac:spMkLst>
        </pc:spChg>
        <pc:spChg chg="mod">
          <ac:chgData name="hassan MH" userId="84cd2103f36ef0dc" providerId="LiveId" clId="{DEB09C12-C376-40B2-8D42-A50FB6EF1F24}" dt="2022-04-15T16:07:19.702" v="2249" actId="165"/>
          <ac:spMkLst>
            <pc:docMk/>
            <pc:sldMk cId="3241919719" sldId="327"/>
            <ac:spMk id="137" creationId="{71E1822A-4FAD-45FF-8EE4-B0B99F8714FC}"/>
          </ac:spMkLst>
        </pc:spChg>
        <pc:spChg chg="mod">
          <ac:chgData name="hassan MH" userId="84cd2103f36ef0dc" providerId="LiveId" clId="{DEB09C12-C376-40B2-8D42-A50FB6EF1F24}" dt="2022-04-15T16:07:19.702" v="2249" actId="165"/>
          <ac:spMkLst>
            <pc:docMk/>
            <pc:sldMk cId="3241919719" sldId="327"/>
            <ac:spMk id="138" creationId="{3AF7A698-81C0-4CFE-AC88-ECFD82A561E7}"/>
          </ac:spMkLst>
        </pc:spChg>
        <pc:spChg chg="mod">
          <ac:chgData name="hassan MH" userId="84cd2103f36ef0dc" providerId="LiveId" clId="{DEB09C12-C376-40B2-8D42-A50FB6EF1F24}" dt="2022-04-15T16:07:19.702" v="2249" actId="165"/>
          <ac:spMkLst>
            <pc:docMk/>
            <pc:sldMk cId="3241919719" sldId="327"/>
            <ac:spMk id="139" creationId="{1DAF3BF2-1B72-4844-9B3F-EF693D4F736C}"/>
          </ac:spMkLst>
        </pc:spChg>
        <pc:spChg chg="mod">
          <ac:chgData name="hassan MH" userId="84cd2103f36ef0dc" providerId="LiveId" clId="{DEB09C12-C376-40B2-8D42-A50FB6EF1F24}" dt="2022-04-15T16:07:19.702" v="2249" actId="165"/>
          <ac:spMkLst>
            <pc:docMk/>
            <pc:sldMk cId="3241919719" sldId="327"/>
            <ac:spMk id="140" creationId="{D4C2D951-406B-4810-A052-A1D187FA6630}"/>
          </ac:spMkLst>
        </pc:spChg>
        <pc:spChg chg="mod">
          <ac:chgData name="hassan MH" userId="84cd2103f36ef0dc" providerId="LiveId" clId="{DEB09C12-C376-40B2-8D42-A50FB6EF1F24}" dt="2022-04-15T16:07:19.702" v="2249" actId="165"/>
          <ac:spMkLst>
            <pc:docMk/>
            <pc:sldMk cId="3241919719" sldId="327"/>
            <ac:spMk id="141" creationId="{30D4443E-4B04-4AF4-8561-173B83FE620F}"/>
          </ac:spMkLst>
        </pc:spChg>
        <pc:spChg chg="mod">
          <ac:chgData name="hassan MH" userId="84cd2103f36ef0dc" providerId="LiveId" clId="{DEB09C12-C376-40B2-8D42-A50FB6EF1F24}" dt="2022-04-15T16:07:19.702" v="2249" actId="165"/>
          <ac:spMkLst>
            <pc:docMk/>
            <pc:sldMk cId="3241919719" sldId="327"/>
            <ac:spMk id="142" creationId="{7E165FE8-7C2B-4B70-821B-B0182888571E}"/>
          </ac:spMkLst>
        </pc:spChg>
        <pc:spChg chg="mod">
          <ac:chgData name="hassan MH" userId="84cd2103f36ef0dc" providerId="LiveId" clId="{DEB09C12-C376-40B2-8D42-A50FB6EF1F24}" dt="2022-04-15T16:07:19.702" v="2249" actId="165"/>
          <ac:spMkLst>
            <pc:docMk/>
            <pc:sldMk cId="3241919719" sldId="327"/>
            <ac:spMk id="143" creationId="{4BA8C7E6-3C8F-4CD6-878C-9A9D89665FF1}"/>
          </ac:spMkLst>
        </pc:spChg>
        <pc:spChg chg="mod">
          <ac:chgData name="hassan MH" userId="84cd2103f36ef0dc" providerId="LiveId" clId="{DEB09C12-C376-40B2-8D42-A50FB6EF1F24}" dt="2022-04-15T16:07:19.702" v="2249" actId="165"/>
          <ac:spMkLst>
            <pc:docMk/>
            <pc:sldMk cId="3241919719" sldId="327"/>
            <ac:spMk id="144" creationId="{9F09C1CF-61C5-40BC-A5C0-F66752EBB409}"/>
          </ac:spMkLst>
        </pc:spChg>
        <pc:spChg chg="mod">
          <ac:chgData name="hassan MH" userId="84cd2103f36ef0dc" providerId="LiveId" clId="{DEB09C12-C376-40B2-8D42-A50FB6EF1F24}" dt="2022-04-15T16:07:19.702" v="2249" actId="165"/>
          <ac:spMkLst>
            <pc:docMk/>
            <pc:sldMk cId="3241919719" sldId="327"/>
            <ac:spMk id="145" creationId="{DEF9D73A-6907-456D-B612-06389BFC1C36}"/>
          </ac:spMkLst>
        </pc:spChg>
        <pc:grpChg chg="add del mod">
          <ac:chgData name="hassan MH" userId="84cd2103f36ef0dc" providerId="LiveId" clId="{DEB09C12-C376-40B2-8D42-A50FB6EF1F24}" dt="2022-04-15T16:07:19.702" v="2249" actId="165"/>
          <ac:grpSpMkLst>
            <pc:docMk/>
            <pc:sldMk cId="3241919719" sldId="327"/>
            <ac:grpSpMk id="2" creationId="{7EA55358-BB32-4940-A9FC-EEA7FBAF76B7}"/>
          </ac:grpSpMkLst>
        </pc:grpChg>
        <pc:grpChg chg="add mod">
          <ac:chgData name="hassan MH" userId="84cd2103f36ef0dc" providerId="LiveId" clId="{DEB09C12-C376-40B2-8D42-A50FB6EF1F24}" dt="2022-04-15T15:59:12.661" v="2140" actId="164"/>
          <ac:grpSpMkLst>
            <pc:docMk/>
            <pc:sldMk cId="3241919719" sldId="327"/>
            <ac:grpSpMk id="3" creationId="{49136FC1-D3D3-4B94-B453-F9C45105C5BD}"/>
          </ac:grpSpMkLst>
        </pc:grpChg>
        <pc:grpChg chg="add mod">
          <ac:chgData name="hassan MH" userId="84cd2103f36ef0dc" providerId="LiveId" clId="{DEB09C12-C376-40B2-8D42-A50FB6EF1F24}" dt="2022-04-15T15:59:16.373" v="2141" actId="164"/>
          <ac:grpSpMkLst>
            <pc:docMk/>
            <pc:sldMk cId="3241919719" sldId="327"/>
            <ac:grpSpMk id="4" creationId="{7FA6C7E6-886A-486F-9397-6F4E80CDC1EB}"/>
          </ac:grpSpMkLst>
        </pc:grpChg>
        <pc:grpChg chg="add mod">
          <ac:chgData name="hassan MH" userId="84cd2103f36ef0dc" providerId="LiveId" clId="{DEB09C12-C376-40B2-8D42-A50FB6EF1F24}" dt="2022-04-15T15:59:16.373" v="2141" actId="164"/>
          <ac:grpSpMkLst>
            <pc:docMk/>
            <pc:sldMk cId="3241919719" sldId="327"/>
            <ac:grpSpMk id="15" creationId="{C47FDA47-7025-4AC7-8A73-537082FEBF54}"/>
          </ac:grpSpMkLst>
        </pc:grpChg>
        <pc:grpChg chg="mod">
          <ac:chgData name="hassan MH" userId="84cd2103f36ef0dc" providerId="LiveId" clId="{DEB09C12-C376-40B2-8D42-A50FB6EF1F24}" dt="2022-04-15T15:27:49.760" v="1649"/>
          <ac:grpSpMkLst>
            <pc:docMk/>
            <pc:sldMk cId="3241919719" sldId="327"/>
            <ac:grpSpMk id="16" creationId="{3F27D5E0-9E1D-45DB-A8A7-6E6F46652EFC}"/>
          </ac:grpSpMkLst>
        </pc:grpChg>
        <pc:grpChg chg="mod">
          <ac:chgData name="hassan MH" userId="84cd2103f36ef0dc" providerId="LiveId" clId="{DEB09C12-C376-40B2-8D42-A50FB6EF1F24}" dt="2022-04-15T15:27:49.760" v="1649"/>
          <ac:grpSpMkLst>
            <pc:docMk/>
            <pc:sldMk cId="3241919719" sldId="327"/>
            <ac:grpSpMk id="20" creationId="{45FADC63-2F51-4EE3-8EA3-E1A9760DDE85}"/>
          </ac:grpSpMkLst>
        </pc:grpChg>
        <pc:grpChg chg="mod">
          <ac:chgData name="hassan MH" userId="84cd2103f36ef0dc" providerId="LiveId" clId="{DEB09C12-C376-40B2-8D42-A50FB6EF1F24}" dt="2022-04-15T15:27:49.760" v="1649"/>
          <ac:grpSpMkLst>
            <pc:docMk/>
            <pc:sldMk cId="3241919719" sldId="327"/>
            <ac:grpSpMk id="22" creationId="{E1341002-77CE-4D83-98DD-8E010F43CC01}"/>
          </ac:grpSpMkLst>
        </pc:grpChg>
        <pc:grpChg chg="mod">
          <ac:chgData name="hassan MH" userId="84cd2103f36ef0dc" providerId="LiveId" clId="{DEB09C12-C376-40B2-8D42-A50FB6EF1F24}" dt="2022-04-15T15:27:49.760" v="1649"/>
          <ac:grpSpMkLst>
            <pc:docMk/>
            <pc:sldMk cId="3241919719" sldId="327"/>
            <ac:grpSpMk id="32" creationId="{21C2B24F-8911-4933-8CF8-2FBAFA03B9CE}"/>
          </ac:grpSpMkLst>
        </pc:grpChg>
        <pc:grpChg chg="add mod">
          <ac:chgData name="hassan MH" userId="84cd2103f36ef0dc" providerId="LiveId" clId="{DEB09C12-C376-40B2-8D42-A50FB6EF1F24}" dt="2022-04-15T15:59:12.661" v="2140" actId="164"/>
          <ac:grpSpMkLst>
            <pc:docMk/>
            <pc:sldMk cId="3241919719" sldId="327"/>
            <ac:grpSpMk id="38" creationId="{78E1E347-BC53-4802-A473-81D1BCFC3050}"/>
          </ac:grpSpMkLst>
        </pc:grpChg>
        <pc:grpChg chg="mod">
          <ac:chgData name="hassan MH" userId="84cd2103f36ef0dc" providerId="LiveId" clId="{DEB09C12-C376-40B2-8D42-A50FB6EF1F24}" dt="2022-04-15T15:28:00.374" v="1653"/>
          <ac:grpSpMkLst>
            <pc:docMk/>
            <pc:sldMk cId="3241919719" sldId="327"/>
            <ac:grpSpMk id="39" creationId="{D74BAF12-2A3A-40E5-AC19-1520A8573D41}"/>
          </ac:grpSpMkLst>
        </pc:grpChg>
        <pc:grpChg chg="mod">
          <ac:chgData name="hassan MH" userId="84cd2103f36ef0dc" providerId="LiveId" clId="{DEB09C12-C376-40B2-8D42-A50FB6EF1F24}" dt="2022-04-15T15:28:00.374" v="1653"/>
          <ac:grpSpMkLst>
            <pc:docMk/>
            <pc:sldMk cId="3241919719" sldId="327"/>
            <ac:grpSpMk id="40" creationId="{C309BBFB-F769-4C9C-A37E-D60E05F1EDA6}"/>
          </ac:grpSpMkLst>
        </pc:grpChg>
        <pc:grpChg chg="mod">
          <ac:chgData name="hassan MH" userId="84cd2103f36ef0dc" providerId="LiveId" clId="{DEB09C12-C376-40B2-8D42-A50FB6EF1F24}" dt="2022-04-15T15:28:00.374" v="1653"/>
          <ac:grpSpMkLst>
            <pc:docMk/>
            <pc:sldMk cId="3241919719" sldId="327"/>
            <ac:grpSpMk id="41" creationId="{54DC8B69-5307-4428-8BBA-47578BDFB10C}"/>
          </ac:grpSpMkLst>
        </pc:grpChg>
        <pc:grpChg chg="mod">
          <ac:chgData name="hassan MH" userId="84cd2103f36ef0dc" providerId="LiveId" clId="{DEB09C12-C376-40B2-8D42-A50FB6EF1F24}" dt="2022-04-15T15:28:00.374" v="1653"/>
          <ac:grpSpMkLst>
            <pc:docMk/>
            <pc:sldMk cId="3241919719" sldId="327"/>
            <ac:grpSpMk id="42" creationId="{B420DC46-994E-4E44-B846-8C42A7F650B4}"/>
          </ac:grpSpMkLst>
        </pc:grpChg>
        <pc:grpChg chg="mod">
          <ac:chgData name="hassan MH" userId="84cd2103f36ef0dc" providerId="LiveId" clId="{DEB09C12-C376-40B2-8D42-A50FB6EF1F24}" dt="2022-04-15T15:28:00.374" v="1653"/>
          <ac:grpSpMkLst>
            <pc:docMk/>
            <pc:sldMk cId="3241919719" sldId="327"/>
            <ac:grpSpMk id="43" creationId="{E20BE6B5-11E4-4FB9-A148-D0AA0CDF9AAB}"/>
          </ac:grpSpMkLst>
        </pc:grpChg>
        <pc:grpChg chg="mod">
          <ac:chgData name="hassan MH" userId="84cd2103f36ef0dc" providerId="LiveId" clId="{DEB09C12-C376-40B2-8D42-A50FB6EF1F24}" dt="2022-04-15T15:28:00.374" v="1653"/>
          <ac:grpSpMkLst>
            <pc:docMk/>
            <pc:sldMk cId="3241919719" sldId="327"/>
            <ac:grpSpMk id="70" creationId="{BE7EDAD3-1A28-441F-AADC-5C7D03E0961A}"/>
          </ac:grpSpMkLst>
        </pc:grpChg>
        <pc:grpChg chg="mod">
          <ac:chgData name="hassan MH" userId="84cd2103f36ef0dc" providerId="LiveId" clId="{DEB09C12-C376-40B2-8D42-A50FB6EF1F24}" dt="2022-04-15T15:28:00.374" v="1653"/>
          <ac:grpSpMkLst>
            <pc:docMk/>
            <pc:sldMk cId="3241919719" sldId="327"/>
            <ac:grpSpMk id="71" creationId="{64D8C346-2EAF-4B0B-8DFF-629077B9FA9F}"/>
          </ac:grpSpMkLst>
        </pc:grpChg>
        <pc:grpChg chg="add del mod topLvl">
          <ac:chgData name="hassan MH" userId="84cd2103f36ef0dc" providerId="LiveId" clId="{DEB09C12-C376-40B2-8D42-A50FB6EF1F24}" dt="2022-04-15T17:01:28.954" v="2368" actId="478"/>
          <ac:grpSpMkLst>
            <pc:docMk/>
            <pc:sldMk cId="3241919719" sldId="327"/>
            <ac:grpSpMk id="87" creationId="{58E048BE-B169-4194-BF3E-6AAFAF587BCA}"/>
          </ac:grpSpMkLst>
        </pc:grpChg>
        <pc:grpChg chg="mod">
          <ac:chgData name="hassan MH" userId="84cd2103f36ef0dc" providerId="LiveId" clId="{DEB09C12-C376-40B2-8D42-A50FB6EF1F24}" dt="2022-04-15T16:07:19.702" v="2249" actId="165"/>
          <ac:grpSpMkLst>
            <pc:docMk/>
            <pc:sldMk cId="3241919719" sldId="327"/>
            <ac:grpSpMk id="111" creationId="{D8F180A3-2327-4C65-9B61-15D508FC74D3}"/>
          </ac:grpSpMkLst>
        </pc:grpChg>
        <pc:grpChg chg="mod">
          <ac:chgData name="hassan MH" userId="84cd2103f36ef0dc" providerId="LiveId" clId="{DEB09C12-C376-40B2-8D42-A50FB6EF1F24}" dt="2022-04-15T16:07:19.702" v="2249" actId="165"/>
          <ac:grpSpMkLst>
            <pc:docMk/>
            <pc:sldMk cId="3241919719" sldId="327"/>
            <ac:grpSpMk id="112" creationId="{F60BCA54-E82A-4353-93A2-89DC03F83E2C}"/>
          </ac:grpSpMkLst>
        </pc:grpChg>
        <pc:grpChg chg="mod">
          <ac:chgData name="hassan MH" userId="84cd2103f36ef0dc" providerId="LiveId" clId="{DEB09C12-C376-40B2-8D42-A50FB6EF1F24}" dt="2022-04-15T16:07:19.702" v="2249" actId="165"/>
          <ac:grpSpMkLst>
            <pc:docMk/>
            <pc:sldMk cId="3241919719" sldId="327"/>
            <ac:grpSpMk id="114" creationId="{5187204F-E0EA-4E90-8134-F3D17D4DD567}"/>
          </ac:grpSpMkLst>
        </pc:grpChg>
        <pc:grpChg chg="mod">
          <ac:chgData name="hassan MH" userId="84cd2103f36ef0dc" providerId="LiveId" clId="{DEB09C12-C376-40B2-8D42-A50FB6EF1F24}" dt="2022-04-15T16:07:19.702" v="2249" actId="165"/>
          <ac:grpSpMkLst>
            <pc:docMk/>
            <pc:sldMk cId="3241919719" sldId="327"/>
            <ac:grpSpMk id="118" creationId="{0441825A-4969-4E32-A6CA-42FDCFC5F6DF}"/>
          </ac:grpSpMkLst>
        </pc:grpChg>
        <pc:picChg chg="add mod">
          <ac:chgData name="hassan MH" userId="84cd2103f36ef0dc" providerId="LiveId" clId="{DEB09C12-C376-40B2-8D42-A50FB6EF1F24}" dt="2022-04-15T17:01:35.216" v="2372" actId="1076"/>
          <ac:picMkLst>
            <pc:docMk/>
            <pc:sldMk cId="3241919719" sldId="327"/>
            <ac:picMk id="146" creationId="{D5C23FB3-D2FE-432F-A9F4-60ABDAAD162E}"/>
          </ac:picMkLst>
        </pc:picChg>
      </pc:sldChg>
      <pc:sldChg chg="addSp delSp modSp new del mod modShow">
        <pc:chgData name="hassan MH" userId="84cd2103f36ef0dc" providerId="LiveId" clId="{DEB09C12-C376-40B2-8D42-A50FB6EF1F24}" dt="2022-04-15T16:03:32.083" v="2210" actId="47"/>
        <pc:sldMkLst>
          <pc:docMk/>
          <pc:sldMk cId="3401747416" sldId="328"/>
        </pc:sldMkLst>
        <pc:spChg chg="del">
          <ac:chgData name="hassan MH" userId="84cd2103f36ef0dc" providerId="LiveId" clId="{DEB09C12-C376-40B2-8D42-A50FB6EF1F24}" dt="2022-04-15T13:00:13.133" v="314" actId="478"/>
          <ac:spMkLst>
            <pc:docMk/>
            <pc:sldMk cId="3401747416" sldId="328"/>
            <ac:spMk id="2" creationId="{2E150DBC-61D1-4042-93F5-87E016507832}"/>
          </ac:spMkLst>
        </pc:spChg>
        <pc:spChg chg="del">
          <ac:chgData name="hassan MH" userId="84cd2103f36ef0dc" providerId="LiveId" clId="{DEB09C12-C376-40B2-8D42-A50FB6EF1F24}" dt="2022-04-15T13:00:13.133" v="314" actId="478"/>
          <ac:spMkLst>
            <pc:docMk/>
            <pc:sldMk cId="3401747416" sldId="328"/>
            <ac:spMk id="3" creationId="{FBAC6C11-5701-4079-99D8-D96FFF23A3CB}"/>
          </ac:spMkLst>
        </pc:spChg>
        <pc:spChg chg="add mod">
          <ac:chgData name="hassan MH" userId="84cd2103f36ef0dc" providerId="LiveId" clId="{DEB09C12-C376-40B2-8D42-A50FB6EF1F24}" dt="2022-04-15T13:03:25.765" v="343" actId="1076"/>
          <ac:spMkLst>
            <pc:docMk/>
            <pc:sldMk cId="3401747416" sldId="328"/>
            <ac:spMk id="16" creationId="{E1CECCE2-B6F9-47B3-A3D2-787250AC779B}"/>
          </ac:spMkLst>
        </pc:spChg>
        <pc:picChg chg="add mod">
          <ac:chgData name="hassan MH" userId="84cd2103f36ef0dc" providerId="LiveId" clId="{DEB09C12-C376-40B2-8D42-A50FB6EF1F24}" dt="2022-04-15T13:00:30.288" v="320" actId="1076"/>
          <ac:picMkLst>
            <pc:docMk/>
            <pc:sldMk cId="3401747416" sldId="328"/>
            <ac:picMk id="5" creationId="{43E0D2A0-7614-4D78-8603-D0A1A3CC9746}"/>
          </ac:picMkLst>
        </pc:picChg>
        <pc:picChg chg="add mod">
          <ac:chgData name="hassan MH" userId="84cd2103f36ef0dc" providerId="LiveId" clId="{DEB09C12-C376-40B2-8D42-A50FB6EF1F24}" dt="2022-04-15T13:01:54.898" v="336" actId="1076"/>
          <ac:picMkLst>
            <pc:docMk/>
            <pc:sldMk cId="3401747416" sldId="328"/>
            <ac:picMk id="7" creationId="{79A976FA-FB0D-46DA-9E8E-BDF57D447FF2}"/>
          </ac:picMkLst>
        </pc:picChg>
        <pc:picChg chg="add mod">
          <ac:chgData name="hassan MH" userId="84cd2103f36ef0dc" providerId="LiveId" clId="{DEB09C12-C376-40B2-8D42-A50FB6EF1F24}" dt="2022-04-15T13:01:53.194" v="335" actId="1076"/>
          <ac:picMkLst>
            <pc:docMk/>
            <pc:sldMk cId="3401747416" sldId="328"/>
            <ac:picMk id="9" creationId="{5058BB37-5E5E-4546-8EF1-2F58FEA115EE}"/>
          </ac:picMkLst>
        </pc:picChg>
        <pc:picChg chg="add mod">
          <ac:chgData name="hassan MH" userId="84cd2103f36ef0dc" providerId="LiveId" clId="{DEB09C12-C376-40B2-8D42-A50FB6EF1F24}" dt="2022-04-15T13:01:04.787" v="327" actId="1076"/>
          <ac:picMkLst>
            <pc:docMk/>
            <pc:sldMk cId="3401747416" sldId="328"/>
            <ac:picMk id="11" creationId="{21BCE517-C4B0-4E83-82A8-FB6D4BF8D3C8}"/>
          </ac:picMkLst>
        </pc:picChg>
        <pc:picChg chg="add mod">
          <ac:chgData name="hassan MH" userId="84cd2103f36ef0dc" providerId="LiveId" clId="{DEB09C12-C376-40B2-8D42-A50FB6EF1F24}" dt="2022-04-15T13:01:40.745" v="333" actId="1076"/>
          <ac:picMkLst>
            <pc:docMk/>
            <pc:sldMk cId="3401747416" sldId="328"/>
            <ac:picMk id="13" creationId="{71DF4F9F-F0C3-40F8-BD17-B4327BBFC683}"/>
          </ac:picMkLst>
        </pc:picChg>
        <pc:picChg chg="add mod">
          <ac:chgData name="hassan MH" userId="84cd2103f36ef0dc" providerId="LiveId" clId="{DEB09C12-C376-40B2-8D42-A50FB6EF1F24}" dt="2022-04-15T13:01:46.541" v="334" actId="1076"/>
          <ac:picMkLst>
            <pc:docMk/>
            <pc:sldMk cId="3401747416" sldId="328"/>
            <ac:picMk id="15" creationId="{FEF02D0B-4B2B-4CB3-BE4A-F73F01761EE3}"/>
          </ac:picMkLst>
        </pc:picChg>
      </pc:sldChg>
      <pc:sldChg chg="addSp delSp modSp new del mod modShow">
        <pc:chgData name="hassan MH" userId="84cd2103f36ef0dc" providerId="LiveId" clId="{DEB09C12-C376-40B2-8D42-A50FB6EF1F24}" dt="2022-04-15T16:03:32.083" v="2210" actId="47"/>
        <pc:sldMkLst>
          <pc:docMk/>
          <pc:sldMk cId="4255300691" sldId="329"/>
        </pc:sldMkLst>
        <pc:spChg chg="del">
          <ac:chgData name="hassan MH" userId="84cd2103f36ef0dc" providerId="LiveId" clId="{DEB09C12-C376-40B2-8D42-A50FB6EF1F24}" dt="2022-04-15T13:03:51.372" v="350" actId="478"/>
          <ac:spMkLst>
            <pc:docMk/>
            <pc:sldMk cId="4255300691" sldId="329"/>
            <ac:spMk id="2" creationId="{0931460F-3E21-4D95-B03C-EC162742EC98}"/>
          </ac:spMkLst>
        </pc:spChg>
        <pc:spChg chg="del">
          <ac:chgData name="hassan MH" userId="84cd2103f36ef0dc" providerId="LiveId" clId="{DEB09C12-C376-40B2-8D42-A50FB6EF1F24}" dt="2022-04-15T13:03:51.372" v="350" actId="478"/>
          <ac:spMkLst>
            <pc:docMk/>
            <pc:sldMk cId="4255300691" sldId="329"/>
            <ac:spMk id="3" creationId="{DB3F3CF7-0754-4469-AFED-C8E74BF92444}"/>
          </ac:spMkLst>
        </pc:spChg>
        <pc:spChg chg="add mod">
          <ac:chgData name="hassan MH" userId="84cd2103f36ef0dc" providerId="LiveId" clId="{DEB09C12-C376-40B2-8D42-A50FB6EF1F24}" dt="2022-04-15T13:09:45.834" v="405" actId="1076"/>
          <ac:spMkLst>
            <pc:docMk/>
            <pc:sldMk cId="4255300691" sldId="329"/>
            <ac:spMk id="4" creationId="{FD0E14AC-5888-4E84-AAAE-FCF6F8AEF26E}"/>
          </ac:spMkLst>
        </pc:spChg>
        <pc:spChg chg="add mod">
          <ac:chgData name="hassan MH" userId="84cd2103f36ef0dc" providerId="LiveId" clId="{DEB09C12-C376-40B2-8D42-A50FB6EF1F24}" dt="2022-04-15T13:09:45.834" v="405" actId="1076"/>
          <ac:spMkLst>
            <pc:docMk/>
            <pc:sldMk cId="4255300691" sldId="329"/>
            <ac:spMk id="5" creationId="{48ADF79D-80F0-406B-8FB6-D22627EC548B}"/>
          </ac:spMkLst>
        </pc:spChg>
        <pc:spChg chg="add mod">
          <ac:chgData name="hassan MH" userId="84cd2103f36ef0dc" providerId="LiveId" clId="{DEB09C12-C376-40B2-8D42-A50FB6EF1F24}" dt="2022-04-15T13:09:45.834" v="405" actId="1076"/>
          <ac:spMkLst>
            <pc:docMk/>
            <pc:sldMk cId="4255300691" sldId="329"/>
            <ac:spMk id="6" creationId="{19D0E48D-369F-41E4-9AB8-6D03CCC7727C}"/>
          </ac:spMkLst>
        </pc:spChg>
        <pc:spChg chg="add mod">
          <ac:chgData name="hassan MH" userId="84cd2103f36ef0dc" providerId="LiveId" clId="{DEB09C12-C376-40B2-8D42-A50FB6EF1F24}" dt="2022-04-15T13:09:45.834" v="405" actId="1076"/>
          <ac:spMkLst>
            <pc:docMk/>
            <pc:sldMk cId="4255300691" sldId="329"/>
            <ac:spMk id="7" creationId="{79F4C9B6-617B-4D65-B6DC-5E4783E664E2}"/>
          </ac:spMkLst>
        </pc:spChg>
        <pc:spChg chg="add mod">
          <ac:chgData name="hassan MH" userId="84cd2103f36ef0dc" providerId="LiveId" clId="{DEB09C12-C376-40B2-8D42-A50FB6EF1F24}" dt="2022-04-15T13:09:45.834" v="405" actId="1076"/>
          <ac:spMkLst>
            <pc:docMk/>
            <pc:sldMk cId="4255300691" sldId="329"/>
            <ac:spMk id="8" creationId="{75E37865-4585-487B-8990-A35BDA13A53E}"/>
          </ac:spMkLst>
        </pc:spChg>
        <pc:spChg chg="add mod">
          <ac:chgData name="hassan MH" userId="84cd2103f36ef0dc" providerId="LiveId" clId="{DEB09C12-C376-40B2-8D42-A50FB6EF1F24}" dt="2022-04-15T13:09:45.834" v="405" actId="1076"/>
          <ac:spMkLst>
            <pc:docMk/>
            <pc:sldMk cId="4255300691" sldId="329"/>
            <ac:spMk id="9" creationId="{98A58DEE-B454-427B-B5A9-CE50F493DEFA}"/>
          </ac:spMkLst>
        </pc:spChg>
        <pc:spChg chg="add mod">
          <ac:chgData name="hassan MH" userId="84cd2103f36ef0dc" providerId="LiveId" clId="{DEB09C12-C376-40B2-8D42-A50FB6EF1F24}" dt="2022-04-15T13:09:45.834" v="405" actId="1076"/>
          <ac:spMkLst>
            <pc:docMk/>
            <pc:sldMk cId="4255300691" sldId="329"/>
            <ac:spMk id="10" creationId="{FB1CF708-5A00-40C1-82EF-1DC62B1B7157}"/>
          </ac:spMkLst>
        </pc:spChg>
        <pc:spChg chg="add mod">
          <ac:chgData name="hassan MH" userId="84cd2103f36ef0dc" providerId="LiveId" clId="{DEB09C12-C376-40B2-8D42-A50FB6EF1F24}" dt="2022-04-15T13:09:45.834" v="405" actId="1076"/>
          <ac:spMkLst>
            <pc:docMk/>
            <pc:sldMk cId="4255300691" sldId="329"/>
            <ac:spMk id="11" creationId="{22C7A022-05FC-48A9-B4FA-3537823271DA}"/>
          </ac:spMkLst>
        </pc:spChg>
        <pc:spChg chg="add mod">
          <ac:chgData name="hassan MH" userId="84cd2103f36ef0dc" providerId="LiveId" clId="{DEB09C12-C376-40B2-8D42-A50FB6EF1F24}" dt="2022-04-15T13:09:45.834" v="405" actId="1076"/>
          <ac:spMkLst>
            <pc:docMk/>
            <pc:sldMk cId="4255300691" sldId="329"/>
            <ac:spMk id="12" creationId="{5D4EEC53-ED20-491F-97FE-5CEE9207FB21}"/>
          </ac:spMkLst>
        </pc:spChg>
        <pc:spChg chg="add mod">
          <ac:chgData name="hassan MH" userId="84cd2103f36ef0dc" providerId="LiveId" clId="{DEB09C12-C376-40B2-8D42-A50FB6EF1F24}" dt="2022-04-15T13:09:45.834" v="405" actId="1076"/>
          <ac:spMkLst>
            <pc:docMk/>
            <pc:sldMk cId="4255300691" sldId="329"/>
            <ac:spMk id="13" creationId="{B6EFF608-A4C3-4ED2-AF4D-CFE7B3F36425}"/>
          </ac:spMkLst>
        </pc:spChg>
        <pc:spChg chg="add mod">
          <ac:chgData name="hassan MH" userId="84cd2103f36ef0dc" providerId="LiveId" clId="{DEB09C12-C376-40B2-8D42-A50FB6EF1F24}" dt="2022-04-15T13:09:45.834" v="405" actId="1076"/>
          <ac:spMkLst>
            <pc:docMk/>
            <pc:sldMk cId="4255300691" sldId="329"/>
            <ac:spMk id="14" creationId="{F3E72B0F-8220-4DC2-BDAC-EFA360E941EC}"/>
          </ac:spMkLst>
        </pc:spChg>
        <pc:spChg chg="add mod">
          <ac:chgData name="hassan MH" userId="84cd2103f36ef0dc" providerId="LiveId" clId="{DEB09C12-C376-40B2-8D42-A50FB6EF1F24}" dt="2022-04-15T13:09:45.834" v="405" actId="1076"/>
          <ac:spMkLst>
            <pc:docMk/>
            <pc:sldMk cId="4255300691" sldId="329"/>
            <ac:spMk id="15" creationId="{DF7BD19D-F9A3-4622-9684-9ED55397EADA}"/>
          </ac:spMkLst>
        </pc:spChg>
        <pc:spChg chg="add mod">
          <ac:chgData name="hassan MH" userId="84cd2103f36ef0dc" providerId="LiveId" clId="{DEB09C12-C376-40B2-8D42-A50FB6EF1F24}" dt="2022-04-15T13:09:45.834" v="405" actId="1076"/>
          <ac:spMkLst>
            <pc:docMk/>
            <pc:sldMk cId="4255300691" sldId="329"/>
            <ac:spMk id="16" creationId="{B020F410-DF59-4A1D-B143-0C6CDAF136AD}"/>
          </ac:spMkLst>
        </pc:spChg>
        <pc:spChg chg="add mod">
          <ac:chgData name="hassan MH" userId="84cd2103f36ef0dc" providerId="LiveId" clId="{DEB09C12-C376-40B2-8D42-A50FB6EF1F24}" dt="2022-04-15T13:09:45.834" v="405" actId="1076"/>
          <ac:spMkLst>
            <pc:docMk/>
            <pc:sldMk cId="4255300691" sldId="329"/>
            <ac:spMk id="17" creationId="{1D691228-E9A5-4202-A43F-EE4808CBF863}"/>
          </ac:spMkLst>
        </pc:spChg>
        <pc:spChg chg="add mod">
          <ac:chgData name="hassan MH" userId="84cd2103f36ef0dc" providerId="LiveId" clId="{DEB09C12-C376-40B2-8D42-A50FB6EF1F24}" dt="2022-04-15T13:09:45.834" v="405" actId="1076"/>
          <ac:spMkLst>
            <pc:docMk/>
            <pc:sldMk cId="4255300691" sldId="329"/>
            <ac:spMk id="18" creationId="{E3A02813-9284-4034-B324-09A5A83E8DA8}"/>
          </ac:spMkLst>
        </pc:spChg>
        <pc:spChg chg="add mod">
          <ac:chgData name="hassan MH" userId="84cd2103f36ef0dc" providerId="LiveId" clId="{DEB09C12-C376-40B2-8D42-A50FB6EF1F24}" dt="2022-04-15T13:09:45.834" v="405" actId="1076"/>
          <ac:spMkLst>
            <pc:docMk/>
            <pc:sldMk cId="4255300691" sldId="329"/>
            <ac:spMk id="19" creationId="{EE0F09DE-23F4-4859-AEF2-4B265895E96A}"/>
          </ac:spMkLst>
        </pc:spChg>
        <pc:spChg chg="add mod">
          <ac:chgData name="hassan MH" userId="84cd2103f36ef0dc" providerId="LiveId" clId="{DEB09C12-C376-40B2-8D42-A50FB6EF1F24}" dt="2022-04-15T13:09:45.834" v="405" actId="1076"/>
          <ac:spMkLst>
            <pc:docMk/>
            <pc:sldMk cId="4255300691" sldId="329"/>
            <ac:spMk id="20" creationId="{40F0A13B-108F-46C8-9834-640D65F7BE0D}"/>
          </ac:spMkLst>
        </pc:spChg>
        <pc:spChg chg="add mod">
          <ac:chgData name="hassan MH" userId="84cd2103f36ef0dc" providerId="LiveId" clId="{DEB09C12-C376-40B2-8D42-A50FB6EF1F24}" dt="2022-04-15T13:09:45.834" v="405" actId="1076"/>
          <ac:spMkLst>
            <pc:docMk/>
            <pc:sldMk cId="4255300691" sldId="329"/>
            <ac:spMk id="21" creationId="{90729089-1F82-4A32-AE7D-A08CE068D13F}"/>
          </ac:spMkLst>
        </pc:spChg>
        <pc:spChg chg="add mod">
          <ac:chgData name="hassan MH" userId="84cd2103f36ef0dc" providerId="LiveId" clId="{DEB09C12-C376-40B2-8D42-A50FB6EF1F24}" dt="2022-04-15T13:09:45.834" v="405" actId="1076"/>
          <ac:spMkLst>
            <pc:docMk/>
            <pc:sldMk cId="4255300691" sldId="329"/>
            <ac:spMk id="22" creationId="{79972CB4-88AF-466E-BD01-9BE5ADFB9EEB}"/>
          </ac:spMkLst>
        </pc:spChg>
        <pc:spChg chg="add mod">
          <ac:chgData name="hassan MH" userId="84cd2103f36ef0dc" providerId="LiveId" clId="{DEB09C12-C376-40B2-8D42-A50FB6EF1F24}" dt="2022-04-15T13:09:45.834" v="405" actId="1076"/>
          <ac:spMkLst>
            <pc:docMk/>
            <pc:sldMk cId="4255300691" sldId="329"/>
            <ac:spMk id="23" creationId="{A4C45321-7D4D-4212-8FF1-E6C1C1E2B0B1}"/>
          </ac:spMkLst>
        </pc:spChg>
        <pc:spChg chg="add mod">
          <ac:chgData name="hassan MH" userId="84cd2103f36ef0dc" providerId="LiveId" clId="{DEB09C12-C376-40B2-8D42-A50FB6EF1F24}" dt="2022-04-15T13:09:45.834" v="405" actId="1076"/>
          <ac:spMkLst>
            <pc:docMk/>
            <pc:sldMk cId="4255300691" sldId="329"/>
            <ac:spMk id="24" creationId="{070E5DEA-7C81-4465-BCC5-C252960572C5}"/>
          </ac:spMkLst>
        </pc:spChg>
        <pc:spChg chg="add mod">
          <ac:chgData name="hassan MH" userId="84cd2103f36ef0dc" providerId="LiveId" clId="{DEB09C12-C376-40B2-8D42-A50FB6EF1F24}" dt="2022-04-15T13:09:45.834" v="405" actId="1076"/>
          <ac:spMkLst>
            <pc:docMk/>
            <pc:sldMk cId="4255300691" sldId="329"/>
            <ac:spMk id="25" creationId="{FE2A5D85-94BE-43E2-9425-B99735172B36}"/>
          </ac:spMkLst>
        </pc:spChg>
        <pc:spChg chg="add mod">
          <ac:chgData name="hassan MH" userId="84cd2103f36ef0dc" providerId="LiveId" clId="{DEB09C12-C376-40B2-8D42-A50FB6EF1F24}" dt="2022-04-15T13:09:45.834" v="405" actId="1076"/>
          <ac:spMkLst>
            <pc:docMk/>
            <pc:sldMk cId="4255300691" sldId="329"/>
            <ac:spMk id="26" creationId="{E6D8BAE3-DEDA-4705-948D-63354119F63C}"/>
          </ac:spMkLst>
        </pc:spChg>
        <pc:spChg chg="add mod">
          <ac:chgData name="hassan MH" userId="84cd2103f36ef0dc" providerId="LiveId" clId="{DEB09C12-C376-40B2-8D42-A50FB6EF1F24}" dt="2022-04-15T13:09:45.834" v="405" actId="1076"/>
          <ac:spMkLst>
            <pc:docMk/>
            <pc:sldMk cId="4255300691" sldId="329"/>
            <ac:spMk id="27" creationId="{3174D0C3-0697-40BF-A7CD-3339CF6B42E1}"/>
          </ac:spMkLst>
        </pc:spChg>
        <pc:spChg chg="add mod">
          <ac:chgData name="hassan MH" userId="84cd2103f36ef0dc" providerId="LiveId" clId="{DEB09C12-C376-40B2-8D42-A50FB6EF1F24}" dt="2022-04-15T13:09:45.834" v="405" actId="1076"/>
          <ac:spMkLst>
            <pc:docMk/>
            <pc:sldMk cId="4255300691" sldId="329"/>
            <ac:spMk id="28" creationId="{8BF253CC-7D5E-4F9E-B2E1-E9CEF767F3C3}"/>
          </ac:spMkLst>
        </pc:spChg>
        <pc:spChg chg="add mod">
          <ac:chgData name="hassan MH" userId="84cd2103f36ef0dc" providerId="LiveId" clId="{DEB09C12-C376-40B2-8D42-A50FB6EF1F24}" dt="2022-04-15T13:09:45.834" v="405" actId="1076"/>
          <ac:spMkLst>
            <pc:docMk/>
            <pc:sldMk cId="4255300691" sldId="329"/>
            <ac:spMk id="29" creationId="{3C2F0682-276C-413D-A798-F1C546BA4461}"/>
          </ac:spMkLst>
        </pc:spChg>
        <pc:spChg chg="add mod">
          <ac:chgData name="hassan MH" userId="84cd2103f36ef0dc" providerId="LiveId" clId="{DEB09C12-C376-40B2-8D42-A50FB6EF1F24}" dt="2022-04-15T13:09:45.834" v="405" actId="1076"/>
          <ac:spMkLst>
            <pc:docMk/>
            <pc:sldMk cId="4255300691" sldId="329"/>
            <ac:spMk id="30" creationId="{5CF2DB17-B03C-4499-8ED0-79402A0BF95E}"/>
          </ac:spMkLst>
        </pc:spChg>
        <pc:spChg chg="add mod">
          <ac:chgData name="hassan MH" userId="84cd2103f36ef0dc" providerId="LiveId" clId="{DEB09C12-C376-40B2-8D42-A50FB6EF1F24}" dt="2022-04-15T13:09:45.834" v="405" actId="1076"/>
          <ac:spMkLst>
            <pc:docMk/>
            <pc:sldMk cId="4255300691" sldId="329"/>
            <ac:spMk id="31" creationId="{A7BE1477-8C64-4302-903C-B951743A590A}"/>
          </ac:spMkLst>
        </pc:spChg>
        <pc:spChg chg="add mod">
          <ac:chgData name="hassan MH" userId="84cd2103f36ef0dc" providerId="LiveId" clId="{DEB09C12-C376-40B2-8D42-A50FB6EF1F24}" dt="2022-04-15T13:09:45.834" v="405" actId="1076"/>
          <ac:spMkLst>
            <pc:docMk/>
            <pc:sldMk cId="4255300691" sldId="329"/>
            <ac:spMk id="32" creationId="{2807C612-969B-4549-BDDD-D504E07D781C}"/>
          </ac:spMkLst>
        </pc:spChg>
        <pc:spChg chg="add mod">
          <ac:chgData name="hassan MH" userId="84cd2103f36ef0dc" providerId="LiveId" clId="{DEB09C12-C376-40B2-8D42-A50FB6EF1F24}" dt="2022-04-15T13:09:45.834" v="405" actId="1076"/>
          <ac:spMkLst>
            <pc:docMk/>
            <pc:sldMk cId="4255300691" sldId="329"/>
            <ac:spMk id="33" creationId="{C5F10DEF-E32F-49E7-8E15-C6658F51013E}"/>
          </ac:spMkLst>
        </pc:spChg>
        <pc:spChg chg="add mod">
          <ac:chgData name="hassan MH" userId="84cd2103f36ef0dc" providerId="LiveId" clId="{DEB09C12-C376-40B2-8D42-A50FB6EF1F24}" dt="2022-04-15T13:09:45.834" v="405" actId="1076"/>
          <ac:spMkLst>
            <pc:docMk/>
            <pc:sldMk cId="4255300691" sldId="329"/>
            <ac:spMk id="34" creationId="{388B427A-4B05-4C14-9852-DD3499F7B3A6}"/>
          </ac:spMkLst>
        </pc:spChg>
        <pc:spChg chg="add mod">
          <ac:chgData name="hassan MH" userId="84cd2103f36ef0dc" providerId="LiveId" clId="{DEB09C12-C376-40B2-8D42-A50FB6EF1F24}" dt="2022-04-15T13:09:45.834" v="405" actId="1076"/>
          <ac:spMkLst>
            <pc:docMk/>
            <pc:sldMk cId="4255300691" sldId="329"/>
            <ac:spMk id="35" creationId="{DA60740F-6070-4C5C-BE51-7767CD4BBB23}"/>
          </ac:spMkLst>
        </pc:spChg>
        <pc:spChg chg="add mod">
          <ac:chgData name="hassan MH" userId="84cd2103f36ef0dc" providerId="LiveId" clId="{DEB09C12-C376-40B2-8D42-A50FB6EF1F24}" dt="2022-04-15T13:09:45.834" v="405" actId="1076"/>
          <ac:spMkLst>
            <pc:docMk/>
            <pc:sldMk cId="4255300691" sldId="329"/>
            <ac:spMk id="36" creationId="{216A6130-39F5-4712-9AE3-32BE772F0613}"/>
          </ac:spMkLst>
        </pc:spChg>
        <pc:spChg chg="add mod">
          <ac:chgData name="hassan MH" userId="84cd2103f36ef0dc" providerId="LiveId" clId="{DEB09C12-C376-40B2-8D42-A50FB6EF1F24}" dt="2022-04-15T13:09:45.834" v="405" actId="1076"/>
          <ac:spMkLst>
            <pc:docMk/>
            <pc:sldMk cId="4255300691" sldId="329"/>
            <ac:spMk id="37" creationId="{AF1CA3CD-94E1-4442-94BA-C675EA38148B}"/>
          </ac:spMkLst>
        </pc:spChg>
        <pc:spChg chg="add mod">
          <ac:chgData name="hassan MH" userId="84cd2103f36ef0dc" providerId="LiveId" clId="{DEB09C12-C376-40B2-8D42-A50FB6EF1F24}" dt="2022-04-15T13:09:45.834" v="405" actId="1076"/>
          <ac:spMkLst>
            <pc:docMk/>
            <pc:sldMk cId="4255300691" sldId="329"/>
            <ac:spMk id="38" creationId="{0CDE3609-B8A1-47C9-93A5-1B67355DCA42}"/>
          </ac:spMkLst>
        </pc:spChg>
        <pc:spChg chg="add mod">
          <ac:chgData name="hassan MH" userId="84cd2103f36ef0dc" providerId="LiveId" clId="{DEB09C12-C376-40B2-8D42-A50FB6EF1F24}" dt="2022-04-15T13:09:45.834" v="405" actId="1076"/>
          <ac:spMkLst>
            <pc:docMk/>
            <pc:sldMk cId="4255300691" sldId="329"/>
            <ac:spMk id="39" creationId="{5E589038-4124-4741-80FC-FDD2E47B5DE8}"/>
          </ac:spMkLst>
        </pc:spChg>
        <pc:spChg chg="add mod">
          <ac:chgData name="hassan MH" userId="84cd2103f36ef0dc" providerId="LiveId" clId="{DEB09C12-C376-40B2-8D42-A50FB6EF1F24}" dt="2022-04-15T13:09:45.834" v="405" actId="1076"/>
          <ac:spMkLst>
            <pc:docMk/>
            <pc:sldMk cId="4255300691" sldId="329"/>
            <ac:spMk id="40" creationId="{7011FAED-74D4-4CBC-95B4-51AD65ACACBC}"/>
          </ac:spMkLst>
        </pc:spChg>
        <pc:spChg chg="add mod">
          <ac:chgData name="hassan MH" userId="84cd2103f36ef0dc" providerId="LiveId" clId="{DEB09C12-C376-40B2-8D42-A50FB6EF1F24}" dt="2022-04-15T13:09:45.834" v="405" actId="1076"/>
          <ac:spMkLst>
            <pc:docMk/>
            <pc:sldMk cId="4255300691" sldId="329"/>
            <ac:spMk id="41" creationId="{878A10E0-CC7D-49E8-82C0-1A1D09217FEF}"/>
          </ac:spMkLst>
        </pc:spChg>
        <pc:spChg chg="add mod">
          <ac:chgData name="hassan MH" userId="84cd2103f36ef0dc" providerId="LiveId" clId="{DEB09C12-C376-40B2-8D42-A50FB6EF1F24}" dt="2022-04-15T13:09:45.834" v="405" actId="1076"/>
          <ac:spMkLst>
            <pc:docMk/>
            <pc:sldMk cId="4255300691" sldId="329"/>
            <ac:spMk id="42" creationId="{10EC2CAB-801B-45EA-9D57-DE4C75DC54CA}"/>
          </ac:spMkLst>
        </pc:spChg>
        <pc:spChg chg="add mod">
          <ac:chgData name="hassan MH" userId="84cd2103f36ef0dc" providerId="LiveId" clId="{DEB09C12-C376-40B2-8D42-A50FB6EF1F24}" dt="2022-04-15T13:09:45.834" v="405" actId="1076"/>
          <ac:spMkLst>
            <pc:docMk/>
            <pc:sldMk cId="4255300691" sldId="329"/>
            <ac:spMk id="43" creationId="{6A4872BB-F609-4E73-A3DF-FA288ECF55E9}"/>
          </ac:spMkLst>
        </pc:spChg>
        <pc:spChg chg="add mod">
          <ac:chgData name="hassan MH" userId="84cd2103f36ef0dc" providerId="LiveId" clId="{DEB09C12-C376-40B2-8D42-A50FB6EF1F24}" dt="2022-04-15T13:09:45.834" v="405" actId="1076"/>
          <ac:spMkLst>
            <pc:docMk/>
            <pc:sldMk cId="4255300691" sldId="329"/>
            <ac:spMk id="44" creationId="{3C09BDAB-0B88-48FE-B586-01EBD65F2B25}"/>
          </ac:spMkLst>
        </pc:spChg>
        <pc:spChg chg="add mod">
          <ac:chgData name="hassan MH" userId="84cd2103f36ef0dc" providerId="LiveId" clId="{DEB09C12-C376-40B2-8D42-A50FB6EF1F24}" dt="2022-04-15T13:09:45.834" v="405" actId="1076"/>
          <ac:spMkLst>
            <pc:docMk/>
            <pc:sldMk cId="4255300691" sldId="329"/>
            <ac:spMk id="45" creationId="{36CF1B62-B0B8-4019-A538-8247BD72965E}"/>
          </ac:spMkLst>
        </pc:spChg>
        <pc:spChg chg="add mod">
          <ac:chgData name="hassan MH" userId="84cd2103f36ef0dc" providerId="LiveId" clId="{DEB09C12-C376-40B2-8D42-A50FB6EF1F24}" dt="2022-04-15T13:09:45.834" v="405" actId="1076"/>
          <ac:spMkLst>
            <pc:docMk/>
            <pc:sldMk cId="4255300691" sldId="329"/>
            <ac:spMk id="46" creationId="{DBD34AC1-4D33-433B-88F8-F6B55126A0D9}"/>
          </ac:spMkLst>
        </pc:spChg>
        <pc:spChg chg="add mod">
          <ac:chgData name="hassan MH" userId="84cd2103f36ef0dc" providerId="LiveId" clId="{DEB09C12-C376-40B2-8D42-A50FB6EF1F24}" dt="2022-04-15T13:09:45.834" v="405" actId="1076"/>
          <ac:spMkLst>
            <pc:docMk/>
            <pc:sldMk cId="4255300691" sldId="329"/>
            <ac:spMk id="47" creationId="{CF6A2B22-B336-4826-9C6F-B671BE98FC3E}"/>
          </ac:spMkLst>
        </pc:spChg>
        <pc:spChg chg="add mod">
          <ac:chgData name="hassan MH" userId="84cd2103f36ef0dc" providerId="LiveId" clId="{DEB09C12-C376-40B2-8D42-A50FB6EF1F24}" dt="2022-04-15T13:09:45.834" v="405" actId="1076"/>
          <ac:spMkLst>
            <pc:docMk/>
            <pc:sldMk cId="4255300691" sldId="329"/>
            <ac:spMk id="48" creationId="{08DFFAED-90B8-4F03-B643-0EED2C767F35}"/>
          </ac:spMkLst>
        </pc:spChg>
        <pc:spChg chg="add mod">
          <ac:chgData name="hassan MH" userId="84cd2103f36ef0dc" providerId="LiveId" clId="{DEB09C12-C376-40B2-8D42-A50FB6EF1F24}" dt="2022-04-15T13:09:45.834" v="405" actId="1076"/>
          <ac:spMkLst>
            <pc:docMk/>
            <pc:sldMk cId="4255300691" sldId="329"/>
            <ac:spMk id="49" creationId="{4C78C0C2-D1E1-46DE-85C0-D58451F0A599}"/>
          </ac:spMkLst>
        </pc:spChg>
        <pc:spChg chg="add mod">
          <ac:chgData name="hassan MH" userId="84cd2103f36ef0dc" providerId="LiveId" clId="{DEB09C12-C376-40B2-8D42-A50FB6EF1F24}" dt="2022-04-15T13:09:45.834" v="405" actId="1076"/>
          <ac:spMkLst>
            <pc:docMk/>
            <pc:sldMk cId="4255300691" sldId="329"/>
            <ac:spMk id="50" creationId="{B7C64084-5958-48DE-93AF-4878A4D12D5E}"/>
          </ac:spMkLst>
        </pc:spChg>
        <pc:spChg chg="add mod">
          <ac:chgData name="hassan MH" userId="84cd2103f36ef0dc" providerId="LiveId" clId="{DEB09C12-C376-40B2-8D42-A50FB6EF1F24}" dt="2022-04-15T13:09:45.834" v="405" actId="1076"/>
          <ac:spMkLst>
            <pc:docMk/>
            <pc:sldMk cId="4255300691" sldId="329"/>
            <ac:spMk id="51" creationId="{4CCCDB6E-F7BB-4F5A-B5C7-E356A1CD0978}"/>
          </ac:spMkLst>
        </pc:spChg>
        <pc:spChg chg="add mod">
          <ac:chgData name="hassan MH" userId="84cd2103f36ef0dc" providerId="LiveId" clId="{DEB09C12-C376-40B2-8D42-A50FB6EF1F24}" dt="2022-04-15T13:09:45.834" v="405" actId="1076"/>
          <ac:spMkLst>
            <pc:docMk/>
            <pc:sldMk cId="4255300691" sldId="329"/>
            <ac:spMk id="52" creationId="{79C8A06A-1858-465B-B2DF-1234DC681D98}"/>
          </ac:spMkLst>
        </pc:spChg>
        <pc:spChg chg="add mod">
          <ac:chgData name="hassan MH" userId="84cd2103f36ef0dc" providerId="LiveId" clId="{DEB09C12-C376-40B2-8D42-A50FB6EF1F24}" dt="2022-04-15T13:09:45.834" v="405" actId="1076"/>
          <ac:spMkLst>
            <pc:docMk/>
            <pc:sldMk cId="4255300691" sldId="329"/>
            <ac:spMk id="53" creationId="{FF4AEDC1-2C3F-4B76-A6D3-B63148B89AEA}"/>
          </ac:spMkLst>
        </pc:spChg>
        <pc:spChg chg="add mod">
          <ac:chgData name="hassan MH" userId="84cd2103f36ef0dc" providerId="LiveId" clId="{DEB09C12-C376-40B2-8D42-A50FB6EF1F24}" dt="2022-04-15T13:09:45.834" v="405" actId="1076"/>
          <ac:spMkLst>
            <pc:docMk/>
            <pc:sldMk cId="4255300691" sldId="329"/>
            <ac:spMk id="54" creationId="{802C7DFC-6729-4290-8BF4-DA980242E4C9}"/>
          </ac:spMkLst>
        </pc:spChg>
        <pc:spChg chg="add mod">
          <ac:chgData name="hassan MH" userId="84cd2103f36ef0dc" providerId="LiveId" clId="{DEB09C12-C376-40B2-8D42-A50FB6EF1F24}" dt="2022-04-15T13:09:45.834" v="405" actId="1076"/>
          <ac:spMkLst>
            <pc:docMk/>
            <pc:sldMk cId="4255300691" sldId="329"/>
            <ac:spMk id="55" creationId="{0A67018F-8DED-4341-B133-EECB2B8E42C6}"/>
          </ac:spMkLst>
        </pc:spChg>
        <pc:spChg chg="add mod">
          <ac:chgData name="hassan MH" userId="84cd2103f36ef0dc" providerId="LiveId" clId="{DEB09C12-C376-40B2-8D42-A50FB6EF1F24}" dt="2022-04-15T13:09:45.834" v="405" actId="1076"/>
          <ac:spMkLst>
            <pc:docMk/>
            <pc:sldMk cId="4255300691" sldId="329"/>
            <ac:spMk id="56" creationId="{E1EA24F0-9366-4F49-A299-5C137E11E6C2}"/>
          </ac:spMkLst>
        </pc:spChg>
        <pc:spChg chg="add mod">
          <ac:chgData name="hassan MH" userId="84cd2103f36ef0dc" providerId="LiveId" clId="{DEB09C12-C376-40B2-8D42-A50FB6EF1F24}" dt="2022-04-15T13:09:45.834" v="405" actId="1076"/>
          <ac:spMkLst>
            <pc:docMk/>
            <pc:sldMk cId="4255300691" sldId="329"/>
            <ac:spMk id="57" creationId="{D2D88C57-2E00-47AE-8581-0F760B1A70EA}"/>
          </ac:spMkLst>
        </pc:spChg>
        <pc:spChg chg="add mod">
          <ac:chgData name="hassan MH" userId="84cd2103f36ef0dc" providerId="LiveId" clId="{DEB09C12-C376-40B2-8D42-A50FB6EF1F24}" dt="2022-04-15T13:09:45.834" v="405" actId="1076"/>
          <ac:spMkLst>
            <pc:docMk/>
            <pc:sldMk cId="4255300691" sldId="329"/>
            <ac:spMk id="58" creationId="{3FE546EA-F56A-4186-BBB5-40F9CB969A0F}"/>
          </ac:spMkLst>
        </pc:spChg>
        <pc:spChg chg="add mod">
          <ac:chgData name="hassan MH" userId="84cd2103f36ef0dc" providerId="LiveId" clId="{DEB09C12-C376-40B2-8D42-A50FB6EF1F24}" dt="2022-04-15T13:09:45.834" v="405" actId="1076"/>
          <ac:spMkLst>
            <pc:docMk/>
            <pc:sldMk cId="4255300691" sldId="329"/>
            <ac:spMk id="59" creationId="{C9121F3E-FB2D-44C0-8757-E07E4E172805}"/>
          </ac:spMkLst>
        </pc:spChg>
        <pc:spChg chg="add mod">
          <ac:chgData name="hassan MH" userId="84cd2103f36ef0dc" providerId="LiveId" clId="{DEB09C12-C376-40B2-8D42-A50FB6EF1F24}" dt="2022-04-15T13:09:45.834" v="405" actId="1076"/>
          <ac:spMkLst>
            <pc:docMk/>
            <pc:sldMk cId="4255300691" sldId="329"/>
            <ac:spMk id="60" creationId="{F3C168A8-7EA4-483E-AEEA-F7429B561D7C}"/>
          </ac:spMkLst>
        </pc:spChg>
        <pc:spChg chg="add mod">
          <ac:chgData name="hassan MH" userId="84cd2103f36ef0dc" providerId="LiveId" clId="{DEB09C12-C376-40B2-8D42-A50FB6EF1F24}" dt="2022-04-15T13:09:45.834" v="405" actId="1076"/>
          <ac:spMkLst>
            <pc:docMk/>
            <pc:sldMk cId="4255300691" sldId="329"/>
            <ac:spMk id="61" creationId="{55E501B8-428F-439A-820D-3E9BB7BDC407}"/>
          </ac:spMkLst>
        </pc:spChg>
        <pc:spChg chg="add mod">
          <ac:chgData name="hassan MH" userId="84cd2103f36ef0dc" providerId="LiveId" clId="{DEB09C12-C376-40B2-8D42-A50FB6EF1F24}" dt="2022-04-15T13:09:45.834" v="405" actId="1076"/>
          <ac:spMkLst>
            <pc:docMk/>
            <pc:sldMk cId="4255300691" sldId="329"/>
            <ac:spMk id="62" creationId="{251C3B73-BB2E-4B81-A3DD-37AF17777183}"/>
          </ac:spMkLst>
        </pc:spChg>
        <pc:spChg chg="add mod">
          <ac:chgData name="hassan MH" userId="84cd2103f36ef0dc" providerId="LiveId" clId="{DEB09C12-C376-40B2-8D42-A50FB6EF1F24}" dt="2022-04-15T13:09:45.834" v="405" actId="1076"/>
          <ac:spMkLst>
            <pc:docMk/>
            <pc:sldMk cId="4255300691" sldId="329"/>
            <ac:spMk id="63" creationId="{C9BA6C6D-E3C5-4511-8CC3-C84ADC882639}"/>
          </ac:spMkLst>
        </pc:spChg>
        <pc:spChg chg="add mod">
          <ac:chgData name="hassan MH" userId="84cd2103f36ef0dc" providerId="LiveId" clId="{DEB09C12-C376-40B2-8D42-A50FB6EF1F24}" dt="2022-04-15T13:09:45.834" v="405" actId="1076"/>
          <ac:spMkLst>
            <pc:docMk/>
            <pc:sldMk cId="4255300691" sldId="329"/>
            <ac:spMk id="64" creationId="{D3E248C9-EF88-4A27-B93E-CD719F8F2536}"/>
          </ac:spMkLst>
        </pc:spChg>
        <pc:spChg chg="add mod">
          <ac:chgData name="hassan MH" userId="84cd2103f36ef0dc" providerId="LiveId" clId="{DEB09C12-C376-40B2-8D42-A50FB6EF1F24}" dt="2022-04-15T13:09:45.834" v="405" actId="1076"/>
          <ac:spMkLst>
            <pc:docMk/>
            <pc:sldMk cId="4255300691" sldId="329"/>
            <ac:spMk id="65" creationId="{DABB46AA-C563-4E37-8D9A-2E9F986138E8}"/>
          </ac:spMkLst>
        </pc:spChg>
        <pc:spChg chg="add mod">
          <ac:chgData name="hassan MH" userId="84cd2103f36ef0dc" providerId="LiveId" clId="{DEB09C12-C376-40B2-8D42-A50FB6EF1F24}" dt="2022-04-15T13:09:45.834" v="405" actId="1076"/>
          <ac:spMkLst>
            <pc:docMk/>
            <pc:sldMk cId="4255300691" sldId="329"/>
            <ac:spMk id="66" creationId="{CE8B75A8-3F85-43CE-904B-ABB89D44FE75}"/>
          </ac:spMkLst>
        </pc:spChg>
        <pc:spChg chg="add mod">
          <ac:chgData name="hassan MH" userId="84cd2103f36ef0dc" providerId="LiveId" clId="{DEB09C12-C376-40B2-8D42-A50FB6EF1F24}" dt="2022-04-15T13:09:45.834" v="405" actId="1076"/>
          <ac:spMkLst>
            <pc:docMk/>
            <pc:sldMk cId="4255300691" sldId="329"/>
            <ac:spMk id="67" creationId="{6320A38C-BCAF-44DE-9FA1-D7EAD6713B48}"/>
          </ac:spMkLst>
        </pc:spChg>
        <pc:spChg chg="add mod">
          <ac:chgData name="hassan MH" userId="84cd2103f36ef0dc" providerId="LiveId" clId="{DEB09C12-C376-40B2-8D42-A50FB6EF1F24}" dt="2022-04-15T13:09:45.834" v="405" actId="1076"/>
          <ac:spMkLst>
            <pc:docMk/>
            <pc:sldMk cId="4255300691" sldId="329"/>
            <ac:spMk id="68" creationId="{71E9624C-33D4-41E6-AA86-BD6F51419C9A}"/>
          </ac:spMkLst>
        </pc:spChg>
        <pc:spChg chg="add mod">
          <ac:chgData name="hassan MH" userId="84cd2103f36ef0dc" providerId="LiveId" clId="{DEB09C12-C376-40B2-8D42-A50FB6EF1F24}" dt="2022-04-15T13:09:45.834" v="405" actId="1076"/>
          <ac:spMkLst>
            <pc:docMk/>
            <pc:sldMk cId="4255300691" sldId="329"/>
            <ac:spMk id="69" creationId="{7F6ABAAF-757B-4AD9-9D73-E6AADA6DBEF9}"/>
          </ac:spMkLst>
        </pc:spChg>
        <pc:spChg chg="add mod">
          <ac:chgData name="hassan MH" userId="84cd2103f36ef0dc" providerId="LiveId" clId="{DEB09C12-C376-40B2-8D42-A50FB6EF1F24}" dt="2022-04-15T13:09:45.834" v="405" actId="1076"/>
          <ac:spMkLst>
            <pc:docMk/>
            <pc:sldMk cId="4255300691" sldId="329"/>
            <ac:spMk id="70" creationId="{99C05872-81D7-450F-B708-DA7296D6371C}"/>
          </ac:spMkLst>
        </pc:spChg>
        <pc:spChg chg="add mod">
          <ac:chgData name="hassan MH" userId="84cd2103f36ef0dc" providerId="LiveId" clId="{DEB09C12-C376-40B2-8D42-A50FB6EF1F24}" dt="2022-04-15T13:09:45.834" v="405" actId="1076"/>
          <ac:spMkLst>
            <pc:docMk/>
            <pc:sldMk cId="4255300691" sldId="329"/>
            <ac:spMk id="71" creationId="{0EEA73CA-E18D-42EF-93FC-300AC0B8565F}"/>
          </ac:spMkLst>
        </pc:spChg>
        <pc:spChg chg="add mod">
          <ac:chgData name="hassan MH" userId="84cd2103f36ef0dc" providerId="LiveId" clId="{DEB09C12-C376-40B2-8D42-A50FB6EF1F24}" dt="2022-04-15T13:09:45.834" v="405" actId="1076"/>
          <ac:spMkLst>
            <pc:docMk/>
            <pc:sldMk cId="4255300691" sldId="329"/>
            <ac:spMk id="72" creationId="{8CCA3223-9E17-42D9-8B72-F563AA9CE1DC}"/>
          </ac:spMkLst>
        </pc:spChg>
        <pc:spChg chg="add mod">
          <ac:chgData name="hassan MH" userId="84cd2103f36ef0dc" providerId="LiveId" clId="{DEB09C12-C376-40B2-8D42-A50FB6EF1F24}" dt="2022-04-15T13:09:45.834" v="405" actId="1076"/>
          <ac:spMkLst>
            <pc:docMk/>
            <pc:sldMk cId="4255300691" sldId="329"/>
            <ac:spMk id="73" creationId="{16924DDA-CEFB-43B1-B5A9-3775589ED605}"/>
          </ac:spMkLst>
        </pc:spChg>
        <pc:spChg chg="add mod">
          <ac:chgData name="hassan MH" userId="84cd2103f36ef0dc" providerId="LiveId" clId="{DEB09C12-C376-40B2-8D42-A50FB6EF1F24}" dt="2022-04-15T13:09:45.834" v="405" actId="1076"/>
          <ac:spMkLst>
            <pc:docMk/>
            <pc:sldMk cId="4255300691" sldId="329"/>
            <ac:spMk id="74" creationId="{C0FF37D3-8799-4341-A2CE-3C2CBDDFCAC5}"/>
          </ac:spMkLst>
        </pc:spChg>
        <pc:spChg chg="add mod">
          <ac:chgData name="hassan MH" userId="84cd2103f36ef0dc" providerId="LiveId" clId="{DEB09C12-C376-40B2-8D42-A50FB6EF1F24}" dt="2022-04-15T13:09:45.834" v="405" actId="1076"/>
          <ac:spMkLst>
            <pc:docMk/>
            <pc:sldMk cId="4255300691" sldId="329"/>
            <ac:spMk id="75" creationId="{96318615-F207-47BF-A4FD-38DD3D5B3BB6}"/>
          </ac:spMkLst>
        </pc:spChg>
        <pc:spChg chg="add mod">
          <ac:chgData name="hassan MH" userId="84cd2103f36ef0dc" providerId="LiveId" clId="{DEB09C12-C376-40B2-8D42-A50FB6EF1F24}" dt="2022-04-15T13:09:45.834" v="405" actId="1076"/>
          <ac:spMkLst>
            <pc:docMk/>
            <pc:sldMk cId="4255300691" sldId="329"/>
            <ac:spMk id="76" creationId="{0AB03607-0DF6-4528-A238-F59ABF033B2B}"/>
          </ac:spMkLst>
        </pc:spChg>
        <pc:spChg chg="add mod">
          <ac:chgData name="hassan MH" userId="84cd2103f36ef0dc" providerId="LiveId" clId="{DEB09C12-C376-40B2-8D42-A50FB6EF1F24}" dt="2022-04-15T13:09:45.834" v="405" actId="1076"/>
          <ac:spMkLst>
            <pc:docMk/>
            <pc:sldMk cId="4255300691" sldId="329"/>
            <ac:spMk id="77" creationId="{B2276721-41CE-45BA-AA24-5E8E6FBE4097}"/>
          </ac:spMkLst>
        </pc:spChg>
        <pc:spChg chg="add mod">
          <ac:chgData name="hassan MH" userId="84cd2103f36ef0dc" providerId="LiveId" clId="{DEB09C12-C376-40B2-8D42-A50FB6EF1F24}" dt="2022-04-15T13:09:45.834" v="405" actId="1076"/>
          <ac:spMkLst>
            <pc:docMk/>
            <pc:sldMk cId="4255300691" sldId="329"/>
            <ac:spMk id="78" creationId="{2D0F207A-B1BE-4BD4-A83B-66EAE1B820BB}"/>
          </ac:spMkLst>
        </pc:spChg>
        <pc:spChg chg="add mod">
          <ac:chgData name="hassan MH" userId="84cd2103f36ef0dc" providerId="LiveId" clId="{DEB09C12-C376-40B2-8D42-A50FB6EF1F24}" dt="2022-04-15T13:09:45.834" v="405" actId="1076"/>
          <ac:spMkLst>
            <pc:docMk/>
            <pc:sldMk cId="4255300691" sldId="329"/>
            <ac:spMk id="79" creationId="{BD3A2E4C-23BE-4EE4-A4C7-D34D742FDCAC}"/>
          </ac:spMkLst>
        </pc:spChg>
        <pc:spChg chg="add mod">
          <ac:chgData name="hassan MH" userId="84cd2103f36ef0dc" providerId="LiveId" clId="{DEB09C12-C376-40B2-8D42-A50FB6EF1F24}" dt="2022-04-15T13:09:45.834" v="405" actId="1076"/>
          <ac:spMkLst>
            <pc:docMk/>
            <pc:sldMk cId="4255300691" sldId="329"/>
            <ac:spMk id="80" creationId="{6323D3A1-824E-42AA-B302-830135928F2C}"/>
          </ac:spMkLst>
        </pc:spChg>
        <pc:spChg chg="add mod">
          <ac:chgData name="hassan MH" userId="84cd2103f36ef0dc" providerId="LiveId" clId="{DEB09C12-C376-40B2-8D42-A50FB6EF1F24}" dt="2022-04-15T13:09:45.834" v="405" actId="1076"/>
          <ac:spMkLst>
            <pc:docMk/>
            <pc:sldMk cId="4255300691" sldId="329"/>
            <ac:spMk id="81" creationId="{34275DC8-97D4-49CA-B258-E5BEFE125267}"/>
          </ac:spMkLst>
        </pc:spChg>
        <pc:spChg chg="add mod">
          <ac:chgData name="hassan MH" userId="84cd2103f36ef0dc" providerId="LiveId" clId="{DEB09C12-C376-40B2-8D42-A50FB6EF1F24}" dt="2022-04-15T13:09:45.834" v="405" actId="1076"/>
          <ac:spMkLst>
            <pc:docMk/>
            <pc:sldMk cId="4255300691" sldId="329"/>
            <ac:spMk id="82" creationId="{C820B826-422F-4AB6-B94B-C18885D44626}"/>
          </ac:spMkLst>
        </pc:spChg>
        <pc:spChg chg="add mod">
          <ac:chgData name="hassan MH" userId="84cd2103f36ef0dc" providerId="LiveId" clId="{DEB09C12-C376-40B2-8D42-A50FB6EF1F24}" dt="2022-04-15T13:09:45.834" v="405" actId="1076"/>
          <ac:spMkLst>
            <pc:docMk/>
            <pc:sldMk cId="4255300691" sldId="329"/>
            <ac:spMk id="83" creationId="{C51624B5-9A7D-4622-8668-1EC20C8A38A2}"/>
          </ac:spMkLst>
        </pc:spChg>
        <pc:spChg chg="mod">
          <ac:chgData name="hassan MH" userId="84cd2103f36ef0dc" providerId="LiveId" clId="{DEB09C12-C376-40B2-8D42-A50FB6EF1F24}" dt="2022-04-15T13:05:46.736" v="379" actId="27803"/>
          <ac:spMkLst>
            <pc:docMk/>
            <pc:sldMk cId="4255300691" sldId="329"/>
            <ac:spMk id="88" creationId="{93B1376C-0DA5-4FEA-B8A8-40489FDDD14F}"/>
          </ac:spMkLst>
        </pc:spChg>
        <pc:spChg chg="mod">
          <ac:chgData name="hassan MH" userId="84cd2103f36ef0dc" providerId="LiveId" clId="{DEB09C12-C376-40B2-8D42-A50FB6EF1F24}" dt="2022-04-15T13:05:46.736" v="379" actId="27803"/>
          <ac:spMkLst>
            <pc:docMk/>
            <pc:sldMk cId="4255300691" sldId="329"/>
            <ac:spMk id="89" creationId="{3787D63F-47A6-4AFF-9059-B4EDDCE4602F}"/>
          </ac:spMkLst>
        </pc:spChg>
        <pc:spChg chg="mod">
          <ac:chgData name="hassan MH" userId="84cd2103f36ef0dc" providerId="LiveId" clId="{DEB09C12-C376-40B2-8D42-A50FB6EF1F24}" dt="2022-04-15T13:05:46.736" v="379" actId="27803"/>
          <ac:spMkLst>
            <pc:docMk/>
            <pc:sldMk cId="4255300691" sldId="329"/>
            <ac:spMk id="91" creationId="{810478B0-12A1-4B35-A24E-4B1E7A480BB8}"/>
          </ac:spMkLst>
        </pc:spChg>
        <pc:spChg chg="mod">
          <ac:chgData name="hassan MH" userId="84cd2103f36ef0dc" providerId="LiveId" clId="{DEB09C12-C376-40B2-8D42-A50FB6EF1F24}" dt="2022-04-15T13:05:46.736" v="379" actId="27803"/>
          <ac:spMkLst>
            <pc:docMk/>
            <pc:sldMk cId="4255300691" sldId="329"/>
            <ac:spMk id="93" creationId="{7FA7C6F3-39AE-450E-9BF4-2DB4A0FD772D}"/>
          </ac:spMkLst>
        </pc:spChg>
        <pc:spChg chg="mod">
          <ac:chgData name="hassan MH" userId="84cd2103f36ef0dc" providerId="LiveId" clId="{DEB09C12-C376-40B2-8D42-A50FB6EF1F24}" dt="2022-04-15T13:05:46.736" v="379" actId="27803"/>
          <ac:spMkLst>
            <pc:docMk/>
            <pc:sldMk cId="4255300691" sldId="329"/>
            <ac:spMk id="94" creationId="{5BC976C0-5EEC-4349-9AD8-EF74A3F14052}"/>
          </ac:spMkLst>
        </pc:spChg>
        <pc:spChg chg="mod">
          <ac:chgData name="hassan MH" userId="84cd2103f36ef0dc" providerId="LiveId" clId="{DEB09C12-C376-40B2-8D42-A50FB6EF1F24}" dt="2022-04-15T13:05:46.736" v="379" actId="27803"/>
          <ac:spMkLst>
            <pc:docMk/>
            <pc:sldMk cId="4255300691" sldId="329"/>
            <ac:spMk id="95" creationId="{D60C2DBE-4394-4129-BEC6-4BC72DA5602A}"/>
          </ac:spMkLst>
        </pc:spChg>
        <pc:spChg chg="mod">
          <ac:chgData name="hassan MH" userId="84cd2103f36ef0dc" providerId="LiveId" clId="{DEB09C12-C376-40B2-8D42-A50FB6EF1F24}" dt="2022-04-15T13:05:46.736" v="379" actId="27803"/>
          <ac:spMkLst>
            <pc:docMk/>
            <pc:sldMk cId="4255300691" sldId="329"/>
            <ac:spMk id="96" creationId="{1BE2BFC4-DA9F-4293-9446-A711EFEA5E1D}"/>
          </ac:spMkLst>
        </pc:spChg>
        <pc:spChg chg="mod">
          <ac:chgData name="hassan MH" userId="84cd2103f36ef0dc" providerId="LiveId" clId="{DEB09C12-C376-40B2-8D42-A50FB6EF1F24}" dt="2022-04-15T13:05:46.736" v="379" actId="27803"/>
          <ac:spMkLst>
            <pc:docMk/>
            <pc:sldMk cId="4255300691" sldId="329"/>
            <ac:spMk id="98" creationId="{CC19DFD0-FDC6-4CFC-8C54-D0DF3EE38DC7}"/>
          </ac:spMkLst>
        </pc:spChg>
        <pc:spChg chg="mod">
          <ac:chgData name="hassan MH" userId="84cd2103f36ef0dc" providerId="LiveId" clId="{DEB09C12-C376-40B2-8D42-A50FB6EF1F24}" dt="2022-04-15T13:05:46.736" v="379" actId="27803"/>
          <ac:spMkLst>
            <pc:docMk/>
            <pc:sldMk cId="4255300691" sldId="329"/>
            <ac:spMk id="99" creationId="{370648EF-35AB-412D-B611-6B1D1ED6B6F4}"/>
          </ac:spMkLst>
        </pc:spChg>
        <pc:spChg chg="mod">
          <ac:chgData name="hassan MH" userId="84cd2103f36ef0dc" providerId="LiveId" clId="{DEB09C12-C376-40B2-8D42-A50FB6EF1F24}" dt="2022-04-15T13:05:46.736" v="379" actId="27803"/>
          <ac:spMkLst>
            <pc:docMk/>
            <pc:sldMk cId="4255300691" sldId="329"/>
            <ac:spMk id="100" creationId="{A5C93140-2E05-454B-9173-DEBE4B17496A}"/>
          </ac:spMkLst>
        </pc:spChg>
        <pc:spChg chg="mod">
          <ac:chgData name="hassan MH" userId="84cd2103f36ef0dc" providerId="LiveId" clId="{DEB09C12-C376-40B2-8D42-A50FB6EF1F24}" dt="2022-04-15T13:05:46.736" v="379" actId="27803"/>
          <ac:spMkLst>
            <pc:docMk/>
            <pc:sldMk cId="4255300691" sldId="329"/>
            <ac:spMk id="101" creationId="{E1BA8328-BB48-4731-953B-061EFA11D8D5}"/>
          </ac:spMkLst>
        </pc:spChg>
        <pc:spChg chg="mod">
          <ac:chgData name="hassan MH" userId="84cd2103f36ef0dc" providerId="LiveId" clId="{DEB09C12-C376-40B2-8D42-A50FB6EF1F24}" dt="2022-04-15T13:05:46.736" v="379" actId="27803"/>
          <ac:spMkLst>
            <pc:docMk/>
            <pc:sldMk cId="4255300691" sldId="329"/>
            <ac:spMk id="102" creationId="{23B3DA37-8A92-47EA-AD8C-2695EC7FCB26}"/>
          </ac:spMkLst>
        </pc:spChg>
        <pc:spChg chg="mod">
          <ac:chgData name="hassan MH" userId="84cd2103f36ef0dc" providerId="LiveId" clId="{DEB09C12-C376-40B2-8D42-A50FB6EF1F24}" dt="2022-04-15T13:05:46.736" v="379" actId="27803"/>
          <ac:spMkLst>
            <pc:docMk/>
            <pc:sldMk cId="4255300691" sldId="329"/>
            <ac:spMk id="104" creationId="{00BB1BD6-26A4-476E-BC82-49ACC93947D1}"/>
          </ac:spMkLst>
        </pc:spChg>
        <pc:spChg chg="mod">
          <ac:chgData name="hassan MH" userId="84cd2103f36ef0dc" providerId="LiveId" clId="{DEB09C12-C376-40B2-8D42-A50FB6EF1F24}" dt="2022-04-15T13:05:46.736" v="379" actId="27803"/>
          <ac:spMkLst>
            <pc:docMk/>
            <pc:sldMk cId="4255300691" sldId="329"/>
            <ac:spMk id="105" creationId="{300AB0CD-9EFA-4BDE-968F-DF052D017B79}"/>
          </ac:spMkLst>
        </pc:spChg>
        <pc:spChg chg="mod">
          <ac:chgData name="hassan MH" userId="84cd2103f36ef0dc" providerId="LiveId" clId="{DEB09C12-C376-40B2-8D42-A50FB6EF1F24}" dt="2022-04-15T13:05:46.736" v="379" actId="27803"/>
          <ac:spMkLst>
            <pc:docMk/>
            <pc:sldMk cId="4255300691" sldId="329"/>
            <ac:spMk id="107" creationId="{89A267EE-F5AD-4874-B4CC-F55BC39E8050}"/>
          </ac:spMkLst>
        </pc:spChg>
        <pc:spChg chg="mod">
          <ac:chgData name="hassan MH" userId="84cd2103f36ef0dc" providerId="LiveId" clId="{DEB09C12-C376-40B2-8D42-A50FB6EF1F24}" dt="2022-04-15T13:05:46.736" v="379" actId="27803"/>
          <ac:spMkLst>
            <pc:docMk/>
            <pc:sldMk cId="4255300691" sldId="329"/>
            <ac:spMk id="108" creationId="{2CFE9EE9-639A-4EBA-B50C-0EC238573567}"/>
          </ac:spMkLst>
        </pc:spChg>
        <pc:spChg chg="mod">
          <ac:chgData name="hassan MH" userId="84cd2103f36ef0dc" providerId="LiveId" clId="{DEB09C12-C376-40B2-8D42-A50FB6EF1F24}" dt="2022-04-15T13:05:46.736" v="379" actId="27803"/>
          <ac:spMkLst>
            <pc:docMk/>
            <pc:sldMk cId="4255300691" sldId="329"/>
            <ac:spMk id="109" creationId="{3ADE49D7-EB52-432F-A24D-0D2E011025F0}"/>
          </ac:spMkLst>
        </pc:spChg>
        <pc:spChg chg="mod">
          <ac:chgData name="hassan MH" userId="84cd2103f36ef0dc" providerId="LiveId" clId="{DEB09C12-C376-40B2-8D42-A50FB6EF1F24}" dt="2022-04-15T13:05:46.736" v="379" actId="27803"/>
          <ac:spMkLst>
            <pc:docMk/>
            <pc:sldMk cId="4255300691" sldId="329"/>
            <ac:spMk id="110" creationId="{147A7300-550E-49CF-87C1-8D730487E1A6}"/>
          </ac:spMkLst>
        </pc:spChg>
        <pc:spChg chg="mod">
          <ac:chgData name="hassan MH" userId="84cd2103f36ef0dc" providerId="LiveId" clId="{DEB09C12-C376-40B2-8D42-A50FB6EF1F24}" dt="2022-04-15T13:05:46.736" v="379" actId="27803"/>
          <ac:spMkLst>
            <pc:docMk/>
            <pc:sldMk cId="4255300691" sldId="329"/>
            <ac:spMk id="112" creationId="{909BC816-B699-4676-93D8-1189AAEAE0EE}"/>
          </ac:spMkLst>
        </pc:spChg>
        <pc:spChg chg="mod">
          <ac:chgData name="hassan MH" userId="84cd2103f36ef0dc" providerId="LiveId" clId="{DEB09C12-C376-40B2-8D42-A50FB6EF1F24}" dt="2022-04-15T13:05:46.736" v="379" actId="27803"/>
          <ac:spMkLst>
            <pc:docMk/>
            <pc:sldMk cId="4255300691" sldId="329"/>
            <ac:spMk id="113" creationId="{838DDD41-9DFD-4D81-A352-3F9DF3DF655E}"/>
          </ac:spMkLst>
        </pc:spChg>
        <pc:spChg chg="mod">
          <ac:chgData name="hassan MH" userId="84cd2103f36ef0dc" providerId="LiveId" clId="{DEB09C12-C376-40B2-8D42-A50FB6EF1F24}" dt="2022-04-15T13:05:46.736" v="379" actId="27803"/>
          <ac:spMkLst>
            <pc:docMk/>
            <pc:sldMk cId="4255300691" sldId="329"/>
            <ac:spMk id="114" creationId="{1ECD9CB7-489C-4DF8-B18D-25E5AD047425}"/>
          </ac:spMkLst>
        </pc:spChg>
        <pc:spChg chg="mod">
          <ac:chgData name="hassan MH" userId="84cd2103f36ef0dc" providerId="LiveId" clId="{DEB09C12-C376-40B2-8D42-A50FB6EF1F24}" dt="2022-04-15T13:05:46.736" v="379" actId="27803"/>
          <ac:spMkLst>
            <pc:docMk/>
            <pc:sldMk cId="4255300691" sldId="329"/>
            <ac:spMk id="115" creationId="{0D6E1282-FB3C-4FEA-8AED-FA017C807321}"/>
          </ac:spMkLst>
        </pc:spChg>
        <pc:spChg chg="mod">
          <ac:chgData name="hassan MH" userId="84cd2103f36ef0dc" providerId="LiveId" clId="{DEB09C12-C376-40B2-8D42-A50FB6EF1F24}" dt="2022-04-15T13:05:46.736" v="379" actId="27803"/>
          <ac:spMkLst>
            <pc:docMk/>
            <pc:sldMk cId="4255300691" sldId="329"/>
            <ac:spMk id="116" creationId="{8884937A-5653-4B92-8521-1F474FFC06B8}"/>
          </ac:spMkLst>
        </pc:spChg>
        <pc:spChg chg="mod">
          <ac:chgData name="hassan MH" userId="84cd2103f36ef0dc" providerId="LiveId" clId="{DEB09C12-C376-40B2-8D42-A50FB6EF1F24}" dt="2022-04-15T13:05:46.736" v="379" actId="27803"/>
          <ac:spMkLst>
            <pc:docMk/>
            <pc:sldMk cId="4255300691" sldId="329"/>
            <ac:spMk id="117" creationId="{39F52FB6-631D-460E-B354-059F3D5A4179}"/>
          </ac:spMkLst>
        </pc:spChg>
        <pc:spChg chg="mod">
          <ac:chgData name="hassan MH" userId="84cd2103f36ef0dc" providerId="LiveId" clId="{DEB09C12-C376-40B2-8D42-A50FB6EF1F24}" dt="2022-04-15T13:05:46.736" v="379" actId="27803"/>
          <ac:spMkLst>
            <pc:docMk/>
            <pc:sldMk cId="4255300691" sldId="329"/>
            <ac:spMk id="118" creationId="{DDD0E195-0FFB-4418-8DF9-608DD3938687}"/>
          </ac:spMkLst>
        </pc:spChg>
        <pc:spChg chg="mod">
          <ac:chgData name="hassan MH" userId="84cd2103f36ef0dc" providerId="LiveId" clId="{DEB09C12-C376-40B2-8D42-A50FB6EF1F24}" dt="2022-04-15T13:05:46.736" v="379" actId="27803"/>
          <ac:spMkLst>
            <pc:docMk/>
            <pc:sldMk cId="4255300691" sldId="329"/>
            <ac:spMk id="119" creationId="{5144542A-63D8-47B4-B705-46DDC7219B6A}"/>
          </ac:spMkLst>
        </pc:spChg>
        <pc:spChg chg="mod">
          <ac:chgData name="hassan MH" userId="84cd2103f36ef0dc" providerId="LiveId" clId="{DEB09C12-C376-40B2-8D42-A50FB6EF1F24}" dt="2022-04-15T13:05:46.736" v="379" actId="27803"/>
          <ac:spMkLst>
            <pc:docMk/>
            <pc:sldMk cId="4255300691" sldId="329"/>
            <ac:spMk id="120" creationId="{15A3FD0E-EAE7-4EEC-B9B3-7A7DAD934EBA}"/>
          </ac:spMkLst>
        </pc:spChg>
        <pc:spChg chg="mod">
          <ac:chgData name="hassan MH" userId="84cd2103f36ef0dc" providerId="LiveId" clId="{DEB09C12-C376-40B2-8D42-A50FB6EF1F24}" dt="2022-04-15T13:05:46.736" v="379" actId="27803"/>
          <ac:spMkLst>
            <pc:docMk/>
            <pc:sldMk cId="4255300691" sldId="329"/>
            <ac:spMk id="122" creationId="{EE31176E-A19E-45EE-A595-80158FDC3820}"/>
          </ac:spMkLst>
        </pc:spChg>
        <pc:spChg chg="mod">
          <ac:chgData name="hassan MH" userId="84cd2103f36ef0dc" providerId="LiveId" clId="{DEB09C12-C376-40B2-8D42-A50FB6EF1F24}" dt="2022-04-15T13:05:46.736" v="379" actId="27803"/>
          <ac:spMkLst>
            <pc:docMk/>
            <pc:sldMk cId="4255300691" sldId="329"/>
            <ac:spMk id="123" creationId="{5F31934B-7210-4862-8E67-97AB00D5BE50}"/>
          </ac:spMkLst>
        </pc:spChg>
        <pc:spChg chg="mod">
          <ac:chgData name="hassan MH" userId="84cd2103f36ef0dc" providerId="LiveId" clId="{DEB09C12-C376-40B2-8D42-A50FB6EF1F24}" dt="2022-04-15T13:05:46.736" v="379" actId="27803"/>
          <ac:spMkLst>
            <pc:docMk/>
            <pc:sldMk cId="4255300691" sldId="329"/>
            <ac:spMk id="124" creationId="{377E1286-857D-42BF-BF2D-D78A0BA526F1}"/>
          </ac:spMkLst>
        </pc:spChg>
        <pc:spChg chg="mod">
          <ac:chgData name="hassan MH" userId="84cd2103f36ef0dc" providerId="LiveId" clId="{DEB09C12-C376-40B2-8D42-A50FB6EF1F24}" dt="2022-04-15T13:05:46.736" v="379" actId="27803"/>
          <ac:spMkLst>
            <pc:docMk/>
            <pc:sldMk cId="4255300691" sldId="329"/>
            <ac:spMk id="125" creationId="{E58B1DED-FF10-4116-A68D-010536A3B97F}"/>
          </ac:spMkLst>
        </pc:spChg>
        <pc:spChg chg="mod">
          <ac:chgData name="hassan MH" userId="84cd2103f36ef0dc" providerId="LiveId" clId="{DEB09C12-C376-40B2-8D42-A50FB6EF1F24}" dt="2022-04-15T13:05:46.736" v="379" actId="27803"/>
          <ac:spMkLst>
            <pc:docMk/>
            <pc:sldMk cId="4255300691" sldId="329"/>
            <ac:spMk id="126" creationId="{4E0B8409-11BB-44D5-B896-94779183A427}"/>
          </ac:spMkLst>
        </pc:spChg>
        <pc:spChg chg="mod">
          <ac:chgData name="hassan MH" userId="84cd2103f36ef0dc" providerId="LiveId" clId="{DEB09C12-C376-40B2-8D42-A50FB6EF1F24}" dt="2022-04-15T13:05:46.736" v="379" actId="27803"/>
          <ac:spMkLst>
            <pc:docMk/>
            <pc:sldMk cId="4255300691" sldId="329"/>
            <ac:spMk id="127" creationId="{698400C9-E1B2-4A42-900A-C02594961E0F}"/>
          </ac:spMkLst>
        </pc:spChg>
        <pc:spChg chg="mod">
          <ac:chgData name="hassan MH" userId="84cd2103f36ef0dc" providerId="LiveId" clId="{DEB09C12-C376-40B2-8D42-A50FB6EF1F24}" dt="2022-04-15T13:05:46.736" v="379" actId="27803"/>
          <ac:spMkLst>
            <pc:docMk/>
            <pc:sldMk cId="4255300691" sldId="329"/>
            <ac:spMk id="129" creationId="{D1B90D1A-73CD-455C-9130-D14AE9FF34A7}"/>
          </ac:spMkLst>
        </pc:spChg>
        <pc:spChg chg="mod">
          <ac:chgData name="hassan MH" userId="84cd2103f36ef0dc" providerId="LiveId" clId="{DEB09C12-C376-40B2-8D42-A50FB6EF1F24}" dt="2022-04-15T13:05:46.736" v="379" actId="27803"/>
          <ac:spMkLst>
            <pc:docMk/>
            <pc:sldMk cId="4255300691" sldId="329"/>
            <ac:spMk id="130" creationId="{A0A457C9-229A-4D22-A33D-B5F3234C12B6}"/>
          </ac:spMkLst>
        </pc:spChg>
        <pc:spChg chg="mod">
          <ac:chgData name="hassan MH" userId="84cd2103f36ef0dc" providerId="LiveId" clId="{DEB09C12-C376-40B2-8D42-A50FB6EF1F24}" dt="2022-04-15T13:05:46.736" v="379" actId="27803"/>
          <ac:spMkLst>
            <pc:docMk/>
            <pc:sldMk cId="4255300691" sldId="329"/>
            <ac:spMk id="131" creationId="{CAD62D49-24FC-4324-845E-7A51CBAA0DDD}"/>
          </ac:spMkLst>
        </pc:spChg>
        <pc:spChg chg="mod">
          <ac:chgData name="hassan MH" userId="84cd2103f36ef0dc" providerId="LiveId" clId="{DEB09C12-C376-40B2-8D42-A50FB6EF1F24}" dt="2022-04-15T13:05:46.736" v="379" actId="27803"/>
          <ac:spMkLst>
            <pc:docMk/>
            <pc:sldMk cId="4255300691" sldId="329"/>
            <ac:spMk id="133" creationId="{70EAC82D-5291-4289-8AE1-35539E12DF94}"/>
          </ac:spMkLst>
        </pc:spChg>
        <pc:spChg chg="mod">
          <ac:chgData name="hassan MH" userId="84cd2103f36ef0dc" providerId="LiveId" clId="{DEB09C12-C376-40B2-8D42-A50FB6EF1F24}" dt="2022-04-15T13:05:46.736" v="379" actId="27803"/>
          <ac:spMkLst>
            <pc:docMk/>
            <pc:sldMk cId="4255300691" sldId="329"/>
            <ac:spMk id="134" creationId="{19C48FDE-2AA2-4BDA-9A56-BF529F894399}"/>
          </ac:spMkLst>
        </pc:spChg>
        <pc:spChg chg="mod">
          <ac:chgData name="hassan MH" userId="84cd2103f36ef0dc" providerId="LiveId" clId="{DEB09C12-C376-40B2-8D42-A50FB6EF1F24}" dt="2022-04-15T13:05:46.736" v="379" actId="27803"/>
          <ac:spMkLst>
            <pc:docMk/>
            <pc:sldMk cId="4255300691" sldId="329"/>
            <ac:spMk id="135" creationId="{E7D51F90-E5AD-4907-82AD-FF573343ED05}"/>
          </ac:spMkLst>
        </pc:spChg>
        <pc:spChg chg="mod">
          <ac:chgData name="hassan MH" userId="84cd2103f36ef0dc" providerId="LiveId" clId="{DEB09C12-C376-40B2-8D42-A50FB6EF1F24}" dt="2022-04-15T13:05:46.736" v="379" actId="27803"/>
          <ac:spMkLst>
            <pc:docMk/>
            <pc:sldMk cId="4255300691" sldId="329"/>
            <ac:spMk id="136" creationId="{80AFDD94-5991-4170-A232-507CC167685C}"/>
          </ac:spMkLst>
        </pc:spChg>
        <pc:spChg chg="mod">
          <ac:chgData name="hassan MH" userId="84cd2103f36ef0dc" providerId="LiveId" clId="{DEB09C12-C376-40B2-8D42-A50FB6EF1F24}" dt="2022-04-15T13:05:46.736" v="379" actId="27803"/>
          <ac:spMkLst>
            <pc:docMk/>
            <pc:sldMk cId="4255300691" sldId="329"/>
            <ac:spMk id="137" creationId="{18AF61B5-835B-4F0D-AD22-48D8CBA91F28}"/>
          </ac:spMkLst>
        </pc:spChg>
        <pc:spChg chg="mod">
          <ac:chgData name="hassan MH" userId="84cd2103f36ef0dc" providerId="LiveId" clId="{DEB09C12-C376-40B2-8D42-A50FB6EF1F24}" dt="2022-04-15T13:05:46.736" v="379" actId="27803"/>
          <ac:spMkLst>
            <pc:docMk/>
            <pc:sldMk cId="4255300691" sldId="329"/>
            <ac:spMk id="138" creationId="{D320A026-F7EE-4831-9956-A4ECACA59190}"/>
          </ac:spMkLst>
        </pc:spChg>
        <pc:spChg chg="mod">
          <ac:chgData name="hassan MH" userId="84cd2103f36ef0dc" providerId="LiveId" clId="{DEB09C12-C376-40B2-8D42-A50FB6EF1F24}" dt="2022-04-15T13:05:46.736" v="379" actId="27803"/>
          <ac:spMkLst>
            <pc:docMk/>
            <pc:sldMk cId="4255300691" sldId="329"/>
            <ac:spMk id="140" creationId="{7A153CC9-6EB5-491D-B8F4-CCEA32EF4DCE}"/>
          </ac:spMkLst>
        </pc:spChg>
        <pc:spChg chg="mod">
          <ac:chgData name="hassan MH" userId="84cd2103f36ef0dc" providerId="LiveId" clId="{DEB09C12-C376-40B2-8D42-A50FB6EF1F24}" dt="2022-04-15T13:05:46.736" v="379" actId="27803"/>
          <ac:spMkLst>
            <pc:docMk/>
            <pc:sldMk cId="4255300691" sldId="329"/>
            <ac:spMk id="141" creationId="{D948E114-3DCF-44E5-8D3C-A06324641FE4}"/>
          </ac:spMkLst>
        </pc:spChg>
        <pc:spChg chg="mod">
          <ac:chgData name="hassan MH" userId="84cd2103f36ef0dc" providerId="LiveId" clId="{DEB09C12-C376-40B2-8D42-A50FB6EF1F24}" dt="2022-04-15T13:05:46.736" v="379" actId="27803"/>
          <ac:spMkLst>
            <pc:docMk/>
            <pc:sldMk cId="4255300691" sldId="329"/>
            <ac:spMk id="142" creationId="{838002F6-3CB3-4F8F-8007-FCB9207E9C3B}"/>
          </ac:spMkLst>
        </pc:spChg>
        <pc:spChg chg="mod">
          <ac:chgData name="hassan MH" userId="84cd2103f36ef0dc" providerId="LiveId" clId="{DEB09C12-C376-40B2-8D42-A50FB6EF1F24}" dt="2022-04-15T13:05:46.736" v="379" actId="27803"/>
          <ac:spMkLst>
            <pc:docMk/>
            <pc:sldMk cId="4255300691" sldId="329"/>
            <ac:spMk id="143" creationId="{12F8CB35-A0FE-42DA-A05C-CE97AD1DCE49}"/>
          </ac:spMkLst>
        </pc:spChg>
        <pc:spChg chg="mod">
          <ac:chgData name="hassan MH" userId="84cd2103f36ef0dc" providerId="LiveId" clId="{DEB09C12-C376-40B2-8D42-A50FB6EF1F24}" dt="2022-04-15T13:05:46.736" v="379" actId="27803"/>
          <ac:spMkLst>
            <pc:docMk/>
            <pc:sldMk cId="4255300691" sldId="329"/>
            <ac:spMk id="144" creationId="{1F8A13FD-7F13-4F1D-8425-10FF9ADC5AE4}"/>
          </ac:spMkLst>
        </pc:spChg>
        <pc:spChg chg="mod">
          <ac:chgData name="hassan MH" userId="84cd2103f36ef0dc" providerId="LiveId" clId="{DEB09C12-C376-40B2-8D42-A50FB6EF1F24}" dt="2022-04-15T13:05:46.736" v="379" actId="27803"/>
          <ac:spMkLst>
            <pc:docMk/>
            <pc:sldMk cId="4255300691" sldId="329"/>
            <ac:spMk id="145" creationId="{AFB6ADC0-C790-4D17-AC18-484414B1F0F5}"/>
          </ac:spMkLst>
        </pc:spChg>
        <pc:spChg chg="mod">
          <ac:chgData name="hassan MH" userId="84cd2103f36ef0dc" providerId="LiveId" clId="{DEB09C12-C376-40B2-8D42-A50FB6EF1F24}" dt="2022-04-15T13:05:46.736" v="379" actId="27803"/>
          <ac:spMkLst>
            <pc:docMk/>
            <pc:sldMk cId="4255300691" sldId="329"/>
            <ac:spMk id="146" creationId="{B33E9C3E-DDEA-4F4D-A0E3-87269F1ACA9A}"/>
          </ac:spMkLst>
        </pc:spChg>
        <pc:spChg chg="mod">
          <ac:chgData name="hassan MH" userId="84cd2103f36ef0dc" providerId="LiveId" clId="{DEB09C12-C376-40B2-8D42-A50FB6EF1F24}" dt="2022-04-15T13:05:46.736" v="379" actId="27803"/>
          <ac:spMkLst>
            <pc:docMk/>
            <pc:sldMk cId="4255300691" sldId="329"/>
            <ac:spMk id="147" creationId="{C7CC8B2F-B00F-4804-ABFB-4B8748D96E0E}"/>
          </ac:spMkLst>
        </pc:spChg>
        <pc:spChg chg="mod">
          <ac:chgData name="hassan MH" userId="84cd2103f36ef0dc" providerId="LiveId" clId="{DEB09C12-C376-40B2-8D42-A50FB6EF1F24}" dt="2022-04-15T13:05:46.736" v="379" actId="27803"/>
          <ac:spMkLst>
            <pc:docMk/>
            <pc:sldMk cId="4255300691" sldId="329"/>
            <ac:spMk id="148" creationId="{B2AAC494-2960-4636-A668-174B92CF486A}"/>
          </ac:spMkLst>
        </pc:spChg>
        <pc:spChg chg="mod">
          <ac:chgData name="hassan MH" userId="84cd2103f36ef0dc" providerId="LiveId" clId="{DEB09C12-C376-40B2-8D42-A50FB6EF1F24}" dt="2022-04-15T13:05:46.736" v="379" actId="27803"/>
          <ac:spMkLst>
            <pc:docMk/>
            <pc:sldMk cId="4255300691" sldId="329"/>
            <ac:spMk id="150" creationId="{253BD475-12AA-4010-A7FC-196248FA628A}"/>
          </ac:spMkLst>
        </pc:spChg>
        <pc:spChg chg="mod">
          <ac:chgData name="hassan MH" userId="84cd2103f36ef0dc" providerId="LiveId" clId="{DEB09C12-C376-40B2-8D42-A50FB6EF1F24}" dt="2022-04-15T13:05:46.736" v="379" actId="27803"/>
          <ac:spMkLst>
            <pc:docMk/>
            <pc:sldMk cId="4255300691" sldId="329"/>
            <ac:spMk id="151" creationId="{A66D00C4-6D4E-4624-BBCC-7F284D07600D}"/>
          </ac:spMkLst>
        </pc:spChg>
        <pc:spChg chg="mod">
          <ac:chgData name="hassan MH" userId="84cd2103f36ef0dc" providerId="LiveId" clId="{DEB09C12-C376-40B2-8D42-A50FB6EF1F24}" dt="2022-04-15T13:05:46.736" v="379" actId="27803"/>
          <ac:spMkLst>
            <pc:docMk/>
            <pc:sldMk cId="4255300691" sldId="329"/>
            <ac:spMk id="152" creationId="{66E65985-8BE9-48F7-B91F-026432C89E44}"/>
          </ac:spMkLst>
        </pc:spChg>
        <pc:spChg chg="mod">
          <ac:chgData name="hassan MH" userId="84cd2103f36ef0dc" providerId="LiveId" clId="{DEB09C12-C376-40B2-8D42-A50FB6EF1F24}" dt="2022-04-15T13:05:46.736" v="379" actId="27803"/>
          <ac:spMkLst>
            <pc:docMk/>
            <pc:sldMk cId="4255300691" sldId="329"/>
            <ac:spMk id="153" creationId="{757FF8B2-24BF-432D-BE5C-F04C123973B1}"/>
          </ac:spMkLst>
        </pc:spChg>
        <pc:spChg chg="mod">
          <ac:chgData name="hassan MH" userId="84cd2103f36ef0dc" providerId="LiveId" clId="{DEB09C12-C376-40B2-8D42-A50FB6EF1F24}" dt="2022-04-15T13:05:46.736" v="379" actId="27803"/>
          <ac:spMkLst>
            <pc:docMk/>
            <pc:sldMk cId="4255300691" sldId="329"/>
            <ac:spMk id="155" creationId="{CAC754EF-DF29-4405-A1CC-88D2AA88452E}"/>
          </ac:spMkLst>
        </pc:spChg>
        <pc:spChg chg="mod">
          <ac:chgData name="hassan MH" userId="84cd2103f36ef0dc" providerId="LiveId" clId="{DEB09C12-C376-40B2-8D42-A50FB6EF1F24}" dt="2022-04-15T13:05:46.736" v="379" actId="27803"/>
          <ac:spMkLst>
            <pc:docMk/>
            <pc:sldMk cId="4255300691" sldId="329"/>
            <ac:spMk id="156" creationId="{73E9B273-31EA-4A46-B833-202265FA0060}"/>
          </ac:spMkLst>
        </pc:spChg>
        <pc:spChg chg="mod">
          <ac:chgData name="hassan MH" userId="84cd2103f36ef0dc" providerId="LiveId" clId="{DEB09C12-C376-40B2-8D42-A50FB6EF1F24}" dt="2022-04-15T13:05:46.736" v="379" actId="27803"/>
          <ac:spMkLst>
            <pc:docMk/>
            <pc:sldMk cId="4255300691" sldId="329"/>
            <ac:spMk id="157" creationId="{8FBB4C6F-EDA8-4A13-BCAA-23718212F225}"/>
          </ac:spMkLst>
        </pc:spChg>
        <pc:spChg chg="mod">
          <ac:chgData name="hassan MH" userId="84cd2103f36ef0dc" providerId="LiveId" clId="{DEB09C12-C376-40B2-8D42-A50FB6EF1F24}" dt="2022-04-15T13:05:46.736" v="379" actId="27803"/>
          <ac:spMkLst>
            <pc:docMk/>
            <pc:sldMk cId="4255300691" sldId="329"/>
            <ac:spMk id="159" creationId="{A4C88053-0B75-45DB-A1FC-137138921FC2}"/>
          </ac:spMkLst>
        </pc:spChg>
        <pc:spChg chg="mod">
          <ac:chgData name="hassan MH" userId="84cd2103f36ef0dc" providerId="LiveId" clId="{DEB09C12-C376-40B2-8D42-A50FB6EF1F24}" dt="2022-04-15T13:05:46.736" v="379" actId="27803"/>
          <ac:spMkLst>
            <pc:docMk/>
            <pc:sldMk cId="4255300691" sldId="329"/>
            <ac:spMk id="160" creationId="{AE9F930A-4378-4055-902B-46A3E8436FFF}"/>
          </ac:spMkLst>
        </pc:spChg>
        <pc:spChg chg="mod">
          <ac:chgData name="hassan MH" userId="84cd2103f36ef0dc" providerId="LiveId" clId="{DEB09C12-C376-40B2-8D42-A50FB6EF1F24}" dt="2022-04-15T13:05:46.736" v="379" actId="27803"/>
          <ac:spMkLst>
            <pc:docMk/>
            <pc:sldMk cId="4255300691" sldId="329"/>
            <ac:spMk id="161" creationId="{F211375D-04FA-401E-A6A5-E73CFEEDDC26}"/>
          </ac:spMkLst>
        </pc:spChg>
        <pc:spChg chg="mod">
          <ac:chgData name="hassan MH" userId="84cd2103f36ef0dc" providerId="LiveId" clId="{DEB09C12-C376-40B2-8D42-A50FB6EF1F24}" dt="2022-04-15T13:05:46.736" v="379" actId="27803"/>
          <ac:spMkLst>
            <pc:docMk/>
            <pc:sldMk cId="4255300691" sldId="329"/>
            <ac:spMk id="163" creationId="{BD685867-CC9C-4267-8CA9-433C0B24A421}"/>
          </ac:spMkLst>
        </pc:spChg>
        <pc:spChg chg="mod">
          <ac:chgData name="hassan MH" userId="84cd2103f36ef0dc" providerId="LiveId" clId="{DEB09C12-C376-40B2-8D42-A50FB6EF1F24}" dt="2022-04-15T13:05:46.736" v="379" actId="27803"/>
          <ac:spMkLst>
            <pc:docMk/>
            <pc:sldMk cId="4255300691" sldId="329"/>
            <ac:spMk id="165" creationId="{68ACF541-A982-423A-832F-2598524D3D02}"/>
          </ac:spMkLst>
        </pc:spChg>
        <pc:spChg chg="mod">
          <ac:chgData name="hassan MH" userId="84cd2103f36ef0dc" providerId="LiveId" clId="{DEB09C12-C376-40B2-8D42-A50FB6EF1F24}" dt="2022-04-15T13:05:46.736" v="379" actId="27803"/>
          <ac:spMkLst>
            <pc:docMk/>
            <pc:sldMk cId="4255300691" sldId="329"/>
            <ac:spMk id="166" creationId="{98F4CD98-9D7D-4831-B58A-3EE5D453F156}"/>
          </ac:spMkLst>
        </pc:spChg>
        <pc:spChg chg="mod">
          <ac:chgData name="hassan MH" userId="84cd2103f36ef0dc" providerId="LiveId" clId="{DEB09C12-C376-40B2-8D42-A50FB6EF1F24}" dt="2022-04-15T13:05:46.736" v="379" actId="27803"/>
          <ac:spMkLst>
            <pc:docMk/>
            <pc:sldMk cId="4255300691" sldId="329"/>
            <ac:spMk id="167" creationId="{0E042DD2-DCEC-4FBA-8269-3AFA960BC421}"/>
          </ac:spMkLst>
        </pc:spChg>
        <pc:spChg chg="mod">
          <ac:chgData name="hassan MH" userId="84cd2103f36ef0dc" providerId="LiveId" clId="{DEB09C12-C376-40B2-8D42-A50FB6EF1F24}" dt="2022-04-15T13:05:46.736" v="379" actId="27803"/>
          <ac:spMkLst>
            <pc:docMk/>
            <pc:sldMk cId="4255300691" sldId="329"/>
            <ac:spMk id="168" creationId="{A3698444-F97C-4D2C-9936-E9559E63702C}"/>
          </ac:spMkLst>
        </pc:spChg>
        <pc:spChg chg="mod">
          <ac:chgData name="hassan MH" userId="84cd2103f36ef0dc" providerId="LiveId" clId="{DEB09C12-C376-40B2-8D42-A50FB6EF1F24}" dt="2022-04-15T13:05:46.736" v="379" actId="27803"/>
          <ac:spMkLst>
            <pc:docMk/>
            <pc:sldMk cId="4255300691" sldId="329"/>
            <ac:spMk id="169" creationId="{76916D01-A5B9-4B1C-ABBE-B49DBFCE5B55}"/>
          </ac:spMkLst>
        </pc:spChg>
        <pc:spChg chg="mod">
          <ac:chgData name="hassan MH" userId="84cd2103f36ef0dc" providerId="LiveId" clId="{DEB09C12-C376-40B2-8D42-A50FB6EF1F24}" dt="2022-04-15T13:05:46.736" v="379" actId="27803"/>
          <ac:spMkLst>
            <pc:docMk/>
            <pc:sldMk cId="4255300691" sldId="329"/>
            <ac:spMk id="170" creationId="{221BB3EA-0CE3-4F52-BB17-1716210E5CD1}"/>
          </ac:spMkLst>
        </pc:spChg>
        <pc:spChg chg="mod">
          <ac:chgData name="hassan MH" userId="84cd2103f36ef0dc" providerId="LiveId" clId="{DEB09C12-C376-40B2-8D42-A50FB6EF1F24}" dt="2022-04-15T13:05:46.736" v="379" actId="27803"/>
          <ac:spMkLst>
            <pc:docMk/>
            <pc:sldMk cId="4255300691" sldId="329"/>
            <ac:spMk id="171" creationId="{D27D6ECE-8A82-41CA-9857-D2EF9937FEAB}"/>
          </ac:spMkLst>
        </pc:spChg>
        <pc:spChg chg="mod">
          <ac:chgData name="hassan MH" userId="84cd2103f36ef0dc" providerId="LiveId" clId="{DEB09C12-C376-40B2-8D42-A50FB6EF1F24}" dt="2022-04-15T13:05:46.736" v="379" actId="27803"/>
          <ac:spMkLst>
            <pc:docMk/>
            <pc:sldMk cId="4255300691" sldId="329"/>
            <ac:spMk id="172" creationId="{30769E34-2909-4129-94F4-6BD5D63753EC}"/>
          </ac:spMkLst>
        </pc:spChg>
        <pc:spChg chg="mod">
          <ac:chgData name="hassan MH" userId="84cd2103f36ef0dc" providerId="LiveId" clId="{DEB09C12-C376-40B2-8D42-A50FB6EF1F24}" dt="2022-04-15T13:05:46.736" v="379" actId="27803"/>
          <ac:spMkLst>
            <pc:docMk/>
            <pc:sldMk cId="4255300691" sldId="329"/>
            <ac:spMk id="174" creationId="{C9913673-C927-43EB-A4CE-C949A82FBF69}"/>
          </ac:spMkLst>
        </pc:spChg>
        <pc:spChg chg="mod">
          <ac:chgData name="hassan MH" userId="84cd2103f36ef0dc" providerId="LiveId" clId="{DEB09C12-C376-40B2-8D42-A50FB6EF1F24}" dt="2022-04-15T13:05:46.736" v="379" actId="27803"/>
          <ac:spMkLst>
            <pc:docMk/>
            <pc:sldMk cId="4255300691" sldId="329"/>
            <ac:spMk id="175" creationId="{5E94AD65-1E11-47B0-83B7-3F3261F6B38F}"/>
          </ac:spMkLst>
        </pc:spChg>
        <pc:spChg chg="mod">
          <ac:chgData name="hassan MH" userId="84cd2103f36ef0dc" providerId="LiveId" clId="{DEB09C12-C376-40B2-8D42-A50FB6EF1F24}" dt="2022-04-15T13:05:46.736" v="379" actId="27803"/>
          <ac:spMkLst>
            <pc:docMk/>
            <pc:sldMk cId="4255300691" sldId="329"/>
            <ac:spMk id="176" creationId="{9ED43C1F-4CDC-4C9F-92E3-9B47B9F97D64}"/>
          </ac:spMkLst>
        </pc:spChg>
        <pc:spChg chg="mod">
          <ac:chgData name="hassan MH" userId="84cd2103f36ef0dc" providerId="LiveId" clId="{DEB09C12-C376-40B2-8D42-A50FB6EF1F24}" dt="2022-04-15T13:05:46.736" v="379" actId="27803"/>
          <ac:spMkLst>
            <pc:docMk/>
            <pc:sldMk cId="4255300691" sldId="329"/>
            <ac:spMk id="178" creationId="{A37FD363-C45C-4F35-9F3C-2718ED8C754A}"/>
          </ac:spMkLst>
        </pc:spChg>
        <pc:spChg chg="mod">
          <ac:chgData name="hassan MH" userId="84cd2103f36ef0dc" providerId="LiveId" clId="{DEB09C12-C376-40B2-8D42-A50FB6EF1F24}" dt="2022-04-15T13:05:46.736" v="379" actId="27803"/>
          <ac:spMkLst>
            <pc:docMk/>
            <pc:sldMk cId="4255300691" sldId="329"/>
            <ac:spMk id="179" creationId="{0CC457C9-74A6-48C0-B2CE-B85A8EAD9A14}"/>
          </ac:spMkLst>
        </pc:spChg>
        <pc:spChg chg="mod">
          <ac:chgData name="hassan MH" userId="84cd2103f36ef0dc" providerId="LiveId" clId="{DEB09C12-C376-40B2-8D42-A50FB6EF1F24}" dt="2022-04-15T13:05:46.491" v="378"/>
          <ac:spMkLst>
            <pc:docMk/>
            <pc:sldMk cId="4255300691" sldId="329"/>
            <ac:spMk id="181" creationId="{3CCE6779-E6B9-4A50-83E3-C38E6C6BF2F8}"/>
          </ac:spMkLst>
        </pc:spChg>
        <pc:spChg chg="mod">
          <ac:chgData name="hassan MH" userId="84cd2103f36ef0dc" providerId="LiveId" clId="{DEB09C12-C376-40B2-8D42-A50FB6EF1F24}" dt="2022-04-15T13:05:46.491" v="378"/>
          <ac:spMkLst>
            <pc:docMk/>
            <pc:sldMk cId="4255300691" sldId="329"/>
            <ac:spMk id="182" creationId="{526DDC90-816F-4D5E-9637-D92164B5DB35}"/>
          </ac:spMkLst>
        </pc:spChg>
        <pc:spChg chg="del mod">
          <ac:chgData name="hassan MH" userId="84cd2103f36ef0dc" providerId="LiveId" clId="{DEB09C12-C376-40B2-8D42-A50FB6EF1F24}" dt="2022-04-15T13:06:50.527" v="389" actId="478"/>
          <ac:spMkLst>
            <pc:docMk/>
            <pc:sldMk cId="4255300691" sldId="329"/>
            <ac:spMk id="186" creationId="{2C639063-B0C8-4062-B800-94F23B5529E8}"/>
          </ac:spMkLst>
        </pc:spChg>
        <pc:spChg chg="mod">
          <ac:chgData name="hassan MH" userId="84cd2103f36ef0dc" providerId="LiveId" clId="{DEB09C12-C376-40B2-8D42-A50FB6EF1F24}" dt="2022-04-15T13:06:41.716" v="384" actId="27803"/>
          <ac:spMkLst>
            <pc:docMk/>
            <pc:sldMk cId="4255300691" sldId="329"/>
            <ac:spMk id="188" creationId="{76BFE93A-4209-41F5-96AA-CBF4706F480F}"/>
          </ac:spMkLst>
        </pc:spChg>
        <pc:spChg chg="mod">
          <ac:chgData name="hassan MH" userId="84cd2103f36ef0dc" providerId="LiveId" clId="{DEB09C12-C376-40B2-8D42-A50FB6EF1F24}" dt="2022-04-15T13:06:41.716" v="384" actId="27803"/>
          <ac:spMkLst>
            <pc:docMk/>
            <pc:sldMk cId="4255300691" sldId="329"/>
            <ac:spMk id="189" creationId="{06384144-AD1E-49AF-9639-01C98E1DEFB9}"/>
          </ac:spMkLst>
        </pc:spChg>
        <pc:spChg chg="mod">
          <ac:chgData name="hassan MH" userId="84cd2103f36ef0dc" providerId="LiveId" clId="{DEB09C12-C376-40B2-8D42-A50FB6EF1F24}" dt="2022-04-15T13:06:41.716" v="384" actId="27803"/>
          <ac:spMkLst>
            <pc:docMk/>
            <pc:sldMk cId="4255300691" sldId="329"/>
            <ac:spMk id="190" creationId="{CFB2A04A-9476-468A-8273-5985BEBC52C4}"/>
          </ac:spMkLst>
        </pc:spChg>
        <pc:spChg chg="mod">
          <ac:chgData name="hassan MH" userId="84cd2103f36ef0dc" providerId="LiveId" clId="{DEB09C12-C376-40B2-8D42-A50FB6EF1F24}" dt="2022-04-15T13:06:41.716" v="384" actId="27803"/>
          <ac:spMkLst>
            <pc:docMk/>
            <pc:sldMk cId="4255300691" sldId="329"/>
            <ac:spMk id="191" creationId="{C9775F97-9412-41F0-90FD-5D1E7C805EB9}"/>
          </ac:spMkLst>
        </pc:spChg>
        <pc:spChg chg="mod">
          <ac:chgData name="hassan MH" userId="84cd2103f36ef0dc" providerId="LiveId" clId="{DEB09C12-C376-40B2-8D42-A50FB6EF1F24}" dt="2022-04-15T13:06:41.716" v="384" actId="27803"/>
          <ac:spMkLst>
            <pc:docMk/>
            <pc:sldMk cId="4255300691" sldId="329"/>
            <ac:spMk id="192" creationId="{6306001E-8EF7-41CE-A73F-2D4043455758}"/>
          </ac:spMkLst>
        </pc:spChg>
        <pc:spChg chg="mod">
          <ac:chgData name="hassan MH" userId="84cd2103f36ef0dc" providerId="LiveId" clId="{DEB09C12-C376-40B2-8D42-A50FB6EF1F24}" dt="2022-04-15T13:06:46.248" v="388" actId="1076"/>
          <ac:spMkLst>
            <pc:docMk/>
            <pc:sldMk cId="4255300691" sldId="329"/>
            <ac:spMk id="193" creationId="{215137AA-D484-4D71-AEF7-1B078E412BC2}"/>
          </ac:spMkLst>
        </pc:spChg>
        <pc:spChg chg="mod">
          <ac:chgData name="hassan MH" userId="84cd2103f36ef0dc" providerId="LiveId" clId="{DEB09C12-C376-40B2-8D42-A50FB6EF1F24}" dt="2022-04-15T13:06:41.716" v="384" actId="27803"/>
          <ac:spMkLst>
            <pc:docMk/>
            <pc:sldMk cId="4255300691" sldId="329"/>
            <ac:spMk id="194" creationId="{422DD001-FEAC-4DC5-88D2-4BD8A30DD59C}"/>
          </ac:spMkLst>
        </pc:spChg>
        <pc:spChg chg="mod">
          <ac:chgData name="hassan MH" userId="84cd2103f36ef0dc" providerId="LiveId" clId="{DEB09C12-C376-40B2-8D42-A50FB6EF1F24}" dt="2022-04-15T13:06:41.716" v="384" actId="27803"/>
          <ac:spMkLst>
            <pc:docMk/>
            <pc:sldMk cId="4255300691" sldId="329"/>
            <ac:spMk id="195" creationId="{8314A008-51F7-48BB-918A-5CF99E2DDB60}"/>
          </ac:spMkLst>
        </pc:spChg>
        <pc:spChg chg="del mod">
          <ac:chgData name="hassan MH" userId="84cd2103f36ef0dc" providerId="LiveId" clId="{DEB09C12-C376-40B2-8D42-A50FB6EF1F24}" dt="2022-04-15T13:06:50.527" v="389" actId="478"/>
          <ac:spMkLst>
            <pc:docMk/>
            <pc:sldMk cId="4255300691" sldId="329"/>
            <ac:spMk id="196" creationId="{318AEDEC-9FD6-4945-BBA7-77DF7535A5BC}"/>
          </ac:spMkLst>
        </pc:spChg>
        <pc:spChg chg="mod">
          <ac:chgData name="hassan MH" userId="84cd2103f36ef0dc" providerId="LiveId" clId="{DEB09C12-C376-40B2-8D42-A50FB6EF1F24}" dt="2022-04-15T13:09:06.026" v="394" actId="27803"/>
          <ac:spMkLst>
            <pc:docMk/>
            <pc:sldMk cId="4255300691" sldId="329"/>
            <ac:spMk id="201" creationId="{4E4AC98D-6D97-4CFB-8940-DDEFD81C4DAA}"/>
          </ac:spMkLst>
        </pc:spChg>
        <pc:spChg chg="mod">
          <ac:chgData name="hassan MH" userId="84cd2103f36ef0dc" providerId="LiveId" clId="{DEB09C12-C376-40B2-8D42-A50FB6EF1F24}" dt="2022-04-15T13:09:06.026" v="394" actId="27803"/>
          <ac:spMkLst>
            <pc:docMk/>
            <pc:sldMk cId="4255300691" sldId="329"/>
            <ac:spMk id="203" creationId="{0B763CB1-4BC5-467F-8A60-F29232D7D08C}"/>
          </ac:spMkLst>
        </pc:spChg>
        <pc:spChg chg="mod">
          <ac:chgData name="hassan MH" userId="84cd2103f36ef0dc" providerId="LiveId" clId="{DEB09C12-C376-40B2-8D42-A50FB6EF1F24}" dt="2022-04-15T13:09:06.026" v="394" actId="27803"/>
          <ac:spMkLst>
            <pc:docMk/>
            <pc:sldMk cId="4255300691" sldId="329"/>
            <ac:spMk id="204" creationId="{7547CE7B-98A2-4290-A9AA-F630CF245BBD}"/>
          </ac:spMkLst>
        </pc:spChg>
        <pc:spChg chg="mod">
          <ac:chgData name="hassan MH" userId="84cd2103f36ef0dc" providerId="LiveId" clId="{DEB09C12-C376-40B2-8D42-A50FB6EF1F24}" dt="2022-04-15T13:09:17.940" v="399" actId="207"/>
          <ac:spMkLst>
            <pc:docMk/>
            <pc:sldMk cId="4255300691" sldId="329"/>
            <ac:spMk id="205" creationId="{E412448D-7B57-49E9-B1C8-7D20B3D2610C}"/>
          </ac:spMkLst>
        </pc:spChg>
        <pc:spChg chg="mod">
          <ac:chgData name="hassan MH" userId="84cd2103f36ef0dc" providerId="LiveId" clId="{DEB09C12-C376-40B2-8D42-A50FB6EF1F24}" dt="2022-04-15T13:09:06.026" v="394" actId="27803"/>
          <ac:spMkLst>
            <pc:docMk/>
            <pc:sldMk cId="4255300691" sldId="329"/>
            <ac:spMk id="206" creationId="{49D1916D-4C30-4282-BDCE-41FA03441A47}"/>
          </ac:spMkLst>
        </pc:spChg>
        <pc:spChg chg="mod">
          <ac:chgData name="hassan MH" userId="84cd2103f36ef0dc" providerId="LiveId" clId="{DEB09C12-C376-40B2-8D42-A50FB6EF1F24}" dt="2022-04-15T13:09:14.416" v="398" actId="207"/>
          <ac:spMkLst>
            <pc:docMk/>
            <pc:sldMk cId="4255300691" sldId="329"/>
            <ac:spMk id="207" creationId="{11D7429C-D326-4C81-8FE3-66959AEA5EF0}"/>
          </ac:spMkLst>
        </pc:spChg>
        <pc:spChg chg="mod">
          <ac:chgData name="hassan MH" userId="84cd2103f36ef0dc" providerId="LiveId" clId="{DEB09C12-C376-40B2-8D42-A50FB6EF1F24}" dt="2022-04-15T13:09:06.026" v="394" actId="27803"/>
          <ac:spMkLst>
            <pc:docMk/>
            <pc:sldMk cId="4255300691" sldId="329"/>
            <ac:spMk id="210" creationId="{15A88935-8AD7-4ABB-ABEE-8B1C4FF6FA3A}"/>
          </ac:spMkLst>
        </pc:spChg>
        <pc:spChg chg="mod">
          <ac:chgData name="hassan MH" userId="84cd2103f36ef0dc" providerId="LiveId" clId="{DEB09C12-C376-40B2-8D42-A50FB6EF1F24}" dt="2022-04-15T13:09:23.520" v="400" actId="207"/>
          <ac:spMkLst>
            <pc:docMk/>
            <pc:sldMk cId="4255300691" sldId="329"/>
            <ac:spMk id="211" creationId="{E07E5BE4-7BD1-460B-A136-43D785475CC7}"/>
          </ac:spMkLst>
        </pc:spChg>
        <pc:spChg chg="mod">
          <ac:chgData name="hassan MH" userId="84cd2103f36ef0dc" providerId="LiveId" clId="{DEB09C12-C376-40B2-8D42-A50FB6EF1F24}" dt="2022-04-15T13:09:06.026" v="394" actId="27803"/>
          <ac:spMkLst>
            <pc:docMk/>
            <pc:sldMk cId="4255300691" sldId="329"/>
            <ac:spMk id="213" creationId="{7064F277-AA15-4A1B-A2E0-A73C724F91EF}"/>
          </ac:spMkLst>
        </pc:spChg>
        <pc:spChg chg="mod">
          <ac:chgData name="hassan MH" userId="84cd2103f36ef0dc" providerId="LiveId" clId="{DEB09C12-C376-40B2-8D42-A50FB6EF1F24}" dt="2022-04-15T13:09:06.026" v="394" actId="27803"/>
          <ac:spMkLst>
            <pc:docMk/>
            <pc:sldMk cId="4255300691" sldId="329"/>
            <ac:spMk id="214" creationId="{F54C1A27-315D-485C-9F59-FC85AEBA3F13}"/>
          </ac:spMkLst>
        </pc:spChg>
        <pc:spChg chg="mod">
          <ac:chgData name="hassan MH" userId="84cd2103f36ef0dc" providerId="LiveId" clId="{DEB09C12-C376-40B2-8D42-A50FB6EF1F24}" dt="2022-04-15T13:09:06.026" v="394" actId="27803"/>
          <ac:spMkLst>
            <pc:docMk/>
            <pc:sldMk cId="4255300691" sldId="329"/>
            <ac:spMk id="215" creationId="{853BF2BA-56B7-4C1A-8E12-5F53C28AA16B}"/>
          </ac:spMkLst>
        </pc:spChg>
        <pc:spChg chg="mod">
          <ac:chgData name="hassan MH" userId="84cd2103f36ef0dc" providerId="LiveId" clId="{DEB09C12-C376-40B2-8D42-A50FB6EF1F24}" dt="2022-04-15T13:09:06.026" v="394" actId="27803"/>
          <ac:spMkLst>
            <pc:docMk/>
            <pc:sldMk cId="4255300691" sldId="329"/>
            <ac:spMk id="216" creationId="{51F8AA28-5027-4E91-A1B0-C940205869ED}"/>
          </ac:spMkLst>
        </pc:spChg>
        <pc:spChg chg="mod">
          <ac:chgData name="hassan MH" userId="84cd2103f36ef0dc" providerId="LiveId" clId="{DEB09C12-C376-40B2-8D42-A50FB6EF1F24}" dt="2022-04-15T13:09:06.026" v="394" actId="27803"/>
          <ac:spMkLst>
            <pc:docMk/>
            <pc:sldMk cId="4255300691" sldId="329"/>
            <ac:spMk id="218" creationId="{9E913D7A-2C65-4EE1-A91F-8A139A4F9297}"/>
          </ac:spMkLst>
        </pc:spChg>
        <pc:spChg chg="mod">
          <ac:chgData name="hassan MH" userId="84cd2103f36ef0dc" providerId="LiveId" clId="{DEB09C12-C376-40B2-8D42-A50FB6EF1F24}" dt="2022-04-15T13:09:10.683" v="395" actId="207"/>
          <ac:spMkLst>
            <pc:docMk/>
            <pc:sldMk cId="4255300691" sldId="329"/>
            <ac:spMk id="220" creationId="{A21202DA-DCBD-4FCA-A59C-7CD43617EBE3}"/>
          </ac:spMkLst>
        </pc:spChg>
        <pc:spChg chg="mod">
          <ac:chgData name="hassan MH" userId="84cd2103f36ef0dc" providerId="LiveId" clId="{DEB09C12-C376-40B2-8D42-A50FB6EF1F24}" dt="2022-04-15T13:09:06.026" v="394" actId="27803"/>
          <ac:spMkLst>
            <pc:docMk/>
            <pc:sldMk cId="4255300691" sldId="329"/>
            <ac:spMk id="221" creationId="{4AAA4E24-E099-40F5-9562-B8BA638B8000}"/>
          </ac:spMkLst>
        </pc:spChg>
        <pc:spChg chg="mod">
          <ac:chgData name="hassan MH" userId="84cd2103f36ef0dc" providerId="LiveId" clId="{DEB09C12-C376-40B2-8D42-A50FB6EF1F24}" dt="2022-04-15T13:09:33.224" v="402" actId="1076"/>
          <ac:spMkLst>
            <pc:docMk/>
            <pc:sldMk cId="4255300691" sldId="329"/>
            <ac:spMk id="223" creationId="{0BBF1B4C-B5BE-474C-9078-3FB67C71F01D}"/>
          </ac:spMkLst>
        </pc:spChg>
        <pc:spChg chg="mod">
          <ac:chgData name="hassan MH" userId="84cd2103f36ef0dc" providerId="LiveId" clId="{DEB09C12-C376-40B2-8D42-A50FB6EF1F24}" dt="2022-04-15T13:09:06.026" v="394" actId="27803"/>
          <ac:spMkLst>
            <pc:docMk/>
            <pc:sldMk cId="4255300691" sldId="329"/>
            <ac:spMk id="225" creationId="{CA84B9AE-439E-4D22-ABF0-A1ADF4E06ADB}"/>
          </ac:spMkLst>
        </pc:spChg>
        <pc:spChg chg="mod">
          <ac:chgData name="hassan MH" userId="84cd2103f36ef0dc" providerId="LiveId" clId="{DEB09C12-C376-40B2-8D42-A50FB6EF1F24}" dt="2022-04-15T13:09:06.026" v="394" actId="27803"/>
          <ac:spMkLst>
            <pc:docMk/>
            <pc:sldMk cId="4255300691" sldId="329"/>
            <ac:spMk id="226" creationId="{7701D6D1-492A-40D3-9334-1D8DF932F282}"/>
          </ac:spMkLst>
        </pc:spChg>
        <pc:spChg chg="mod">
          <ac:chgData name="hassan MH" userId="84cd2103f36ef0dc" providerId="LiveId" clId="{DEB09C12-C376-40B2-8D42-A50FB6EF1F24}" dt="2022-04-15T13:09:06.026" v="394" actId="27803"/>
          <ac:spMkLst>
            <pc:docMk/>
            <pc:sldMk cId="4255300691" sldId="329"/>
            <ac:spMk id="227" creationId="{B6D23946-ADF0-462D-81D2-685BF3CC8AC2}"/>
          </ac:spMkLst>
        </pc:spChg>
        <pc:spChg chg="mod">
          <ac:chgData name="hassan MH" userId="84cd2103f36ef0dc" providerId="LiveId" clId="{DEB09C12-C376-40B2-8D42-A50FB6EF1F24}" dt="2022-04-15T13:09:06.026" v="394" actId="27803"/>
          <ac:spMkLst>
            <pc:docMk/>
            <pc:sldMk cId="4255300691" sldId="329"/>
            <ac:spMk id="228" creationId="{7627F111-E99F-41CE-B832-5830E46540EF}"/>
          </ac:spMkLst>
        </pc:spChg>
        <pc:spChg chg="mod">
          <ac:chgData name="hassan MH" userId="84cd2103f36ef0dc" providerId="LiveId" clId="{DEB09C12-C376-40B2-8D42-A50FB6EF1F24}" dt="2022-04-15T13:09:06.026" v="394" actId="27803"/>
          <ac:spMkLst>
            <pc:docMk/>
            <pc:sldMk cId="4255300691" sldId="329"/>
            <ac:spMk id="229" creationId="{81CF4446-176C-4B32-B7F3-7F6FE7013DEC}"/>
          </ac:spMkLst>
        </pc:spChg>
        <pc:spChg chg="mod">
          <ac:chgData name="hassan MH" userId="84cd2103f36ef0dc" providerId="LiveId" clId="{DEB09C12-C376-40B2-8D42-A50FB6EF1F24}" dt="2022-04-15T13:09:06.026" v="394" actId="27803"/>
          <ac:spMkLst>
            <pc:docMk/>
            <pc:sldMk cId="4255300691" sldId="329"/>
            <ac:spMk id="230" creationId="{2FFED2C8-66D7-4F86-8F31-936ECE2465C8}"/>
          </ac:spMkLst>
        </pc:spChg>
        <pc:grpChg chg="add del mod">
          <ac:chgData name="hassan MH" userId="84cd2103f36ef0dc" providerId="LiveId" clId="{DEB09C12-C376-40B2-8D42-A50FB6EF1F24}" dt="2022-04-15T13:05:46.736" v="379" actId="27803"/>
          <ac:grpSpMkLst>
            <pc:docMk/>
            <pc:sldMk cId="4255300691" sldId="329"/>
            <ac:grpSpMk id="86" creationId="{5F36F3DC-4509-4F14-BF98-AD51AA8E16B6}"/>
          </ac:grpSpMkLst>
        </pc:grpChg>
        <pc:grpChg chg="mod">
          <ac:chgData name="hassan MH" userId="84cd2103f36ef0dc" providerId="LiveId" clId="{DEB09C12-C376-40B2-8D42-A50FB6EF1F24}" dt="2022-04-15T13:05:46.736" v="379" actId="27803"/>
          <ac:grpSpMkLst>
            <pc:docMk/>
            <pc:sldMk cId="4255300691" sldId="329"/>
            <ac:grpSpMk id="87" creationId="{0734E409-7B35-4354-9BEB-623B1695475E}"/>
          </ac:grpSpMkLst>
        </pc:grpChg>
        <pc:grpChg chg="mod">
          <ac:chgData name="hassan MH" userId="84cd2103f36ef0dc" providerId="LiveId" clId="{DEB09C12-C376-40B2-8D42-A50FB6EF1F24}" dt="2022-04-15T13:05:46.736" v="379" actId="27803"/>
          <ac:grpSpMkLst>
            <pc:docMk/>
            <pc:sldMk cId="4255300691" sldId="329"/>
            <ac:grpSpMk id="90" creationId="{3F6A7161-94B9-43B6-BC34-6C58A1AADB52}"/>
          </ac:grpSpMkLst>
        </pc:grpChg>
        <pc:grpChg chg="mod">
          <ac:chgData name="hassan MH" userId="84cd2103f36ef0dc" providerId="LiveId" clId="{DEB09C12-C376-40B2-8D42-A50FB6EF1F24}" dt="2022-04-15T13:05:46.736" v="379" actId="27803"/>
          <ac:grpSpMkLst>
            <pc:docMk/>
            <pc:sldMk cId="4255300691" sldId="329"/>
            <ac:grpSpMk id="92" creationId="{30D707C0-50B1-4600-BD1B-D1F7A58AA2AB}"/>
          </ac:grpSpMkLst>
        </pc:grpChg>
        <pc:grpChg chg="mod">
          <ac:chgData name="hassan MH" userId="84cd2103f36ef0dc" providerId="LiveId" clId="{DEB09C12-C376-40B2-8D42-A50FB6EF1F24}" dt="2022-04-15T13:05:46.736" v="379" actId="27803"/>
          <ac:grpSpMkLst>
            <pc:docMk/>
            <pc:sldMk cId="4255300691" sldId="329"/>
            <ac:grpSpMk id="97" creationId="{16ACF89A-CF07-42F5-A53A-69D732378C8C}"/>
          </ac:grpSpMkLst>
        </pc:grpChg>
        <pc:grpChg chg="mod">
          <ac:chgData name="hassan MH" userId="84cd2103f36ef0dc" providerId="LiveId" clId="{DEB09C12-C376-40B2-8D42-A50FB6EF1F24}" dt="2022-04-15T13:05:46.736" v="379" actId="27803"/>
          <ac:grpSpMkLst>
            <pc:docMk/>
            <pc:sldMk cId="4255300691" sldId="329"/>
            <ac:grpSpMk id="103" creationId="{17AA050A-07C2-4CCC-9E69-07C9DFED6EAA}"/>
          </ac:grpSpMkLst>
        </pc:grpChg>
        <pc:grpChg chg="mod">
          <ac:chgData name="hassan MH" userId="84cd2103f36ef0dc" providerId="LiveId" clId="{DEB09C12-C376-40B2-8D42-A50FB6EF1F24}" dt="2022-04-15T13:05:46.736" v="379" actId="27803"/>
          <ac:grpSpMkLst>
            <pc:docMk/>
            <pc:sldMk cId="4255300691" sldId="329"/>
            <ac:grpSpMk id="106" creationId="{654A9398-BE19-44E7-9694-1418FF394849}"/>
          </ac:grpSpMkLst>
        </pc:grpChg>
        <pc:grpChg chg="mod">
          <ac:chgData name="hassan MH" userId="84cd2103f36ef0dc" providerId="LiveId" clId="{DEB09C12-C376-40B2-8D42-A50FB6EF1F24}" dt="2022-04-15T13:05:46.736" v="379" actId="27803"/>
          <ac:grpSpMkLst>
            <pc:docMk/>
            <pc:sldMk cId="4255300691" sldId="329"/>
            <ac:grpSpMk id="111" creationId="{C9D645EA-C6CB-41F0-88D1-EFCAA999FF2C}"/>
          </ac:grpSpMkLst>
        </pc:grpChg>
        <pc:grpChg chg="mod">
          <ac:chgData name="hassan MH" userId="84cd2103f36ef0dc" providerId="LiveId" clId="{DEB09C12-C376-40B2-8D42-A50FB6EF1F24}" dt="2022-04-15T13:05:46.736" v="379" actId="27803"/>
          <ac:grpSpMkLst>
            <pc:docMk/>
            <pc:sldMk cId="4255300691" sldId="329"/>
            <ac:grpSpMk id="121" creationId="{7DB0511F-910E-4BF1-8A1D-A2463B9A079B}"/>
          </ac:grpSpMkLst>
        </pc:grpChg>
        <pc:grpChg chg="mod">
          <ac:chgData name="hassan MH" userId="84cd2103f36ef0dc" providerId="LiveId" clId="{DEB09C12-C376-40B2-8D42-A50FB6EF1F24}" dt="2022-04-15T13:05:46.736" v="379" actId="27803"/>
          <ac:grpSpMkLst>
            <pc:docMk/>
            <pc:sldMk cId="4255300691" sldId="329"/>
            <ac:grpSpMk id="128" creationId="{B629ABAA-A0D9-4E71-874D-9EF597F72151}"/>
          </ac:grpSpMkLst>
        </pc:grpChg>
        <pc:grpChg chg="mod">
          <ac:chgData name="hassan MH" userId="84cd2103f36ef0dc" providerId="LiveId" clId="{DEB09C12-C376-40B2-8D42-A50FB6EF1F24}" dt="2022-04-15T13:05:46.736" v="379" actId="27803"/>
          <ac:grpSpMkLst>
            <pc:docMk/>
            <pc:sldMk cId="4255300691" sldId="329"/>
            <ac:grpSpMk id="132" creationId="{FAE0EE8D-1A9C-4105-A873-E121C5B67DD9}"/>
          </ac:grpSpMkLst>
        </pc:grpChg>
        <pc:grpChg chg="mod">
          <ac:chgData name="hassan MH" userId="84cd2103f36ef0dc" providerId="LiveId" clId="{DEB09C12-C376-40B2-8D42-A50FB6EF1F24}" dt="2022-04-15T13:05:46.736" v="379" actId="27803"/>
          <ac:grpSpMkLst>
            <pc:docMk/>
            <pc:sldMk cId="4255300691" sldId="329"/>
            <ac:grpSpMk id="139" creationId="{038F48B6-78D6-4DA9-A794-AF137388AF57}"/>
          </ac:grpSpMkLst>
        </pc:grpChg>
        <pc:grpChg chg="mod">
          <ac:chgData name="hassan MH" userId="84cd2103f36ef0dc" providerId="LiveId" clId="{DEB09C12-C376-40B2-8D42-A50FB6EF1F24}" dt="2022-04-15T13:05:46.736" v="379" actId="27803"/>
          <ac:grpSpMkLst>
            <pc:docMk/>
            <pc:sldMk cId="4255300691" sldId="329"/>
            <ac:grpSpMk id="149" creationId="{4B27393A-477C-400B-BA39-FC099D94283B}"/>
          </ac:grpSpMkLst>
        </pc:grpChg>
        <pc:grpChg chg="mod">
          <ac:chgData name="hassan MH" userId="84cd2103f36ef0dc" providerId="LiveId" clId="{DEB09C12-C376-40B2-8D42-A50FB6EF1F24}" dt="2022-04-15T13:05:46.736" v="379" actId="27803"/>
          <ac:grpSpMkLst>
            <pc:docMk/>
            <pc:sldMk cId="4255300691" sldId="329"/>
            <ac:grpSpMk id="154" creationId="{620F407D-9688-4417-B148-97D6126645DE}"/>
          </ac:grpSpMkLst>
        </pc:grpChg>
        <pc:grpChg chg="mod">
          <ac:chgData name="hassan MH" userId="84cd2103f36ef0dc" providerId="LiveId" clId="{DEB09C12-C376-40B2-8D42-A50FB6EF1F24}" dt="2022-04-15T13:05:46.736" v="379" actId="27803"/>
          <ac:grpSpMkLst>
            <pc:docMk/>
            <pc:sldMk cId="4255300691" sldId="329"/>
            <ac:grpSpMk id="158" creationId="{547AB7E3-72D0-4E0C-B3DD-A6F1FCBE08AA}"/>
          </ac:grpSpMkLst>
        </pc:grpChg>
        <pc:grpChg chg="mod">
          <ac:chgData name="hassan MH" userId="84cd2103f36ef0dc" providerId="LiveId" clId="{DEB09C12-C376-40B2-8D42-A50FB6EF1F24}" dt="2022-04-15T13:05:46.736" v="379" actId="27803"/>
          <ac:grpSpMkLst>
            <pc:docMk/>
            <pc:sldMk cId="4255300691" sldId="329"/>
            <ac:grpSpMk id="162" creationId="{4B4C0FBF-A54A-4540-9977-A58F48BBF61D}"/>
          </ac:grpSpMkLst>
        </pc:grpChg>
        <pc:grpChg chg="mod">
          <ac:chgData name="hassan MH" userId="84cd2103f36ef0dc" providerId="LiveId" clId="{DEB09C12-C376-40B2-8D42-A50FB6EF1F24}" dt="2022-04-15T13:05:46.736" v="379" actId="27803"/>
          <ac:grpSpMkLst>
            <pc:docMk/>
            <pc:sldMk cId="4255300691" sldId="329"/>
            <ac:grpSpMk id="164" creationId="{D068CC26-E93E-4371-8206-EC4E622AEDCE}"/>
          </ac:grpSpMkLst>
        </pc:grpChg>
        <pc:grpChg chg="mod">
          <ac:chgData name="hassan MH" userId="84cd2103f36ef0dc" providerId="LiveId" clId="{DEB09C12-C376-40B2-8D42-A50FB6EF1F24}" dt="2022-04-15T13:05:46.736" v="379" actId="27803"/>
          <ac:grpSpMkLst>
            <pc:docMk/>
            <pc:sldMk cId="4255300691" sldId="329"/>
            <ac:grpSpMk id="173" creationId="{6A9F4016-B09A-4344-AA4A-AD254689ECA8}"/>
          </ac:grpSpMkLst>
        </pc:grpChg>
        <pc:grpChg chg="mod">
          <ac:chgData name="hassan MH" userId="84cd2103f36ef0dc" providerId="LiveId" clId="{DEB09C12-C376-40B2-8D42-A50FB6EF1F24}" dt="2022-04-15T13:05:46.736" v="379" actId="27803"/>
          <ac:grpSpMkLst>
            <pc:docMk/>
            <pc:sldMk cId="4255300691" sldId="329"/>
            <ac:grpSpMk id="177" creationId="{D8B7ADFA-47F1-4A03-A8D0-43F66DDD4CF5}"/>
          </ac:grpSpMkLst>
        </pc:grpChg>
        <pc:grpChg chg="add del mod ord">
          <ac:chgData name="hassan MH" userId="84cd2103f36ef0dc" providerId="LiveId" clId="{DEB09C12-C376-40B2-8D42-A50FB6EF1F24}" dt="2022-04-15T13:05:46.491" v="378"/>
          <ac:grpSpMkLst>
            <pc:docMk/>
            <pc:sldMk cId="4255300691" sldId="329"/>
            <ac:grpSpMk id="180" creationId="{815A94DA-183B-46E3-B78E-F5569DFB23CA}"/>
          </ac:grpSpMkLst>
        </pc:grpChg>
        <pc:grpChg chg="del mod">
          <ac:chgData name="hassan MH" userId="84cd2103f36ef0dc" providerId="LiveId" clId="{DEB09C12-C376-40B2-8D42-A50FB6EF1F24}" dt="2022-04-15T13:06:41.716" v="384" actId="27803"/>
          <ac:grpSpMkLst>
            <pc:docMk/>
            <pc:sldMk cId="4255300691" sldId="329"/>
            <ac:grpSpMk id="185" creationId="{F4A177B1-5B9E-4126-B8CE-A953BDE206C5}"/>
          </ac:grpSpMkLst>
        </pc:grpChg>
        <pc:grpChg chg="del mod">
          <ac:chgData name="hassan MH" userId="84cd2103f36ef0dc" providerId="LiveId" clId="{DEB09C12-C376-40B2-8D42-A50FB6EF1F24}" dt="2022-04-15T13:06:50.527" v="389" actId="478"/>
          <ac:grpSpMkLst>
            <pc:docMk/>
            <pc:sldMk cId="4255300691" sldId="329"/>
            <ac:grpSpMk id="187" creationId="{7A7F46CE-4536-4F3A-9DDC-8D146035F48A}"/>
          </ac:grpSpMkLst>
        </pc:grpChg>
        <pc:grpChg chg="del mod">
          <ac:chgData name="hassan MH" userId="84cd2103f36ef0dc" providerId="LiveId" clId="{DEB09C12-C376-40B2-8D42-A50FB6EF1F24}" dt="2022-04-15T13:09:40.195" v="403" actId="478"/>
          <ac:grpSpMkLst>
            <pc:docMk/>
            <pc:sldMk cId="4255300691" sldId="329"/>
            <ac:grpSpMk id="199" creationId="{DFA81D0E-29F8-44A9-AD46-F4E16F61FCB2}"/>
          </ac:grpSpMkLst>
        </pc:grpChg>
        <pc:grpChg chg="mod">
          <ac:chgData name="hassan MH" userId="84cd2103f36ef0dc" providerId="LiveId" clId="{DEB09C12-C376-40B2-8D42-A50FB6EF1F24}" dt="2022-04-15T13:09:06.026" v="394" actId="27803"/>
          <ac:grpSpMkLst>
            <pc:docMk/>
            <pc:sldMk cId="4255300691" sldId="329"/>
            <ac:grpSpMk id="200" creationId="{CD78C271-EFD8-46AE-9280-26A232539000}"/>
          </ac:grpSpMkLst>
        </pc:grpChg>
        <pc:grpChg chg="mod">
          <ac:chgData name="hassan MH" userId="84cd2103f36ef0dc" providerId="LiveId" clId="{DEB09C12-C376-40B2-8D42-A50FB6EF1F24}" dt="2022-04-15T13:09:06.026" v="394" actId="27803"/>
          <ac:grpSpMkLst>
            <pc:docMk/>
            <pc:sldMk cId="4255300691" sldId="329"/>
            <ac:grpSpMk id="202" creationId="{023AA886-1110-477B-A5B1-ED08ACD6F36A}"/>
          </ac:grpSpMkLst>
        </pc:grpChg>
        <pc:grpChg chg="mod">
          <ac:chgData name="hassan MH" userId="84cd2103f36ef0dc" providerId="LiveId" clId="{DEB09C12-C376-40B2-8D42-A50FB6EF1F24}" dt="2022-04-15T13:09:06.026" v="394" actId="27803"/>
          <ac:grpSpMkLst>
            <pc:docMk/>
            <pc:sldMk cId="4255300691" sldId="329"/>
            <ac:grpSpMk id="208" creationId="{0EB158C7-F621-48EC-914A-18E9E32072FE}"/>
          </ac:grpSpMkLst>
        </pc:grpChg>
        <pc:grpChg chg="mod">
          <ac:chgData name="hassan MH" userId="84cd2103f36ef0dc" providerId="LiveId" clId="{DEB09C12-C376-40B2-8D42-A50FB6EF1F24}" dt="2022-04-15T13:09:06.026" v="394" actId="27803"/>
          <ac:grpSpMkLst>
            <pc:docMk/>
            <pc:sldMk cId="4255300691" sldId="329"/>
            <ac:grpSpMk id="209" creationId="{792A3894-5899-460A-89C8-06E08639B28A}"/>
          </ac:grpSpMkLst>
        </pc:grpChg>
        <pc:grpChg chg="mod">
          <ac:chgData name="hassan MH" userId="84cd2103f36ef0dc" providerId="LiveId" clId="{DEB09C12-C376-40B2-8D42-A50FB6EF1F24}" dt="2022-04-15T13:09:06.026" v="394" actId="27803"/>
          <ac:grpSpMkLst>
            <pc:docMk/>
            <pc:sldMk cId="4255300691" sldId="329"/>
            <ac:grpSpMk id="212" creationId="{D79205B2-AC0C-4863-93B5-D5545CF02FFE}"/>
          </ac:grpSpMkLst>
        </pc:grpChg>
        <pc:grpChg chg="mod">
          <ac:chgData name="hassan MH" userId="84cd2103f36ef0dc" providerId="LiveId" clId="{DEB09C12-C376-40B2-8D42-A50FB6EF1F24}" dt="2022-04-15T13:09:06.026" v="394" actId="27803"/>
          <ac:grpSpMkLst>
            <pc:docMk/>
            <pc:sldMk cId="4255300691" sldId="329"/>
            <ac:grpSpMk id="217" creationId="{56AEBAE2-10F4-4D31-BCFD-1B88760AA3BE}"/>
          </ac:grpSpMkLst>
        </pc:grpChg>
        <pc:grpChg chg="mod">
          <ac:chgData name="hassan MH" userId="84cd2103f36ef0dc" providerId="LiveId" clId="{DEB09C12-C376-40B2-8D42-A50FB6EF1F24}" dt="2022-04-15T13:09:06.026" v="394" actId="27803"/>
          <ac:grpSpMkLst>
            <pc:docMk/>
            <pc:sldMk cId="4255300691" sldId="329"/>
            <ac:grpSpMk id="219" creationId="{624B1CD5-C735-4691-ACD4-732E0480DD0F}"/>
          </ac:grpSpMkLst>
        </pc:grpChg>
        <pc:grpChg chg="mod">
          <ac:chgData name="hassan MH" userId="84cd2103f36ef0dc" providerId="LiveId" clId="{DEB09C12-C376-40B2-8D42-A50FB6EF1F24}" dt="2022-04-15T13:09:06.026" v="394" actId="27803"/>
          <ac:grpSpMkLst>
            <pc:docMk/>
            <pc:sldMk cId="4255300691" sldId="329"/>
            <ac:grpSpMk id="222" creationId="{54D87D23-9E1E-444F-8675-2BE622E2B819}"/>
          </ac:grpSpMkLst>
        </pc:grpChg>
        <pc:grpChg chg="mod">
          <ac:chgData name="hassan MH" userId="84cd2103f36ef0dc" providerId="LiveId" clId="{DEB09C12-C376-40B2-8D42-A50FB6EF1F24}" dt="2022-04-15T13:09:06.026" v="394" actId="27803"/>
          <ac:grpSpMkLst>
            <pc:docMk/>
            <pc:sldMk cId="4255300691" sldId="329"/>
            <ac:grpSpMk id="224" creationId="{42A3AB5C-A4B3-4F86-BC4F-788917C7A13A}"/>
          </ac:grpSpMkLst>
        </pc:grpChg>
        <pc:picChg chg="add del mod">
          <ac:chgData name="hassan MH" userId="84cd2103f36ef0dc" providerId="LiveId" clId="{DEB09C12-C376-40B2-8D42-A50FB6EF1F24}" dt="2022-04-15T13:09:41.506" v="404" actId="478"/>
          <ac:picMkLst>
            <pc:docMk/>
            <pc:sldMk cId="4255300691" sldId="329"/>
            <ac:picMk id="85" creationId="{30357EA0-E464-426E-89D0-3AA5B3127F5A}"/>
          </ac:picMkLst>
        </pc:picChg>
        <pc:picChg chg="add del mod">
          <ac:chgData name="hassan MH" userId="84cd2103f36ef0dc" providerId="LiveId" clId="{DEB09C12-C376-40B2-8D42-A50FB6EF1F24}" dt="2022-04-15T13:06:41.716" v="384" actId="27803"/>
          <ac:picMkLst>
            <pc:docMk/>
            <pc:sldMk cId="4255300691" sldId="329"/>
            <ac:picMk id="184" creationId="{791DF6BC-B3BB-48EF-BFCE-1DB970244239}"/>
          </ac:picMkLst>
        </pc:picChg>
        <pc:picChg chg="add del mod">
          <ac:chgData name="hassan MH" userId="84cd2103f36ef0dc" providerId="LiveId" clId="{DEB09C12-C376-40B2-8D42-A50FB6EF1F24}" dt="2022-04-15T13:09:06.026" v="394" actId="27803"/>
          <ac:picMkLst>
            <pc:docMk/>
            <pc:sldMk cId="4255300691" sldId="329"/>
            <ac:picMk id="198" creationId="{F7CEC916-68D0-42D1-893E-57BE8B419276}"/>
          </ac:picMkLst>
        </pc:picChg>
        <pc:picChg chg="add mod">
          <ac:chgData name="hassan MH" userId="84cd2103f36ef0dc" providerId="LiveId" clId="{DEB09C12-C376-40B2-8D42-A50FB6EF1F24}" dt="2022-04-15T14:16:49.142" v="731" actId="1076"/>
          <ac:picMkLst>
            <pc:docMk/>
            <pc:sldMk cId="4255300691" sldId="329"/>
            <ac:picMk id="232" creationId="{E01F95C2-1BB6-4DF3-B65E-C47B03FF042A}"/>
          </ac:picMkLst>
        </pc:picChg>
        <pc:picChg chg="add mod">
          <ac:chgData name="hassan MH" userId="84cd2103f36ef0dc" providerId="LiveId" clId="{DEB09C12-C376-40B2-8D42-A50FB6EF1F24}" dt="2022-04-15T13:14:10.083" v="413" actId="1076"/>
          <ac:picMkLst>
            <pc:docMk/>
            <pc:sldMk cId="4255300691" sldId="329"/>
            <ac:picMk id="234" creationId="{7AA115C7-31D6-4F2F-8E87-DE1EB11CE8F7}"/>
          </ac:picMkLst>
        </pc:picChg>
        <pc:picChg chg="add mod">
          <ac:chgData name="hassan MH" userId="84cd2103f36ef0dc" providerId="LiveId" clId="{DEB09C12-C376-40B2-8D42-A50FB6EF1F24}" dt="2022-04-15T13:14:12.838" v="416" actId="1076"/>
          <ac:picMkLst>
            <pc:docMk/>
            <pc:sldMk cId="4255300691" sldId="329"/>
            <ac:picMk id="236" creationId="{664D2351-D6A0-46DB-A5A6-719D58FDA4E2}"/>
          </ac:picMkLst>
        </pc:picChg>
        <pc:picChg chg="add mod">
          <ac:chgData name="hassan MH" userId="84cd2103f36ef0dc" providerId="LiveId" clId="{DEB09C12-C376-40B2-8D42-A50FB6EF1F24}" dt="2022-04-15T13:14:15.140" v="417" actId="1076"/>
          <ac:picMkLst>
            <pc:docMk/>
            <pc:sldMk cId="4255300691" sldId="329"/>
            <ac:picMk id="238" creationId="{CDABD244-8406-4DF0-AE15-B42A9D2596B5}"/>
          </ac:picMkLst>
        </pc:picChg>
      </pc:sldChg>
      <pc:sldChg chg="addSp delSp modSp add del mod">
        <pc:chgData name="hassan MH" userId="84cd2103f36ef0dc" providerId="LiveId" clId="{DEB09C12-C376-40B2-8D42-A50FB6EF1F24}" dt="2022-04-15T16:03:32.083" v="2210" actId="47"/>
        <pc:sldMkLst>
          <pc:docMk/>
          <pc:sldMk cId="3106940011" sldId="330"/>
        </pc:sldMkLst>
        <pc:spChg chg="del">
          <ac:chgData name="hassan MH" userId="84cd2103f36ef0dc" providerId="LiveId" clId="{DEB09C12-C376-40B2-8D42-A50FB6EF1F24}" dt="2022-04-15T14:11:10.332" v="648" actId="478"/>
          <ac:spMkLst>
            <pc:docMk/>
            <pc:sldMk cId="3106940011" sldId="330"/>
            <ac:spMk id="10" creationId="{2AEEF5BE-C344-4D57-9215-C0F1E4A8EF06}"/>
          </ac:spMkLst>
        </pc:spChg>
        <pc:spChg chg="del">
          <ac:chgData name="hassan MH" userId="84cd2103f36ef0dc" providerId="LiveId" clId="{DEB09C12-C376-40B2-8D42-A50FB6EF1F24}" dt="2022-04-15T14:11:11.318" v="649" actId="478"/>
          <ac:spMkLst>
            <pc:docMk/>
            <pc:sldMk cId="3106940011" sldId="330"/>
            <ac:spMk id="19" creationId="{64DB9AF5-4CAB-4A48-A3C6-EF59FA4E2DAC}"/>
          </ac:spMkLst>
        </pc:spChg>
        <pc:spChg chg="add mod ord">
          <ac:chgData name="hassan MH" userId="84cd2103f36ef0dc" providerId="LiveId" clId="{DEB09C12-C376-40B2-8D42-A50FB6EF1F24}" dt="2022-04-15T14:11:15.353" v="651" actId="167"/>
          <ac:spMkLst>
            <pc:docMk/>
            <pc:sldMk cId="3106940011" sldId="330"/>
            <ac:spMk id="21" creationId="{4392A2DE-A1D3-4D10-87ED-5B1ACBEBBD5A}"/>
          </ac:spMkLst>
        </pc:spChg>
        <pc:spChg chg="add mod ord">
          <ac:chgData name="hassan MH" userId="84cd2103f36ef0dc" providerId="LiveId" clId="{DEB09C12-C376-40B2-8D42-A50FB6EF1F24}" dt="2022-04-15T14:11:15.353" v="651" actId="167"/>
          <ac:spMkLst>
            <pc:docMk/>
            <pc:sldMk cId="3106940011" sldId="330"/>
            <ac:spMk id="23" creationId="{FAAC5370-DFFE-4311-A689-F2A88EF5C95B}"/>
          </ac:spMkLst>
        </pc:spChg>
        <pc:spChg chg="del">
          <ac:chgData name="hassan MH" userId="84cd2103f36ef0dc" providerId="LiveId" clId="{DEB09C12-C376-40B2-8D42-A50FB6EF1F24}" dt="2022-04-15T13:56:25.739" v="431" actId="478"/>
          <ac:spMkLst>
            <pc:docMk/>
            <pc:sldMk cId="3106940011" sldId="330"/>
            <ac:spMk id="31" creationId="{1AF59666-C334-4C56-8EB4-11CEFD4F12F8}"/>
          </ac:spMkLst>
        </pc:spChg>
      </pc:sldChg>
      <pc:sldChg chg="addSp delSp modSp add del mod ord">
        <pc:chgData name="hassan MH" userId="84cd2103f36ef0dc" providerId="LiveId" clId="{DEB09C12-C376-40B2-8D42-A50FB6EF1F24}" dt="2022-04-15T14:03:36.886" v="556" actId="47"/>
        <pc:sldMkLst>
          <pc:docMk/>
          <pc:sldMk cId="1213491134" sldId="331"/>
        </pc:sldMkLst>
        <pc:spChg chg="mod">
          <ac:chgData name="hassan MH" userId="84cd2103f36ef0dc" providerId="LiveId" clId="{DEB09C12-C376-40B2-8D42-A50FB6EF1F24}" dt="2022-04-15T14:02:28.158" v="541" actId="1076"/>
          <ac:spMkLst>
            <pc:docMk/>
            <pc:sldMk cId="1213491134" sldId="331"/>
            <ac:spMk id="8" creationId="{7D491AE9-538C-4C21-B0C1-3D0004632857}"/>
          </ac:spMkLst>
        </pc:spChg>
        <pc:spChg chg="mod">
          <ac:chgData name="hassan MH" userId="84cd2103f36ef0dc" providerId="LiveId" clId="{DEB09C12-C376-40B2-8D42-A50FB6EF1F24}" dt="2022-04-15T14:02:48.885" v="545" actId="1076"/>
          <ac:spMkLst>
            <pc:docMk/>
            <pc:sldMk cId="1213491134" sldId="331"/>
            <ac:spMk id="9" creationId="{C8B70419-674E-408C-BA40-75A92326E929}"/>
          </ac:spMkLst>
        </pc:spChg>
        <pc:spChg chg="mod">
          <ac:chgData name="hassan MH" userId="84cd2103f36ef0dc" providerId="LiveId" clId="{DEB09C12-C376-40B2-8D42-A50FB6EF1F24}" dt="2022-04-15T14:02:26.065" v="540" actId="1076"/>
          <ac:spMkLst>
            <pc:docMk/>
            <pc:sldMk cId="1213491134" sldId="331"/>
            <ac:spMk id="10" creationId="{2AEEF5BE-C344-4D57-9215-C0F1E4A8EF06}"/>
          </ac:spMkLst>
        </pc:spChg>
        <pc:spChg chg="del">
          <ac:chgData name="hassan MH" userId="84cd2103f36ef0dc" providerId="LiveId" clId="{DEB09C12-C376-40B2-8D42-A50FB6EF1F24}" dt="2022-04-15T13:59:24.325" v="476" actId="478"/>
          <ac:spMkLst>
            <pc:docMk/>
            <pc:sldMk cId="1213491134" sldId="331"/>
            <ac:spMk id="13" creationId="{10953DA8-2034-4987-84AE-99F02925F3DA}"/>
          </ac:spMkLst>
        </pc:spChg>
        <pc:spChg chg="mod">
          <ac:chgData name="hassan MH" userId="84cd2103f36ef0dc" providerId="LiveId" clId="{DEB09C12-C376-40B2-8D42-A50FB6EF1F24}" dt="2022-04-15T14:03:06.415" v="548" actId="1076"/>
          <ac:spMkLst>
            <pc:docMk/>
            <pc:sldMk cId="1213491134" sldId="331"/>
            <ac:spMk id="14" creationId="{FF46C56F-2A13-4DD9-95CC-91FEFF572BE9}"/>
          </ac:spMkLst>
        </pc:spChg>
        <pc:spChg chg="mod">
          <ac:chgData name="hassan MH" userId="84cd2103f36ef0dc" providerId="LiveId" clId="{DEB09C12-C376-40B2-8D42-A50FB6EF1F24}" dt="2022-04-15T14:03:04.522" v="546" actId="1076"/>
          <ac:spMkLst>
            <pc:docMk/>
            <pc:sldMk cId="1213491134" sldId="331"/>
            <ac:spMk id="18" creationId="{6BD793D1-B608-45E1-8D77-DB2D96521206}"/>
          </ac:spMkLst>
        </pc:spChg>
        <pc:spChg chg="mod">
          <ac:chgData name="hassan MH" userId="84cd2103f36ef0dc" providerId="LiveId" clId="{DEB09C12-C376-40B2-8D42-A50FB6EF1F24}" dt="2022-04-15T14:02:26.065" v="540" actId="1076"/>
          <ac:spMkLst>
            <pc:docMk/>
            <pc:sldMk cId="1213491134" sldId="331"/>
            <ac:spMk id="19" creationId="{64DB9AF5-4CAB-4A48-A3C6-EF59FA4E2DAC}"/>
          </ac:spMkLst>
        </pc:spChg>
        <pc:spChg chg="del">
          <ac:chgData name="hassan MH" userId="84cd2103f36ef0dc" providerId="LiveId" clId="{DEB09C12-C376-40B2-8D42-A50FB6EF1F24}" dt="2022-04-15T13:59:26.981" v="478" actId="478"/>
          <ac:spMkLst>
            <pc:docMk/>
            <pc:sldMk cId="1213491134" sldId="331"/>
            <ac:spMk id="20" creationId="{DDB83184-C0F0-4D85-91C8-9C410CE836B1}"/>
          </ac:spMkLst>
        </pc:spChg>
        <pc:spChg chg="add mod">
          <ac:chgData name="hassan MH" userId="84cd2103f36ef0dc" providerId="LiveId" clId="{DEB09C12-C376-40B2-8D42-A50FB6EF1F24}" dt="2022-04-15T14:01:42.011" v="531" actId="164"/>
          <ac:spMkLst>
            <pc:docMk/>
            <pc:sldMk cId="1213491134" sldId="331"/>
            <ac:spMk id="21" creationId="{5B7FD0E4-513C-420F-963E-D48965292E2A}"/>
          </ac:spMkLst>
        </pc:spChg>
        <pc:spChg chg="add mod">
          <ac:chgData name="hassan MH" userId="84cd2103f36ef0dc" providerId="LiveId" clId="{DEB09C12-C376-40B2-8D42-A50FB6EF1F24}" dt="2022-04-15T14:01:42.011" v="531" actId="164"/>
          <ac:spMkLst>
            <pc:docMk/>
            <pc:sldMk cId="1213491134" sldId="331"/>
            <ac:spMk id="23" creationId="{74093387-6CB0-403B-A7E1-939DF13DDEFE}"/>
          </ac:spMkLst>
        </pc:spChg>
        <pc:spChg chg="del">
          <ac:chgData name="hassan MH" userId="84cd2103f36ef0dc" providerId="LiveId" clId="{DEB09C12-C376-40B2-8D42-A50FB6EF1F24}" dt="2022-04-15T13:59:25.955" v="477" actId="478"/>
          <ac:spMkLst>
            <pc:docMk/>
            <pc:sldMk cId="1213491134" sldId="331"/>
            <ac:spMk id="31" creationId="{1AF59666-C334-4C56-8EB4-11CEFD4F12F8}"/>
          </ac:spMkLst>
        </pc:spChg>
        <pc:spChg chg="del">
          <ac:chgData name="hassan MH" userId="84cd2103f36ef0dc" providerId="LiveId" clId="{DEB09C12-C376-40B2-8D42-A50FB6EF1F24}" dt="2022-04-15T13:59:27.689" v="479" actId="478"/>
          <ac:spMkLst>
            <pc:docMk/>
            <pc:sldMk cId="1213491134" sldId="331"/>
            <ac:spMk id="32" creationId="{D8006052-8C72-4DE3-8ED1-AD19A69D62FE}"/>
          </ac:spMkLst>
        </pc:spChg>
        <pc:grpChg chg="add mod">
          <ac:chgData name="hassan MH" userId="84cd2103f36ef0dc" providerId="LiveId" clId="{DEB09C12-C376-40B2-8D42-A50FB6EF1F24}" dt="2022-04-15T14:02:42.727" v="544" actId="12788"/>
          <ac:grpSpMkLst>
            <pc:docMk/>
            <pc:sldMk cId="1213491134" sldId="331"/>
            <ac:grpSpMk id="3" creationId="{264C22AE-F5BF-4924-86F4-0AE74E2961F2}"/>
          </ac:grpSpMkLst>
        </pc:grpChg>
        <pc:picChg chg="del">
          <ac:chgData name="hassan MH" userId="84cd2103f36ef0dc" providerId="LiveId" clId="{DEB09C12-C376-40B2-8D42-A50FB6EF1F24}" dt="2022-04-15T13:59:26.981" v="478" actId="478"/>
          <ac:picMkLst>
            <pc:docMk/>
            <pc:sldMk cId="1213491134" sldId="331"/>
            <ac:picMk id="26" creationId="{D39E9CA6-8601-44E5-8E04-B80227C301ED}"/>
          </ac:picMkLst>
        </pc:picChg>
      </pc:sldChg>
      <pc:sldChg chg="addSp delSp modSp add mod modNotesTx">
        <pc:chgData name="hassan MH" userId="84cd2103f36ef0dc" providerId="LiveId" clId="{DEB09C12-C376-40B2-8D42-A50FB6EF1F24}" dt="2022-04-15T16:56:34.383" v="2266"/>
        <pc:sldMkLst>
          <pc:docMk/>
          <pc:sldMk cId="1719007704" sldId="332"/>
        </pc:sldMkLst>
        <pc:spChg chg="mod">
          <ac:chgData name="hassan MH" userId="84cd2103f36ef0dc" providerId="LiveId" clId="{DEB09C12-C376-40B2-8D42-A50FB6EF1F24}" dt="2022-04-15T14:03:57.956" v="562" actId="1076"/>
          <ac:spMkLst>
            <pc:docMk/>
            <pc:sldMk cId="1719007704" sldId="332"/>
            <ac:spMk id="10" creationId="{2AEEF5BE-C344-4D57-9215-C0F1E4A8EF06}"/>
          </ac:spMkLst>
        </pc:spChg>
        <pc:spChg chg="del">
          <ac:chgData name="hassan MH" userId="84cd2103f36ef0dc" providerId="LiveId" clId="{DEB09C12-C376-40B2-8D42-A50FB6EF1F24}" dt="2022-04-15T14:03:21.250" v="550" actId="478"/>
          <ac:spMkLst>
            <pc:docMk/>
            <pc:sldMk cId="1719007704" sldId="332"/>
            <ac:spMk id="11" creationId="{40DE4D7D-B8A8-4F7A-8A68-6C1AEAA48B6D}"/>
          </ac:spMkLst>
        </pc:spChg>
        <pc:spChg chg="del">
          <ac:chgData name="hassan MH" userId="84cd2103f36ef0dc" providerId="LiveId" clId="{DEB09C12-C376-40B2-8D42-A50FB6EF1F24}" dt="2022-04-15T14:03:21.690" v="551" actId="478"/>
          <ac:spMkLst>
            <pc:docMk/>
            <pc:sldMk cId="1719007704" sldId="332"/>
            <ac:spMk id="12" creationId="{C9F90269-84F3-4085-BEBE-AE8B30E9CC70}"/>
          </ac:spMkLst>
        </pc:spChg>
        <pc:spChg chg="del">
          <ac:chgData name="hassan MH" userId="84cd2103f36ef0dc" providerId="LiveId" clId="{DEB09C12-C376-40B2-8D42-A50FB6EF1F24}" dt="2022-04-15T14:03:22.144" v="552" actId="478"/>
          <ac:spMkLst>
            <pc:docMk/>
            <pc:sldMk cId="1719007704" sldId="332"/>
            <ac:spMk id="13" creationId="{10953DA8-2034-4987-84AE-99F02925F3DA}"/>
          </ac:spMkLst>
        </pc:spChg>
        <pc:spChg chg="del">
          <ac:chgData name="hassan MH" userId="84cd2103f36ef0dc" providerId="LiveId" clId="{DEB09C12-C376-40B2-8D42-A50FB6EF1F24}" dt="2022-04-15T14:03:23.613" v="553" actId="478"/>
          <ac:spMkLst>
            <pc:docMk/>
            <pc:sldMk cId="1719007704" sldId="332"/>
            <ac:spMk id="14" creationId="{FF46C56F-2A13-4DD9-95CC-91FEFF572BE9}"/>
          </ac:spMkLst>
        </pc:spChg>
        <pc:spChg chg="add mod">
          <ac:chgData name="hassan MH" userId="84cd2103f36ef0dc" providerId="LiveId" clId="{DEB09C12-C376-40B2-8D42-A50FB6EF1F24}" dt="2022-04-15T14:08:38.096" v="615" actId="1076"/>
          <ac:spMkLst>
            <pc:docMk/>
            <pc:sldMk cId="1719007704" sldId="332"/>
            <ac:spMk id="15" creationId="{4C544C68-F987-4052-9C90-CC4DC29724BE}"/>
          </ac:spMkLst>
        </pc:spChg>
        <pc:spChg chg="mod topLvl">
          <ac:chgData name="hassan MH" userId="84cd2103f36ef0dc" providerId="LiveId" clId="{DEB09C12-C376-40B2-8D42-A50FB6EF1F24}" dt="2022-04-15T15:59:22.753" v="2142" actId="164"/>
          <ac:spMkLst>
            <pc:docMk/>
            <pc:sldMk cId="1719007704" sldId="332"/>
            <ac:spMk id="20" creationId="{B9591290-2908-4FD1-BEC6-6522468E0514}"/>
          </ac:spMkLst>
        </pc:spChg>
        <pc:spChg chg="del mod topLvl">
          <ac:chgData name="hassan MH" userId="84cd2103f36ef0dc" providerId="LiveId" clId="{DEB09C12-C376-40B2-8D42-A50FB6EF1F24}" dt="2022-04-15T14:08:23.212" v="612" actId="478"/>
          <ac:spMkLst>
            <pc:docMk/>
            <pc:sldMk cId="1719007704" sldId="332"/>
            <ac:spMk id="21" creationId="{61630D5B-0CB3-4C9F-820D-A91C0AF8338B}"/>
          </ac:spMkLst>
        </pc:spChg>
        <pc:spChg chg="add mod">
          <ac:chgData name="hassan MH" userId="84cd2103f36ef0dc" providerId="LiveId" clId="{DEB09C12-C376-40B2-8D42-A50FB6EF1F24}" dt="2022-04-15T14:03:57.956" v="562" actId="1076"/>
          <ac:spMkLst>
            <pc:docMk/>
            <pc:sldMk cId="1719007704" sldId="332"/>
            <ac:spMk id="22" creationId="{1F919D1E-B6AD-403A-9855-3C633E3A029B}"/>
          </ac:spMkLst>
        </pc:spChg>
        <pc:spChg chg="mod">
          <ac:chgData name="hassan MH" userId="84cd2103f36ef0dc" providerId="LiveId" clId="{DEB09C12-C376-40B2-8D42-A50FB6EF1F24}" dt="2022-04-15T14:11:55.812" v="657" actId="165"/>
          <ac:spMkLst>
            <pc:docMk/>
            <pc:sldMk cId="1719007704" sldId="332"/>
            <ac:spMk id="31" creationId="{EBB69E7E-D999-4C2D-A0BE-722359D3F064}"/>
          </ac:spMkLst>
        </pc:spChg>
        <pc:spChg chg="mod">
          <ac:chgData name="hassan MH" userId="84cd2103f36ef0dc" providerId="LiveId" clId="{DEB09C12-C376-40B2-8D42-A50FB6EF1F24}" dt="2022-04-15T14:11:55.812" v="657" actId="165"/>
          <ac:spMkLst>
            <pc:docMk/>
            <pc:sldMk cId="1719007704" sldId="332"/>
            <ac:spMk id="32" creationId="{5F4F6023-1A6F-4DDE-98C9-36FB68EED51F}"/>
          </ac:spMkLst>
        </pc:spChg>
        <pc:spChg chg="mod">
          <ac:chgData name="hassan MH" userId="84cd2103f36ef0dc" providerId="LiveId" clId="{DEB09C12-C376-40B2-8D42-A50FB6EF1F24}" dt="2022-04-15T14:11:55.812" v="657" actId="165"/>
          <ac:spMkLst>
            <pc:docMk/>
            <pc:sldMk cId="1719007704" sldId="332"/>
            <ac:spMk id="33" creationId="{F734D782-3EE4-4160-9B40-1D57D9BD4C51}"/>
          </ac:spMkLst>
        </pc:spChg>
        <pc:spChg chg="mod">
          <ac:chgData name="hassan MH" userId="84cd2103f36ef0dc" providerId="LiveId" clId="{DEB09C12-C376-40B2-8D42-A50FB6EF1F24}" dt="2022-04-15T14:11:55.812" v="657" actId="165"/>
          <ac:spMkLst>
            <pc:docMk/>
            <pc:sldMk cId="1719007704" sldId="332"/>
            <ac:spMk id="34" creationId="{11C57E76-E80B-4B6A-9F60-95E88287F74D}"/>
          </ac:spMkLst>
        </pc:spChg>
        <pc:spChg chg="mod">
          <ac:chgData name="hassan MH" userId="84cd2103f36ef0dc" providerId="LiveId" clId="{DEB09C12-C376-40B2-8D42-A50FB6EF1F24}" dt="2022-04-15T14:11:55.812" v="657" actId="165"/>
          <ac:spMkLst>
            <pc:docMk/>
            <pc:sldMk cId="1719007704" sldId="332"/>
            <ac:spMk id="35" creationId="{EB03CEB9-4A05-4761-9123-99FD1832617A}"/>
          </ac:spMkLst>
        </pc:spChg>
        <pc:spChg chg="mod">
          <ac:chgData name="hassan MH" userId="84cd2103f36ef0dc" providerId="LiveId" clId="{DEB09C12-C376-40B2-8D42-A50FB6EF1F24}" dt="2022-04-15T14:11:55.812" v="657" actId="165"/>
          <ac:spMkLst>
            <pc:docMk/>
            <pc:sldMk cId="1719007704" sldId="332"/>
            <ac:spMk id="37" creationId="{3D8EE9C2-F942-4383-A418-EC6E0A5839E2}"/>
          </ac:spMkLst>
        </pc:spChg>
        <pc:spChg chg="mod">
          <ac:chgData name="hassan MH" userId="84cd2103f36ef0dc" providerId="LiveId" clId="{DEB09C12-C376-40B2-8D42-A50FB6EF1F24}" dt="2022-04-15T14:11:55.812" v="657" actId="165"/>
          <ac:spMkLst>
            <pc:docMk/>
            <pc:sldMk cId="1719007704" sldId="332"/>
            <ac:spMk id="38" creationId="{382D7A1A-D78D-46B4-AF0F-535287AB4239}"/>
          </ac:spMkLst>
        </pc:spChg>
        <pc:spChg chg="mod topLvl">
          <ac:chgData name="hassan MH" userId="84cd2103f36ef0dc" providerId="LiveId" clId="{DEB09C12-C376-40B2-8D42-A50FB6EF1F24}" dt="2022-04-15T15:27:25.668" v="1642" actId="164"/>
          <ac:spMkLst>
            <pc:docMk/>
            <pc:sldMk cId="1719007704" sldId="332"/>
            <ac:spMk id="39" creationId="{070A82B1-E8EC-4FE1-B249-39DCE861FF19}"/>
          </ac:spMkLst>
        </pc:spChg>
        <pc:spChg chg="mod">
          <ac:chgData name="hassan MH" userId="84cd2103f36ef0dc" providerId="LiveId" clId="{DEB09C12-C376-40B2-8D42-A50FB6EF1F24}" dt="2022-04-15T14:11:58.493" v="658" actId="207"/>
          <ac:spMkLst>
            <pc:docMk/>
            <pc:sldMk cId="1719007704" sldId="332"/>
            <ac:spMk id="41" creationId="{2C444405-217C-467F-83BD-26BAC2257A70}"/>
          </ac:spMkLst>
        </pc:spChg>
        <pc:spChg chg="mod">
          <ac:chgData name="hassan MH" userId="84cd2103f36ef0dc" providerId="LiveId" clId="{DEB09C12-C376-40B2-8D42-A50FB6EF1F24}" dt="2022-04-15T14:11:58.493" v="658" actId="207"/>
          <ac:spMkLst>
            <pc:docMk/>
            <pc:sldMk cId="1719007704" sldId="332"/>
            <ac:spMk id="42" creationId="{46CFA8E0-EAD2-4101-9165-223F40723CDD}"/>
          </ac:spMkLst>
        </pc:spChg>
        <pc:spChg chg="mod">
          <ac:chgData name="hassan MH" userId="84cd2103f36ef0dc" providerId="LiveId" clId="{DEB09C12-C376-40B2-8D42-A50FB6EF1F24}" dt="2022-04-15T14:11:58.493" v="658" actId="207"/>
          <ac:spMkLst>
            <pc:docMk/>
            <pc:sldMk cId="1719007704" sldId="332"/>
            <ac:spMk id="43" creationId="{6CBEB1D9-AD3F-4C68-96D6-B2D272F9215D}"/>
          </ac:spMkLst>
        </pc:spChg>
        <pc:spChg chg="mod">
          <ac:chgData name="hassan MH" userId="84cd2103f36ef0dc" providerId="LiveId" clId="{DEB09C12-C376-40B2-8D42-A50FB6EF1F24}" dt="2022-04-15T14:11:58.493" v="658" actId="207"/>
          <ac:spMkLst>
            <pc:docMk/>
            <pc:sldMk cId="1719007704" sldId="332"/>
            <ac:spMk id="44" creationId="{5791E03E-7529-4383-B05D-5E2B90A3D86D}"/>
          </ac:spMkLst>
        </pc:spChg>
        <pc:spChg chg="mod">
          <ac:chgData name="hassan MH" userId="84cd2103f36ef0dc" providerId="LiveId" clId="{DEB09C12-C376-40B2-8D42-A50FB6EF1F24}" dt="2022-04-15T14:11:58.493" v="658" actId="207"/>
          <ac:spMkLst>
            <pc:docMk/>
            <pc:sldMk cId="1719007704" sldId="332"/>
            <ac:spMk id="45" creationId="{51746043-CEA3-4A02-B273-709456672909}"/>
          </ac:spMkLst>
        </pc:spChg>
        <pc:spChg chg="mod">
          <ac:chgData name="hassan MH" userId="84cd2103f36ef0dc" providerId="LiveId" clId="{DEB09C12-C376-40B2-8D42-A50FB6EF1F24}" dt="2022-04-15T14:11:58.493" v="658" actId="207"/>
          <ac:spMkLst>
            <pc:docMk/>
            <pc:sldMk cId="1719007704" sldId="332"/>
            <ac:spMk id="46" creationId="{7B7F8991-B365-48DE-809A-0CC6C7C34A0E}"/>
          </ac:spMkLst>
        </pc:spChg>
        <pc:spChg chg="mod">
          <ac:chgData name="hassan MH" userId="84cd2103f36ef0dc" providerId="LiveId" clId="{DEB09C12-C376-40B2-8D42-A50FB6EF1F24}" dt="2022-04-15T14:11:58.493" v="658" actId="207"/>
          <ac:spMkLst>
            <pc:docMk/>
            <pc:sldMk cId="1719007704" sldId="332"/>
            <ac:spMk id="47" creationId="{4003D515-C497-49F7-B70C-0A4029351108}"/>
          </ac:spMkLst>
        </pc:spChg>
        <pc:spChg chg="mod">
          <ac:chgData name="hassan MH" userId="84cd2103f36ef0dc" providerId="LiveId" clId="{DEB09C12-C376-40B2-8D42-A50FB6EF1F24}" dt="2022-04-15T15:56:06.711" v="2099"/>
          <ac:spMkLst>
            <pc:docMk/>
            <pc:sldMk cId="1719007704" sldId="332"/>
            <ac:spMk id="55" creationId="{9599FCCA-CAD4-4B87-9AD6-F9C75BB25978}"/>
          </ac:spMkLst>
        </pc:spChg>
        <pc:spChg chg="mod">
          <ac:chgData name="hassan MH" userId="84cd2103f36ef0dc" providerId="LiveId" clId="{DEB09C12-C376-40B2-8D42-A50FB6EF1F24}" dt="2022-04-15T15:56:06.711" v="2099"/>
          <ac:spMkLst>
            <pc:docMk/>
            <pc:sldMk cId="1719007704" sldId="332"/>
            <ac:spMk id="57" creationId="{DE73DD3E-3940-462E-A7D4-7E7A4FC3E024}"/>
          </ac:spMkLst>
        </pc:spChg>
        <pc:spChg chg="mod">
          <ac:chgData name="hassan MH" userId="84cd2103f36ef0dc" providerId="LiveId" clId="{DEB09C12-C376-40B2-8D42-A50FB6EF1F24}" dt="2022-04-15T15:56:06.711" v="2099"/>
          <ac:spMkLst>
            <pc:docMk/>
            <pc:sldMk cId="1719007704" sldId="332"/>
            <ac:spMk id="58" creationId="{B91762F8-080E-482C-9EFE-078A151E0768}"/>
          </ac:spMkLst>
        </pc:spChg>
        <pc:spChg chg="mod">
          <ac:chgData name="hassan MH" userId="84cd2103f36ef0dc" providerId="LiveId" clId="{DEB09C12-C376-40B2-8D42-A50FB6EF1F24}" dt="2022-04-15T15:56:06.711" v="2099"/>
          <ac:spMkLst>
            <pc:docMk/>
            <pc:sldMk cId="1719007704" sldId="332"/>
            <ac:spMk id="59" creationId="{60671BF3-EC1B-4745-8086-6A6AD08EF53E}"/>
          </ac:spMkLst>
        </pc:spChg>
        <pc:spChg chg="mod">
          <ac:chgData name="hassan MH" userId="84cd2103f36ef0dc" providerId="LiveId" clId="{DEB09C12-C376-40B2-8D42-A50FB6EF1F24}" dt="2022-04-15T15:56:06.711" v="2099"/>
          <ac:spMkLst>
            <pc:docMk/>
            <pc:sldMk cId="1719007704" sldId="332"/>
            <ac:spMk id="60" creationId="{F91C4630-224E-4C12-84FF-3FDDDA38110B}"/>
          </ac:spMkLst>
        </pc:spChg>
        <pc:spChg chg="mod">
          <ac:chgData name="hassan MH" userId="84cd2103f36ef0dc" providerId="LiveId" clId="{DEB09C12-C376-40B2-8D42-A50FB6EF1F24}" dt="2022-04-15T15:56:06.711" v="2099"/>
          <ac:spMkLst>
            <pc:docMk/>
            <pc:sldMk cId="1719007704" sldId="332"/>
            <ac:spMk id="61" creationId="{E93AC7C3-A995-490B-B6DF-3F2828717D92}"/>
          </ac:spMkLst>
        </pc:spChg>
        <pc:spChg chg="mod">
          <ac:chgData name="hassan MH" userId="84cd2103f36ef0dc" providerId="LiveId" clId="{DEB09C12-C376-40B2-8D42-A50FB6EF1F24}" dt="2022-04-15T15:56:06.711" v="2099"/>
          <ac:spMkLst>
            <pc:docMk/>
            <pc:sldMk cId="1719007704" sldId="332"/>
            <ac:spMk id="62" creationId="{33AE0F5C-5A90-4F2C-835B-72AC772D00CB}"/>
          </ac:spMkLst>
        </pc:spChg>
        <pc:spChg chg="mod">
          <ac:chgData name="hassan MH" userId="84cd2103f36ef0dc" providerId="LiveId" clId="{DEB09C12-C376-40B2-8D42-A50FB6EF1F24}" dt="2022-04-15T15:56:06.711" v="2099"/>
          <ac:spMkLst>
            <pc:docMk/>
            <pc:sldMk cId="1719007704" sldId="332"/>
            <ac:spMk id="63" creationId="{F7AB3015-E1D3-4EE7-857B-EFB449C30D02}"/>
          </ac:spMkLst>
        </pc:spChg>
        <pc:spChg chg="mod">
          <ac:chgData name="hassan MH" userId="84cd2103f36ef0dc" providerId="LiveId" clId="{DEB09C12-C376-40B2-8D42-A50FB6EF1F24}" dt="2022-04-15T15:56:06.711" v="2099"/>
          <ac:spMkLst>
            <pc:docMk/>
            <pc:sldMk cId="1719007704" sldId="332"/>
            <ac:spMk id="64" creationId="{A65D97C7-FB2B-467D-A216-0370FAC4C264}"/>
          </ac:spMkLst>
        </pc:spChg>
        <pc:spChg chg="mod">
          <ac:chgData name="hassan MH" userId="84cd2103f36ef0dc" providerId="LiveId" clId="{DEB09C12-C376-40B2-8D42-A50FB6EF1F24}" dt="2022-04-15T15:56:06.711" v="2099"/>
          <ac:spMkLst>
            <pc:docMk/>
            <pc:sldMk cId="1719007704" sldId="332"/>
            <ac:spMk id="65" creationId="{EFA5D89B-57ED-4BA1-8D02-FF8C89904ADC}"/>
          </ac:spMkLst>
        </pc:spChg>
        <pc:spChg chg="mod">
          <ac:chgData name="hassan MH" userId="84cd2103f36ef0dc" providerId="LiveId" clId="{DEB09C12-C376-40B2-8D42-A50FB6EF1F24}" dt="2022-04-15T15:56:06.711" v="2099"/>
          <ac:spMkLst>
            <pc:docMk/>
            <pc:sldMk cId="1719007704" sldId="332"/>
            <ac:spMk id="67" creationId="{8C581603-4309-4749-8BF3-2A0D6000222C}"/>
          </ac:spMkLst>
        </pc:spChg>
        <pc:spChg chg="mod">
          <ac:chgData name="hassan MH" userId="84cd2103f36ef0dc" providerId="LiveId" clId="{DEB09C12-C376-40B2-8D42-A50FB6EF1F24}" dt="2022-04-15T15:56:06.711" v="2099"/>
          <ac:spMkLst>
            <pc:docMk/>
            <pc:sldMk cId="1719007704" sldId="332"/>
            <ac:spMk id="68" creationId="{6CFA4404-4C6F-4C1F-BD8E-2CADF3BBFE77}"/>
          </ac:spMkLst>
        </pc:spChg>
        <pc:spChg chg="mod">
          <ac:chgData name="hassan MH" userId="84cd2103f36ef0dc" providerId="LiveId" clId="{DEB09C12-C376-40B2-8D42-A50FB6EF1F24}" dt="2022-04-15T15:56:06.711" v="2099"/>
          <ac:spMkLst>
            <pc:docMk/>
            <pc:sldMk cId="1719007704" sldId="332"/>
            <ac:spMk id="69" creationId="{A91F6E02-1255-4693-8E41-228EB490CAEF}"/>
          </ac:spMkLst>
        </pc:spChg>
        <pc:spChg chg="mod">
          <ac:chgData name="hassan MH" userId="84cd2103f36ef0dc" providerId="LiveId" clId="{DEB09C12-C376-40B2-8D42-A50FB6EF1F24}" dt="2022-04-15T15:56:06.711" v="2099"/>
          <ac:spMkLst>
            <pc:docMk/>
            <pc:sldMk cId="1719007704" sldId="332"/>
            <ac:spMk id="70" creationId="{9DC579EF-7FE7-4FFC-95EC-EA2385B8713D}"/>
          </ac:spMkLst>
        </pc:spChg>
        <pc:spChg chg="mod">
          <ac:chgData name="hassan MH" userId="84cd2103f36ef0dc" providerId="LiveId" clId="{DEB09C12-C376-40B2-8D42-A50FB6EF1F24}" dt="2022-04-15T15:56:06.711" v="2099"/>
          <ac:spMkLst>
            <pc:docMk/>
            <pc:sldMk cId="1719007704" sldId="332"/>
            <ac:spMk id="71" creationId="{C9CDECBE-D80D-437D-9E0E-108AF225C51C}"/>
          </ac:spMkLst>
        </pc:spChg>
        <pc:grpChg chg="add del mod">
          <ac:chgData name="hassan MH" userId="84cd2103f36ef0dc" providerId="LiveId" clId="{DEB09C12-C376-40B2-8D42-A50FB6EF1F24}" dt="2022-04-15T14:08:23.212" v="612" actId="478"/>
          <ac:grpSpMkLst>
            <pc:docMk/>
            <pc:sldMk cId="1719007704" sldId="332"/>
            <ac:grpSpMk id="16" creationId="{D7CF070D-831C-4074-9E5F-641FF6A60D50}"/>
          </ac:grpSpMkLst>
        </pc:grpChg>
        <pc:grpChg chg="del mod">
          <ac:chgData name="hassan MH" userId="84cd2103f36ef0dc" providerId="LiveId" clId="{DEB09C12-C376-40B2-8D42-A50FB6EF1F24}" dt="2022-04-15T14:06:37.641" v="590" actId="27803"/>
          <ac:grpSpMkLst>
            <pc:docMk/>
            <pc:sldMk cId="1719007704" sldId="332"/>
            <ac:grpSpMk id="28" creationId="{8300EE54-94A0-432A-8124-29F23DC1238A}"/>
          </ac:grpSpMkLst>
        </pc:grpChg>
        <pc:grpChg chg="mod topLvl">
          <ac:chgData name="hassan MH" userId="84cd2103f36ef0dc" providerId="LiveId" clId="{DEB09C12-C376-40B2-8D42-A50FB6EF1F24}" dt="2022-04-15T15:27:25.668" v="1642" actId="164"/>
          <ac:grpSpMkLst>
            <pc:docMk/>
            <pc:sldMk cId="1719007704" sldId="332"/>
            <ac:grpSpMk id="29" creationId="{B935034F-5F64-44D3-A134-9F9A3235A052}"/>
          </ac:grpSpMkLst>
        </pc:grpChg>
        <pc:grpChg chg="mod">
          <ac:chgData name="hassan MH" userId="84cd2103f36ef0dc" providerId="LiveId" clId="{DEB09C12-C376-40B2-8D42-A50FB6EF1F24}" dt="2022-04-15T14:11:55.812" v="657" actId="165"/>
          <ac:grpSpMkLst>
            <pc:docMk/>
            <pc:sldMk cId="1719007704" sldId="332"/>
            <ac:grpSpMk id="30" creationId="{E9B65B2B-C798-45E5-B64C-725550211733}"/>
          </ac:grpSpMkLst>
        </pc:grpChg>
        <pc:grpChg chg="mod topLvl">
          <ac:chgData name="hassan MH" userId="84cd2103f36ef0dc" providerId="LiveId" clId="{DEB09C12-C376-40B2-8D42-A50FB6EF1F24}" dt="2022-04-15T15:27:25.668" v="1642" actId="164"/>
          <ac:grpSpMkLst>
            <pc:docMk/>
            <pc:sldMk cId="1719007704" sldId="332"/>
            <ac:grpSpMk id="36" creationId="{2AB5F9A5-6DFC-476B-89DD-4F19F38B2269}"/>
          </ac:grpSpMkLst>
        </pc:grpChg>
        <pc:grpChg chg="mod topLvl">
          <ac:chgData name="hassan MH" userId="84cd2103f36ef0dc" providerId="LiveId" clId="{DEB09C12-C376-40B2-8D42-A50FB6EF1F24}" dt="2022-04-15T15:27:25.668" v="1642" actId="164"/>
          <ac:grpSpMkLst>
            <pc:docMk/>
            <pc:sldMk cId="1719007704" sldId="332"/>
            <ac:grpSpMk id="40" creationId="{71AA9E35-F9F7-44F0-8A52-2510C55C3336}"/>
          </ac:grpSpMkLst>
        </pc:grpChg>
        <pc:grpChg chg="add del mod">
          <ac:chgData name="hassan MH" userId="84cd2103f36ef0dc" providerId="LiveId" clId="{DEB09C12-C376-40B2-8D42-A50FB6EF1F24}" dt="2022-04-15T14:08:26.579" v="613" actId="165"/>
          <ac:grpSpMkLst>
            <pc:docMk/>
            <pc:sldMk cId="1719007704" sldId="332"/>
            <ac:grpSpMk id="49" creationId="{A5FCCDE1-7B02-4519-896B-36595C6FB7D6}"/>
          </ac:grpSpMkLst>
        </pc:grpChg>
        <pc:grpChg chg="add del mod">
          <ac:chgData name="hassan MH" userId="84cd2103f36ef0dc" providerId="LiveId" clId="{DEB09C12-C376-40B2-8D42-A50FB6EF1F24}" dt="2022-04-15T14:11:55.812" v="657" actId="165"/>
          <ac:grpSpMkLst>
            <pc:docMk/>
            <pc:sldMk cId="1719007704" sldId="332"/>
            <ac:grpSpMk id="50" creationId="{97B96EE5-EC89-45E3-AE65-E67C201E860C}"/>
          </ac:grpSpMkLst>
        </pc:grpChg>
        <pc:grpChg chg="add del mod">
          <ac:chgData name="hassan MH" userId="84cd2103f36ef0dc" providerId="LiveId" clId="{DEB09C12-C376-40B2-8D42-A50FB6EF1F24}" dt="2022-04-15T15:59:22.753" v="2142" actId="164"/>
          <ac:grpSpMkLst>
            <pc:docMk/>
            <pc:sldMk cId="1719007704" sldId="332"/>
            <ac:grpSpMk id="51" creationId="{A2DF5023-20C3-4D8B-A127-F4DCF0189CF1}"/>
          </ac:grpSpMkLst>
        </pc:grpChg>
        <pc:grpChg chg="add del mod">
          <ac:chgData name="hassan MH" userId="84cd2103f36ef0dc" providerId="LiveId" clId="{DEB09C12-C376-40B2-8D42-A50FB6EF1F24}" dt="2022-04-15T15:56:29.257" v="2110"/>
          <ac:grpSpMkLst>
            <pc:docMk/>
            <pc:sldMk cId="1719007704" sldId="332"/>
            <ac:grpSpMk id="52" creationId="{8AD49BCF-5366-4AC3-8AA8-A7719263371E}"/>
          </ac:grpSpMkLst>
        </pc:grpChg>
        <pc:grpChg chg="mod">
          <ac:chgData name="hassan MH" userId="84cd2103f36ef0dc" providerId="LiveId" clId="{DEB09C12-C376-40B2-8D42-A50FB6EF1F24}" dt="2022-04-15T15:56:06.711" v="2099"/>
          <ac:grpSpMkLst>
            <pc:docMk/>
            <pc:sldMk cId="1719007704" sldId="332"/>
            <ac:grpSpMk id="53" creationId="{C355790A-8DDE-44DE-95E1-7E3E53690FBE}"/>
          </ac:grpSpMkLst>
        </pc:grpChg>
        <pc:grpChg chg="mod">
          <ac:chgData name="hassan MH" userId="84cd2103f36ef0dc" providerId="LiveId" clId="{DEB09C12-C376-40B2-8D42-A50FB6EF1F24}" dt="2022-04-15T15:56:06.711" v="2099"/>
          <ac:grpSpMkLst>
            <pc:docMk/>
            <pc:sldMk cId="1719007704" sldId="332"/>
            <ac:grpSpMk id="54" creationId="{FDAC9190-1570-4E8E-8072-9ADBE6F96C98}"/>
          </ac:grpSpMkLst>
        </pc:grpChg>
        <pc:grpChg chg="mod">
          <ac:chgData name="hassan MH" userId="84cd2103f36ef0dc" providerId="LiveId" clId="{DEB09C12-C376-40B2-8D42-A50FB6EF1F24}" dt="2022-04-15T15:56:06.711" v="2099"/>
          <ac:grpSpMkLst>
            <pc:docMk/>
            <pc:sldMk cId="1719007704" sldId="332"/>
            <ac:grpSpMk id="56" creationId="{70611309-652F-4F74-8FF8-1EE8EF787625}"/>
          </ac:grpSpMkLst>
        </pc:grpChg>
        <pc:grpChg chg="mod">
          <ac:chgData name="hassan MH" userId="84cd2103f36ef0dc" providerId="LiveId" clId="{DEB09C12-C376-40B2-8D42-A50FB6EF1F24}" dt="2022-04-15T15:56:06.711" v="2099"/>
          <ac:grpSpMkLst>
            <pc:docMk/>
            <pc:sldMk cId="1719007704" sldId="332"/>
            <ac:grpSpMk id="66" creationId="{627730A0-7808-4C9E-A1C8-9308FFC4BF84}"/>
          </ac:grpSpMkLst>
        </pc:grpChg>
        <pc:grpChg chg="add mod">
          <ac:chgData name="hassan MH" userId="84cd2103f36ef0dc" providerId="LiveId" clId="{DEB09C12-C376-40B2-8D42-A50FB6EF1F24}" dt="2022-04-15T15:59:22.753" v="2142" actId="164"/>
          <ac:grpSpMkLst>
            <pc:docMk/>
            <pc:sldMk cId="1719007704" sldId="332"/>
            <ac:grpSpMk id="72" creationId="{0A4B0BC6-8679-48BD-BE78-14BCD8A6D10B}"/>
          </ac:grpSpMkLst>
        </pc:grpChg>
        <pc:picChg chg="add del mod">
          <ac:chgData name="hassan MH" userId="84cd2103f36ef0dc" providerId="LiveId" clId="{DEB09C12-C376-40B2-8D42-A50FB6EF1F24}" dt="2022-04-15T15:32:38.711" v="1730" actId="478"/>
          <ac:picMkLst>
            <pc:docMk/>
            <pc:sldMk cId="1719007704" sldId="332"/>
            <ac:picMk id="3" creationId="{955C5D40-2BD6-4848-B7FE-B0E3D0F52860}"/>
          </ac:picMkLst>
        </pc:picChg>
        <pc:picChg chg="add del mod">
          <ac:chgData name="hassan MH" userId="84cd2103f36ef0dc" providerId="LiveId" clId="{DEB09C12-C376-40B2-8D42-A50FB6EF1F24}" dt="2022-04-15T14:06:37.641" v="590" actId="27803"/>
          <ac:picMkLst>
            <pc:docMk/>
            <pc:sldMk cId="1719007704" sldId="332"/>
            <ac:picMk id="5" creationId="{762EE645-874B-4AAD-8983-6932118AA8AB}"/>
          </ac:picMkLst>
        </pc:picChg>
        <pc:picChg chg="add del mod">
          <ac:chgData name="hassan MH" userId="84cd2103f36ef0dc" providerId="LiveId" clId="{DEB09C12-C376-40B2-8D42-A50FB6EF1F24}" dt="2022-04-15T15:46:56.464" v="1966" actId="21"/>
          <ac:picMkLst>
            <pc:docMk/>
            <pc:sldMk cId="1719007704" sldId="332"/>
            <ac:picMk id="23" creationId="{94DA3155-5197-4469-94FD-D5730DEA19C6}"/>
          </ac:picMkLst>
        </pc:picChg>
        <pc:picChg chg="add del mod">
          <ac:chgData name="hassan MH" userId="84cd2103f36ef0dc" providerId="LiveId" clId="{DEB09C12-C376-40B2-8D42-A50FB6EF1F24}" dt="2022-04-15T15:32:39.767" v="1731" actId="478"/>
          <ac:picMkLst>
            <pc:docMk/>
            <pc:sldMk cId="1719007704" sldId="332"/>
            <ac:picMk id="25" creationId="{175A196D-F635-4D42-ABEF-E78E48D66448}"/>
          </ac:picMkLst>
        </pc:picChg>
        <pc:picChg chg="add del mod">
          <ac:chgData name="hassan MH" userId="84cd2103f36ef0dc" providerId="LiveId" clId="{DEB09C12-C376-40B2-8D42-A50FB6EF1F24}" dt="2022-04-15T15:32:37.868" v="1729" actId="478"/>
          <ac:picMkLst>
            <pc:docMk/>
            <pc:sldMk cId="1719007704" sldId="332"/>
            <ac:picMk id="27" creationId="{D7D4B9F6-309A-4589-8CEB-9549FA74DE9F}"/>
          </ac:picMkLst>
        </pc:picChg>
        <pc:picChg chg="add del mod">
          <ac:chgData name="hassan MH" userId="84cd2103f36ef0dc" providerId="LiveId" clId="{DEB09C12-C376-40B2-8D42-A50FB6EF1F24}" dt="2022-04-15T14:08:47.314" v="616" actId="478"/>
          <ac:picMkLst>
            <pc:docMk/>
            <pc:sldMk cId="1719007704" sldId="332"/>
            <ac:picMk id="48" creationId="{6F008996-F1EA-4E40-8B8D-557009BAEC81}"/>
          </ac:picMkLst>
        </pc:picChg>
      </pc:sldChg>
      <pc:sldChg chg="addSp delSp modSp add mod modNotesTx">
        <pc:chgData name="hassan MH" userId="84cd2103f36ef0dc" providerId="LiveId" clId="{DEB09C12-C376-40B2-8D42-A50FB6EF1F24}" dt="2022-04-15T17:01:05.786" v="2362" actId="1076"/>
        <pc:sldMkLst>
          <pc:docMk/>
          <pc:sldMk cId="2428557051" sldId="333"/>
        </pc:sldMkLst>
        <pc:spChg chg="add mod">
          <ac:chgData name="hassan MH" userId="84cd2103f36ef0dc" providerId="LiveId" clId="{DEB09C12-C376-40B2-8D42-A50FB6EF1F24}" dt="2022-04-15T14:57:52.429" v="1263" actId="1076"/>
          <ac:spMkLst>
            <pc:docMk/>
            <pc:sldMk cId="2428557051" sldId="333"/>
            <ac:spMk id="4" creationId="{35D48F17-8CCC-476F-B7FD-DAAD024F9781}"/>
          </ac:spMkLst>
        </pc:spChg>
        <pc:spChg chg="mod">
          <ac:chgData name="hassan MH" userId="84cd2103f36ef0dc" providerId="LiveId" clId="{DEB09C12-C376-40B2-8D42-A50FB6EF1F24}" dt="2022-04-15T14:28:33.418" v="887" actId="1076"/>
          <ac:spMkLst>
            <pc:docMk/>
            <pc:sldMk cId="2428557051" sldId="333"/>
            <ac:spMk id="13" creationId="{10953DA8-2034-4987-84AE-99F02925F3DA}"/>
          </ac:spMkLst>
        </pc:spChg>
        <pc:spChg chg="del">
          <ac:chgData name="hassan MH" userId="84cd2103f36ef0dc" providerId="LiveId" clId="{DEB09C12-C376-40B2-8D42-A50FB6EF1F24}" dt="2022-04-15T16:06:18.630" v="2230" actId="478"/>
          <ac:spMkLst>
            <pc:docMk/>
            <pc:sldMk cId="2428557051" sldId="333"/>
            <ac:spMk id="28" creationId="{F5A99E9D-B218-49DD-8388-25DA759D7FE1}"/>
          </ac:spMkLst>
        </pc:spChg>
        <pc:spChg chg="del">
          <ac:chgData name="hassan MH" userId="84cd2103f36ef0dc" providerId="LiveId" clId="{DEB09C12-C376-40B2-8D42-A50FB6EF1F24}" dt="2022-04-15T14:21:12.056" v="779" actId="21"/>
          <ac:spMkLst>
            <pc:docMk/>
            <pc:sldMk cId="2428557051" sldId="333"/>
            <ac:spMk id="31" creationId="{1AF59666-C334-4C56-8EB4-11CEFD4F12F8}"/>
          </ac:spMkLst>
        </pc:spChg>
        <pc:spChg chg="mod">
          <ac:chgData name="hassan MH" userId="84cd2103f36ef0dc" providerId="LiveId" clId="{DEB09C12-C376-40B2-8D42-A50FB6EF1F24}" dt="2022-04-15T15:59:51.109" v="2151" actId="164"/>
          <ac:spMkLst>
            <pc:docMk/>
            <pc:sldMk cId="2428557051" sldId="333"/>
            <ac:spMk id="32" creationId="{D8006052-8C72-4DE3-8ED1-AD19A69D62FE}"/>
          </ac:spMkLst>
        </pc:spChg>
        <pc:spChg chg="mod">
          <ac:chgData name="hassan MH" userId="84cd2103f36ef0dc" providerId="LiveId" clId="{DEB09C12-C376-40B2-8D42-A50FB6EF1F24}" dt="2022-04-15T15:27:39.332" v="1646" actId="164"/>
          <ac:spMkLst>
            <pc:docMk/>
            <pc:sldMk cId="2428557051" sldId="333"/>
            <ac:spMk id="37" creationId="{B97C9CB0-D40F-4F93-9564-9142F4838925}"/>
          </ac:spMkLst>
        </pc:spChg>
        <pc:spChg chg="add mod">
          <ac:chgData name="hassan MH" userId="84cd2103f36ef0dc" providerId="LiveId" clId="{DEB09C12-C376-40B2-8D42-A50FB6EF1F24}" dt="2022-04-15T14:28:33.418" v="887" actId="1076"/>
          <ac:spMkLst>
            <pc:docMk/>
            <pc:sldMk cId="2428557051" sldId="333"/>
            <ac:spMk id="87" creationId="{BF8D9C04-2DEF-4FAA-A5B4-882331B01533}"/>
          </ac:spMkLst>
        </pc:spChg>
        <pc:spChg chg="mod topLvl">
          <ac:chgData name="hassan MH" userId="84cd2103f36ef0dc" providerId="LiveId" clId="{DEB09C12-C376-40B2-8D42-A50FB6EF1F24}" dt="2022-04-15T15:21:17.036" v="1580" actId="207"/>
          <ac:spMkLst>
            <pc:docMk/>
            <pc:sldMk cId="2428557051" sldId="333"/>
            <ac:spMk id="92" creationId="{274C3F6B-0BD9-4A66-A3B9-0D99417FCBBC}"/>
          </ac:spMkLst>
        </pc:spChg>
        <pc:spChg chg="mod topLvl">
          <ac:chgData name="hassan MH" userId="84cd2103f36ef0dc" providerId="LiveId" clId="{DEB09C12-C376-40B2-8D42-A50FB6EF1F24}" dt="2022-04-15T15:21:17.036" v="1580" actId="207"/>
          <ac:spMkLst>
            <pc:docMk/>
            <pc:sldMk cId="2428557051" sldId="333"/>
            <ac:spMk id="93" creationId="{8CB591A8-71A4-47D8-A4AE-D3A94F15836B}"/>
          </ac:spMkLst>
        </pc:spChg>
        <pc:spChg chg="mod topLvl">
          <ac:chgData name="hassan MH" userId="84cd2103f36ef0dc" providerId="LiveId" clId="{DEB09C12-C376-40B2-8D42-A50FB6EF1F24}" dt="2022-04-15T14:26:39.852" v="870" actId="165"/>
          <ac:spMkLst>
            <pc:docMk/>
            <pc:sldMk cId="2428557051" sldId="333"/>
            <ac:spMk id="94" creationId="{ABDDCE41-A58F-407E-BEF0-3979F67237D9}"/>
          </ac:spMkLst>
        </pc:spChg>
        <pc:spChg chg="mod topLvl">
          <ac:chgData name="hassan MH" userId="84cd2103f36ef0dc" providerId="LiveId" clId="{DEB09C12-C376-40B2-8D42-A50FB6EF1F24}" dt="2022-04-15T14:26:39.852" v="870" actId="165"/>
          <ac:spMkLst>
            <pc:docMk/>
            <pc:sldMk cId="2428557051" sldId="333"/>
            <ac:spMk id="95" creationId="{1DE56D7E-6FB8-4BD7-AE23-BD185EE32A4E}"/>
          </ac:spMkLst>
        </pc:spChg>
        <pc:spChg chg="mod topLvl">
          <ac:chgData name="hassan MH" userId="84cd2103f36ef0dc" providerId="LiveId" clId="{DEB09C12-C376-40B2-8D42-A50FB6EF1F24}" dt="2022-04-15T14:26:39.852" v="870" actId="165"/>
          <ac:spMkLst>
            <pc:docMk/>
            <pc:sldMk cId="2428557051" sldId="333"/>
            <ac:spMk id="96" creationId="{BD0CC3BD-C50C-4371-9FD6-CE9D8BED4180}"/>
          </ac:spMkLst>
        </pc:spChg>
        <pc:spChg chg="mod topLvl">
          <ac:chgData name="hassan MH" userId="84cd2103f36ef0dc" providerId="LiveId" clId="{DEB09C12-C376-40B2-8D42-A50FB6EF1F24}" dt="2022-04-15T14:58:14.166" v="1270" actId="1076"/>
          <ac:spMkLst>
            <pc:docMk/>
            <pc:sldMk cId="2428557051" sldId="333"/>
            <ac:spMk id="97" creationId="{09DF8EFF-9EB6-452D-ADFC-66E3265810DB}"/>
          </ac:spMkLst>
        </pc:spChg>
        <pc:spChg chg="mod topLvl">
          <ac:chgData name="hassan MH" userId="84cd2103f36ef0dc" providerId="LiveId" clId="{DEB09C12-C376-40B2-8D42-A50FB6EF1F24}" dt="2022-04-15T14:26:39.852" v="870" actId="165"/>
          <ac:spMkLst>
            <pc:docMk/>
            <pc:sldMk cId="2428557051" sldId="333"/>
            <ac:spMk id="98" creationId="{E49AE3A3-09A8-4453-BF7D-E556CE5D068F}"/>
          </ac:spMkLst>
        </pc:spChg>
        <pc:spChg chg="mod topLvl">
          <ac:chgData name="hassan MH" userId="84cd2103f36ef0dc" providerId="LiveId" clId="{DEB09C12-C376-40B2-8D42-A50FB6EF1F24}" dt="2022-04-15T14:26:39.852" v="870" actId="165"/>
          <ac:spMkLst>
            <pc:docMk/>
            <pc:sldMk cId="2428557051" sldId="333"/>
            <ac:spMk id="99" creationId="{18616037-358A-42FC-90E4-839FE28A6246}"/>
          </ac:spMkLst>
        </pc:spChg>
        <pc:spChg chg="mod topLvl">
          <ac:chgData name="hassan MH" userId="84cd2103f36ef0dc" providerId="LiveId" clId="{DEB09C12-C376-40B2-8D42-A50FB6EF1F24}" dt="2022-04-15T14:26:39.852" v="870" actId="165"/>
          <ac:spMkLst>
            <pc:docMk/>
            <pc:sldMk cId="2428557051" sldId="333"/>
            <ac:spMk id="100" creationId="{82471BBE-BD54-4587-A79F-5CE756FEE9DE}"/>
          </ac:spMkLst>
        </pc:spChg>
        <pc:spChg chg="mod topLvl">
          <ac:chgData name="hassan MH" userId="84cd2103f36ef0dc" providerId="LiveId" clId="{DEB09C12-C376-40B2-8D42-A50FB6EF1F24}" dt="2022-04-15T14:26:39.852" v="870" actId="165"/>
          <ac:spMkLst>
            <pc:docMk/>
            <pc:sldMk cId="2428557051" sldId="333"/>
            <ac:spMk id="101" creationId="{E759A637-24C9-404E-97E9-70436FD4B441}"/>
          </ac:spMkLst>
        </pc:spChg>
        <pc:spChg chg="mod topLvl">
          <ac:chgData name="hassan MH" userId="84cd2103f36ef0dc" providerId="LiveId" clId="{DEB09C12-C376-40B2-8D42-A50FB6EF1F24}" dt="2022-04-15T14:26:39.852" v="870" actId="165"/>
          <ac:spMkLst>
            <pc:docMk/>
            <pc:sldMk cId="2428557051" sldId="333"/>
            <ac:spMk id="102" creationId="{157A268D-0157-40E5-A840-67E30F5FD1FA}"/>
          </ac:spMkLst>
        </pc:spChg>
        <pc:spChg chg="mod topLvl">
          <ac:chgData name="hassan MH" userId="84cd2103f36ef0dc" providerId="LiveId" clId="{DEB09C12-C376-40B2-8D42-A50FB6EF1F24}" dt="2022-04-15T14:26:39.852" v="870" actId="165"/>
          <ac:spMkLst>
            <pc:docMk/>
            <pc:sldMk cId="2428557051" sldId="333"/>
            <ac:spMk id="152" creationId="{44C620C7-9D38-42B7-AE79-16773CE7DC36}"/>
          </ac:spMkLst>
        </pc:spChg>
        <pc:spChg chg="mod topLvl">
          <ac:chgData name="hassan MH" userId="84cd2103f36ef0dc" providerId="LiveId" clId="{DEB09C12-C376-40B2-8D42-A50FB6EF1F24}" dt="2022-04-15T14:26:39.852" v="870" actId="165"/>
          <ac:spMkLst>
            <pc:docMk/>
            <pc:sldMk cId="2428557051" sldId="333"/>
            <ac:spMk id="153" creationId="{2AC5098B-DF31-40BF-8BEF-246AD404BE98}"/>
          </ac:spMkLst>
        </pc:spChg>
        <pc:spChg chg="mod topLvl">
          <ac:chgData name="hassan MH" userId="84cd2103f36ef0dc" providerId="LiveId" clId="{DEB09C12-C376-40B2-8D42-A50FB6EF1F24}" dt="2022-04-15T14:26:39.852" v="870" actId="165"/>
          <ac:spMkLst>
            <pc:docMk/>
            <pc:sldMk cId="2428557051" sldId="333"/>
            <ac:spMk id="154" creationId="{5060C06F-A348-4D63-ABD4-7D5358856889}"/>
          </ac:spMkLst>
        </pc:spChg>
        <pc:spChg chg="mod topLvl">
          <ac:chgData name="hassan MH" userId="84cd2103f36ef0dc" providerId="LiveId" clId="{DEB09C12-C376-40B2-8D42-A50FB6EF1F24}" dt="2022-04-15T14:26:39.852" v="870" actId="165"/>
          <ac:spMkLst>
            <pc:docMk/>
            <pc:sldMk cId="2428557051" sldId="333"/>
            <ac:spMk id="155" creationId="{66023377-6A5B-4F67-8671-85B72243D61C}"/>
          </ac:spMkLst>
        </pc:spChg>
        <pc:spChg chg="mod topLvl">
          <ac:chgData name="hassan MH" userId="84cd2103f36ef0dc" providerId="LiveId" clId="{DEB09C12-C376-40B2-8D42-A50FB6EF1F24}" dt="2022-04-15T14:26:39.852" v="870" actId="165"/>
          <ac:spMkLst>
            <pc:docMk/>
            <pc:sldMk cId="2428557051" sldId="333"/>
            <ac:spMk id="156" creationId="{4263D96D-7C94-46DF-8865-CD003CB5265C}"/>
          </ac:spMkLst>
        </pc:spChg>
        <pc:spChg chg="mod topLvl">
          <ac:chgData name="hassan MH" userId="84cd2103f36ef0dc" providerId="LiveId" clId="{DEB09C12-C376-40B2-8D42-A50FB6EF1F24}" dt="2022-04-15T14:26:39.852" v="870" actId="165"/>
          <ac:spMkLst>
            <pc:docMk/>
            <pc:sldMk cId="2428557051" sldId="333"/>
            <ac:spMk id="157" creationId="{703BBCC7-719C-40EE-BD96-B2B948673073}"/>
          </ac:spMkLst>
        </pc:spChg>
        <pc:spChg chg="mod topLvl">
          <ac:chgData name="hassan MH" userId="84cd2103f36ef0dc" providerId="LiveId" clId="{DEB09C12-C376-40B2-8D42-A50FB6EF1F24}" dt="2022-04-15T14:26:39.852" v="870" actId="165"/>
          <ac:spMkLst>
            <pc:docMk/>
            <pc:sldMk cId="2428557051" sldId="333"/>
            <ac:spMk id="158" creationId="{469F62F8-2CD1-4519-9A42-97559CC020D4}"/>
          </ac:spMkLst>
        </pc:spChg>
        <pc:spChg chg="mod topLvl">
          <ac:chgData name="hassan MH" userId="84cd2103f36ef0dc" providerId="LiveId" clId="{DEB09C12-C376-40B2-8D42-A50FB6EF1F24}" dt="2022-04-15T14:26:39.852" v="870" actId="165"/>
          <ac:spMkLst>
            <pc:docMk/>
            <pc:sldMk cId="2428557051" sldId="333"/>
            <ac:spMk id="159" creationId="{3E6C53B7-9B69-468E-9BE4-832DE5782BA8}"/>
          </ac:spMkLst>
        </pc:spChg>
        <pc:spChg chg="mod topLvl">
          <ac:chgData name="hassan MH" userId="84cd2103f36ef0dc" providerId="LiveId" clId="{DEB09C12-C376-40B2-8D42-A50FB6EF1F24}" dt="2022-04-15T14:26:39.852" v="870" actId="165"/>
          <ac:spMkLst>
            <pc:docMk/>
            <pc:sldMk cId="2428557051" sldId="333"/>
            <ac:spMk id="160" creationId="{703B7188-A49A-469F-9947-E0312F8DD900}"/>
          </ac:spMkLst>
        </pc:spChg>
        <pc:spChg chg="mod topLvl">
          <ac:chgData name="hassan MH" userId="84cd2103f36ef0dc" providerId="LiveId" clId="{DEB09C12-C376-40B2-8D42-A50FB6EF1F24}" dt="2022-04-15T14:26:39.852" v="870" actId="165"/>
          <ac:spMkLst>
            <pc:docMk/>
            <pc:sldMk cId="2428557051" sldId="333"/>
            <ac:spMk id="161" creationId="{31788AB2-3514-4120-93B8-808F3D19DD10}"/>
          </ac:spMkLst>
        </pc:spChg>
        <pc:spChg chg="mod topLvl">
          <ac:chgData name="hassan MH" userId="84cd2103f36ef0dc" providerId="LiveId" clId="{DEB09C12-C376-40B2-8D42-A50FB6EF1F24}" dt="2022-04-15T14:26:39.852" v="870" actId="165"/>
          <ac:spMkLst>
            <pc:docMk/>
            <pc:sldMk cId="2428557051" sldId="333"/>
            <ac:spMk id="162" creationId="{0D05CA08-9954-4F81-B3FF-D07B5EEB8F59}"/>
          </ac:spMkLst>
        </pc:spChg>
        <pc:spChg chg="mod topLvl">
          <ac:chgData name="hassan MH" userId="84cd2103f36ef0dc" providerId="LiveId" clId="{DEB09C12-C376-40B2-8D42-A50FB6EF1F24}" dt="2022-04-15T14:26:39.852" v="870" actId="165"/>
          <ac:spMkLst>
            <pc:docMk/>
            <pc:sldMk cId="2428557051" sldId="333"/>
            <ac:spMk id="163" creationId="{CB13AD0B-A2F7-48B9-9E9D-CFE089F645BB}"/>
          </ac:spMkLst>
        </pc:spChg>
        <pc:spChg chg="mod topLvl">
          <ac:chgData name="hassan MH" userId="84cd2103f36ef0dc" providerId="LiveId" clId="{DEB09C12-C376-40B2-8D42-A50FB6EF1F24}" dt="2022-04-15T14:26:39.852" v="870" actId="165"/>
          <ac:spMkLst>
            <pc:docMk/>
            <pc:sldMk cId="2428557051" sldId="333"/>
            <ac:spMk id="164" creationId="{5D0715F3-3FEA-46F7-9729-D6B595136E98}"/>
          </ac:spMkLst>
        </pc:spChg>
        <pc:spChg chg="mod topLvl">
          <ac:chgData name="hassan MH" userId="84cd2103f36ef0dc" providerId="LiveId" clId="{DEB09C12-C376-40B2-8D42-A50FB6EF1F24}" dt="2022-04-15T14:26:39.852" v="870" actId="165"/>
          <ac:spMkLst>
            <pc:docMk/>
            <pc:sldMk cId="2428557051" sldId="333"/>
            <ac:spMk id="165" creationId="{D3E1B5B7-8107-4AB5-8B10-642BB55ED318}"/>
          </ac:spMkLst>
        </pc:spChg>
        <pc:spChg chg="mod topLvl">
          <ac:chgData name="hassan MH" userId="84cd2103f36ef0dc" providerId="LiveId" clId="{DEB09C12-C376-40B2-8D42-A50FB6EF1F24}" dt="2022-04-15T14:26:39.852" v="870" actId="165"/>
          <ac:spMkLst>
            <pc:docMk/>
            <pc:sldMk cId="2428557051" sldId="333"/>
            <ac:spMk id="166" creationId="{E02BC50B-EE56-4E26-B428-76BBFD1219CB}"/>
          </ac:spMkLst>
        </pc:spChg>
        <pc:spChg chg="mod topLvl">
          <ac:chgData name="hassan MH" userId="84cd2103f36ef0dc" providerId="LiveId" clId="{DEB09C12-C376-40B2-8D42-A50FB6EF1F24}" dt="2022-04-15T14:26:39.852" v="870" actId="165"/>
          <ac:spMkLst>
            <pc:docMk/>
            <pc:sldMk cId="2428557051" sldId="333"/>
            <ac:spMk id="167" creationId="{4F8514BD-095A-4BF1-9A74-657F8385CBC8}"/>
          </ac:spMkLst>
        </pc:spChg>
        <pc:spChg chg="mod topLvl">
          <ac:chgData name="hassan MH" userId="84cd2103f36ef0dc" providerId="LiveId" clId="{DEB09C12-C376-40B2-8D42-A50FB6EF1F24}" dt="2022-04-15T14:26:39.852" v="870" actId="165"/>
          <ac:spMkLst>
            <pc:docMk/>
            <pc:sldMk cId="2428557051" sldId="333"/>
            <ac:spMk id="168" creationId="{B3637504-A410-4040-9DB8-C802387D156B}"/>
          </ac:spMkLst>
        </pc:spChg>
        <pc:spChg chg="mod topLvl">
          <ac:chgData name="hassan MH" userId="84cd2103f36ef0dc" providerId="LiveId" clId="{DEB09C12-C376-40B2-8D42-A50FB6EF1F24}" dt="2022-04-15T14:26:39.852" v="870" actId="165"/>
          <ac:spMkLst>
            <pc:docMk/>
            <pc:sldMk cId="2428557051" sldId="333"/>
            <ac:spMk id="169" creationId="{47C68FE0-ADC7-4CF6-91CB-AE1941DFF2E1}"/>
          </ac:spMkLst>
        </pc:spChg>
        <pc:spChg chg="mod topLvl">
          <ac:chgData name="hassan MH" userId="84cd2103f36ef0dc" providerId="LiveId" clId="{DEB09C12-C376-40B2-8D42-A50FB6EF1F24}" dt="2022-04-15T14:26:39.852" v="870" actId="165"/>
          <ac:spMkLst>
            <pc:docMk/>
            <pc:sldMk cId="2428557051" sldId="333"/>
            <ac:spMk id="170" creationId="{3FB4D2BA-8144-43BD-A9B7-614B0A81782E}"/>
          </ac:spMkLst>
        </pc:spChg>
        <pc:spChg chg="mod topLvl">
          <ac:chgData name="hassan MH" userId="84cd2103f36ef0dc" providerId="LiveId" clId="{DEB09C12-C376-40B2-8D42-A50FB6EF1F24}" dt="2022-04-15T14:26:39.852" v="870" actId="165"/>
          <ac:spMkLst>
            <pc:docMk/>
            <pc:sldMk cId="2428557051" sldId="333"/>
            <ac:spMk id="171" creationId="{A6D4B9E1-EDE9-40C6-900F-A6B82C4E5731}"/>
          </ac:spMkLst>
        </pc:spChg>
        <pc:spChg chg="mod topLvl">
          <ac:chgData name="hassan MH" userId="84cd2103f36ef0dc" providerId="LiveId" clId="{DEB09C12-C376-40B2-8D42-A50FB6EF1F24}" dt="2022-04-15T14:26:39.852" v="870" actId="165"/>
          <ac:spMkLst>
            <pc:docMk/>
            <pc:sldMk cId="2428557051" sldId="333"/>
            <ac:spMk id="172" creationId="{6919A417-2F02-4166-BC7C-32971930C25D}"/>
          </ac:spMkLst>
        </pc:spChg>
        <pc:spChg chg="mod topLvl">
          <ac:chgData name="hassan MH" userId="84cd2103f36ef0dc" providerId="LiveId" clId="{DEB09C12-C376-40B2-8D42-A50FB6EF1F24}" dt="2022-04-15T14:26:39.852" v="870" actId="165"/>
          <ac:spMkLst>
            <pc:docMk/>
            <pc:sldMk cId="2428557051" sldId="333"/>
            <ac:spMk id="173" creationId="{894CA8DA-F594-4AA5-BA88-DEF6BB9DF94D}"/>
          </ac:spMkLst>
        </pc:spChg>
        <pc:spChg chg="mod topLvl">
          <ac:chgData name="hassan MH" userId="84cd2103f36ef0dc" providerId="LiveId" clId="{DEB09C12-C376-40B2-8D42-A50FB6EF1F24}" dt="2022-04-15T14:26:39.852" v="870" actId="165"/>
          <ac:spMkLst>
            <pc:docMk/>
            <pc:sldMk cId="2428557051" sldId="333"/>
            <ac:spMk id="174" creationId="{88544AD6-51F9-4231-9A32-3C81783A3A68}"/>
          </ac:spMkLst>
        </pc:spChg>
        <pc:spChg chg="mod topLvl">
          <ac:chgData name="hassan MH" userId="84cd2103f36ef0dc" providerId="LiveId" clId="{DEB09C12-C376-40B2-8D42-A50FB6EF1F24}" dt="2022-04-15T14:26:39.852" v="870" actId="165"/>
          <ac:spMkLst>
            <pc:docMk/>
            <pc:sldMk cId="2428557051" sldId="333"/>
            <ac:spMk id="175" creationId="{A675140D-95B4-451C-8D87-E57B2A322AA7}"/>
          </ac:spMkLst>
        </pc:spChg>
        <pc:spChg chg="mod topLvl">
          <ac:chgData name="hassan MH" userId="84cd2103f36ef0dc" providerId="LiveId" clId="{DEB09C12-C376-40B2-8D42-A50FB6EF1F24}" dt="2022-04-15T14:26:39.852" v="870" actId="165"/>
          <ac:spMkLst>
            <pc:docMk/>
            <pc:sldMk cId="2428557051" sldId="333"/>
            <ac:spMk id="176" creationId="{AE286B3D-66B3-4C20-A807-B020167C1AEC}"/>
          </ac:spMkLst>
        </pc:spChg>
        <pc:spChg chg="mod topLvl">
          <ac:chgData name="hassan MH" userId="84cd2103f36ef0dc" providerId="LiveId" clId="{DEB09C12-C376-40B2-8D42-A50FB6EF1F24}" dt="2022-04-15T14:26:39.852" v="870" actId="165"/>
          <ac:spMkLst>
            <pc:docMk/>
            <pc:sldMk cId="2428557051" sldId="333"/>
            <ac:spMk id="177" creationId="{A3CB9121-4317-47E5-985A-52EE2AADFE81}"/>
          </ac:spMkLst>
        </pc:spChg>
        <pc:spChg chg="mod topLvl">
          <ac:chgData name="hassan MH" userId="84cd2103f36ef0dc" providerId="LiveId" clId="{DEB09C12-C376-40B2-8D42-A50FB6EF1F24}" dt="2022-04-15T14:26:39.852" v="870" actId="165"/>
          <ac:spMkLst>
            <pc:docMk/>
            <pc:sldMk cId="2428557051" sldId="333"/>
            <ac:spMk id="178" creationId="{4B402DAE-88BD-4C51-B69A-C1AEDA4F041C}"/>
          </ac:spMkLst>
        </pc:spChg>
        <pc:spChg chg="mod topLvl">
          <ac:chgData name="hassan MH" userId="84cd2103f36ef0dc" providerId="LiveId" clId="{DEB09C12-C376-40B2-8D42-A50FB6EF1F24}" dt="2022-04-15T14:26:39.852" v="870" actId="165"/>
          <ac:spMkLst>
            <pc:docMk/>
            <pc:sldMk cId="2428557051" sldId="333"/>
            <ac:spMk id="179" creationId="{8F54CC84-7AE8-42C1-B3AD-9CDF9AD2A813}"/>
          </ac:spMkLst>
        </pc:spChg>
        <pc:spChg chg="mod topLvl">
          <ac:chgData name="hassan MH" userId="84cd2103f36ef0dc" providerId="LiveId" clId="{DEB09C12-C376-40B2-8D42-A50FB6EF1F24}" dt="2022-04-15T14:26:39.852" v="870" actId="165"/>
          <ac:spMkLst>
            <pc:docMk/>
            <pc:sldMk cId="2428557051" sldId="333"/>
            <ac:spMk id="180" creationId="{ECC584D9-F5F4-4465-AAEE-F8378754EE44}"/>
          </ac:spMkLst>
        </pc:spChg>
        <pc:spChg chg="mod topLvl">
          <ac:chgData name="hassan MH" userId="84cd2103f36ef0dc" providerId="LiveId" clId="{DEB09C12-C376-40B2-8D42-A50FB6EF1F24}" dt="2022-04-15T14:26:39.852" v="870" actId="165"/>
          <ac:spMkLst>
            <pc:docMk/>
            <pc:sldMk cId="2428557051" sldId="333"/>
            <ac:spMk id="181" creationId="{FDC13C83-2440-4EA8-A44E-06D3B9317C74}"/>
          </ac:spMkLst>
        </pc:spChg>
        <pc:spChg chg="mod topLvl">
          <ac:chgData name="hassan MH" userId="84cd2103f36ef0dc" providerId="LiveId" clId="{DEB09C12-C376-40B2-8D42-A50FB6EF1F24}" dt="2022-04-15T14:26:39.852" v="870" actId="165"/>
          <ac:spMkLst>
            <pc:docMk/>
            <pc:sldMk cId="2428557051" sldId="333"/>
            <ac:spMk id="182" creationId="{DD22141C-EEBF-44BF-A3F6-EC4A9FF9245F}"/>
          </ac:spMkLst>
        </pc:spChg>
        <pc:spChg chg="mod topLvl">
          <ac:chgData name="hassan MH" userId="84cd2103f36ef0dc" providerId="LiveId" clId="{DEB09C12-C376-40B2-8D42-A50FB6EF1F24}" dt="2022-04-15T14:26:39.852" v="870" actId="165"/>
          <ac:spMkLst>
            <pc:docMk/>
            <pc:sldMk cId="2428557051" sldId="333"/>
            <ac:spMk id="183" creationId="{1430C279-9F6C-4DCD-9FCF-B9DCF7FD3AF2}"/>
          </ac:spMkLst>
        </pc:spChg>
        <pc:spChg chg="mod topLvl">
          <ac:chgData name="hassan MH" userId="84cd2103f36ef0dc" providerId="LiveId" clId="{DEB09C12-C376-40B2-8D42-A50FB6EF1F24}" dt="2022-04-15T14:26:39.852" v="870" actId="165"/>
          <ac:spMkLst>
            <pc:docMk/>
            <pc:sldMk cId="2428557051" sldId="333"/>
            <ac:spMk id="184" creationId="{3C3F6F5D-A8A8-4857-B6C9-857266B1BE0C}"/>
          </ac:spMkLst>
        </pc:spChg>
        <pc:spChg chg="mod topLvl">
          <ac:chgData name="hassan MH" userId="84cd2103f36ef0dc" providerId="LiveId" clId="{DEB09C12-C376-40B2-8D42-A50FB6EF1F24}" dt="2022-04-15T14:26:39.852" v="870" actId="165"/>
          <ac:spMkLst>
            <pc:docMk/>
            <pc:sldMk cId="2428557051" sldId="333"/>
            <ac:spMk id="185" creationId="{CFE01E15-2D74-4697-854F-512240165E32}"/>
          </ac:spMkLst>
        </pc:spChg>
        <pc:spChg chg="mod topLvl">
          <ac:chgData name="hassan MH" userId="84cd2103f36ef0dc" providerId="LiveId" clId="{DEB09C12-C376-40B2-8D42-A50FB6EF1F24}" dt="2022-04-15T14:26:39.852" v="870" actId="165"/>
          <ac:spMkLst>
            <pc:docMk/>
            <pc:sldMk cId="2428557051" sldId="333"/>
            <ac:spMk id="186" creationId="{144657F2-BD0E-4321-909B-9EA3E3F03A40}"/>
          </ac:spMkLst>
        </pc:spChg>
        <pc:spChg chg="mod topLvl">
          <ac:chgData name="hassan MH" userId="84cd2103f36ef0dc" providerId="LiveId" clId="{DEB09C12-C376-40B2-8D42-A50FB6EF1F24}" dt="2022-04-15T14:26:39.852" v="870" actId="165"/>
          <ac:spMkLst>
            <pc:docMk/>
            <pc:sldMk cId="2428557051" sldId="333"/>
            <ac:spMk id="187" creationId="{EC6BAEC1-6F80-4ACE-96B6-966DFE1A2279}"/>
          </ac:spMkLst>
        </pc:spChg>
        <pc:spChg chg="mod topLvl">
          <ac:chgData name="hassan MH" userId="84cd2103f36ef0dc" providerId="LiveId" clId="{DEB09C12-C376-40B2-8D42-A50FB6EF1F24}" dt="2022-04-15T14:26:39.852" v="870" actId="165"/>
          <ac:spMkLst>
            <pc:docMk/>
            <pc:sldMk cId="2428557051" sldId="333"/>
            <ac:spMk id="188" creationId="{428D5DDB-AF0A-4AEF-A62F-EF91EE657BD2}"/>
          </ac:spMkLst>
        </pc:spChg>
        <pc:spChg chg="mod topLvl">
          <ac:chgData name="hassan MH" userId="84cd2103f36ef0dc" providerId="LiveId" clId="{DEB09C12-C376-40B2-8D42-A50FB6EF1F24}" dt="2022-04-15T14:26:39.852" v="870" actId="165"/>
          <ac:spMkLst>
            <pc:docMk/>
            <pc:sldMk cId="2428557051" sldId="333"/>
            <ac:spMk id="189" creationId="{4B857626-CCA1-4CE2-AC40-C42CC1228943}"/>
          </ac:spMkLst>
        </pc:spChg>
        <pc:spChg chg="mod topLvl">
          <ac:chgData name="hassan MH" userId="84cd2103f36ef0dc" providerId="LiveId" clId="{DEB09C12-C376-40B2-8D42-A50FB6EF1F24}" dt="2022-04-15T14:26:39.852" v="870" actId="165"/>
          <ac:spMkLst>
            <pc:docMk/>
            <pc:sldMk cId="2428557051" sldId="333"/>
            <ac:spMk id="190" creationId="{C5292893-E37E-4A5A-92AD-7FA875E0CC14}"/>
          </ac:spMkLst>
        </pc:spChg>
        <pc:spChg chg="mod topLvl">
          <ac:chgData name="hassan MH" userId="84cd2103f36ef0dc" providerId="LiveId" clId="{DEB09C12-C376-40B2-8D42-A50FB6EF1F24}" dt="2022-04-15T14:26:39.852" v="870" actId="165"/>
          <ac:spMkLst>
            <pc:docMk/>
            <pc:sldMk cId="2428557051" sldId="333"/>
            <ac:spMk id="191" creationId="{80200C7B-2F47-4B50-BAEB-2FC2AA2C9F4F}"/>
          </ac:spMkLst>
        </pc:spChg>
        <pc:spChg chg="mod topLvl">
          <ac:chgData name="hassan MH" userId="84cd2103f36ef0dc" providerId="LiveId" clId="{DEB09C12-C376-40B2-8D42-A50FB6EF1F24}" dt="2022-04-15T14:26:39.852" v="870" actId="165"/>
          <ac:spMkLst>
            <pc:docMk/>
            <pc:sldMk cId="2428557051" sldId="333"/>
            <ac:spMk id="192" creationId="{831C1FAF-125D-4BF3-885B-845F46CE2359}"/>
          </ac:spMkLst>
        </pc:spChg>
        <pc:spChg chg="mod topLvl">
          <ac:chgData name="hassan MH" userId="84cd2103f36ef0dc" providerId="LiveId" clId="{DEB09C12-C376-40B2-8D42-A50FB6EF1F24}" dt="2022-04-15T14:26:39.852" v="870" actId="165"/>
          <ac:spMkLst>
            <pc:docMk/>
            <pc:sldMk cId="2428557051" sldId="333"/>
            <ac:spMk id="193" creationId="{4E86302A-1B2E-496C-9BB2-8192E52E9B58}"/>
          </ac:spMkLst>
        </pc:spChg>
        <pc:spChg chg="mod topLvl">
          <ac:chgData name="hassan MH" userId="84cd2103f36ef0dc" providerId="LiveId" clId="{DEB09C12-C376-40B2-8D42-A50FB6EF1F24}" dt="2022-04-15T14:26:39.852" v="870" actId="165"/>
          <ac:spMkLst>
            <pc:docMk/>
            <pc:sldMk cId="2428557051" sldId="333"/>
            <ac:spMk id="194" creationId="{1E27D21E-02FF-4D34-8AF1-12D6D5CA5960}"/>
          </ac:spMkLst>
        </pc:spChg>
        <pc:spChg chg="mod topLvl">
          <ac:chgData name="hassan MH" userId="84cd2103f36ef0dc" providerId="LiveId" clId="{DEB09C12-C376-40B2-8D42-A50FB6EF1F24}" dt="2022-04-15T14:26:39.852" v="870" actId="165"/>
          <ac:spMkLst>
            <pc:docMk/>
            <pc:sldMk cId="2428557051" sldId="333"/>
            <ac:spMk id="195" creationId="{69B4DE21-4EFE-4971-B0C2-2CAFD49A0E0E}"/>
          </ac:spMkLst>
        </pc:spChg>
        <pc:spChg chg="mod topLvl">
          <ac:chgData name="hassan MH" userId="84cd2103f36ef0dc" providerId="LiveId" clId="{DEB09C12-C376-40B2-8D42-A50FB6EF1F24}" dt="2022-04-15T14:26:39.852" v="870" actId="165"/>
          <ac:spMkLst>
            <pc:docMk/>
            <pc:sldMk cId="2428557051" sldId="333"/>
            <ac:spMk id="196" creationId="{D51BF561-21C1-4E4D-9804-97CE0D7C1ADB}"/>
          </ac:spMkLst>
        </pc:spChg>
        <pc:spChg chg="mod topLvl">
          <ac:chgData name="hassan MH" userId="84cd2103f36ef0dc" providerId="LiveId" clId="{DEB09C12-C376-40B2-8D42-A50FB6EF1F24}" dt="2022-04-15T14:26:39.852" v="870" actId="165"/>
          <ac:spMkLst>
            <pc:docMk/>
            <pc:sldMk cId="2428557051" sldId="333"/>
            <ac:spMk id="197" creationId="{D87837A2-0B89-4D26-93E5-9254EA64FCFC}"/>
          </ac:spMkLst>
        </pc:spChg>
        <pc:spChg chg="mod topLvl">
          <ac:chgData name="hassan MH" userId="84cd2103f36ef0dc" providerId="LiveId" clId="{DEB09C12-C376-40B2-8D42-A50FB6EF1F24}" dt="2022-04-15T14:26:39.852" v="870" actId="165"/>
          <ac:spMkLst>
            <pc:docMk/>
            <pc:sldMk cId="2428557051" sldId="333"/>
            <ac:spMk id="198" creationId="{1FF4395B-E8E0-4AEC-B776-A33DB8A975E1}"/>
          </ac:spMkLst>
        </pc:spChg>
        <pc:spChg chg="mod topLvl">
          <ac:chgData name="hassan MH" userId="84cd2103f36ef0dc" providerId="LiveId" clId="{DEB09C12-C376-40B2-8D42-A50FB6EF1F24}" dt="2022-04-15T14:26:39.852" v="870" actId="165"/>
          <ac:spMkLst>
            <pc:docMk/>
            <pc:sldMk cId="2428557051" sldId="333"/>
            <ac:spMk id="199" creationId="{10139C26-514A-4798-B9C3-23E159F196B7}"/>
          </ac:spMkLst>
        </pc:spChg>
        <pc:spChg chg="mod topLvl">
          <ac:chgData name="hassan MH" userId="84cd2103f36ef0dc" providerId="LiveId" clId="{DEB09C12-C376-40B2-8D42-A50FB6EF1F24}" dt="2022-04-15T14:26:39.852" v="870" actId="165"/>
          <ac:spMkLst>
            <pc:docMk/>
            <pc:sldMk cId="2428557051" sldId="333"/>
            <ac:spMk id="200" creationId="{0502341B-2454-4CA1-8DD6-703F1B8BAFFE}"/>
          </ac:spMkLst>
        </pc:spChg>
        <pc:spChg chg="mod topLvl">
          <ac:chgData name="hassan MH" userId="84cd2103f36ef0dc" providerId="LiveId" clId="{DEB09C12-C376-40B2-8D42-A50FB6EF1F24}" dt="2022-04-15T14:26:39.852" v="870" actId="165"/>
          <ac:spMkLst>
            <pc:docMk/>
            <pc:sldMk cId="2428557051" sldId="333"/>
            <ac:spMk id="201" creationId="{05F6A11F-5052-45C1-8A57-FB24867D0D3E}"/>
          </ac:spMkLst>
        </pc:spChg>
        <pc:spChg chg="mod topLvl">
          <ac:chgData name="hassan MH" userId="84cd2103f36ef0dc" providerId="LiveId" clId="{DEB09C12-C376-40B2-8D42-A50FB6EF1F24}" dt="2022-04-15T14:26:39.852" v="870" actId="165"/>
          <ac:spMkLst>
            <pc:docMk/>
            <pc:sldMk cId="2428557051" sldId="333"/>
            <ac:spMk id="202" creationId="{6518CABC-1B57-41A9-A599-4926EC05BADC}"/>
          </ac:spMkLst>
        </pc:spChg>
        <pc:spChg chg="mod topLvl">
          <ac:chgData name="hassan MH" userId="84cd2103f36ef0dc" providerId="LiveId" clId="{DEB09C12-C376-40B2-8D42-A50FB6EF1F24}" dt="2022-04-15T14:26:39.852" v="870" actId="165"/>
          <ac:spMkLst>
            <pc:docMk/>
            <pc:sldMk cId="2428557051" sldId="333"/>
            <ac:spMk id="203" creationId="{5D879552-30C4-4FC7-A12E-053569757310}"/>
          </ac:spMkLst>
        </pc:spChg>
        <pc:spChg chg="mod topLvl">
          <ac:chgData name="hassan MH" userId="84cd2103f36ef0dc" providerId="LiveId" clId="{DEB09C12-C376-40B2-8D42-A50FB6EF1F24}" dt="2022-04-15T14:26:39.852" v="870" actId="165"/>
          <ac:spMkLst>
            <pc:docMk/>
            <pc:sldMk cId="2428557051" sldId="333"/>
            <ac:spMk id="204" creationId="{886CF673-676B-49D7-8D6F-242F2BF604DC}"/>
          </ac:spMkLst>
        </pc:spChg>
        <pc:spChg chg="mod topLvl">
          <ac:chgData name="hassan MH" userId="84cd2103f36ef0dc" providerId="LiveId" clId="{DEB09C12-C376-40B2-8D42-A50FB6EF1F24}" dt="2022-04-15T14:26:39.852" v="870" actId="165"/>
          <ac:spMkLst>
            <pc:docMk/>
            <pc:sldMk cId="2428557051" sldId="333"/>
            <ac:spMk id="205" creationId="{615F2440-7EDC-4186-A61E-3520DFC183E6}"/>
          </ac:spMkLst>
        </pc:spChg>
        <pc:spChg chg="mod topLvl">
          <ac:chgData name="hassan MH" userId="84cd2103f36ef0dc" providerId="LiveId" clId="{DEB09C12-C376-40B2-8D42-A50FB6EF1F24}" dt="2022-04-15T14:26:39.852" v="870" actId="165"/>
          <ac:spMkLst>
            <pc:docMk/>
            <pc:sldMk cId="2428557051" sldId="333"/>
            <ac:spMk id="206" creationId="{9DEB9374-6032-47B7-85AC-E14D3DF7A429}"/>
          </ac:spMkLst>
        </pc:spChg>
        <pc:spChg chg="mod topLvl">
          <ac:chgData name="hassan MH" userId="84cd2103f36ef0dc" providerId="LiveId" clId="{DEB09C12-C376-40B2-8D42-A50FB6EF1F24}" dt="2022-04-15T14:26:39.852" v="870" actId="165"/>
          <ac:spMkLst>
            <pc:docMk/>
            <pc:sldMk cId="2428557051" sldId="333"/>
            <ac:spMk id="207" creationId="{9E4A5ACE-1051-4B7E-A1E5-694D948A5997}"/>
          </ac:spMkLst>
        </pc:spChg>
        <pc:spChg chg="mod topLvl">
          <ac:chgData name="hassan MH" userId="84cd2103f36ef0dc" providerId="LiveId" clId="{DEB09C12-C376-40B2-8D42-A50FB6EF1F24}" dt="2022-04-15T14:26:39.852" v="870" actId="165"/>
          <ac:spMkLst>
            <pc:docMk/>
            <pc:sldMk cId="2428557051" sldId="333"/>
            <ac:spMk id="208" creationId="{44B61972-5CCB-49CA-A524-DA2930A0FA7E}"/>
          </ac:spMkLst>
        </pc:spChg>
        <pc:spChg chg="mod topLvl">
          <ac:chgData name="hassan MH" userId="84cd2103f36ef0dc" providerId="LiveId" clId="{DEB09C12-C376-40B2-8D42-A50FB6EF1F24}" dt="2022-04-15T14:26:39.852" v="870" actId="165"/>
          <ac:spMkLst>
            <pc:docMk/>
            <pc:sldMk cId="2428557051" sldId="333"/>
            <ac:spMk id="209" creationId="{6BF69F6D-A966-4598-8D84-E57BB6F0E073}"/>
          </ac:spMkLst>
        </pc:spChg>
        <pc:spChg chg="mod topLvl">
          <ac:chgData name="hassan MH" userId="84cd2103f36ef0dc" providerId="LiveId" clId="{DEB09C12-C376-40B2-8D42-A50FB6EF1F24}" dt="2022-04-15T14:26:39.852" v="870" actId="165"/>
          <ac:spMkLst>
            <pc:docMk/>
            <pc:sldMk cId="2428557051" sldId="333"/>
            <ac:spMk id="210" creationId="{80443102-F838-4039-8BCC-7411E21DB2D2}"/>
          </ac:spMkLst>
        </pc:spChg>
        <pc:spChg chg="mod topLvl">
          <ac:chgData name="hassan MH" userId="84cd2103f36ef0dc" providerId="LiveId" clId="{DEB09C12-C376-40B2-8D42-A50FB6EF1F24}" dt="2022-04-15T14:26:39.852" v="870" actId="165"/>
          <ac:spMkLst>
            <pc:docMk/>
            <pc:sldMk cId="2428557051" sldId="333"/>
            <ac:spMk id="211" creationId="{5F6C2F78-6CE3-446A-AFF1-EC828EC5E6A7}"/>
          </ac:spMkLst>
        </pc:spChg>
        <pc:spChg chg="mod topLvl">
          <ac:chgData name="hassan MH" userId="84cd2103f36ef0dc" providerId="LiveId" clId="{DEB09C12-C376-40B2-8D42-A50FB6EF1F24}" dt="2022-04-15T14:26:39.852" v="870" actId="165"/>
          <ac:spMkLst>
            <pc:docMk/>
            <pc:sldMk cId="2428557051" sldId="333"/>
            <ac:spMk id="212" creationId="{A0D4C002-C2D4-4D7B-8CCD-C8DD5D684B38}"/>
          </ac:spMkLst>
        </pc:spChg>
        <pc:spChg chg="mod topLvl">
          <ac:chgData name="hassan MH" userId="84cd2103f36ef0dc" providerId="LiveId" clId="{DEB09C12-C376-40B2-8D42-A50FB6EF1F24}" dt="2022-04-15T14:26:39.852" v="870" actId="165"/>
          <ac:spMkLst>
            <pc:docMk/>
            <pc:sldMk cId="2428557051" sldId="333"/>
            <ac:spMk id="213" creationId="{44922AA5-6358-4EFD-88A7-CCA6FE22875B}"/>
          </ac:spMkLst>
        </pc:spChg>
        <pc:spChg chg="mod topLvl">
          <ac:chgData name="hassan MH" userId="84cd2103f36ef0dc" providerId="LiveId" clId="{DEB09C12-C376-40B2-8D42-A50FB6EF1F24}" dt="2022-04-15T14:26:39.852" v="870" actId="165"/>
          <ac:spMkLst>
            <pc:docMk/>
            <pc:sldMk cId="2428557051" sldId="333"/>
            <ac:spMk id="214" creationId="{E84E39D2-6E34-41CF-89E2-72BBF9B6E5C4}"/>
          </ac:spMkLst>
        </pc:spChg>
        <pc:spChg chg="mod topLvl">
          <ac:chgData name="hassan MH" userId="84cd2103f36ef0dc" providerId="LiveId" clId="{DEB09C12-C376-40B2-8D42-A50FB6EF1F24}" dt="2022-04-15T14:26:39.852" v="870" actId="165"/>
          <ac:spMkLst>
            <pc:docMk/>
            <pc:sldMk cId="2428557051" sldId="333"/>
            <ac:spMk id="215" creationId="{552ED884-6067-46F9-B204-9477CAE372D9}"/>
          </ac:spMkLst>
        </pc:spChg>
        <pc:spChg chg="mod topLvl">
          <ac:chgData name="hassan MH" userId="84cd2103f36ef0dc" providerId="LiveId" clId="{DEB09C12-C376-40B2-8D42-A50FB6EF1F24}" dt="2022-04-15T14:26:39.852" v="870" actId="165"/>
          <ac:spMkLst>
            <pc:docMk/>
            <pc:sldMk cId="2428557051" sldId="333"/>
            <ac:spMk id="216" creationId="{3D0EB65B-1084-4CE4-B699-B30505AE5B7F}"/>
          </ac:spMkLst>
        </pc:spChg>
        <pc:spChg chg="mod topLvl">
          <ac:chgData name="hassan MH" userId="84cd2103f36ef0dc" providerId="LiveId" clId="{DEB09C12-C376-40B2-8D42-A50FB6EF1F24}" dt="2022-04-15T14:26:39.852" v="870" actId="165"/>
          <ac:spMkLst>
            <pc:docMk/>
            <pc:sldMk cId="2428557051" sldId="333"/>
            <ac:spMk id="217" creationId="{0CDE1DF7-BF94-4791-90E8-AFF04A537B5C}"/>
          </ac:spMkLst>
        </pc:spChg>
        <pc:spChg chg="mod topLvl">
          <ac:chgData name="hassan MH" userId="84cd2103f36ef0dc" providerId="LiveId" clId="{DEB09C12-C376-40B2-8D42-A50FB6EF1F24}" dt="2022-04-15T14:26:39.852" v="870" actId="165"/>
          <ac:spMkLst>
            <pc:docMk/>
            <pc:sldMk cId="2428557051" sldId="333"/>
            <ac:spMk id="218" creationId="{E27F268B-9D71-4507-9BB9-0B129BC1D1C6}"/>
          </ac:spMkLst>
        </pc:spChg>
        <pc:spChg chg="mod topLvl">
          <ac:chgData name="hassan MH" userId="84cd2103f36ef0dc" providerId="LiveId" clId="{DEB09C12-C376-40B2-8D42-A50FB6EF1F24}" dt="2022-04-15T14:26:39.852" v="870" actId="165"/>
          <ac:spMkLst>
            <pc:docMk/>
            <pc:sldMk cId="2428557051" sldId="333"/>
            <ac:spMk id="219" creationId="{082EB336-9753-4731-A9F8-EBF1E77502FC}"/>
          </ac:spMkLst>
        </pc:spChg>
        <pc:spChg chg="mod topLvl">
          <ac:chgData name="hassan MH" userId="84cd2103f36ef0dc" providerId="LiveId" clId="{DEB09C12-C376-40B2-8D42-A50FB6EF1F24}" dt="2022-04-15T14:26:39.852" v="870" actId="165"/>
          <ac:spMkLst>
            <pc:docMk/>
            <pc:sldMk cId="2428557051" sldId="333"/>
            <ac:spMk id="220" creationId="{9E8421C6-930B-4EF5-BC31-B18A81CA1EAE}"/>
          </ac:spMkLst>
        </pc:spChg>
        <pc:spChg chg="mod topLvl">
          <ac:chgData name="hassan MH" userId="84cd2103f36ef0dc" providerId="LiveId" clId="{DEB09C12-C376-40B2-8D42-A50FB6EF1F24}" dt="2022-04-15T14:26:39.852" v="870" actId="165"/>
          <ac:spMkLst>
            <pc:docMk/>
            <pc:sldMk cId="2428557051" sldId="333"/>
            <ac:spMk id="221" creationId="{CD51CE62-2543-4DF9-B912-38B63B4D4D2B}"/>
          </ac:spMkLst>
        </pc:spChg>
        <pc:spChg chg="mod topLvl">
          <ac:chgData name="hassan MH" userId="84cd2103f36ef0dc" providerId="LiveId" clId="{DEB09C12-C376-40B2-8D42-A50FB6EF1F24}" dt="2022-04-15T14:26:39.852" v="870" actId="165"/>
          <ac:spMkLst>
            <pc:docMk/>
            <pc:sldMk cId="2428557051" sldId="333"/>
            <ac:spMk id="222" creationId="{A619A17D-43F5-4232-8281-6F9DEEE779DA}"/>
          </ac:spMkLst>
        </pc:spChg>
        <pc:spChg chg="mod topLvl">
          <ac:chgData name="hassan MH" userId="84cd2103f36ef0dc" providerId="LiveId" clId="{DEB09C12-C376-40B2-8D42-A50FB6EF1F24}" dt="2022-04-15T14:26:39.852" v="870" actId="165"/>
          <ac:spMkLst>
            <pc:docMk/>
            <pc:sldMk cId="2428557051" sldId="333"/>
            <ac:spMk id="223" creationId="{AB5236F9-E0BD-4A7D-B6EE-94D8394D43E4}"/>
          </ac:spMkLst>
        </pc:spChg>
        <pc:spChg chg="mod topLvl">
          <ac:chgData name="hassan MH" userId="84cd2103f36ef0dc" providerId="LiveId" clId="{DEB09C12-C376-40B2-8D42-A50FB6EF1F24}" dt="2022-04-15T14:26:39.852" v="870" actId="165"/>
          <ac:spMkLst>
            <pc:docMk/>
            <pc:sldMk cId="2428557051" sldId="333"/>
            <ac:spMk id="224" creationId="{C5D6F1AE-20E3-4E5A-B593-447FE1975E12}"/>
          </ac:spMkLst>
        </pc:spChg>
        <pc:spChg chg="mod topLvl">
          <ac:chgData name="hassan MH" userId="84cd2103f36ef0dc" providerId="LiveId" clId="{DEB09C12-C376-40B2-8D42-A50FB6EF1F24}" dt="2022-04-15T14:26:39.852" v="870" actId="165"/>
          <ac:spMkLst>
            <pc:docMk/>
            <pc:sldMk cId="2428557051" sldId="333"/>
            <ac:spMk id="225" creationId="{FD6AB149-E661-4DF0-BAED-6FE72CC7120D}"/>
          </ac:spMkLst>
        </pc:spChg>
        <pc:spChg chg="mod topLvl">
          <ac:chgData name="hassan MH" userId="84cd2103f36ef0dc" providerId="LiveId" clId="{DEB09C12-C376-40B2-8D42-A50FB6EF1F24}" dt="2022-04-15T14:26:39.852" v="870" actId="165"/>
          <ac:spMkLst>
            <pc:docMk/>
            <pc:sldMk cId="2428557051" sldId="333"/>
            <ac:spMk id="226" creationId="{09A081E1-A371-492C-B052-BBCC40B166B8}"/>
          </ac:spMkLst>
        </pc:spChg>
        <pc:spChg chg="mod topLvl">
          <ac:chgData name="hassan MH" userId="84cd2103f36ef0dc" providerId="LiveId" clId="{DEB09C12-C376-40B2-8D42-A50FB6EF1F24}" dt="2022-04-15T14:26:39.852" v="870" actId="165"/>
          <ac:spMkLst>
            <pc:docMk/>
            <pc:sldMk cId="2428557051" sldId="333"/>
            <ac:spMk id="227" creationId="{227FFECA-57D1-41D2-9E9D-BE8978B8EAB3}"/>
          </ac:spMkLst>
        </pc:spChg>
        <pc:spChg chg="mod topLvl">
          <ac:chgData name="hassan MH" userId="84cd2103f36ef0dc" providerId="LiveId" clId="{DEB09C12-C376-40B2-8D42-A50FB6EF1F24}" dt="2022-04-15T14:26:39.852" v="870" actId="165"/>
          <ac:spMkLst>
            <pc:docMk/>
            <pc:sldMk cId="2428557051" sldId="333"/>
            <ac:spMk id="228" creationId="{E29752EC-29CC-4BEF-A6D3-E15750B2978A}"/>
          </ac:spMkLst>
        </pc:spChg>
        <pc:spChg chg="mod topLvl">
          <ac:chgData name="hassan MH" userId="84cd2103f36ef0dc" providerId="LiveId" clId="{DEB09C12-C376-40B2-8D42-A50FB6EF1F24}" dt="2022-04-15T14:26:39.852" v="870" actId="165"/>
          <ac:spMkLst>
            <pc:docMk/>
            <pc:sldMk cId="2428557051" sldId="333"/>
            <ac:spMk id="229" creationId="{08B503D1-93C7-4021-AF66-42E5896A4C34}"/>
          </ac:spMkLst>
        </pc:spChg>
        <pc:spChg chg="mod topLvl">
          <ac:chgData name="hassan MH" userId="84cd2103f36ef0dc" providerId="LiveId" clId="{DEB09C12-C376-40B2-8D42-A50FB6EF1F24}" dt="2022-04-15T14:26:39.852" v="870" actId="165"/>
          <ac:spMkLst>
            <pc:docMk/>
            <pc:sldMk cId="2428557051" sldId="333"/>
            <ac:spMk id="230" creationId="{5DDEA15A-BFC5-48A6-ADB6-9369C014E4E2}"/>
          </ac:spMkLst>
        </pc:spChg>
        <pc:spChg chg="mod topLvl">
          <ac:chgData name="hassan MH" userId="84cd2103f36ef0dc" providerId="LiveId" clId="{DEB09C12-C376-40B2-8D42-A50FB6EF1F24}" dt="2022-04-15T14:26:39.852" v="870" actId="165"/>
          <ac:spMkLst>
            <pc:docMk/>
            <pc:sldMk cId="2428557051" sldId="333"/>
            <ac:spMk id="231" creationId="{B9FE9506-D318-44F2-971A-9BDD10F653BC}"/>
          </ac:spMkLst>
        </pc:spChg>
        <pc:spChg chg="mod topLvl">
          <ac:chgData name="hassan MH" userId="84cd2103f36ef0dc" providerId="LiveId" clId="{DEB09C12-C376-40B2-8D42-A50FB6EF1F24}" dt="2022-04-15T14:26:39.852" v="870" actId="165"/>
          <ac:spMkLst>
            <pc:docMk/>
            <pc:sldMk cId="2428557051" sldId="333"/>
            <ac:spMk id="232" creationId="{48C0FC23-557C-4C7C-A5FA-9557403D64FA}"/>
          </ac:spMkLst>
        </pc:spChg>
        <pc:spChg chg="mod topLvl">
          <ac:chgData name="hassan MH" userId="84cd2103f36ef0dc" providerId="LiveId" clId="{DEB09C12-C376-40B2-8D42-A50FB6EF1F24}" dt="2022-04-15T14:26:39.852" v="870" actId="165"/>
          <ac:spMkLst>
            <pc:docMk/>
            <pc:sldMk cId="2428557051" sldId="333"/>
            <ac:spMk id="233" creationId="{27A801CA-491D-416C-85D6-B95B75AA58B9}"/>
          </ac:spMkLst>
        </pc:spChg>
        <pc:spChg chg="mod topLvl">
          <ac:chgData name="hassan MH" userId="84cd2103f36ef0dc" providerId="LiveId" clId="{DEB09C12-C376-40B2-8D42-A50FB6EF1F24}" dt="2022-04-15T14:26:39.852" v="870" actId="165"/>
          <ac:spMkLst>
            <pc:docMk/>
            <pc:sldMk cId="2428557051" sldId="333"/>
            <ac:spMk id="234" creationId="{F95C661E-983B-4D1B-8197-6D863AD36DAB}"/>
          </ac:spMkLst>
        </pc:spChg>
        <pc:spChg chg="mod topLvl">
          <ac:chgData name="hassan MH" userId="84cd2103f36ef0dc" providerId="LiveId" clId="{DEB09C12-C376-40B2-8D42-A50FB6EF1F24}" dt="2022-04-15T14:26:39.852" v="870" actId="165"/>
          <ac:spMkLst>
            <pc:docMk/>
            <pc:sldMk cId="2428557051" sldId="333"/>
            <ac:spMk id="235" creationId="{4F882856-C7FC-4B8A-BAA9-D8EEB8056470}"/>
          </ac:spMkLst>
        </pc:spChg>
        <pc:spChg chg="mod topLvl">
          <ac:chgData name="hassan MH" userId="84cd2103f36ef0dc" providerId="LiveId" clId="{DEB09C12-C376-40B2-8D42-A50FB6EF1F24}" dt="2022-04-15T14:26:39.852" v="870" actId="165"/>
          <ac:spMkLst>
            <pc:docMk/>
            <pc:sldMk cId="2428557051" sldId="333"/>
            <ac:spMk id="236" creationId="{83800DA9-3B0F-4083-879F-11205EEDF233}"/>
          </ac:spMkLst>
        </pc:spChg>
        <pc:spChg chg="mod topLvl">
          <ac:chgData name="hassan MH" userId="84cd2103f36ef0dc" providerId="LiveId" clId="{DEB09C12-C376-40B2-8D42-A50FB6EF1F24}" dt="2022-04-15T14:26:39.993" v="871" actId="207"/>
          <ac:spMkLst>
            <pc:docMk/>
            <pc:sldMk cId="2428557051" sldId="333"/>
            <ac:spMk id="237" creationId="{BA74CB87-41B8-4E79-96A8-AD1041BD1B6B}"/>
          </ac:spMkLst>
        </pc:spChg>
        <pc:spChg chg="mod topLvl">
          <ac:chgData name="hassan MH" userId="84cd2103f36ef0dc" providerId="LiveId" clId="{DEB09C12-C376-40B2-8D42-A50FB6EF1F24}" dt="2022-04-15T14:26:39.852" v="870" actId="165"/>
          <ac:spMkLst>
            <pc:docMk/>
            <pc:sldMk cId="2428557051" sldId="333"/>
            <ac:spMk id="238" creationId="{827FF06C-35A3-4758-986E-B064522237C9}"/>
          </ac:spMkLst>
        </pc:spChg>
        <pc:spChg chg="mod topLvl">
          <ac:chgData name="hassan MH" userId="84cd2103f36ef0dc" providerId="LiveId" clId="{DEB09C12-C376-40B2-8D42-A50FB6EF1F24}" dt="2022-04-15T14:26:39.852" v="870" actId="165"/>
          <ac:spMkLst>
            <pc:docMk/>
            <pc:sldMk cId="2428557051" sldId="333"/>
            <ac:spMk id="239" creationId="{B6D47F71-D45C-4CF0-9257-EFA1AC77D2EF}"/>
          </ac:spMkLst>
        </pc:spChg>
        <pc:spChg chg="mod topLvl">
          <ac:chgData name="hassan MH" userId="84cd2103f36ef0dc" providerId="LiveId" clId="{DEB09C12-C376-40B2-8D42-A50FB6EF1F24}" dt="2022-04-15T14:26:39.852" v="870" actId="165"/>
          <ac:spMkLst>
            <pc:docMk/>
            <pc:sldMk cId="2428557051" sldId="333"/>
            <ac:spMk id="240" creationId="{C89DF46E-7797-4EE0-AA5D-0E02B6AB8B12}"/>
          </ac:spMkLst>
        </pc:spChg>
        <pc:spChg chg="mod topLvl">
          <ac:chgData name="hassan MH" userId="84cd2103f36ef0dc" providerId="LiveId" clId="{DEB09C12-C376-40B2-8D42-A50FB6EF1F24}" dt="2022-04-15T14:26:39.852" v="870" actId="165"/>
          <ac:spMkLst>
            <pc:docMk/>
            <pc:sldMk cId="2428557051" sldId="333"/>
            <ac:spMk id="241" creationId="{6B3850DB-2FF2-4346-9922-F9FA929D772A}"/>
          </ac:spMkLst>
        </pc:spChg>
        <pc:spChg chg="mod topLvl">
          <ac:chgData name="hassan MH" userId="84cd2103f36ef0dc" providerId="LiveId" clId="{DEB09C12-C376-40B2-8D42-A50FB6EF1F24}" dt="2022-04-15T14:26:40.145" v="872" actId="207"/>
          <ac:spMkLst>
            <pc:docMk/>
            <pc:sldMk cId="2428557051" sldId="333"/>
            <ac:spMk id="242" creationId="{68536AB1-78A9-45B0-BE23-D81D9EDB62D8}"/>
          </ac:spMkLst>
        </pc:spChg>
        <pc:spChg chg="mod topLvl">
          <ac:chgData name="hassan MH" userId="84cd2103f36ef0dc" providerId="LiveId" clId="{DEB09C12-C376-40B2-8D42-A50FB6EF1F24}" dt="2022-04-15T14:26:39.852" v="870" actId="165"/>
          <ac:spMkLst>
            <pc:docMk/>
            <pc:sldMk cId="2428557051" sldId="333"/>
            <ac:spMk id="243" creationId="{A3318AB1-2318-4887-85C9-C76BADA22B62}"/>
          </ac:spMkLst>
        </pc:spChg>
        <pc:spChg chg="mod topLvl">
          <ac:chgData name="hassan MH" userId="84cd2103f36ef0dc" providerId="LiveId" clId="{DEB09C12-C376-40B2-8D42-A50FB6EF1F24}" dt="2022-04-15T14:26:39.852" v="870" actId="165"/>
          <ac:spMkLst>
            <pc:docMk/>
            <pc:sldMk cId="2428557051" sldId="333"/>
            <ac:spMk id="244" creationId="{D232AD3E-31DF-41DB-9F0D-1B96566BE062}"/>
          </ac:spMkLst>
        </pc:spChg>
        <pc:spChg chg="mod topLvl">
          <ac:chgData name="hassan MH" userId="84cd2103f36ef0dc" providerId="LiveId" clId="{DEB09C12-C376-40B2-8D42-A50FB6EF1F24}" dt="2022-04-15T14:26:39.852" v="870" actId="165"/>
          <ac:spMkLst>
            <pc:docMk/>
            <pc:sldMk cId="2428557051" sldId="333"/>
            <ac:spMk id="245" creationId="{ECF97E03-307F-4D28-A9C5-19D4D355EE43}"/>
          </ac:spMkLst>
        </pc:spChg>
        <pc:spChg chg="mod topLvl">
          <ac:chgData name="hassan MH" userId="84cd2103f36ef0dc" providerId="LiveId" clId="{DEB09C12-C376-40B2-8D42-A50FB6EF1F24}" dt="2022-04-15T14:26:39.852" v="870" actId="165"/>
          <ac:spMkLst>
            <pc:docMk/>
            <pc:sldMk cId="2428557051" sldId="333"/>
            <ac:spMk id="246" creationId="{CC5855E4-9057-4D89-9DE6-DE6F7C18C0E5}"/>
          </ac:spMkLst>
        </pc:spChg>
        <pc:spChg chg="mod topLvl">
          <ac:chgData name="hassan MH" userId="84cd2103f36ef0dc" providerId="LiveId" clId="{DEB09C12-C376-40B2-8D42-A50FB6EF1F24}" dt="2022-04-15T14:26:39.852" v="870" actId="165"/>
          <ac:spMkLst>
            <pc:docMk/>
            <pc:sldMk cId="2428557051" sldId="333"/>
            <ac:spMk id="247" creationId="{422DF653-27CA-4125-A628-FE266220A68D}"/>
          </ac:spMkLst>
        </pc:spChg>
        <pc:spChg chg="mod topLvl">
          <ac:chgData name="hassan MH" userId="84cd2103f36ef0dc" providerId="LiveId" clId="{DEB09C12-C376-40B2-8D42-A50FB6EF1F24}" dt="2022-04-15T14:26:39.852" v="870" actId="165"/>
          <ac:spMkLst>
            <pc:docMk/>
            <pc:sldMk cId="2428557051" sldId="333"/>
            <ac:spMk id="248" creationId="{30466092-9DA2-42FA-B731-74EA7C4360E4}"/>
          </ac:spMkLst>
        </pc:spChg>
        <pc:spChg chg="mod topLvl">
          <ac:chgData name="hassan MH" userId="84cd2103f36ef0dc" providerId="LiveId" clId="{DEB09C12-C376-40B2-8D42-A50FB6EF1F24}" dt="2022-04-15T14:26:39.852" v="870" actId="165"/>
          <ac:spMkLst>
            <pc:docMk/>
            <pc:sldMk cId="2428557051" sldId="333"/>
            <ac:spMk id="249" creationId="{204B2F1D-A734-4EA7-AC99-C6EBB0EF3F5E}"/>
          </ac:spMkLst>
        </pc:spChg>
        <pc:spChg chg="mod topLvl">
          <ac:chgData name="hassan MH" userId="84cd2103f36ef0dc" providerId="LiveId" clId="{DEB09C12-C376-40B2-8D42-A50FB6EF1F24}" dt="2022-04-15T14:26:39.852" v="870" actId="165"/>
          <ac:spMkLst>
            <pc:docMk/>
            <pc:sldMk cId="2428557051" sldId="333"/>
            <ac:spMk id="250" creationId="{9533D309-B60B-4E9E-A181-66CBC22CA4B2}"/>
          </ac:spMkLst>
        </pc:spChg>
        <pc:spChg chg="mod topLvl">
          <ac:chgData name="hassan MH" userId="84cd2103f36ef0dc" providerId="LiveId" clId="{DEB09C12-C376-40B2-8D42-A50FB6EF1F24}" dt="2022-04-15T14:26:39.852" v="870" actId="165"/>
          <ac:spMkLst>
            <pc:docMk/>
            <pc:sldMk cId="2428557051" sldId="333"/>
            <ac:spMk id="251" creationId="{B109576D-716F-4594-A6D0-69E8B47ADA3C}"/>
          </ac:spMkLst>
        </pc:spChg>
        <pc:spChg chg="mod topLvl">
          <ac:chgData name="hassan MH" userId="84cd2103f36ef0dc" providerId="LiveId" clId="{DEB09C12-C376-40B2-8D42-A50FB6EF1F24}" dt="2022-04-15T14:26:39.852" v="870" actId="165"/>
          <ac:spMkLst>
            <pc:docMk/>
            <pc:sldMk cId="2428557051" sldId="333"/>
            <ac:spMk id="252" creationId="{457935C0-CAB7-475E-8819-C1741044A068}"/>
          </ac:spMkLst>
        </pc:spChg>
        <pc:spChg chg="mod topLvl">
          <ac:chgData name="hassan MH" userId="84cd2103f36ef0dc" providerId="LiveId" clId="{DEB09C12-C376-40B2-8D42-A50FB6EF1F24}" dt="2022-04-15T14:26:39.852" v="870" actId="165"/>
          <ac:spMkLst>
            <pc:docMk/>
            <pc:sldMk cId="2428557051" sldId="333"/>
            <ac:spMk id="253" creationId="{DB3DF46A-9BE5-4253-941A-5812C04C9157}"/>
          </ac:spMkLst>
        </pc:spChg>
        <pc:spChg chg="mod topLvl">
          <ac:chgData name="hassan MH" userId="84cd2103f36ef0dc" providerId="LiveId" clId="{DEB09C12-C376-40B2-8D42-A50FB6EF1F24}" dt="2022-04-15T14:26:52.180" v="877" actId="207"/>
          <ac:spMkLst>
            <pc:docMk/>
            <pc:sldMk cId="2428557051" sldId="333"/>
            <ac:spMk id="254" creationId="{EEC618E0-ED8E-4564-9A07-45078F8B7548}"/>
          </ac:spMkLst>
        </pc:spChg>
        <pc:spChg chg="mod topLvl">
          <ac:chgData name="hassan MH" userId="84cd2103f36ef0dc" providerId="LiveId" clId="{DEB09C12-C376-40B2-8D42-A50FB6EF1F24}" dt="2022-04-15T14:26:53.730" v="878" actId="207"/>
          <ac:spMkLst>
            <pc:docMk/>
            <pc:sldMk cId="2428557051" sldId="333"/>
            <ac:spMk id="255" creationId="{6B2E3F21-53EC-44EF-AAA3-1B387CBE0118}"/>
          </ac:spMkLst>
        </pc:spChg>
        <pc:spChg chg="mod">
          <ac:chgData name="hassan MH" userId="84cd2103f36ef0dc" providerId="LiveId" clId="{DEB09C12-C376-40B2-8D42-A50FB6EF1F24}" dt="2022-04-15T15:21:11.906" v="1577" actId="207"/>
          <ac:spMkLst>
            <pc:docMk/>
            <pc:sldMk cId="2428557051" sldId="333"/>
            <ac:spMk id="258" creationId="{27FD002E-80F6-4B44-9C0E-4E657E71D288}"/>
          </ac:spMkLst>
        </pc:spChg>
        <pc:spChg chg="mod">
          <ac:chgData name="hassan MH" userId="84cd2103f36ef0dc" providerId="LiveId" clId="{DEB09C12-C376-40B2-8D42-A50FB6EF1F24}" dt="2022-04-15T15:21:11.906" v="1577" actId="207"/>
          <ac:spMkLst>
            <pc:docMk/>
            <pc:sldMk cId="2428557051" sldId="333"/>
            <ac:spMk id="259" creationId="{04875E23-0BE6-4967-BC4B-1FB4EDD165B8}"/>
          </ac:spMkLst>
        </pc:spChg>
        <pc:spChg chg="mod">
          <ac:chgData name="hassan MH" userId="84cd2103f36ef0dc" providerId="LiveId" clId="{DEB09C12-C376-40B2-8D42-A50FB6EF1F24}" dt="2022-04-15T14:26:39.852" v="870" actId="165"/>
          <ac:spMkLst>
            <pc:docMk/>
            <pc:sldMk cId="2428557051" sldId="333"/>
            <ac:spMk id="260" creationId="{05E01F72-9E64-40DB-9957-8B977B7F044A}"/>
          </ac:spMkLst>
        </pc:spChg>
        <pc:spChg chg="mod">
          <ac:chgData name="hassan MH" userId="84cd2103f36ef0dc" providerId="LiveId" clId="{DEB09C12-C376-40B2-8D42-A50FB6EF1F24}" dt="2022-04-15T14:26:39.852" v="870" actId="165"/>
          <ac:spMkLst>
            <pc:docMk/>
            <pc:sldMk cId="2428557051" sldId="333"/>
            <ac:spMk id="261" creationId="{A1FD4E63-86D1-4266-9A96-5AB90418260A}"/>
          </ac:spMkLst>
        </pc:spChg>
        <pc:spChg chg="mod">
          <ac:chgData name="hassan MH" userId="84cd2103f36ef0dc" providerId="LiveId" clId="{DEB09C12-C376-40B2-8D42-A50FB6EF1F24}" dt="2022-04-15T14:26:39.852" v="870" actId="165"/>
          <ac:spMkLst>
            <pc:docMk/>
            <pc:sldMk cId="2428557051" sldId="333"/>
            <ac:spMk id="262" creationId="{95B80B24-FA4C-440E-BA10-D534D7380FEC}"/>
          </ac:spMkLst>
        </pc:spChg>
        <pc:spChg chg="mod">
          <ac:chgData name="hassan MH" userId="84cd2103f36ef0dc" providerId="LiveId" clId="{DEB09C12-C376-40B2-8D42-A50FB6EF1F24}" dt="2022-04-15T14:26:39.852" v="870" actId="165"/>
          <ac:spMkLst>
            <pc:docMk/>
            <pc:sldMk cId="2428557051" sldId="333"/>
            <ac:spMk id="263" creationId="{D1D4D78A-21C2-4BBB-AFCE-5EF63722F6B6}"/>
          </ac:spMkLst>
        </pc:spChg>
        <pc:spChg chg="mod">
          <ac:chgData name="hassan MH" userId="84cd2103f36ef0dc" providerId="LiveId" clId="{DEB09C12-C376-40B2-8D42-A50FB6EF1F24}" dt="2022-04-15T14:26:39.852" v="870" actId="165"/>
          <ac:spMkLst>
            <pc:docMk/>
            <pc:sldMk cId="2428557051" sldId="333"/>
            <ac:spMk id="264" creationId="{F6D8ACF5-C6CC-41B9-BEDE-914276DEFBFE}"/>
          </ac:spMkLst>
        </pc:spChg>
        <pc:spChg chg="mod">
          <ac:chgData name="hassan MH" userId="84cd2103f36ef0dc" providerId="LiveId" clId="{DEB09C12-C376-40B2-8D42-A50FB6EF1F24}" dt="2022-04-15T14:26:39.852" v="870" actId="165"/>
          <ac:spMkLst>
            <pc:docMk/>
            <pc:sldMk cId="2428557051" sldId="333"/>
            <ac:spMk id="265" creationId="{395F2369-9820-4C37-8F08-E54344B7810B}"/>
          </ac:spMkLst>
        </pc:spChg>
        <pc:spChg chg="mod">
          <ac:chgData name="hassan MH" userId="84cd2103f36ef0dc" providerId="LiveId" clId="{DEB09C12-C376-40B2-8D42-A50FB6EF1F24}" dt="2022-04-15T14:26:39.852" v="870" actId="165"/>
          <ac:spMkLst>
            <pc:docMk/>
            <pc:sldMk cId="2428557051" sldId="333"/>
            <ac:spMk id="266" creationId="{3D055D1D-B59B-4F28-95A5-8ABEAB3D9ABB}"/>
          </ac:spMkLst>
        </pc:spChg>
        <pc:spChg chg="mod">
          <ac:chgData name="hassan MH" userId="84cd2103f36ef0dc" providerId="LiveId" clId="{DEB09C12-C376-40B2-8D42-A50FB6EF1F24}" dt="2022-04-15T15:21:19.528" v="1581" actId="207"/>
          <ac:spMkLst>
            <pc:docMk/>
            <pc:sldMk cId="2428557051" sldId="333"/>
            <ac:spMk id="267" creationId="{39C71133-1E63-48CD-A535-9637257275EB}"/>
          </ac:spMkLst>
        </pc:spChg>
        <pc:spChg chg="mod">
          <ac:chgData name="hassan MH" userId="84cd2103f36ef0dc" providerId="LiveId" clId="{DEB09C12-C376-40B2-8D42-A50FB6EF1F24}" dt="2022-04-15T14:26:39.852" v="870" actId="165"/>
          <ac:spMkLst>
            <pc:docMk/>
            <pc:sldMk cId="2428557051" sldId="333"/>
            <ac:spMk id="268" creationId="{D698C9BA-38AA-44C7-8AE8-0AA0B3A66B75}"/>
          </ac:spMkLst>
        </pc:spChg>
        <pc:spChg chg="mod">
          <ac:chgData name="hassan MH" userId="84cd2103f36ef0dc" providerId="LiveId" clId="{DEB09C12-C376-40B2-8D42-A50FB6EF1F24}" dt="2022-04-15T14:26:39.852" v="870" actId="165"/>
          <ac:spMkLst>
            <pc:docMk/>
            <pc:sldMk cId="2428557051" sldId="333"/>
            <ac:spMk id="269" creationId="{8AEAAB12-3709-48B0-AE86-C3CF328D474D}"/>
          </ac:spMkLst>
        </pc:spChg>
        <pc:spChg chg="mod">
          <ac:chgData name="hassan MH" userId="84cd2103f36ef0dc" providerId="LiveId" clId="{DEB09C12-C376-40B2-8D42-A50FB6EF1F24}" dt="2022-04-15T14:26:39.852" v="870" actId="165"/>
          <ac:spMkLst>
            <pc:docMk/>
            <pc:sldMk cId="2428557051" sldId="333"/>
            <ac:spMk id="270" creationId="{97378EAA-027D-4081-B2C1-6923BF80F9F2}"/>
          </ac:spMkLst>
        </pc:spChg>
        <pc:spChg chg="mod">
          <ac:chgData name="hassan MH" userId="84cd2103f36ef0dc" providerId="LiveId" clId="{DEB09C12-C376-40B2-8D42-A50FB6EF1F24}" dt="2022-04-15T14:26:39.852" v="870" actId="165"/>
          <ac:spMkLst>
            <pc:docMk/>
            <pc:sldMk cId="2428557051" sldId="333"/>
            <ac:spMk id="271" creationId="{9F466177-66F8-4C5F-81C2-2B21C9278A42}"/>
          </ac:spMkLst>
        </pc:spChg>
        <pc:spChg chg="mod">
          <ac:chgData name="hassan MH" userId="84cd2103f36ef0dc" providerId="LiveId" clId="{DEB09C12-C376-40B2-8D42-A50FB6EF1F24}" dt="2022-04-15T14:26:46.893" v="876" actId="1076"/>
          <ac:spMkLst>
            <pc:docMk/>
            <pc:sldMk cId="2428557051" sldId="333"/>
            <ac:spMk id="272" creationId="{A85F3DA4-2C5C-4D76-A75D-BC8C32F9F599}"/>
          </ac:spMkLst>
        </pc:spChg>
        <pc:spChg chg="mod">
          <ac:chgData name="hassan MH" userId="84cd2103f36ef0dc" providerId="LiveId" clId="{DEB09C12-C376-40B2-8D42-A50FB6EF1F24}" dt="2022-04-15T14:22:41.845" v="790" actId="165"/>
          <ac:spMkLst>
            <pc:docMk/>
            <pc:sldMk cId="2428557051" sldId="333"/>
            <ac:spMk id="273" creationId="{F9D0B6AF-83FD-4017-B22E-5B35ACE303DA}"/>
          </ac:spMkLst>
        </pc:spChg>
        <pc:spChg chg="mod">
          <ac:chgData name="hassan MH" userId="84cd2103f36ef0dc" providerId="LiveId" clId="{DEB09C12-C376-40B2-8D42-A50FB6EF1F24}" dt="2022-04-15T14:22:41.845" v="790" actId="165"/>
          <ac:spMkLst>
            <pc:docMk/>
            <pc:sldMk cId="2428557051" sldId="333"/>
            <ac:spMk id="274" creationId="{D64FA6BD-BE1B-4682-A2C9-1892E7DA0925}"/>
          </ac:spMkLst>
        </pc:spChg>
        <pc:spChg chg="mod">
          <ac:chgData name="hassan MH" userId="84cd2103f36ef0dc" providerId="LiveId" clId="{DEB09C12-C376-40B2-8D42-A50FB6EF1F24}" dt="2022-04-15T14:22:41.845" v="790" actId="165"/>
          <ac:spMkLst>
            <pc:docMk/>
            <pc:sldMk cId="2428557051" sldId="333"/>
            <ac:spMk id="275" creationId="{09086C58-1146-4F98-A09D-9807F6365425}"/>
          </ac:spMkLst>
        </pc:spChg>
        <pc:spChg chg="mod">
          <ac:chgData name="hassan MH" userId="84cd2103f36ef0dc" providerId="LiveId" clId="{DEB09C12-C376-40B2-8D42-A50FB6EF1F24}" dt="2022-04-15T14:22:41.845" v="790" actId="165"/>
          <ac:spMkLst>
            <pc:docMk/>
            <pc:sldMk cId="2428557051" sldId="333"/>
            <ac:spMk id="276" creationId="{9A52B873-8FF3-46E2-ACFA-44BDB4254298}"/>
          </ac:spMkLst>
        </pc:spChg>
        <pc:spChg chg="mod">
          <ac:chgData name="hassan MH" userId="84cd2103f36ef0dc" providerId="LiveId" clId="{DEB09C12-C376-40B2-8D42-A50FB6EF1F24}" dt="2022-04-15T14:22:41.845" v="790" actId="165"/>
          <ac:spMkLst>
            <pc:docMk/>
            <pc:sldMk cId="2428557051" sldId="333"/>
            <ac:spMk id="277" creationId="{18A5504A-D399-4008-B72C-07D63F5F4BE3}"/>
          </ac:spMkLst>
        </pc:spChg>
        <pc:spChg chg="mod topLvl">
          <ac:chgData name="hassan MH" userId="84cd2103f36ef0dc" providerId="LiveId" clId="{DEB09C12-C376-40B2-8D42-A50FB6EF1F24}" dt="2022-04-15T14:26:39.852" v="870" actId="165"/>
          <ac:spMkLst>
            <pc:docMk/>
            <pc:sldMk cId="2428557051" sldId="333"/>
            <ac:spMk id="279" creationId="{F954FCBD-13AA-4C74-87EB-DDF86B0E1214}"/>
          </ac:spMkLst>
        </pc:spChg>
        <pc:spChg chg="mod topLvl">
          <ac:chgData name="hassan MH" userId="84cd2103f36ef0dc" providerId="LiveId" clId="{DEB09C12-C376-40B2-8D42-A50FB6EF1F24}" dt="2022-04-15T14:26:39.852" v="870" actId="165"/>
          <ac:spMkLst>
            <pc:docMk/>
            <pc:sldMk cId="2428557051" sldId="333"/>
            <ac:spMk id="280" creationId="{6A68A6CB-2960-458C-85A1-EBB0764999F0}"/>
          </ac:spMkLst>
        </pc:spChg>
        <pc:spChg chg="mod topLvl">
          <ac:chgData name="hassan MH" userId="84cd2103f36ef0dc" providerId="LiveId" clId="{DEB09C12-C376-40B2-8D42-A50FB6EF1F24}" dt="2022-04-15T14:26:39.852" v="870" actId="165"/>
          <ac:spMkLst>
            <pc:docMk/>
            <pc:sldMk cId="2428557051" sldId="333"/>
            <ac:spMk id="281" creationId="{8CEB05ED-7511-49FD-BA2E-A5AA1BFCA681}"/>
          </ac:spMkLst>
        </pc:spChg>
        <pc:spChg chg="mod topLvl">
          <ac:chgData name="hassan MH" userId="84cd2103f36ef0dc" providerId="LiveId" clId="{DEB09C12-C376-40B2-8D42-A50FB6EF1F24}" dt="2022-04-15T14:58:21.286" v="1271" actId="1076"/>
          <ac:spMkLst>
            <pc:docMk/>
            <pc:sldMk cId="2428557051" sldId="333"/>
            <ac:spMk id="282" creationId="{96471C27-F47F-4397-B8E1-93E7E7E2036A}"/>
          </ac:spMkLst>
        </pc:spChg>
        <pc:spChg chg="add mod topLvl">
          <ac:chgData name="hassan MH" userId="84cd2103f36ef0dc" providerId="LiveId" clId="{DEB09C12-C376-40B2-8D42-A50FB6EF1F24}" dt="2022-04-15T14:58:39.064" v="1273" actId="1076"/>
          <ac:spMkLst>
            <pc:docMk/>
            <pc:sldMk cId="2428557051" sldId="333"/>
            <ac:spMk id="283" creationId="{06D71BC7-AD01-41BB-9422-5A17B2FCF556}"/>
          </ac:spMkLst>
        </pc:spChg>
        <pc:spChg chg="add mod topLvl">
          <ac:chgData name="hassan MH" userId="84cd2103f36ef0dc" providerId="LiveId" clId="{DEB09C12-C376-40B2-8D42-A50FB6EF1F24}" dt="2022-04-15T14:58:41.076" v="1274" actId="1076"/>
          <ac:spMkLst>
            <pc:docMk/>
            <pc:sldMk cId="2428557051" sldId="333"/>
            <ac:spMk id="284" creationId="{F1255225-FB9F-4A43-8B03-485400B6EE33}"/>
          </ac:spMkLst>
        </pc:spChg>
        <pc:spChg chg="add mod">
          <ac:chgData name="hassan MH" userId="84cd2103f36ef0dc" providerId="LiveId" clId="{DEB09C12-C376-40B2-8D42-A50FB6EF1F24}" dt="2022-04-15T14:28:33.418" v="887" actId="1076"/>
          <ac:spMkLst>
            <pc:docMk/>
            <pc:sldMk cId="2428557051" sldId="333"/>
            <ac:spMk id="285" creationId="{D97CAACB-6F03-4306-99A0-0B0F85FEF474}"/>
          </ac:spMkLst>
        </pc:spChg>
        <pc:spChg chg="add mod">
          <ac:chgData name="hassan MH" userId="84cd2103f36ef0dc" providerId="LiveId" clId="{DEB09C12-C376-40B2-8D42-A50FB6EF1F24}" dt="2022-04-15T14:57:49.097" v="1262" actId="164"/>
          <ac:spMkLst>
            <pc:docMk/>
            <pc:sldMk cId="2428557051" sldId="333"/>
            <ac:spMk id="286" creationId="{15AFD137-3B7E-468D-9B9A-D55837904F52}"/>
          </ac:spMkLst>
        </pc:spChg>
        <pc:grpChg chg="add del mod">
          <ac:chgData name="hassan MH" userId="84cd2103f36ef0dc" providerId="LiveId" clId="{DEB09C12-C376-40B2-8D42-A50FB6EF1F24}" dt="2022-04-15T14:58:58.818" v="1276" actId="164"/>
          <ac:grpSpMkLst>
            <pc:docMk/>
            <pc:sldMk cId="2428557051" sldId="333"/>
            <ac:grpSpMk id="3" creationId="{0666F3D3-6815-4A39-B50A-A119EC5AF89E}"/>
          </ac:grpSpMkLst>
        </pc:grpChg>
        <pc:grpChg chg="add mod">
          <ac:chgData name="hassan MH" userId="84cd2103f36ef0dc" providerId="LiveId" clId="{DEB09C12-C376-40B2-8D42-A50FB6EF1F24}" dt="2022-04-15T14:58:58.818" v="1276" actId="164"/>
          <ac:grpSpMkLst>
            <pc:docMk/>
            <pc:sldMk cId="2428557051" sldId="333"/>
            <ac:grpSpMk id="5" creationId="{C22068F5-5811-446E-A648-9590F65EC17D}"/>
          </ac:grpSpMkLst>
        </pc:grpChg>
        <pc:grpChg chg="add del mod">
          <ac:chgData name="hassan MH" userId="84cd2103f36ef0dc" providerId="LiveId" clId="{DEB09C12-C376-40B2-8D42-A50FB6EF1F24}" dt="2022-04-15T17:01:00.320" v="2359" actId="21"/>
          <ac:grpSpMkLst>
            <pc:docMk/>
            <pc:sldMk cId="2428557051" sldId="333"/>
            <ac:grpSpMk id="6" creationId="{BCC0A924-AEF3-4BED-96FE-39D372C0EC0C}"/>
          </ac:grpSpMkLst>
        </pc:grpChg>
        <pc:grpChg chg="add mod">
          <ac:chgData name="hassan MH" userId="84cd2103f36ef0dc" providerId="LiveId" clId="{DEB09C12-C376-40B2-8D42-A50FB6EF1F24}" dt="2022-04-15T15:59:51.109" v="2151" actId="164"/>
          <ac:grpSpMkLst>
            <pc:docMk/>
            <pc:sldMk cId="2428557051" sldId="333"/>
            <ac:grpSpMk id="11" creationId="{F591DB0A-7D62-4423-81BA-8A429DF20C1D}"/>
          </ac:grpSpMkLst>
        </pc:grpChg>
        <pc:grpChg chg="add mod">
          <ac:chgData name="hassan MH" userId="84cd2103f36ef0dc" providerId="LiveId" clId="{DEB09C12-C376-40B2-8D42-A50FB6EF1F24}" dt="2022-04-15T15:59:51.109" v="2151" actId="164"/>
          <ac:grpSpMkLst>
            <pc:docMk/>
            <pc:sldMk cId="2428557051" sldId="333"/>
            <ac:grpSpMk id="12" creationId="{96FA4DA6-930D-403C-A18C-953F8D9D1F8B}"/>
          </ac:grpSpMkLst>
        </pc:grpChg>
        <pc:grpChg chg="mod">
          <ac:chgData name="hassan MH" userId="84cd2103f36ef0dc" providerId="LiveId" clId="{DEB09C12-C376-40B2-8D42-A50FB6EF1F24}" dt="2022-04-15T14:28:33.418" v="887" actId="1076"/>
          <ac:grpSpMkLst>
            <pc:docMk/>
            <pc:sldMk cId="2428557051" sldId="333"/>
            <ac:grpSpMk id="33" creationId="{F2EF4DB0-3FEF-4DCD-86E8-B0C244D52BEF}"/>
          </ac:grpSpMkLst>
        </pc:grpChg>
        <pc:grpChg chg="mod">
          <ac:chgData name="hassan MH" userId="84cd2103f36ef0dc" providerId="LiveId" clId="{DEB09C12-C376-40B2-8D42-A50FB6EF1F24}" dt="2022-04-15T15:27:39.332" v="1646" actId="164"/>
          <ac:grpSpMkLst>
            <pc:docMk/>
            <pc:sldMk cId="2428557051" sldId="333"/>
            <ac:grpSpMk id="35" creationId="{CFFC3342-D25B-44CF-82BA-607E94872C80}"/>
          </ac:grpSpMkLst>
        </pc:grpChg>
        <pc:grpChg chg="mod">
          <ac:chgData name="hassan MH" userId="84cd2103f36ef0dc" providerId="LiveId" clId="{DEB09C12-C376-40B2-8D42-A50FB6EF1F24}" dt="2022-04-15T15:27:39.332" v="1646" actId="164"/>
          <ac:grpSpMkLst>
            <pc:docMk/>
            <pc:sldMk cId="2428557051" sldId="333"/>
            <ac:grpSpMk id="36" creationId="{82033727-E42B-4676-A094-FB3137F72277}"/>
          </ac:grpSpMkLst>
        </pc:grpChg>
        <pc:grpChg chg="mod">
          <ac:chgData name="hassan MH" userId="84cd2103f36ef0dc" providerId="LiveId" clId="{DEB09C12-C376-40B2-8D42-A50FB6EF1F24}" dt="2022-04-15T15:27:39.332" v="1646" actId="164"/>
          <ac:grpSpMkLst>
            <pc:docMk/>
            <pc:sldMk cId="2428557051" sldId="333"/>
            <ac:grpSpMk id="38" creationId="{7F0F119C-C62F-4C99-9B05-E2EE873628ED}"/>
          </ac:grpSpMkLst>
        </pc:grpChg>
        <pc:grpChg chg="add del mod">
          <ac:chgData name="hassan MH" userId="84cd2103f36ef0dc" providerId="LiveId" clId="{DEB09C12-C376-40B2-8D42-A50FB6EF1F24}" dt="2022-04-15T14:22:41.845" v="790" actId="165"/>
          <ac:grpSpMkLst>
            <pc:docMk/>
            <pc:sldMk cId="2428557051" sldId="333"/>
            <ac:grpSpMk id="88" creationId="{4135CB95-AF7F-4F4A-8855-B0C80C4DC991}"/>
          </ac:grpSpMkLst>
        </pc:grpChg>
        <pc:grpChg chg="del mod topLvl">
          <ac:chgData name="hassan MH" userId="84cd2103f36ef0dc" providerId="LiveId" clId="{DEB09C12-C376-40B2-8D42-A50FB6EF1F24}" dt="2022-04-15T14:22:48.049" v="791" actId="478"/>
          <ac:grpSpMkLst>
            <pc:docMk/>
            <pc:sldMk cId="2428557051" sldId="333"/>
            <ac:grpSpMk id="89" creationId="{DA86BC07-0441-4288-9591-F8555D804073}"/>
          </ac:grpSpMkLst>
        </pc:grpChg>
        <pc:grpChg chg="add del mod topLvl">
          <ac:chgData name="hassan MH" userId="84cd2103f36ef0dc" providerId="LiveId" clId="{DEB09C12-C376-40B2-8D42-A50FB6EF1F24}" dt="2022-04-15T14:26:39.852" v="870" actId="165"/>
          <ac:grpSpMkLst>
            <pc:docMk/>
            <pc:sldMk cId="2428557051" sldId="333"/>
            <ac:grpSpMk id="90" creationId="{3EA0B066-4F7A-46F1-934B-ABFA1776F70D}"/>
          </ac:grpSpMkLst>
        </pc:grpChg>
        <pc:grpChg chg="add del mod topLvl">
          <ac:chgData name="hassan MH" userId="84cd2103f36ef0dc" providerId="LiveId" clId="{DEB09C12-C376-40B2-8D42-A50FB6EF1F24}" dt="2022-04-15T14:26:39.852" v="870" actId="165"/>
          <ac:grpSpMkLst>
            <pc:docMk/>
            <pc:sldMk cId="2428557051" sldId="333"/>
            <ac:grpSpMk id="91" creationId="{B9ACCC3A-AA84-42BF-9A7D-9AE4D3ABCC44}"/>
          </ac:grpSpMkLst>
        </pc:grpChg>
        <pc:grpChg chg="del">
          <ac:chgData name="hassan MH" userId="84cd2103f36ef0dc" providerId="LiveId" clId="{DEB09C12-C376-40B2-8D42-A50FB6EF1F24}" dt="2022-04-15T14:16:36.448" v="730" actId="478"/>
          <ac:grpSpMkLst>
            <pc:docMk/>
            <pc:sldMk cId="2428557051" sldId="333"/>
            <ac:grpSpMk id="103" creationId="{0627D050-363D-4ADC-A627-8A7B548939FC}"/>
          </ac:grpSpMkLst>
        </pc:grpChg>
        <pc:grpChg chg="mod topLvl">
          <ac:chgData name="hassan MH" userId="84cd2103f36ef0dc" providerId="LiveId" clId="{DEB09C12-C376-40B2-8D42-A50FB6EF1F24}" dt="2022-04-15T14:26:39.852" v="870" actId="165"/>
          <ac:grpSpMkLst>
            <pc:docMk/>
            <pc:sldMk cId="2428557051" sldId="333"/>
            <ac:grpSpMk id="256" creationId="{6FDA40BE-2662-48A0-A4C5-C6069884BDF3}"/>
          </ac:grpSpMkLst>
        </pc:grpChg>
        <pc:grpChg chg="mod">
          <ac:chgData name="hassan MH" userId="84cd2103f36ef0dc" providerId="LiveId" clId="{DEB09C12-C376-40B2-8D42-A50FB6EF1F24}" dt="2022-04-15T14:26:39.852" v="870" actId="165"/>
          <ac:grpSpMkLst>
            <pc:docMk/>
            <pc:sldMk cId="2428557051" sldId="333"/>
            <ac:grpSpMk id="257" creationId="{C3A922F1-2912-49F3-B4F8-ADE7B79DCD36}"/>
          </ac:grpSpMkLst>
        </pc:grpChg>
        <pc:grpChg chg="add del mod ord topLvl">
          <ac:chgData name="hassan MH" userId="84cd2103f36ef0dc" providerId="LiveId" clId="{DEB09C12-C376-40B2-8D42-A50FB6EF1F24}" dt="2022-04-15T14:26:39.852" v="870" actId="165"/>
          <ac:grpSpMkLst>
            <pc:docMk/>
            <pc:sldMk cId="2428557051" sldId="333"/>
            <ac:grpSpMk id="278" creationId="{92805602-EAC8-4040-8FD5-584BC0CE4849}"/>
          </ac:grpSpMkLst>
        </pc:grpChg>
        <pc:picChg chg="add mod">
          <ac:chgData name="hassan MH" userId="84cd2103f36ef0dc" providerId="LiveId" clId="{DEB09C12-C376-40B2-8D42-A50FB6EF1F24}" dt="2022-04-15T17:01:05.786" v="2362" actId="1076"/>
          <ac:picMkLst>
            <pc:docMk/>
            <pc:sldMk cId="2428557051" sldId="333"/>
            <ac:picMk id="14" creationId="{1854A54E-A0A0-434A-A1D6-1B92BE67DCB9}"/>
          </ac:picMkLst>
        </pc:picChg>
        <pc:picChg chg="del">
          <ac:chgData name="hassan MH" userId="84cd2103f36ef0dc" providerId="LiveId" clId="{DEB09C12-C376-40B2-8D42-A50FB6EF1F24}" dt="2022-04-15T16:06:17.743" v="2228" actId="478"/>
          <ac:picMkLst>
            <pc:docMk/>
            <pc:sldMk cId="2428557051" sldId="333"/>
            <ac:picMk id="22" creationId="{8E954309-8309-435D-AD98-CED17F6DCDD2}"/>
          </ac:picMkLst>
        </pc:picChg>
        <pc:picChg chg="del">
          <ac:chgData name="hassan MH" userId="84cd2103f36ef0dc" providerId="LiveId" clId="{DEB09C12-C376-40B2-8D42-A50FB6EF1F24}" dt="2022-04-15T16:06:18.190" v="2229" actId="478"/>
          <ac:picMkLst>
            <pc:docMk/>
            <pc:sldMk cId="2428557051" sldId="333"/>
            <ac:picMk id="24" creationId="{D82FCFA6-E29F-4EDE-B510-0F8F15D93F92}"/>
          </ac:picMkLst>
        </pc:picChg>
      </pc:sldChg>
      <pc:sldChg chg="add del setBg">
        <pc:chgData name="hassan MH" userId="84cd2103f36ef0dc" providerId="LiveId" clId="{DEB09C12-C376-40B2-8D42-A50FB6EF1F24}" dt="2022-04-15T14:29:26.585" v="890"/>
        <pc:sldMkLst>
          <pc:docMk/>
          <pc:sldMk cId="1390288450" sldId="334"/>
        </pc:sldMkLst>
      </pc:sldChg>
      <pc:sldChg chg="addSp delSp modSp add mod ord modNotesTx">
        <pc:chgData name="hassan MH" userId="84cd2103f36ef0dc" providerId="LiveId" clId="{DEB09C12-C376-40B2-8D42-A50FB6EF1F24}" dt="2022-04-15T16:56:17.291" v="2259"/>
        <pc:sldMkLst>
          <pc:docMk/>
          <pc:sldMk cId="4177408876" sldId="334"/>
        </pc:sldMkLst>
        <pc:spChg chg="mod">
          <ac:chgData name="hassan MH" userId="84cd2103f36ef0dc" providerId="LiveId" clId="{DEB09C12-C376-40B2-8D42-A50FB6EF1F24}" dt="2022-04-15T16:01:10.722" v="2173" actId="207"/>
          <ac:spMkLst>
            <pc:docMk/>
            <pc:sldMk cId="4177408876" sldId="334"/>
            <ac:spMk id="6" creationId="{9899EFA6-D345-4923-9C7D-5246B23A45F7}"/>
          </ac:spMkLst>
        </pc:spChg>
        <pc:spChg chg="mod">
          <ac:chgData name="hassan MH" userId="84cd2103f36ef0dc" providerId="LiveId" clId="{DEB09C12-C376-40B2-8D42-A50FB6EF1F24}" dt="2022-04-15T16:01:01.526" v="2172" actId="207"/>
          <ac:spMkLst>
            <pc:docMk/>
            <pc:sldMk cId="4177408876" sldId="334"/>
            <ac:spMk id="11" creationId="{0DA0A3D5-CCE2-46C8-A2F2-70FB37A17552}"/>
          </ac:spMkLst>
        </pc:spChg>
        <pc:spChg chg="mod">
          <ac:chgData name="hassan MH" userId="84cd2103f36ef0dc" providerId="LiveId" clId="{DEB09C12-C376-40B2-8D42-A50FB6EF1F24}" dt="2022-04-15T16:00:50.045" v="2167" actId="164"/>
          <ac:spMkLst>
            <pc:docMk/>
            <pc:sldMk cId="4177408876" sldId="334"/>
            <ac:spMk id="12" creationId="{B69AD4EC-7DB1-4E0D-B44A-759FCE267815}"/>
          </ac:spMkLst>
        </pc:spChg>
        <pc:spChg chg="mod">
          <ac:chgData name="hassan MH" userId="84cd2103f36ef0dc" providerId="LiveId" clId="{DEB09C12-C376-40B2-8D42-A50FB6EF1F24}" dt="2022-04-15T16:00:50.045" v="2167" actId="164"/>
          <ac:spMkLst>
            <pc:docMk/>
            <pc:sldMk cId="4177408876" sldId="334"/>
            <ac:spMk id="14" creationId="{78E83313-F642-4DC3-8E15-04B6F904CD6E}"/>
          </ac:spMkLst>
        </pc:spChg>
        <pc:spChg chg="mod">
          <ac:chgData name="hassan MH" userId="84cd2103f36ef0dc" providerId="LiveId" clId="{DEB09C12-C376-40B2-8D42-A50FB6EF1F24}" dt="2022-04-15T14:36:55.179" v="991" actId="20577"/>
          <ac:spMkLst>
            <pc:docMk/>
            <pc:sldMk cId="4177408876" sldId="334"/>
            <ac:spMk id="15" creationId="{4C544C68-F987-4052-9C90-CC4DC29724BE}"/>
          </ac:spMkLst>
        </pc:spChg>
        <pc:spChg chg="mod">
          <ac:chgData name="hassan MH" userId="84cd2103f36ef0dc" providerId="LiveId" clId="{DEB09C12-C376-40B2-8D42-A50FB6EF1F24}" dt="2022-04-15T16:00:50.045" v="2167" actId="164"/>
          <ac:spMkLst>
            <pc:docMk/>
            <pc:sldMk cId="4177408876" sldId="334"/>
            <ac:spMk id="16" creationId="{79986917-903E-47A5-B1EF-9B24BADC8E4B}"/>
          </ac:spMkLst>
        </pc:spChg>
        <pc:spChg chg="mod">
          <ac:chgData name="hassan MH" userId="84cd2103f36ef0dc" providerId="LiveId" clId="{DEB09C12-C376-40B2-8D42-A50FB6EF1F24}" dt="2022-04-15T16:01:17.429" v="2174" actId="164"/>
          <ac:spMkLst>
            <pc:docMk/>
            <pc:sldMk cId="4177408876" sldId="334"/>
            <ac:spMk id="20" creationId="{B9591290-2908-4FD1-BEC6-6522468E0514}"/>
          </ac:spMkLst>
        </pc:spChg>
        <pc:spChg chg="mod">
          <ac:chgData name="hassan MH" userId="84cd2103f36ef0dc" providerId="LiveId" clId="{DEB09C12-C376-40B2-8D42-A50FB6EF1F24}" dt="2022-04-15T16:00:50.045" v="2167" actId="164"/>
          <ac:spMkLst>
            <pc:docMk/>
            <pc:sldMk cId="4177408876" sldId="334"/>
            <ac:spMk id="21" creationId="{28633E0E-5C63-47D3-B34C-17AFE02B8492}"/>
          </ac:spMkLst>
        </pc:spChg>
        <pc:spChg chg="mod">
          <ac:chgData name="hassan MH" userId="84cd2103f36ef0dc" providerId="LiveId" clId="{DEB09C12-C376-40B2-8D42-A50FB6EF1F24}" dt="2022-04-15T16:00:50.045" v="2167" actId="164"/>
          <ac:spMkLst>
            <pc:docMk/>
            <pc:sldMk cId="4177408876" sldId="334"/>
            <ac:spMk id="24" creationId="{EABA37F0-BE80-4562-8582-C12F51B22F03}"/>
          </ac:spMkLst>
        </pc:spChg>
        <pc:spChg chg="mod">
          <ac:chgData name="hassan MH" userId="84cd2103f36ef0dc" providerId="LiveId" clId="{DEB09C12-C376-40B2-8D42-A50FB6EF1F24}" dt="2022-04-15T16:00:50.045" v="2167" actId="164"/>
          <ac:spMkLst>
            <pc:docMk/>
            <pc:sldMk cId="4177408876" sldId="334"/>
            <ac:spMk id="28" creationId="{07F8ED00-71AB-45DE-AC1D-559C3F8A0A13}"/>
          </ac:spMkLst>
        </pc:spChg>
        <pc:spChg chg="mod">
          <ac:chgData name="hassan MH" userId="84cd2103f36ef0dc" providerId="LiveId" clId="{DEB09C12-C376-40B2-8D42-A50FB6EF1F24}" dt="2022-04-15T14:37:07.254" v="994" actId="164"/>
          <ac:spMkLst>
            <pc:docMk/>
            <pc:sldMk cId="4177408876" sldId="334"/>
            <ac:spMk id="39" creationId="{070A82B1-E8EC-4FE1-B249-39DCE861FF19}"/>
          </ac:spMkLst>
        </pc:spChg>
        <pc:spChg chg="mod">
          <ac:chgData name="hassan MH" userId="84cd2103f36ef0dc" providerId="LiveId" clId="{DEB09C12-C376-40B2-8D42-A50FB6EF1F24}" dt="2022-04-15T16:00:50.045" v="2167" actId="164"/>
          <ac:spMkLst>
            <pc:docMk/>
            <pc:sldMk cId="4177408876" sldId="334"/>
            <ac:spMk id="48" creationId="{3286514E-A2F5-4744-B6EE-6CF70E2D566C}"/>
          </ac:spMkLst>
        </pc:spChg>
        <pc:spChg chg="mod">
          <ac:chgData name="hassan MH" userId="84cd2103f36ef0dc" providerId="LiveId" clId="{DEB09C12-C376-40B2-8D42-A50FB6EF1F24}" dt="2022-04-15T16:00:50.045" v="2167" actId="164"/>
          <ac:spMkLst>
            <pc:docMk/>
            <pc:sldMk cId="4177408876" sldId="334"/>
            <ac:spMk id="49" creationId="{591AD2D7-9273-42B6-B868-544EE5E089E8}"/>
          </ac:spMkLst>
        </pc:spChg>
        <pc:spChg chg="mod">
          <ac:chgData name="hassan MH" userId="84cd2103f36ef0dc" providerId="LiveId" clId="{DEB09C12-C376-40B2-8D42-A50FB6EF1F24}" dt="2022-04-15T16:00:50.045" v="2167" actId="164"/>
          <ac:spMkLst>
            <pc:docMk/>
            <pc:sldMk cId="4177408876" sldId="334"/>
            <ac:spMk id="51" creationId="{9EFEE4FF-2D4E-4C81-BF1C-4604878C4879}"/>
          </ac:spMkLst>
        </pc:spChg>
        <pc:spChg chg="mod">
          <ac:chgData name="hassan MH" userId="84cd2103f36ef0dc" providerId="LiveId" clId="{DEB09C12-C376-40B2-8D42-A50FB6EF1F24}" dt="2022-04-15T16:00:50.045" v="2167" actId="164"/>
          <ac:spMkLst>
            <pc:docMk/>
            <pc:sldMk cId="4177408876" sldId="334"/>
            <ac:spMk id="52" creationId="{D88D231C-5ED6-4E32-8E3F-792451F99CA4}"/>
          </ac:spMkLst>
        </pc:spChg>
        <pc:spChg chg="mod">
          <ac:chgData name="hassan MH" userId="84cd2103f36ef0dc" providerId="LiveId" clId="{DEB09C12-C376-40B2-8D42-A50FB6EF1F24}" dt="2022-04-15T16:00:50.045" v="2167" actId="164"/>
          <ac:spMkLst>
            <pc:docMk/>
            <pc:sldMk cId="4177408876" sldId="334"/>
            <ac:spMk id="53" creationId="{9097216F-C70F-4AB6-9FC7-C96464ECC2BB}"/>
          </ac:spMkLst>
        </pc:spChg>
        <pc:spChg chg="mod">
          <ac:chgData name="hassan MH" userId="84cd2103f36ef0dc" providerId="LiveId" clId="{DEB09C12-C376-40B2-8D42-A50FB6EF1F24}" dt="2022-04-15T16:00:50.045" v="2167" actId="164"/>
          <ac:spMkLst>
            <pc:docMk/>
            <pc:sldMk cId="4177408876" sldId="334"/>
            <ac:spMk id="55" creationId="{5498DBE7-D635-4D9F-9D28-2E1645C75163}"/>
          </ac:spMkLst>
        </pc:spChg>
        <pc:spChg chg="mod">
          <ac:chgData name="hassan MH" userId="84cd2103f36ef0dc" providerId="LiveId" clId="{DEB09C12-C376-40B2-8D42-A50FB6EF1F24}" dt="2022-04-15T16:00:50.045" v="2167" actId="164"/>
          <ac:spMkLst>
            <pc:docMk/>
            <pc:sldMk cId="4177408876" sldId="334"/>
            <ac:spMk id="56" creationId="{50C63C37-507C-41B2-A0E4-35419AB7A662}"/>
          </ac:spMkLst>
        </pc:spChg>
        <pc:spChg chg="mod">
          <ac:chgData name="hassan MH" userId="84cd2103f36ef0dc" providerId="LiveId" clId="{DEB09C12-C376-40B2-8D42-A50FB6EF1F24}" dt="2022-04-15T16:00:50.045" v="2167" actId="164"/>
          <ac:spMkLst>
            <pc:docMk/>
            <pc:sldMk cId="4177408876" sldId="334"/>
            <ac:spMk id="57" creationId="{B76C3815-2924-4521-B4EF-5467C3BAEF04}"/>
          </ac:spMkLst>
        </pc:spChg>
        <pc:spChg chg="mod">
          <ac:chgData name="hassan MH" userId="84cd2103f36ef0dc" providerId="LiveId" clId="{DEB09C12-C376-40B2-8D42-A50FB6EF1F24}" dt="2022-04-15T16:00:50.045" v="2167" actId="164"/>
          <ac:spMkLst>
            <pc:docMk/>
            <pc:sldMk cId="4177408876" sldId="334"/>
            <ac:spMk id="58" creationId="{6A7942BD-5481-4180-AD6D-661CFD165E04}"/>
          </ac:spMkLst>
        </pc:spChg>
        <pc:spChg chg="mod">
          <ac:chgData name="hassan MH" userId="84cd2103f36ef0dc" providerId="LiveId" clId="{DEB09C12-C376-40B2-8D42-A50FB6EF1F24}" dt="2022-04-15T16:00:50.045" v="2167" actId="164"/>
          <ac:spMkLst>
            <pc:docMk/>
            <pc:sldMk cId="4177408876" sldId="334"/>
            <ac:spMk id="59" creationId="{28701F31-6EDF-4E0A-AFAA-E53D292C6127}"/>
          </ac:spMkLst>
        </pc:spChg>
        <pc:spChg chg="mod">
          <ac:chgData name="hassan MH" userId="84cd2103f36ef0dc" providerId="LiveId" clId="{DEB09C12-C376-40B2-8D42-A50FB6EF1F24}" dt="2022-04-15T16:00:50.045" v="2167" actId="164"/>
          <ac:spMkLst>
            <pc:docMk/>
            <pc:sldMk cId="4177408876" sldId="334"/>
            <ac:spMk id="61" creationId="{3AF068F9-42D0-4377-8600-6A04470AC08D}"/>
          </ac:spMkLst>
        </pc:spChg>
        <pc:spChg chg="mod">
          <ac:chgData name="hassan MH" userId="84cd2103f36ef0dc" providerId="LiveId" clId="{DEB09C12-C376-40B2-8D42-A50FB6EF1F24}" dt="2022-04-15T16:00:50.045" v="2167" actId="164"/>
          <ac:spMkLst>
            <pc:docMk/>
            <pc:sldMk cId="4177408876" sldId="334"/>
            <ac:spMk id="62" creationId="{3C7977C5-1357-436A-94C4-F761BEE9348A}"/>
          </ac:spMkLst>
        </pc:spChg>
        <pc:spChg chg="mod">
          <ac:chgData name="hassan MH" userId="84cd2103f36ef0dc" providerId="LiveId" clId="{DEB09C12-C376-40B2-8D42-A50FB6EF1F24}" dt="2022-04-15T16:00:50.045" v="2167" actId="164"/>
          <ac:spMkLst>
            <pc:docMk/>
            <pc:sldMk cId="4177408876" sldId="334"/>
            <ac:spMk id="63" creationId="{4E54DD0C-997F-4BDA-8F53-DFE7A7AA0467}"/>
          </ac:spMkLst>
        </pc:spChg>
        <pc:spChg chg="mod">
          <ac:chgData name="hassan MH" userId="84cd2103f36ef0dc" providerId="LiveId" clId="{DEB09C12-C376-40B2-8D42-A50FB6EF1F24}" dt="2022-04-15T16:00:50.045" v="2167" actId="164"/>
          <ac:spMkLst>
            <pc:docMk/>
            <pc:sldMk cId="4177408876" sldId="334"/>
            <ac:spMk id="64" creationId="{CC0EF133-6EFF-44C2-A577-5A1DB2FBB3A9}"/>
          </ac:spMkLst>
        </pc:spChg>
        <pc:spChg chg="mod">
          <ac:chgData name="hassan MH" userId="84cd2103f36ef0dc" providerId="LiveId" clId="{DEB09C12-C376-40B2-8D42-A50FB6EF1F24}" dt="2022-04-15T16:00:50.045" v="2167" actId="164"/>
          <ac:spMkLst>
            <pc:docMk/>
            <pc:sldMk cId="4177408876" sldId="334"/>
            <ac:spMk id="65" creationId="{3BC9F7D0-D489-42CB-90FE-E5EFC9D8E5FF}"/>
          </ac:spMkLst>
        </pc:spChg>
        <pc:spChg chg="mod">
          <ac:chgData name="hassan MH" userId="84cd2103f36ef0dc" providerId="LiveId" clId="{DEB09C12-C376-40B2-8D42-A50FB6EF1F24}" dt="2022-04-15T16:00:50.045" v="2167" actId="164"/>
          <ac:spMkLst>
            <pc:docMk/>
            <pc:sldMk cId="4177408876" sldId="334"/>
            <ac:spMk id="66" creationId="{1BC30A4D-75C1-4E66-91B2-592C98A94394}"/>
          </ac:spMkLst>
        </pc:spChg>
        <pc:spChg chg="mod">
          <ac:chgData name="hassan MH" userId="84cd2103f36ef0dc" providerId="LiveId" clId="{DEB09C12-C376-40B2-8D42-A50FB6EF1F24}" dt="2022-04-15T16:00:50.045" v="2167" actId="164"/>
          <ac:spMkLst>
            <pc:docMk/>
            <pc:sldMk cId="4177408876" sldId="334"/>
            <ac:spMk id="67" creationId="{05B02A52-EF1C-4711-B4B6-DEC865CB6CB1}"/>
          </ac:spMkLst>
        </pc:spChg>
        <pc:spChg chg="mod">
          <ac:chgData name="hassan MH" userId="84cd2103f36ef0dc" providerId="LiveId" clId="{DEB09C12-C376-40B2-8D42-A50FB6EF1F24}" dt="2022-04-15T16:00:50.045" v="2167" actId="164"/>
          <ac:spMkLst>
            <pc:docMk/>
            <pc:sldMk cId="4177408876" sldId="334"/>
            <ac:spMk id="68" creationId="{3ED7D3C3-B6DF-4214-A53C-2DA40F082555}"/>
          </ac:spMkLst>
        </pc:spChg>
        <pc:spChg chg="mod">
          <ac:chgData name="hassan MH" userId="84cd2103f36ef0dc" providerId="LiveId" clId="{DEB09C12-C376-40B2-8D42-A50FB6EF1F24}" dt="2022-04-15T16:00:50.045" v="2167" actId="164"/>
          <ac:spMkLst>
            <pc:docMk/>
            <pc:sldMk cId="4177408876" sldId="334"/>
            <ac:spMk id="69" creationId="{27482370-3619-4C4C-8DE2-7F22EBDB9628}"/>
          </ac:spMkLst>
        </pc:spChg>
        <pc:spChg chg="mod">
          <ac:chgData name="hassan MH" userId="84cd2103f36ef0dc" providerId="LiveId" clId="{DEB09C12-C376-40B2-8D42-A50FB6EF1F24}" dt="2022-04-15T16:00:50.045" v="2167" actId="164"/>
          <ac:spMkLst>
            <pc:docMk/>
            <pc:sldMk cId="4177408876" sldId="334"/>
            <ac:spMk id="70" creationId="{D2761B91-CEE9-4E3A-AE78-4387B7613F89}"/>
          </ac:spMkLst>
        </pc:spChg>
        <pc:spChg chg="mod">
          <ac:chgData name="hassan MH" userId="84cd2103f36ef0dc" providerId="LiveId" clId="{DEB09C12-C376-40B2-8D42-A50FB6EF1F24}" dt="2022-04-15T16:00:50.045" v="2167" actId="164"/>
          <ac:spMkLst>
            <pc:docMk/>
            <pc:sldMk cId="4177408876" sldId="334"/>
            <ac:spMk id="71" creationId="{38D518F6-7AF9-413F-9061-0E230E2044AA}"/>
          </ac:spMkLst>
        </pc:spChg>
        <pc:spChg chg="mod">
          <ac:chgData name="hassan MH" userId="84cd2103f36ef0dc" providerId="LiveId" clId="{DEB09C12-C376-40B2-8D42-A50FB6EF1F24}" dt="2022-04-15T16:00:50.045" v="2167" actId="164"/>
          <ac:spMkLst>
            <pc:docMk/>
            <pc:sldMk cId="4177408876" sldId="334"/>
            <ac:spMk id="73" creationId="{6DF231A4-E2FE-4E3E-A6F5-B8F1FB1A28E8}"/>
          </ac:spMkLst>
        </pc:spChg>
        <pc:spChg chg="mod">
          <ac:chgData name="hassan MH" userId="84cd2103f36ef0dc" providerId="LiveId" clId="{DEB09C12-C376-40B2-8D42-A50FB6EF1F24}" dt="2022-04-15T16:00:50.045" v="2167" actId="164"/>
          <ac:spMkLst>
            <pc:docMk/>
            <pc:sldMk cId="4177408876" sldId="334"/>
            <ac:spMk id="74" creationId="{09BF2453-9F17-4402-8DDB-A76EE5AFFB32}"/>
          </ac:spMkLst>
        </pc:spChg>
        <pc:spChg chg="mod">
          <ac:chgData name="hassan MH" userId="84cd2103f36ef0dc" providerId="LiveId" clId="{DEB09C12-C376-40B2-8D42-A50FB6EF1F24}" dt="2022-04-15T16:00:50.045" v="2167" actId="164"/>
          <ac:spMkLst>
            <pc:docMk/>
            <pc:sldMk cId="4177408876" sldId="334"/>
            <ac:spMk id="75" creationId="{66B62AF4-D801-4C22-AFA4-1B03A53AE21C}"/>
          </ac:spMkLst>
        </pc:spChg>
        <pc:spChg chg="mod">
          <ac:chgData name="hassan MH" userId="84cd2103f36ef0dc" providerId="LiveId" clId="{DEB09C12-C376-40B2-8D42-A50FB6EF1F24}" dt="2022-04-15T16:00:50.045" v="2167" actId="164"/>
          <ac:spMkLst>
            <pc:docMk/>
            <pc:sldMk cId="4177408876" sldId="334"/>
            <ac:spMk id="76" creationId="{43A89F46-2B8A-4EE0-A1E9-2691CE04221F}"/>
          </ac:spMkLst>
        </pc:spChg>
        <pc:spChg chg="mod">
          <ac:chgData name="hassan MH" userId="84cd2103f36ef0dc" providerId="LiveId" clId="{DEB09C12-C376-40B2-8D42-A50FB6EF1F24}" dt="2022-04-15T16:00:50.045" v="2167" actId="164"/>
          <ac:spMkLst>
            <pc:docMk/>
            <pc:sldMk cId="4177408876" sldId="334"/>
            <ac:spMk id="77" creationId="{0CB286BD-2D9A-432D-A306-696B76FE2DEA}"/>
          </ac:spMkLst>
        </pc:spChg>
        <pc:spChg chg="mod">
          <ac:chgData name="hassan MH" userId="84cd2103f36ef0dc" providerId="LiveId" clId="{DEB09C12-C376-40B2-8D42-A50FB6EF1F24}" dt="2022-04-15T16:00:50.045" v="2167" actId="164"/>
          <ac:spMkLst>
            <pc:docMk/>
            <pc:sldMk cId="4177408876" sldId="334"/>
            <ac:spMk id="78" creationId="{4F467CB3-E15B-4304-A007-47A24D3815E4}"/>
          </ac:spMkLst>
        </pc:spChg>
        <pc:spChg chg="mod">
          <ac:chgData name="hassan MH" userId="84cd2103f36ef0dc" providerId="LiveId" clId="{DEB09C12-C376-40B2-8D42-A50FB6EF1F24}" dt="2022-04-15T16:00:50.045" v="2167" actId="164"/>
          <ac:spMkLst>
            <pc:docMk/>
            <pc:sldMk cId="4177408876" sldId="334"/>
            <ac:spMk id="79" creationId="{8C98AD28-1B59-41F6-9C8E-0FFFC3F251BF}"/>
          </ac:spMkLst>
        </pc:spChg>
        <pc:spChg chg="mod">
          <ac:chgData name="hassan MH" userId="84cd2103f36ef0dc" providerId="LiveId" clId="{DEB09C12-C376-40B2-8D42-A50FB6EF1F24}" dt="2022-04-15T16:00:50.045" v="2167" actId="164"/>
          <ac:spMkLst>
            <pc:docMk/>
            <pc:sldMk cId="4177408876" sldId="334"/>
            <ac:spMk id="80" creationId="{85AC4818-2465-469B-B9F5-993017D5D7A5}"/>
          </ac:spMkLst>
        </pc:spChg>
        <pc:spChg chg="mod">
          <ac:chgData name="hassan MH" userId="84cd2103f36ef0dc" providerId="LiveId" clId="{DEB09C12-C376-40B2-8D42-A50FB6EF1F24}" dt="2022-04-15T16:00:50.045" v="2167" actId="164"/>
          <ac:spMkLst>
            <pc:docMk/>
            <pc:sldMk cId="4177408876" sldId="334"/>
            <ac:spMk id="81" creationId="{0EA80575-DB3B-4286-9326-EF0A11E33DFF}"/>
          </ac:spMkLst>
        </pc:spChg>
        <pc:spChg chg="mod">
          <ac:chgData name="hassan MH" userId="84cd2103f36ef0dc" providerId="LiveId" clId="{DEB09C12-C376-40B2-8D42-A50FB6EF1F24}" dt="2022-04-15T16:00:50.045" v="2167" actId="164"/>
          <ac:spMkLst>
            <pc:docMk/>
            <pc:sldMk cId="4177408876" sldId="334"/>
            <ac:spMk id="82" creationId="{4D91E0C9-C75F-4DED-B3B0-BDBA2CDA7069}"/>
          </ac:spMkLst>
        </pc:spChg>
        <pc:spChg chg="mod">
          <ac:chgData name="hassan MH" userId="84cd2103f36ef0dc" providerId="LiveId" clId="{DEB09C12-C376-40B2-8D42-A50FB6EF1F24}" dt="2022-04-15T16:00:50.045" v="2167" actId="164"/>
          <ac:spMkLst>
            <pc:docMk/>
            <pc:sldMk cId="4177408876" sldId="334"/>
            <ac:spMk id="83" creationId="{8008FD18-BDC7-4204-B63A-FAEC90145042}"/>
          </ac:spMkLst>
        </pc:spChg>
        <pc:spChg chg="mod">
          <ac:chgData name="hassan MH" userId="84cd2103f36ef0dc" providerId="LiveId" clId="{DEB09C12-C376-40B2-8D42-A50FB6EF1F24}" dt="2022-04-15T16:00:50.045" v="2167" actId="164"/>
          <ac:spMkLst>
            <pc:docMk/>
            <pc:sldMk cId="4177408876" sldId="334"/>
            <ac:spMk id="84" creationId="{6D055AB6-D8FE-438C-8518-986B5A39BA56}"/>
          </ac:spMkLst>
        </pc:spChg>
        <pc:grpChg chg="add del mod">
          <ac:chgData name="hassan MH" userId="84cd2103f36ef0dc" providerId="LiveId" clId="{DEB09C12-C376-40B2-8D42-A50FB6EF1F24}" dt="2022-04-15T14:38:11.639" v="1011" actId="478"/>
          <ac:grpSpMkLst>
            <pc:docMk/>
            <pc:sldMk cId="4177408876" sldId="334"/>
            <ac:grpSpMk id="2" creationId="{568DCB00-91FE-4903-8334-596D97D88009}"/>
          </ac:grpSpMkLst>
        </pc:grpChg>
        <pc:grpChg chg="del mod">
          <ac:chgData name="hassan MH" userId="84cd2103f36ef0dc" providerId="LiveId" clId="{DEB09C12-C376-40B2-8D42-A50FB6EF1F24}" dt="2022-04-15T14:37:20.186" v="1001" actId="27803"/>
          <ac:grpSpMkLst>
            <pc:docMk/>
            <pc:sldMk cId="4177408876" sldId="334"/>
            <ac:grpSpMk id="4" creationId="{60FC8B26-BB5D-4D6F-8807-D2C6D194E468}"/>
          </ac:grpSpMkLst>
        </pc:grpChg>
        <pc:grpChg chg="mod">
          <ac:chgData name="hassan MH" userId="84cd2103f36ef0dc" providerId="LiveId" clId="{DEB09C12-C376-40B2-8D42-A50FB6EF1F24}" dt="2022-04-15T16:00:50.045" v="2167" actId="164"/>
          <ac:grpSpMkLst>
            <pc:docMk/>
            <pc:sldMk cId="4177408876" sldId="334"/>
            <ac:grpSpMk id="5" creationId="{457B9599-C82A-4DDE-9AFE-FE02D3615303}"/>
          </ac:grpSpMkLst>
        </pc:grpChg>
        <pc:grpChg chg="mod">
          <ac:chgData name="hassan MH" userId="84cd2103f36ef0dc" providerId="LiveId" clId="{DEB09C12-C376-40B2-8D42-A50FB6EF1F24}" dt="2022-04-15T16:00:50.045" v="2167" actId="164"/>
          <ac:grpSpMkLst>
            <pc:docMk/>
            <pc:sldMk cId="4177408876" sldId="334"/>
            <ac:grpSpMk id="13" creationId="{AFB5AC22-7EB9-4932-997A-D2DCB4D00522}"/>
          </ac:grpSpMkLst>
        </pc:grpChg>
        <pc:grpChg chg="mod">
          <ac:chgData name="hassan MH" userId="84cd2103f36ef0dc" providerId="LiveId" clId="{DEB09C12-C376-40B2-8D42-A50FB6EF1F24}" dt="2022-04-15T16:00:50.045" v="2167" actId="164"/>
          <ac:grpSpMkLst>
            <pc:docMk/>
            <pc:sldMk cId="4177408876" sldId="334"/>
            <ac:grpSpMk id="26" creationId="{FFA3853D-400E-45DE-A0AA-6172993A0448}"/>
          </ac:grpSpMkLst>
        </pc:grpChg>
        <pc:grpChg chg="mod">
          <ac:chgData name="hassan MH" userId="84cd2103f36ef0dc" providerId="LiveId" clId="{DEB09C12-C376-40B2-8D42-A50FB6EF1F24}" dt="2022-04-15T14:37:07.254" v="994" actId="164"/>
          <ac:grpSpMkLst>
            <pc:docMk/>
            <pc:sldMk cId="4177408876" sldId="334"/>
            <ac:grpSpMk id="29" creationId="{B935034F-5F64-44D3-A134-9F9A3235A052}"/>
          </ac:grpSpMkLst>
        </pc:grpChg>
        <pc:grpChg chg="mod">
          <ac:chgData name="hassan MH" userId="84cd2103f36ef0dc" providerId="LiveId" clId="{DEB09C12-C376-40B2-8D42-A50FB6EF1F24}" dt="2022-04-15T14:37:07.254" v="994" actId="164"/>
          <ac:grpSpMkLst>
            <pc:docMk/>
            <pc:sldMk cId="4177408876" sldId="334"/>
            <ac:grpSpMk id="36" creationId="{2AB5F9A5-6DFC-476B-89DD-4F19F38B2269}"/>
          </ac:grpSpMkLst>
        </pc:grpChg>
        <pc:grpChg chg="mod">
          <ac:chgData name="hassan MH" userId="84cd2103f36ef0dc" providerId="LiveId" clId="{DEB09C12-C376-40B2-8D42-A50FB6EF1F24}" dt="2022-04-15T14:37:07.254" v="994" actId="164"/>
          <ac:grpSpMkLst>
            <pc:docMk/>
            <pc:sldMk cId="4177408876" sldId="334"/>
            <ac:grpSpMk id="40" creationId="{71AA9E35-F9F7-44F0-8A52-2510C55C3336}"/>
          </ac:grpSpMkLst>
        </pc:grpChg>
        <pc:grpChg chg="mod">
          <ac:chgData name="hassan MH" userId="84cd2103f36ef0dc" providerId="LiveId" clId="{DEB09C12-C376-40B2-8D42-A50FB6EF1F24}" dt="2022-04-15T16:00:50.045" v="2167" actId="164"/>
          <ac:grpSpMkLst>
            <pc:docMk/>
            <pc:sldMk cId="4177408876" sldId="334"/>
            <ac:grpSpMk id="50" creationId="{70373169-DF52-4464-8B1F-9BBEAEB5EC07}"/>
          </ac:grpSpMkLst>
        </pc:grpChg>
        <pc:grpChg chg="mod">
          <ac:chgData name="hassan MH" userId="84cd2103f36ef0dc" providerId="LiveId" clId="{DEB09C12-C376-40B2-8D42-A50FB6EF1F24}" dt="2022-04-15T16:00:50.045" v="2167" actId="164"/>
          <ac:grpSpMkLst>
            <pc:docMk/>
            <pc:sldMk cId="4177408876" sldId="334"/>
            <ac:grpSpMk id="54" creationId="{D3445FC1-9C5B-4B0A-A7CF-C0B4FE9EDEEB}"/>
          </ac:grpSpMkLst>
        </pc:grpChg>
        <pc:grpChg chg="mod">
          <ac:chgData name="hassan MH" userId="84cd2103f36ef0dc" providerId="LiveId" clId="{DEB09C12-C376-40B2-8D42-A50FB6EF1F24}" dt="2022-04-15T16:00:50.045" v="2167" actId="164"/>
          <ac:grpSpMkLst>
            <pc:docMk/>
            <pc:sldMk cId="4177408876" sldId="334"/>
            <ac:grpSpMk id="60" creationId="{5A8D69BA-B0C3-419F-A121-5C9EBBFE5A8F}"/>
          </ac:grpSpMkLst>
        </pc:grpChg>
        <pc:grpChg chg="mod">
          <ac:chgData name="hassan MH" userId="84cd2103f36ef0dc" providerId="LiveId" clId="{DEB09C12-C376-40B2-8D42-A50FB6EF1F24}" dt="2022-04-15T16:00:50.045" v="2167" actId="164"/>
          <ac:grpSpMkLst>
            <pc:docMk/>
            <pc:sldMk cId="4177408876" sldId="334"/>
            <ac:grpSpMk id="72" creationId="{17DC2C88-18D3-4469-AA2E-2EC4604D762D}"/>
          </ac:grpSpMkLst>
        </pc:grpChg>
        <pc:grpChg chg="add mod">
          <ac:chgData name="hassan MH" userId="84cd2103f36ef0dc" providerId="LiveId" clId="{DEB09C12-C376-40B2-8D42-A50FB6EF1F24}" dt="2022-04-15T16:01:17.429" v="2174" actId="164"/>
          <ac:grpSpMkLst>
            <pc:docMk/>
            <pc:sldMk cId="4177408876" sldId="334"/>
            <ac:grpSpMk id="85" creationId="{44ABA79D-FBBA-46E6-8DD0-F5B1C4278491}"/>
          </ac:grpSpMkLst>
        </pc:grpChg>
        <pc:grpChg chg="add mod">
          <ac:chgData name="hassan MH" userId="84cd2103f36ef0dc" providerId="LiveId" clId="{DEB09C12-C376-40B2-8D42-A50FB6EF1F24}" dt="2022-04-15T16:00:50.045" v="2167" actId="164"/>
          <ac:grpSpMkLst>
            <pc:docMk/>
            <pc:sldMk cId="4177408876" sldId="334"/>
            <ac:grpSpMk id="86" creationId="{54D39226-6BE0-4B4E-841E-8175E54678C7}"/>
          </ac:grpSpMkLst>
        </pc:grpChg>
        <pc:grpChg chg="add mod">
          <ac:chgData name="hassan MH" userId="84cd2103f36ef0dc" providerId="LiveId" clId="{DEB09C12-C376-40B2-8D42-A50FB6EF1F24}" dt="2022-04-15T16:01:17.429" v="2174" actId="164"/>
          <ac:grpSpMkLst>
            <pc:docMk/>
            <pc:sldMk cId="4177408876" sldId="334"/>
            <ac:grpSpMk id="87" creationId="{E3A0EA7C-BDE7-40B0-8FA0-CB94181846F1}"/>
          </ac:grpSpMkLst>
        </pc:grpChg>
        <pc:picChg chg="del mod">
          <ac:chgData name="hassan MH" userId="84cd2103f36ef0dc" providerId="LiveId" clId="{DEB09C12-C376-40B2-8D42-A50FB6EF1F24}" dt="2022-04-15T14:37:20.186" v="1001" actId="27803"/>
          <ac:picMkLst>
            <pc:docMk/>
            <pc:sldMk cId="4177408876" sldId="334"/>
            <ac:picMk id="3" creationId="{955C5D40-2BD6-4848-B7FE-B0E3D0F52860}"/>
          </ac:picMkLst>
        </pc:picChg>
        <pc:picChg chg="del">
          <ac:chgData name="hassan MH" userId="84cd2103f36ef0dc" providerId="LiveId" clId="{DEB09C12-C376-40B2-8D42-A50FB6EF1F24}" dt="2022-04-15T16:01:20.551" v="2177" actId="478"/>
          <ac:picMkLst>
            <pc:docMk/>
            <pc:sldMk cId="4177408876" sldId="334"/>
            <ac:picMk id="23" creationId="{94DA3155-5197-4469-94FD-D5730DEA19C6}"/>
          </ac:picMkLst>
        </pc:picChg>
        <pc:picChg chg="del">
          <ac:chgData name="hassan MH" userId="84cd2103f36ef0dc" providerId="LiveId" clId="{DEB09C12-C376-40B2-8D42-A50FB6EF1F24}" dt="2022-04-15T16:01:19.186" v="2175" actId="478"/>
          <ac:picMkLst>
            <pc:docMk/>
            <pc:sldMk cId="4177408876" sldId="334"/>
            <ac:picMk id="25" creationId="{175A196D-F635-4D42-ABEF-E78E48D66448}"/>
          </ac:picMkLst>
        </pc:picChg>
        <pc:picChg chg="del">
          <ac:chgData name="hassan MH" userId="84cd2103f36ef0dc" providerId="LiveId" clId="{DEB09C12-C376-40B2-8D42-A50FB6EF1F24}" dt="2022-04-15T16:01:19.889" v="2176" actId="478"/>
          <ac:picMkLst>
            <pc:docMk/>
            <pc:sldMk cId="4177408876" sldId="334"/>
            <ac:picMk id="27" creationId="{D7D4B9F6-309A-4589-8CEB-9549FA74DE9F}"/>
          </ac:picMkLst>
        </pc:picChg>
      </pc:sldChg>
      <pc:sldChg chg="addSp delSp modSp add mod ord modNotesTx">
        <pc:chgData name="hassan MH" userId="84cd2103f36ef0dc" providerId="LiveId" clId="{DEB09C12-C376-40B2-8D42-A50FB6EF1F24}" dt="2022-04-15T16:56:24.794" v="2262"/>
        <pc:sldMkLst>
          <pc:docMk/>
          <pc:sldMk cId="1982488759" sldId="335"/>
        </pc:sldMkLst>
        <pc:spChg chg="mod topLvl">
          <ac:chgData name="hassan MH" userId="84cd2103f36ef0dc" providerId="LiveId" clId="{DEB09C12-C376-40B2-8D42-A50FB6EF1F24}" dt="2022-04-15T16:00:10.542" v="2155" actId="164"/>
          <ac:spMkLst>
            <pc:docMk/>
            <pc:sldMk cId="1982488759" sldId="335"/>
            <ac:spMk id="13" creationId="{10953DA8-2034-4987-84AE-99F02925F3DA}"/>
          </ac:spMkLst>
        </pc:spChg>
        <pc:spChg chg="mod">
          <ac:chgData name="hassan MH" userId="84cd2103f36ef0dc" providerId="LiveId" clId="{DEB09C12-C376-40B2-8D42-A50FB6EF1F24}" dt="2022-04-15T14:30:54.058" v="906" actId="20577"/>
          <ac:spMkLst>
            <pc:docMk/>
            <pc:sldMk cId="1982488759" sldId="335"/>
            <ac:spMk id="14" creationId="{FF46C56F-2A13-4DD9-95CC-91FEFF572BE9}"/>
          </ac:spMkLst>
        </pc:spChg>
        <pc:spChg chg="add mod ord">
          <ac:chgData name="hassan MH" userId="84cd2103f36ef0dc" providerId="LiveId" clId="{DEB09C12-C376-40B2-8D42-A50FB6EF1F24}" dt="2022-04-15T16:00:10.542" v="2155" actId="164"/>
          <ac:spMkLst>
            <pc:docMk/>
            <pc:sldMk cId="1982488759" sldId="335"/>
            <ac:spMk id="19" creationId="{BCCB90CF-11F9-4F52-8B94-F9571B97EE1B}"/>
          </ac:spMkLst>
        </pc:spChg>
        <pc:spChg chg="mod">
          <ac:chgData name="hassan MH" userId="84cd2103f36ef0dc" providerId="LiveId" clId="{DEB09C12-C376-40B2-8D42-A50FB6EF1F24}" dt="2022-04-15T14:36:06.152" v="982" actId="165"/>
          <ac:spMkLst>
            <pc:docMk/>
            <pc:sldMk cId="1982488759" sldId="335"/>
            <ac:spMk id="20" creationId="{DDB83184-C0F0-4D85-91C8-9C410CE836B1}"/>
          </ac:spMkLst>
        </pc:spChg>
        <pc:spChg chg="add mod topLvl">
          <ac:chgData name="hassan MH" userId="84cd2103f36ef0dc" providerId="LiveId" clId="{DEB09C12-C376-40B2-8D42-A50FB6EF1F24}" dt="2022-04-15T16:00:14.413" v="2156" actId="164"/>
          <ac:spMkLst>
            <pc:docMk/>
            <pc:sldMk cId="1982488759" sldId="335"/>
            <ac:spMk id="25" creationId="{CFACA65D-B5D9-4BAB-A53D-2FC98564751A}"/>
          </ac:spMkLst>
        </pc:spChg>
        <pc:spChg chg="del">
          <ac:chgData name="hassan MH" userId="84cd2103f36ef0dc" providerId="LiveId" clId="{DEB09C12-C376-40B2-8D42-A50FB6EF1F24}" dt="2022-04-15T14:31:19.416" v="913" actId="478"/>
          <ac:spMkLst>
            <pc:docMk/>
            <pc:sldMk cId="1982488759" sldId="335"/>
            <ac:spMk id="27" creationId="{2E90DD76-ED58-4189-82B5-F47DDC761056}"/>
          </ac:spMkLst>
        </pc:spChg>
        <pc:spChg chg="del">
          <ac:chgData name="hassan MH" userId="84cd2103f36ef0dc" providerId="LiveId" clId="{DEB09C12-C376-40B2-8D42-A50FB6EF1F24}" dt="2022-04-15T14:31:19.918" v="914" actId="478"/>
          <ac:spMkLst>
            <pc:docMk/>
            <pc:sldMk cId="1982488759" sldId="335"/>
            <ac:spMk id="28" creationId="{F5A99E9D-B218-49DD-8388-25DA759D7FE1}"/>
          </ac:spMkLst>
        </pc:spChg>
        <pc:spChg chg="mod topLvl">
          <ac:chgData name="hassan MH" userId="84cd2103f36ef0dc" providerId="LiveId" clId="{DEB09C12-C376-40B2-8D42-A50FB6EF1F24}" dt="2022-04-15T14:36:08.501" v="983" actId="165"/>
          <ac:spMkLst>
            <pc:docMk/>
            <pc:sldMk cId="1982488759" sldId="335"/>
            <ac:spMk id="30" creationId="{4E5289E8-34C2-4FA3-9F76-3B2EC9DEA249}"/>
          </ac:spMkLst>
        </pc:spChg>
        <pc:spChg chg="add mod">
          <ac:chgData name="hassan MH" userId="84cd2103f36ef0dc" providerId="LiveId" clId="{DEB09C12-C376-40B2-8D42-A50FB6EF1F24}" dt="2022-04-15T16:00:14.413" v="2156" actId="164"/>
          <ac:spMkLst>
            <pc:docMk/>
            <pc:sldMk cId="1982488759" sldId="335"/>
            <ac:spMk id="32" creationId="{9ED76123-8CA5-4592-8BC2-F37B0A91FBD9}"/>
          </ac:spMkLst>
        </pc:spChg>
        <pc:grpChg chg="add mod topLvl">
          <ac:chgData name="hassan MH" userId="84cd2103f36ef0dc" providerId="LiveId" clId="{DEB09C12-C376-40B2-8D42-A50FB6EF1F24}" dt="2022-04-15T16:00:10.542" v="2155" actId="164"/>
          <ac:grpSpMkLst>
            <pc:docMk/>
            <pc:sldMk cId="1982488759" sldId="335"/>
            <ac:grpSpMk id="2" creationId="{2A500BF3-59B9-4DDA-A61A-BA34951747E9}"/>
          </ac:grpSpMkLst>
        </pc:grpChg>
        <pc:grpChg chg="add mod topLvl">
          <ac:chgData name="hassan MH" userId="84cd2103f36ef0dc" providerId="LiveId" clId="{DEB09C12-C376-40B2-8D42-A50FB6EF1F24}" dt="2022-04-15T16:00:14.413" v="2156" actId="164"/>
          <ac:grpSpMkLst>
            <pc:docMk/>
            <pc:sldMk cId="1982488759" sldId="335"/>
            <ac:grpSpMk id="3" creationId="{F47F6E9B-BC7A-4F4E-83D4-07EED86C8849}"/>
          </ac:grpSpMkLst>
        </pc:grpChg>
        <pc:grpChg chg="add del mod">
          <ac:chgData name="hassan MH" userId="84cd2103f36ef0dc" providerId="LiveId" clId="{DEB09C12-C376-40B2-8D42-A50FB6EF1F24}" dt="2022-04-15T14:36:06.152" v="982" actId="165"/>
          <ac:grpSpMkLst>
            <pc:docMk/>
            <pc:sldMk cId="1982488759" sldId="335"/>
            <ac:grpSpMk id="4" creationId="{25E72485-643D-47E1-9647-20172FDF2BB9}"/>
          </ac:grpSpMkLst>
        </pc:grpChg>
        <pc:grpChg chg="add del mod">
          <ac:chgData name="hassan MH" userId="84cd2103f36ef0dc" providerId="LiveId" clId="{DEB09C12-C376-40B2-8D42-A50FB6EF1F24}" dt="2022-04-15T14:36:08.501" v="983" actId="165"/>
          <ac:grpSpMkLst>
            <pc:docMk/>
            <pc:sldMk cId="1982488759" sldId="335"/>
            <ac:grpSpMk id="5" creationId="{E4AF51B8-4E7D-41D5-874E-3505E0414006}"/>
          </ac:grpSpMkLst>
        </pc:grpChg>
        <pc:grpChg chg="add mod">
          <ac:chgData name="hassan MH" userId="84cd2103f36ef0dc" providerId="LiveId" clId="{DEB09C12-C376-40B2-8D42-A50FB6EF1F24}" dt="2022-04-15T16:00:10.542" v="2155" actId="164"/>
          <ac:grpSpMkLst>
            <pc:docMk/>
            <pc:sldMk cId="1982488759" sldId="335"/>
            <ac:grpSpMk id="6" creationId="{F63CD6A6-23B6-4215-BB1C-1E303CADB483}"/>
          </ac:grpSpMkLst>
        </pc:grpChg>
        <pc:grpChg chg="add mod">
          <ac:chgData name="hassan MH" userId="84cd2103f36ef0dc" providerId="LiveId" clId="{DEB09C12-C376-40B2-8D42-A50FB6EF1F24}" dt="2022-04-15T16:00:14.413" v="2156" actId="164"/>
          <ac:grpSpMkLst>
            <pc:docMk/>
            <pc:sldMk cId="1982488759" sldId="335"/>
            <ac:grpSpMk id="10" creationId="{8492F6CA-C4FE-4C8D-9A28-37DD35FE2CB3}"/>
          </ac:grpSpMkLst>
        </pc:grpChg>
        <pc:grpChg chg="add del mod">
          <ac:chgData name="hassan MH" userId="84cd2103f36ef0dc" providerId="LiveId" clId="{DEB09C12-C376-40B2-8D42-A50FB6EF1F24}" dt="2022-04-15T14:31:36.062" v="918" actId="478"/>
          <ac:grpSpMkLst>
            <pc:docMk/>
            <pc:sldMk cId="1982488759" sldId="335"/>
            <ac:grpSpMk id="29" creationId="{95F897F3-D5E5-481F-AE22-22B740DA79A8}"/>
          </ac:grpSpMkLst>
        </pc:grpChg>
        <pc:picChg chg="del mod">
          <ac:chgData name="hassan MH" userId="84cd2103f36ef0dc" providerId="LiveId" clId="{DEB09C12-C376-40B2-8D42-A50FB6EF1F24}" dt="2022-04-15T16:06:31.425" v="2237" actId="478"/>
          <ac:picMkLst>
            <pc:docMk/>
            <pc:sldMk cId="1982488759" sldId="335"/>
            <ac:picMk id="22" creationId="{8E954309-8309-435D-AD98-CED17F6DCDD2}"/>
          </ac:picMkLst>
        </pc:picChg>
        <pc:picChg chg="mod ord">
          <ac:chgData name="hassan MH" userId="84cd2103f36ef0dc" providerId="LiveId" clId="{DEB09C12-C376-40B2-8D42-A50FB6EF1F24}" dt="2022-04-15T14:36:08.501" v="983" actId="165"/>
          <ac:picMkLst>
            <pc:docMk/>
            <pc:sldMk cId="1982488759" sldId="335"/>
            <ac:picMk id="24" creationId="{D82FCFA6-E29F-4EDE-B510-0F8F15D93F92}"/>
          </ac:picMkLst>
        </pc:picChg>
        <pc:picChg chg="mod">
          <ac:chgData name="hassan MH" userId="84cd2103f36ef0dc" providerId="LiveId" clId="{DEB09C12-C376-40B2-8D42-A50FB6EF1F24}" dt="2022-04-15T14:36:06.152" v="982" actId="165"/>
          <ac:picMkLst>
            <pc:docMk/>
            <pc:sldMk cId="1982488759" sldId="335"/>
            <ac:picMk id="26" creationId="{D39E9CA6-8601-44E5-8E04-B80227C301ED}"/>
          </ac:picMkLst>
        </pc:picChg>
        <pc:picChg chg="del mod topLvl">
          <ac:chgData name="hassan MH" userId="84cd2103f36ef0dc" providerId="LiveId" clId="{DEB09C12-C376-40B2-8D42-A50FB6EF1F24}" dt="2022-04-15T14:31:36.062" v="918" actId="478"/>
          <ac:picMkLst>
            <pc:docMk/>
            <pc:sldMk cId="1982488759" sldId="335"/>
            <ac:picMk id="31" creationId="{CB30C006-C696-4447-BD61-DA0872A631B1}"/>
          </ac:picMkLst>
        </pc:picChg>
      </pc:sldChg>
      <pc:sldChg chg="addSp delSp modSp add mod ord modNotesTx">
        <pc:chgData name="hassan MH" userId="84cd2103f36ef0dc" providerId="LiveId" clId="{DEB09C12-C376-40B2-8D42-A50FB6EF1F24}" dt="2022-04-15T17:00:46.596" v="2357"/>
        <pc:sldMkLst>
          <pc:docMk/>
          <pc:sldMk cId="1371448894" sldId="336"/>
        </pc:sldMkLst>
        <pc:spChg chg="del">
          <ac:chgData name="hassan MH" userId="84cd2103f36ef0dc" providerId="LiveId" clId="{DEB09C12-C376-40B2-8D42-A50FB6EF1F24}" dt="2022-04-15T16:06:40.948" v="2241" actId="478"/>
          <ac:spMkLst>
            <pc:docMk/>
            <pc:sldMk cId="1371448894" sldId="336"/>
            <ac:spMk id="28" creationId="{F5A99E9D-B218-49DD-8388-25DA759D7FE1}"/>
          </ac:spMkLst>
        </pc:spChg>
        <pc:spChg chg="mod">
          <ac:chgData name="hassan MH" userId="84cd2103f36ef0dc" providerId="LiveId" clId="{DEB09C12-C376-40B2-8D42-A50FB6EF1F24}" dt="2022-04-15T14:54:12.325" v="1228" actId="1076"/>
          <ac:spMkLst>
            <pc:docMk/>
            <pc:sldMk cId="1371448894" sldId="336"/>
            <ac:spMk id="31" creationId="{1AF59666-C334-4C56-8EB4-11CEFD4F12F8}"/>
          </ac:spMkLst>
        </pc:spChg>
        <pc:spChg chg="mod">
          <ac:chgData name="hassan MH" userId="84cd2103f36ef0dc" providerId="LiveId" clId="{DEB09C12-C376-40B2-8D42-A50FB6EF1F24}" dt="2022-04-15T16:01:25.734" v="2178" actId="164"/>
          <ac:spMkLst>
            <pc:docMk/>
            <pc:sldMk cId="1371448894" sldId="336"/>
            <ac:spMk id="32" creationId="{D8006052-8C72-4DE3-8ED1-AD19A69D62FE}"/>
          </ac:spMkLst>
        </pc:spChg>
        <pc:spChg chg="del">
          <ac:chgData name="hassan MH" userId="84cd2103f36ef0dc" providerId="LiveId" clId="{DEB09C12-C376-40B2-8D42-A50FB6EF1F24}" dt="2022-04-15T14:39:19.245" v="1032" actId="478"/>
          <ac:spMkLst>
            <pc:docMk/>
            <pc:sldMk cId="1371448894" sldId="336"/>
            <ac:spMk id="37" creationId="{B97C9CB0-D40F-4F93-9564-9142F4838925}"/>
          </ac:spMkLst>
        </pc:spChg>
        <pc:spChg chg="mod">
          <ac:chgData name="hassan MH" userId="84cd2103f36ef0dc" providerId="LiveId" clId="{DEB09C12-C376-40B2-8D42-A50FB6EF1F24}" dt="2022-04-15T14:39:20.477" v="1033"/>
          <ac:spMkLst>
            <pc:docMk/>
            <pc:sldMk cId="1371448894" sldId="336"/>
            <ac:spMk id="102" creationId="{53A7F092-B8E5-47BF-B6E4-8EBDB041CB00}"/>
          </ac:spMkLst>
        </pc:spChg>
        <pc:spChg chg="mod">
          <ac:chgData name="hassan MH" userId="84cd2103f36ef0dc" providerId="LiveId" clId="{DEB09C12-C376-40B2-8D42-A50FB6EF1F24}" dt="2022-04-15T14:39:20.477" v="1033"/>
          <ac:spMkLst>
            <pc:docMk/>
            <pc:sldMk cId="1371448894" sldId="336"/>
            <ac:spMk id="103" creationId="{F05BE13E-F10D-4EF1-A0F3-ABF8FB72382D}"/>
          </ac:spMkLst>
        </pc:spChg>
        <pc:spChg chg="mod">
          <ac:chgData name="hassan MH" userId="84cd2103f36ef0dc" providerId="LiveId" clId="{DEB09C12-C376-40B2-8D42-A50FB6EF1F24}" dt="2022-04-15T14:39:20.477" v="1033"/>
          <ac:spMkLst>
            <pc:docMk/>
            <pc:sldMk cId="1371448894" sldId="336"/>
            <ac:spMk id="113" creationId="{29AB4438-DFDB-4CF3-80C1-C4C5836FC93D}"/>
          </ac:spMkLst>
        </pc:spChg>
        <pc:spChg chg="mod">
          <ac:chgData name="hassan MH" userId="84cd2103f36ef0dc" providerId="LiveId" clId="{DEB09C12-C376-40B2-8D42-A50FB6EF1F24}" dt="2022-04-15T14:39:20.477" v="1033"/>
          <ac:spMkLst>
            <pc:docMk/>
            <pc:sldMk cId="1371448894" sldId="336"/>
            <ac:spMk id="127" creationId="{CFE242D5-B8C4-4EEB-AEB1-02BED47C2EE9}"/>
          </ac:spMkLst>
        </pc:spChg>
        <pc:spChg chg="mod">
          <ac:chgData name="hassan MH" userId="84cd2103f36ef0dc" providerId="LiveId" clId="{DEB09C12-C376-40B2-8D42-A50FB6EF1F24}" dt="2022-04-15T14:39:20.477" v="1033"/>
          <ac:spMkLst>
            <pc:docMk/>
            <pc:sldMk cId="1371448894" sldId="336"/>
            <ac:spMk id="152" creationId="{30E51D05-9A49-4BF6-9808-02905510EDEB}"/>
          </ac:spMkLst>
        </pc:spChg>
        <pc:spChg chg="mod">
          <ac:chgData name="hassan MH" userId="84cd2103f36ef0dc" providerId="LiveId" clId="{DEB09C12-C376-40B2-8D42-A50FB6EF1F24}" dt="2022-04-15T14:39:20.477" v="1033"/>
          <ac:spMkLst>
            <pc:docMk/>
            <pc:sldMk cId="1371448894" sldId="336"/>
            <ac:spMk id="153" creationId="{A6A59564-33AC-4D06-B115-F600781073FC}"/>
          </ac:spMkLst>
        </pc:spChg>
        <pc:spChg chg="mod">
          <ac:chgData name="hassan MH" userId="84cd2103f36ef0dc" providerId="LiveId" clId="{DEB09C12-C376-40B2-8D42-A50FB6EF1F24}" dt="2022-04-15T14:39:20.477" v="1033"/>
          <ac:spMkLst>
            <pc:docMk/>
            <pc:sldMk cId="1371448894" sldId="336"/>
            <ac:spMk id="167" creationId="{1331646E-E561-4A97-90B6-2E9B20BE980C}"/>
          </ac:spMkLst>
        </pc:spChg>
        <pc:spChg chg="mod">
          <ac:chgData name="hassan MH" userId="84cd2103f36ef0dc" providerId="LiveId" clId="{DEB09C12-C376-40B2-8D42-A50FB6EF1F24}" dt="2022-04-15T14:39:20.477" v="1033"/>
          <ac:spMkLst>
            <pc:docMk/>
            <pc:sldMk cId="1371448894" sldId="336"/>
            <ac:spMk id="168" creationId="{9F9EC428-288E-47FC-8ECE-87A25F2BA4BA}"/>
          </ac:spMkLst>
        </pc:spChg>
        <pc:spChg chg="mod">
          <ac:chgData name="hassan MH" userId="84cd2103f36ef0dc" providerId="LiveId" clId="{DEB09C12-C376-40B2-8D42-A50FB6EF1F24}" dt="2022-04-15T14:39:20.477" v="1033"/>
          <ac:spMkLst>
            <pc:docMk/>
            <pc:sldMk cId="1371448894" sldId="336"/>
            <ac:spMk id="169" creationId="{C2CE9C20-8AEF-4292-92F8-AB6D2DAD950F}"/>
          </ac:spMkLst>
        </pc:spChg>
        <pc:spChg chg="mod">
          <ac:chgData name="hassan MH" userId="84cd2103f36ef0dc" providerId="LiveId" clId="{DEB09C12-C376-40B2-8D42-A50FB6EF1F24}" dt="2022-04-15T14:39:20.477" v="1033"/>
          <ac:spMkLst>
            <pc:docMk/>
            <pc:sldMk cId="1371448894" sldId="336"/>
            <ac:spMk id="170" creationId="{2C3AC9D0-A038-4CCB-859B-B9771E1D81EE}"/>
          </ac:spMkLst>
        </pc:spChg>
        <pc:spChg chg="mod">
          <ac:chgData name="hassan MH" userId="84cd2103f36ef0dc" providerId="LiveId" clId="{DEB09C12-C376-40B2-8D42-A50FB6EF1F24}" dt="2022-04-15T14:39:20.477" v="1033"/>
          <ac:spMkLst>
            <pc:docMk/>
            <pc:sldMk cId="1371448894" sldId="336"/>
            <ac:spMk id="171" creationId="{7C0EFCCC-7854-4CD5-A8B0-CA6FAA7A218B}"/>
          </ac:spMkLst>
        </pc:spChg>
        <pc:spChg chg="mod">
          <ac:chgData name="hassan MH" userId="84cd2103f36ef0dc" providerId="LiveId" clId="{DEB09C12-C376-40B2-8D42-A50FB6EF1F24}" dt="2022-04-15T14:39:20.477" v="1033"/>
          <ac:spMkLst>
            <pc:docMk/>
            <pc:sldMk cId="1371448894" sldId="336"/>
            <ac:spMk id="172" creationId="{9C1C596C-5286-457C-B7D6-B72D5AF21885}"/>
          </ac:spMkLst>
        </pc:spChg>
        <pc:spChg chg="mod">
          <ac:chgData name="hassan MH" userId="84cd2103f36ef0dc" providerId="LiveId" clId="{DEB09C12-C376-40B2-8D42-A50FB6EF1F24}" dt="2022-04-15T14:39:20.477" v="1033"/>
          <ac:spMkLst>
            <pc:docMk/>
            <pc:sldMk cId="1371448894" sldId="336"/>
            <ac:spMk id="173" creationId="{6DDD2840-EC44-4667-99FD-5DAB42917E4F}"/>
          </ac:spMkLst>
        </pc:spChg>
        <pc:spChg chg="mod">
          <ac:chgData name="hassan MH" userId="84cd2103f36ef0dc" providerId="LiveId" clId="{DEB09C12-C376-40B2-8D42-A50FB6EF1F24}" dt="2022-04-15T14:39:20.477" v="1033"/>
          <ac:spMkLst>
            <pc:docMk/>
            <pc:sldMk cId="1371448894" sldId="336"/>
            <ac:spMk id="174" creationId="{92AF4647-BB89-4905-8521-DFC0C55E30E8}"/>
          </ac:spMkLst>
        </pc:spChg>
        <pc:spChg chg="mod">
          <ac:chgData name="hassan MH" userId="84cd2103f36ef0dc" providerId="LiveId" clId="{DEB09C12-C376-40B2-8D42-A50FB6EF1F24}" dt="2022-04-15T14:39:20.477" v="1033"/>
          <ac:spMkLst>
            <pc:docMk/>
            <pc:sldMk cId="1371448894" sldId="336"/>
            <ac:spMk id="175" creationId="{1FCC73CD-14E9-4107-A9EC-8F0CE36164D9}"/>
          </ac:spMkLst>
        </pc:spChg>
        <pc:spChg chg="mod">
          <ac:chgData name="hassan MH" userId="84cd2103f36ef0dc" providerId="LiveId" clId="{DEB09C12-C376-40B2-8D42-A50FB6EF1F24}" dt="2022-04-15T14:39:20.477" v="1033"/>
          <ac:spMkLst>
            <pc:docMk/>
            <pc:sldMk cId="1371448894" sldId="336"/>
            <ac:spMk id="176" creationId="{19D5DAF2-199F-43BF-8DD5-B04180D70D29}"/>
          </ac:spMkLst>
        </pc:spChg>
        <pc:spChg chg="mod">
          <ac:chgData name="hassan MH" userId="84cd2103f36ef0dc" providerId="LiveId" clId="{DEB09C12-C376-40B2-8D42-A50FB6EF1F24}" dt="2022-04-15T14:39:20.477" v="1033"/>
          <ac:spMkLst>
            <pc:docMk/>
            <pc:sldMk cId="1371448894" sldId="336"/>
            <ac:spMk id="177" creationId="{96BB6395-7D87-49B9-B311-9E9A2D180F40}"/>
          </ac:spMkLst>
        </pc:spChg>
        <pc:spChg chg="mod">
          <ac:chgData name="hassan MH" userId="84cd2103f36ef0dc" providerId="LiveId" clId="{DEB09C12-C376-40B2-8D42-A50FB6EF1F24}" dt="2022-04-15T14:39:20.477" v="1033"/>
          <ac:spMkLst>
            <pc:docMk/>
            <pc:sldMk cId="1371448894" sldId="336"/>
            <ac:spMk id="178" creationId="{ABC8E4F9-AC01-467B-996C-65D5190D67D0}"/>
          </ac:spMkLst>
        </pc:spChg>
        <pc:spChg chg="mod">
          <ac:chgData name="hassan MH" userId="84cd2103f36ef0dc" providerId="LiveId" clId="{DEB09C12-C376-40B2-8D42-A50FB6EF1F24}" dt="2022-04-15T14:39:20.477" v="1033"/>
          <ac:spMkLst>
            <pc:docMk/>
            <pc:sldMk cId="1371448894" sldId="336"/>
            <ac:spMk id="179" creationId="{EEDF2D6B-DCC4-4A85-8E76-38E3E89648BC}"/>
          </ac:spMkLst>
        </pc:spChg>
        <pc:spChg chg="mod">
          <ac:chgData name="hassan MH" userId="84cd2103f36ef0dc" providerId="LiveId" clId="{DEB09C12-C376-40B2-8D42-A50FB6EF1F24}" dt="2022-04-15T14:39:20.477" v="1033"/>
          <ac:spMkLst>
            <pc:docMk/>
            <pc:sldMk cId="1371448894" sldId="336"/>
            <ac:spMk id="180" creationId="{08D31974-D7BC-4544-8FE8-B27865FB7AFE}"/>
          </ac:spMkLst>
        </pc:spChg>
        <pc:spChg chg="mod">
          <ac:chgData name="hassan MH" userId="84cd2103f36ef0dc" providerId="LiveId" clId="{DEB09C12-C376-40B2-8D42-A50FB6EF1F24}" dt="2022-04-15T14:39:20.477" v="1033"/>
          <ac:spMkLst>
            <pc:docMk/>
            <pc:sldMk cId="1371448894" sldId="336"/>
            <ac:spMk id="181" creationId="{C4B533B9-E7C1-4061-9604-26D7B4483AD5}"/>
          </ac:spMkLst>
        </pc:spChg>
        <pc:spChg chg="mod">
          <ac:chgData name="hassan MH" userId="84cd2103f36ef0dc" providerId="LiveId" clId="{DEB09C12-C376-40B2-8D42-A50FB6EF1F24}" dt="2022-04-15T14:39:20.477" v="1033"/>
          <ac:spMkLst>
            <pc:docMk/>
            <pc:sldMk cId="1371448894" sldId="336"/>
            <ac:spMk id="182" creationId="{4CDEF547-0753-4BD8-8DC4-9F359257F776}"/>
          </ac:spMkLst>
        </pc:spChg>
        <pc:spChg chg="mod">
          <ac:chgData name="hassan MH" userId="84cd2103f36ef0dc" providerId="LiveId" clId="{DEB09C12-C376-40B2-8D42-A50FB6EF1F24}" dt="2022-04-15T14:39:20.477" v="1033"/>
          <ac:spMkLst>
            <pc:docMk/>
            <pc:sldMk cId="1371448894" sldId="336"/>
            <ac:spMk id="183" creationId="{B22DDD88-5137-43D8-9086-39BC47977112}"/>
          </ac:spMkLst>
        </pc:spChg>
        <pc:spChg chg="mod">
          <ac:chgData name="hassan MH" userId="84cd2103f36ef0dc" providerId="LiveId" clId="{DEB09C12-C376-40B2-8D42-A50FB6EF1F24}" dt="2022-04-15T14:39:20.477" v="1033"/>
          <ac:spMkLst>
            <pc:docMk/>
            <pc:sldMk cId="1371448894" sldId="336"/>
            <ac:spMk id="184" creationId="{427E1B14-12BA-462C-8836-9AE5D7069DAC}"/>
          </ac:spMkLst>
        </pc:spChg>
        <pc:spChg chg="mod">
          <ac:chgData name="hassan MH" userId="84cd2103f36ef0dc" providerId="LiveId" clId="{DEB09C12-C376-40B2-8D42-A50FB6EF1F24}" dt="2022-04-15T14:39:20.477" v="1033"/>
          <ac:spMkLst>
            <pc:docMk/>
            <pc:sldMk cId="1371448894" sldId="336"/>
            <ac:spMk id="185" creationId="{70B53441-82B8-4A3A-9BEA-47757239A385}"/>
          </ac:spMkLst>
        </pc:spChg>
        <pc:spChg chg="mod">
          <ac:chgData name="hassan MH" userId="84cd2103f36ef0dc" providerId="LiveId" clId="{DEB09C12-C376-40B2-8D42-A50FB6EF1F24}" dt="2022-04-15T14:39:20.477" v="1033"/>
          <ac:spMkLst>
            <pc:docMk/>
            <pc:sldMk cId="1371448894" sldId="336"/>
            <ac:spMk id="186" creationId="{EE1717F6-6BC8-434C-92CA-731CB3743385}"/>
          </ac:spMkLst>
        </pc:spChg>
        <pc:spChg chg="mod">
          <ac:chgData name="hassan MH" userId="84cd2103f36ef0dc" providerId="LiveId" clId="{DEB09C12-C376-40B2-8D42-A50FB6EF1F24}" dt="2022-04-15T14:39:20.477" v="1033"/>
          <ac:spMkLst>
            <pc:docMk/>
            <pc:sldMk cId="1371448894" sldId="336"/>
            <ac:spMk id="189" creationId="{7169ABCD-DEC0-4501-8415-274B58EBA24D}"/>
          </ac:spMkLst>
        </pc:spChg>
        <pc:spChg chg="mod">
          <ac:chgData name="hassan MH" userId="84cd2103f36ef0dc" providerId="LiveId" clId="{DEB09C12-C376-40B2-8D42-A50FB6EF1F24}" dt="2022-04-15T14:39:20.477" v="1033"/>
          <ac:spMkLst>
            <pc:docMk/>
            <pc:sldMk cId="1371448894" sldId="336"/>
            <ac:spMk id="190" creationId="{A9D741EC-BC3F-45E3-BE2D-6BF96DEF400A}"/>
          </ac:spMkLst>
        </pc:spChg>
        <pc:spChg chg="mod">
          <ac:chgData name="hassan MH" userId="84cd2103f36ef0dc" providerId="LiveId" clId="{DEB09C12-C376-40B2-8D42-A50FB6EF1F24}" dt="2022-04-15T14:39:20.477" v="1033"/>
          <ac:spMkLst>
            <pc:docMk/>
            <pc:sldMk cId="1371448894" sldId="336"/>
            <ac:spMk id="191" creationId="{A3FB4AE8-4085-4339-8FD4-6D60205E398C}"/>
          </ac:spMkLst>
        </pc:spChg>
        <pc:spChg chg="mod">
          <ac:chgData name="hassan MH" userId="84cd2103f36ef0dc" providerId="LiveId" clId="{DEB09C12-C376-40B2-8D42-A50FB6EF1F24}" dt="2022-04-15T14:39:20.477" v="1033"/>
          <ac:spMkLst>
            <pc:docMk/>
            <pc:sldMk cId="1371448894" sldId="336"/>
            <ac:spMk id="192" creationId="{E6FE6BAF-DF4D-4AB8-8B2D-3729AFEDE9AB}"/>
          </ac:spMkLst>
        </pc:spChg>
        <pc:spChg chg="mod">
          <ac:chgData name="hassan MH" userId="84cd2103f36ef0dc" providerId="LiveId" clId="{DEB09C12-C376-40B2-8D42-A50FB6EF1F24}" dt="2022-04-15T14:39:20.477" v="1033"/>
          <ac:spMkLst>
            <pc:docMk/>
            <pc:sldMk cId="1371448894" sldId="336"/>
            <ac:spMk id="193" creationId="{8D31F4AE-84C6-4205-9D13-C514C2728BD5}"/>
          </ac:spMkLst>
        </pc:spChg>
        <pc:spChg chg="mod">
          <ac:chgData name="hassan MH" userId="84cd2103f36ef0dc" providerId="LiveId" clId="{DEB09C12-C376-40B2-8D42-A50FB6EF1F24}" dt="2022-04-15T14:39:20.477" v="1033"/>
          <ac:spMkLst>
            <pc:docMk/>
            <pc:sldMk cId="1371448894" sldId="336"/>
            <ac:spMk id="194" creationId="{632CF07B-7C2E-47C8-A200-4458E4A4F969}"/>
          </ac:spMkLst>
        </pc:spChg>
        <pc:spChg chg="mod">
          <ac:chgData name="hassan MH" userId="84cd2103f36ef0dc" providerId="LiveId" clId="{DEB09C12-C376-40B2-8D42-A50FB6EF1F24}" dt="2022-04-15T14:39:20.477" v="1033"/>
          <ac:spMkLst>
            <pc:docMk/>
            <pc:sldMk cId="1371448894" sldId="336"/>
            <ac:spMk id="195" creationId="{F0D4E25D-8404-4185-B42F-33368A819F9E}"/>
          </ac:spMkLst>
        </pc:spChg>
        <pc:spChg chg="mod">
          <ac:chgData name="hassan MH" userId="84cd2103f36ef0dc" providerId="LiveId" clId="{DEB09C12-C376-40B2-8D42-A50FB6EF1F24}" dt="2022-04-15T14:39:20.477" v="1033"/>
          <ac:spMkLst>
            <pc:docMk/>
            <pc:sldMk cId="1371448894" sldId="336"/>
            <ac:spMk id="196" creationId="{1217FA97-CA88-4110-8E1D-4483E47CF82D}"/>
          </ac:spMkLst>
        </pc:spChg>
        <pc:spChg chg="mod">
          <ac:chgData name="hassan MH" userId="84cd2103f36ef0dc" providerId="LiveId" clId="{DEB09C12-C376-40B2-8D42-A50FB6EF1F24}" dt="2022-04-15T14:39:20.477" v="1033"/>
          <ac:spMkLst>
            <pc:docMk/>
            <pc:sldMk cId="1371448894" sldId="336"/>
            <ac:spMk id="197" creationId="{C47D7ACA-A0FA-4622-B937-E4535E8517BC}"/>
          </ac:spMkLst>
        </pc:spChg>
        <pc:spChg chg="mod">
          <ac:chgData name="hassan MH" userId="84cd2103f36ef0dc" providerId="LiveId" clId="{DEB09C12-C376-40B2-8D42-A50FB6EF1F24}" dt="2022-04-15T14:39:20.477" v="1033"/>
          <ac:spMkLst>
            <pc:docMk/>
            <pc:sldMk cId="1371448894" sldId="336"/>
            <ac:spMk id="198" creationId="{A6C163D2-DA3D-44A1-A269-A9866221B697}"/>
          </ac:spMkLst>
        </pc:spChg>
        <pc:spChg chg="mod">
          <ac:chgData name="hassan MH" userId="84cd2103f36ef0dc" providerId="LiveId" clId="{DEB09C12-C376-40B2-8D42-A50FB6EF1F24}" dt="2022-04-15T14:39:20.477" v="1033"/>
          <ac:spMkLst>
            <pc:docMk/>
            <pc:sldMk cId="1371448894" sldId="336"/>
            <ac:spMk id="199" creationId="{B336C200-44A1-4CAA-94C0-12AFC2016779}"/>
          </ac:spMkLst>
        </pc:spChg>
        <pc:spChg chg="mod">
          <ac:chgData name="hassan MH" userId="84cd2103f36ef0dc" providerId="LiveId" clId="{DEB09C12-C376-40B2-8D42-A50FB6EF1F24}" dt="2022-04-15T14:39:20.477" v="1033"/>
          <ac:spMkLst>
            <pc:docMk/>
            <pc:sldMk cId="1371448894" sldId="336"/>
            <ac:spMk id="200" creationId="{51DD0DAF-8269-4D2C-ABBA-B5EED6A9F837}"/>
          </ac:spMkLst>
        </pc:spChg>
        <pc:spChg chg="mod">
          <ac:chgData name="hassan MH" userId="84cd2103f36ef0dc" providerId="LiveId" clId="{DEB09C12-C376-40B2-8D42-A50FB6EF1F24}" dt="2022-04-15T14:39:20.477" v="1033"/>
          <ac:spMkLst>
            <pc:docMk/>
            <pc:sldMk cId="1371448894" sldId="336"/>
            <ac:spMk id="201" creationId="{0025A664-85B5-4BB0-9308-82B597D94FDE}"/>
          </ac:spMkLst>
        </pc:spChg>
        <pc:spChg chg="mod">
          <ac:chgData name="hassan MH" userId="84cd2103f36ef0dc" providerId="LiveId" clId="{DEB09C12-C376-40B2-8D42-A50FB6EF1F24}" dt="2022-04-15T14:39:20.477" v="1033"/>
          <ac:spMkLst>
            <pc:docMk/>
            <pc:sldMk cId="1371448894" sldId="336"/>
            <ac:spMk id="202" creationId="{ED21DA87-9B75-4477-BCC5-42DB4BC5F7CF}"/>
          </ac:spMkLst>
        </pc:spChg>
        <pc:spChg chg="mod">
          <ac:chgData name="hassan MH" userId="84cd2103f36ef0dc" providerId="LiveId" clId="{DEB09C12-C376-40B2-8D42-A50FB6EF1F24}" dt="2022-04-15T14:39:20.477" v="1033"/>
          <ac:spMkLst>
            <pc:docMk/>
            <pc:sldMk cId="1371448894" sldId="336"/>
            <ac:spMk id="203" creationId="{4626F310-333B-46FF-BFC5-B7E69BDAF4A0}"/>
          </ac:spMkLst>
        </pc:spChg>
        <pc:spChg chg="mod">
          <ac:chgData name="hassan MH" userId="84cd2103f36ef0dc" providerId="LiveId" clId="{DEB09C12-C376-40B2-8D42-A50FB6EF1F24}" dt="2022-04-15T14:52:34.996" v="1210"/>
          <ac:spMkLst>
            <pc:docMk/>
            <pc:sldMk cId="1371448894" sldId="336"/>
            <ac:spMk id="205" creationId="{2CE1F956-6B13-4276-9174-488FA3710F01}"/>
          </ac:spMkLst>
        </pc:spChg>
        <pc:spChg chg="mod">
          <ac:chgData name="hassan MH" userId="84cd2103f36ef0dc" providerId="LiveId" clId="{DEB09C12-C376-40B2-8D42-A50FB6EF1F24}" dt="2022-04-15T14:52:34.996" v="1210"/>
          <ac:spMkLst>
            <pc:docMk/>
            <pc:sldMk cId="1371448894" sldId="336"/>
            <ac:spMk id="206" creationId="{1842F257-300E-4FC2-BC2F-E9D74322F69C}"/>
          </ac:spMkLst>
        </pc:spChg>
        <pc:spChg chg="mod">
          <ac:chgData name="hassan MH" userId="84cd2103f36ef0dc" providerId="LiveId" clId="{DEB09C12-C376-40B2-8D42-A50FB6EF1F24}" dt="2022-04-15T14:53:31.327" v="1220" actId="207"/>
          <ac:spMkLst>
            <pc:docMk/>
            <pc:sldMk cId="1371448894" sldId="336"/>
            <ac:spMk id="207" creationId="{7AC83A34-D61A-4ED5-B2F5-75175C8CD6DD}"/>
          </ac:spMkLst>
        </pc:spChg>
        <pc:spChg chg="mod">
          <ac:chgData name="hassan MH" userId="84cd2103f36ef0dc" providerId="LiveId" clId="{DEB09C12-C376-40B2-8D42-A50FB6EF1F24}" dt="2022-04-15T14:53:44.981" v="1223" actId="207"/>
          <ac:spMkLst>
            <pc:docMk/>
            <pc:sldMk cId="1371448894" sldId="336"/>
            <ac:spMk id="208" creationId="{4E245F79-5882-4971-B97E-4278D0F93DEF}"/>
          </ac:spMkLst>
        </pc:spChg>
        <pc:spChg chg="mod">
          <ac:chgData name="hassan MH" userId="84cd2103f36ef0dc" providerId="LiveId" clId="{DEB09C12-C376-40B2-8D42-A50FB6EF1F24}" dt="2022-04-15T14:53:42.751" v="1222" actId="207"/>
          <ac:spMkLst>
            <pc:docMk/>
            <pc:sldMk cId="1371448894" sldId="336"/>
            <ac:spMk id="209" creationId="{B3750459-47FF-4832-A3C9-C7B1E68C995C}"/>
          </ac:spMkLst>
        </pc:spChg>
        <pc:spChg chg="mod">
          <ac:chgData name="hassan MH" userId="84cd2103f36ef0dc" providerId="LiveId" clId="{DEB09C12-C376-40B2-8D42-A50FB6EF1F24}" dt="2022-04-15T14:52:34.996" v="1210"/>
          <ac:spMkLst>
            <pc:docMk/>
            <pc:sldMk cId="1371448894" sldId="336"/>
            <ac:spMk id="210" creationId="{C5C7526B-A9B0-4A1C-95FB-883D7FCAC853}"/>
          </ac:spMkLst>
        </pc:spChg>
        <pc:spChg chg="mod">
          <ac:chgData name="hassan MH" userId="84cd2103f36ef0dc" providerId="LiveId" clId="{DEB09C12-C376-40B2-8D42-A50FB6EF1F24}" dt="2022-04-15T14:52:34.996" v="1210"/>
          <ac:spMkLst>
            <pc:docMk/>
            <pc:sldMk cId="1371448894" sldId="336"/>
            <ac:spMk id="211" creationId="{ADE13F12-D2E8-4897-9BAE-0656A9C62478}"/>
          </ac:spMkLst>
        </pc:spChg>
        <pc:spChg chg="mod">
          <ac:chgData name="hassan MH" userId="84cd2103f36ef0dc" providerId="LiveId" clId="{DEB09C12-C376-40B2-8D42-A50FB6EF1F24}" dt="2022-04-15T14:52:34.996" v="1210"/>
          <ac:spMkLst>
            <pc:docMk/>
            <pc:sldMk cId="1371448894" sldId="336"/>
            <ac:spMk id="212" creationId="{B30BF3A7-F03D-4587-BFC3-EE3AF853948C}"/>
          </ac:spMkLst>
        </pc:spChg>
        <pc:spChg chg="mod">
          <ac:chgData name="hassan MH" userId="84cd2103f36ef0dc" providerId="LiveId" clId="{DEB09C12-C376-40B2-8D42-A50FB6EF1F24}" dt="2022-04-15T14:52:34.996" v="1210"/>
          <ac:spMkLst>
            <pc:docMk/>
            <pc:sldMk cId="1371448894" sldId="336"/>
            <ac:spMk id="213" creationId="{3DFFBB7B-4719-4DC0-AF02-422691004765}"/>
          </ac:spMkLst>
        </pc:spChg>
        <pc:spChg chg="mod">
          <ac:chgData name="hassan MH" userId="84cd2103f36ef0dc" providerId="LiveId" clId="{DEB09C12-C376-40B2-8D42-A50FB6EF1F24}" dt="2022-04-15T14:52:34.996" v="1210"/>
          <ac:spMkLst>
            <pc:docMk/>
            <pc:sldMk cId="1371448894" sldId="336"/>
            <ac:spMk id="214" creationId="{C66B6E3F-C8D3-4183-832F-275F44492A0E}"/>
          </ac:spMkLst>
        </pc:spChg>
        <pc:spChg chg="mod">
          <ac:chgData name="hassan MH" userId="84cd2103f36ef0dc" providerId="LiveId" clId="{DEB09C12-C376-40B2-8D42-A50FB6EF1F24}" dt="2022-04-15T14:53:48.872" v="1225" actId="207"/>
          <ac:spMkLst>
            <pc:docMk/>
            <pc:sldMk cId="1371448894" sldId="336"/>
            <ac:spMk id="215" creationId="{1385C565-AD79-43EC-80D8-8670B17E4D0D}"/>
          </ac:spMkLst>
        </pc:spChg>
        <pc:spChg chg="mod">
          <ac:chgData name="hassan MH" userId="84cd2103f36ef0dc" providerId="LiveId" clId="{DEB09C12-C376-40B2-8D42-A50FB6EF1F24}" dt="2022-04-15T14:53:53.515" v="1226" actId="207"/>
          <ac:spMkLst>
            <pc:docMk/>
            <pc:sldMk cId="1371448894" sldId="336"/>
            <ac:spMk id="216" creationId="{EA8D05A1-B460-4E4C-9B2C-7CEC10175D84}"/>
          </ac:spMkLst>
        </pc:spChg>
        <pc:spChg chg="mod">
          <ac:chgData name="hassan MH" userId="84cd2103f36ef0dc" providerId="LiveId" clId="{DEB09C12-C376-40B2-8D42-A50FB6EF1F24}" dt="2022-04-15T14:52:34.996" v="1210"/>
          <ac:spMkLst>
            <pc:docMk/>
            <pc:sldMk cId="1371448894" sldId="336"/>
            <ac:spMk id="217" creationId="{734EE975-A0D3-4904-8903-FBA8EDD5BF8C}"/>
          </ac:spMkLst>
        </pc:spChg>
        <pc:spChg chg="mod">
          <ac:chgData name="hassan MH" userId="84cd2103f36ef0dc" providerId="LiveId" clId="{DEB09C12-C376-40B2-8D42-A50FB6EF1F24}" dt="2022-04-15T14:52:34.996" v="1210"/>
          <ac:spMkLst>
            <pc:docMk/>
            <pc:sldMk cId="1371448894" sldId="336"/>
            <ac:spMk id="218" creationId="{4D4E786A-1C54-474E-9C92-DCB7EEDBF9B0}"/>
          </ac:spMkLst>
        </pc:spChg>
        <pc:spChg chg="mod">
          <ac:chgData name="hassan MH" userId="84cd2103f36ef0dc" providerId="LiveId" clId="{DEB09C12-C376-40B2-8D42-A50FB6EF1F24}" dt="2022-04-15T14:52:34.996" v="1210"/>
          <ac:spMkLst>
            <pc:docMk/>
            <pc:sldMk cId="1371448894" sldId="336"/>
            <ac:spMk id="219" creationId="{8C05195F-3FA4-4882-ADA0-590151BCFD19}"/>
          </ac:spMkLst>
        </pc:spChg>
        <pc:spChg chg="mod">
          <ac:chgData name="hassan MH" userId="84cd2103f36ef0dc" providerId="LiveId" clId="{DEB09C12-C376-40B2-8D42-A50FB6EF1F24}" dt="2022-04-15T14:52:34.996" v="1210"/>
          <ac:spMkLst>
            <pc:docMk/>
            <pc:sldMk cId="1371448894" sldId="336"/>
            <ac:spMk id="220" creationId="{05358DA7-3047-4AE2-92F2-64896EC1D442}"/>
          </ac:spMkLst>
        </pc:spChg>
        <pc:spChg chg="mod">
          <ac:chgData name="hassan MH" userId="84cd2103f36ef0dc" providerId="LiveId" clId="{DEB09C12-C376-40B2-8D42-A50FB6EF1F24}" dt="2022-04-15T14:53:46.216" v="1224" actId="207"/>
          <ac:spMkLst>
            <pc:docMk/>
            <pc:sldMk cId="1371448894" sldId="336"/>
            <ac:spMk id="221" creationId="{564C1292-92E2-4615-9DF1-9BBBBF860390}"/>
          </ac:spMkLst>
        </pc:spChg>
        <pc:spChg chg="mod">
          <ac:chgData name="hassan MH" userId="84cd2103f36ef0dc" providerId="LiveId" clId="{DEB09C12-C376-40B2-8D42-A50FB6EF1F24}" dt="2022-04-15T14:52:34.996" v="1210"/>
          <ac:spMkLst>
            <pc:docMk/>
            <pc:sldMk cId="1371448894" sldId="336"/>
            <ac:spMk id="223" creationId="{4B1CE731-3174-4AAE-911F-9B65BAE28B28}"/>
          </ac:spMkLst>
        </pc:spChg>
        <pc:spChg chg="mod">
          <ac:chgData name="hassan MH" userId="84cd2103f36ef0dc" providerId="LiveId" clId="{DEB09C12-C376-40B2-8D42-A50FB6EF1F24}" dt="2022-04-15T15:21:02.937" v="1576" actId="207"/>
          <ac:spMkLst>
            <pc:docMk/>
            <pc:sldMk cId="1371448894" sldId="336"/>
            <ac:spMk id="226" creationId="{30D26BA1-E98A-494B-A1D6-BD30668F1C47}"/>
          </ac:spMkLst>
        </pc:spChg>
        <pc:spChg chg="mod">
          <ac:chgData name="hassan MH" userId="84cd2103f36ef0dc" providerId="LiveId" clId="{DEB09C12-C376-40B2-8D42-A50FB6EF1F24}" dt="2022-04-15T14:52:34.996" v="1210"/>
          <ac:spMkLst>
            <pc:docMk/>
            <pc:sldMk cId="1371448894" sldId="336"/>
            <ac:spMk id="227" creationId="{0FD2918E-F35B-4704-B634-30599B5842D5}"/>
          </ac:spMkLst>
        </pc:spChg>
        <pc:spChg chg="mod">
          <ac:chgData name="hassan MH" userId="84cd2103f36ef0dc" providerId="LiveId" clId="{DEB09C12-C376-40B2-8D42-A50FB6EF1F24}" dt="2022-04-15T14:52:34.996" v="1210"/>
          <ac:spMkLst>
            <pc:docMk/>
            <pc:sldMk cId="1371448894" sldId="336"/>
            <ac:spMk id="228" creationId="{F702BF21-2CF3-49BD-AF31-CE25BAEBF9D3}"/>
          </ac:spMkLst>
        </pc:spChg>
        <pc:spChg chg="mod">
          <ac:chgData name="hassan MH" userId="84cd2103f36ef0dc" providerId="LiveId" clId="{DEB09C12-C376-40B2-8D42-A50FB6EF1F24}" dt="2022-04-15T15:20:56.095" v="1574" actId="208"/>
          <ac:spMkLst>
            <pc:docMk/>
            <pc:sldMk cId="1371448894" sldId="336"/>
            <ac:spMk id="229" creationId="{B8EBB0C1-7488-4F12-8B25-5DFAB23566AE}"/>
          </ac:spMkLst>
        </pc:spChg>
        <pc:spChg chg="mod">
          <ac:chgData name="hassan MH" userId="84cd2103f36ef0dc" providerId="LiveId" clId="{DEB09C12-C376-40B2-8D42-A50FB6EF1F24}" dt="2022-04-15T15:20:56.095" v="1574" actId="208"/>
          <ac:spMkLst>
            <pc:docMk/>
            <pc:sldMk cId="1371448894" sldId="336"/>
            <ac:spMk id="230" creationId="{FE9F3813-C7CA-4696-9973-3DF723F61748}"/>
          </ac:spMkLst>
        </pc:spChg>
        <pc:spChg chg="mod">
          <ac:chgData name="hassan MH" userId="84cd2103f36ef0dc" providerId="LiveId" clId="{DEB09C12-C376-40B2-8D42-A50FB6EF1F24}" dt="2022-04-15T15:20:59.276" v="1575" actId="208"/>
          <ac:spMkLst>
            <pc:docMk/>
            <pc:sldMk cId="1371448894" sldId="336"/>
            <ac:spMk id="231" creationId="{8DBD2116-97C5-4D55-A739-DA8F78FDB017}"/>
          </ac:spMkLst>
        </pc:spChg>
        <pc:spChg chg="mod">
          <ac:chgData name="hassan MH" userId="84cd2103f36ef0dc" providerId="LiveId" clId="{DEB09C12-C376-40B2-8D42-A50FB6EF1F24}" dt="2022-04-15T15:20:59.276" v="1575" actId="208"/>
          <ac:spMkLst>
            <pc:docMk/>
            <pc:sldMk cId="1371448894" sldId="336"/>
            <ac:spMk id="232" creationId="{A3D2783C-DACF-453D-9371-A348CF229AD2}"/>
          </ac:spMkLst>
        </pc:spChg>
        <pc:spChg chg="mod">
          <ac:chgData name="hassan MH" userId="84cd2103f36ef0dc" providerId="LiveId" clId="{DEB09C12-C376-40B2-8D42-A50FB6EF1F24}" dt="2022-04-15T14:53:36.126" v="1221" actId="207"/>
          <ac:spMkLst>
            <pc:docMk/>
            <pc:sldMk cId="1371448894" sldId="336"/>
            <ac:spMk id="233" creationId="{F08626F4-7016-4FDB-AA57-96714FAEC687}"/>
          </ac:spMkLst>
        </pc:spChg>
        <pc:spChg chg="mod">
          <ac:chgData name="hassan MH" userId="84cd2103f36ef0dc" providerId="LiveId" clId="{DEB09C12-C376-40B2-8D42-A50FB6EF1F24}" dt="2022-04-15T14:52:34.996" v="1210"/>
          <ac:spMkLst>
            <pc:docMk/>
            <pc:sldMk cId="1371448894" sldId="336"/>
            <ac:spMk id="234" creationId="{268C2B29-7D52-4B8F-A1B8-326748651F32}"/>
          </ac:spMkLst>
        </pc:spChg>
        <pc:spChg chg="mod">
          <ac:chgData name="hassan MH" userId="84cd2103f36ef0dc" providerId="LiveId" clId="{DEB09C12-C376-40B2-8D42-A50FB6EF1F24}" dt="2022-04-15T14:52:34.996" v="1210"/>
          <ac:spMkLst>
            <pc:docMk/>
            <pc:sldMk cId="1371448894" sldId="336"/>
            <ac:spMk id="235" creationId="{61BEE809-6F73-453D-95C5-311A0E2D0C10}"/>
          </ac:spMkLst>
        </pc:spChg>
        <pc:spChg chg="mod">
          <ac:chgData name="hassan MH" userId="84cd2103f36ef0dc" providerId="LiveId" clId="{DEB09C12-C376-40B2-8D42-A50FB6EF1F24}" dt="2022-04-15T14:52:34.996" v="1210"/>
          <ac:spMkLst>
            <pc:docMk/>
            <pc:sldMk cId="1371448894" sldId="336"/>
            <ac:spMk id="236" creationId="{34FA55E1-AAFF-4FEB-BF25-63FE860E90A9}"/>
          </ac:spMkLst>
        </pc:spChg>
        <pc:spChg chg="mod">
          <ac:chgData name="hassan MH" userId="84cd2103f36ef0dc" providerId="LiveId" clId="{DEB09C12-C376-40B2-8D42-A50FB6EF1F24}" dt="2022-04-15T14:52:34.996" v="1210"/>
          <ac:spMkLst>
            <pc:docMk/>
            <pc:sldMk cId="1371448894" sldId="336"/>
            <ac:spMk id="237" creationId="{39841F8C-5233-4837-9155-5BADAFF5319F}"/>
          </ac:spMkLst>
        </pc:spChg>
        <pc:spChg chg="mod">
          <ac:chgData name="hassan MH" userId="84cd2103f36ef0dc" providerId="LiveId" clId="{DEB09C12-C376-40B2-8D42-A50FB6EF1F24}" dt="2022-04-15T14:52:34.996" v="1210"/>
          <ac:spMkLst>
            <pc:docMk/>
            <pc:sldMk cId="1371448894" sldId="336"/>
            <ac:spMk id="238" creationId="{06DBC77C-BAF1-4E15-A267-EB791CCD0182}"/>
          </ac:spMkLst>
        </pc:spChg>
        <pc:spChg chg="mod">
          <ac:chgData name="hassan MH" userId="84cd2103f36ef0dc" providerId="LiveId" clId="{DEB09C12-C376-40B2-8D42-A50FB6EF1F24}" dt="2022-04-15T14:52:34.996" v="1210"/>
          <ac:spMkLst>
            <pc:docMk/>
            <pc:sldMk cId="1371448894" sldId="336"/>
            <ac:spMk id="239" creationId="{B518945D-B6C4-40CB-8306-29C8B7709448}"/>
          </ac:spMkLst>
        </pc:spChg>
        <pc:spChg chg="mod">
          <ac:chgData name="hassan MH" userId="84cd2103f36ef0dc" providerId="LiveId" clId="{DEB09C12-C376-40B2-8D42-A50FB6EF1F24}" dt="2022-04-15T14:52:34.996" v="1210"/>
          <ac:spMkLst>
            <pc:docMk/>
            <pc:sldMk cId="1371448894" sldId="336"/>
            <ac:spMk id="240" creationId="{CDA672F8-A0D1-4411-B5A9-8D99D5486DFD}"/>
          </ac:spMkLst>
        </pc:spChg>
        <pc:spChg chg="add mod">
          <ac:chgData name="hassan MH" userId="84cd2103f36ef0dc" providerId="LiveId" clId="{DEB09C12-C376-40B2-8D42-A50FB6EF1F24}" dt="2022-04-15T14:54:27.447" v="1238" actId="1076"/>
          <ac:spMkLst>
            <pc:docMk/>
            <pc:sldMk cId="1371448894" sldId="336"/>
            <ac:spMk id="241" creationId="{BF991983-0F66-43CE-AE92-7889CA41A22D}"/>
          </ac:spMkLst>
        </pc:spChg>
        <pc:grpChg chg="add mod">
          <ac:chgData name="hassan MH" userId="84cd2103f36ef0dc" providerId="LiveId" clId="{DEB09C12-C376-40B2-8D42-A50FB6EF1F24}" dt="2022-04-15T16:01:25.734" v="2178" actId="164"/>
          <ac:grpSpMkLst>
            <pc:docMk/>
            <pc:sldMk cId="1371448894" sldId="336"/>
            <ac:grpSpMk id="3" creationId="{B0B147B9-46CC-447C-90D8-96FFC4230D4B}"/>
          </ac:grpSpMkLst>
        </pc:grpChg>
        <pc:grpChg chg="del">
          <ac:chgData name="hassan MH" userId="84cd2103f36ef0dc" providerId="LiveId" clId="{DEB09C12-C376-40B2-8D42-A50FB6EF1F24}" dt="2022-04-15T14:39:19.245" v="1032" actId="478"/>
          <ac:grpSpMkLst>
            <pc:docMk/>
            <pc:sldMk cId="1371448894" sldId="336"/>
            <ac:grpSpMk id="35" creationId="{CFFC3342-D25B-44CF-82BA-607E94872C80}"/>
          </ac:grpSpMkLst>
        </pc:grpChg>
        <pc:grpChg chg="del">
          <ac:chgData name="hassan MH" userId="84cd2103f36ef0dc" providerId="LiveId" clId="{DEB09C12-C376-40B2-8D42-A50FB6EF1F24}" dt="2022-04-15T14:39:19.245" v="1032" actId="478"/>
          <ac:grpSpMkLst>
            <pc:docMk/>
            <pc:sldMk cId="1371448894" sldId="336"/>
            <ac:grpSpMk id="36" creationId="{82033727-E42B-4676-A094-FB3137F72277}"/>
          </ac:grpSpMkLst>
        </pc:grpChg>
        <pc:grpChg chg="del">
          <ac:chgData name="hassan MH" userId="84cd2103f36ef0dc" providerId="LiveId" clId="{DEB09C12-C376-40B2-8D42-A50FB6EF1F24}" dt="2022-04-15T14:39:19.245" v="1032" actId="478"/>
          <ac:grpSpMkLst>
            <pc:docMk/>
            <pc:sldMk cId="1371448894" sldId="336"/>
            <ac:grpSpMk id="38" creationId="{7F0F119C-C62F-4C99-9B05-E2EE873628ED}"/>
          </ac:grpSpMkLst>
        </pc:grpChg>
        <pc:grpChg chg="add mod">
          <ac:chgData name="hassan MH" userId="84cd2103f36ef0dc" providerId="LiveId" clId="{DEB09C12-C376-40B2-8D42-A50FB6EF1F24}" dt="2022-04-15T16:01:25.734" v="2178" actId="164"/>
          <ac:grpSpMkLst>
            <pc:docMk/>
            <pc:sldMk cId="1371448894" sldId="336"/>
            <ac:grpSpMk id="96" creationId="{CF0204E8-ACCF-4EA9-AA19-4702DB190FCA}"/>
          </ac:grpSpMkLst>
        </pc:grpChg>
        <pc:grpChg chg="mod">
          <ac:chgData name="hassan MH" userId="84cd2103f36ef0dc" providerId="LiveId" clId="{DEB09C12-C376-40B2-8D42-A50FB6EF1F24}" dt="2022-04-15T14:39:20.477" v="1033"/>
          <ac:grpSpMkLst>
            <pc:docMk/>
            <pc:sldMk cId="1371448894" sldId="336"/>
            <ac:grpSpMk id="97" creationId="{EF101E3C-9596-4218-94AC-8DB0AA6F40DD}"/>
          </ac:grpSpMkLst>
        </pc:grpChg>
        <pc:grpChg chg="mod">
          <ac:chgData name="hassan MH" userId="84cd2103f36ef0dc" providerId="LiveId" clId="{DEB09C12-C376-40B2-8D42-A50FB6EF1F24}" dt="2022-04-15T14:39:20.477" v="1033"/>
          <ac:grpSpMkLst>
            <pc:docMk/>
            <pc:sldMk cId="1371448894" sldId="336"/>
            <ac:grpSpMk id="98" creationId="{961D5540-6EBF-44E8-AF8A-7007BBD9B8BE}"/>
          </ac:grpSpMkLst>
        </pc:grpChg>
        <pc:grpChg chg="mod">
          <ac:chgData name="hassan MH" userId="84cd2103f36ef0dc" providerId="LiveId" clId="{DEB09C12-C376-40B2-8D42-A50FB6EF1F24}" dt="2022-04-15T14:39:20.477" v="1033"/>
          <ac:grpSpMkLst>
            <pc:docMk/>
            <pc:sldMk cId="1371448894" sldId="336"/>
            <ac:grpSpMk id="99" creationId="{86A82191-6332-4165-9C32-28F08E19D23C}"/>
          </ac:grpSpMkLst>
        </pc:grpChg>
        <pc:grpChg chg="mod">
          <ac:chgData name="hassan MH" userId="84cd2103f36ef0dc" providerId="LiveId" clId="{DEB09C12-C376-40B2-8D42-A50FB6EF1F24}" dt="2022-04-15T14:39:20.477" v="1033"/>
          <ac:grpSpMkLst>
            <pc:docMk/>
            <pc:sldMk cId="1371448894" sldId="336"/>
            <ac:grpSpMk id="100" creationId="{85141CAD-1A98-4D76-A776-06C9B98AF6E5}"/>
          </ac:grpSpMkLst>
        </pc:grpChg>
        <pc:grpChg chg="mod">
          <ac:chgData name="hassan MH" userId="84cd2103f36ef0dc" providerId="LiveId" clId="{DEB09C12-C376-40B2-8D42-A50FB6EF1F24}" dt="2022-04-15T14:39:20.477" v="1033"/>
          <ac:grpSpMkLst>
            <pc:docMk/>
            <pc:sldMk cId="1371448894" sldId="336"/>
            <ac:grpSpMk id="101" creationId="{2B8DB670-68EC-465A-B3C6-7D2DC15CA6AE}"/>
          </ac:grpSpMkLst>
        </pc:grpChg>
        <pc:grpChg chg="del">
          <ac:chgData name="hassan MH" userId="84cd2103f36ef0dc" providerId="LiveId" clId="{DEB09C12-C376-40B2-8D42-A50FB6EF1F24}" dt="2022-04-15T14:39:47.740" v="1044" actId="478"/>
          <ac:grpSpMkLst>
            <pc:docMk/>
            <pc:sldMk cId="1371448894" sldId="336"/>
            <ac:grpSpMk id="166" creationId="{401A55B0-76A5-46CB-AAD2-34C31AFE09B5}"/>
          </ac:grpSpMkLst>
        </pc:grpChg>
        <pc:grpChg chg="mod">
          <ac:chgData name="hassan MH" userId="84cd2103f36ef0dc" providerId="LiveId" clId="{DEB09C12-C376-40B2-8D42-A50FB6EF1F24}" dt="2022-04-15T14:39:20.477" v="1033"/>
          <ac:grpSpMkLst>
            <pc:docMk/>
            <pc:sldMk cId="1371448894" sldId="336"/>
            <ac:grpSpMk id="187" creationId="{7CA163A6-E400-40CD-8A7C-12A872492170}"/>
          </ac:grpSpMkLst>
        </pc:grpChg>
        <pc:grpChg chg="mod">
          <ac:chgData name="hassan MH" userId="84cd2103f36ef0dc" providerId="LiveId" clId="{DEB09C12-C376-40B2-8D42-A50FB6EF1F24}" dt="2022-04-15T14:39:20.477" v="1033"/>
          <ac:grpSpMkLst>
            <pc:docMk/>
            <pc:sldMk cId="1371448894" sldId="336"/>
            <ac:grpSpMk id="188" creationId="{76308F0C-BAE1-4BBC-AB62-C14EF5B8BCE2}"/>
          </ac:grpSpMkLst>
        </pc:grpChg>
        <pc:grpChg chg="add del mod">
          <ac:chgData name="hassan MH" userId="84cd2103f36ef0dc" providerId="LiveId" clId="{DEB09C12-C376-40B2-8D42-A50FB6EF1F24}" dt="2022-04-15T17:00:42.686" v="2356" actId="478"/>
          <ac:grpSpMkLst>
            <pc:docMk/>
            <pc:sldMk cId="1371448894" sldId="336"/>
            <ac:grpSpMk id="204" creationId="{AC7F5205-B9AF-4513-928E-92C6A4100F6C}"/>
          </ac:grpSpMkLst>
        </pc:grpChg>
        <pc:grpChg chg="mod">
          <ac:chgData name="hassan MH" userId="84cd2103f36ef0dc" providerId="LiveId" clId="{DEB09C12-C376-40B2-8D42-A50FB6EF1F24}" dt="2022-04-15T14:52:34.996" v="1210"/>
          <ac:grpSpMkLst>
            <pc:docMk/>
            <pc:sldMk cId="1371448894" sldId="336"/>
            <ac:grpSpMk id="222" creationId="{1465AA28-3388-41C4-B4B3-F23D570048BB}"/>
          </ac:grpSpMkLst>
        </pc:grpChg>
        <pc:grpChg chg="mod">
          <ac:chgData name="hassan MH" userId="84cd2103f36ef0dc" providerId="LiveId" clId="{DEB09C12-C376-40B2-8D42-A50FB6EF1F24}" dt="2022-04-15T14:52:34.996" v="1210"/>
          <ac:grpSpMkLst>
            <pc:docMk/>
            <pc:sldMk cId="1371448894" sldId="336"/>
            <ac:grpSpMk id="224" creationId="{E08FBB7D-1C7E-4E50-9642-62EE32416F82}"/>
          </ac:grpSpMkLst>
        </pc:grpChg>
        <pc:grpChg chg="mod">
          <ac:chgData name="hassan MH" userId="84cd2103f36ef0dc" providerId="LiveId" clId="{DEB09C12-C376-40B2-8D42-A50FB6EF1F24}" dt="2022-04-15T14:52:34.996" v="1210"/>
          <ac:grpSpMkLst>
            <pc:docMk/>
            <pc:sldMk cId="1371448894" sldId="336"/>
            <ac:grpSpMk id="225" creationId="{CB74F10A-7F12-4285-9459-A4D4DFE70CE2}"/>
          </ac:grpSpMkLst>
        </pc:grpChg>
        <pc:picChg chg="add del mod">
          <ac:chgData name="hassan MH" userId="84cd2103f36ef0dc" providerId="LiveId" clId="{DEB09C12-C376-40B2-8D42-A50FB6EF1F24}" dt="2022-04-15T16:58:36.061" v="2300"/>
          <ac:picMkLst>
            <pc:docMk/>
            <pc:sldMk cId="1371448894" sldId="336"/>
            <ac:picMk id="4" creationId="{62C2A19F-2160-4DA4-87F8-2BEF406A04E5}"/>
          </ac:picMkLst>
        </pc:picChg>
        <pc:picChg chg="del">
          <ac:chgData name="hassan MH" userId="84cd2103f36ef0dc" providerId="LiveId" clId="{DEB09C12-C376-40B2-8D42-A50FB6EF1F24}" dt="2022-04-15T16:06:39.978" v="2239" actId="478"/>
          <ac:picMkLst>
            <pc:docMk/>
            <pc:sldMk cId="1371448894" sldId="336"/>
            <ac:picMk id="22" creationId="{8E954309-8309-435D-AD98-CED17F6DCDD2}"/>
          </ac:picMkLst>
        </pc:picChg>
        <pc:picChg chg="del">
          <ac:chgData name="hassan MH" userId="84cd2103f36ef0dc" providerId="LiveId" clId="{DEB09C12-C376-40B2-8D42-A50FB6EF1F24}" dt="2022-04-15T16:06:40.495" v="2240" actId="478"/>
          <ac:picMkLst>
            <pc:docMk/>
            <pc:sldMk cId="1371448894" sldId="336"/>
            <ac:picMk id="24" creationId="{D82FCFA6-E29F-4EDE-B510-0F8F15D93F92}"/>
          </ac:picMkLst>
        </pc:picChg>
        <pc:picChg chg="add mod">
          <ac:chgData name="hassan MH" userId="84cd2103f36ef0dc" providerId="LiveId" clId="{DEB09C12-C376-40B2-8D42-A50FB6EF1F24}" dt="2022-04-15T17:00:46.596" v="2357"/>
          <ac:picMkLst>
            <pc:docMk/>
            <pc:sldMk cId="1371448894" sldId="336"/>
            <ac:picMk id="242" creationId="{06CB9A13-2C0F-4E44-92BC-C4ECB73DF7A1}"/>
          </ac:picMkLst>
        </pc:picChg>
      </pc:sldChg>
      <pc:sldChg chg="addSp delSp modSp add mod ord modNotesTx">
        <pc:chgData name="hassan MH" userId="84cd2103f36ef0dc" providerId="LiveId" clId="{DEB09C12-C376-40B2-8D42-A50FB6EF1F24}" dt="2022-04-15T17:00:16.629" v="2350" actId="1076"/>
        <pc:sldMkLst>
          <pc:docMk/>
          <pc:sldMk cId="3551271637" sldId="337"/>
        </pc:sldMkLst>
        <pc:spChg chg="del mod">
          <ac:chgData name="hassan MH" userId="84cd2103f36ef0dc" providerId="LiveId" clId="{DEB09C12-C376-40B2-8D42-A50FB6EF1F24}" dt="2022-04-15T15:04:41.803" v="1313" actId="478"/>
          <ac:spMkLst>
            <pc:docMk/>
            <pc:sldMk cId="3551271637" sldId="337"/>
            <ac:spMk id="5" creationId="{A4A0D59B-2F2B-464F-9BC0-A20E36F6B9EF}"/>
          </ac:spMkLst>
        </pc:spChg>
        <pc:spChg chg="del mod">
          <ac:chgData name="hassan MH" userId="84cd2103f36ef0dc" providerId="LiveId" clId="{DEB09C12-C376-40B2-8D42-A50FB6EF1F24}" dt="2022-04-15T15:04:44.563" v="1314" actId="478"/>
          <ac:spMkLst>
            <pc:docMk/>
            <pc:sldMk cId="3551271637" sldId="337"/>
            <ac:spMk id="6" creationId="{2A849EC5-9AE3-4B69-803F-1A40734C405A}"/>
          </ac:spMkLst>
        </pc:spChg>
        <pc:spChg chg="del mod">
          <ac:chgData name="hassan MH" userId="84cd2103f36ef0dc" providerId="LiveId" clId="{DEB09C12-C376-40B2-8D42-A50FB6EF1F24}" dt="2022-04-15T15:04:53.085" v="1317" actId="478"/>
          <ac:spMkLst>
            <pc:docMk/>
            <pc:sldMk cId="3551271637" sldId="337"/>
            <ac:spMk id="12" creationId="{DFB06CFB-4277-49D2-94E4-0CD9836C907D}"/>
          </ac:spMkLst>
        </pc:spChg>
        <pc:spChg chg="del mod">
          <ac:chgData name="hassan MH" userId="84cd2103f36ef0dc" providerId="LiveId" clId="{DEB09C12-C376-40B2-8D42-A50FB6EF1F24}" dt="2022-04-15T15:04:55.667" v="1318" actId="478"/>
          <ac:spMkLst>
            <pc:docMk/>
            <pc:sldMk cId="3551271637" sldId="337"/>
            <ac:spMk id="14" creationId="{3AB36568-2114-4F9B-9FCF-740FA8A16053}"/>
          </ac:spMkLst>
        </pc:spChg>
        <pc:spChg chg="del mod">
          <ac:chgData name="hassan MH" userId="84cd2103f36ef0dc" providerId="LiveId" clId="{DEB09C12-C376-40B2-8D42-A50FB6EF1F24}" dt="2022-04-15T15:05:00.132" v="1319" actId="478"/>
          <ac:spMkLst>
            <pc:docMk/>
            <pc:sldMk cId="3551271637" sldId="337"/>
            <ac:spMk id="15" creationId="{79A96500-77D7-48AB-BE57-B6D9F45EC7C6}"/>
          </ac:spMkLst>
        </pc:spChg>
        <pc:spChg chg="del mod topLvl">
          <ac:chgData name="hassan MH" userId="84cd2103f36ef0dc" providerId="LiveId" clId="{DEB09C12-C376-40B2-8D42-A50FB6EF1F24}" dt="2022-04-15T15:05:14.313" v="1323" actId="478"/>
          <ac:spMkLst>
            <pc:docMk/>
            <pc:sldMk cId="3551271637" sldId="337"/>
            <ac:spMk id="16" creationId="{7D686AF3-4F0F-4F2B-9315-66065FB753DD}"/>
          </ac:spMkLst>
        </pc:spChg>
        <pc:spChg chg="mod">
          <ac:chgData name="hassan MH" userId="84cd2103f36ef0dc" providerId="LiveId" clId="{DEB09C12-C376-40B2-8D42-A50FB6EF1F24}" dt="2022-04-15T14:39:56.630" v="1045" actId="207"/>
          <ac:spMkLst>
            <pc:docMk/>
            <pc:sldMk cId="3551271637" sldId="337"/>
            <ac:spMk id="20" creationId="{DDB83184-C0F0-4D85-91C8-9C410CE836B1}"/>
          </ac:spMkLst>
        </pc:spChg>
        <pc:spChg chg="del mod">
          <ac:chgData name="hassan MH" userId="84cd2103f36ef0dc" providerId="LiveId" clId="{DEB09C12-C376-40B2-8D42-A50FB6EF1F24}" dt="2022-04-15T15:05:02.974" v="1320" actId="478"/>
          <ac:spMkLst>
            <pc:docMk/>
            <pc:sldMk cId="3551271637" sldId="337"/>
            <ac:spMk id="21" creationId="{642B2466-108F-4B7C-9495-01972BC4816C}"/>
          </ac:spMkLst>
        </pc:spChg>
        <pc:spChg chg="del mod">
          <ac:chgData name="hassan MH" userId="84cd2103f36ef0dc" providerId="LiveId" clId="{DEB09C12-C376-40B2-8D42-A50FB6EF1F24}" dt="2022-04-15T15:05:06.242" v="1321" actId="478"/>
          <ac:spMkLst>
            <pc:docMk/>
            <pc:sldMk cId="3551271637" sldId="337"/>
            <ac:spMk id="23" creationId="{60A0DEEA-2A34-40EC-B2D6-F63A14E12C12}"/>
          </ac:spMkLst>
        </pc:spChg>
        <pc:spChg chg="del mod">
          <ac:chgData name="hassan MH" userId="84cd2103f36ef0dc" providerId="LiveId" clId="{DEB09C12-C376-40B2-8D42-A50FB6EF1F24}" dt="2022-04-15T15:05:09.441" v="1322" actId="478"/>
          <ac:spMkLst>
            <pc:docMk/>
            <pc:sldMk cId="3551271637" sldId="337"/>
            <ac:spMk id="25" creationId="{66B77C95-2EA4-495D-8C44-F89D73BDCCF6}"/>
          </ac:spMkLst>
        </pc:spChg>
        <pc:spChg chg="del">
          <ac:chgData name="hassan MH" userId="84cd2103f36ef0dc" providerId="LiveId" clId="{DEB09C12-C376-40B2-8D42-A50FB6EF1F24}" dt="2022-04-15T16:01:36.620" v="2184" actId="478"/>
          <ac:spMkLst>
            <pc:docMk/>
            <pc:sldMk cId="3551271637" sldId="337"/>
            <ac:spMk id="28" creationId="{F5A99E9D-B218-49DD-8388-25DA759D7FE1}"/>
          </ac:spMkLst>
        </pc:spChg>
        <pc:spChg chg="del mod">
          <ac:chgData name="hassan MH" userId="84cd2103f36ef0dc" providerId="LiveId" clId="{DEB09C12-C376-40B2-8D42-A50FB6EF1F24}" dt="2022-04-15T15:04:46.242" v="1315" actId="478"/>
          <ac:spMkLst>
            <pc:docMk/>
            <pc:sldMk cId="3551271637" sldId="337"/>
            <ac:spMk id="29" creationId="{C188B2E9-130A-46D5-959A-2782F312BF4C}"/>
          </ac:spMkLst>
        </pc:spChg>
        <pc:spChg chg="del mod">
          <ac:chgData name="hassan MH" userId="84cd2103f36ef0dc" providerId="LiveId" clId="{DEB09C12-C376-40B2-8D42-A50FB6EF1F24}" dt="2022-04-15T15:04:49.920" v="1316" actId="478"/>
          <ac:spMkLst>
            <pc:docMk/>
            <pc:sldMk cId="3551271637" sldId="337"/>
            <ac:spMk id="30" creationId="{C5E8E0E8-ADD4-457B-8D4B-5C4C598F1C44}"/>
          </ac:spMkLst>
        </pc:spChg>
        <pc:spChg chg="mod">
          <ac:chgData name="hassan MH" userId="84cd2103f36ef0dc" providerId="LiveId" clId="{DEB09C12-C376-40B2-8D42-A50FB6EF1F24}" dt="2022-04-15T16:01:41.654" v="2185" actId="164"/>
          <ac:spMkLst>
            <pc:docMk/>
            <pc:sldMk cId="3551271637" sldId="337"/>
            <ac:spMk id="32" creationId="{D8006052-8C72-4DE3-8ED1-AD19A69D62FE}"/>
          </ac:spMkLst>
        </pc:spChg>
        <pc:spChg chg="mod">
          <ac:chgData name="hassan MH" userId="84cd2103f36ef0dc" providerId="LiveId" clId="{DEB09C12-C376-40B2-8D42-A50FB6EF1F24}" dt="2022-04-15T15:06:03.647" v="1349" actId="165"/>
          <ac:spMkLst>
            <pc:docMk/>
            <pc:sldMk cId="3551271637" sldId="337"/>
            <ac:spMk id="34" creationId="{7CA9103E-87D8-4391-8642-DF175D20FFA9}"/>
          </ac:spMkLst>
        </pc:spChg>
        <pc:spChg chg="del">
          <ac:chgData name="hassan MH" userId="84cd2103f36ef0dc" providerId="LiveId" clId="{DEB09C12-C376-40B2-8D42-A50FB6EF1F24}" dt="2022-04-15T14:39:42.762" v="1042" actId="478"/>
          <ac:spMkLst>
            <pc:docMk/>
            <pc:sldMk cId="3551271637" sldId="337"/>
            <ac:spMk id="37" creationId="{B97C9CB0-D40F-4F93-9564-9142F4838925}"/>
          </ac:spMkLst>
        </pc:spChg>
        <pc:spChg chg="mod">
          <ac:chgData name="hassan MH" userId="84cd2103f36ef0dc" providerId="LiveId" clId="{DEB09C12-C376-40B2-8D42-A50FB6EF1F24}" dt="2022-04-15T15:06:03.647" v="1349" actId="165"/>
          <ac:spMkLst>
            <pc:docMk/>
            <pc:sldMk cId="3551271637" sldId="337"/>
            <ac:spMk id="54" creationId="{52A1EF7E-B4CF-41FA-8BD0-2F5BA9F70BD3}"/>
          </ac:spMkLst>
        </pc:spChg>
        <pc:spChg chg="mod">
          <ac:chgData name="hassan MH" userId="84cd2103f36ef0dc" providerId="LiveId" clId="{DEB09C12-C376-40B2-8D42-A50FB6EF1F24}" dt="2022-04-15T15:06:03.647" v="1349" actId="165"/>
          <ac:spMkLst>
            <pc:docMk/>
            <pc:sldMk cId="3551271637" sldId="337"/>
            <ac:spMk id="55" creationId="{0DE21748-2DEE-4543-926F-D9AC89036C82}"/>
          </ac:spMkLst>
        </pc:spChg>
        <pc:spChg chg="mod">
          <ac:chgData name="hassan MH" userId="84cd2103f36ef0dc" providerId="LiveId" clId="{DEB09C12-C376-40B2-8D42-A50FB6EF1F24}" dt="2022-04-15T15:06:03.647" v="1349" actId="165"/>
          <ac:spMkLst>
            <pc:docMk/>
            <pc:sldMk cId="3551271637" sldId="337"/>
            <ac:spMk id="57" creationId="{89AA30D6-2B90-4631-991F-9D54BC6D11DB}"/>
          </ac:spMkLst>
        </pc:spChg>
        <pc:spChg chg="mod">
          <ac:chgData name="hassan MH" userId="84cd2103f36ef0dc" providerId="LiveId" clId="{DEB09C12-C376-40B2-8D42-A50FB6EF1F24}" dt="2022-04-15T15:06:03.647" v="1349" actId="165"/>
          <ac:spMkLst>
            <pc:docMk/>
            <pc:sldMk cId="3551271637" sldId="337"/>
            <ac:spMk id="58" creationId="{A9FDE381-B99C-48DC-AAB0-7D5E0FDD093C}"/>
          </ac:spMkLst>
        </pc:spChg>
        <pc:spChg chg="mod">
          <ac:chgData name="hassan MH" userId="84cd2103f36ef0dc" providerId="LiveId" clId="{DEB09C12-C376-40B2-8D42-A50FB6EF1F24}" dt="2022-04-15T15:06:03.647" v="1349" actId="165"/>
          <ac:spMkLst>
            <pc:docMk/>
            <pc:sldMk cId="3551271637" sldId="337"/>
            <ac:spMk id="59" creationId="{E2EC1020-7ABA-4A73-B950-C72868D14CBA}"/>
          </ac:spMkLst>
        </pc:spChg>
        <pc:spChg chg="mod">
          <ac:chgData name="hassan MH" userId="84cd2103f36ef0dc" providerId="LiveId" clId="{DEB09C12-C376-40B2-8D42-A50FB6EF1F24}" dt="2022-04-15T15:06:03.647" v="1349" actId="165"/>
          <ac:spMkLst>
            <pc:docMk/>
            <pc:sldMk cId="3551271637" sldId="337"/>
            <ac:spMk id="60" creationId="{C496140C-EA8D-4070-A896-FB57D6FB34AC}"/>
          </ac:spMkLst>
        </pc:spChg>
        <pc:spChg chg="mod">
          <ac:chgData name="hassan MH" userId="84cd2103f36ef0dc" providerId="LiveId" clId="{DEB09C12-C376-40B2-8D42-A50FB6EF1F24}" dt="2022-04-15T15:06:03.647" v="1349" actId="165"/>
          <ac:spMkLst>
            <pc:docMk/>
            <pc:sldMk cId="3551271637" sldId="337"/>
            <ac:spMk id="61" creationId="{CC481114-4C12-4AB3-A3F0-5299E55A31B5}"/>
          </ac:spMkLst>
        </pc:spChg>
        <pc:spChg chg="mod">
          <ac:chgData name="hassan MH" userId="84cd2103f36ef0dc" providerId="LiveId" clId="{DEB09C12-C376-40B2-8D42-A50FB6EF1F24}" dt="2022-04-15T15:06:03.647" v="1349" actId="165"/>
          <ac:spMkLst>
            <pc:docMk/>
            <pc:sldMk cId="3551271637" sldId="337"/>
            <ac:spMk id="62" creationId="{4EF857B6-20A4-47AA-9EB4-F5B575DA12EF}"/>
          </ac:spMkLst>
        </pc:spChg>
        <pc:spChg chg="mod">
          <ac:chgData name="hassan MH" userId="84cd2103f36ef0dc" providerId="LiveId" clId="{DEB09C12-C376-40B2-8D42-A50FB6EF1F24}" dt="2022-04-15T15:06:03.647" v="1349" actId="165"/>
          <ac:spMkLst>
            <pc:docMk/>
            <pc:sldMk cId="3551271637" sldId="337"/>
            <ac:spMk id="63" creationId="{25B80F2F-3190-4DEC-BB26-703EC47DCFFF}"/>
          </ac:spMkLst>
        </pc:spChg>
        <pc:spChg chg="mod">
          <ac:chgData name="hassan MH" userId="84cd2103f36ef0dc" providerId="LiveId" clId="{DEB09C12-C376-40B2-8D42-A50FB6EF1F24}" dt="2022-04-15T15:06:03.647" v="1349" actId="165"/>
          <ac:spMkLst>
            <pc:docMk/>
            <pc:sldMk cId="3551271637" sldId="337"/>
            <ac:spMk id="64" creationId="{05CDD7D3-202F-482B-800C-4C25878AE1BD}"/>
          </ac:spMkLst>
        </pc:spChg>
        <pc:spChg chg="mod">
          <ac:chgData name="hassan MH" userId="84cd2103f36ef0dc" providerId="LiveId" clId="{DEB09C12-C376-40B2-8D42-A50FB6EF1F24}" dt="2022-04-15T15:06:03.647" v="1349" actId="165"/>
          <ac:spMkLst>
            <pc:docMk/>
            <pc:sldMk cId="3551271637" sldId="337"/>
            <ac:spMk id="65" creationId="{A1DF0169-890D-45E5-A879-FCA3B3794E05}"/>
          </ac:spMkLst>
        </pc:spChg>
        <pc:spChg chg="mod">
          <ac:chgData name="hassan MH" userId="84cd2103f36ef0dc" providerId="LiveId" clId="{DEB09C12-C376-40B2-8D42-A50FB6EF1F24}" dt="2022-04-15T15:06:03.647" v="1349" actId="165"/>
          <ac:spMkLst>
            <pc:docMk/>
            <pc:sldMk cId="3551271637" sldId="337"/>
            <ac:spMk id="66" creationId="{DF9AC671-7910-48CE-A15A-F45593E5C3A5}"/>
          </ac:spMkLst>
        </pc:spChg>
        <pc:spChg chg="mod">
          <ac:chgData name="hassan MH" userId="84cd2103f36ef0dc" providerId="LiveId" clId="{DEB09C12-C376-40B2-8D42-A50FB6EF1F24}" dt="2022-04-15T15:06:03.647" v="1349" actId="165"/>
          <ac:spMkLst>
            <pc:docMk/>
            <pc:sldMk cId="3551271637" sldId="337"/>
            <ac:spMk id="67" creationId="{BAC9B1F4-8672-40A9-B0AE-20CDBE4AE5EA}"/>
          </ac:spMkLst>
        </pc:spChg>
        <pc:spChg chg="mod">
          <ac:chgData name="hassan MH" userId="84cd2103f36ef0dc" providerId="LiveId" clId="{DEB09C12-C376-40B2-8D42-A50FB6EF1F24}" dt="2022-04-15T15:06:03.647" v="1349" actId="165"/>
          <ac:spMkLst>
            <pc:docMk/>
            <pc:sldMk cId="3551271637" sldId="337"/>
            <ac:spMk id="68" creationId="{E39CB234-CD32-4F58-8A99-F0105184ED51}"/>
          </ac:spMkLst>
        </pc:spChg>
        <pc:spChg chg="mod">
          <ac:chgData name="hassan MH" userId="84cd2103f36ef0dc" providerId="LiveId" clId="{DEB09C12-C376-40B2-8D42-A50FB6EF1F24}" dt="2022-04-15T15:06:03.647" v="1349" actId="165"/>
          <ac:spMkLst>
            <pc:docMk/>
            <pc:sldMk cId="3551271637" sldId="337"/>
            <ac:spMk id="70" creationId="{02F18F18-46B6-401C-BF4E-89B5CD60CB55}"/>
          </ac:spMkLst>
        </pc:spChg>
        <pc:spChg chg="mod">
          <ac:chgData name="hassan MH" userId="84cd2103f36ef0dc" providerId="LiveId" clId="{DEB09C12-C376-40B2-8D42-A50FB6EF1F24}" dt="2022-04-15T15:06:03.647" v="1349" actId="165"/>
          <ac:spMkLst>
            <pc:docMk/>
            <pc:sldMk cId="3551271637" sldId="337"/>
            <ac:spMk id="71" creationId="{BB86DECC-69C9-429A-959B-F2505CA16F39}"/>
          </ac:spMkLst>
        </pc:spChg>
        <pc:spChg chg="mod">
          <ac:chgData name="hassan MH" userId="84cd2103f36ef0dc" providerId="LiveId" clId="{DEB09C12-C376-40B2-8D42-A50FB6EF1F24}" dt="2022-04-15T15:06:03.647" v="1349" actId="165"/>
          <ac:spMkLst>
            <pc:docMk/>
            <pc:sldMk cId="3551271637" sldId="337"/>
            <ac:spMk id="72" creationId="{E71E21A8-80A0-491B-8F6E-18989774A828}"/>
          </ac:spMkLst>
        </pc:spChg>
        <pc:spChg chg="mod">
          <ac:chgData name="hassan MH" userId="84cd2103f36ef0dc" providerId="LiveId" clId="{DEB09C12-C376-40B2-8D42-A50FB6EF1F24}" dt="2022-04-15T15:06:03.647" v="1349" actId="165"/>
          <ac:spMkLst>
            <pc:docMk/>
            <pc:sldMk cId="3551271637" sldId="337"/>
            <ac:spMk id="73" creationId="{8973E47A-E2C3-405D-8C68-F979080F6648}"/>
          </ac:spMkLst>
        </pc:spChg>
        <pc:spChg chg="mod">
          <ac:chgData name="hassan MH" userId="84cd2103f36ef0dc" providerId="LiveId" clId="{DEB09C12-C376-40B2-8D42-A50FB6EF1F24}" dt="2022-04-15T15:06:03.647" v="1349" actId="165"/>
          <ac:spMkLst>
            <pc:docMk/>
            <pc:sldMk cId="3551271637" sldId="337"/>
            <ac:spMk id="75" creationId="{6F76529D-29CF-4711-AD26-B31FF8150838}"/>
          </ac:spMkLst>
        </pc:spChg>
        <pc:spChg chg="mod">
          <ac:chgData name="hassan MH" userId="84cd2103f36ef0dc" providerId="LiveId" clId="{DEB09C12-C376-40B2-8D42-A50FB6EF1F24}" dt="2022-04-15T15:06:03.647" v="1349" actId="165"/>
          <ac:spMkLst>
            <pc:docMk/>
            <pc:sldMk cId="3551271637" sldId="337"/>
            <ac:spMk id="76" creationId="{06D67FF5-BC6F-48BE-87D4-05BF3368AA44}"/>
          </ac:spMkLst>
        </pc:spChg>
        <pc:spChg chg="mod">
          <ac:chgData name="hassan MH" userId="84cd2103f36ef0dc" providerId="LiveId" clId="{DEB09C12-C376-40B2-8D42-A50FB6EF1F24}" dt="2022-04-15T15:06:03.647" v="1349" actId="165"/>
          <ac:spMkLst>
            <pc:docMk/>
            <pc:sldMk cId="3551271637" sldId="337"/>
            <ac:spMk id="77" creationId="{1C035483-88A2-40D4-90F2-4D95D69BAF7A}"/>
          </ac:spMkLst>
        </pc:spChg>
        <pc:spChg chg="mod">
          <ac:chgData name="hassan MH" userId="84cd2103f36ef0dc" providerId="LiveId" clId="{DEB09C12-C376-40B2-8D42-A50FB6EF1F24}" dt="2022-04-15T15:06:03.647" v="1349" actId="165"/>
          <ac:spMkLst>
            <pc:docMk/>
            <pc:sldMk cId="3551271637" sldId="337"/>
            <ac:spMk id="78" creationId="{1CE50071-DF43-4D38-BDD9-D7B1E6608E0A}"/>
          </ac:spMkLst>
        </pc:spChg>
        <pc:spChg chg="del">
          <ac:chgData name="hassan MH" userId="84cd2103f36ef0dc" providerId="LiveId" clId="{DEB09C12-C376-40B2-8D42-A50FB6EF1F24}" dt="2022-04-15T14:54:47.327" v="1241" actId="478"/>
          <ac:spMkLst>
            <pc:docMk/>
            <pc:sldMk cId="3551271637" sldId="337"/>
            <ac:spMk id="87" creationId="{BF8D9C04-2DEF-4FAA-A5B4-882331B01533}"/>
          </ac:spMkLst>
        </pc:spChg>
        <pc:spChg chg="del">
          <ac:chgData name="hassan MH" userId="84cd2103f36ef0dc" providerId="LiveId" clId="{DEB09C12-C376-40B2-8D42-A50FB6EF1F24}" dt="2022-04-15T14:54:46.022" v="1240" actId="478"/>
          <ac:spMkLst>
            <pc:docMk/>
            <pc:sldMk cId="3551271637" sldId="337"/>
            <ac:spMk id="285" creationId="{D97CAACB-6F03-4306-99A0-0B0F85FEF474}"/>
          </ac:spMkLst>
        </pc:spChg>
        <pc:spChg chg="mod">
          <ac:chgData name="hassan MH" userId="84cd2103f36ef0dc" providerId="LiveId" clId="{DEB09C12-C376-40B2-8D42-A50FB6EF1F24}" dt="2022-04-15T14:54:53.226" v="1244"/>
          <ac:spMkLst>
            <pc:docMk/>
            <pc:sldMk cId="3551271637" sldId="337"/>
            <ac:spMk id="287" creationId="{2EEADEEB-64B5-446A-9575-D59B62E335C5}"/>
          </ac:spMkLst>
        </pc:spChg>
        <pc:spChg chg="mod">
          <ac:chgData name="hassan MH" userId="84cd2103f36ef0dc" providerId="LiveId" clId="{DEB09C12-C376-40B2-8D42-A50FB6EF1F24}" dt="2022-04-15T14:54:53.226" v="1244"/>
          <ac:spMkLst>
            <pc:docMk/>
            <pc:sldMk cId="3551271637" sldId="337"/>
            <ac:spMk id="288" creationId="{BE92D42A-71C9-4CF2-80A9-9E3231F6565B}"/>
          </ac:spMkLst>
        </pc:spChg>
        <pc:spChg chg="mod">
          <ac:chgData name="hassan MH" userId="84cd2103f36ef0dc" providerId="LiveId" clId="{DEB09C12-C376-40B2-8D42-A50FB6EF1F24}" dt="2022-04-15T14:54:53.226" v="1244"/>
          <ac:spMkLst>
            <pc:docMk/>
            <pc:sldMk cId="3551271637" sldId="337"/>
            <ac:spMk id="289" creationId="{D092249E-06F6-46EC-AB4F-92BC08065941}"/>
          </ac:spMkLst>
        </pc:spChg>
        <pc:spChg chg="mod">
          <ac:chgData name="hassan MH" userId="84cd2103f36ef0dc" providerId="LiveId" clId="{DEB09C12-C376-40B2-8D42-A50FB6EF1F24}" dt="2022-04-15T14:54:53.226" v="1244"/>
          <ac:spMkLst>
            <pc:docMk/>
            <pc:sldMk cId="3551271637" sldId="337"/>
            <ac:spMk id="290" creationId="{BB8F64D5-7E64-4A06-A479-EE5E8B30830A}"/>
          </ac:spMkLst>
        </pc:spChg>
        <pc:spChg chg="mod">
          <ac:chgData name="hassan MH" userId="84cd2103f36ef0dc" providerId="LiveId" clId="{DEB09C12-C376-40B2-8D42-A50FB6EF1F24}" dt="2022-04-15T14:54:53.226" v="1244"/>
          <ac:spMkLst>
            <pc:docMk/>
            <pc:sldMk cId="3551271637" sldId="337"/>
            <ac:spMk id="291" creationId="{C6AE0F6E-4AEC-4833-83E1-05ECD58A9DEA}"/>
          </ac:spMkLst>
        </pc:spChg>
        <pc:spChg chg="mod">
          <ac:chgData name="hassan MH" userId="84cd2103f36ef0dc" providerId="LiveId" clId="{DEB09C12-C376-40B2-8D42-A50FB6EF1F24}" dt="2022-04-15T14:54:53.226" v="1244"/>
          <ac:spMkLst>
            <pc:docMk/>
            <pc:sldMk cId="3551271637" sldId="337"/>
            <ac:spMk id="292" creationId="{586B38D5-800B-4AF6-8C50-1FD37D5E762C}"/>
          </ac:spMkLst>
        </pc:spChg>
        <pc:spChg chg="mod">
          <ac:chgData name="hassan MH" userId="84cd2103f36ef0dc" providerId="LiveId" clId="{DEB09C12-C376-40B2-8D42-A50FB6EF1F24}" dt="2022-04-15T14:54:53.226" v="1244"/>
          <ac:spMkLst>
            <pc:docMk/>
            <pc:sldMk cId="3551271637" sldId="337"/>
            <ac:spMk id="293" creationId="{623B42F3-54C8-4711-8C6A-3B229A331287}"/>
          </ac:spMkLst>
        </pc:spChg>
        <pc:spChg chg="mod">
          <ac:chgData name="hassan MH" userId="84cd2103f36ef0dc" providerId="LiveId" clId="{DEB09C12-C376-40B2-8D42-A50FB6EF1F24}" dt="2022-04-15T14:54:53.226" v="1244"/>
          <ac:spMkLst>
            <pc:docMk/>
            <pc:sldMk cId="3551271637" sldId="337"/>
            <ac:spMk id="294" creationId="{16416F5D-26B8-4EBE-822E-5E6AB5237E9A}"/>
          </ac:spMkLst>
        </pc:spChg>
        <pc:spChg chg="mod">
          <ac:chgData name="hassan MH" userId="84cd2103f36ef0dc" providerId="LiveId" clId="{DEB09C12-C376-40B2-8D42-A50FB6EF1F24}" dt="2022-04-15T14:54:53.226" v="1244"/>
          <ac:spMkLst>
            <pc:docMk/>
            <pc:sldMk cId="3551271637" sldId="337"/>
            <ac:spMk id="295" creationId="{28BB3528-AA8C-4DBE-B1DD-180235DE1EAF}"/>
          </ac:spMkLst>
        </pc:spChg>
        <pc:spChg chg="mod">
          <ac:chgData name="hassan MH" userId="84cd2103f36ef0dc" providerId="LiveId" clId="{DEB09C12-C376-40B2-8D42-A50FB6EF1F24}" dt="2022-04-15T14:54:53.226" v="1244"/>
          <ac:spMkLst>
            <pc:docMk/>
            <pc:sldMk cId="3551271637" sldId="337"/>
            <ac:spMk id="296" creationId="{5ABBFF9D-7731-463B-8361-2828AAC7CBFB}"/>
          </ac:spMkLst>
        </pc:spChg>
        <pc:spChg chg="mod">
          <ac:chgData name="hassan MH" userId="84cd2103f36ef0dc" providerId="LiveId" clId="{DEB09C12-C376-40B2-8D42-A50FB6EF1F24}" dt="2022-04-15T14:54:53.226" v="1244"/>
          <ac:spMkLst>
            <pc:docMk/>
            <pc:sldMk cId="3551271637" sldId="337"/>
            <ac:spMk id="297" creationId="{E4F61792-38CA-4E78-9FFE-5BA8F62EE0A2}"/>
          </ac:spMkLst>
        </pc:spChg>
        <pc:spChg chg="mod">
          <ac:chgData name="hassan MH" userId="84cd2103f36ef0dc" providerId="LiveId" clId="{DEB09C12-C376-40B2-8D42-A50FB6EF1F24}" dt="2022-04-15T14:54:53.226" v="1244"/>
          <ac:spMkLst>
            <pc:docMk/>
            <pc:sldMk cId="3551271637" sldId="337"/>
            <ac:spMk id="298" creationId="{3538D014-6F4B-41E2-9F4E-6BFDCF91B0FB}"/>
          </ac:spMkLst>
        </pc:spChg>
        <pc:spChg chg="mod">
          <ac:chgData name="hassan MH" userId="84cd2103f36ef0dc" providerId="LiveId" clId="{DEB09C12-C376-40B2-8D42-A50FB6EF1F24}" dt="2022-04-15T14:54:53.226" v="1244"/>
          <ac:spMkLst>
            <pc:docMk/>
            <pc:sldMk cId="3551271637" sldId="337"/>
            <ac:spMk id="299" creationId="{35AB7B41-3664-4712-B4BE-D68ED5A6C2D2}"/>
          </ac:spMkLst>
        </pc:spChg>
        <pc:spChg chg="mod">
          <ac:chgData name="hassan MH" userId="84cd2103f36ef0dc" providerId="LiveId" clId="{DEB09C12-C376-40B2-8D42-A50FB6EF1F24}" dt="2022-04-15T14:54:53.226" v="1244"/>
          <ac:spMkLst>
            <pc:docMk/>
            <pc:sldMk cId="3551271637" sldId="337"/>
            <ac:spMk id="300" creationId="{DDB49FBE-3982-460C-9C0D-D5D48660F1FC}"/>
          </ac:spMkLst>
        </pc:spChg>
        <pc:spChg chg="mod">
          <ac:chgData name="hassan MH" userId="84cd2103f36ef0dc" providerId="LiveId" clId="{DEB09C12-C376-40B2-8D42-A50FB6EF1F24}" dt="2022-04-15T14:54:53.226" v="1244"/>
          <ac:spMkLst>
            <pc:docMk/>
            <pc:sldMk cId="3551271637" sldId="337"/>
            <ac:spMk id="301" creationId="{44F1E7E8-0C33-4F74-9089-1C02DB1DA79A}"/>
          </ac:spMkLst>
        </pc:spChg>
        <pc:spChg chg="mod">
          <ac:chgData name="hassan MH" userId="84cd2103f36ef0dc" providerId="LiveId" clId="{DEB09C12-C376-40B2-8D42-A50FB6EF1F24}" dt="2022-04-15T14:54:53.226" v="1244"/>
          <ac:spMkLst>
            <pc:docMk/>
            <pc:sldMk cId="3551271637" sldId="337"/>
            <ac:spMk id="302" creationId="{AF898717-FB65-43D0-9F52-D10060B5DDFB}"/>
          </ac:spMkLst>
        </pc:spChg>
        <pc:spChg chg="mod">
          <ac:chgData name="hassan MH" userId="84cd2103f36ef0dc" providerId="LiveId" clId="{DEB09C12-C376-40B2-8D42-A50FB6EF1F24}" dt="2022-04-15T14:54:53.226" v="1244"/>
          <ac:spMkLst>
            <pc:docMk/>
            <pc:sldMk cId="3551271637" sldId="337"/>
            <ac:spMk id="303" creationId="{F6B4B5FD-90CD-4E98-BF59-F20C0770FF88}"/>
          </ac:spMkLst>
        </pc:spChg>
        <pc:spChg chg="mod">
          <ac:chgData name="hassan MH" userId="84cd2103f36ef0dc" providerId="LiveId" clId="{DEB09C12-C376-40B2-8D42-A50FB6EF1F24}" dt="2022-04-15T14:54:53.226" v="1244"/>
          <ac:spMkLst>
            <pc:docMk/>
            <pc:sldMk cId="3551271637" sldId="337"/>
            <ac:spMk id="304" creationId="{0C506A4D-C873-4AB9-82D0-457A8A96D071}"/>
          </ac:spMkLst>
        </pc:spChg>
        <pc:spChg chg="mod">
          <ac:chgData name="hassan MH" userId="84cd2103f36ef0dc" providerId="LiveId" clId="{DEB09C12-C376-40B2-8D42-A50FB6EF1F24}" dt="2022-04-15T14:54:53.226" v="1244"/>
          <ac:spMkLst>
            <pc:docMk/>
            <pc:sldMk cId="3551271637" sldId="337"/>
            <ac:spMk id="305" creationId="{9827D848-BD3A-4A5F-8DCD-B8C462B10AE7}"/>
          </ac:spMkLst>
        </pc:spChg>
        <pc:spChg chg="mod">
          <ac:chgData name="hassan MH" userId="84cd2103f36ef0dc" providerId="LiveId" clId="{DEB09C12-C376-40B2-8D42-A50FB6EF1F24}" dt="2022-04-15T14:54:53.226" v="1244"/>
          <ac:spMkLst>
            <pc:docMk/>
            <pc:sldMk cId="3551271637" sldId="337"/>
            <ac:spMk id="306" creationId="{A4F8E100-271F-4C73-990B-205FE933D3FD}"/>
          </ac:spMkLst>
        </pc:spChg>
        <pc:spChg chg="mod">
          <ac:chgData name="hassan MH" userId="84cd2103f36ef0dc" providerId="LiveId" clId="{DEB09C12-C376-40B2-8D42-A50FB6EF1F24}" dt="2022-04-15T14:54:53.226" v="1244"/>
          <ac:spMkLst>
            <pc:docMk/>
            <pc:sldMk cId="3551271637" sldId="337"/>
            <ac:spMk id="307" creationId="{1FDEA59A-8887-49E4-9040-619FFCA228DA}"/>
          </ac:spMkLst>
        </pc:spChg>
        <pc:spChg chg="mod">
          <ac:chgData name="hassan MH" userId="84cd2103f36ef0dc" providerId="LiveId" clId="{DEB09C12-C376-40B2-8D42-A50FB6EF1F24}" dt="2022-04-15T14:54:53.226" v="1244"/>
          <ac:spMkLst>
            <pc:docMk/>
            <pc:sldMk cId="3551271637" sldId="337"/>
            <ac:spMk id="308" creationId="{B26F60FA-7661-4D69-8114-DAE368340228}"/>
          </ac:spMkLst>
        </pc:spChg>
        <pc:spChg chg="mod">
          <ac:chgData name="hassan MH" userId="84cd2103f36ef0dc" providerId="LiveId" clId="{DEB09C12-C376-40B2-8D42-A50FB6EF1F24}" dt="2022-04-15T14:54:53.226" v="1244"/>
          <ac:spMkLst>
            <pc:docMk/>
            <pc:sldMk cId="3551271637" sldId="337"/>
            <ac:spMk id="309" creationId="{6982FC11-6A53-4006-9FDF-4EDD7DBF6A32}"/>
          </ac:spMkLst>
        </pc:spChg>
        <pc:spChg chg="mod">
          <ac:chgData name="hassan MH" userId="84cd2103f36ef0dc" providerId="LiveId" clId="{DEB09C12-C376-40B2-8D42-A50FB6EF1F24}" dt="2022-04-15T14:54:53.226" v="1244"/>
          <ac:spMkLst>
            <pc:docMk/>
            <pc:sldMk cId="3551271637" sldId="337"/>
            <ac:spMk id="310" creationId="{8AA47D8A-FCD9-4730-99FA-CAF380C7E18F}"/>
          </ac:spMkLst>
        </pc:spChg>
        <pc:spChg chg="mod">
          <ac:chgData name="hassan MH" userId="84cd2103f36ef0dc" providerId="LiveId" clId="{DEB09C12-C376-40B2-8D42-A50FB6EF1F24}" dt="2022-04-15T14:54:53.226" v="1244"/>
          <ac:spMkLst>
            <pc:docMk/>
            <pc:sldMk cId="3551271637" sldId="337"/>
            <ac:spMk id="311" creationId="{3616C214-84AE-4DC9-9103-FCABABD9CC3F}"/>
          </ac:spMkLst>
        </pc:spChg>
        <pc:spChg chg="mod">
          <ac:chgData name="hassan MH" userId="84cd2103f36ef0dc" providerId="LiveId" clId="{DEB09C12-C376-40B2-8D42-A50FB6EF1F24}" dt="2022-04-15T14:54:53.226" v="1244"/>
          <ac:spMkLst>
            <pc:docMk/>
            <pc:sldMk cId="3551271637" sldId="337"/>
            <ac:spMk id="312" creationId="{A4C15141-0508-4661-BACB-29FC5DE49D21}"/>
          </ac:spMkLst>
        </pc:spChg>
        <pc:spChg chg="mod">
          <ac:chgData name="hassan MH" userId="84cd2103f36ef0dc" providerId="LiveId" clId="{DEB09C12-C376-40B2-8D42-A50FB6EF1F24}" dt="2022-04-15T14:54:53.226" v="1244"/>
          <ac:spMkLst>
            <pc:docMk/>
            <pc:sldMk cId="3551271637" sldId="337"/>
            <ac:spMk id="315" creationId="{80F599A4-3C4E-4160-A37C-85E7520E34F3}"/>
          </ac:spMkLst>
        </pc:spChg>
        <pc:spChg chg="mod">
          <ac:chgData name="hassan MH" userId="84cd2103f36ef0dc" providerId="LiveId" clId="{DEB09C12-C376-40B2-8D42-A50FB6EF1F24}" dt="2022-04-15T14:54:53.226" v="1244"/>
          <ac:spMkLst>
            <pc:docMk/>
            <pc:sldMk cId="3551271637" sldId="337"/>
            <ac:spMk id="316" creationId="{BA0E9876-EB8F-426F-9FD7-830AFCA8549D}"/>
          </ac:spMkLst>
        </pc:spChg>
        <pc:spChg chg="mod">
          <ac:chgData name="hassan MH" userId="84cd2103f36ef0dc" providerId="LiveId" clId="{DEB09C12-C376-40B2-8D42-A50FB6EF1F24}" dt="2022-04-15T14:54:53.226" v="1244"/>
          <ac:spMkLst>
            <pc:docMk/>
            <pc:sldMk cId="3551271637" sldId="337"/>
            <ac:spMk id="317" creationId="{63363F40-04DF-4502-AF0B-9C740AE9A83A}"/>
          </ac:spMkLst>
        </pc:spChg>
        <pc:spChg chg="mod">
          <ac:chgData name="hassan MH" userId="84cd2103f36ef0dc" providerId="LiveId" clId="{DEB09C12-C376-40B2-8D42-A50FB6EF1F24}" dt="2022-04-15T14:54:53.226" v="1244"/>
          <ac:spMkLst>
            <pc:docMk/>
            <pc:sldMk cId="3551271637" sldId="337"/>
            <ac:spMk id="318" creationId="{2ECC492A-83FF-4373-91D0-828C44090B08}"/>
          </ac:spMkLst>
        </pc:spChg>
        <pc:spChg chg="mod">
          <ac:chgData name="hassan MH" userId="84cd2103f36ef0dc" providerId="LiveId" clId="{DEB09C12-C376-40B2-8D42-A50FB6EF1F24}" dt="2022-04-15T14:54:53.226" v="1244"/>
          <ac:spMkLst>
            <pc:docMk/>
            <pc:sldMk cId="3551271637" sldId="337"/>
            <ac:spMk id="319" creationId="{C672BD92-ECFA-4659-A489-C8CA535FC0E9}"/>
          </ac:spMkLst>
        </pc:spChg>
        <pc:spChg chg="mod">
          <ac:chgData name="hassan MH" userId="84cd2103f36ef0dc" providerId="LiveId" clId="{DEB09C12-C376-40B2-8D42-A50FB6EF1F24}" dt="2022-04-15T14:54:53.226" v="1244"/>
          <ac:spMkLst>
            <pc:docMk/>
            <pc:sldMk cId="3551271637" sldId="337"/>
            <ac:spMk id="320" creationId="{4AB140F8-857D-4843-9736-81639177C405}"/>
          </ac:spMkLst>
        </pc:spChg>
        <pc:spChg chg="mod">
          <ac:chgData name="hassan MH" userId="84cd2103f36ef0dc" providerId="LiveId" clId="{DEB09C12-C376-40B2-8D42-A50FB6EF1F24}" dt="2022-04-15T14:54:53.226" v="1244"/>
          <ac:spMkLst>
            <pc:docMk/>
            <pc:sldMk cId="3551271637" sldId="337"/>
            <ac:spMk id="321" creationId="{4E612438-D125-4913-A8B8-C8A852942B33}"/>
          </ac:spMkLst>
        </pc:spChg>
        <pc:spChg chg="mod">
          <ac:chgData name="hassan MH" userId="84cd2103f36ef0dc" providerId="LiveId" clId="{DEB09C12-C376-40B2-8D42-A50FB6EF1F24}" dt="2022-04-15T14:54:53.226" v="1244"/>
          <ac:spMkLst>
            <pc:docMk/>
            <pc:sldMk cId="3551271637" sldId="337"/>
            <ac:spMk id="322" creationId="{5B113B31-57BB-4991-BBD3-16AD6641BAE8}"/>
          </ac:spMkLst>
        </pc:spChg>
        <pc:spChg chg="mod">
          <ac:chgData name="hassan MH" userId="84cd2103f36ef0dc" providerId="LiveId" clId="{DEB09C12-C376-40B2-8D42-A50FB6EF1F24}" dt="2022-04-15T14:54:53.226" v="1244"/>
          <ac:spMkLst>
            <pc:docMk/>
            <pc:sldMk cId="3551271637" sldId="337"/>
            <ac:spMk id="323" creationId="{977343D9-AB27-4B40-B349-08F19BF77239}"/>
          </ac:spMkLst>
        </pc:spChg>
        <pc:spChg chg="mod">
          <ac:chgData name="hassan MH" userId="84cd2103f36ef0dc" providerId="LiveId" clId="{DEB09C12-C376-40B2-8D42-A50FB6EF1F24}" dt="2022-04-15T14:54:53.226" v="1244"/>
          <ac:spMkLst>
            <pc:docMk/>
            <pc:sldMk cId="3551271637" sldId="337"/>
            <ac:spMk id="324" creationId="{7B68958B-D466-4F3F-BD3D-A7F9A7DB2473}"/>
          </ac:spMkLst>
        </pc:spChg>
        <pc:spChg chg="mod">
          <ac:chgData name="hassan MH" userId="84cd2103f36ef0dc" providerId="LiveId" clId="{DEB09C12-C376-40B2-8D42-A50FB6EF1F24}" dt="2022-04-15T14:54:53.226" v="1244"/>
          <ac:spMkLst>
            <pc:docMk/>
            <pc:sldMk cId="3551271637" sldId="337"/>
            <ac:spMk id="325" creationId="{1F60829A-7398-4F98-8BD5-2BC9A3BA1EF1}"/>
          </ac:spMkLst>
        </pc:spChg>
        <pc:spChg chg="mod">
          <ac:chgData name="hassan MH" userId="84cd2103f36ef0dc" providerId="LiveId" clId="{DEB09C12-C376-40B2-8D42-A50FB6EF1F24}" dt="2022-04-15T14:54:53.226" v="1244"/>
          <ac:spMkLst>
            <pc:docMk/>
            <pc:sldMk cId="3551271637" sldId="337"/>
            <ac:spMk id="326" creationId="{7C5C8A7C-3431-47AA-BBE9-1717DB08C177}"/>
          </ac:spMkLst>
        </pc:spChg>
        <pc:spChg chg="mod">
          <ac:chgData name="hassan MH" userId="84cd2103f36ef0dc" providerId="LiveId" clId="{DEB09C12-C376-40B2-8D42-A50FB6EF1F24}" dt="2022-04-15T14:54:53.226" v="1244"/>
          <ac:spMkLst>
            <pc:docMk/>
            <pc:sldMk cId="3551271637" sldId="337"/>
            <ac:spMk id="327" creationId="{DFB74D38-B10C-475D-B4E3-93502639937D}"/>
          </ac:spMkLst>
        </pc:spChg>
        <pc:spChg chg="mod">
          <ac:chgData name="hassan MH" userId="84cd2103f36ef0dc" providerId="LiveId" clId="{DEB09C12-C376-40B2-8D42-A50FB6EF1F24}" dt="2022-04-15T14:54:53.226" v="1244"/>
          <ac:spMkLst>
            <pc:docMk/>
            <pc:sldMk cId="3551271637" sldId="337"/>
            <ac:spMk id="328" creationId="{0E866A6F-B91A-46CD-9963-B2CF0FC53BF2}"/>
          </ac:spMkLst>
        </pc:spChg>
        <pc:spChg chg="mod">
          <ac:chgData name="hassan MH" userId="84cd2103f36ef0dc" providerId="LiveId" clId="{DEB09C12-C376-40B2-8D42-A50FB6EF1F24}" dt="2022-04-15T14:54:53.226" v="1244"/>
          <ac:spMkLst>
            <pc:docMk/>
            <pc:sldMk cId="3551271637" sldId="337"/>
            <ac:spMk id="329" creationId="{3661037B-2C2C-428C-B3FF-80EF87569DAE}"/>
          </ac:spMkLst>
        </pc:spChg>
        <pc:spChg chg="add mod">
          <ac:chgData name="hassan MH" userId="84cd2103f36ef0dc" providerId="LiveId" clId="{DEB09C12-C376-40B2-8D42-A50FB6EF1F24}" dt="2022-04-15T15:07:06.633" v="1374" actId="14100"/>
          <ac:spMkLst>
            <pc:docMk/>
            <pc:sldMk cId="3551271637" sldId="337"/>
            <ac:spMk id="330" creationId="{CA068C30-7340-45B4-B4F1-E24B7FBCBFC7}"/>
          </ac:spMkLst>
        </pc:spChg>
        <pc:spChg chg="add del mod">
          <ac:chgData name="hassan MH" userId="84cd2103f36ef0dc" providerId="LiveId" clId="{DEB09C12-C376-40B2-8D42-A50FB6EF1F24}" dt="2022-04-15T15:05:33.477" v="1343" actId="478"/>
          <ac:spMkLst>
            <pc:docMk/>
            <pc:sldMk cId="3551271637" sldId="337"/>
            <ac:spMk id="331" creationId="{A668A7AD-D360-464C-95CD-05A1817379CF}"/>
          </ac:spMkLst>
        </pc:spChg>
        <pc:spChg chg="mod">
          <ac:chgData name="hassan MH" userId="84cd2103f36ef0dc" providerId="LiveId" clId="{DEB09C12-C376-40B2-8D42-A50FB6EF1F24}" dt="2022-04-15T15:02:19.164" v="1278"/>
          <ac:spMkLst>
            <pc:docMk/>
            <pc:sldMk cId="3551271637" sldId="337"/>
            <ac:spMk id="333" creationId="{3131493A-1747-4BDF-B494-82DA865DB6DF}"/>
          </ac:spMkLst>
        </pc:spChg>
        <pc:spChg chg="mod">
          <ac:chgData name="hassan MH" userId="84cd2103f36ef0dc" providerId="LiveId" clId="{DEB09C12-C376-40B2-8D42-A50FB6EF1F24}" dt="2022-04-15T15:02:19.164" v="1278"/>
          <ac:spMkLst>
            <pc:docMk/>
            <pc:sldMk cId="3551271637" sldId="337"/>
            <ac:spMk id="334" creationId="{9B228DB5-6081-4143-B3D9-773CB8A725C6}"/>
          </ac:spMkLst>
        </pc:spChg>
        <pc:spChg chg="mod">
          <ac:chgData name="hassan MH" userId="84cd2103f36ef0dc" providerId="LiveId" clId="{DEB09C12-C376-40B2-8D42-A50FB6EF1F24}" dt="2022-04-15T15:02:19.164" v="1278"/>
          <ac:spMkLst>
            <pc:docMk/>
            <pc:sldMk cId="3551271637" sldId="337"/>
            <ac:spMk id="335" creationId="{24D3021A-C3C8-4BBF-BAF3-E5E8C1800B5B}"/>
          </ac:spMkLst>
        </pc:spChg>
        <pc:spChg chg="mod">
          <ac:chgData name="hassan MH" userId="84cd2103f36ef0dc" providerId="LiveId" clId="{DEB09C12-C376-40B2-8D42-A50FB6EF1F24}" dt="2022-04-15T15:02:19.164" v="1278"/>
          <ac:spMkLst>
            <pc:docMk/>
            <pc:sldMk cId="3551271637" sldId="337"/>
            <ac:spMk id="336" creationId="{1A99D28F-7536-43BE-BF7D-40B831D2FF1E}"/>
          </ac:spMkLst>
        </pc:spChg>
        <pc:spChg chg="mod">
          <ac:chgData name="hassan MH" userId="84cd2103f36ef0dc" providerId="LiveId" clId="{DEB09C12-C376-40B2-8D42-A50FB6EF1F24}" dt="2022-04-15T15:02:19.164" v="1278"/>
          <ac:spMkLst>
            <pc:docMk/>
            <pc:sldMk cId="3551271637" sldId="337"/>
            <ac:spMk id="337" creationId="{A770D088-991D-4797-8BB5-745D47E8A289}"/>
          </ac:spMkLst>
        </pc:spChg>
        <pc:spChg chg="mod">
          <ac:chgData name="hassan MH" userId="84cd2103f36ef0dc" providerId="LiveId" clId="{DEB09C12-C376-40B2-8D42-A50FB6EF1F24}" dt="2022-04-15T15:02:19.164" v="1278"/>
          <ac:spMkLst>
            <pc:docMk/>
            <pc:sldMk cId="3551271637" sldId="337"/>
            <ac:spMk id="338" creationId="{3FC62AFD-526C-48AC-90C4-3ED01681B764}"/>
          </ac:spMkLst>
        </pc:spChg>
        <pc:spChg chg="mod">
          <ac:chgData name="hassan MH" userId="84cd2103f36ef0dc" providerId="LiveId" clId="{DEB09C12-C376-40B2-8D42-A50FB6EF1F24}" dt="2022-04-15T15:02:19.164" v="1278"/>
          <ac:spMkLst>
            <pc:docMk/>
            <pc:sldMk cId="3551271637" sldId="337"/>
            <ac:spMk id="339" creationId="{C942F6E3-B1CB-46BC-BB43-9E6D318C22E3}"/>
          </ac:spMkLst>
        </pc:spChg>
        <pc:spChg chg="mod">
          <ac:chgData name="hassan MH" userId="84cd2103f36ef0dc" providerId="LiveId" clId="{DEB09C12-C376-40B2-8D42-A50FB6EF1F24}" dt="2022-04-15T15:02:19.164" v="1278"/>
          <ac:spMkLst>
            <pc:docMk/>
            <pc:sldMk cId="3551271637" sldId="337"/>
            <ac:spMk id="340" creationId="{561912FC-0437-420A-8679-007B8D29C0C7}"/>
          </ac:spMkLst>
        </pc:spChg>
        <pc:spChg chg="mod">
          <ac:chgData name="hassan MH" userId="84cd2103f36ef0dc" providerId="LiveId" clId="{DEB09C12-C376-40B2-8D42-A50FB6EF1F24}" dt="2022-04-15T15:02:19.164" v="1278"/>
          <ac:spMkLst>
            <pc:docMk/>
            <pc:sldMk cId="3551271637" sldId="337"/>
            <ac:spMk id="341" creationId="{C4D82EC8-DA98-4C2E-BD06-15F73E658C70}"/>
          </ac:spMkLst>
        </pc:spChg>
        <pc:spChg chg="mod">
          <ac:chgData name="hassan MH" userId="84cd2103f36ef0dc" providerId="LiveId" clId="{DEB09C12-C376-40B2-8D42-A50FB6EF1F24}" dt="2022-04-15T15:02:19.164" v="1278"/>
          <ac:spMkLst>
            <pc:docMk/>
            <pc:sldMk cId="3551271637" sldId="337"/>
            <ac:spMk id="342" creationId="{32B88927-E615-4ED3-9B35-BA50CC403243}"/>
          </ac:spMkLst>
        </pc:spChg>
        <pc:spChg chg="mod">
          <ac:chgData name="hassan MH" userId="84cd2103f36ef0dc" providerId="LiveId" clId="{DEB09C12-C376-40B2-8D42-A50FB6EF1F24}" dt="2022-04-15T15:02:19.164" v="1278"/>
          <ac:spMkLst>
            <pc:docMk/>
            <pc:sldMk cId="3551271637" sldId="337"/>
            <ac:spMk id="343" creationId="{6236453A-8D4E-4B55-9879-E2290C8B94ED}"/>
          </ac:spMkLst>
        </pc:spChg>
        <pc:spChg chg="mod">
          <ac:chgData name="hassan MH" userId="84cd2103f36ef0dc" providerId="LiveId" clId="{DEB09C12-C376-40B2-8D42-A50FB6EF1F24}" dt="2022-04-15T15:02:19.164" v="1278"/>
          <ac:spMkLst>
            <pc:docMk/>
            <pc:sldMk cId="3551271637" sldId="337"/>
            <ac:spMk id="344" creationId="{C68181D2-B6E2-486B-B1B5-317CFDA71A27}"/>
          </ac:spMkLst>
        </pc:spChg>
        <pc:spChg chg="mod">
          <ac:chgData name="hassan MH" userId="84cd2103f36ef0dc" providerId="LiveId" clId="{DEB09C12-C376-40B2-8D42-A50FB6EF1F24}" dt="2022-04-15T15:02:19.164" v="1278"/>
          <ac:spMkLst>
            <pc:docMk/>
            <pc:sldMk cId="3551271637" sldId="337"/>
            <ac:spMk id="345" creationId="{0BF74F32-954B-4A63-92BF-3C2D460AA385}"/>
          </ac:spMkLst>
        </pc:spChg>
        <pc:spChg chg="mod">
          <ac:chgData name="hassan MH" userId="84cd2103f36ef0dc" providerId="LiveId" clId="{DEB09C12-C376-40B2-8D42-A50FB6EF1F24}" dt="2022-04-15T15:02:19.164" v="1278"/>
          <ac:spMkLst>
            <pc:docMk/>
            <pc:sldMk cId="3551271637" sldId="337"/>
            <ac:spMk id="346" creationId="{1DB48D76-085A-40BE-95BB-FC23C79F4843}"/>
          </ac:spMkLst>
        </pc:spChg>
        <pc:spChg chg="mod">
          <ac:chgData name="hassan MH" userId="84cd2103f36ef0dc" providerId="LiveId" clId="{DEB09C12-C376-40B2-8D42-A50FB6EF1F24}" dt="2022-04-15T15:02:19.164" v="1278"/>
          <ac:spMkLst>
            <pc:docMk/>
            <pc:sldMk cId="3551271637" sldId="337"/>
            <ac:spMk id="347" creationId="{936C54ED-87BC-4632-AF6F-58E218D9F52C}"/>
          </ac:spMkLst>
        </pc:spChg>
        <pc:spChg chg="mod">
          <ac:chgData name="hassan MH" userId="84cd2103f36ef0dc" providerId="LiveId" clId="{DEB09C12-C376-40B2-8D42-A50FB6EF1F24}" dt="2022-04-15T15:02:19.164" v="1278"/>
          <ac:spMkLst>
            <pc:docMk/>
            <pc:sldMk cId="3551271637" sldId="337"/>
            <ac:spMk id="348" creationId="{D2945F38-50C3-48EB-9B67-B802FA64EFE5}"/>
          </ac:spMkLst>
        </pc:spChg>
        <pc:spChg chg="mod">
          <ac:chgData name="hassan MH" userId="84cd2103f36ef0dc" providerId="LiveId" clId="{DEB09C12-C376-40B2-8D42-A50FB6EF1F24}" dt="2022-04-15T15:02:19.164" v="1278"/>
          <ac:spMkLst>
            <pc:docMk/>
            <pc:sldMk cId="3551271637" sldId="337"/>
            <ac:spMk id="349" creationId="{989A9188-9BA7-4523-BE96-8F8FAB850265}"/>
          </ac:spMkLst>
        </pc:spChg>
        <pc:spChg chg="mod">
          <ac:chgData name="hassan MH" userId="84cd2103f36ef0dc" providerId="LiveId" clId="{DEB09C12-C376-40B2-8D42-A50FB6EF1F24}" dt="2022-04-15T15:02:19.164" v="1278"/>
          <ac:spMkLst>
            <pc:docMk/>
            <pc:sldMk cId="3551271637" sldId="337"/>
            <ac:spMk id="350" creationId="{595FA47D-4553-4742-B49D-B227E14EB472}"/>
          </ac:spMkLst>
        </pc:spChg>
        <pc:spChg chg="mod">
          <ac:chgData name="hassan MH" userId="84cd2103f36ef0dc" providerId="LiveId" clId="{DEB09C12-C376-40B2-8D42-A50FB6EF1F24}" dt="2022-04-15T15:02:19.164" v="1278"/>
          <ac:spMkLst>
            <pc:docMk/>
            <pc:sldMk cId="3551271637" sldId="337"/>
            <ac:spMk id="351" creationId="{F2367263-4E57-455B-9F84-30A606D51729}"/>
          </ac:spMkLst>
        </pc:spChg>
        <pc:spChg chg="mod">
          <ac:chgData name="hassan MH" userId="84cd2103f36ef0dc" providerId="LiveId" clId="{DEB09C12-C376-40B2-8D42-A50FB6EF1F24}" dt="2022-04-15T15:02:19.164" v="1278"/>
          <ac:spMkLst>
            <pc:docMk/>
            <pc:sldMk cId="3551271637" sldId="337"/>
            <ac:spMk id="352" creationId="{6A2600BC-B05E-481C-BC2A-5F3B691E8FF1}"/>
          </ac:spMkLst>
        </pc:spChg>
        <pc:spChg chg="mod">
          <ac:chgData name="hassan MH" userId="84cd2103f36ef0dc" providerId="LiveId" clId="{DEB09C12-C376-40B2-8D42-A50FB6EF1F24}" dt="2022-04-15T15:02:19.164" v="1278"/>
          <ac:spMkLst>
            <pc:docMk/>
            <pc:sldMk cId="3551271637" sldId="337"/>
            <ac:spMk id="353" creationId="{5A7C0645-B7E3-4EF3-B002-F8B327000BF4}"/>
          </ac:spMkLst>
        </pc:spChg>
        <pc:spChg chg="mod">
          <ac:chgData name="hassan MH" userId="84cd2103f36ef0dc" providerId="LiveId" clId="{DEB09C12-C376-40B2-8D42-A50FB6EF1F24}" dt="2022-04-15T15:02:19.164" v="1278"/>
          <ac:spMkLst>
            <pc:docMk/>
            <pc:sldMk cId="3551271637" sldId="337"/>
            <ac:spMk id="354" creationId="{1464DF47-D2CF-408B-99D9-85A45E2A3379}"/>
          </ac:spMkLst>
        </pc:spChg>
        <pc:spChg chg="mod">
          <ac:chgData name="hassan MH" userId="84cd2103f36ef0dc" providerId="LiveId" clId="{DEB09C12-C376-40B2-8D42-A50FB6EF1F24}" dt="2022-04-15T15:02:19.164" v="1278"/>
          <ac:spMkLst>
            <pc:docMk/>
            <pc:sldMk cId="3551271637" sldId="337"/>
            <ac:spMk id="355" creationId="{0902CF17-995A-480F-B1C3-CB366FCF6A35}"/>
          </ac:spMkLst>
        </pc:spChg>
        <pc:spChg chg="mod">
          <ac:chgData name="hassan MH" userId="84cd2103f36ef0dc" providerId="LiveId" clId="{DEB09C12-C376-40B2-8D42-A50FB6EF1F24}" dt="2022-04-15T15:02:19.164" v="1278"/>
          <ac:spMkLst>
            <pc:docMk/>
            <pc:sldMk cId="3551271637" sldId="337"/>
            <ac:spMk id="356" creationId="{81C51279-A611-4914-B33C-98B005470235}"/>
          </ac:spMkLst>
        </pc:spChg>
        <pc:spChg chg="mod">
          <ac:chgData name="hassan MH" userId="84cd2103f36ef0dc" providerId="LiveId" clId="{DEB09C12-C376-40B2-8D42-A50FB6EF1F24}" dt="2022-04-15T15:02:19.164" v="1278"/>
          <ac:spMkLst>
            <pc:docMk/>
            <pc:sldMk cId="3551271637" sldId="337"/>
            <ac:spMk id="357" creationId="{94800959-F183-4B5B-B663-35315D1F9761}"/>
          </ac:spMkLst>
        </pc:spChg>
        <pc:spChg chg="mod">
          <ac:chgData name="hassan MH" userId="84cd2103f36ef0dc" providerId="LiveId" clId="{DEB09C12-C376-40B2-8D42-A50FB6EF1F24}" dt="2022-04-15T15:02:19.164" v="1278"/>
          <ac:spMkLst>
            <pc:docMk/>
            <pc:sldMk cId="3551271637" sldId="337"/>
            <ac:spMk id="358" creationId="{EDF9CC1E-D62D-45D5-B8C5-55748B124A0E}"/>
          </ac:spMkLst>
        </pc:spChg>
        <pc:spChg chg="mod">
          <ac:chgData name="hassan MH" userId="84cd2103f36ef0dc" providerId="LiveId" clId="{DEB09C12-C376-40B2-8D42-A50FB6EF1F24}" dt="2022-04-15T15:02:19.164" v="1278"/>
          <ac:spMkLst>
            <pc:docMk/>
            <pc:sldMk cId="3551271637" sldId="337"/>
            <ac:spMk id="359" creationId="{0A000C80-B54F-4985-9FEA-1FE686F5FE7A}"/>
          </ac:spMkLst>
        </pc:spChg>
        <pc:spChg chg="mod">
          <ac:chgData name="hassan MH" userId="84cd2103f36ef0dc" providerId="LiveId" clId="{DEB09C12-C376-40B2-8D42-A50FB6EF1F24}" dt="2022-04-15T15:02:19.164" v="1278"/>
          <ac:spMkLst>
            <pc:docMk/>
            <pc:sldMk cId="3551271637" sldId="337"/>
            <ac:spMk id="360" creationId="{E1600062-8141-4E66-AA33-C1827C4AC9B2}"/>
          </ac:spMkLst>
        </pc:spChg>
        <pc:spChg chg="mod">
          <ac:chgData name="hassan MH" userId="84cd2103f36ef0dc" providerId="LiveId" clId="{DEB09C12-C376-40B2-8D42-A50FB6EF1F24}" dt="2022-04-15T15:02:19.164" v="1278"/>
          <ac:spMkLst>
            <pc:docMk/>
            <pc:sldMk cId="3551271637" sldId="337"/>
            <ac:spMk id="361" creationId="{C6CB83C7-DA6B-44F4-A1D9-60503D6BA413}"/>
          </ac:spMkLst>
        </pc:spChg>
        <pc:spChg chg="mod">
          <ac:chgData name="hassan MH" userId="84cd2103f36ef0dc" providerId="LiveId" clId="{DEB09C12-C376-40B2-8D42-A50FB6EF1F24}" dt="2022-04-15T15:02:19.164" v="1278"/>
          <ac:spMkLst>
            <pc:docMk/>
            <pc:sldMk cId="3551271637" sldId="337"/>
            <ac:spMk id="362" creationId="{CF3F06BF-7B62-4A6E-AF31-B802B4804984}"/>
          </ac:spMkLst>
        </pc:spChg>
        <pc:spChg chg="mod">
          <ac:chgData name="hassan MH" userId="84cd2103f36ef0dc" providerId="LiveId" clId="{DEB09C12-C376-40B2-8D42-A50FB6EF1F24}" dt="2022-04-15T15:02:19.164" v="1278"/>
          <ac:spMkLst>
            <pc:docMk/>
            <pc:sldMk cId="3551271637" sldId="337"/>
            <ac:spMk id="363" creationId="{CF4ED87C-9C56-451F-A24B-F6C2F8D24DCA}"/>
          </ac:spMkLst>
        </pc:spChg>
        <pc:spChg chg="mod">
          <ac:chgData name="hassan MH" userId="84cd2103f36ef0dc" providerId="LiveId" clId="{DEB09C12-C376-40B2-8D42-A50FB6EF1F24}" dt="2022-04-15T15:02:19.164" v="1278"/>
          <ac:spMkLst>
            <pc:docMk/>
            <pc:sldMk cId="3551271637" sldId="337"/>
            <ac:spMk id="364" creationId="{F6E84378-2715-42B0-B09B-02B4D794B111}"/>
          </ac:spMkLst>
        </pc:spChg>
        <pc:spChg chg="mod">
          <ac:chgData name="hassan MH" userId="84cd2103f36ef0dc" providerId="LiveId" clId="{DEB09C12-C376-40B2-8D42-A50FB6EF1F24}" dt="2022-04-15T15:02:19.164" v="1278"/>
          <ac:spMkLst>
            <pc:docMk/>
            <pc:sldMk cId="3551271637" sldId="337"/>
            <ac:spMk id="365" creationId="{597804AF-ACA7-4CA3-BD32-C3BFDE67FB5B}"/>
          </ac:spMkLst>
        </pc:spChg>
        <pc:spChg chg="mod">
          <ac:chgData name="hassan MH" userId="84cd2103f36ef0dc" providerId="LiveId" clId="{DEB09C12-C376-40B2-8D42-A50FB6EF1F24}" dt="2022-04-15T15:02:19.164" v="1278"/>
          <ac:spMkLst>
            <pc:docMk/>
            <pc:sldMk cId="3551271637" sldId="337"/>
            <ac:spMk id="366" creationId="{28952D90-A943-487D-9A0A-E6754C792084}"/>
          </ac:spMkLst>
        </pc:spChg>
        <pc:spChg chg="mod">
          <ac:chgData name="hassan MH" userId="84cd2103f36ef0dc" providerId="LiveId" clId="{DEB09C12-C376-40B2-8D42-A50FB6EF1F24}" dt="2022-04-15T15:02:19.164" v="1278"/>
          <ac:spMkLst>
            <pc:docMk/>
            <pc:sldMk cId="3551271637" sldId="337"/>
            <ac:spMk id="367" creationId="{F29898AB-4004-457F-993E-2F46FADCE25C}"/>
          </ac:spMkLst>
        </pc:spChg>
        <pc:spChg chg="mod">
          <ac:chgData name="hassan MH" userId="84cd2103f36ef0dc" providerId="LiveId" clId="{DEB09C12-C376-40B2-8D42-A50FB6EF1F24}" dt="2022-04-15T15:02:19.164" v="1278"/>
          <ac:spMkLst>
            <pc:docMk/>
            <pc:sldMk cId="3551271637" sldId="337"/>
            <ac:spMk id="368" creationId="{71F8B40B-1E83-4DD9-BA0A-D199B8943A16}"/>
          </ac:spMkLst>
        </pc:spChg>
        <pc:spChg chg="mod">
          <ac:chgData name="hassan MH" userId="84cd2103f36ef0dc" providerId="LiveId" clId="{DEB09C12-C376-40B2-8D42-A50FB6EF1F24}" dt="2022-04-15T15:02:19.164" v="1278"/>
          <ac:spMkLst>
            <pc:docMk/>
            <pc:sldMk cId="3551271637" sldId="337"/>
            <ac:spMk id="369" creationId="{8D188860-F7B9-45A5-AC7F-80BA7A10F7FC}"/>
          </ac:spMkLst>
        </pc:spChg>
        <pc:spChg chg="mod">
          <ac:chgData name="hassan MH" userId="84cd2103f36ef0dc" providerId="LiveId" clId="{DEB09C12-C376-40B2-8D42-A50FB6EF1F24}" dt="2022-04-15T15:02:19.164" v="1278"/>
          <ac:spMkLst>
            <pc:docMk/>
            <pc:sldMk cId="3551271637" sldId="337"/>
            <ac:spMk id="370" creationId="{11DD1510-A56B-41E4-860A-C5F5A5CD9EF7}"/>
          </ac:spMkLst>
        </pc:spChg>
        <pc:spChg chg="mod">
          <ac:chgData name="hassan MH" userId="84cd2103f36ef0dc" providerId="LiveId" clId="{DEB09C12-C376-40B2-8D42-A50FB6EF1F24}" dt="2022-04-15T15:02:19.164" v="1278"/>
          <ac:spMkLst>
            <pc:docMk/>
            <pc:sldMk cId="3551271637" sldId="337"/>
            <ac:spMk id="371" creationId="{3655893D-EF4A-4270-BB4F-884E76069B8C}"/>
          </ac:spMkLst>
        </pc:spChg>
        <pc:spChg chg="mod">
          <ac:chgData name="hassan MH" userId="84cd2103f36ef0dc" providerId="LiveId" clId="{DEB09C12-C376-40B2-8D42-A50FB6EF1F24}" dt="2022-04-15T15:02:19.164" v="1278"/>
          <ac:spMkLst>
            <pc:docMk/>
            <pc:sldMk cId="3551271637" sldId="337"/>
            <ac:spMk id="372" creationId="{3F46D116-28A5-42B6-8BA0-10331BC180D3}"/>
          </ac:spMkLst>
        </pc:spChg>
        <pc:spChg chg="mod">
          <ac:chgData name="hassan MH" userId="84cd2103f36ef0dc" providerId="LiveId" clId="{DEB09C12-C376-40B2-8D42-A50FB6EF1F24}" dt="2022-04-15T15:02:19.164" v="1278"/>
          <ac:spMkLst>
            <pc:docMk/>
            <pc:sldMk cId="3551271637" sldId="337"/>
            <ac:spMk id="373" creationId="{3A9500BA-75E0-4C83-91FA-7D3E6D0A7E68}"/>
          </ac:spMkLst>
        </pc:spChg>
        <pc:spChg chg="mod">
          <ac:chgData name="hassan MH" userId="84cd2103f36ef0dc" providerId="LiveId" clId="{DEB09C12-C376-40B2-8D42-A50FB6EF1F24}" dt="2022-04-15T15:02:19.164" v="1278"/>
          <ac:spMkLst>
            <pc:docMk/>
            <pc:sldMk cId="3551271637" sldId="337"/>
            <ac:spMk id="374" creationId="{C0907D5A-89DC-4880-BF9B-AB80AD3A2B00}"/>
          </ac:spMkLst>
        </pc:spChg>
        <pc:spChg chg="mod">
          <ac:chgData name="hassan MH" userId="84cd2103f36ef0dc" providerId="LiveId" clId="{DEB09C12-C376-40B2-8D42-A50FB6EF1F24}" dt="2022-04-15T15:02:19.164" v="1278"/>
          <ac:spMkLst>
            <pc:docMk/>
            <pc:sldMk cId="3551271637" sldId="337"/>
            <ac:spMk id="375" creationId="{A9EC4DF1-CFF9-467F-9BEE-26A95C553C95}"/>
          </ac:spMkLst>
        </pc:spChg>
        <pc:spChg chg="mod">
          <ac:chgData name="hassan MH" userId="84cd2103f36ef0dc" providerId="LiveId" clId="{DEB09C12-C376-40B2-8D42-A50FB6EF1F24}" dt="2022-04-15T15:02:19.164" v="1278"/>
          <ac:spMkLst>
            <pc:docMk/>
            <pc:sldMk cId="3551271637" sldId="337"/>
            <ac:spMk id="376" creationId="{1F816321-8A8F-4F7D-A76E-0A894EF30177}"/>
          </ac:spMkLst>
        </pc:spChg>
        <pc:spChg chg="mod">
          <ac:chgData name="hassan MH" userId="84cd2103f36ef0dc" providerId="LiveId" clId="{DEB09C12-C376-40B2-8D42-A50FB6EF1F24}" dt="2022-04-15T15:02:19.164" v="1278"/>
          <ac:spMkLst>
            <pc:docMk/>
            <pc:sldMk cId="3551271637" sldId="337"/>
            <ac:spMk id="377" creationId="{0AD63950-FF03-49D3-87B0-3446494F5F54}"/>
          </ac:spMkLst>
        </pc:spChg>
        <pc:spChg chg="mod">
          <ac:chgData name="hassan MH" userId="84cd2103f36ef0dc" providerId="LiveId" clId="{DEB09C12-C376-40B2-8D42-A50FB6EF1F24}" dt="2022-04-15T15:02:19.164" v="1278"/>
          <ac:spMkLst>
            <pc:docMk/>
            <pc:sldMk cId="3551271637" sldId="337"/>
            <ac:spMk id="378" creationId="{136F3BE5-CB52-45FB-83D1-919E8F8EE03B}"/>
          </ac:spMkLst>
        </pc:spChg>
        <pc:spChg chg="mod">
          <ac:chgData name="hassan MH" userId="84cd2103f36ef0dc" providerId="LiveId" clId="{DEB09C12-C376-40B2-8D42-A50FB6EF1F24}" dt="2022-04-15T15:02:19.164" v="1278"/>
          <ac:spMkLst>
            <pc:docMk/>
            <pc:sldMk cId="3551271637" sldId="337"/>
            <ac:spMk id="379" creationId="{835DB93F-F709-4D49-BCBE-DC1336958A2B}"/>
          </ac:spMkLst>
        </pc:spChg>
        <pc:spChg chg="mod">
          <ac:chgData name="hassan MH" userId="84cd2103f36ef0dc" providerId="LiveId" clId="{DEB09C12-C376-40B2-8D42-A50FB6EF1F24}" dt="2022-04-15T15:02:22.019" v="1280"/>
          <ac:spMkLst>
            <pc:docMk/>
            <pc:sldMk cId="3551271637" sldId="337"/>
            <ac:spMk id="381" creationId="{62B0A8C6-5F88-49CF-879D-0E15F8E76640}"/>
          </ac:spMkLst>
        </pc:spChg>
        <pc:spChg chg="mod">
          <ac:chgData name="hassan MH" userId="84cd2103f36ef0dc" providerId="LiveId" clId="{DEB09C12-C376-40B2-8D42-A50FB6EF1F24}" dt="2022-04-15T15:07:28.799" v="1379" actId="207"/>
          <ac:spMkLst>
            <pc:docMk/>
            <pc:sldMk cId="3551271637" sldId="337"/>
            <ac:spMk id="382" creationId="{1F32F5A0-684E-47FE-8ABB-CA149DA39FE8}"/>
          </ac:spMkLst>
        </pc:spChg>
        <pc:spChg chg="mod">
          <ac:chgData name="hassan MH" userId="84cd2103f36ef0dc" providerId="LiveId" clId="{DEB09C12-C376-40B2-8D42-A50FB6EF1F24}" dt="2022-04-15T15:03:54.080" v="1300" actId="207"/>
          <ac:spMkLst>
            <pc:docMk/>
            <pc:sldMk cId="3551271637" sldId="337"/>
            <ac:spMk id="383" creationId="{51723F80-142A-404C-8DD9-1623FF749275}"/>
          </ac:spMkLst>
        </pc:spChg>
        <pc:spChg chg="mod">
          <ac:chgData name="hassan MH" userId="84cd2103f36ef0dc" providerId="LiveId" clId="{DEB09C12-C376-40B2-8D42-A50FB6EF1F24}" dt="2022-04-15T15:02:22.019" v="1280"/>
          <ac:spMkLst>
            <pc:docMk/>
            <pc:sldMk cId="3551271637" sldId="337"/>
            <ac:spMk id="384" creationId="{88E89AA6-2AF4-4360-9EE2-2040EDA5171A}"/>
          </ac:spMkLst>
        </pc:spChg>
        <pc:spChg chg="mod">
          <ac:chgData name="hassan MH" userId="84cd2103f36ef0dc" providerId="LiveId" clId="{DEB09C12-C376-40B2-8D42-A50FB6EF1F24}" dt="2022-04-15T15:07:26.983" v="1378" actId="207"/>
          <ac:spMkLst>
            <pc:docMk/>
            <pc:sldMk cId="3551271637" sldId="337"/>
            <ac:spMk id="385" creationId="{716D4DF6-A9F0-461C-9E17-C262816EE9F3}"/>
          </ac:spMkLst>
        </pc:spChg>
        <pc:spChg chg="mod">
          <ac:chgData name="hassan MH" userId="84cd2103f36ef0dc" providerId="LiveId" clId="{DEB09C12-C376-40B2-8D42-A50FB6EF1F24}" dt="2022-04-15T15:03:52.450" v="1299" actId="207"/>
          <ac:spMkLst>
            <pc:docMk/>
            <pc:sldMk cId="3551271637" sldId="337"/>
            <ac:spMk id="386" creationId="{2029C3BF-F736-453B-A390-2F22CAB9C0A9}"/>
          </ac:spMkLst>
        </pc:spChg>
        <pc:spChg chg="mod">
          <ac:chgData name="hassan MH" userId="84cd2103f36ef0dc" providerId="LiveId" clId="{DEB09C12-C376-40B2-8D42-A50FB6EF1F24}" dt="2022-04-15T15:02:22.019" v="1280"/>
          <ac:spMkLst>
            <pc:docMk/>
            <pc:sldMk cId="3551271637" sldId="337"/>
            <ac:spMk id="387" creationId="{9552615D-D17A-4F3E-A080-DA687EC0E4D0}"/>
          </ac:spMkLst>
        </pc:spChg>
        <pc:spChg chg="mod">
          <ac:chgData name="hassan MH" userId="84cd2103f36ef0dc" providerId="LiveId" clId="{DEB09C12-C376-40B2-8D42-A50FB6EF1F24}" dt="2022-04-15T15:02:22.019" v="1280"/>
          <ac:spMkLst>
            <pc:docMk/>
            <pc:sldMk cId="3551271637" sldId="337"/>
            <ac:spMk id="388" creationId="{0B3BCEF1-A666-42AF-AA9A-2A60E0380D68}"/>
          </ac:spMkLst>
        </pc:spChg>
        <pc:spChg chg="mod">
          <ac:chgData name="hassan MH" userId="84cd2103f36ef0dc" providerId="LiveId" clId="{DEB09C12-C376-40B2-8D42-A50FB6EF1F24}" dt="2022-04-15T15:03:42.244" v="1297" actId="207"/>
          <ac:spMkLst>
            <pc:docMk/>
            <pc:sldMk cId="3551271637" sldId="337"/>
            <ac:spMk id="389" creationId="{5D5B74D2-3EC7-417B-8D7B-283A1BE3E7CE}"/>
          </ac:spMkLst>
        </pc:spChg>
        <pc:spChg chg="mod">
          <ac:chgData name="hassan MH" userId="84cd2103f36ef0dc" providerId="LiveId" clId="{DEB09C12-C376-40B2-8D42-A50FB6EF1F24}" dt="2022-04-15T15:02:22.019" v="1280"/>
          <ac:spMkLst>
            <pc:docMk/>
            <pc:sldMk cId="3551271637" sldId="337"/>
            <ac:spMk id="390" creationId="{EC99BC36-F50E-4345-A66B-6253805CE8AE}"/>
          </ac:spMkLst>
        </pc:spChg>
        <pc:spChg chg="mod">
          <ac:chgData name="hassan MH" userId="84cd2103f36ef0dc" providerId="LiveId" clId="{DEB09C12-C376-40B2-8D42-A50FB6EF1F24}" dt="2022-04-15T15:03:38.786" v="1295" actId="207"/>
          <ac:spMkLst>
            <pc:docMk/>
            <pc:sldMk cId="3551271637" sldId="337"/>
            <ac:spMk id="391" creationId="{B5E30359-FAD7-48D9-96D4-68B32BDF361E}"/>
          </ac:spMkLst>
        </pc:spChg>
        <pc:spChg chg="mod">
          <ac:chgData name="hassan MH" userId="84cd2103f36ef0dc" providerId="LiveId" clId="{DEB09C12-C376-40B2-8D42-A50FB6EF1F24}" dt="2022-04-15T15:02:22.019" v="1280"/>
          <ac:spMkLst>
            <pc:docMk/>
            <pc:sldMk cId="3551271637" sldId="337"/>
            <ac:spMk id="392" creationId="{09B7ECD4-1978-4AC4-A12C-AD7853573EC1}"/>
          </ac:spMkLst>
        </pc:spChg>
        <pc:spChg chg="mod">
          <ac:chgData name="hassan MH" userId="84cd2103f36ef0dc" providerId="LiveId" clId="{DEB09C12-C376-40B2-8D42-A50FB6EF1F24}" dt="2022-04-15T15:02:22.019" v="1280"/>
          <ac:spMkLst>
            <pc:docMk/>
            <pc:sldMk cId="3551271637" sldId="337"/>
            <ac:spMk id="393" creationId="{2C611B6A-5917-458B-8443-682B02585682}"/>
          </ac:spMkLst>
        </pc:spChg>
        <pc:spChg chg="mod">
          <ac:chgData name="hassan MH" userId="84cd2103f36ef0dc" providerId="LiveId" clId="{DEB09C12-C376-40B2-8D42-A50FB6EF1F24}" dt="2022-04-15T15:03:41.374" v="1296" actId="207"/>
          <ac:spMkLst>
            <pc:docMk/>
            <pc:sldMk cId="3551271637" sldId="337"/>
            <ac:spMk id="394" creationId="{3E3C1493-D1AC-4FCF-B317-7D540BC89212}"/>
          </ac:spMkLst>
        </pc:spChg>
        <pc:spChg chg="mod">
          <ac:chgData name="hassan MH" userId="84cd2103f36ef0dc" providerId="LiveId" clId="{DEB09C12-C376-40B2-8D42-A50FB6EF1F24}" dt="2022-04-15T15:02:22.019" v="1280"/>
          <ac:spMkLst>
            <pc:docMk/>
            <pc:sldMk cId="3551271637" sldId="337"/>
            <ac:spMk id="395" creationId="{8D0F0544-4492-4A2D-821F-F0A2986F8CA4}"/>
          </ac:spMkLst>
        </pc:spChg>
        <pc:spChg chg="mod">
          <ac:chgData name="hassan MH" userId="84cd2103f36ef0dc" providerId="LiveId" clId="{DEB09C12-C376-40B2-8D42-A50FB6EF1F24}" dt="2022-04-15T15:02:22.019" v="1280"/>
          <ac:spMkLst>
            <pc:docMk/>
            <pc:sldMk cId="3551271637" sldId="337"/>
            <ac:spMk id="396" creationId="{0C814A1D-9868-40D2-BBB2-D6FD82E59890}"/>
          </ac:spMkLst>
        </pc:spChg>
        <pc:spChg chg="mod">
          <ac:chgData name="hassan MH" userId="84cd2103f36ef0dc" providerId="LiveId" clId="{DEB09C12-C376-40B2-8D42-A50FB6EF1F24}" dt="2022-04-15T15:02:22.019" v="1280"/>
          <ac:spMkLst>
            <pc:docMk/>
            <pc:sldMk cId="3551271637" sldId="337"/>
            <ac:spMk id="397" creationId="{FE2E0BE4-A6C0-4927-A40D-D715AAE0D019}"/>
          </ac:spMkLst>
        </pc:spChg>
        <pc:spChg chg="mod">
          <ac:chgData name="hassan MH" userId="84cd2103f36ef0dc" providerId="LiveId" clId="{DEB09C12-C376-40B2-8D42-A50FB6EF1F24}" dt="2022-04-15T15:02:22.019" v="1280"/>
          <ac:spMkLst>
            <pc:docMk/>
            <pc:sldMk cId="3551271637" sldId="337"/>
            <ac:spMk id="398" creationId="{CF21164B-F8CE-4DF0-BF85-1790944E8099}"/>
          </ac:spMkLst>
        </pc:spChg>
        <pc:spChg chg="mod">
          <ac:chgData name="hassan MH" userId="84cd2103f36ef0dc" providerId="LiveId" clId="{DEB09C12-C376-40B2-8D42-A50FB6EF1F24}" dt="2022-04-15T15:02:22.019" v="1280"/>
          <ac:spMkLst>
            <pc:docMk/>
            <pc:sldMk cId="3551271637" sldId="337"/>
            <ac:spMk id="399" creationId="{A39B0423-27CC-45FE-A01B-FC5622264CFC}"/>
          </ac:spMkLst>
        </pc:spChg>
        <pc:spChg chg="mod">
          <ac:chgData name="hassan MH" userId="84cd2103f36ef0dc" providerId="LiveId" clId="{DEB09C12-C376-40B2-8D42-A50FB6EF1F24}" dt="2022-04-15T15:02:22.019" v="1280"/>
          <ac:spMkLst>
            <pc:docMk/>
            <pc:sldMk cId="3551271637" sldId="337"/>
            <ac:spMk id="400" creationId="{36361434-0D9C-4EA5-B244-9F4381F28CD7}"/>
          </ac:spMkLst>
        </pc:spChg>
        <pc:spChg chg="mod">
          <ac:chgData name="hassan MH" userId="84cd2103f36ef0dc" providerId="LiveId" clId="{DEB09C12-C376-40B2-8D42-A50FB6EF1F24}" dt="2022-04-15T15:02:22.019" v="1280"/>
          <ac:spMkLst>
            <pc:docMk/>
            <pc:sldMk cId="3551271637" sldId="337"/>
            <ac:spMk id="401" creationId="{DD823A08-6D95-4973-89A5-132A3ADC7BB0}"/>
          </ac:spMkLst>
        </pc:spChg>
        <pc:spChg chg="mod">
          <ac:chgData name="hassan MH" userId="84cd2103f36ef0dc" providerId="LiveId" clId="{DEB09C12-C376-40B2-8D42-A50FB6EF1F24}" dt="2022-04-15T15:02:22.019" v="1280"/>
          <ac:spMkLst>
            <pc:docMk/>
            <pc:sldMk cId="3551271637" sldId="337"/>
            <ac:spMk id="402" creationId="{3C19D830-8C83-430E-81F0-B9195C740387}"/>
          </ac:spMkLst>
        </pc:spChg>
        <pc:spChg chg="mod">
          <ac:chgData name="hassan MH" userId="84cd2103f36ef0dc" providerId="LiveId" clId="{DEB09C12-C376-40B2-8D42-A50FB6EF1F24}" dt="2022-04-15T15:02:22.019" v="1280"/>
          <ac:spMkLst>
            <pc:docMk/>
            <pc:sldMk cId="3551271637" sldId="337"/>
            <ac:spMk id="403" creationId="{B5CB7BE8-F378-4F2A-9FE6-2329E8F68CB5}"/>
          </ac:spMkLst>
        </pc:spChg>
        <pc:spChg chg="mod">
          <ac:chgData name="hassan MH" userId="84cd2103f36ef0dc" providerId="LiveId" clId="{DEB09C12-C376-40B2-8D42-A50FB6EF1F24}" dt="2022-04-15T15:02:22.019" v="1280"/>
          <ac:spMkLst>
            <pc:docMk/>
            <pc:sldMk cId="3551271637" sldId="337"/>
            <ac:spMk id="404" creationId="{B7C25748-FDD8-47A4-A10F-ABC7759B8181}"/>
          </ac:spMkLst>
        </pc:spChg>
        <pc:spChg chg="mod">
          <ac:chgData name="hassan MH" userId="84cd2103f36ef0dc" providerId="LiveId" clId="{DEB09C12-C376-40B2-8D42-A50FB6EF1F24}" dt="2022-04-15T15:02:22.019" v="1280"/>
          <ac:spMkLst>
            <pc:docMk/>
            <pc:sldMk cId="3551271637" sldId="337"/>
            <ac:spMk id="405" creationId="{DD13E16A-CFE7-46B9-875B-AD378FF77A4A}"/>
          </ac:spMkLst>
        </pc:spChg>
        <pc:spChg chg="mod">
          <ac:chgData name="hassan MH" userId="84cd2103f36ef0dc" providerId="LiveId" clId="{DEB09C12-C376-40B2-8D42-A50FB6EF1F24}" dt="2022-04-15T15:02:22.019" v="1280"/>
          <ac:spMkLst>
            <pc:docMk/>
            <pc:sldMk cId="3551271637" sldId="337"/>
            <ac:spMk id="406" creationId="{D88FA1A5-BE9F-4116-81DE-55055227F11E}"/>
          </ac:spMkLst>
        </pc:spChg>
        <pc:spChg chg="mod">
          <ac:chgData name="hassan MH" userId="84cd2103f36ef0dc" providerId="LiveId" clId="{DEB09C12-C376-40B2-8D42-A50FB6EF1F24}" dt="2022-04-15T15:02:22.019" v="1280"/>
          <ac:spMkLst>
            <pc:docMk/>
            <pc:sldMk cId="3551271637" sldId="337"/>
            <ac:spMk id="407" creationId="{5C0B366A-06BE-40FF-8B83-48995A2F8CA4}"/>
          </ac:spMkLst>
        </pc:spChg>
        <pc:spChg chg="mod">
          <ac:chgData name="hassan MH" userId="84cd2103f36ef0dc" providerId="LiveId" clId="{DEB09C12-C376-40B2-8D42-A50FB6EF1F24}" dt="2022-04-15T15:02:22.019" v="1280"/>
          <ac:spMkLst>
            <pc:docMk/>
            <pc:sldMk cId="3551271637" sldId="337"/>
            <ac:spMk id="408" creationId="{595C815B-73ED-474A-AA70-F0702A509ECE}"/>
          </ac:spMkLst>
        </pc:spChg>
        <pc:spChg chg="mod">
          <ac:chgData name="hassan MH" userId="84cd2103f36ef0dc" providerId="LiveId" clId="{DEB09C12-C376-40B2-8D42-A50FB6EF1F24}" dt="2022-04-15T15:02:22.019" v="1280"/>
          <ac:spMkLst>
            <pc:docMk/>
            <pc:sldMk cId="3551271637" sldId="337"/>
            <ac:spMk id="409" creationId="{1FBFD4A8-DAA3-4294-83F0-ECFD5788FC10}"/>
          </ac:spMkLst>
        </pc:spChg>
        <pc:spChg chg="mod">
          <ac:chgData name="hassan MH" userId="84cd2103f36ef0dc" providerId="LiveId" clId="{DEB09C12-C376-40B2-8D42-A50FB6EF1F24}" dt="2022-04-15T15:02:22.019" v="1280"/>
          <ac:spMkLst>
            <pc:docMk/>
            <pc:sldMk cId="3551271637" sldId="337"/>
            <ac:spMk id="410" creationId="{801B1AF9-EAB6-4C6C-BBC9-18768EA44B52}"/>
          </ac:spMkLst>
        </pc:spChg>
        <pc:spChg chg="mod">
          <ac:chgData name="hassan MH" userId="84cd2103f36ef0dc" providerId="LiveId" clId="{DEB09C12-C376-40B2-8D42-A50FB6EF1F24}" dt="2022-04-15T15:08:52.035" v="1401" actId="207"/>
          <ac:spMkLst>
            <pc:docMk/>
            <pc:sldMk cId="3551271637" sldId="337"/>
            <ac:spMk id="411" creationId="{89BC23E1-88C7-4B6D-9DFF-CC5600ABAA4A}"/>
          </ac:spMkLst>
        </pc:spChg>
        <pc:spChg chg="mod">
          <ac:chgData name="hassan MH" userId="84cd2103f36ef0dc" providerId="LiveId" clId="{DEB09C12-C376-40B2-8D42-A50FB6EF1F24}" dt="2022-04-15T15:02:22.019" v="1280"/>
          <ac:spMkLst>
            <pc:docMk/>
            <pc:sldMk cId="3551271637" sldId="337"/>
            <ac:spMk id="412" creationId="{7F1E84C8-926C-49C3-99DA-A017D26C3EC0}"/>
          </ac:spMkLst>
        </pc:spChg>
        <pc:spChg chg="mod">
          <ac:chgData name="hassan MH" userId="84cd2103f36ef0dc" providerId="LiveId" clId="{DEB09C12-C376-40B2-8D42-A50FB6EF1F24}" dt="2022-04-15T15:20:18.064" v="1567" actId="2085"/>
          <ac:spMkLst>
            <pc:docMk/>
            <pc:sldMk cId="3551271637" sldId="337"/>
            <ac:spMk id="413" creationId="{3FFAC284-2644-4688-91D2-445A3203D0C8}"/>
          </ac:spMkLst>
        </pc:spChg>
        <pc:spChg chg="mod">
          <ac:chgData name="hassan MH" userId="84cd2103f36ef0dc" providerId="LiveId" clId="{DEB09C12-C376-40B2-8D42-A50FB6EF1F24}" dt="2022-04-15T15:20:18.064" v="1567" actId="2085"/>
          <ac:spMkLst>
            <pc:docMk/>
            <pc:sldMk cId="3551271637" sldId="337"/>
            <ac:spMk id="414" creationId="{ACE40D3A-AE43-46A7-8395-D3376FD044B0}"/>
          </ac:spMkLst>
        </pc:spChg>
        <pc:spChg chg="mod">
          <ac:chgData name="hassan MH" userId="84cd2103f36ef0dc" providerId="LiveId" clId="{DEB09C12-C376-40B2-8D42-A50FB6EF1F24}" dt="2022-04-15T15:02:22.019" v="1280"/>
          <ac:spMkLst>
            <pc:docMk/>
            <pc:sldMk cId="3551271637" sldId="337"/>
            <ac:spMk id="415" creationId="{1F48D872-51CA-424A-B309-09B6367A9AFE}"/>
          </ac:spMkLst>
        </pc:spChg>
        <pc:spChg chg="mod">
          <ac:chgData name="hassan MH" userId="84cd2103f36ef0dc" providerId="LiveId" clId="{DEB09C12-C376-40B2-8D42-A50FB6EF1F24}" dt="2022-04-15T15:02:22.019" v="1280"/>
          <ac:spMkLst>
            <pc:docMk/>
            <pc:sldMk cId="3551271637" sldId="337"/>
            <ac:spMk id="416" creationId="{B0DCCD93-1DE0-48FB-89D3-4FA4DB230515}"/>
          </ac:spMkLst>
        </pc:spChg>
        <pc:spChg chg="mod">
          <ac:chgData name="hassan MH" userId="84cd2103f36ef0dc" providerId="LiveId" clId="{DEB09C12-C376-40B2-8D42-A50FB6EF1F24}" dt="2022-04-15T15:20:22.163" v="1568" actId="207"/>
          <ac:spMkLst>
            <pc:docMk/>
            <pc:sldMk cId="3551271637" sldId="337"/>
            <ac:spMk id="417" creationId="{29F24451-193F-4EB0-8D16-69E4ECBAB49F}"/>
          </ac:spMkLst>
        </pc:spChg>
        <pc:spChg chg="mod">
          <ac:chgData name="hassan MH" userId="84cd2103f36ef0dc" providerId="LiveId" clId="{DEB09C12-C376-40B2-8D42-A50FB6EF1F24}" dt="2022-04-15T15:20:24.691" v="1569" actId="207"/>
          <ac:spMkLst>
            <pc:docMk/>
            <pc:sldMk cId="3551271637" sldId="337"/>
            <ac:spMk id="418" creationId="{8FCB8F74-D2F7-4FC6-8325-AA0C6B05AB3A}"/>
          </ac:spMkLst>
        </pc:spChg>
        <pc:spChg chg="mod">
          <ac:chgData name="hassan MH" userId="84cd2103f36ef0dc" providerId="LiveId" clId="{DEB09C12-C376-40B2-8D42-A50FB6EF1F24}" dt="2022-04-15T15:08:50.005" v="1400" actId="207"/>
          <ac:spMkLst>
            <pc:docMk/>
            <pc:sldMk cId="3551271637" sldId="337"/>
            <ac:spMk id="419" creationId="{997B2EA7-6740-4AA1-9C83-CF91E986BB51}"/>
          </ac:spMkLst>
        </pc:spChg>
        <pc:spChg chg="mod">
          <ac:chgData name="hassan MH" userId="84cd2103f36ef0dc" providerId="LiveId" clId="{DEB09C12-C376-40B2-8D42-A50FB6EF1F24}" dt="2022-04-15T15:02:22.019" v="1280"/>
          <ac:spMkLst>
            <pc:docMk/>
            <pc:sldMk cId="3551271637" sldId="337"/>
            <ac:spMk id="420" creationId="{9CCD0231-7306-497F-AC6F-168343F3C1B1}"/>
          </ac:spMkLst>
        </pc:spChg>
        <pc:spChg chg="mod">
          <ac:chgData name="hassan MH" userId="84cd2103f36ef0dc" providerId="LiveId" clId="{DEB09C12-C376-40B2-8D42-A50FB6EF1F24}" dt="2022-04-15T15:02:22.019" v="1280"/>
          <ac:spMkLst>
            <pc:docMk/>
            <pc:sldMk cId="3551271637" sldId="337"/>
            <ac:spMk id="421" creationId="{6FF27146-0805-4A27-99B7-A36C61BA087F}"/>
          </ac:spMkLst>
        </pc:spChg>
        <pc:spChg chg="mod">
          <ac:chgData name="hassan MH" userId="84cd2103f36ef0dc" providerId="LiveId" clId="{DEB09C12-C376-40B2-8D42-A50FB6EF1F24}" dt="2022-04-15T15:02:22.019" v="1280"/>
          <ac:spMkLst>
            <pc:docMk/>
            <pc:sldMk cId="3551271637" sldId="337"/>
            <ac:spMk id="422" creationId="{B35D6232-724F-4444-9273-0B633D44E173}"/>
          </ac:spMkLst>
        </pc:spChg>
        <pc:spChg chg="mod">
          <ac:chgData name="hassan MH" userId="84cd2103f36ef0dc" providerId="LiveId" clId="{DEB09C12-C376-40B2-8D42-A50FB6EF1F24}" dt="2022-04-15T15:08:57.429" v="1403" actId="1076"/>
          <ac:spMkLst>
            <pc:docMk/>
            <pc:sldMk cId="3551271637" sldId="337"/>
            <ac:spMk id="423" creationId="{4B5D921F-6A5D-457F-8BCD-C5963E7BF5A6}"/>
          </ac:spMkLst>
        </pc:spChg>
        <pc:spChg chg="mod">
          <ac:chgData name="hassan MH" userId="84cd2103f36ef0dc" providerId="LiveId" clId="{DEB09C12-C376-40B2-8D42-A50FB6EF1F24}" dt="2022-04-15T15:02:22.019" v="1280"/>
          <ac:spMkLst>
            <pc:docMk/>
            <pc:sldMk cId="3551271637" sldId="337"/>
            <ac:spMk id="424" creationId="{CD2B7424-95D6-4101-92B5-41E8F3A9BB48}"/>
          </ac:spMkLst>
        </pc:spChg>
        <pc:spChg chg="mod">
          <ac:chgData name="hassan MH" userId="84cd2103f36ef0dc" providerId="LiveId" clId="{DEB09C12-C376-40B2-8D42-A50FB6EF1F24}" dt="2022-04-15T15:02:22.019" v="1280"/>
          <ac:spMkLst>
            <pc:docMk/>
            <pc:sldMk cId="3551271637" sldId="337"/>
            <ac:spMk id="425" creationId="{3534CC3A-AE9A-4191-A0E5-9011B6D5966E}"/>
          </ac:spMkLst>
        </pc:spChg>
        <pc:spChg chg="mod">
          <ac:chgData name="hassan MH" userId="84cd2103f36ef0dc" providerId="LiveId" clId="{DEB09C12-C376-40B2-8D42-A50FB6EF1F24}" dt="2022-04-15T15:20:10.336" v="1565" actId="207"/>
          <ac:spMkLst>
            <pc:docMk/>
            <pc:sldMk cId="3551271637" sldId="337"/>
            <ac:spMk id="426" creationId="{DEDDF4AE-3A2C-42E7-BE9E-FC1F8B30962B}"/>
          </ac:spMkLst>
        </pc:spChg>
        <pc:spChg chg="mod">
          <ac:chgData name="hassan MH" userId="84cd2103f36ef0dc" providerId="LiveId" clId="{DEB09C12-C376-40B2-8D42-A50FB6EF1F24}" dt="2022-04-15T15:20:10.336" v="1565" actId="207"/>
          <ac:spMkLst>
            <pc:docMk/>
            <pc:sldMk cId="3551271637" sldId="337"/>
            <ac:spMk id="427" creationId="{4A951227-1E9F-45C2-A803-A9CA7DC9DD1F}"/>
          </ac:spMkLst>
        </pc:spChg>
        <pc:spChg chg="add mod">
          <ac:chgData name="hassan MH" userId="84cd2103f36ef0dc" providerId="LiveId" clId="{DEB09C12-C376-40B2-8D42-A50FB6EF1F24}" dt="2022-04-15T15:08:18.868" v="1397" actId="1076"/>
          <ac:spMkLst>
            <pc:docMk/>
            <pc:sldMk cId="3551271637" sldId="337"/>
            <ac:spMk id="428" creationId="{2C8C7B0F-66D1-4EE7-8017-482A9D55DF4A}"/>
          </ac:spMkLst>
        </pc:spChg>
        <pc:spChg chg="add mod">
          <ac:chgData name="hassan MH" userId="84cd2103f36ef0dc" providerId="LiveId" clId="{DEB09C12-C376-40B2-8D42-A50FB6EF1F24}" dt="2022-04-15T15:06:03.647" v="1349" actId="165"/>
          <ac:spMkLst>
            <pc:docMk/>
            <pc:sldMk cId="3551271637" sldId="337"/>
            <ac:spMk id="429" creationId="{6ED476C5-B606-44DB-8B44-E94495018F48}"/>
          </ac:spMkLst>
        </pc:spChg>
        <pc:spChg chg="mod">
          <ac:chgData name="hassan MH" userId="84cd2103f36ef0dc" providerId="LiveId" clId="{DEB09C12-C376-40B2-8D42-A50FB6EF1F24}" dt="2022-04-15T15:38:46.759" v="1787"/>
          <ac:spMkLst>
            <pc:docMk/>
            <pc:sldMk cId="3551271637" sldId="337"/>
            <ac:spMk id="435" creationId="{26B277D1-0A70-41CD-BADA-1C7B28B9B72D}"/>
          </ac:spMkLst>
        </pc:spChg>
        <pc:spChg chg="mod">
          <ac:chgData name="hassan MH" userId="84cd2103f36ef0dc" providerId="LiveId" clId="{DEB09C12-C376-40B2-8D42-A50FB6EF1F24}" dt="2022-04-15T15:38:46.759" v="1787"/>
          <ac:spMkLst>
            <pc:docMk/>
            <pc:sldMk cId="3551271637" sldId="337"/>
            <ac:spMk id="437" creationId="{FD6C6BE6-0FC3-4CAE-9494-0E65183CE454}"/>
          </ac:spMkLst>
        </pc:spChg>
        <pc:spChg chg="mod">
          <ac:chgData name="hassan MH" userId="84cd2103f36ef0dc" providerId="LiveId" clId="{DEB09C12-C376-40B2-8D42-A50FB6EF1F24}" dt="2022-04-15T15:38:46.759" v="1787"/>
          <ac:spMkLst>
            <pc:docMk/>
            <pc:sldMk cId="3551271637" sldId="337"/>
            <ac:spMk id="438" creationId="{210FD29D-EFC7-4E00-A354-A2747487B7EA}"/>
          </ac:spMkLst>
        </pc:spChg>
        <pc:spChg chg="mod">
          <ac:chgData name="hassan MH" userId="84cd2103f36ef0dc" providerId="LiveId" clId="{DEB09C12-C376-40B2-8D42-A50FB6EF1F24}" dt="2022-04-15T15:38:46.759" v="1787"/>
          <ac:spMkLst>
            <pc:docMk/>
            <pc:sldMk cId="3551271637" sldId="337"/>
            <ac:spMk id="439" creationId="{B19D47BF-7BCE-4D8A-B1A0-C29101127437}"/>
          </ac:spMkLst>
        </pc:spChg>
        <pc:spChg chg="mod">
          <ac:chgData name="hassan MH" userId="84cd2103f36ef0dc" providerId="LiveId" clId="{DEB09C12-C376-40B2-8D42-A50FB6EF1F24}" dt="2022-04-15T15:38:46.759" v="1787"/>
          <ac:spMkLst>
            <pc:docMk/>
            <pc:sldMk cId="3551271637" sldId="337"/>
            <ac:spMk id="440" creationId="{E630DEBC-4378-4B2F-9C92-D55C3BA90E7F}"/>
          </ac:spMkLst>
        </pc:spChg>
        <pc:spChg chg="mod">
          <ac:chgData name="hassan MH" userId="84cd2103f36ef0dc" providerId="LiveId" clId="{DEB09C12-C376-40B2-8D42-A50FB6EF1F24}" dt="2022-04-15T15:38:46.759" v="1787"/>
          <ac:spMkLst>
            <pc:docMk/>
            <pc:sldMk cId="3551271637" sldId="337"/>
            <ac:spMk id="441" creationId="{8137FA33-DBD8-4A8B-B644-22988D44CE6C}"/>
          </ac:spMkLst>
        </pc:spChg>
        <pc:spChg chg="mod">
          <ac:chgData name="hassan MH" userId="84cd2103f36ef0dc" providerId="LiveId" clId="{DEB09C12-C376-40B2-8D42-A50FB6EF1F24}" dt="2022-04-15T15:38:46.759" v="1787"/>
          <ac:spMkLst>
            <pc:docMk/>
            <pc:sldMk cId="3551271637" sldId="337"/>
            <ac:spMk id="442" creationId="{F1684CB6-2BE7-4FF2-BED4-1F1CD54D0B2A}"/>
          </ac:spMkLst>
        </pc:spChg>
        <pc:spChg chg="mod">
          <ac:chgData name="hassan MH" userId="84cd2103f36ef0dc" providerId="LiveId" clId="{DEB09C12-C376-40B2-8D42-A50FB6EF1F24}" dt="2022-04-15T15:38:46.759" v="1787"/>
          <ac:spMkLst>
            <pc:docMk/>
            <pc:sldMk cId="3551271637" sldId="337"/>
            <ac:spMk id="443" creationId="{8F36D6A2-2E6D-4844-BE1C-88C5D1844AD2}"/>
          </ac:spMkLst>
        </pc:spChg>
        <pc:spChg chg="mod">
          <ac:chgData name="hassan MH" userId="84cd2103f36ef0dc" providerId="LiveId" clId="{DEB09C12-C376-40B2-8D42-A50FB6EF1F24}" dt="2022-04-15T15:38:46.759" v="1787"/>
          <ac:spMkLst>
            <pc:docMk/>
            <pc:sldMk cId="3551271637" sldId="337"/>
            <ac:spMk id="444" creationId="{4D19FA7E-38F2-4B9B-BADD-6F7C0F8E3B62}"/>
          </ac:spMkLst>
        </pc:spChg>
        <pc:spChg chg="mod">
          <ac:chgData name="hassan MH" userId="84cd2103f36ef0dc" providerId="LiveId" clId="{DEB09C12-C376-40B2-8D42-A50FB6EF1F24}" dt="2022-04-15T15:38:46.759" v="1787"/>
          <ac:spMkLst>
            <pc:docMk/>
            <pc:sldMk cId="3551271637" sldId="337"/>
            <ac:spMk id="445" creationId="{D6A2E1AF-152E-4A69-B4BD-B90887CC9A7A}"/>
          </ac:spMkLst>
        </pc:spChg>
        <pc:spChg chg="mod">
          <ac:chgData name="hassan MH" userId="84cd2103f36ef0dc" providerId="LiveId" clId="{DEB09C12-C376-40B2-8D42-A50FB6EF1F24}" dt="2022-04-15T15:38:46.759" v="1787"/>
          <ac:spMkLst>
            <pc:docMk/>
            <pc:sldMk cId="3551271637" sldId="337"/>
            <ac:spMk id="447" creationId="{061B7640-5736-45B3-A899-B7FA003378C2}"/>
          </ac:spMkLst>
        </pc:spChg>
        <pc:spChg chg="mod">
          <ac:chgData name="hassan MH" userId="84cd2103f36ef0dc" providerId="LiveId" clId="{DEB09C12-C376-40B2-8D42-A50FB6EF1F24}" dt="2022-04-15T15:38:46.759" v="1787"/>
          <ac:spMkLst>
            <pc:docMk/>
            <pc:sldMk cId="3551271637" sldId="337"/>
            <ac:spMk id="448" creationId="{6DDE6297-F522-4DF2-8B0A-87F5E1541F81}"/>
          </ac:spMkLst>
        </pc:spChg>
        <pc:spChg chg="mod">
          <ac:chgData name="hassan MH" userId="84cd2103f36ef0dc" providerId="LiveId" clId="{DEB09C12-C376-40B2-8D42-A50FB6EF1F24}" dt="2022-04-15T15:38:46.759" v="1787"/>
          <ac:spMkLst>
            <pc:docMk/>
            <pc:sldMk cId="3551271637" sldId="337"/>
            <ac:spMk id="449" creationId="{6FE86A03-F149-49A8-8C2E-D8CE2D9555BF}"/>
          </ac:spMkLst>
        </pc:spChg>
        <pc:spChg chg="mod">
          <ac:chgData name="hassan MH" userId="84cd2103f36ef0dc" providerId="LiveId" clId="{DEB09C12-C376-40B2-8D42-A50FB6EF1F24}" dt="2022-04-15T15:38:46.759" v="1787"/>
          <ac:spMkLst>
            <pc:docMk/>
            <pc:sldMk cId="3551271637" sldId="337"/>
            <ac:spMk id="450" creationId="{3D6ED2F0-F175-4A08-A57E-FDCD63309FF5}"/>
          </ac:spMkLst>
        </pc:spChg>
        <pc:spChg chg="mod">
          <ac:chgData name="hassan MH" userId="84cd2103f36ef0dc" providerId="LiveId" clId="{DEB09C12-C376-40B2-8D42-A50FB6EF1F24}" dt="2022-04-15T15:38:46.759" v="1787"/>
          <ac:spMkLst>
            <pc:docMk/>
            <pc:sldMk cId="3551271637" sldId="337"/>
            <ac:spMk id="451" creationId="{F038D8BB-107C-488A-8612-FC1C2E030581}"/>
          </ac:spMkLst>
        </pc:spChg>
        <pc:spChg chg="mod">
          <ac:chgData name="hassan MH" userId="84cd2103f36ef0dc" providerId="LiveId" clId="{DEB09C12-C376-40B2-8D42-A50FB6EF1F24}" dt="2022-04-15T15:39:07.462" v="1793" actId="571"/>
          <ac:spMkLst>
            <pc:docMk/>
            <pc:sldMk cId="3551271637" sldId="337"/>
            <ac:spMk id="455" creationId="{03AD6DC5-8B1C-4D2D-849E-F9B04EC3E9EA}"/>
          </ac:spMkLst>
        </pc:spChg>
        <pc:spChg chg="mod">
          <ac:chgData name="hassan MH" userId="84cd2103f36ef0dc" providerId="LiveId" clId="{DEB09C12-C376-40B2-8D42-A50FB6EF1F24}" dt="2022-04-15T15:39:07.462" v="1793" actId="571"/>
          <ac:spMkLst>
            <pc:docMk/>
            <pc:sldMk cId="3551271637" sldId="337"/>
            <ac:spMk id="457" creationId="{3F6BF4AD-82DD-4C12-BCB3-F088D98230DF}"/>
          </ac:spMkLst>
        </pc:spChg>
        <pc:spChg chg="mod">
          <ac:chgData name="hassan MH" userId="84cd2103f36ef0dc" providerId="LiveId" clId="{DEB09C12-C376-40B2-8D42-A50FB6EF1F24}" dt="2022-04-15T15:39:07.462" v="1793" actId="571"/>
          <ac:spMkLst>
            <pc:docMk/>
            <pc:sldMk cId="3551271637" sldId="337"/>
            <ac:spMk id="458" creationId="{B1A0C750-C00A-41E5-8112-33DC40B97468}"/>
          </ac:spMkLst>
        </pc:spChg>
        <pc:spChg chg="mod">
          <ac:chgData name="hassan MH" userId="84cd2103f36ef0dc" providerId="LiveId" clId="{DEB09C12-C376-40B2-8D42-A50FB6EF1F24}" dt="2022-04-15T15:39:07.462" v="1793" actId="571"/>
          <ac:spMkLst>
            <pc:docMk/>
            <pc:sldMk cId="3551271637" sldId="337"/>
            <ac:spMk id="459" creationId="{A24B2496-9130-4826-951A-7C42172E1FB7}"/>
          </ac:spMkLst>
        </pc:spChg>
        <pc:spChg chg="mod">
          <ac:chgData name="hassan MH" userId="84cd2103f36ef0dc" providerId="LiveId" clId="{DEB09C12-C376-40B2-8D42-A50FB6EF1F24}" dt="2022-04-15T15:39:07.462" v="1793" actId="571"/>
          <ac:spMkLst>
            <pc:docMk/>
            <pc:sldMk cId="3551271637" sldId="337"/>
            <ac:spMk id="460" creationId="{0A3B2079-77F2-4B2F-8879-5006B3CB98E1}"/>
          </ac:spMkLst>
        </pc:spChg>
        <pc:spChg chg="mod">
          <ac:chgData name="hassan MH" userId="84cd2103f36ef0dc" providerId="LiveId" clId="{DEB09C12-C376-40B2-8D42-A50FB6EF1F24}" dt="2022-04-15T15:39:07.462" v="1793" actId="571"/>
          <ac:spMkLst>
            <pc:docMk/>
            <pc:sldMk cId="3551271637" sldId="337"/>
            <ac:spMk id="461" creationId="{248EE22C-1E79-47F9-AD0D-BC0BEFC0FCE5}"/>
          </ac:spMkLst>
        </pc:spChg>
        <pc:spChg chg="mod">
          <ac:chgData name="hassan MH" userId="84cd2103f36ef0dc" providerId="LiveId" clId="{DEB09C12-C376-40B2-8D42-A50FB6EF1F24}" dt="2022-04-15T15:39:07.462" v="1793" actId="571"/>
          <ac:spMkLst>
            <pc:docMk/>
            <pc:sldMk cId="3551271637" sldId="337"/>
            <ac:spMk id="462" creationId="{9BF8E167-E9A2-4388-BEA2-21B13793CC41}"/>
          </ac:spMkLst>
        </pc:spChg>
        <pc:spChg chg="mod">
          <ac:chgData name="hassan MH" userId="84cd2103f36ef0dc" providerId="LiveId" clId="{DEB09C12-C376-40B2-8D42-A50FB6EF1F24}" dt="2022-04-15T15:39:07.462" v="1793" actId="571"/>
          <ac:spMkLst>
            <pc:docMk/>
            <pc:sldMk cId="3551271637" sldId="337"/>
            <ac:spMk id="463" creationId="{B34ABFA9-6674-4534-A525-14B7CD70B367}"/>
          </ac:spMkLst>
        </pc:spChg>
        <pc:spChg chg="mod">
          <ac:chgData name="hassan MH" userId="84cd2103f36ef0dc" providerId="LiveId" clId="{DEB09C12-C376-40B2-8D42-A50FB6EF1F24}" dt="2022-04-15T15:39:07.462" v="1793" actId="571"/>
          <ac:spMkLst>
            <pc:docMk/>
            <pc:sldMk cId="3551271637" sldId="337"/>
            <ac:spMk id="464" creationId="{14FE804B-1689-43D5-BCFB-4312A18D91F8}"/>
          </ac:spMkLst>
        </pc:spChg>
        <pc:spChg chg="mod">
          <ac:chgData name="hassan MH" userId="84cd2103f36ef0dc" providerId="LiveId" clId="{DEB09C12-C376-40B2-8D42-A50FB6EF1F24}" dt="2022-04-15T15:39:07.462" v="1793" actId="571"/>
          <ac:spMkLst>
            <pc:docMk/>
            <pc:sldMk cId="3551271637" sldId="337"/>
            <ac:spMk id="465" creationId="{F7380F25-BB60-4C7C-9E46-55760ABE9C8C}"/>
          </ac:spMkLst>
        </pc:spChg>
        <pc:spChg chg="mod">
          <ac:chgData name="hassan MH" userId="84cd2103f36ef0dc" providerId="LiveId" clId="{DEB09C12-C376-40B2-8D42-A50FB6EF1F24}" dt="2022-04-15T15:39:07.462" v="1793" actId="571"/>
          <ac:spMkLst>
            <pc:docMk/>
            <pc:sldMk cId="3551271637" sldId="337"/>
            <ac:spMk id="467" creationId="{E8A48B73-D99D-485B-9694-CD9B169257F4}"/>
          </ac:spMkLst>
        </pc:spChg>
        <pc:spChg chg="mod">
          <ac:chgData name="hassan MH" userId="84cd2103f36ef0dc" providerId="LiveId" clId="{DEB09C12-C376-40B2-8D42-A50FB6EF1F24}" dt="2022-04-15T15:39:07.462" v="1793" actId="571"/>
          <ac:spMkLst>
            <pc:docMk/>
            <pc:sldMk cId="3551271637" sldId="337"/>
            <ac:spMk id="468" creationId="{5499625F-36DF-45EC-93FC-83CFE2A7B20D}"/>
          </ac:spMkLst>
        </pc:spChg>
        <pc:spChg chg="mod">
          <ac:chgData name="hassan MH" userId="84cd2103f36ef0dc" providerId="LiveId" clId="{DEB09C12-C376-40B2-8D42-A50FB6EF1F24}" dt="2022-04-15T15:39:07.462" v="1793" actId="571"/>
          <ac:spMkLst>
            <pc:docMk/>
            <pc:sldMk cId="3551271637" sldId="337"/>
            <ac:spMk id="469" creationId="{4D06DF14-5B46-4EFD-A655-2040932ACCC4}"/>
          </ac:spMkLst>
        </pc:spChg>
        <pc:spChg chg="mod">
          <ac:chgData name="hassan MH" userId="84cd2103f36ef0dc" providerId="LiveId" clId="{DEB09C12-C376-40B2-8D42-A50FB6EF1F24}" dt="2022-04-15T15:39:07.462" v="1793" actId="571"/>
          <ac:spMkLst>
            <pc:docMk/>
            <pc:sldMk cId="3551271637" sldId="337"/>
            <ac:spMk id="470" creationId="{1E015A69-4AED-4538-BC68-C277A84C52A1}"/>
          </ac:spMkLst>
        </pc:spChg>
        <pc:spChg chg="mod">
          <ac:chgData name="hassan MH" userId="84cd2103f36ef0dc" providerId="LiveId" clId="{DEB09C12-C376-40B2-8D42-A50FB6EF1F24}" dt="2022-04-15T15:39:07.462" v="1793" actId="571"/>
          <ac:spMkLst>
            <pc:docMk/>
            <pc:sldMk cId="3551271637" sldId="337"/>
            <ac:spMk id="471" creationId="{6F01FA7A-CC0A-4ADA-B459-D3C26F8E686E}"/>
          </ac:spMkLst>
        </pc:spChg>
        <pc:grpChg chg="add mod ord topLvl">
          <ac:chgData name="hassan MH" userId="84cd2103f36ef0dc" providerId="LiveId" clId="{DEB09C12-C376-40B2-8D42-A50FB6EF1F24}" dt="2022-04-15T15:08:34.702" v="1398" actId="164"/>
          <ac:grpSpMkLst>
            <pc:docMk/>
            <pc:sldMk cId="3551271637" sldId="337"/>
            <ac:grpSpMk id="2" creationId="{30001C80-E036-4D98-905F-442E8330181B}"/>
          </ac:grpSpMkLst>
        </pc:grpChg>
        <pc:grpChg chg="del">
          <ac:chgData name="hassan MH" userId="84cd2103f36ef0dc" providerId="LiveId" clId="{DEB09C12-C376-40B2-8D42-A50FB6EF1F24}" dt="2022-04-15T14:39:46.126" v="1043" actId="478"/>
          <ac:grpSpMkLst>
            <pc:docMk/>
            <pc:sldMk cId="3551271637" sldId="337"/>
            <ac:grpSpMk id="3" creationId="{0666F3D3-6815-4A39-B50A-A119EC5AF89E}"/>
          </ac:grpSpMkLst>
        </pc:grpChg>
        <pc:grpChg chg="del mod">
          <ac:chgData name="hassan MH" userId="84cd2103f36ef0dc" providerId="LiveId" clId="{DEB09C12-C376-40B2-8D42-A50FB6EF1F24}" dt="2022-04-15T15:05:14.313" v="1323" actId="478"/>
          <ac:grpSpMkLst>
            <pc:docMk/>
            <pc:sldMk cId="3551271637" sldId="337"/>
            <ac:grpSpMk id="4" creationId="{5D9D7AC7-BD4F-420B-8622-048BFEAC1829}"/>
          </ac:grpSpMkLst>
        </pc:grpChg>
        <pc:grpChg chg="del mod">
          <ac:chgData name="hassan MH" userId="84cd2103f36ef0dc" providerId="LiveId" clId="{DEB09C12-C376-40B2-8D42-A50FB6EF1F24}" dt="2022-04-15T15:05:09.441" v="1322" actId="478"/>
          <ac:grpSpMkLst>
            <pc:docMk/>
            <pc:sldMk cId="3551271637" sldId="337"/>
            <ac:grpSpMk id="11" creationId="{0EB80D2A-762A-4C14-96E0-6F8DD6ECE239}"/>
          </ac:grpSpMkLst>
        </pc:grpChg>
        <pc:grpChg chg="del mod">
          <ac:chgData name="hassan MH" userId="84cd2103f36ef0dc" providerId="LiveId" clId="{DEB09C12-C376-40B2-8D42-A50FB6EF1F24}" dt="2022-04-15T15:04:46.242" v="1315" actId="478"/>
          <ac:grpSpMkLst>
            <pc:docMk/>
            <pc:sldMk cId="3551271637" sldId="337"/>
            <ac:grpSpMk id="27" creationId="{9E3F7DEE-F02A-4EA9-944D-4C58461C3AB5}"/>
          </ac:grpSpMkLst>
        </pc:grpChg>
        <pc:grpChg chg="add del mod topLvl">
          <ac:chgData name="hassan MH" userId="84cd2103f36ef0dc" providerId="LiveId" clId="{DEB09C12-C376-40B2-8D42-A50FB6EF1F24}" dt="2022-04-15T15:06:11.607" v="1352" actId="1076"/>
          <ac:grpSpMkLst>
            <pc:docMk/>
            <pc:sldMk cId="3551271637" sldId="337"/>
            <ac:grpSpMk id="31" creationId="{F1C1D686-7AB5-4FD3-AA9C-28229F3CD1C1}"/>
          </ac:grpSpMkLst>
        </pc:grpChg>
        <pc:grpChg chg="del">
          <ac:chgData name="hassan MH" userId="84cd2103f36ef0dc" providerId="LiveId" clId="{DEB09C12-C376-40B2-8D42-A50FB6EF1F24}" dt="2022-04-15T14:39:41.196" v="1041" actId="478"/>
          <ac:grpSpMkLst>
            <pc:docMk/>
            <pc:sldMk cId="3551271637" sldId="337"/>
            <ac:grpSpMk id="35" creationId="{CFFC3342-D25B-44CF-82BA-607E94872C80}"/>
          </ac:grpSpMkLst>
        </pc:grpChg>
        <pc:grpChg chg="del">
          <ac:chgData name="hassan MH" userId="84cd2103f36ef0dc" providerId="LiveId" clId="{DEB09C12-C376-40B2-8D42-A50FB6EF1F24}" dt="2022-04-15T14:39:42.762" v="1042" actId="478"/>
          <ac:grpSpMkLst>
            <pc:docMk/>
            <pc:sldMk cId="3551271637" sldId="337"/>
            <ac:grpSpMk id="36" creationId="{82033727-E42B-4676-A094-FB3137F72277}"/>
          </ac:grpSpMkLst>
        </pc:grpChg>
        <pc:grpChg chg="del">
          <ac:chgData name="hassan MH" userId="84cd2103f36ef0dc" providerId="LiveId" clId="{DEB09C12-C376-40B2-8D42-A50FB6EF1F24}" dt="2022-04-15T14:39:42.762" v="1042" actId="478"/>
          <ac:grpSpMkLst>
            <pc:docMk/>
            <pc:sldMk cId="3551271637" sldId="337"/>
            <ac:grpSpMk id="38" creationId="{7F0F119C-C62F-4C99-9B05-E2EE873628ED}"/>
          </ac:grpSpMkLst>
        </pc:grpChg>
        <pc:grpChg chg="mod">
          <ac:chgData name="hassan MH" userId="84cd2103f36ef0dc" providerId="LiveId" clId="{DEB09C12-C376-40B2-8D42-A50FB6EF1F24}" dt="2022-04-15T15:06:03.647" v="1349" actId="165"/>
          <ac:grpSpMkLst>
            <pc:docMk/>
            <pc:sldMk cId="3551271637" sldId="337"/>
            <ac:grpSpMk id="56" creationId="{1AB33F1F-05D3-4D42-A1DF-0AF4CF32F5EF}"/>
          </ac:grpSpMkLst>
        </pc:grpChg>
        <pc:grpChg chg="mod">
          <ac:chgData name="hassan MH" userId="84cd2103f36ef0dc" providerId="LiveId" clId="{DEB09C12-C376-40B2-8D42-A50FB6EF1F24}" dt="2022-04-15T15:06:03.647" v="1349" actId="165"/>
          <ac:grpSpMkLst>
            <pc:docMk/>
            <pc:sldMk cId="3551271637" sldId="337"/>
            <ac:grpSpMk id="69" creationId="{3CDBDBA6-8D4A-4900-8209-92398F727080}"/>
          </ac:grpSpMkLst>
        </pc:grpChg>
        <pc:grpChg chg="mod">
          <ac:chgData name="hassan MH" userId="84cd2103f36ef0dc" providerId="LiveId" clId="{DEB09C12-C376-40B2-8D42-A50FB6EF1F24}" dt="2022-04-15T15:06:03.647" v="1349" actId="165"/>
          <ac:grpSpMkLst>
            <pc:docMk/>
            <pc:sldMk cId="3551271637" sldId="337"/>
            <ac:grpSpMk id="74" creationId="{83866720-1CC5-4058-88B5-B47E8400F39C}"/>
          </ac:grpSpMkLst>
        </pc:grpChg>
        <pc:grpChg chg="add del mod">
          <ac:chgData name="hassan MH" userId="84cd2103f36ef0dc" providerId="LiveId" clId="{DEB09C12-C376-40B2-8D42-A50FB6EF1F24}" dt="2022-04-15T15:06:03.647" v="1349" actId="165"/>
          <ac:grpSpMkLst>
            <pc:docMk/>
            <pc:sldMk cId="3551271637" sldId="337"/>
            <ac:grpSpMk id="79" creationId="{CD98A029-5130-41F5-AC32-741C3D7E995C}"/>
          </ac:grpSpMkLst>
        </pc:grpChg>
        <pc:grpChg chg="add del mod">
          <ac:chgData name="hassan MH" userId="84cd2103f36ef0dc" providerId="LiveId" clId="{DEB09C12-C376-40B2-8D42-A50FB6EF1F24}" dt="2022-04-15T16:01:34.871" v="2182" actId="478"/>
          <ac:grpSpMkLst>
            <pc:docMk/>
            <pc:sldMk cId="3551271637" sldId="337"/>
            <ac:grpSpMk id="80" creationId="{BE178148-E548-4046-9F4C-B055A60BB5A9}"/>
          </ac:grpSpMkLst>
        </pc:grpChg>
        <pc:grpChg chg="add del mod">
          <ac:chgData name="hassan MH" userId="84cd2103f36ef0dc" providerId="LiveId" clId="{DEB09C12-C376-40B2-8D42-A50FB6EF1F24}" dt="2022-04-15T17:00:11.091" v="2347" actId="21"/>
          <ac:grpSpMkLst>
            <pc:docMk/>
            <pc:sldMk cId="3551271637" sldId="337"/>
            <ac:grpSpMk id="81" creationId="{03699133-CA73-4669-83B5-E5B5F0EA6F92}"/>
          </ac:grpSpMkLst>
        </pc:grpChg>
        <pc:grpChg chg="add mod">
          <ac:chgData name="hassan MH" userId="84cd2103f36ef0dc" providerId="LiveId" clId="{DEB09C12-C376-40B2-8D42-A50FB6EF1F24}" dt="2022-04-15T16:01:41.654" v="2185" actId="164"/>
          <ac:grpSpMkLst>
            <pc:docMk/>
            <pc:sldMk cId="3551271637" sldId="337"/>
            <ac:grpSpMk id="82" creationId="{2ADD2179-D89F-497F-9E93-9F73CF6BD7F4}"/>
          </ac:grpSpMkLst>
        </pc:grpChg>
        <pc:grpChg chg="add mod">
          <ac:chgData name="hassan MH" userId="84cd2103f36ef0dc" providerId="LiveId" clId="{DEB09C12-C376-40B2-8D42-A50FB6EF1F24}" dt="2022-04-15T16:01:41.654" v="2185" actId="164"/>
          <ac:grpSpMkLst>
            <pc:docMk/>
            <pc:sldMk cId="3551271637" sldId="337"/>
            <ac:grpSpMk id="273" creationId="{ECBE5A8E-725F-4B8B-8FCF-04A6858968A4}"/>
          </ac:grpSpMkLst>
        </pc:grpChg>
        <pc:grpChg chg="mod">
          <ac:chgData name="hassan MH" userId="84cd2103f36ef0dc" providerId="LiveId" clId="{DEB09C12-C376-40B2-8D42-A50FB6EF1F24}" dt="2022-04-15T14:54:53.226" v="1244"/>
          <ac:grpSpMkLst>
            <pc:docMk/>
            <pc:sldMk cId="3551271637" sldId="337"/>
            <ac:grpSpMk id="274" creationId="{9651A00C-60C2-4E39-A546-DD6C1416A8EF}"/>
          </ac:grpSpMkLst>
        </pc:grpChg>
        <pc:grpChg chg="mod">
          <ac:chgData name="hassan MH" userId="84cd2103f36ef0dc" providerId="LiveId" clId="{DEB09C12-C376-40B2-8D42-A50FB6EF1F24}" dt="2022-04-15T14:54:53.226" v="1244"/>
          <ac:grpSpMkLst>
            <pc:docMk/>
            <pc:sldMk cId="3551271637" sldId="337"/>
            <ac:grpSpMk id="275" creationId="{853E7121-4034-4B33-A3BE-C8318B5FD2FF}"/>
          </ac:grpSpMkLst>
        </pc:grpChg>
        <pc:grpChg chg="mod">
          <ac:chgData name="hassan MH" userId="84cd2103f36ef0dc" providerId="LiveId" clId="{DEB09C12-C376-40B2-8D42-A50FB6EF1F24}" dt="2022-04-15T14:54:53.226" v="1244"/>
          <ac:grpSpMkLst>
            <pc:docMk/>
            <pc:sldMk cId="3551271637" sldId="337"/>
            <ac:grpSpMk id="276" creationId="{5368AB8D-79DB-470A-8783-A30BAF860151}"/>
          </ac:grpSpMkLst>
        </pc:grpChg>
        <pc:grpChg chg="mod">
          <ac:chgData name="hassan MH" userId="84cd2103f36ef0dc" providerId="LiveId" clId="{DEB09C12-C376-40B2-8D42-A50FB6EF1F24}" dt="2022-04-15T14:54:53.226" v="1244"/>
          <ac:grpSpMkLst>
            <pc:docMk/>
            <pc:sldMk cId="3551271637" sldId="337"/>
            <ac:grpSpMk id="277" creationId="{2DFF8044-8FE2-4DE8-AE00-0C7751A326C8}"/>
          </ac:grpSpMkLst>
        </pc:grpChg>
        <pc:grpChg chg="mod">
          <ac:chgData name="hassan MH" userId="84cd2103f36ef0dc" providerId="LiveId" clId="{DEB09C12-C376-40B2-8D42-A50FB6EF1F24}" dt="2022-04-15T14:54:53.226" v="1244"/>
          <ac:grpSpMkLst>
            <pc:docMk/>
            <pc:sldMk cId="3551271637" sldId="337"/>
            <ac:grpSpMk id="286" creationId="{24A214F8-8817-4481-A338-F06CCA609450}"/>
          </ac:grpSpMkLst>
        </pc:grpChg>
        <pc:grpChg chg="mod">
          <ac:chgData name="hassan MH" userId="84cd2103f36ef0dc" providerId="LiveId" clId="{DEB09C12-C376-40B2-8D42-A50FB6EF1F24}" dt="2022-04-15T14:54:53.226" v="1244"/>
          <ac:grpSpMkLst>
            <pc:docMk/>
            <pc:sldMk cId="3551271637" sldId="337"/>
            <ac:grpSpMk id="313" creationId="{A3EB7ABE-0D38-46C4-9742-56A4A3346264}"/>
          </ac:grpSpMkLst>
        </pc:grpChg>
        <pc:grpChg chg="mod">
          <ac:chgData name="hassan MH" userId="84cd2103f36ef0dc" providerId="LiveId" clId="{DEB09C12-C376-40B2-8D42-A50FB6EF1F24}" dt="2022-04-15T14:54:53.226" v="1244"/>
          <ac:grpSpMkLst>
            <pc:docMk/>
            <pc:sldMk cId="3551271637" sldId="337"/>
            <ac:grpSpMk id="314" creationId="{657CD8DE-10E6-49F2-A38B-25294BC10A26}"/>
          </ac:grpSpMkLst>
        </pc:grpChg>
        <pc:grpChg chg="add del mod">
          <ac:chgData name="hassan MH" userId="84cd2103f36ef0dc" providerId="LiveId" clId="{DEB09C12-C376-40B2-8D42-A50FB6EF1F24}" dt="2022-04-15T15:02:20.413" v="1279"/>
          <ac:grpSpMkLst>
            <pc:docMk/>
            <pc:sldMk cId="3551271637" sldId="337"/>
            <ac:grpSpMk id="332" creationId="{E3BAB213-C436-4B42-AEFD-65A2F827899C}"/>
          </ac:grpSpMkLst>
        </pc:grpChg>
        <pc:grpChg chg="add mod">
          <ac:chgData name="hassan MH" userId="84cd2103f36ef0dc" providerId="LiveId" clId="{DEB09C12-C376-40B2-8D42-A50FB6EF1F24}" dt="2022-04-15T16:01:32.087" v="2181" actId="164"/>
          <ac:grpSpMkLst>
            <pc:docMk/>
            <pc:sldMk cId="3551271637" sldId="337"/>
            <ac:grpSpMk id="380" creationId="{FE8501EB-2B5F-4684-86A2-69500A20056E}"/>
          </ac:grpSpMkLst>
        </pc:grpChg>
        <pc:grpChg chg="add mod">
          <ac:chgData name="hassan MH" userId="84cd2103f36ef0dc" providerId="LiveId" clId="{DEB09C12-C376-40B2-8D42-A50FB6EF1F24}" dt="2022-04-15T16:01:32.087" v="2181" actId="164"/>
          <ac:grpSpMkLst>
            <pc:docMk/>
            <pc:sldMk cId="3551271637" sldId="337"/>
            <ac:grpSpMk id="432" creationId="{8F953228-9DD8-4F01-85A3-2D51F729809B}"/>
          </ac:grpSpMkLst>
        </pc:grpChg>
        <pc:grpChg chg="mod">
          <ac:chgData name="hassan MH" userId="84cd2103f36ef0dc" providerId="LiveId" clId="{DEB09C12-C376-40B2-8D42-A50FB6EF1F24}" dt="2022-04-15T15:38:46.759" v="1787"/>
          <ac:grpSpMkLst>
            <pc:docMk/>
            <pc:sldMk cId="3551271637" sldId="337"/>
            <ac:grpSpMk id="433" creationId="{52F8824E-825F-411B-A408-6F01C86B2E92}"/>
          </ac:grpSpMkLst>
        </pc:grpChg>
        <pc:grpChg chg="mod">
          <ac:chgData name="hassan MH" userId="84cd2103f36ef0dc" providerId="LiveId" clId="{DEB09C12-C376-40B2-8D42-A50FB6EF1F24}" dt="2022-04-15T15:38:46.759" v="1787"/>
          <ac:grpSpMkLst>
            <pc:docMk/>
            <pc:sldMk cId="3551271637" sldId="337"/>
            <ac:grpSpMk id="434" creationId="{8DC2717D-4872-4517-8A09-C1C2F96B70CB}"/>
          </ac:grpSpMkLst>
        </pc:grpChg>
        <pc:grpChg chg="mod">
          <ac:chgData name="hassan MH" userId="84cd2103f36ef0dc" providerId="LiveId" clId="{DEB09C12-C376-40B2-8D42-A50FB6EF1F24}" dt="2022-04-15T15:38:46.759" v="1787"/>
          <ac:grpSpMkLst>
            <pc:docMk/>
            <pc:sldMk cId="3551271637" sldId="337"/>
            <ac:grpSpMk id="436" creationId="{681FAA69-6AE9-472E-823E-FB01B971262A}"/>
          </ac:grpSpMkLst>
        </pc:grpChg>
        <pc:grpChg chg="mod">
          <ac:chgData name="hassan MH" userId="84cd2103f36ef0dc" providerId="LiveId" clId="{DEB09C12-C376-40B2-8D42-A50FB6EF1F24}" dt="2022-04-15T15:38:46.759" v="1787"/>
          <ac:grpSpMkLst>
            <pc:docMk/>
            <pc:sldMk cId="3551271637" sldId="337"/>
            <ac:grpSpMk id="446" creationId="{087410C1-C431-430C-BF29-DF31C2D1310A}"/>
          </ac:grpSpMkLst>
        </pc:grpChg>
        <pc:grpChg chg="add mod">
          <ac:chgData name="hassan MH" userId="84cd2103f36ef0dc" providerId="LiveId" clId="{DEB09C12-C376-40B2-8D42-A50FB6EF1F24}" dt="2022-04-15T16:01:32.087" v="2181" actId="164"/>
          <ac:grpSpMkLst>
            <pc:docMk/>
            <pc:sldMk cId="3551271637" sldId="337"/>
            <ac:grpSpMk id="452" creationId="{807ECCF9-B99C-45DF-B22C-A79F43C52804}"/>
          </ac:grpSpMkLst>
        </pc:grpChg>
        <pc:grpChg chg="mod">
          <ac:chgData name="hassan MH" userId="84cd2103f36ef0dc" providerId="LiveId" clId="{DEB09C12-C376-40B2-8D42-A50FB6EF1F24}" dt="2022-04-15T15:39:07.462" v="1793" actId="571"/>
          <ac:grpSpMkLst>
            <pc:docMk/>
            <pc:sldMk cId="3551271637" sldId="337"/>
            <ac:grpSpMk id="453" creationId="{FB3B0C93-947B-4317-80CD-536559B9E182}"/>
          </ac:grpSpMkLst>
        </pc:grpChg>
        <pc:grpChg chg="mod">
          <ac:chgData name="hassan MH" userId="84cd2103f36ef0dc" providerId="LiveId" clId="{DEB09C12-C376-40B2-8D42-A50FB6EF1F24}" dt="2022-04-15T15:39:07.462" v="1793" actId="571"/>
          <ac:grpSpMkLst>
            <pc:docMk/>
            <pc:sldMk cId="3551271637" sldId="337"/>
            <ac:grpSpMk id="454" creationId="{B1ADE760-CE5C-4FE2-A622-476DA9AC6823}"/>
          </ac:grpSpMkLst>
        </pc:grpChg>
        <pc:grpChg chg="mod">
          <ac:chgData name="hassan MH" userId="84cd2103f36ef0dc" providerId="LiveId" clId="{DEB09C12-C376-40B2-8D42-A50FB6EF1F24}" dt="2022-04-15T15:39:07.462" v="1793" actId="571"/>
          <ac:grpSpMkLst>
            <pc:docMk/>
            <pc:sldMk cId="3551271637" sldId="337"/>
            <ac:grpSpMk id="456" creationId="{7E5EF21E-B28C-477A-9344-E6D28E098258}"/>
          </ac:grpSpMkLst>
        </pc:grpChg>
        <pc:grpChg chg="mod">
          <ac:chgData name="hassan MH" userId="84cd2103f36ef0dc" providerId="LiveId" clId="{DEB09C12-C376-40B2-8D42-A50FB6EF1F24}" dt="2022-04-15T15:39:07.462" v="1793" actId="571"/>
          <ac:grpSpMkLst>
            <pc:docMk/>
            <pc:sldMk cId="3551271637" sldId="337"/>
            <ac:grpSpMk id="466" creationId="{2A496D90-8B91-43BE-9AFF-A4EAE7B63FA5}"/>
          </ac:grpSpMkLst>
        </pc:grpChg>
        <pc:picChg chg="del mod ord">
          <ac:chgData name="hassan MH" userId="84cd2103f36ef0dc" providerId="LiveId" clId="{DEB09C12-C376-40B2-8D42-A50FB6EF1F24}" dt="2022-04-15T16:01:35.610" v="2183" actId="478"/>
          <ac:picMkLst>
            <pc:docMk/>
            <pc:sldMk cId="3551271637" sldId="337"/>
            <ac:picMk id="22" creationId="{8E954309-8309-435D-AD98-CED17F6DCDD2}"/>
          </ac:picMkLst>
        </pc:picChg>
        <pc:picChg chg="mod ord">
          <ac:chgData name="hassan MH" userId="84cd2103f36ef0dc" providerId="LiveId" clId="{DEB09C12-C376-40B2-8D42-A50FB6EF1F24}" dt="2022-04-15T15:08:34.702" v="1398" actId="164"/>
          <ac:picMkLst>
            <pc:docMk/>
            <pc:sldMk cId="3551271637" sldId="337"/>
            <ac:picMk id="24" creationId="{D82FCFA6-E29F-4EDE-B510-0F8F15D93F92}"/>
          </ac:picMkLst>
        </pc:picChg>
        <pc:picChg chg="add del mod">
          <ac:chgData name="hassan MH" userId="84cd2103f36ef0dc" providerId="LiveId" clId="{DEB09C12-C376-40B2-8D42-A50FB6EF1F24}" dt="2022-04-15T16:58:36.511" v="2303"/>
          <ac:picMkLst>
            <pc:docMk/>
            <pc:sldMk cId="3551271637" sldId="337"/>
            <ac:picMk id="83" creationId="{7BB30004-2AE5-41D8-A3C5-106C4B3F6C05}"/>
          </ac:picMkLst>
        </pc:picChg>
        <pc:picChg chg="add mod">
          <ac:chgData name="hassan MH" userId="84cd2103f36ef0dc" providerId="LiveId" clId="{DEB09C12-C376-40B2-8D42-A50FB6EF1F24}" dt="2022-04-15T17:00:16.629" v="2350" actId="1076"/>
          <ac:picMkLst>
            <pc:docMk/>
            <pc:sldMk cId="3551271637" sldId="337"/>
            <ac:picMk id="84" creationId="{6C7060DC-C0E1-495D-8F10-32E4033FC24D}"/>
          </ac:picMkLst>
        </pc:picChg>
        <pc:picChg chg="add del mod">
          <ac:chgData name="hassan MH" userId="84cd2103f36ef0dc" providerId="LiveId" clId="{DEB09C12-C376-40B2-8D42-A50FB6EF1F24}" dt="2022-04-15T15:04:39.484" v="1312" actId="27803"/>
          <ac:picMkLst>
            <pc:docMk/>
            <pc:sldMk cId="3551271637" sldId="337"/>
            <ac:picMk id="430" creationId="{E13427BA-579A-4C0C-A202-49F351DE3CCD}"/>
          </ac:picMkLst>
        </pc:picChg>
        <pc:picChg chg="add del mod">
          <ac:chgData name="hassan MH" userId="84cd2103f36ef0dc" providerId="LiveId" clId="{DEB09C12-C376-40B2-8D42-A50FB6EF1F24}" dt="2022-04-15T15:38:55.574" v="1791" actId="478"/>
          <ac:picMkLst>
            <pc:docMk/>
            <pc:sldMk cId="3551271637" sldId="337"/>
            <ac:picMk id="431" creationId="{D0AF2481-1149-493D-8828-C42C98EB3B3B}"/>
          </ac:picMkLst>
        </pc:picChg>
      </pc:sldChg>
      <pc:sldChg chg="addSp delSp modSp add mod ord modNotesTx">
        <pc:chgData name="hassan MH" userId="84cd2103f36ef0dc" providerId="LiveId" clId="{DEB09C12-C376-40B2-8D42-A50FB6EF1F24}" dt="2022-04-15T16:56:22.187" v="2261"/>
        <pc:sldMkLst>
          <pc:docMk/>
          <pc:sldMk cId="4283023616" sldId="338"/>
        </pc:sldMkLst>
        <pc:spChg chg="mod">
          <ac:chgData name="hassan MH" userId="84cd2103f36ef0dc" providerId="LiveId" clId="{DEB09C12-C376-40B2-8D42-A50FB6EF1F24}" dt="2022-04-15T16:00:20.294" v="2157" actId="164"/>
          <ac:spMkLst>
            <pc:docMk/>
            <pc:sldMk cId="4283023616" sldId="338"/>
            <ac:spMk id="13" creationId="{10953DA8-2034-4987-84AE-99F02925F3DA}"/>
          </ac:spMkLst>
        </pc:spChg>
        <pc:spChg chg="mod">
          <ac:chgData name="hassan MH" userId="84cd2103f36ef0dc" providerId="LiveId" clId="{DEB09C12-C376-40B2-8D42-A50FB6EF1F24}" dt="2022-04-15T14:43:44.104" v="1110" actId="20577"/>
          <ac:spMkLst>
            <pc:docMk/>
            <pc:sldMk cId="4283023616" sldId="338"/>
            <ac:spMk id="14" creationId="{FF46C56F-2A13-4DD9-95CC-91FEFF572BE9}"/>
          </ac:spMkLst>
        </pc:spChg>
        <pc:spChg chg="add mod">
          <ac:chgData name="hassan MH" userId="84cd2103f36ef0dc" providerId="LiveId" clId="{DEB09C12-C376-40B2-8D42-A50FB6EF1F24}" dt="2022-04-15T16:00:24.990" v="2158" actId="164"/>
          <ac:spMkLst>
            <pc:docMk/>
            <pc:sldMk cId="4283023616" sldId="338"/>
            <ac:spMk id="19" creationId="{7E8CC648-F614-4CAD-A77C-B728931F7DAC}"/>
          </ac:spMkLst>
        </pc:spChg>
        <pc:spChg chg="mod">
          <ac:chgData name="hassan MH" userId="84cd2103f36ef0dc" providerId="LiveId" clId="{DEB09C12-C376-40B2-8D42-A50FB6EF1F24}" dt="2022-04-15T14:41:16.977" v="1061" actId="164"/>
          <ac:spMkLst>
            <pc:docMk/>
            <pc:sldMk cId="4283023616" sldId="338"/>
            <ac:spMk id="20" creationId="{DDB83184-C0F0-4D85-91C8-9C410CE836B1}"/>
          </ac:spMkLst>
        </pc:spChg>
        <pc:spChg chg="add mod">
          <ac:chgData name="hassan MH" userId="84cd2103f36ef0dc" providerId="LiveId" clId="{DEB09C12-C376-40B2-8D42-A50FB6EF1F24}" dt="2022-04-15T16:00:29.262" v="2159" actId="164"/>
          <ac:spMkLst>
            <pc:docMk/>
            <pc:sldMk cId="4283023616" sldId="338"/>
            <ac:spMk id="25" creationId="{33AEC07B-32FC-4303-A244-D1CA32499EAB}"/>
          </ac:spMkLst>
        </pc:spChg>
        <pc:spChg chg="del">
          <ac:chgData name="hassan MH" userId="84cd2103f36ef0dc" providerId="LiveId" clId="{DEB09C12-C376-40B2-8D42-A50FB6EF1F24}" dt="2022-04-15T14:41:42.312" v="1072" actId="478"/>
          <ac:spMkLst>
            <pc:docMk/>
            <pc:sldMk cId="4283023616" sldId="338"/>
            <ac:spMk id="27" creationId="{2E90DD76-ED58-4189-82B5-F47DDC761056}"/>
          </ac:spMkLst>
        </pc:spChg>
        <pc:spChg chg="mod">
          <ac:chgData name="hassan MH" userId="84cd2103f36ef0dc" providerId="LiveId" clId="{DEB09C12-C376-40B2-8D42-A50FB6EF1F24}" dt="2022-04-15T14:45:35.550" v="1133" actId="207"/>
          <ac:spMkLst>
            <pc:docMk/>
            <pc:sldMk cId="4283023616" sldId="338"/>
            <ac:spMk id="28" creationId="{F5A99E9D-B218-49DD-8388-25DA759D7FE1}"/>
          </ac:spMkLst>
        </pc:spChg>
        <pc:spChg chg="mod">
          <ac:chgData name="hassan MH" userId="84cd2103f36ef0dc" providerId="LiveId" clId="{DEB09C12-C376-40B2-8D42-A50FB6EF1F24}" dt="2022-04-15T14:45:39.967" v="1134" actId="207"/>
          <ac:spMkLst>
            <pc:docMk/>
            <pc:sldMk cId="4283023616" sldId="338"/>
            <ac:spMk id="30" creationId="{36276105-0B59-4F00-A9FE-B39581EED4A3}"/>
          </ac:spMkLst>
        </pc:spChg>
        <pc:spChg chg="add mod">
          <ac:chgData name="hassan MH" userId="84cd2103f36ef0dc" providerId="LiveId" clId="{DEB09C12-C376-40B2-8D42-A50FB6EF1F24}" dt="2022-04-15T16:00:20.294" v="2157" actId="164"/>
          <ac:spMkLst>
            <pc:docMk/>
            <pc:sldMk cId="4283023616" sldId="338"/>
            <ac:spMk id="32" creationId="{718BC350-EB26-41AA-96FA-4BF6B9B28A9E}"/>
          </ac:spMkLst>
        </pc:spChg>
        <pc:spChg chg="add mod">
          <ac:chgData name="hassan MH" userId="84cd2103f36ef0dc" providerId="LiveId" clId="{DEB09C12-C376-40B2-8D42-A50FB6EF1F24}" dt="2022-04-15T16:00:29.262" v="2159" actId="164"/>
          <ac:spMkLst>
            <pc:docMk/>
            <pc:sldMk cId="4283023616" sldId="338"/>
            <ac:spMk id="33" creationId="{5EF1032A-E05C-42D7-94E4-0BCC713586E3}"/>
          </ac:spMkLst>
        </pc:spChg>
        <pc:spChg chg="add mod">
          <ac:chgData name="hassan MH" userId="84cd2103f36ef0dc" providerId="LiveId" clId="{DEB09C12-C376-40B2-8D42-A50FB6EF1F24}" dt="2022-04-15T16:00:24.990" v="2158" actId="164"/>
          <ac:spMkLst>
            <pc:docMk/>
            <pc:sldMk cId="4283023616" sldId="338"/>
            <ac:spMk id="34" creationId="{9F56760A-0864-45A0-8EBD-09C5B9EFEA1B}"/>
          </ac:spMkLst>
        </pc:spChg>
        <pc:grpChg chg="add mod">
          <ac:chgData name="hassan MH" userId="84cd2103f36ef0dc" providerId="LiveId" clId="{DEB09C12-C376-40B2-8D42-A50FB6EF1F24}" dt="2022-04-15T16:00:20.294" v="2157" actId="164"/>
          <ac:grpSpMkLst>
            <pc:docMk/>
            <pc:sldMk cId="4283023616" sldId="338"/>
            <ac:grpSpMk id="2" creationId="{5F58608A-4C84-43B6-99BC-B72549C8D7DB}"/>
          </ac:grpSpMkLst>
        </pc:grpChg>
        <pc:grpChg chg="add mod ord">
          <ac:chgData name="hassan MH" userId="84cd2103f36ef0dc" providerId="LiveId" clId="{DEB09C12-C376-40B2-8D42-A50FB6EF1F24}" dt="2022-04-15T16:00:24.990" v="2158" actId="164"/>
          <ac:grpSpMkLst>
            <pc:docMk/>
            <pc:sldMk cId="4283023616" sldId="338"/>
            <ac:grpSpMk id="3" creationId="{09153FA2-219A-4054-84F9-DC020DBC9144}"/>
          </ac:grpSpMkLst>
        </pc:grpChg>
        <pc:grpChg chg="add mod">
          <ac:chgData name="hassan MH" userId="84cd2103f36ef0dc" providerId="LiveId" clId="{DEB09C12-C376-40B2-8D42-A50FB6EF1F24}" dt="2022-04-15T16:00:20.294" v="2157" actId="164"/>
          <ac:grpSpMkLst>
            <pc:docMk/>
            <pc:sldMk cId="4283023616" sldId="338"/>
            <ac:grpSpMk id="4" creationId="{A9587F5D-C1E2-4F5F-AB47-582FB80DA834}"/>
          </ac:grpSpMkLst>
        </pc:grpChg>
        <pc:grpChg chg="add mod">
          <ac:chgData name="hassan MH" userId="84cd2103f36ef0dc" providerId="LiveId" clId="{DEB09C12-C376-40B2-8D42-A50FB6EF1F24}" dt="2022-04-15T16:00:24.990" v="2158" actId="164"/>
          <ac:grpSpMkLst>
            <pc:docMk/>
            <pc:sldMk cId="4283023616" sldId="338"/>
            <ac:grpSpMk id="5" creationId="{92EA4898-7427-4602-B217-D5A39221FE3F}"/>
          </ac:grpSpMkLst>
        </pc:grpChg>
        <pc:grpChg chg="add mod">
          <ac:chgData name="hassan MH" userId="84cd2103f36ef0dc" providerId="LiveId" clId="{DEB09C12-C376-40B2-8D42-A50FB6EF1F24}" dt="2022-04-15T16:00:29.262" v="2159" actId="164"/>
          <ac:grpSpMkLst>
            <pc:docMk/>
            <pc:sldMk cId="4283023616" sldId="338"/>
            <ac:grpSpMk id="6" creationId="{3596A3C3-4776-4C5D-A3D1-3EC0FCD7A8B8}"/>
          </ac:grpSpMkLst>
        </pc:grpChg>
        <pc:grpChg chg="add mod">
          <ac:chgData name="hassan MH" userId="84cd2103f36ef0dc" providerId="LiveId" clId="{DEB09C12-C376-40B2-8D42-A50FB6EF1F24}" dt="2022-04-15T16:00:29.262" v="2159" actId="164"/>
          <ac:grpSpMkLst>
            <pc:docMk/>
            <pc:sldMk cId="4283023616" sldId="338"/>
            <ac:grpSpMk id="29" creationId="{051D4F35-015D-4EAB-BCA7-5FB612DE3719}"/>
          </ac:grpSpMkLst>
        </pc:grpChg>
        <pc:picChg chg="del mod">
          <ac:chgData name="hassan MH" userId="84cd2103f36ef0dc" providerId="LiveId" clId="{DEB09C12-C376-40B2-8D42-A50FB6EF1F24}" dt="2022-04-15T16:00:30.891" v="2160" actId="478"/>
          <ac:picMkLst>
            <pc:docMk/>
            <pc:sldMk cId="4283023616" sldId="338"/>
            <ac:picMk id="22" creationId="{8E954309-8309-435D-AD98-CED17F6DCDD2}"/>
          </ac:picMkLst>
        </pc:picChg>
        <pc:picChg chg="mod">
          <ac:chgData name="hassan MH" userId="84cd2103f36ef0dc" providerId="LiveId" clId="{DEB09C12-C376-40B2-8D42-A50FB6EF1F24}" dt="2022-04-15T14:42:38.566" v="1085" actId="164"/>
          <ac:picMkLst>
            <pc:docMk/>
            <pc:sldMk cId="4283023616" sldId="338"/>
            <ac:picMk id="24" creationId="{D82FCFA6-E29F-4EDE-B510-0F8F15D93F92}"/>
          </ac:picMkLst>
        </pc:picChg>
        <pc:picChg chg="mod">
          <ac:chgData name="hassan MH" userId="84cd2103f36ef0dc" providerId="LiveId" clId="{DEB09C12-C376-40B2-8D42-A50FB6EF1F24}" dt="2022-04-15T14:41:16.977" v="1061" actId="164"/>
          <ac:picMkLst>
            <pc:docMk/>
            <pc:sldMk cId="4283023616" sldId="338"/>
            <ac:picMk id="26" creationId="{D39E9CA6-8601-44E5-8E04-B80227C301ED}"/>
          </ac:picMkLst>
        </pc:picChg>
        <pc:picChg chg="mod">
          <ac:chgData name="hassan MH" userId="84cd2103f36ef0dc" providerId="LiveId" clId="{DEB09C12-C376-40B2-8D42-A50FB6EF1F24}" dt="2022-04-15T14:42:34.203" v="1083" actId="571"/>
          <ac:picMkLst>
            <pc:docMk/>
            <pc:sldMk cId="4283023616" sldId="338"/>
            <ac:picMk id="31" creationId="{CA8103F1-99D2-431A-9C06-634750A9B7A7}"/>
          </ac:picMkLst>
        </pc:picChg>
      </pc:sldChg>
      <pc:sldChg chg="addSp delSp modSp add mod modNotesTx">
        <pc:chgData name="hassan MH" userId="84cd2103f36ef0dc" providerId="LiveId" clId="{DEB09C12-C376-40B2-8D42-A50FB6EF1F24}" dt="2022-04-15T16:56:20.030" v="2260"/>
        <pc:sldMkLst>
          <pc:docMk/>
          <pc:sldMk cId="1120436275" sldId="339"/>
        </pc:sldMkLst>
        <pc:spChg chg="mod">
          <ac:chgData name="hassan MH" userId="84cd2103f36ef0dc" providerId="LiveId" clId="{DEB09C12-C376-40B2-8D42-A50FB6EF1F24}" dt="2022-04-15T16:00:35.501" v="2161" actId="164"/>
          <ac:spMkLst>
            <pc:docMk/>
            <pc:sldMk cId="1120436275" sldId="339"/>
            <ac:spMk id="13" creationId="{10953DA8-2034-4987-84AE-99F02925F3DA}"/>
          </ac:spMkLst>
        </pc:spChg>
        <pc:spChg chg="mod">
          <ac:chgData name="hassan MH" userId="84cd2103f36ef0dc" providerId="LiveId" clId="{DEB09C12-C376-40B2-8D42-A50FB6EF1F24}" dt="2022-04-15T16:00:37.818" v="2162" actId="164"/>
          <ac:spMkLst>
            <pc:docMk/>
            <pc:sldMk cId="1120436275" sldId="339"/>
            <ac:spMk id="19" creationId="{7E8CC648-F614-4CAD-A77C-B728931F7DAC}"/>
          </ac:spMkLst>
        </pc:spChg>
        <pc:spChg chg="mod">
          <ac:chgData name="hassan MH" userId="84cd2103f36ef0dc" providerId="LiveId" clId="{DEB09C12-C376-40B2-8D42-A50FB6EF1F24}" dt="2022-04-15T16:00:39.414" v="2163" actId="164"/>
          <ac:spMkLst>
            <pc:docMk/>
            <pc:sldMk cId="1120436275" sldId="339"/>
            <ac:spMk id="25" creationId="{33AEC07B-32FC-4303-A244-D1CA32499EAB}"/>
          </ac:spMkLst>
        </pc:spChg>
        <pc:spChg chg="mod">
          <ac:chgData name="hassan MH" userId="84cd2103f36ef0dc" providerId="LiveId" clId="{DEB09C12-C376-40B2-8D42-A50FB6EF1F24}" dt="2022-04-15T16:00:35.501" v="2161" actId="164"/>
          <ac:spMkLst>
            <pc:docMk/>
            <pc:sldMk cId="1120436275" sldId="339"/>
            <ac:spMk id="32" creationId="{718BC350-EB26-41AA-96FA-4BF6B9B28A9E}"/>
          </ac:spMkLst>
        </pc:spChg>
        <pc:spChg chg="mod">
          <ac:chgData name="hassan MH" userId="84cd2103f36ef0dc" providerId="LiveId" clId="{DEB09C12-C376-40B2-8D42-A50FB6EF1F24}" dt="2022-04-15T16:00:39.414" v="2163" actId="164"/>
          <ac:spMkLst>
            <pc:docMk/>
            <pc:sldMk cId="1120436275" sldId="339"/>
            <ac:spMk id="33" creationId="{5EF1032A-E05C-42D7-94E4-0BCC713586E3}"/>
          </ac:spMkLst>
        </pc:spChg>
        <pc:spChg chg="mod">
          <ac:chgData name="hassan MH" userId="84cd2103f36ef0dc" providerId="LiveId" clId="{DEB09C12-C376-40B2-8D42-A50FB6EF1F24}" dt="2022-04-15T16:00:37.818" v="2162" actId="164"/>
          <ac:spMkLst>
            <pc:docMk/>
            <pc:sldMk cId="1120436275" sldId="339"/>
            <ac:spMk id="34" creationId="{9F56760A-0864-45A0-8EBD-09C5B9EFEA1B}"/>
          </ac:spMkLst>
        </pc:spChg>
        <pc:grpChg chg="mod">
          <ac:chgData name="hassan MH" userId="84cd2103f36ef0dc" providerId="LiveId" clId="{DEB09C12-C376-40B2-8D42-A50FB6EF1F24}" dt="2022-04-15T16:00:35.501" v="2161" actId="164"/>
          <ac:grpSpMkLst>
            <pc:docMk/>
            <pc:sldMk cId="1120436275" sldId="339"/>
            <ac:grpSpMk id="2" creationId="{5F58608A-4C84-43B6-99BC-B72549C8D7DB}"/>
          </ac:grpSpMkLst>
        </pc:grpChg>
        <pc:grpChg chg="mod">
          <ac:chgData name="hassan MH" userId="84cd2103f36ef0dc" providerId="LiveId" clId="{DEB09C12-C376-40B2-8D42-A50FB6EF1F24}" dt="2022-04-15T16:00:37.818" v="2162" actId="164"/>
          <ac:grpSpMkLst>
            <pc:docMk/>
            <pc:sldMk cId="1120436275" sldId="339"/>
            <ac:grpSpMk id="3" creationId="{09153FA2-219A-4054-84F9-DC020DBC9144}"/>
          </ac:grpSpMkLst>
        </pc:grpChg>
        <pc:grpChg chg="add mod">
          <ac:chgData name="hassan MH" userId="84cd2103f36ef0dc" providerId="LiveId" clId="{DEB09C12-C376-40B2-8D42-A50FB6EF1F24}" dt="2022-04-15T16:00:35.501" v="2161" actId="164"/>
          <ac:grpSpMkLst>
            <pc:docMk/>
            <pc:sldMk cId="1120436275" sldId="339"/>
            <ac:grpSpMk id="4" creationId="{D8AECE84-D3AB-4756-9679-41C077065BFD}"/>
          </ac:grpSpMkLst>
        </pc:grpChg>
        <pc:grpChg chg="add mod">
          <ac:chgData name="hassan MH" userId="84cd2103f36ef0dc" providerId="LiveId" clId="{DEB09C12-C376-40B2-8D42-A50FB6EF1F24}" dt="2022-04-15T16:00:42.403" v="2165" actId="1076"/>
          <ac:grpSpMkLst>
            <pc:docMk/>
            <pc:sldMk cId="1120436275" sldId="339"/>
            <ac:grpSpMk id="5" creationId="{D26C356C-4BCC-4262-A3EB-318FC43D47E9}"/>
          </ac:grpSpMkLst>
        </pc:grpChg>
        <pc:grpChg chg="add mod">
          <ac:chgData name="hassan MH" userId="84cd2103f36ef0dc" providerId="LiveId" clId="{DEB09C12-C376-40B2-8D42-A50FB6EF1F24}" dt="2022-04-15T16:00:39.414" v="2163" actId="164"/>
          <ac:grpSpMkLst>
            <pc:docMk/>
            <pc:sldMk cId="1120436275" sldId="339"/>
            <ac:grpSpMk id="6" creationId="{47E25C60-5FDA-4F21-8C1F-A064254EA425}"/>
          </ac:grpSpMkLst>
        </pc:grpChg>
        <pc:grpChg chg="mod">
          <ac:chgData name="hassan MH" userId="84cd2103f36ef0dc" providerId="LiveId" clId="{DEB09C12-C376-40B2-8D42-A50FB6EF1F24}" dt="2022-04-15T16:00:39.414" v="2163" actId="164"/>
          <ac:grpSpMkLst>
            <pc:docMk/>
            <pc:sldMk cId="1120436275" sldId="339"/>
            <ac:grpSpMk id="29" creationId="{051D4F35-015D-4EAB-BCA7-5FB612DE3719}"/>
          </ac:grpSpMkLst>
        </pc:grpChg>
        <pc:picChg chg="del">
          <ac:chgData name="hassan MH" userId="84cd2103f36ef0dc" providerId="LiveId" clId="{DEB09C12-C376-40B2-8D42-A50FB6EF1F24}" dt="2022-04-15T16:06:35.463" v="2238" actId="478"/>
          <ac:picMkLst>
            <pc:docMk/>
            <pc:sldMk cId="1120436275" sldId="339"/>
            <ac:picMk id="22" creationId="{8E954309-8309-435D-AD98-CED17F6DCDD2}"/>
          </ac:picMkLst>
        </pc:picChg>
      </pc:sldChg>
      <pc:sldChg chg="addSp delSp modSp add mod modNotesTx">
        <pc:chgData name="hassan MH" userId="84cd2103f36ef0dc" providerId="LiveId" clId="{DEB09C12-C376-40B2-8D42-A50FB6EF1F24}" dt="2022-04-15T16:59:55.829" v="2341" actId="1076"/>
        <pc:sldMkLst>
          <pc:docMk/>
          <pc:sldMk cId="2104249314" sldId="340"/>
        </pc:sldMkLst>
        <pc:spChg chg="del">
          <ac:chgData name="hassan MH" userId="84cd2103f36ef0dc" providerId="LiveId" clId="{DEB09C12-C376-40B2-8D42-A50FB6EF1F24}" dt="2022-04-15T16:01:51.155" v="2187" actId="478"/>
          <ac:spMkLst>
            <pc:docMk/>
            <pc:sldMk cId="2104249314" sldId="340"/>
            <ac:spMk id="28" creationId="{F5A99E9D-B218-49DD-8388-25DA759D7FE1}"/>
          </ac:spMkLst>
        </pc:spChg>
        <pc:spChg chg="mod">
          <ac:chgData name="hassan MH" userId="84cd2103f36ef0dc" providerId="LiveId" clId="{DEB09C12-C376-40B2-8D42-A50FB6EF1F24}" dt="2022-04-15T15:10:24.153" v="1423" actId="20577"/>
          <ac:spMkLst>
            <pc:docMk/>
            <pc:sldMk cId="2104249314" sldId="340"/>
            <ac:spMk id="31" creationId="{1AF59666-C334-4C56-8EB4-11CEFD4F12F8}"/>
          </ac:spMkLst>
        </pc:spChg>
        <pc:spChg chg="mod">
          <ac:chgData name="hassan MH" userId="84cd2103f36ef0dc" providerId="LiveId" clId="{DEB09C12-C376-40B2-8D42-A50FB6EF1F24}" dt="2022-04-15T16:01:47.545" v="2186" actId="164"/>
          <ac:spMkLst>
            <pc:docMk/>
            <pc:sldMk cId="2104249314" sldId="340"/>
            <ac:spMk id="32" creationId="{D8006052-8C72-4DE3-8ED1-AD19A69D62FE}"/>
          </ac:spMkLst>
        </pc:spChg>
        <pc:spChg chg="mod">
          <ac:chgData name="hassan MH" userId="84cd2103f36ef0dc" providerId="LiveId" clId="{DEB09C12-C376-40B2-8D42-A50FB6EF1F24}" dt="2022-04-15T15:18:51.932" v="1542" actId="207"/>
          <ac:spMkLst>
            <pc:docMk/>
            <pc:sldMk cId="2104249314" sldId="340"/>
            <ac:spMk id="226" creationId="{30D26BA1-E98A-494B-A1D6-BD30668F1C47}"/>
          </ac:spMkLst>
        </pc:spChg>
        <pc:spChg chg="mod">
          <ac:chgData name="hassan MH" userId="84cd2103f36ef0dc" providerId="LiveId" clId="{DEB09C12-C376-40B2-8D42-A50FB6EF1F24}" dt="2022-04-15T15:19:13.328" v="1553" actId="208"/>
          <ac:spMkLst>
            <pc:docMk/>
            <pc:sldMk cId="2104249314" sldId="340"/>
            <ac:spMk id="229" creationId="{B8EBB0C1-7488-4F12-8B25-5DFAB23566AE}"/>
          </ac:spMkLst>
        </pc:spChg>
        <pc:spChg chg="mod">
          <ac:chgData name="hassan MH" userId="84cd2103f36ef0dc" providerId="LiveId" clId="{DEB09C12-C376-40B2-8D42-A50FB6EF1F24}" dt="2022-04-15T15:19:15.553" v="1554" actId="208"/>
          <ac:spMkLst>
            <pc:docMk/>
            <pc:sldMk cId="2104249314" sldId="340"/>
            <ac:spMk id="230" creationId="{FE9F3813-C7CA-4696-9973-3DF723F61748}"/>
          </ac:spMkLst>
        </pc:spChg>
        <pc:spChg chg="mod">
          <ac:chgData name="hassan MH" userId="84cd2103f36ef0dc" providerId="LiveId" clId="{DEB09C12-C376-40B2-8D42-A50FB6EF1F24}" dt="2022-04-15T15:19:16.706" v="1555" actId="208"/>
          <ac:spMkLst>
            <pc:docMk/>
            <pc:sldMk cId="2104249314" sldId="340"/>
            <ac:spMk id="231" creationId="{8DBD2116-97C5-4D55-A739-DA8F78FDB017}"/>
          </ac:spMkLst>
        </pc:spChg>
        <pc:spChg chg="mod">
          <ac:chgData name="hassan MH" userId="84cd2103f36ef0dc" providerId="LiveId" clId="{DEB09C12-C376-40B2-8D42-A50FB6EF1F24}" dt="2022-04-15T15:19:18.082" v="1556" actId="208"/>
          <ac:spMkLst>
            <pc:docMk/>
            <pc:sldMk cId="2104249314" sldId="340"/>
            <ac:spMk id="232" creationId="{A3D2783C-DACF-453D-9371-A348CF229AD2}"/>
          </ac:spMkLst>
        </pc:spChg>
        <pc:spChg chg="mod">
          <ac:chgData name="hassan MH" userId="84cd2103f36ef0dc" providerId="LiveId" clId="{DEB09C12-C376-40B2-8D42-A50FB6EF1F24}" dt="2022-04-15T15:09:49.052" v="1414" actId="20577"/>
          <ac:spMkLst>
            <pc:docMk/>
            <pc:sldMk cId="2104249314" sldId="340"/>
            <ac:spMk id="241" creationId="{BF991983-0F66-43CE-AE92-7889CA41A22D}"/>
          </ac:spMkLst>
        </pc:spChg>
        <pc:grpChg chg="add mod">
          <ac:chgData name="hassan MH" userId="84cd2103f36ef0dc" providerId="LiveId" clId="{DEB09C12-C376-40B2-8D42-A50FB6EF1F24}" dt="2022-04-15T16:01:47.545" v="2186" actId="164"/>
          <ac:grpSpMkLst>
            <pc:docMk/>
            <pc:sldMk cId="2104249314" sldId="340"/>
            <ac:grpSpMk id="2" creationId="{AD44B71B-83C2-427A-99B0-46DF67158449}"/>
          </ac:grpSpMkLst>
        </pc:grpChg>
        <pc:grpChg chg="mod">
          <ac:chgData name="hassan MH" userId="84cd2103f36ef0dc" providerId="LiveId" clId="{DEB09C12-C376-40B2-8D42-A50FB6EF1F24}" dt="2022-04-15T16:01:47.545" v="2186" actId="164"/>
          <ac:grpSpMkLst>
            <pc:docMk/>
            <pc:sldMk cId="2104249314" sldId="340"/>
            <ac:grpSpMk id="96" creationId="{CF0204E8-ACCF-4EA9-AA19-4702DB190FCA}"/>
          </ac:grpSpMkLst>
        </pc:grpChg>
        <pc:grpChg chg="add del mod">
          <ac:chgData name="hassan MH" userId="84cd2103f36ef0dc" providerId="LiveId" clId="{DEB09C12-C376-40B2-8D42-A50FB6EF1F24}" dt="2022-04-15T16:59:50.599" v="2338" actId="21"/>
          <ac:grpSpMkLst>
            <pc:docMk/>
            <pc:sldMk cId="2104249314" sldId="340"/>
            <ac:grpSpMk id="204" creationId="{AC7F5205-B9AF-4513-928E-92C6A4100F6C}"/>
          </ac:grpSpMkLst>
        </pc:grpChg>
        <pc:picChg chg="add del mod">
          <ac:chgData name="hassan MH" userId="84cd2103f36ef0dc" providerId="LiveId" clId="{DEB09C12-C376-40B2-8D42-A50FB6EF1F24}" dt="2022-04-15T16:58:36.897" v="2306"/>
          <ac:picMkLst>
            <pc:docMk/>
            <pc:sldMk cId="2104249314" sldId="340"/>
            <ac:picMk id="3" creationId="{E6D39550-AB1E-454A-A6B1-959C2ADA7B2B}"/>
          </ac:picMkLst>
        </pc:picChg>
        <pc:picChg chg="add mod">
          <ac:chgData name="hassan MH" userId="84cd2103f36ef0dc" providerId="LiveId" clId="{DEB09C12-C376-40B2-8D42-A50FB6EF1F24}" dt="2022-04-15T16:59:55.829" v="2341" actId="1076"/>
          <ac:picMkLst>
            <pc:docMk/>
            <pc:sldMk cId="2104249314" sldId="340"/>
            <ac:picMk id="4" creationId="{02B36696-FD6D-47FD-83B4-305624C3B9E5}"/>
          </ac:picMkLst>
        </pc:picChg>
        <pc:picChg chg="del">
          <ac:chgData name="hassan MH" userId="84cd2103f36ef0dc" providerId="LiveId" clId="{DEB09C12-C376-40B2-8D42-A50FB6EF1F24}" dt="2022-04-15T16:01:51.155" v="2187" actId="478"/>
          <ac:picMkLst>
            <pc:docMk/>
            <pc:sldMk cId="2104249314" sldId="340"/>
            <ac:picMk id="22" creationId="{8E954309-8309-435D-AD98-CED17F6DCDD2}"/>
          </ac:picMkLst>
        </pc:picChg>
        <pc:picChg chg="del">
          <ac:chgData name="hassan MH" userId="84cd2103f36ef0dc" providerId="LiveId" clId="{DEB09C12-C376-40B2-8D42-A50FB6EF1F24}" dt="2022-04-15T16:01:51.155" v="2187" actId="478"/>
          <ac:picMkLst>
            <pc:docMk/>
            <pc:sldMk cId="2104249314" sldId="340"/>
            <ac:picMk id="24" creationId="{D82FCFA6-E29F-4EDE-B510-0F8F15D93F92}"/>
          </ac:picMkLst>
        </pc:picChg>
      </pc:sldChg>
      <pc:sldChg chg="del">
        <pc:chgData name="hassan MH" userId="84cd2103f36ef0dc" providerId="LiveId" clId="{DEB09C12-C376-40B2-8D42-A50FB6EF1F24}" dt="2022-04-15T12:33:46.260" v="0" actId="47"/>
        <pc:sldMkLst>
          <pc:docMk/>
          <pc:sldMk cId="3128794951" sldId="340"/>
        </pc:sldMkLst>
      </pc:sldChg>
      <pc:sldChg chg="del">
        <pc:chgData name="hassan MH" userId="84cd2103f36ef0dc" providerId="LiveId" clId="{DEB09C12-C376-40B2-8D42-A50FB6EF1F24}" dt="2022-04-15T12:33:46.260" v="0" actId="47"/>
        <pc:sldMkLst>
          <pc:docMk/>
          <pc:sldMk cId="3138501502" sldId="341"/>
        </pc:sldMkLst>
      </pc:sldChg>
      <pc:sldChg chg="addSp delSp modSp add mod replId modNotesTx">
        <pc:chgData name="hassan MH" userId="84cd2103f36ef0dc" providerId="LiveId" clId="{DEB09C12-C376-40B2-8D42-A50FB6EF1F24}" dt="2022-04-15T16:59:43.991" v="2336" actId="1076"/>
        <pc:sldMkLst>
          <pc:docMk/>
          <pc:sldMk cId="4208543937" sldId="341"/>
        </pc:sldMkLst>
        <pc:spChg chg="mod">
          <ac:chgData name="hassan MH" userId="84cd2103f36ef0dc" providerId="LiveId" clId="{DEB09C12-C376-40B2-8D42-A50FB6EF1F24}" dt="2022-04-15T15:16:22.510" v="1508" actId="27803"/>
          <ac:spMkLst>
            <pc:docMk/>
            <pc:sldMk cId="4208543937" sldId="341"/>
            <ac:spMk id="12" creationId="{38063B9D-E979-47D0-9273-4810139480DE}"/>
          </ac:spMkLst>
        </pc:spChg>
        <pc:spChg chg="mod">
          <ac:chgData name="hassan MH" userId="84cd2103f36ef0dc" providerId="LiveId" clId="{DEB09C12-C376-40B2-8D42-A50FB6EF1F24}" dt="2022-04-15T15:17:29.863" v="1524" actId="1076"/>
          <ac:spMkLst>
            <pc:docMk/>
            <pc:sldMk cId="4208543937" sldId="341"/>
            <ac:spMk id="13" creationId="{10953DA8-2034-4987-84AE-99F02925F3DA}"/>
          </ac:spMkLst>
        </pc:spChg>
        <pc:spChg chg="mod">
          <ac:chgData name="hassan MH" userId="84cd2103f36ef0dc" providerId="LiveId" clId="{DEB09C12-C376-40B2-8D42-A50FB6EF1F24}" dt="2022-04-15T15:16:22.510" v="1508" actId="27803"/>
          <ac:spMkLst>
            <pc:docMk/>
            <pc:sldMk cId="4208543937" sldId="341"/>
            <ac:spMk id="14" creationId="{E2CA3CA3-4BAA-4061-B20A-E0948F5CC32B}"/>
          </ac:spMkLst>
        </pc:spChg>
        <pc:spChg chg="mod">
          <ac:chgData name="hassan MH" userId="84cd2103f36ef0dc" providerId="LiveId" clId="{DEB09C12-C376-40B2-8D42-A50FB6EF1F24}" dt="2022-04-15T15:16:22.510" v="1508" actId="27803"/>
          <ac:spMkLst>
            <pc:docMk/>
            <pc:sldMk cId="4208543937" sldId="341"/>
            <ac:spMk id="15" creationId="{CC82DB05-CAB7-4713-912B-80C48F2B01B0}"/>
          </ac:spMkLst>
        </pc:spChg>
        <pc:spChg chg="mod">
          <ac:chgData name="hassan MH" userId="84cd2103f36ef0dc" providerId="LiveId" clId="{DEB09C12-C376-40B2-8D42-A50FB6EF1F24}" dt="2022-04-15T15:16:22.510" v="1508" actId="27803"/>
          <ac:spMkLst>
            <pc:docMk/>
            <pc:sldMk cId="4208543937" sldId="341"/>
            <ac:spMk id="16" creationId="{B33A8EBF-400A-419D-9113-2729E38AE0A3}"/>
          </ac:spMkLst>
        </pc:spChg>
        <pc:spChg chg="mod">
          <ac:chgData name="hassan MH" userId="84cd2103f36ef0dc" providerId="LiveId" clId="{DEB09C12-C376-40B2-8D42-A50FB6EF1F24}" dt="2022-04-15T15:16:22.510" v="1508" actId="27803"/>
          <ac:spMkLst>
            <pc:docMk/>
            <pc:sldMk cId="4208543937" sldId="341"/>
            <ac:spMk id="21" creationId="{E527591C-08E3-4C7B-AC9D-1840F35FA63C}"/>
          </ac:spMkLst>
        </pc:spChg>
        <pc:spChg chg="mod">
          <ac:chgData name="hassan MH" userId="84cd2103f36ef0dc" providerId="LiveId" clId="{DEB09C12-C376-40B2-8D42-A50FB6EF1F24}" dt="2022-04-15T15:16:22.510" v="1508" actId="27803"/>
          <ac:spMkLst>
            <pc:docMk/>
            <pc:sldMk cId="4208543937" sldId="341"/>
            <ac:spMk id="23" creationId="{31E9EC8E-ADFB-410B-AD71-273162DE87BC}"/>
          </ac:spMkLst>
        </pc:spChg>
        <pc:spChg chg="mod">
          <ac:chgData name="hassan MH" userId="84cd2103f36ef0dc" providerId="LiveId" clId="{DEB09C12-C376-40B2-8D42-A50FB6EF1F24}" dt="2022-04-15T15:16:22.510" v="1508" actId="27803"/>
          <ac:spMkLst>
            <pc:docMk/>
            <pc:sldMk cId="4208543937" sldId="341"/>
            <ac:spMk id="25" creationId="{A5CBCE3B-AC1B-4861-AE43-A3203A075B00}"/>
          </ac:spMkLst>
        </pc:spChg>
        <pc:spChg chg="del">
          <ac:chgData name="hassan MH" userId="84cd2103f36ef0dc" providerId="LiveId" clId="{DEB09C12-C376-40B2-8D42-A50FB6EF1F24}" dt="2022-04-15T16:01:59.553" v="2190" actId="478"/>
          <ac:spMkLst>
            <pc:docMk/>
            <pc:sldMk cId="4208543937" sldId="341"/>
            <ac:spMk id="28" creationId="{F5A99E9D-B218-49DD-8388-25DA759D7FE1}"/>
          </ac:spMkLst>
        </pc:spChg>
        <pc:spChg chg="mod">
          <ac:chgData name="hassan MH" userId="84cd2103f36ef0dc" providerId="LiveId" clId="{DEB09C12-C376-40B2-8D42-A50FB6EF1F24}" dt="2022-04-15T15:16:22.510" v="1508" actId="27803"/>
          <ac:spMkLst>
            <pc:docMk/>
            <pc:sldMk cId="4208543937" sldId="341"/>
            <ac:spMk id="29" creationId="{1B5BBB17-15E0-45B0-B843-D4EA3B52B3DB}"/>
          </ac:spMkLst>
        </pc:spChg>
        <pc:spChg chg="mod">
          <ac:chgData name="hassan MH" userId="84cd2103f36ef0dc" providerId="LiveId" clId="{DEB09C12-C376-40B2-8D42-A50FB6EF1F24}" dt="2022-04-15T15:17:16.052" v="1521" actId="207"/>
          <ac:spMkLst>
            <pc:docMk/>
            <pc:sldMk cId="4208543937" sldId="341"/>
            <ac:spMk id="30" creationId="{6723C7D5-2013-40FA-AECC-AF87D81D1902}"/>
          </ac:spMkLst>
        </pc:spChg>
        <pc:spChg chg="mod">
          <ac:chgData name="hassan MH" userId="84cd2103f36ef0dc" providerId="LiveId" clId="{DEB09C12-C376-40B2-8D42-A50FB6EF1F24}" dt="2022-04-15T16:01:55.979" v="2188" actId="164"/>
          <ac:spMkLst>
            <pc:docMk/>
            <pc:sldMk cId="4208543937" sldId="341"/>
            <ac:spMk id="32" creationId="{D8006052-8C72-4DE3-8ED1-AD19A69D62FE}"/>
          </ac:spMkLst>
        </pc:spChg>
        <pc:spChg chg="mod">
          <ac:chgData name="hassan MH" userId="84cd2103f36ef0dc" providerId="LiveId" clId="{DEB09C12-C376-40B2-8D42-A50FB6EF1F24}" dt="2022-04-15T15:16:22.510" v="1508" actId="27803"/>
          <ac:spMkLst>
            <pc:docMk/>
            <pc:sldMk cId="4208543937" sldId="341"/>
            <ac:spMk id="35" creationId="{AC6E6D7A-2658-4827-A172-15132017E2E3}"/>
          </ac:spMkLst>
        </pc:spChg>
        <pc:spChg chg="mod">
          <ac:chgData name="hassan MH" userId="84cd2103f36ef0dc" providerId="LiveId" clId="{DEB09C12-C376-40B2-8D42-A50FB6EF1F24}" dt="2022-04-15T15:16:22.510" v="1508" actId="27803"/>
          <ac:spMkLst>
            <pc:docMk/>
            <pc:sldMk cId="4208543937" sldId="341"/>
            <ac:spMk id="36" creationId="{0869A380-B7E3-496D-8BD4-C48F996ACA90}"/>
          </ac:spMkLst>
        </pc:spChg>
        <pc:spChg chg="mod">
          <ac:chgData name="hassan MH" userId="84cd2103f36ef0dc" providerId="LiveId" clId="{DEB09C12-C376-40B2-8D42-A50FB6EF1F24}" dt="2022-04-15T15:16:22.510" v="1508" actId="27803"/>
          <ac:spMkLst>
            <pc:docMk/>
            <pc:sldMk cId="4208543937" sldId="341"/>
            <ac:spMk id="37" creationId="{D7CE0779-B525-469D-A8F4-542339F83371}"/>
          </ac:spMkLst>
        </pc:spChg>
        <pc:spChg chg="mod">
          <ac:chgData name="hassan MH" userId="84cd2103f36ef0dc" providerId="LiveId" clId="{DEB09C12-C376-40B2-8D42-A50FB6EF1F24}" dt="2022-04-15T15:16:22.510" v="1508" actId="27803"/>
          <ac:spMkLst>
            <pc:docMk/>
            <pc:sldMk cId="4208543937" sldId="341"/>
            <ac:spMk id="38" creationId="{26013B53-0D94-452E-8559-1AB8892ECE7D}"/>
          </ac:spMkLst>
        </pc:spChg>
        <pc:spChg chg="mod">
          <ac:chgData name="hassan MH" userId="84cd2103f36ef0dc" providerId="LiveId" clId="{DEB09C12-C376-40B2-8D42-A50FB6EF1F24}" dt="2022-04-15T15:16:22.510" v="1508" actId="27803"/>
          <ac:spMkLst>
            <pc:docMk/>
            <pc:sldMk cId="4208543937" sldId="341"/>
            <ac:spMk id="39" creationId="{9115683C-AEEB-468C-9306-BCBBC4BDE879}"/>
          </ac:spMkLst>
        </pc:spChg>
        <pc:spChg chg="mod">
          <ac:chgData name="hassan MH" userId="84cd2103f36ef0dc" providerId="LiveId" clId="{DEB09C12-C376-40B2-8D42-A50FB6EF1F24}" dt="2022-04-15T15:17:09.476" v="1519" actId="207"/>
          <ac:spMkLst>
            <pc:docMk/>
            <pc:sldMk cId="4208543937" sldId="341"/>
            <ac:spMk id="41" creationId="{AE072679-BBB0-4711-8326-6DF3BCE80416}"/>
          </ac:spMkLst>
        </pc:spChg>
        <pc:spChg chg="mod">
          <ac:chgData name="hassan MH" userId="84cd2103f36ef0dc" providerId="LiveId" clId="{DEB09C12-C376-40B2-8D42-A50FB6EF1F24}" dt="2022-04-15T15:17:14.067" v="1520" actId="207"/>
          <ac:spMkLst>
            <pc:docMk/>
            <pc:sldMk cId="4208543937" sldId="341"/>
            <ac:spMk id="42" creationId="{1640CA11-BD72-4FDE-8AFF-6CF50B54EFB4}"/>
          </ac:spMkLst>
        </pc:spChg>
        <pc:spChg chg="mod">
          <ac:chgData name="hassan MH" userId="84cd2103f36ef0dc" providerId="LiveId" clId="{DEB09C12-C376-40B2-8D42-A50FB6EF1F24}" dt="2022-04-15T15:17:09.476" v="1519" actId="207"/>
          <ac:spMkLst>
            <pc:docMk/>
            <pc:sldMk cId="4208543937" sldId="341"/>
            <ac:spMk id="43" creationId="{BF056540-E90B-4BE1-8AD4-EDFA269E4B32}"/>
          </ac:spMkLst>
        </pc:spChg>
        <pc:spChg chg="mod">
          <ac:chgData name="hassan MH" userId="84cd2103f36ef0dc" providerId="LiveId" clId="{DEB09C12-C376-40B2-8D42-A50FB6EF1F24}" dt="2022-04-15T15:17:09.476" v="1519" actId="207"/>
          <ac:spMkLst>
            <pc:docMk/>
            <pc:sldMk cId="4208543937" sldId="341"/>
            <ac:spMk id="44" creationId="{DD4F89C0-EC76-4D07-92C8-FC518F80B6B8}"/>
          </ac:spMkLst>
        </pc:spChg>
        <pc:spChg chg="mod">
          <ac:chgData name="hassan MH" userId="84cd2103f36ef0dc" providerId="LiveId" clId="{DEB09C12-C376-40B2-8D42-A50FB6EF1F24}" dt="2022-04-15T15:17:09.476" v="1519" actId="207"/>
          <ac:spMkLst>
            <pc:docMk/>
            <pc:sldMk cId="4208543937" sldId="341"/>
            <ac:spMk id="45" creationId="{2DE1ACE1-A4D0-44BF-AF40-6C48B2507DDB}"/>
          </ac:spMkLst>
        </pc:spChg>
        <pc:spChg chg="mod">
          <ac:chgData name="hassan MH" userId="84cd2103f36ef0dc" providerId="LiveId" clId="{DEB09C12-C376-40B2-8D42-A50FB6EF1F24}" dt="2022-04-15T15:17:08.178" v="1517" actId="207"/>
          <ac:spMkLst>
            <pc:docMk/>
            <pc:sldMk cId="4208543937" sldId="341"/>
            <ac:spMk id="47" creationId="{A353D1AC-ADB2-4EF7-BA42-82114469B126}"/>
          </ac:spMkLst>
        </pc:spChg>
        <pc:spChg chg="mod">
          <ac:chgData name="hassan MH" userId="84cd2103f36ef0dc" providerId="LiveId" clId="{DEB09C12-C376-40B2-8D42-A50FB6EF1F24}" dt="2022-04-15T15:17:08.178" v="1517" actId="207"/>
          <ac:spMkLst>
            <pc:docMk/>
            <pc:sldMk cId="4208543937" sldId="341"/>
            <ac:spMk id="48" creationId="{67365A8A-2C4D-47D2-92A7-83E10C4E1D03}"/>
          </ac:spMkLst>
        </pc:spChg>
        <pc:spChg chg="mod">
          <ac:chgData name="hassan MH" userId="84cd2103f36ef0dc" providerId="LiveId" clId="{DEB09C12-C376-40B2-8D42-A50FB6EF1F24}" dt="2022-04-15T15:17:08.178" v="1517" actId="207"/>
          <ac:spMkLst>
            <pc:docMk/>
            <pc:sldMk cId="4208543937" sldId="341"/>
            <ac:spMk id="49" creationId="{21928BFC-59CA-45BB-B221-1D5E4A2B113A}"/>
          </ac:spMkLst>
        </pc:spChg>
        <pc:spChg chg="mod">
          <ac:chgData name="hassan MH" userId="84cd2103f36ef0dc" providerId="LiveId" clId="{DEB09C12-C376-40B2-8D42-A50FB6EF1F24}" dt="2022-04-15T15:17:08.178" v="1517" actId="207"/>
          <ac:spMkLst>
            <pc:docMk/>
            <pc:sldMk cId="4208543937" sldId="341"/>
            <ac:spMk id="50" creationId="{8F347235-F7E5-4796-B1C4-0971D69A1986}"/>
          </ac:spMkLst>
        </pc:spChg>
        <pc:spChg chg="mod">
          <ac:chgData name="hassan MH" userId="84cd2103f36ef0dc" providerId="LiveId" clId="{DEB09C12-C376-40B2-8D42-A50FB6EF1F24}" dt="2022-04-15T15:17:08.178" v="1517" actId="207"/>
          <ac:spMkLst>
            <pc:docMk/>
            <pc:sldMk cId="4208543937" sldId="341"/>
            <ac:spMk id="51" creationId="{696C6128-3FE6-4FFD-AB39-52AB13D86D92}"/>
          </ac:spMkLst>
        </pc:spChg>
        <pc:spChg chg="mod">
          <ac:chgData name="hassan MH" userId="84cd2103f36ef0dc" providerId="LiveId" clId="{DEB09C12-C376-40B2-8D42-A50FB6EF1F24}" dt="2022-04-15T15:16:30.212" v="1510" actId="207"/>
          <ac:spMkLst>
            <pc:docMk/>
            <pc:sldMk cId="4208543937" sldId="341"/>
            <ac:spMk id="53" creationId="{21DC87A5-D578-4029-A94B-C18192653A61}"/>
          </ac:spMkLst>
        </pc:spChg>
        <pc:spChg chg="mod">
          <ac:chgData name="hassan MH" userId="84cd2103f36ef0dc" providerId="LiveId" clId="{DEB09C12-C376-40B2-8D42-A50FB6EF1F24}" dt="2022-04-15T15:16:32.890" v="1511" actId="207"/>
          <ac:spMkLst>
            <pc:docMk/>
            <pc:sldMk cId="4208543937" sldId="341"/>
            <ac:spMk id="79" creationId="{5546CCBC-0B57-486D-90FF-4C7B0078D745}"/>
          </ac:spMkLst>
        </pc:spChg>
        <pc:spChg chg="mod">
          <ac:chgData name="hassan MH" userId="84cd2103f36ef0dc" providerId="LiveId" clId="{DEB09C12-C376-40B2-8D42-A50FB6EF1F24}" dt="2022-04-15T15:16:30.212" v="1510" actId="207"/>
          <ac:spMkLst>
            <pc:docMk/>
            <pc:sldMk cId="4208543937" sldId="341"/>
            <ac:spMk id="81" creationId="{3EDA238F-270C-4B5E-BB56-07CDBF4DB1FA}"/>
          </ac:spMkLst>
        </pc:spChg>
        <pc:spChg chg="mod">
          <ac:chgData name="hassan MH" userId="84cd2103f36ef0dc" providerId="LiveId" clId="{DEB09C12-C376-40B2-8D42-A50FB6EF1F24}" dt="2022-04-15T15:16:30.212" v="1510" actId="207"/>
          <ac:spMkLst>
            <pc:docMk/>
            <pc:sldMk cId="4208543937" sldId="341"/>
            <ac:spMk id="82" creationId="{C8391E4D-FE80-465A-B2F7-9B5160C1DCE2}"/>
          </ac:spMkLst>
        </pc:spChg>
        <pc:spChg chg="mod">
          <ac:chgData name="hassan MH" userId="84cd2103f36ef0dc" providerId="LiveId" clId="{DEB09C12-C376-40B2-8D42-A50FB6EF1F24}" dt="2022-04-15T15:16:30.212" v="1510" actId="207"/>
          <ac:spMkLst>
            <pc:docMk/>
            <pc:sldMk cId="4208543937" sldId="341"/>
            <ac:spMk id="83" creationId="{AC9B1AAF-F202-4CC1-953C-5B41CF2F2669}"/>
          </ac:spMkLst>
        </pc:spChg>
        <pc:spChg chg="mod">
          <ac:chgData name="hassan MH" userId="84cd2103f36ef0dc" providerId="LiveId" clId="{DEB09C12-C376-40B2-8D42-A50FB6EF1F24}" dt="2022-04-15T15:16:30.212" v="1510" actId="207"/>
          <ac:spMkLst>
            <pc:docMk/>
            <pc:sldMk cId="4208543937" sldId="341"/>
            <ac:spMk id="84" creationId="{41BBA506-FD84-4A75-9186-97AAE2F09A5B}"/>
          </ac:spMkLst>
        </pc:spChg>
        <pc:spChg chg="mod">
          <ac:chgData name="hassan MH" userId="84cd2103f36ef0dc" providerId="LiveId" clId="{DEB09C12-C376-40B2-8D42-A50FB6EF1F24}" dt="2022-04-15T15:16:30.212" v="1510" actId="207"/>
          <ac:spMkLst>
            <pc:docMk/>
            <pc:sldMk cId="4208543937" sldId="341"/>
            <ac:spMk id="85" creationId="{FCB337F4-6224-4A7A-8F7C-38127D29FFE4}"/>
          </ac:spMkLst>
        </pc:spChg>
        <pc:spChg chg="mod">
          <ac:chgData name="hassan MH" userId="84cd2103f36ef0dc" providerId="LiveId" clId="{DEB09C12-C376-40B2-8D42-A50FB6EF1F24}" dt="2022-04-15T15:16:22.510" v="1508" actId="27803"/>
          <ac:spMkLst>
            <pc:docMk/>
            <pc:sldMk cId="4208543937" sldId="341"/>
            <ac:spMk id="87" creationId="{A436D388-F8EF-42FA-9C15-FCE21944DAD0}"/>
          </ac:spMkLst>
        </pc:spChg>
        <pc:spChg chg="mod">
          <ac:chgData name="hassan MH" userId="84cd2103f36ef0dc" providerId="LiveId" clId="{DEB09C12-C376-40B2-8D42-A50FB6EF1F24}" dt="2022-04-15T15:16:22.510" v="1508" actId="27803"/>
          <ac:spMkLst>
            <pc:docMk/>
            <pc:sldMk cId="4208543937" sldId="341"/>
            <ac:spMk id="88" creationId="{B3BE20A2-7525-4254-9044-4ECF3EB15D68}"/>
          </ac:spMkLst>
        </pc:spChg>
        <pc:spChg chg="mod">
          <ac:chgData name="hassan MH" userId="84cd2103f36ef0dc" providerId="LiveId" clId="{DEB09C12-C376-40B2-8D42-A50FB6EF1F24}" dt="2022-04-15T15:16:22.510" v="1508" actId="27803"/>
          <ac:spMkLst>
            <pc:docMk/>
            <pc:sldMk cId="4208543937" sldId="341"/>
            <ac:spMk id="89" creationId="{BA581878-6608-4E70-8515-37B6FD8B6132}"/>
          </ac:spMkLst>
        </pc:spChg>
        <pc:spChg chg="mod">
          <ac:chgData name="hassan MH" userId="84cd2103f36ef0dc" providerId="LiveId" clId="{DEB09C12-C376-40B2-8D42-A50FB6EF1F24}" dt="2022-04-15T15:16:22.510" v="1508" actId="27803"/>
          <ac:spMkLst>
            <pc:docMk/>
            <pc:sldMk cId="4208543937" sldId="341"/>
            <ac:spMk id="90" creationId="{A274A6FA-BD3C-4B53-9C7F-D4475E852E91}"/>
          </ac:spMkLst>
        </pc:spChg>
        <pc:spChg chg="mod">
          <ac:chgData name="hassan MH" userId="84cd2103f36ef0dc" providerId="LiveId" clId="{DEB09C12-C376-40B2-8D42-A50FB6EF1F24}" dt="2022-04-15T15:16:22.510" v="1508" actId="27803"/>
          <ac:spMkLst>
            <pc:docMk/>
            <pc:sldMk cId="4208543937" sldId="341"/>
            <ac:spMk id="91" creationId="{F0274A3B-1BF0-4ED6-81F0-E1AC9B054333}"/>
          </ac:spMkLst>
        </pc:spChg>
        <pc:spChg chg="mod">
          <ac:chgData name="hassan MH" userId="84cd2103f36ef0dc" providerId="LiveId" clId="{DEB09C12-C376-40B2-8D42-A50FB6EF1F24}" dt="2022-04-15T15:39:38.276" v="1800"/>
          <ac:spMkLst>
            <pc:docMk/>
            <pc:sldMk cId="4208543937" sldId="341"/>
            <ac:spMk id="198" creationId="{92EB0355-1D18-448E-8A70-622314B7079F}"/>
          </ac:spMkLst>
        </pc:spChg>
        <pc:spChg chg="mod">
          <ac:chgData name="hassan MH" userId="84cd2103f36ef0dc" providerId="LiveId" clId="{DEB09C12-C376-40B2-8D42-A50FB6EF1F24}" dt="2022-04-15T15:39:38.276" v="1800"/>
          <ac:spMkLst>
            <pc:docMk/>
            <pc:sldMk cId="4208543937" sldId="341"/>
            <ac:spMk id="199" creationId="{59FCBB99-BB00-4CBE-BE16-6DD985496509}"/>
          </ac:spMkLst>
        </pc:spChg>
        <pc:spChg chg="mod">
          <ac:chgData name="hassan MH" userId="84cd2103f36ef0dc" providerId="LiveId" clId="{DEB09C12-C376-40B2-8D42-A50FB6EF1F24}" dt="2022-04-15T15:14:18.656" v="1484" actId="20577"/>
          <ac:spMkLst>
            <pc:docMk/>
            <pc:sldMk cId="4208543937" sldId="341"/>
            <ac:spMk id="330" creationId="{CA068C30-7340-45B4-B4F1-E24B7FBCBFC7}"/>
          </ac:spMkLst>
        </pc:spChg>
        <pc:spChg chg="mod">
          <ac:chgData name="hassan MH" userId="84cd2103f36ef0dc" providerId="LiveId" clId="{DEB09C12-C376-40B2-8D42-A50FB6EF1F24}" dt="2022-04-15T15:14:08.116" v="1481" actId="20577"/>
          <ac:spMkLst>
            <pc:docMk/>
            <pc:sldMk cId="4208543937" sldId="341"/>
            <ac:spMk id="331" creationId="{A668A7AD-D360-464C-95CD-05A1817379CF}"/>
          </ac:spMkLst>
        </pc:spChg>
        <pc:spChg chg="mod">
          <ac:chgData name="hassan MH" userId="84cd2103f36ef0dc" providerId="LiveId" clId="{DEB09C12-C376-40B2-8D42-A50FB6EF1F24}" dt="2022-04-15T15:17:25.983" v="1522" actId="14100"/>
          <ac:spMkLst>
            <pc:docMk/>
            <pc:sldMk cId="4208543937" sldId="341"/>
            <ac:spMk id="406" creationId="{D88FA1A5-BE9F-4116-81DE-55055227F11E}"/>
          </ac:spMkLst>
        </pc:spChg>
        <pc:spChg chg="mod">
          <ac:chgData name="hassan MH" userId="84cd2103f36ef0dc" providerId="LiveId" clId="{DEB09C12-C376-40B2-8D42-A50FB6EF1F24}" dt="2022-04-15T15:43:50.647" v="1915" actId="1076"/>
          <ac:spMkLst>
            <pc:docMk/>
            <pc:sldMk cId="4208543937" sldId="341"/>
            <ac:spMk id="413" creationId="{3FFAC284-2644-4688-91D2-445A3203D0C8}"/>
          </ac:spMkLst>
        </pc:spChg>
        <pc:spChg chg="mod">
          <ac:chgData name="hassan MH" userId="84cd2103f36ef0dc" providerId="LiveId" clId="{DEB09C12-C376-40B2-8D42-A50FB6EF1F24}" dt="2022-04-15T15:43:53.623" v="1916" actId="1076"/>
          <ac:spMkLst>
            <pc:docMk/>
            <pc:sldMk cId="4208543937" sldId="341"/>
            <ac:spMk id="414" creationId="{ACE40D3A-AE43-46A7-8395-D3376FD044B0}"/>
          </ac:spMkLst>
        </pc:spChg>
        <pc:spChg chg="mod">
          <ac:chgData name="hassan MH" userId="84cd2103f36ef0dc" providerId="LiveId" clId="{DEB09C12-C376-40B2-8D42-A50FB6EF1F24}" dt="2022-04-15T15:18:31.065" v="1538" actId="207"/>
          <ac:spMkLst>
            <pc:docMk/>
            <pc:sldMk cId="4208543937" sldId="341"/>
            <ac:spMk id="417" creationId="{29F24451-193F-4EB0-8D16-69E4ECBAB49F}"/>
          </ac:spMkLst>
        </pc:spChg>
        <pc:spChg chg="mod">
          <ac:chgData name="hassan MH" userId="84cd2103f36ef0dc" providerId="LiveId" clId="{DEB09C12-C376-40B2-8D42-A50FB6EF1F24}" dt="2022-04-15T15:18:24.664" v="1534" actId="207"/>
          <ac:spMkLst>
            <pc:docMk/>
            <pc:sldMk cId="4208543937" sldId="341"/>
            <ac:spMk id="418" creationId="{8FCB8F74-D2F7-4FC6-8325-AA0C6B05AB3A}"/>
          </ac:spMkLst>
        </pc:spChg>
        <pc:spChg chg="del">
          <ac:chgData name="hassan MH" userId="84cd2103f36ef0dc" providerId="LiveId" clId="{DEB09C12-C376-40B2-8D42-A50FB6EF1F24}" dt="2022-04-15T15:17:53.725" v="1528" actId="478"/>
          <ac:spMkLst>
            <pc:docMk/>
            <pc:sldMk cId="4208543937" sldId="341"/>
            <ac:spMk id="424" creationId="{CD2B7424-95D6-4101-92B5-41E8F3A9BB48}"/>
          </ac:spMkLst>
        </pc:spChg>
        <pc:spChg chg="del">
          <ac:chgData name="hassan MH" userId="84cd2103f36ef0dc" providerId="LiveId" clId="{DEB09C12-C376-40B2-8D42-A50FB6EF1F24}" dt="2022-04-15T15:17:51.524" v="1527" actId="478"/>
          <ac:spMkLst>
            <pc:docMk/>
            <pc:sldMk cId="4208543937" sldId="341"/>
            <ac:spMk id="425" creationId="{3534CC3A-AE9A-4191-A0E5-9011B6D5966E}"/>
          </ac:spMkLst>
        </pc:spChg>
        <pc:spChg chg="mod">
          <ac:chgData name="hassan MH" userId="84cd2103f36ef0dc" providerId="LiveId" clId="{DEB09C12-C376-40B2-8D42-A50FB6EF1F24}" dt="2022-04-15T15:18:26.829" v="1535" actId="207"/>
          <ac:spMkLst>
            <pc:docMk/>
            <pc:sldMk cId="4208543937" sldId="341"/>
            <ac:spMk id="426" creationId="{DEDDF4AE-3A2C-42E7-BE9E-FC1F8B30962B}"/>
          </ac:spMkLst>
        </pc:spChg>
        <pc:spChg chg="mod">
          <ac:chgData name="hassan MH" userId="84cd2103f36ef0dc" providerId="LiveId" clId="{DEB09C12-C376-40B2-8D42-A50FB6EF1F24}" dt="2022-04-15T15:18:28.254" v="1536" actId="207"/>
          <ac:spMkLst>
            <pc:docMk/>
            <pc:sldMk cId="4208543937" sldId="341"/>
            <ac:spMk id="427" creationId="{4A951227-1E9F-45C2-A803-A9CA7DC9DD1F}"/>
          </ac:spMkLst>
        </pc:spChg>
        <pc:grpChg chg="mod topLvl">
          <ac:chgData name="hassan MH" userId="84cd2103f36ef0dc" providerId="LiveId" clId="{DEB09C12-C376-40B2-8D42-A50FB6EF1F24}" dt="2022-04-15T15:15:05.696" v="1491" actId="164"/>
          <ac:grpSpMkLst>
            <pc:docMk/>
            <pc:sldMk cId="4208543937" sldId="341"/>
            <ac:grpSpMk id="2" creationId="{30001C80-E036-4D98-905F-442E8330181B}"/>
          </ac:grpSpMkLst>
        </pc:grpChg>
        <pc:grpChg chg="add mod">
          <ac:chgData name="hassan MH" userId="84cd2103f36ef0dc" providerId="LiveId" clId="{DEB09C12-C376-40B2-8D42-A50FB6EF1F24}" dt="2022-04-15T16:02:03.648" v="2191" actId="164"/>
          <ac:grpSpMkLst>
            <pc:docMk/>
            <pc:sldMk cId="4208543937" sldId="341"/>
            <ac:grpSpMk id="5" creationId="{9ECC7B5F-226B-42B0-B315-AB3A2F92D2B4}"/>
          </ac:grpSpMkLst>
        </pc:grpChg>
        <pc:grpChg chg="del mod">
          <ac:chgData name="hassan MH" userId="84cd2103f36ef0dc" providerId="LiveId" clId="{DEB09C12-C376-40B2-8D42-A50FB6EF1F24}" dt="2022-04-15T15:16:22.510" v="1508" actId="27803"/>
          <ac:grpSpMkLst>
            <pc:docMk/>
            <pc:sldMk cId="4208543937" sldId="341"/>
            <ac:grpSpMk id="6" creationId="{33CB1A7F-F057-4EBC-88E0-24CCCC683892}"/>
          </ac:grpSpMkLst>
        </pc:grpChg>
        <pc:grpChg chg="mod">
          <ac:chgData name="hassan MH" userId="84cd2103f36ef0dc" providerId="LiveId" clId="{DEB09C12-C376-40B2-8D42-A50FB6EF1F24}" dt="2022-04-15T15:17:33.651" v="1525" actId="164"/>
          <ac:grpSpMkLst>
            <pc:docMk/>
            <pc:sldMk cId="4208543937" sldId="341"/>
            <ac:grpSpMk id="11" creationId="{E95D40D7-ECC2-4D8C-A4DF-C87536A5DFC5}"/>
          </ac:grpSpMkLst>
        </pc:grpChg>
        <pc:grpChg chg="mod">
          <ac:chgData name="hassan MH" userId="84cd2103f36ef0dc" providerId="LiveId" clId="{DEB09C12-C376-40B2-8D42-A50FB6EF1F24}" dt="2022-04-15T15:17:33.651" v="1525" actId="164"/>
          <ac:grpSpMkLst>
            <pc:docMk/>
            <pc:sldMk cId="4208543937" sldId="341"/>
            <ac:grpSpMk id="27" creationId="{0519A862-FD88-447E-ACC3-9080636C8DEE}"/>
          </ac:grpSpMkLst>
        </pc:grpChg>
        <pc:grpChg chg="mod">
          <ac:chgData name="hassan MH" userId="84cd2103f36ef0dc" providerId="LiveId" clId="{DEB09C12-C376-40B2-8D42-A50FB6EF1F24}" dt="2022-04-15T15:17:33.651" v="1525" actId="164"/>
          <ac:grpSpMkLst>
            <pc:docMk/>
            <pc:sldMk cId="4208543937" sldId="341"/>
            <ac:grpSpMk id="40" creationId="{C85DA839-154F-4B51-A1CD-822D3D30F022}"/>
          </ac:grpSpMkLst>
        </pc:grpChg>
        <pc:grpChg chg="mod">
          <ac:chgData name="hassan MH" userId="84cd2103f36ef0dc" providerId="LiveId" clId="{DEB09C12-C376-40B2-8D42-A50FB6EF1F24}" dt="2022-04-15T15:17:33.651" v="1525" actId="164"/>
          <ac:grpSpMkLst>
            <pc:docMk/>
            <pc:sldMk cId="4208543937" sldId="341"/>
            <ac:grpSpMk id="46" creationId="{0B6EA1F0-A796-4348-89B2-70DECD3AD991}"/>
          </ac:grpSpMkLst>
        </pc:grpChg>
        <pc:grpChg chg="mod">
          <ac:chgData name="hassan MH" userId="84cd2103f36ef0dc" providerId="LiveId" clId="{DEB09C12-C376-40B2-8D42-A50FB6EF1F24}" dt="2022-04-15T15:17:33.651" v="1525" actId="164"/>
          <ac:grpSpMkLst>
            <pc:docMk/>
            <pc:sldMk cId="4208543937" sldId="341"/>
            <ac:grpSpMk id="52" creationId="{44BBD3ED-7669-4FAE-AE1A-CD6F7C6CC456}"/>
          </ac:grpSpMkLst>
        </pc:grpChg>
        <pc:grpChg chg="del">
          <ac:chgData name="hassan MH" userId="84cd2103f36ef0dc" providerId="LiveId" clId="{DEB09C12-C376-40B2-8D42-A50FB6EF1F24}" dt="2022-04-15T15:14:31.951" v="1485" actId="478"/>
          <ac:grpSpMkLst>
            <pc:docMk/>
            <pc:sldMk cId="4208543937" sldId="341"/>
            <ac:grpSpMk id="80" creationId="{BE178148-E548-4046-9F4C-B055A60BB5A9}"/>
          </ac:grpSpMkLst>
        </pc:grpChg>
        <pc:grpChg chg="mod">
          <ac:chgData name="hassan MH" userId="84cd2103f36ef0dc" providerId="LiveId" clId="{DEB09C12-C376-40B2-8D42-A50FB6EF1F24}" dt="2022-04-15T15:17:33.651" v="1525" actId="164"/>
          <ac:grpSpMkLst>
            <pc:docMk/>
            <pc:sldMk cId="4208543937" sldId="341"/>
            <ac:grpSpMk id="86" creationId="{BF8AE1E8-4570-4D7D-93D7-926C5B5E937C}"/>
          </ac:grpSpMkLst>
        </pc:grpChg>
        <pc:grpChg chg="add mod">
          <ac:chgData name="hassan MH" userId="84cd2103f36ef0dc" providerId="LiveId" clId="{DEB09C12-C376-40B2-8D42-A50FB6EF1F24}" dt="2022-04-15T16:02:03.648" v="2191" actId="164"/>
          <ac:grpSpMkLst>
            <pc:docMk/>
            <pc:sldMk cId="4208543937" sldId="341"/>
            <ac:grpSpMk id="92" creationId="{EA77BFC3-69F6-4F01-AF8D-20D48A61F198}"/>
          </ac:grpSpMkLst>
        </pc:grpChg>
        <pc:grpChg chg="add mod">
          <ac:chgData name="hassan MH" userId="84cd2103f36ef0dc" providerId="LiveId" clId="{DEB09C12-C376-40B2-8D42-A50FB6EF1F24}" dt="2022-04-15T16:01:55.979" v="2188" actId="164"/>
          <ac:grpSpMkLst>
            <pc:docMk/>
            <pc:sldMk cId="4208543937" sldId="341"/>
            <ac:grpSpMk id="93" creationId="{EF4AAC18-7841-43ED-AA28-6EC2C24F09AC}"/>
          </ac:grpSpMkLst>
        </pc:grpChg>
        <pc:grpChg chg="add del mod">
          <ac:chgData name="hassan MH" userId="84cd2103f36ef0dc" providerId="LiveId" clId="{DEB09C12-C376-40B2-8D42-A50FB6EF1F24}" dt="2022-04-15T16:59:38.477" v="2333" actId="21"/>
          <ac:grpSpMkLst>
            <pc:docMk/>
            <pc:sldMk cId="4208543937" sldId="341"/>
            <ac:grpSpMk id="94" creationId="{315D0C2B-9750-4432-BF30-40B266670717}"/>
          </ac:grpSpMkLst>
        </pc:grpChg>
        <pc:grpChg chg="add mod">
          <ac:chgData name="hassan MH" userId="84cd2103f36ef0dc" providerId="LiveId" clId="{DEB09C12-C376-40B2-8D42-A50FB6EF1F24}" dt="2022-04-15T16:02:03.648" v="2191" actId="164"/>
          <ac:grpSpMkLst>
            <pc:docMk/>
            <pc:sldMk cId="4208543937" sldId="341"/>
            <ac:grpSpMk id="195" creationId="{6CCA8FA6-C379-4C8A-A363-0E2BC9B7E222}"/>
          </ac:grpSpMkLst>
        </pc:grpChg>
        <pc:grpChg chg="mod">
          <ac:chgData name="hassan MH" userId="84cd2103f36ef0dc" providerId="LiveId" clId="{DEB09C12-C376-40B2-8D42-A50FB6EF1F24}" dt="2022-04-15T15:39:38.276" v="1800"/>
          <ac:grpSpMkLst>
            <pc:docMk/>
            <pc:sldMk cId="4208543937" sldId="341"/>
            <ac:grpSpMk id="196" creationId="{8D611FC2-647F-4B52-A7D2-BC5AAAEAA144}"/>
          </ac:grpSpMkLst>
        </pc:grpChg>
        <pc:grpChg chg="mod">
          <ac:chgData name="hassan MH" userId="84cd2103f36ef0dc" providerId="LiveId" clId="{DEB09C12-C376-40B2-8D42-A50FB6EF1F24}" dt="2022-04-15T16:01:55.979" v="2188" actId="164"/>
          <ac:grpSpMkLst>
            <pc:docMk/>
            <pc:sldMk cId="4208543937" sldId="341"/>
            <ac:grpSpMk id="273" creationId="{ECBE5A8E-725F-4B8B-8FCF-04A6858968A4}"/>
          </ac:grpSpMkLst>
        </pc:grpChg>
        <pc:grpChg chg="mod">
          <ac:chgData name="hassan MH" userId="84cd2103f36ef0dc" providerId="LiveId" clId="{DEB09C12-C376-40B2-8D42-A50FB6EF1F24}" dt="2022-04-15T16:02:03.648" v="2191" actId="164"/>
          <ac:grpSpMkLst>
            <pc:docMk/>
            <pc:sldMk cId="4208543937" sldId="341"/>
            <ac:grpSpMk id="380" creationId="{FE8501EB-2B5F-4684-86A2-69500A20056E}"/>
          </ac:grpSpMkLst>
        </pc:grpChg>
        <pc:picChg chg="add mod">
          <ac:chgData name="hassan MH" userId="84cd2103f36ef0dc" providerId="LiveId" clId="{DEB09C12-C376-40B2-8D42-A50FB6EF1F24}" dt="2022-04-15T15:15:05.696" v="1491" actId="164"/>
          <ac:picMkLst>
            <pc:docMk/>
            <pc:sldMk cId="4208543937" sldId="341"/>
            <ac:picMk id="4" creationId="{A257FBF2-B5EF-4BC4-B7CB-BE7D4C56F2AB}"/>
          </ac:picMkLst>
        </pc:picChg>
        <pc:picChg chg="del">
          <ac:chgData name="hassan MH" userId="84cd2103f36ef0dc" providerId="LiveId" clId="{DEB09C12-C376-40B2-8D42-A50FB6EF1F24}" dt="2022-04-15T16:01:59.036" v="2189" actId="478"/>
          <ac:picMkLst>
            <pc:docMk/>
            <pc:sldMk cId="4208543937" sldId="341"/>
            <ac:picMk id="22" creationId="{8E954309-8309-435D-AD98-CED17F6DCDD2}"/>
          </ac:picMkLst>
        </pc:picChg>
        <pc:picChg chg="del topLvl">
          <ac:chgData name="hassan MH" userId="84cd2103f36ef0dc" providerId="LiveId" clId="{DEB09C12-C376-40B2-8D42-A50FB6EF1F24}" dt="2022-04-15T15:14:31.951" v="1485" actId="478"/>
          <ac:picMkLst>
            <pc:docMk/>
            <pc:sldMk cId="4208543937" sldId="341"/>
            <ac:picMk id="24" creationId="{D82FCFA6-E29F-4EDE-B510-0F8F15D93F92}"/>
          </ac:picMkLst>
        </pc:picChg>
        <pc:picChg chg="add del mod">
          <ac:chgData name="hassan MH" userId="84cd2103f36ef0dc" providerId="LiveId" clId="{DEB09C12-C376-40B2-8D42-A50FB6EF1F24}" dt="2022-04-15T16:58:37.475" v="2310"/>
          <ac:picMkLst>
            <pc:docMk/>
            <pc:sldMk cId="4208543937" sldId="341"/>
            <ac:picMk id="95" creationId="{9709D1D7-4F99-4B84-87C2-BA3C7FDEDF1C}"/>
          </ac:picMkLst>
        </pc:picChg>
        <pc:picChg chg="add mod">
          <ac:chgData name="hassan MH" userId="84cd2103f36ef0dc" providerId="LiveId" clId="{DEB09C12-C376-40B2-8D42-A50FB6EF1F24}" dt="2022-04-15T16:59:43.991" v="2336" actId="1076"/>
          <ac:picMkLst>
            <pc:docMk/>
            <pc:sldMk cId="4208543937" sldId="341"/>
            <ac:picMk id="96" creationId="{6A91CC08-A8CC-42F6-A13E-B6A49B7F6B5F}"/>
          </ac:picMkLst>
        </pc:picChg>
        <pc:picChg chg="add del mod">
          <ac:chgData name="hassan MH" userId="84cd2103f36ef0dc" providerId="LiveId" clId="{DEB09C12-C376-40B2-8D42-A50FB6EF1F24}" dt="2022-04-15T15:16:22.510" v="1508" actId="27803"/>
          <ac:picMkLst>
            <pc:docMk/>
            <pc:sldMk cId="4208543937" sldId="341"/>
            <ac:picMk id="150" creationId="{02C5A599-69C8-4F47-9EDE-F518295C4A59}"/>
          </ac:picMkLst>
        </pc:picChg>
        <pc:picChg chg="mod">
          <ac:chgData name="hassan MH" userId="84cd2103f36ef0dc" providerId="LiveId" clId="{DEB09C12-C376-40B2-8D42-A50FB6EF1F24}" dt="2022-04-15T15:39:38.276" v="1800"/>
          <ac:picMkLst>
            <pc:docMk/>
            <pc:sldMk cId="4208543937" sldId="341"/>
            <ac:picMk id="197" creationId="{AB6BD171-94C9-49AA-802E-DD34CDB5DFCF}"/>
          </ac:picMkLst>
        </pc:picChg>
      </pc:sldChg>
      <pc:sldChg chg="del">
        <pc:chgData name="hassan MH" userId="84cd2103f36ef0dc" providerId="LiveId" clId="{DEB09C12-C376-40B2-8D42-A50FB6EF1F24}" dt="2022-04-15T12:33:46.260" v="0" actId="47"/>
        <pc:sldMkLst>
          <pc:docMk/>
          <pc:sldMk cId="520141901" sldId="342"/>
        </pc:sldMkLst>
      </pc:sldChg>
      <pc:sldChg chg="addSp delSp modSp add mod ord modNotesTx">
        <pc:chgData name="hassan MH" userId="84cd2103f36ef0dc" providerId="LiveId" clId="{DEB09C12-C376-40B2-8D42-A50FB6EF1F24}" dt="2022-04-15T16:59:33.325" v="2331" actId="1076"/>
        <pc:sldMkLst>
          <pc:docMk/>
          <pc:sldMk cId="1038211705" sldId="342"/>
        </pc:sldMkLst>
        <pc:spChg chg="mod">
          <ac:chgData name="hassan MH" userId="84cd2103f36ef0dc" providerId="LiveId" clId="{DEB09C12-C376-40B2-8D42-A50FB6EF1F24}" dt="2022-04-15T16:02:13.864" v="2198" actId="1076"/>
          <ac:spMkLst>
            <pc:docMk/>
            <pc:sldMk cId="1038211705" sldId="342"/>
            <ac:spMk id="13" creationId="{10953DA8-2034-4987-84AE-99F02925F3DA}"/>
          </ac:spMkLst>
        </pc:spChg>
        <pc:spChg chg="del">
          <ac:chgData name="hassan MH" userId="84cd2103f36ef0dc" providerId="LiveId" clId="{DEB09C12-C376-40B2-8D42-A50FB6EF1F24}" dt="2022-04-15T16:06:49.446" v="2244" actId="478"/>
          <ac:spMkLst>
            <pc:docMk/>
            <pc:sldMk cId="1038211705" sldId="342"/>
            <ac:spMk id="28" creationId="{F5A99E9D-B218-49DD-8388-25DA759D7FE1}"/>
          </ac:spMkLst>
        </pc:spChg>
        <pc:spChg chg="mod">
          <ac:chgData name="hassan MH" userId="84cd2103f36ef0dc" providerId="LiveId" clId="{DEB09C12-C376-40B2-8D42-A50FB6EF1F24}" dt="2022-04-15T15:12:16.822" v="1456" actId="20577"/>
          <ac:spMkLst>
            <pc:docMk/>
            <pc:sldMk cId="1038211705" sldId="342"/>
            <ac:spMk id="31" creationId="{1AF59666-C334-4C56-8EB4-11CEFD4F12F8}"/>
          </ac:spMkLst>
        </pc:spChg>
        <pc:spChg chg="mod">
          <ac:chgData name="hassan MH" userId="84cd2103f36ef0dc" providerId="LiveId" clId="{DEB09C12-C376-40B2-8D42-A50FB6EF1F24}" dt="2022-04-15T16:02:10.340" v="2194" actId="164"/>
          <ac:spMkLst>
            <pc:docMk/>
            <pc:sldMk cId="1038211705" sldId="342"/>
            <ac:spMk id="32" creationId="{D8006052-8C72-4DE3-8ED1-AD19A69D62FE}"/>
          </ac:spMkLst>
        </pc:spChg>
        <pc:spChg chg="mod">
          <ac:chgData name="hassan MH" userId="84cd2103f36ef0dc" providerId="LiveId" clId="{DEB09C12-C376-40B2-8D42-A50FB6EF1F24}" dt="2022-04-15T15:12:59.809" v="1468" actId="207"/>
          <ac:spMkLst>
            <pc:docMk/>
            <pc:sldMk cId="1038211705" sldId="342"/>
            <ac:spMk id="107" creationId="{9903B1A7-B0DC-4083-B573-D715B4798862}"/>
          </ac:spMkLst>
        </pc:spChg>
        <pc:spChg chg="mod">
          <ac:chgData name="hassan MH" userId="84cd2103f36ef0dc" providerId="LiveId" clId="{DEB09C12-C376-40B2-8D42-A50FB6EF1F24}" dt="2022-04-15T15:13:13.740" v="1473" actId="207"/>
          <ac:spMkLst>
            <pc:docMk/>
            <pc:sldMk cId="1038211705" sldId="342"/>
            <ac:spMk id="108" creationId="{CC5A5250-6CF9-416F-A068-DAEFDC6119BE}"/>
          </ac:spMkLst>
        </pc:spChg>
        <pc:spChg chg="mod">
          <ac:chgData name="hassan MH" userId="84cd2103f36ef0dc" providerId="LiveId" clId="{DEB09C12-C376-40B2-8D42-A50FB6EF1F24}" dt="2022-04-15T15:12:24.977" v="1458"/>
          <ac:spMkLst>
            <pc:docMk/>
            <pc:sldMk cId="1038211705" sldId="342"/>
            <ac:spMk id="109" creationId="{BC254315-0C9E-46FA-9AD5-104A482904EC}"/>
          </ac:spMkLst>
        </pc:spChg>
        <pc:spChg chg="mod">
          <ac:chgData name="hassan MH" userId="84cd2103f36ef0dc" providerId="LiveId" clId="{DEB09C12-C376-40B2-8D42-A50FB6EF1F24}" dt="2022-04-15T15:12:24.977" v="1458"/>
          <ac:spMkLst>
            <pc:docMk/>
            <pc:sldMk cId="1038211705" sldId="342"/>
            <ac:spMk id="110" creationId="{6EB7B6CD-2FD9-4E68-9477-5B3CD2B7A303}"/>
          </ac:spMkLst>
        </pc:spChg>
        <pc:spChg chg="mod">
          <ac:chgData name="hassan MH" userId="84cd2103f36ef0dc" providerId="LiveId" clId="{DEB09C12-C376-40B2-8D42-A50FB6EF1F24}" dt="2022-04-15T15:12:24.977" v="1458"/>
          <ac:spMkLst>
            <pc:docMk/>
            <pc:sldMk cId="1038211705" sldId="342"/>
            <ac:spMk id="111" creationId="{79C664F5-3CF9-477E-B973-C1445175D26F}"/>
          </ac:spMkLst>
        </pc:spChg>
        <pc:spChg chg="mod">
          <ac:chgData name="hassan MH" userId="84cd2103f36ef0dc" providerId="LiveId" clId="{DEB09C12-C376-40B2-8D42-A50FB6EF1F24}" dt="2022-04-15T15:12:24.977" v="1458"/>
          <ac:spMkLst>
            <pc:docMk/>
            <pc:sldMk cId="1038211705" sldId="342"/>
            <ac:spMk id="112" creationId="{7540EE85-11FD-46A0-AC02-F2EAFCF6FD77}"/>
          </ac:spMkLst>
        </pc:spChg>
        <pc:spChg chg="mod">
          <ac:chgData name="hassan MH" userId="84cd2103f36ef0dc" providerId="LiveId" clId="{DEB09C12-C376-40B2-8D42-A50FB6EF1F24}" dt="2022-04-15T15:12:58.806" v="1467" actId="207"/>
          <ac:spMkLst>
            <pc:docMk/>
            <pc:sldMk cId="1038211705" sldId="342"/>
            <ac:spMk id="114" creationId="{A9D39D8C-5FBC-4ABE-BEE3-E49DDC2D0D50}"/>
          </ac:spMkLst>
        </pc:spChg>
        <pc:spChg chg="mod">
          <ac:chgData name="hassan MH" userId="84cd2103f36ef0dc" providerId="LiveId" clId="{DEB09C12-C376-40B2-8D42-A50FB6EF1F24}" dt="2022-04-15T15:12:24.977" v="1458"/>
          <ac:spMkLst>
            <pc:docMk/>
            <pc:sldMk cId="1038211705" sldId="342"/>
            <ac:spMk id="116" creationId="{B7974D18-20E1-4EA5-91B5-1BCABFD028CC}"/>
          </ac:spMkLst>
        </pc:spChg>
        <pc:spChg chg="mod">
          <ac:chgData name="hassan MH" userId="84cd2103f36ef0dc" providerId="LiveId" clId="{DEB09C12-C376-40B2-8D42-A50FB6EF1F24}" dt="2022-04-15T15:19:42.575" v="1561" actId="207"/>
          <ac:spMkLst>
            <pc:docMk/>
            <pc:sldMk cId="1038211705" sldId="342"/>
            <ac:spMk id="119" creationId="{23026C6B-7360-4C83-9211-E5DEF1DED8A5}"/>
          </ac:spMkLst>
        </pc:spChg>
        <pc:spChg chg="mod">
          <ac:chgData name="hassan MH" userId="84cd2103f36ef0dc" providerId="LiveId" clId="{DEB09C12-C376-40B2-8D42-A50FB6EF1F24}" dt="2022-04-15T15:19:38.858" v="1560" actId="207"/>
          <ac:spMkLst>
            <pc:docMk/>
            <pc:sldMk cId="1038211705" sldId="342"/>
            <ac:spMk id="120" creationId="{EA2AC96C-18D6-4168-AC58-58FAC36EAF46}"/>
          </ac:spMkLst>
        </pc:spChg>
        <pc:spChg chg="mod">
          <ac:chgData name="hassan MH" userId="84cd2103f36ef0dc" providerId="LiveId" clId="{DEB09C12-C376-40B2-8D42-A50FB6EF1F24}" dt="2022-04-15T15:19:38.858" v="1560" actId="207"/>
          <ac:spMkLst>
            <pc:docMk/>
            <pc:sldMk cId="1038211705" sldId="342"/>
            <ac:spMk id="121" creationId="{E622B113-81C1-4EBD-A647-817D20A35C72}"/>
          </ac:spMkLst>
        </pc:spChg>
        <pc:spChg chg="mod">
          <ac:chgData name="hassan MH" userId="84cd2103f36ef0dc" providerId="LiveId" clId="{DEB09C12-C376-40B2-8D42-A50FB6EF1F24}" dt="2022-04-15T15:12:24.977" v="1458"/>
          <ac:spMkLst>
            <pc:docMk/>
            <pc:sldMk cId="1038211705" sldId="342"/>
            <ac:spMk id="122" creationId="{29CBAB05-7911-4C76-9B31-A084543FB15B}"/>
          </ac:spMkLst>
        </pc:spChg>
        <pc:spChg chg="mod">
          <ac:chgData name="hassan MH" userId="84cd2103f36ef0dc" providerId="LiveId" clId="{DEB09C12-C376-40B2-8D42-A50FB6EF1F24}" dt="2022-04-15T15:12:24.977" v="1458"/>
          <ac:spMkLst>
            <pc:docMk/>
            <pc:sldMk cId="1038211705" sldId="342"/>
            <ac:spMk id="123" creationId="{991944BA-59CC-4B64-9E23-B1E531190F12}"/>
          </ac:spMkLst>
        </pc:spChg>
        <pc:spChg chg="mod">
          <ac:chgData name="hassan MH" userId="84cd2103f36ef0dc" providerId="LiveId" clId="{DEB09C12-C376-40B2-8D42-A50FB6EF1F24}" dt="2022-04-15T15:19:34.384" v="1559" actId="208"/>
          <ac:spMkLst>
            <pc:docMk/>
            <pc:sldMk cId="1038211705" sldId="342"/>
            <ac:spMk id="124" creationId="{A1211DE2-8183-4290-9C84-8C9FB83D467F}"/>
          </ac:spMkLst>
        </pc:spChg>
        <pc:spChg chg="mod">
          <ac:chgData name="hassan MH" userId="84cd2103f36ef0dc" providerId="LiveId" clId="{DEB09C12-C376-40B2-8D42-A50FB6EF1F24}" dt="2022-04-15T15:19:34.384" v="1559" actId="208"/>
          <ac:spMkLst>
            <pc:docMk/>
            <pc:sldMk cId="1038211705" sldId="342"/>
            <ac:spMk id="125" creationId="{0940969A-C506-4A5F-AE56-C6BFAE035755}"/>
          </ac:spMkLst>
        </pc:spChg>
        <pc:spChg chg="mod">
          <ac:chgData name="hassan MH" userId="84cd2103f36ef0dc" providerId="LiveId" clId="{DEB09C12-C376-40B2-8D42-A50FB6EF1F24}" dt="2022-04-15T15:12:24.977" v="1458"/>
          <ac:spMkLst>
            <pc:docMk/>
            <pc:sldMk cId="1038211705" sldId="342"/>
            <ac:spMk id="126" creationId="{857FBDBA-45AC-4589-84CD-657B901DC760}"/>
          </ac:spMkLst>
        </pc:spChg>
        <pc:spChg chg="mod">
          <ac:chgData name="hassan MH" userId="84cd2103f36ef0dc" providerId="LiveId" clId="{DEB09C12-C376-40B2-8D42-A50FB6EF1F24}" dt="2022-04-15T15:12:24.977" v="1458"/>
          <ac:spMkLst>
            <pc:docMk/>
            <pc:sldMk cId="1038211705" sldId="342"/>
            <ac:spMk id="128" creationId="{0AD344DF-5CFE-4B84-B292-1106027B7C28}"/>
          </ac:spMkLst>
        </pc:spChg>
        <pc:spChg chg="mod">
          <ac:chgData name="hassan MH" userId="84cd2103f36ef0dc" providerId="LiveId" clId="{DEB09C12-C376-40B2-8D42-A50FB6EF1F24}" dt="2022-04-15T15:12:24.977" v="1458"/>
          <ac:spMkLst>
            <pc:docMk/>
            <pc:sldMk cId="1038211705" sldId="342"/>
            <ac:spMk id="129" creationId="{0773EA9D-B77A-4462-A6A6-5606302E6F0D}"/>
          </ac:spMkLst>
        </pc:spChg>
        <pc:spChg chg="mod">
          <ac:chgData name="hassan MH" userId="84cd2103f36ef0dc" providerId="LiveId" clId="{DEB09C12-C376-40B2-8D42-A50FB6EF1F24}" dt="2022-04-15T15:12:24.977" v="1458"/>
          <ac:spMkLst>
            <pc:docMk/>
            <pc:sldMk cId="1038211705" sldId="342"/>
            <ac:spMk id="130" creationId="{93DCFAD9-2226-4D72-AB8B-5412A9DC57FF}"/>
          </ac:spMkLst>
        </pc:spChg>
        <pc:spChg chg="mod">
          <ac:chgData name="hassan MH" userId="84cd2103f36ef0dc" providerId="LiveId" clId="{DEB09C12-C376-40B2-8D42-A50FB6EF1F24}" dt="2022-04-15T15:20:33.853" v="1571" actId="1076"/>
          <ac:spMkLst>
            <pc:docMk/>
            <pc:sldMk cId="1038211705" sldId="342"/>
            <ac:spMk id="131" creationId="{4D211C28-2007-40AE-ABB8-191E12444E0E}"/>
          </ac:spMkLst>
        </pc:spChg>
        <pc:spChg chg="mod">
          <ac:chgData name="hassan MH" userId="84cd2103f36ef0dc" providerId="LiveId" clId="{DEB09C12-C376-40B2-8D42-A50FB6EF1F24}" dt="2022-04-15T15:12:24.977" v="1458"/>
          <ac:spMkLst>
            <pc:docMk/>
            <pc:sldMk cId="1038211705" sldId="342"/>
            <ac:spMk id="132" creationId="{7A00B7B4-A5FF-4FD1-9D15-1A70B908ED32}"/>
          </ac:spMkLst>
        </pc:spChg>
        <pc:spChg chg="mod">
          <ac:chgData name="hassan MH" userId="84cd2103f36ef0dc" providerId="LiveId" clId="{DEB09C12-C376-40B2-8D42-A50FB6EF1F24}" dt="2022-04-15T15:12:24.977" v="1458"/>
          <ac:spMkLst>
            <pc:docMk/>
            <pc:sldMk cId="1038211705" sldId="342"/>
            <ac:spMk id="133" creationId="{54152FFC-F328-4C8E-91BE-8D3570130611}"/>
          </ac:spMkLst>
        </pc:spChg>
        <pc:spChg chg="mod">
          <ac:chgData name="hassan MH" userId="84cd2103f36ef0dc" providerId="LiveId" clId="{DEB09C12-C376-40B2-8D42-A50FB6EF1F24}" dt="2022-04-15T15:12:24.977" v="1458"/>
          <ac:spMkLst>
            <pc:docMk/>
            <pc:sldMk cId="1038211705" sldId="342"/>
            <ac:spMk id="134" creationId="{5900F7CE-4268-4AE7-856B-061D7EEA10C5}"/>
          </ac:spMkLst>
        </pc:spChg>
        <pc:spChg chg="mod">
          <ac:chgData name="hassan MH" userId="84cd2103f36ef0dc" providerId="LiveId" clId="{DEB09C12-C376-40B2-8D42-A50FB6EF1F24}" dt="2022-04-15T15:13:34.255" v="1479" actId="207"/>
          <ac:spMkLst>
            <pc:docMk/>
            <pc:sldMk cId="1038211705" sldId="342"/>
            <ac:spMk id="135" creationId="{E2884256-650D-4AB9-B7DE-92EF22EB914F}"/>
          </ac:spMkLst>
        </pc:spChg>
        <pc:spChg chg="mod">
          <ac:chgData name="hassan MH" userId="84cd2103f36ef0dc" providerId="LiveId" clId="{DEB09C12-C376-40B2-8D42-A50FB6EF1F24}" dt="2022-04-15T15:12:50.643" v="1464" actId="207"/>
          <ac:spMkLst>
            <pc:docMk/>
            <pc:sldMk cId="1038211705" sldId="342"/>
            <ac:spMk id="136" creationId="{1D3A3FD5-CB51-4D46-9FF0-DD49B4B1F299}"/>
          </ac:spMkLst>
        </pc:spChg>
        <pc:spChg chg="mod">
          <ac:chgData name="hassan MH" userId="84cd2103f36ef0dc" providerId="LiveId" clId="{DEB09C12-C376-40B2-8D42-A50FB6EF1F24}" dt="2022-04-15T15:12:24.977" v="1458"/>
          <ac:spMkLst>
            <pc:docMk/>
            <pc:sldMk cId="1038211705" sldId="342"/>
            <ac:spMk id="137" creationId="{E9C10BA0-1DDA-43B5-8784-B37F4BFE53E3}"/>
          </ac:spMkLst>
        </pc:spChg>
        <pc:spChg chg="mod">
          <ac:chgData name="hassan MH" userId="84cd2103f36ef0dc" providerId="LiveId" clId="{DEB09C12-C376-40B2-8D42-A50FB6EF1F24}" dt="2022-04-15T15:12:55.344" v="1466" actId="207"/>
          <ac:spMkLst>
            <pc:docMk/>
            <pc:sldMk cId="1038211705" sldId="342"/>
            <ac:spMk id="138" creationId="{767C5718-946D-4B43-8F2A-9BFA6F84AA92}"/>
          </ac:spMkLst>
        </pc:spChg>
        <pc:spChg chg="mod">
          <ac:chgData name="hassan MH" userId="84cd2103f36ef0dc" providerId="LiveId" clId="{DEB09C12-C376-40B2-8D42-A50FB6EF1F24}" dt="2022-04-15T15:13:10.860" v="1472" actId="207"/>
          <ac:spMkLst>
            <pc:docMk/>
            <pc:sldMk cId="1038211705" sldId="342"/>
            <ac:spMk id="139" creationId="{AC497188-3E26-4BA3-9A65-80C7C76F3CC4}"/>
          </ac:spMkLst>
        </pc:spChg>
        <pc:spChg chg="mod">
          <ac:chgData name="hassan MH" userId="84cd2103f36ef0dc" providerId="LiveId" clId="{DEB09C12-C376-40B2-8D42-A50FB6EF1F24}" dt="2022-04-15T15:13:10.331" v="1471" actId="207"/>
          <ac:spMkLst>
            <pc:docMk/>
            <pc:sldMk cId="1038211705" sldId="342"/>
            <ac:spMk id="140" creationId="{6405A0DF-841A-429A-B30B-4D1F92E19691}"/>
          </ac:spMkLst>
        </pc:spChg>
        <pc:spChg chg="mod">
          <ac:chgData name="hassan MH" userId="84cd2103f36ef0dc" providerId="LiveId" clId="{DEB09C12-C376-40B2-8D42-A50FB6EF1F24}" dt="2022-04-15T15:12:45.908" v="1463" actId="207"/>
          <ac:spMkLst>
            <pc:docMk/>
            <pc:sldMk cId="1038211705" sldId="342"/>
            <ac:spMk id="141" creationId="{1B0043A4-D50D-476D-AE65-B55C251EDB5B}"/>
          </ac:spMkLst>
        </pc:spChg>
        <pc:spChg chg="mod">
          <ac:chgData name="hassan MH" userId="84cd2103f36ef0dc" providerId="LiveId" clId="{DEB09C12-C376-40B2-8D42-A50FB6EF1F24}" dt="2022-04-15T15:12:24.977" v="1458"/>
          <ac:spMkLst>
            <pc:docMk/>
            <pc:sldMk cId="1038211705" sldId="342"/>
            <ac:spMk id="142" creationId="{CCDAAB45-F836-42A2-8893-A06AAC36690B}"/>
          </ac:spMkLst>
        </pc:spChg>
        <pc:spChg chg="mod">
          <ac:chgData name="hassan MH" userId="84cd2103f36ef0dc" providerId="LiveId" clId="{DEB09C12-C376-40B2-8D42-A50FB6EF1F24}" dt="2022-04-15T15:12:54.223" v="1465" actId="207"/>
          <ac:spMkLst>
            <pc:docMk/>
            <pc:sldMk cId="1038211705" sldId="342"/>
            <ac:spMk id="143" creationId="{64584E7C-F06A-4236-97C6-6B7B4EE4C113}"/>
          </ac:spMkLst>
        </pc:spChg>
        <pc:spChg chg="mod">
          <ac:chgData name="hassan MH" userId="84cd2103f36ef0dc" providerId="LiveId" clId="{DEB09C12-C376-40B2-8D42-A50FB6EF1F24}" dt="2022-04-15T15:13:07.005" v="1469" actId="207"/>
          <ac:spMkLst>
            <pc:docMk/>
            <pc:sldMk cId="1038211705" sldId="342"/>
            <ac:spMk id="144" creationId="{6D4EE65A-AA29-4324-BB87-64FF45F2C3FD}"/>
          </ac:spMkLst>
        </pc:spChg>
        <pc:spChg chg="mod">
          <ac:chgData name="hassan MH" userId="84cd2103f36ef0dc" providerId="LiveId" clId="{DEB09C12-C376-40B2-8D42-A50FB6EF1F24}" dt="2022-04-15T15:13:09.149" v="1470" actId="207"/>
          <ac:spMkLst>
            <pc:docMk/>
            <pc:sldMk cId="1038211705" sldId="342"/>
            <ac:spMk id="145" creationId="{64761E09-0260-4A46-BF63-75E00DECF36B}"/>
          </ac:spMkLst>
        </pc:spChg>
        <pc:spChg chg="mod">
          <ac:chgData name="hassan MH" userId="84cd2103f36ef0dc" providerId="LiveId" clId="{DEB09C12-C376-40B2-8D42-A50FB6EF1F24}" dt="2022-04-15T15:12:45.908" v="1463" actId="207"/>
          <ac:spMkLst>
            <pc:docMk/>
            <pc:sldMk cId="1038211705" sldId="342"/>
            <ac:spMk id="146" creationId="{4742EE9F-014D-4CAF-BFEC-A587BA71C5D3}"/>
          </ac:spMkLst>
        </pc:spChg>
        <pc:spChg chg="mod">
          <ac:chgData name="hassan MH" userId="84cd2103f36ef0dc" providerId="LiveId" clId="{DEB09C12-C376-40B2-8D42-A50FB6EF1F24}" dt="2022-04-15T15:12:24.977" v="1458"/>
          <ac:spMkLst>
            <pc:docMk/>
            <pc:sldMk cId="1038211705" sldId="342"/>
            <ac:spMk id="147" creationId="{64151549-F038-416B-AD46-D246CEA1C973}"/>
          </ac:spMkLst>
        </pc:spChg>
        <pc:spChg chg="mod">
          <ac:chgData name="hassan MH" userId="84cd2103f36ef0dc" providerId="LiveId" clId="{DEB09C12-C376-40B2-8D42-A50FB6EF1F24}" dt="2022-04-15T15:12:24.977" v="1458"/>
          <ac:spMkLst>
            <pc:docMk/>
            <pc:sldMk cId="1038211705" sldId="342"/>
            <ac:spMk id="148" creationId="{E8F10BEF-1548-4A1A-8F52-83625F554F33}"/>
          </ac:spMkLst>
        </pc:spChg>
        <pc:spChg chg="mod">
          <ac:chgData name="hassan MH" userId="84cd2103f36ef0dc" providerId="LiveId" clId="{DEB09C12-C376-40B2-8D42-A50FB6EF1F24}" dt="2022-04-15T15:12:24.977" v="1458"/>
          <ac:spMkLst>
            <pc:docMk/>
            <pc:sldMk cId="1038211705" sldId="342"/>
            <ac:spMk id="149" creationId="{F63C5113-7B18-419A-AB85-D84EB866AFAB}"/>
          </ac:spMkLst>
        </pc:spChg>
        <pc:spChg chg="mod">
          <ac:chgData name="hassan MH" userId="84cd2103f36ef0dc" providerId="LiveId" clId="{DEB09C12-C376-40B2-8D42-A50FB6EF1F24}" dt="2022-04-15T15:12:24.977" v="1458"/>
          <ac:spMkLst>
            <pc:docMk/>
            <pc:sldMk cId="1038211705" sldId="342"/>
            <ac:spMk id="150" creationId="{6F7DBA15-79CB-4711-A111-9FD7A81F1FF8}"/>
          </ac:spMkLst>
        </pc:spChg>
        <pc:spChg chg="mod">
          <ac:chgData name="hassan MH" userId="84cd2103f36ef0dc" providerId="LiveId" clId="{DEB09C12-C376-40B2-8D42-A50FB6EF1F24}" dt="2022-04-15T15:12:24.977" v="1458"/>
          <ac:spMkLst>
            <pc:docMk/>
            <pc:sldMk cId="1038211705" sldId="342"/>
            <ac:spMk id="151" creationId="{0F54A82A-4603-4A08-9D16-6ED2C43A304C}"/>
          </ac:spMkLst>
        </pc:spChg>
        <pc:spChg chg="mod">
          <ac:chgData name="hassan MH" userId="84cd2103f36ef0dc" providerId="LiveId" clId="{DEB09C12-C376-40B2-8D42-A50FB6EF1F24}" dt="2022-04-15T15:12:24.977" v="1458"/>
          <ac:spMkLst>
            <pc:docMk/>
            <pc:sldMk cId="1038211705" sldId="342"/>
            <ac:spMk id="154" creationId="{AD5D0D37-5DED-4E12-BB5A-CE0DFDB90526}"/>
          </ac:spMkLst>
        </pc:spChg>
        <pc:spChg chg="mod">
          <ac:chgData name="hassan MH" userId="84cd2103f36ef0dc" providerId="LiveId" clId="{DEB09C12-C376-40B2-8D42-A50FB6EF1F24}" dt="2022-04-15T15:12:24.977" v="1458"/>
          <ac:spMkLst>
            <pc:docMk/>
            <pc:sldMk cId="1038211705" sldId="342"/>
            <ac:spMk id="155" creationId="{210FBAC5-4B88-4112-B9B2-62088C58BDC4}"/>
          </ac:spMkLst>
        </pc:spChg>
        <pc:spChg chg="mod">
          <ac:chgData name="hassan MH" userId="84cd2103f36ef0dc" providerId="LiveId" clId="{DEB09C12-C376-40B2-8D42-A50FB6EF1F24}" dt="2022-04-15T15:12:24.977" v="1458"/>
          <ac:spMkLst>
            <pc:docMk/>
            <pc:sldMk cId="1038211705" sldId="342"/>
            <ac:spMk id="156" creationId="{C660FD5D-3BD4-4936-BE58-88BA4B912EBF}"/>
          </ac:spMkLst>
        </pc:spChg>
        <pc:spChg chg="mod">
          <ac:chgData name="hassan MH" userId="84cd2103f36ef0dc" providerId="LiveId" clId="{DEB09C12-C376-40B2-8D42-A50FB6EF1F24}" dt="2022-04-15T15:12:24.977" v="1458"/>
          <ac:spMkLst>
            <pc:docMk/>
            <pc:sldMk cId="1038211705" sldId="342"/>
            <ac:spMk id="157" creationId="{A6C4DDC1-209C-4932-9C70-21F0EA1C5826}"/>
          </ac:spMkLst>
        </pc:spChg>
        <pc:spChg chg="mod">
          <ac:chgData name="hassan MH" userId="84cd2103f36ef0dc" providerId="LiveId" clId="{DEB09C12-C376-40B2-8D42-A50FB6EF1F24}" dt="2022-04-15T15:12:24.977" v="1458"/>
          <ac:spMkLst>
            <pc:docMk/>
            <pc:sldMk cId="1038211705" sldId="342"/>
            <ac:spMk id="158" creationId="{B7C7DE78-4032-4C12-BA5F-619FB2D71AA7}"/>
          </ac:spMkLst>
        </pc:spChg>
        <pc:spChg chg="mod">
          <ac:chgData name="hassan MH" userId="84cd2103f36ef0dc" providerId="LiveId" clId="{DEB09C12-C376-40B2-8D42-A50FB6EF1F24}" dt="2022-04-15T15:12:24.977" v="1458"/>
          <ac:spMkLst>
            <pc:docMk/>
            <pc:sldMk cId="1038211705" sldId="342"/>
            <ac:spMk id="159" creationId="{9F78E046-16A2-4DDB-B200-33EC638A2952}"/>
          </ac:spMkLst>
        </pc:spChg>
        <pc:spChg chg="mod">
          <ac:chgData name="hassan MH" userId="84cd2103f36ef0dc" providerId="LiveId" clId="{DEB09C12-C376-40B2-8D42-A50FB6EF1F24}" dt="2022-04-15T15:12:24.977" v="1458"/>
          <ac:spMkLst>
            <pc:docMk/>
            <pc:sldMk cId="1038211705" sldId="342"/>
            <ac:spMk id="160" creationId="{0737D3ED-0133-4655-92D3-E499BACF9729}"/>
          </ac:spMkLst>
        </pc:spChg>
        <pc:spChg chg="mod">
          <ac:chgData name="hassan MH" userId="84cd2103f36ef0dc" providerId="LiveId" clId="{DEB09C12-C376-40B2-8D42-A50FB6EF1F24}" dt="2022-04-15T15:12:24.977" v="1458"/>
          <ac:spMkLst>
            <pc:docMk/>
            <pc:sldMk cId="1038211705" sldId="342"/>
            <ac:spMk id="161" creationId="{79DFD938-EF70-4E78-BC03-520B2FAF823F}"/>
          </ac:spMkLst>
        </pc:spChg>
        <pc:spChg chg="mod">
          <ac:chgData name="hassan MH" userId="84cd2103f36ef0dc" providerId="LiveId" clId="{DEB09C12-C376-40B2-8D42-A50FB6EF1F24}" dt="2022-04-15T15:12:24.977" v="1458"/>
          <ac:spMkLst>
            <pc:docMk/>
            <pc:sldMk cId="1038211705" sldId="342"/>
            <ac:spMk id="162" creationId="{983C17B1-0BC0-4EB3-90F9-AB6616E0CCCB}"/>
          </ac:spMkLst>
        </pc:spChg>
        <pc:spChg chg="mod">
          <ac:chgData name="hassan MH" userId="84cd2103f36ef0dc" providerId="LiveId" clId="{DEB09C12-C376-40B2-8D42-A50FB6EF1F24}" dt="2022-04-15T15:12:39.742" v="1462" actId="207"/>
          <ac:spMkLst>
            <pc:docMk/>
            <pc:sldMk cId="1038211705" sldId="342"/>
            <ac:spMk id="163" creationId="{D5E8B717-1F44-4F63-8596-71FE419A613F}"/>
          </ac:spMkLst>
        </pc:spChg>
        <pc:spChg chg="mod">
          <ac:chgData name="hassan MH" userId="84cd2103f36ef0dc" providerId="LiveId" clId="{DEB09C12-C376-40B2-8D42-A50FB6EF1F24}" dt="2022-04-15T15:13:31.092" v="1478" actId="207"/>
          <ac:spMkLst>
            <pc:docMk/>
            <pc:sldMk cId="1038211705" sldId="342"/>
            <ac:spMk id="164" creationId="{3AD317CD-1CFB-4437-8B2C-377E074B9C09}"/>
          </ac:spMkLst>
        </pc:spChg>
        <pc:spChg chg="mod">
          <ac:chgData name="hassan MH" userId="84cd2103f36ef0dc" providerId="LiveId" clId="{DEB09C12-C376-40B2-8D42-A50FB6EF1F24}" dt="2022-04-15T15:12:06.457" v="1452" actId="1076"/>
          <ac:spMkLst>
            <pc:docMk/>
            <pc:sldMk cId="1038211705" sldId="342"/>
            <ac:spMk id="241" creationId="{BF991983-0F66-43CE-AE92-7889CA41A22D}"/>
          </ac:spMkLst>
        </pc:spChg>
        <pc:grpChg chg="add mod">
          <ac:chgData name="hassan MH" userId="84cd2103f36ef0dc" providerId="LiveId" clId="{DEB09C12-C376-40B2-8D42-A50FB6EF1F24}" dt="2022-04-15T16:02:10.340" v="2194" actId="164"/>
          <ac:grpSpMkLst>
            <pc:docMk/>
            <pc:sldMk cId="1038211705" sldId="342"/>
            <ac:grpSpMk id="2" creationId="{CD71A42D-D601-46CE-A781-42D1F507DB82}"/>
          </ac:grpSpMkLst>
        </pc:grpChg>
        <pc:grpChg chg="mod">
          <ac:chgData name="hassan MH" userId="84cd2103f36ef0dc" providerId="LiveId" clId="{DEB09C12-C376-40B2-8D42-A50FB6EF1F24}" dt="2022-04-15T16:02:10.340" v="2194" actId="164"/>
          <ac:grpSpMkLst>
            <pc:docMk/>
            <pc:sldMk cId="1038211705" sldId="342"/>
            <ac:grpSpMk id="96" creationId="{CF0204E8-ACCF-4EA9-AA19-4702DB190FCA}"/>
          </ac:grpSpMkLst>
        </pc:grpChg>
        <pc:grpChg chg="add del mod">
          <ac:chgData name="hassan MH" userId="84cd2103f36ef0dc" providerId="LiveId" clId="{DEB09C12-C376-40B2-8D42-A50FB6EF1F24}" dt="2022-04-15T16:59:26.084" v="2326" actId="21"/>
          <ac:grpSpMkLst>
            <pc:docMk/>
            <pc:sldMk cId="1038211705" sldId="342"/>
            <ac:grpSpMk id="105" creationId="{435A7C01-366C-4B2C-8857-A703E02FE43C}"/>
          </ac:grpSpMkLst>
        </pc:grpChg>
        <pc:grpChg chg="mod">
          <ac:chgData name="hassan MH" userId="84cd2103f36ef0dc" providerId="LiveId" clId="{DEB09C12-C376-40B2-8D42-A50FB6EF1F24}" dt="2022-04-15T15:12:24.977" v="1458"/>
          <ac:grpSpMkLst>
            <pc:docMk/>
            <pc:sldMk cId="1038211705" sldId="342"/>
            <ac:grpSpMk id="106" creationId="{9ED74766-6A38-42E4-A15C-AE2B7BB35009}"/>
          </ac:grpSpMkLst>
        </pc:grpChg>
        <pc:grpChg chg="mod">
          <ac:chgData name="hassan MH" userId="84cd2103f36ef0dc" providerId="LiveId" clId="{DEB09C12-C376-40B2-8D42-A50FB6EF1F24}" dt="2022-04-15T15:12:24.977" v="1458"/>
          <ac:grpSpMkLst>
            <pc:docMk/>
            <pc:sldMk cId="1038211705" sldId="342"/>
            <ac:grpSpMk id="115" creationId="{B7F21EED-005B-48C4-AA75-CB2E4E274F8F}"/>
          </ac:grpSpMkLst>
        </pc:grpChg>
        <pc:grpChg chg="mod">
          <ac:chgData name="hassan MH" userId="84cd2103f36ef0dc" providerId="LiveId" clId="{DEB09C12-C376-40B2-8D42-A50FB6EF1F24}" dt="2022-04-15T15:12:24.977" v="1458"/>
          <ac:grpSpMkLst>
            <pc:docMk/>
            <pc:sldMk cId="1038211705" sldId="342"/>
            <ac:grpSpMk id="117" creationId="{F0C77EFE-3F1D-4C00-9204-A541B087221A}"/>
          </ac:grpSpMkLst>
        </pc:grpChg>
        <pc:grpChg chg="mod">
          <ac:chgData name="hassan MH" userId="84cd2103f36ef0dc" providerId="LiveId" clId="{DEB09C12-C376-40B2-8D42-A50FB6EF1F24}" dt="2022-04-15T15:12:24.977" v="1458"/>
          <ac:grpSpMkLst>
            <pc:docMk/>
            <pc:sldMk cId="1038211705" sldId="342"/>
            <ac:grpSpMk id="118" creationId="{A51615FB-11DE-4DA0-A8FA-D5CB4D6004BB}"/>
          </ac:grpSpMkLst>
        </pc:grpChg>
        <pc:grpChg chg="del">
          <ac:chgData name="hassan MH" userId="84cd2103f36ef0dc" providerId="LiveId" clId="{DEB09C12-C376-40B2-8D42-A50FB6EF1F24}" dt="2022-04-15T15:12:19.445" v="1457" actId="478"/>
          <ac:grpSpMkLst>
            <pc:docMk/>
            <pc:sldMk cId="1038211705" sldId="342"/>
            <ac:grpSpMk id="204" creationId="{AC7F5205-B9AF-4513-928E-92C6A4100F6C}"/>
          </ac:grpSpMkLst>
        </pc:grpChg>
        <pc:picChg chg="add del mod">
          <ac:chgData name="hassan MH" userId="84cd2103f36ef0dc" providerId="LiveId" clId="{DEB09C12-C376-40B2-8D42-A50FB6EF1F24}" dt="2022-04-15T16:58:37.914" v="2313"/>
          <ac:picMkLst>
            <pc:docMk/>
            <pc:sldMk cId="1038211705" sldId="342"/>
            <ac:picMk id="3" creationId="{E4E73C08-A50F-47B8-8DA7-EF471434FB39}"/>
          </ac:picMkLst>
        </pc:picChg>
        <pc:picChg chg="add mod">
          <ac:chgData name="hassan MH" userId="84cd2103f36ef0dc" providerId="LiveId" clId="{DEB09C12-C376-40B2-8D42-A50FB6EF1F24}" dt="2022-04-15T16:59:33.325" v="2331" actId="1076"/>
          <ac:picMkLst>
            <pc:docMk/>
            <pc:sldMk cId="1038211705" sldId="342"/>
            <ac:picMk id="4" creationId="{E922C442-7DAC-4D3B-807E-728683B1C831}"/>
          </ac:picMkLst>
        </pc:picChg>
        <pc:picChg chg="del">
          <ac:chgData name="hassan MH" userId="84cd2103f36ef0dc" providerId="LiveId" clId="{DEB09C12-C376-40B2-8D42-A50FB6EF1F24}" dt="2022-04-15T16:06:49.043" v="2243" actId="478"/>
          <ac:picMkLst>
            <pc:docMk/>
            <pc:sldMk cId="1038211705" sldId="342"/>
            <ac:picMk id="22" creationId="{8E954309-8309-435D-AD98-CED17F6DCDD2}"/>
          </ac:picMkLst>
        </pc:picChg>
        <pc:picChg chg="del">
          <ac:chgData name="hassan MH" userId="84cd2103f36ef0dc" providerId="LiveId" clId="{DEB09C12-C376-40B2-8D42-A50FB6EF1F24}" dt="2022-04-15T16:06:48.621" v="2242" actId="478"/>
          <ac:picMkLst>
            <pc:docMk/>
            <pc:sldMk cId="1038211705" sldId="342"/>
            <ac:picMk id="24" creationId="{D82FCFA6-E29F-4EDE-B510-0F8F15D93F92}"/>
          </ac:picMkLst>
        </pc:picChg>
      </pc:sldChg>
      <pc:sldChg chg="add del setBg">
        <pc:chgData name="hassan MH" userId="84cd2103f36ef0dc" providerId="LiveId" clId="{DEB09C12-C376-40B2-8D42-A50FB6EF1F24}" dt="2022-04-15T15:22:26.297" v="1589"/>
        <pc:sldMkLst>
          <pc:docMk/>
          <pc:sldMk cId="149408093" sldId="343"/>
        </pc:sldMkLst>
      </pc:sldChg>
      <pc:sldChg chg="addSp delSp modSp mod modNotesTx">
        <pc:chgData name="hassan MH" userId="84cd2103f36ef0dc" providerId="LiveId" clId="{DEB09C12-C376-40B2-8D42-A50FB6EF1F24}" dt="2022-04-15T16:58:54.874" v="2322" actId="1076"/>
        <pc:sldMkLst>
          <pc:docMk/>
          <pc:sldMk cId="1188057779" sldId="343"/>
        </pc:sldMkLst>
        <pc:spChg chg="del">
          <ac:chgData name="hassan MH" userId="84cd2103f36ef0dc" providerId="LiveId" clId="{DEB09C12-C376-40B2-8D42-A50FB6EF1F24}" dt="2022-04-15T16:06:52.261" v="2246" actId="478"/>
          <ac:spMkLst>
            <pc:docMk/>
            <pc:sldMk cId="1188057779" sldId="343"/>
            <ac:spMk id="28" creationId="{F5A99E9D-B218-49DD-8388-25DA759D7FE1}"/>
          </ac:spMkLst>
        </pc:spChg>
        <pc:spChg chg="mod">
          <ac:chgData name="hassan MH" userId="84cd2103f36ef0dc" providerId="LiveId" clId="{DEB09C12-C376-40B2-8D42-A50FB6EF1F24}" dt="2022-04-15T16:02:23.423" v="2202" actId="164"/>
          <ac:spMkLst>
            <pc:docMk/>
            <pc:sldMk cId="1188057779" sldId="343"/>
            <ac:spMk id="32" creationId="{D8006052-8C72-4DE3-8ED1-AD19A69D62FE}"/>
          </ac:spMkLst>
        </pc:spChg>
        <pc:spChg chg="mod">
          <ac:chgData name="hassan MH" userId="84cd2103f36ef0dc" providerId="LiveId" clId="{DEB09C12-C376-40B2-8D42-A50FB6EF1F24}" dt="2022-04-15T15:24:39.273" v="1626" actId="27803"/>
          <ac:spMkLst>
            <pc:docMk/>
            <pc:sldMk cId="1188057779" sldId="343"/>
            <ac:spMk id="93" creationId="{42DB58EF-C17E-41DE-BA06-EA8BB931C774}"/>
          </ac:spMkLst>
        </pc:spChg>
        <pc:spChg chg="mod">
          <ac:chgData name="hassan MH" userId="84cd2103f36ef0dc" providerId="LiveId" clId="{DEB09C12-C376-40B2-8D42-A50FB6EF1F24}" dt="2022-04-15T15:24:39.273" v="1626" actId="27803"/>
          <ac:spMkLst>
            <pc:docMk/>
            <pc:sldMk cId="1188057779" sldId="343"/>
            <ac:spMk id="94" creationId="{A54CE9A9-FB0B-4A69-AF85-2C28CB665DC1}"/>
          </ac:spMkLst>
        </pc:spChg>
        <pc:spChg chg="mod">
          <ac:chgData name="hassan MH" userId="84cd2103f36ef0dc" providerId="LiveId" clId="{DEB09C12-C376-40B2-8D42-A50FB6EF1F24}" dt="2022-04-15T15:25:05.339" v="1633" actId="207"/>
          <ac:spMkLst>
            <pc:docMk/>
            <pc:sldMk cId="1188057779" sldId="343"/>
            <ac:spMk id="95" creationId="{6C54168E-EFA4-4872-B856-A6B5B9ACD25F}"/>
          </ac:spMkLst>
        </pc:spChg>
        <pc:spChg chg="mod">
          <ac:chgData name="hassan MH" userId="84cd2103f36ef0dc" providerId="LiveId" clId="{DEB09C12-C376-40B2-8D42-A50FB6EF1F24}" dt="2022-04-15T15:24:39.273" v="1626" actId="27803"/>
          <ac:spMkLst>
            <pc:docMk/>
            <pc:sldMk cId="1188057779" sldId="343"/>
            <ac:spMk id="96" creationId="{10BD4AFB-FDAB-48E9-B77E-4B173BD7CB80}"/>
          </ac:spMkLst>
        </pc:spChg>
        <pc:spChg chg="mod">
          <ac:chgData name="hassan MH" userId="84cd2103f36ef0dc" providerId="LiveId" clId="{DEB09C12-C376-40B2-8D42-A50FB6EF1F24}" dt="2022-04-15T15:24:46.596" v="1628" actId="207"/>
          <ac:spMkLst>
            <pc:docMk/>
            <pc:sldMk cId="1188057779" sldId="343"/>
            <ac:spMk id="97" creationId="{FDDFAB47-8C90-487C-BAE2-D44228BCC334}"/>
          </ac:spMkLst>
        </pc:spChg>
        <pc:spChg chg="mod">
          <ac:chgData name="hassan MH" userId="84cd2103f36ef0dc" providerId="LiveId" clId="{DEB09C12-C376-40B2-8D42-A50FB6EF1F24}" dt="2022-04-15T15:24:39.273" v="1626" actId="27803"/>
          <ac:spMkLst>
            <pc:docMk/>
            <pc:sldMk cId="1188057779" sldId="343"/>
            <ac:spMk id="98" creationId="{0516A591-FAC7-45CA-8A6B-6628A43818B8}"/>
          </ac:spMkLst>
        </pc:spChg>
        <pc:spChg chg="mod">
          <ac:chgData name="hassan MH" userId="84cd2103f36ef0dc" providerId="LiveId" clId="{DEB09C12-C376-40B2-8D42-A50FB6EF1F24}" dt="2022-04-15T15:24:39.273" v="1626" actId="27803"/>
          <ac:spMkLst>
            <pc:docMk/>
            <pc:sldMk cId="1188057779" sldId="343"/>
            <ac:spMk id="100" creationId="{9E76A027-FA79-49FB-BBE5-58EE5CB1F4FC}"/>
          </ac:spMkLst>
        </pc:spChg>
        <pc:spChg chg="mod">
          <ac:chgData name="hassan MH" userId="84cd2103f36ef0dc" providerId="LiveId" clId="{DEB09C12-C376-40B2-8D42-A50FB6EF1F24}" dt="2022-04-15T15:24:39.273" v="1626" actId="27803"/>
          <ac:spMkLst>
            <pc:docMk/>
            <pc:sldMk cId="1188057779" sldId="343"/>
            <ac:spMk id="101" creationId="{7B39B6CF-8DE8-49BB-AB5F-53204C3F71B6}"/>
          </ac:spMkLst>
        </pc:spChg>
        <pc:spChg chg="mod topLvl">
          <ac:chgData name="hassan MH" userId="84cd2103f36ef0dc" providerId="LiveId" clId="{DEB09C12-C376-40B2-8D42-A50FB6EF1F24}" dt="2022-04-15T15:25:18.326" v="1635" actId="164"/>
          <ac:spMkLst>
            <pc:docMk/>
            <pc:sldMk cId="1188057779" sldId="343"/>
            <ac:spMk id="189" creationId="{33EF89F3-76BB-4298-A90C-B478495A7F8A}"/>
          </ac:spMkLst>
        </pc:spChg>
        <pc:spChg chg="mod topLvl">
          <ac:chgData name="hassan MH" userId="84cd2103f36ef0dc" providerId="LiveId" clId="{DEB09C12-C376-40B2-8D42-A50FB6EF1F24}" dt="2022-04-15T15:25:18.326" v="1635" actId="164"/>
          <ac:spMkLst>
            <pc:docMk/>
            <pc:sldMk cId="1188057779" sldId="343"/>
            <ac:spMk id="190" creationId="{7F43281A-7E02-47E1-81D9-AE0CFC472A47}"/>
          </ac:spMkLst>
        </pc:spChg>
        <pc:spChg chg="mod topLvl">
          <ac:chgData name="hassan MH" userId="84cd2103f36ef0dc" providerId="LiveId" clId="{DEB09C12-C376-40B2-8D42-A50FB6EF1F24}" dt="2022-04-15T15:25:18.326" v="1635" actId="164"/>
          <ac:spMkLst>
            <pc:docMk/>
            <pc:sldMk cId="1188057779" sldId="343"/>
            <ac:spMk id="191" creationId="{15ADE4E0-E0D7-4002-A296-5F06DAEE97B4}"/>
          </ac:spMkLst>
        </pc:spChg>
        <pc:spChg chg="mod topLvl">
          <ac:chgData name="hassan MH" userId="84cd2103f36ef0dc" providerId="LiveId" clId="{DEB09C12-C376-40B2-8D42-A50FB6EF1F24}" dt="2022-04-15T15:25:18.326" v="1635" actId="164"/>
          <ac:spMkLst>
            <pc:docMk/>
            <pc:sldMk cId="1188057779" sldId="343"/>
            <ac:spMk id="192" creationId="{F68ECE7B-4B47-4DD2-B797-91F17A23F8C7}"/>
          </ac:spMkLst>
        </pc:spChg>
        <pc:spChg chg="mod topLvl">
          <ac:chgData name="hassan MH" userId="84cd2103f36ef0dc" providerId="LiveId" clId="{DEB09C12-C376-40B2-8D42-A50FB6EF1F24}" dt="2022-04-15T15:25:18.326" v="1635" actId="164"/>
          <ac:spMkLst>
            <pc:docMk/>
            <pc:sldMk cId="1188057779" sldId="343"/>
            <ac:spMk id="193" creationId="{348F57A8-B534-4021-87FF-B607ECD0DE13}"/>
          </ac:spMkLst>
        </pc:spChg>
        <pc:spChg chg="mod topLvl">
          <ac:chgData name="hassan MH" userId="84cd2103f36ef0dc" providerId="LiveId" clId="{DEB09C12-C376-40B2-8D42-A50FB6EF1F24}" dt="2022-04-15T15:25:18.326" v="1635" actId="164"/>
          <ac:spMkLst>
            <pc:docMk/>
            <pc:sldMk cId="1188057779" sldId="343"/>
            <ac:spMk id="194" creationId="{DC3F3906-643D-40E3-A6EF-457DFA3766CA}"/>
          </ac:spMkLst>
        </pc:spChg>
        <pc:spChg chg="mod topLvl">
          <ac:chgData name="hassan MH" userId="84cd2103f36ef0dc" providerId="LiveId" clId="{DEB09C12-C376-40B2-8D42-A50FB6EF1F24}" dt="2022-04-15T15:25:18.326" v="1635" actId="164"/>
          <ac:spMkLst>
            <pc:docMk/>
            <pc:sldMk cId="1188057779" sldId="343"/>
            <ac:spMk id="195" creationId="{5D8AD656-632C-49FC-893D-35547F204ACF}"/>
          </ac:spMkLst>
        </pc:spChg>
        <pc:spChg chg="mod topLvl">
          <ac:chgData name="hassan MH" userId="84cd2103f36ef0dc" providerId="LiveId" clId="{DEB09C12-C376-40B2-8D42-A50FB6EF1F24}" dt="2022-04-15T15:25:18.326" v="1635" actId="164"/>
          <ac:spMkLst>
            <pc:docMk/>
            <pc:sldMk cId="1188057779" sldId="343"/>
            <ac:spMk id="196" creationId="{3C69D2BC-3A39-4943-AFF6-2681F3AE51C3}"/>
          </ac:spMkLst>
        </pc:spChg>
        <pc:spChg chg="mod topLvl">
          <ac:chgData name="hassan MH" userId="84cd2103f36ef0dc" providerId="LiveId" clId="{DEB09C12-C376-40B2-8D42-A50FB6EF1F24}" dt="2022-04-15T15:25:18.326" v="1635" actId="164"/>
          <ac:spMkLst>
            <pc:docMk/>
            <pc:sldMk cId="1188057779" sldId="343"/>
            <ac:spMk id="197" creationId="{71C95462-6101-4447-AF3A-E3E40E294BD5}"/>
          </ac:spMkLst>
        </pc:spChg>
        <pc:spChg chg="mod topLvl">
          <ac:chgData name="hassan MH" userId="84cd2103f36ef0dc" providerId="LiveId" clId="{DEB09C12-C376-40B2-8D42-A50FB6EF1F24}" dt="2022-04-15T15:25:18.326" v="1635" actId="164"/>
          <ac:spMkLst>
            <pc:docMk/>
            <pc:sldMk cId="1188057779" sldId="343"/>
            <ac:spMk id="198" creationId="{0ABEB9E1-FEB0-4669-9B20-23D934BE0AC1}"/>
          </ac:spMkLst>
        </pc:spChg>
        <pc:spChg chg="mod topLvl">
          <ac:chgData name="hassan MH" userId="84cd2103f36ef0dc" providerId="LiveId" clId="{DEB09C12-C376-40B2-8D42-A50FB6EF1F24}" dt="2022-04-15T15:25:18.326" v="1635" actId="164"/>
          <ac:spMkLst>
            <pc:docMk/>
            <pc:sldMk cId="1188057779" sldId="343"/>
            <ac:spMk id="199" creationId="{B2388987-5C83-40C3-9594-645A2BBAC10C}"/>
          </ac:spMkLst>
        </pc:spChg>
        <pc:spChg chg="mod topLvl">
          <ac:chgData name="hassan MH" userId="84cd2103f36ef0dc" providerId="LiveId" clId="{DEB09C12-C376-40B2-8D42-A50FB6EF1F24}" dt="2022-04-15T15:25:18.326" v="1635" actId="164"/>
          <ac:spMkLst>
            <pc:docMk/>
            <pc:sldMk cId="1188057779" sldId="343"/>
            <ac:spMk id="200" creationId="{FED5C560-A128-4691-9FC1-125FE442EC7A}"/>
          </ac:spMkLst>
        </pc:spChg>
        <pc:spChg chg="mod topLvl">
          <ac:chgData name="hassan MH" userId="84cd2103f36ef0dc" providerId="LiveId" clId="{DEB09C12-C376-40B2-8D42-A50FB6EF1F24}" dt="2022-04-15T15:25:18.326" v="1635" actId="164"/>
          <ac:spMkLst>
            <pc:docMk/>
            <pc:sldMk cId="1188057779" sldId="343"/>
            <ac:spMk id="201" creationId="{9E179B74-48FA-4CFF-B16E-499D09999BB6}"/>
          </ac:spMkLst>
        </pc:spChg>
        <pc:spChg chg="mod topLvl">
          <ac:chgData name="hassan MH" userId="84cd2103f36ef0dc" providerId="LiveId" clId="{DEB09C12-C376-40B2-8D42-A50FB6EF1F24}" dt="2022-04-15T15:25:18.326" v="1635" actId="164"/>
          <ac:spMkLst>
            <pc:docMk/>
            <pc:sldMk cId="1188057779" sldId="343"/>
            <ac:spMk id="202" creationId="{A25E67AD-D4F5-4B7D-A46C-19CAEF498FC4}"/>
          </ac:spMkLst>
        </pc:spChg>
        <pc:spChg chg="mod topLvl">
          <ac:chgData name="hassan MH" userId="84cd2103f36ef0dc" providerId="LiveId" clId="{DEB09C12-C376-40B2-8D42-A50FB6EF1F24}" dt="2022-04-15T15:25:18.326" v="1635" actId="164"/>
          <ac:spMkLst>
            <pc:docMk/>
            <pc:sldMk cId="1188057779" sldId="343"/>
            <ac:spMk id="203" creationId="{B3CB4BE7-B3A4-41F0-82CD-193DA668952B}"/>
          </ac:spMkLst>
        </pc:spChg>
        <pc:spChg chg="mod topLvl">
          <ac:chgData name="hassan MH" userId="84cd2103f36ef0dc" providerId="LiveId" clId="{DEB09C12-C376-40B2-8D42-A50FB6EF1F24}" dt="2022-04-15T15:25:18.326" v="1635" actId="164"/>
          <ac:spMkLst>
            <pc:docMk/>
            <pc:sldMk cId="1188057779" sldId="343"/>
            <ac:spMk id="204" creationId="{7E4EEE51-B3C8-4870-B719-25E94E1B95F2}"/>
          </ac:spMkLst>
        </pc:spChg>
        <pc:spChg chg="mod topLvl">
          <ac:chgData name="hassan MH" userId="84cd2103f36ef0dc" providerId="LiveId" clId="{DEB09C12-C376-40B2-8D42-A50FB6EF1F24}" dt="2022-04-15T15:25:18.326" v="1635" actId="164"/>
          <ac:spMkLst>
            <pc:docMk/>
            <pc:sldMk cId="1188057779" sldId="343"/>
            <ac:spMk id="205" creationId="{83454F58-3DC3-4F8E-A0D6-C7B8B847CD12}"/>
          </ac:spMkLst>
        </pc:spChg>
        <pc:spChg chg="mod topLvl">
          <ac:chgData name="hassan MH" userId="84cd2103f36ef0dc" providerId="LiveId" clId="{DEB09C12-C376-40B2-8D42-A50FB6EF1F24}" dt="2022-04-15T15:25:18.326" v="1635" actId="164"/>
          <ac:spMkLst>
            <pc:docMk/>
            <pc:sldMk cId="1188057779" sldId="343"/>
            <ac:spMk id="206" creationId="{70A49C00-A78E-4744-9821-1BFEC20A495F}"/>
          </ac:spMkLst>
        </pc:spChg>
        <pc:spChg chg="mod topLvl">
          <ac:chgData name="hassan MH" userId="84cd2103f36ef0dc" providerId="LiveId" clId="{DEB09C12-C376-40B2-8D42-A50FB6EF1F24}" dt="2022-04-15T15:25:18.326" v="1635" actId="164"/>
          <ac:spMkLst>
            <pc:docMk/>
            <pc:sldMk cId="1188057779" sldId="343"/>
            <ac:spMk id="207" creationId="{6281D78B-100C-4AAB-A18C-CC6922FE855C}"/>
          </ac:spMkLst>
        </pc:spChg>
        <pc:spChg chg="mod topLvl">
          <ac:chgData name="hassan MH" userId="84cd2103f36ef0dc" providerId="LiveId" clId="{DEB09C12-C376-40B2-8D42-A50FB6EF1F24}" dt="2022-04-15T15:25:18.326" v="1635" actId="164"/>
          <ac:spMkLst>
            <pc:docMk/>
            <pc:sldMk cId="1188057779" sldId="343"/>
            <ac:spMk id="208" creationId="{75BB4EB9-E356-4BA9-9162-2EB80B138096}"/>
          </ac:spMkLst>
        </pc:spChg>
        <pc:spChg chg="mod topLvl">
          <ac:chgData name="hassan MH" userId="84cd2103f36ef0dc" providerId="LiveId" clId="{DEB09C12-C376-40B2-8D42-A50FB6EF1F24}" dt="2022-04-15T15:25:18.326" v="1635" actId="164"/>
          <ac:spMkLst>
            <pc:docMk/>
            <pc:sldMk cId="1188057779" sldId="343"/>
            <ac:spMk id="209" creationId="{C4D95CE1-4AEA-44FC-916B-DE198C1CF07B}"/>
          </ac:spMkLst>
        </pc:spChg>
        <pc:spChg chg="mod topLvl">
          <ac:chgData name="hassan MH" userId="84cd2103f36ef0dc" providerId="LiveId" clId="{DEB09C12-C376-40B2-8D42-A50FB6EF1F24}" dt="2022-04-15T15:25:18.326" v="1635" actId="164"/>
          <ac:spMkLst>
            <pc:docMk/>
            <pc:sldMk cId="1188057779" sldId="343"/>
            <ac:spMk id="210" creationId="{17840AFF-B5EF-4C68-A1F4-C4FB876FF105}"/>
          </ac:spMkLst>
        </pc:spChg>
        <pc:spChg chg="mod topLvl">
          <ac:chgData name="hassan MH" userId="84cd2103f36ef0dc" providerId="LiveId" clId="{DEB09C12-C376-40B2-8D42-A50FB6EF1F24}" dt="2022-04-15T15:25:30.981" v="1638" actId="14100"/>
          <ac:spMkLst>
            <pc:docMk/>
            <pc:sldMk cId="1188057779" sldId="343"/>
            <ac:spMk id="211" creationId="{5E47DF4C-6D4F-4302-9D86-F5F0BD1717CE}"/>
          </ac:spMkLst>
        </pc:spChg>
        <pc:spChg chg="mod topLvl">
          <ac:chgData name="hassan MH" userId="84cd2103f36ef0dc" providerId="LiveId" clId="{DEB09C12-C376-40B2-8D42-A50FB6EF1F24}" dt="2022-04-15T15:25:18.326" v="1635" actId="164"/>
          <ac:spMkLst>
            <pc:docMk/>
            <pc:sldMk cId="1188057779" sldId="343"/>
            <ac:spMk id="214" creationId="{33AD58C3-F165-4267-B949-5C830BF7FA88}"/>
          </ac:spMkLst>
        </pc:spChg>
        <pc:spChg chg="mod">
          <ac:chgData name="hassan MH" userId="84cd2103f36ef0dc" providerId="LiveId" clId="{DEB09C12-C376-40B2-8D42-A50FB6EF1F24}" dt="2022-04-15T15:24:03.611" v="1620" actId="165"/>
          <ac:spMkLst>
            <pc:docMk/>
            <pc:sldMk cId="1188057779" sldId="343"/>
            <ac:spMk id="216" creationId="{77A5F8D1-2FCC-491E-988C-38230F01C53B}"/>
          </ac:spMkLst>
        </pc:spChg>
        <pc:spChg chg="mod">
          <ac:chgData name="hassan MH" userId="84cd2103f36ef0dc" providerId="LiveId" clId="{DEB09C12-C376-40B2-8D42-A50FB6EF1F24}" dt="2022-04-15T15:24:03.611" v="1620" actId="165"/>
          <ac:spMkLst>
            <pc:docMk/>
            <pc:sldMk cId="1188057779" sldId="343"/>
            <ac:spMk id="217" creationId="{3EFD973E-5A78-45EA-9607-B2052C486527}"/>
          </ac:spMkLst>
        </pc:spChg>
        <pc:spChg chg="mod">
          <ac:chgData name="hassan MH" userId="84cd2103f36ef0dc" providerId="LiveId" clId="{DEB09C12-C376-40B2-8D42-A50FB6EF1F24}" dt="2022-04-15T15:24:03.611" v="1620" actId="165"/>
          <ac:spMkLst>
            <pc:docMk/>
            <pc:sldMk cId="1188057779" sldId="343"/>
            <ac:spMk id="218" creationId="{B77FFE6C-2F94-426E-A2D7-6646CCC13DAC}"/>
          </ac:spMkLst>
        </pc:spChg>
        <pc:spChg chg="mod">
          <ac:chgData name="hassan MH" userId="84cd2103f36ef0dc" providerId="LiveId" clId="{DEB09C12-C376-40B2-8D42-A50FB6EF1F24}" dt="2022-04-15T15:24:03.611" v="1620" actId="165"/>
          <ac:spMkLst>
            <pc:docMk/>
            <pc:sldMk cId="1188057779" sldId="343"/>
            <ac:spMk id="220" creationId="{96CED684-3265-48A5-8FCC-0E9B49A129B8}"/>
          </ac:spMkLst>
        </pc:spChg>
        <pc:spChg chg="mod">
          <ac:chgData name="hassan MH" userId="84cd2103f36ef0dc" providerId="LiveId" clId="{DEB09C12-C376-40B2-8D42-A50FB6EF1F24}" dt="2022-04-15T15:24:03.611" v="1620" actId="165"/>
          <ac:spMkLst>
            <pc:docMk/>
            <pc:sldMk cId="1188057779" sldId="343"/>
            <ac:spMk id="221" creationId="{BCE5D363-F880-4086-9DF7-707DEA2B057F}"/>
          </ac:spMkLst>
        </pc:spChg>
        <pc:spChg chg="mod">
          <ac:chgData name="hassan MH" userId="84cd2103f36ef0dc" providerId="LiveId" clId="{DEB09C12-C376-40B2-8D42-A50FB6EF1F24}" dt="2022-04-15T15:24:03.611" v="1620" actId="165"/>
          <ac:spMkLst>
            <pc:docMk/>
            <pc:sldMk cId="1188057779" sldId="343"/>
            <ac:spMk id="222" creationId="{EE718B62-931D-4EFE-9390-F72311A93537}"/>
          </ac:spMkLst>
        </pc:spChg>
        <pc:spChg chg="mod">
          <ac:chgData name="hassan MH" userId="84cd2103f36ef0dc" providerId="LiveId" clId="{DEB09C12-C376-40B2-8D42-A50FB6EF1F24}" dt="2022-04-15T15:24:03.611" v="1620" actId="165"/>
          <ac:spMkLst>
            <pc:docMk/>
            <pc:sldMk cId="1188057779" sldId="343"/>
            <ac:spMk id="223" creationId="{16BD310F-559F-4E0C-AE27-614783C94C69}"/>
          </ac:spMkLst>
        </pc:spChg>
        <pc:spChg chg="mod">
          <ac:chgData name="hassan MH" userId="84cd2103f36ef0dc" providerId="LiveId" clId="{DEB09C12-C376-40B2-8D42-A50FB6EF1F24}" dt="2022-04-15T15:24:03.611" v="1620" actId="165"/>
          <ac:spMkLst>
            <pc:docMk/>
            <pc:sldMk cId="1188057779" sldId="343"/>
            <ac:spMk id="224" creationId="{1CB99B1E-8406-4CBF-9D56-EB5CA240CF65}"/>
          </ac:spMkLst>
        </pc:spChg>
        <pc:spChg chg="mod">
          <ac:chgData name="hassan MH" userId="84cd2103f36ef0dc" providerId="LiveId" clId="{DEB09C12-C376-40B2-8D42-A50FB6EF1F24}" dt="2022-04-15T15:24:03.611" v="1620" actId="165"/>
          <ac:spMkLst>
            <pc:docMk/>
            <pc:sldMk cId="1188057779" sldId="343"/>
            <ac:spMk id="225" creationId="{74A50F60-19ED-446C-8F80-38AEE720BAFB}"/>
          </ac:spMkLst>
        </pc:spChg>
        <pc:spChg chg="mod">
          <ac:chgData name="hassan MH" userId="84cd2103f36ef0dc" providerId="LiveId" clId="{DEB09C12-C376-40B2-8D42-A50FB6EF1F24}" dt="2022-04-15T15:24:03.611" v="1620" actId="165"/>
          <ac:spMkLst>
            <pc:docMk/>
            <pc:sldMk cId="1188057779" sldId="343"/>
            <ac:spMk id="226" creationId="{670C8E3E-DD5D-4B1A-BE34-68964D3C9F41}"/>
          </ac:spMkLst>
        </pc:spChg>
        <pc:spChg chg="mod">
          <ac:chgData name="hassan MH" userId="84cd2103f36ef0dc" providerId="LiveId" clId="{DEB09C12-C376-40B2-8D42-A50FB6EF1F24}" dt="2022-04-15T15:24:03.611" v="1620" actId="165"/>
          <ac:spMkLst>
            <pc:docMk/>
            <pc:sldMk cId="1188057779" sldId="343"/>
            <ac:spMk id="227" creationId="{BC10F6FF-7DAA-4644-B7E0-7C10A8AD27AC}"/>
          </ac:spMkLst>
        </pc:spChg>
        <pc:spChg chg="mod">
          <ac:chgData name="hassan MH" userId="84cd2103f36ef0dc" providerId="LiveId" clId="{DEB09C12-C376-40B2-8D42-A50FB6EF1F24}" dt="2022-04-15T15:24:03.611" v="1620" actId="165"/>
          <ac:spMkLst>
            <pc:docMk/>
            <pc:sldMk cId="1188057779" sldId="343"/>
            <ac:spMk id="228" creationId="{D896A25C-C228-46FD-A089-7AC35A6E6154}"/>
          </ac:spMkLst>
        </pc:spChg>
        <pc:spChg chg="mod">
          <ac:chgData name="hassan MH" userId="84cd2103f36ef0dc" providerId="LiveId" clId="{DEB09C12-C376-40B2-8D42-A50FB6EF1F24}" dt="2022-04-15T15:24:03.611" v="1620" actId="165"/>
          <ac:spMkLst>
            <pc:docMk/>
            <pc:sldMk cId="1188057779" sldId="343"/>
            <ac:spMk id="229" creationId="{4EB835D9-F937-4135-8204-BC08061091BD}"/>
          </ac:spMkLst>
        </pc:spChg>
        <pc:spChg chg="mod">
          <ac:chgData name="hassan MH" userId="84cd2103f36ef0dc" providerId="LiveId" clId="{DEB09C12-C376-40B2-8D42-A50FB6EF1F24}" dt="2022-04-15T15:24:03.611" v="1620" actId="165"/>
          <ac:spMkLst>
            <pc:docMk/>
            <pc:sldMk cId="1188057779" sldId="343"/>
            <ac:spMk id="230" creationId="{FAF3F4D3-A107-4764-8AD8-56348FD61853}"/>
          </ac:spMkLst>
        </pc:spChg>
        <pc:spChg chg="mod">
          <ac:chgData name="hassan MH" userId="84cd2103f36ef0dc" providerId="LiveId" clId="{DEB09C12-C376-40B2-8D42-A50FB6EF1F24}" dt="2022-04-15T15:24:03.611" v="1620" actId="165"/>
          <ac:spMkLst>
            <pc:docMk/>
            <pc:sldMk cId="1188057779" sldId="343"/>
            <ac:spMk id="231" creationId="{446B2F04-D17D-4902-88B5-4A8F3A30EDCB}"/>
          </ac:spMkLst>
        </pc:spChg>
        <pc:spChg chg="mod">
          <ac:chgData name="hassan MH" userId="84cd2103f36ef0dc" providerId="LiveId" clId="{DEB09C12-C376-40B2-8D42-A50FB6EF1F24}" dt="2022-04-15T15:24:03.611" v="1620" actId="165"/>
          <ac:spMkLst>
            <pc:docMk/>
            <pc:sldMk cId="1188057779" sldId="343"/>
            <ac:spMk id="232" creationId="{7FA18E3C-7B9F-4CBE-8A40-A6A2313DCE90}"/>
          </ac:spMkLst>
        </pc:spChg>
        <pc:spChg chg="mod">
          <ac:chgData name="hassan MH" userId="84cd2103f36ef0dc" providerId="LiveId" clId="{DEB09C12-C376-40B2-8D42-A50FB6EF1F24}" dt="2022-04-15T15:24:03.611" v="1620" actId="165"/>
          <ac:spMkLst>
            <pc:docMk/>
            <pc:sldMk cId="1188057779" sldId="343"/>
            <ac:spMk id="233" creationId="{24D1C8A2-7437-456B-AF02-D61085665BBE}"/>
          </ac:spMkLst>
        </pc:spChg>
        <pc:spChg chg="mod">
          <ac:chgData name="hassan MH" userId="84cd2103f36ef0dc" providerId="LiveId" clId="{DEB09C12-C376-40B2-8D42-A50FB6EF1F24}" dt="2022-04-15T15:24:03.611" v="1620" actId="165"/>
          <ac:spMkLst>
            <pc:docMk/>
            <pc:sldMk cId="1188057779" sldId="343"/>
            <ac:spMk id="234" creationId="{211892FB-6850-4BAE-97B7-1331C4F75255}"/>
          </ac:spMkLst>
        </pc:spChg>
        <pc:spChg chg="mod">
          <ac:chgData name="hassan MH" userId="84cd2103f36ef0dc" providerId="LiveId" clId="{DEB09C12-C376-40B2-8D42-A50FB6EF1F24}" dt="2022-04-15T15:24:03.611" v="1620" actId="165"/>
          <ac:spMkLst>
            <pc:docMk/>
            <pc:sldMk cId="1188057779" sldId="343"/>
            <ac:spMk id="235" creationId="{83AD57A3-A448-406C-A416-5B48768233F8}"/>
          </ac:spMkLst>
        </pc:spChg>
        <pc:spChg chg="mod">
          <ac:chgData name="hassan MH" userId="84cd2103f36ef0dc" providerId="LiveId" clId="{DEB09C12-C376-40B2-8D42-A50FB6EF1F24}" dt="2022-04-15T15:24:03.611" v="1620" actId="165"/>
          <ac:spMkLst>
            <pc:docMk/>
            <pc:sldMk cId="1188057779" sldId="343"/>
            <ac:spMk id="236" creationId="{47A5423C-7718-4D6E-9F0E-E794D12CC00F}"/>
          </ac:spMkLst>
        </pc:spChg>
        <pc:spChg chg="mod">
          <ac:chgData name="hassan MH" userId="84cd2103f36ef0dc" providerId="LiveId" clId="{DEB09C12-C376-40B2-8D42-A50FB6EF1F24}" dt="2022-04-15T15:24:03.611" v="1620" actId="165"/>
          <ac:spMkLst>
            <pc:docMk/>
            <pc:sldMk cId="1188057779" sldId="343"/>
            <ac:spMk id="237" creationId="{E4CAB1F1-02E1-412C-99FC-2AE6829BE62F}"/>
          </ac:spMkLst>
        </pc:spChg>
        <pc:spChg chg="mod">
          <ac:chgData name="hassan MH" userId="84cd2103f36ef0dc" providerId="LiveId" clId="{DEB09C12-C376-40B2-8D42-A50FB6EF1F24}" dt="2022-04-15T15:24:03.611" v="1620" actId="165"/>
          <ac:spMkLst>
            <pc:docMk/>
            <pc:sldMk cId="1188057779" sldId="343"/>
            <ac:spMk id="238" creationId="{E849BCD4-9145-4E09-A25B-79DE0BE902BD}"/>
          </ac:spMkLst>
        </pc:spChg>
        <pc:spChg chg="mod">
          <ac:chgData name="hassan MH" userId="84cd2103f36ef0dc" providerId="LiveId" clId="{DEB09C12-C376-40B2-8D42-A50FB6EF1F24}" dt="2022-04-15T15:24:03.611" v="1620" actId="165"/>
          <ac:spMkLst>
            <pc:docMk/>
            <pc:sldMk cId="1188057779" sldId="343"/>
            <ac:spMk id="239" creationId="{C3E1217A-BA10-4D02-8526-88483201998E}"/>
          </ac:spMkLst>
        </pc:spChg>
        <pc:spChg chg="mod">
          <ac:chgData name="hassan MH" userId="84cd2103f36ef0dc" providerId="LiveId" clId="{DEB09C12-C376-40B2-8D42-A50FB6EF1F24}" dt="2022-04-15T15:24:03.611" v="1620" actId="165"/>
          <ac:spMkLst>
            <pc:docMk/>
            <pc:sldMk cId="1188057779" sldId="343"/>
            <ac:spMk id="240" creationId="{06D5C812-71FE-44F0-AE3A-CB5B08800612}"/>
          </ac:spMkLst>
        </pc:spChg>
        <pc:spChg chg="mod">
          <ac:chgData name="hassan MH" userId="84cd2103f36ef0dc" providerId="LiveId" clId="{DEB09C12-C376-40B2-8D42-A50FB6EF1F24}" dt="2022-04-15T15:24:03.611" v="1620" actId="165"/>
          <ac:spMkLst>
            <pc:docMk/>
            <pc:sldMk cId="1188057779" sldId="343"/>
            <ac:spMk id="241" creationId="{63050E10-2502-47DB-9463-7FCA7C8C9B85}"/>
          </ac:spMkLst>
        </pc:spChg>
        <pc:spChg chg="mod">
          <ac:chgData name="hassan MH" userId="84cd2103f36ef0dc" providerId="LiveId" clId="{DEB09C12-C376-40B2-8D42-A50FB6EF1F24}" dt="2022-04-15T15:24:03.611" v="1620" actId="165"/>
          <ac:spMkLst>
            <pc:docMk/>
            <pc:sldMk cId="1188057779" sldId="343"/>
            <ac:spMk id="242" creationId="{1AB5297F-82B1-4060-ACEE-FD4C055A035D}"/>
          </ac:spMkLst>
        </pc:spChg>
        <pc:spChg chg="mod">
          <ac:chgData name="hassan MH" userId="84cd2103f36ef0dc" providerId="LiveId" clId="{DEB09C12-C376-40B2-8D42-A50FB6EF1F24}" dt="2022-04-15T15:24:03.611" v="1620" actId="165"/>
          <ac:spMkLst>
            <pc:docMk/>
            <pc:sldMk cId="1188057779" sldId="343"/>
            <ac:spMk id="243" creationId="{180A7790-6ACF-4034-9F5C-FFEB33330F9D}"/>
          </ac:spMkLst>
        </pc:spChg>
        <pc:spChg chg="mod">
          <ac:chgData name="hassan MH" userId="84cd2103f36ef0dc" providerId="LiveId" clId="{DEB09C12-C376-40B2-8D42-A50FB6EF1F24}" dt="2022-04-15T15:24:03.611" v="1620" actId="165"/>
          <ac:spMkLst>
            <pc:docMk/>
            <pc:sldMk cId="1188057779" sldId="343"/>
            <ac:spMk id="244" creationId="{E3A8AFE7-3C3B-4B30-8D6C-9DF0EA4C6945}"/>
          </ac:spMkLst>
        </pc:spChg>
        <pc:spChg chg="mod">
          <ac:chgData name="hassan MH" userId="84cd2103f36ef0dc" providerId="LiveId" clId="{DEB09C12-C376-40B2-8D42-A50FB6EF1F24}" dt="2022-04-15T15:24:03.611" v="1620" actId="165"/>
          <ac:spMkLst>
            <pc:docMk/>
            <pc:sldMk cId="1188057779" sldId="343"/>
            <ac:spMk id="245" creationId="{0C79DF00-985C-4798-B72D-1C787F850E66}"/>
          </ac:spMkLst>
        </pc:spChg>
        <pc:spChg chg="mod">
          <ac:chgData name="hassan MH" userId="84cd2103f36ef0dc" providerId="LiveId" clId="{DEB09C12-C376-40B2-8D42-A50FB6EF1F24}" dt="2022-04-15T15:24:03.611" v="1620" actId="165"/>
          <ac:spMkLst>
            <pc:docMk/>
            <pc:sldMk cId="1188057779" sldId="343"/>
            <ac:spMk id="246" creationId="{88E52701-9542-4485-9FE0-DED17426B5FD}"/>
          </ac:spMkLst>
        </pc:spChg>
        <pc:spChg chg="mod">
          <ac:chgData name="hassan MH" userId="84cd2103f36ef0dc" providerId="LiveId" clId="{DEB09C12-C376-40B2-8D42-A50FB6EF1F24}" dt="2022-04-15T15:23:39.047" v="1615" actId="20577"/>
          <ac:spMkLst>
            <pc:docMk/>
            <pc:sldMk cId="1188057779" sldId="343"/>
            <ac:spMk id="330" creationId="{CA068C30-7340-45B4-B4F1-E24B7FBCBFC7}"/>
          </ac:spMkLst>
        </pc:spChg>
        <pc:spChg chg="mod">
          <ac:chgData name="hassan MH" userId="84cd2103f36ef0dc" providerId="LiveId" clId="{DEB09C12-C376-40B2-8D42-A50FB6EF1F24}" dt="2022-04-15T15:23:08.786" v="1611" actId="1076"/>
          <ac:spMkLst>
            <pc:docMk/>
            <pc:sldMk cId="1188057779" sldId="343"/>
            <ac:spMk id="331" creationId="{A668A7AD-D360-464C-95CD-05A1817379CF}"/>
          </ac:spMkLst>
        </pc:spChg>
        <pc:grpChg chg="del">
          <ac:chgData name="hassan MH" userId="84cd2103f36ef0dc" providerId="LiveId" clId="{DEB09C12-C376-40B2-8D42-A50FB6EF1F24}" dt="2022-04-15T15:22:32.327" v="1591" actId="478"/>
          <ac:grpSpMkLst>
            <pc:docMk/>
            <pc:sldMk cId="1188057779" sldId="343"/>
            <ac:grpSpMk id="5" creationId="{9ECC7B5F-226B-42B0-B315-AB3A2F92D2B4}"/>
          </ac:grpSpMkLst>
        </pc:grpChg>
        <pc:grpChg chg="del mod">
          <ac:chgData name="hassan MH" userId="84cd2103f36ef0dc" providerId="LiveId" clId="{DEB09C12-C376-40B2-8D42-A50FB6EF1F24}" dt="2022-04-15T15:24:39.273" v="1626" actId="27803"/>
          <ac:grpSpMkLst>
            <pc:docMk/>
            <pc:sldMk cId="1188057779" sldId="343"/>
            <ac:grpSpMk id="24" creationId="{5C50D6B9-50D6-451A-B617-F047E2DC4A1F}"/>
          </ac:grpSpMkLst>
        </pc:grpChg>
        <pc:grpChg chg="mod">
          <ac:chgData name="hassan MH" userId="84cd2103f36ef0dc" providerId="LiveId" clId="{DEB09C12-C376-40B2-8D42-A50FB6EF1F24}" dt="2022-04-15T15:24:58.863" v="1631" actId="164"/>
          <ac:grpSpMkLst>
            <pc:docMk/>
            <pc:sldMk cId="1188057779" sldId="343"/>
            <ac:grpSpMk id="80" creationId="{1C5A2F37-EC08-493A-8034-4ACEB5EF08AE}"/>
          </ac:grpSpMkLst>
        </pc:grpChg>
        <pc:grpChg chg="del">
          <ac:chgData name="hassan MH" userId="84cd2103f36ef0dc" providerId="LiveId" clId="{DEB09C12-C376-40B2-8D42-A50FB6EF1F24}" dt="2022-04-15T15:22:32.949" v="1592" actId="478"/>
          <ac:grpSpMkLst>
            <pc:docMk/>
            <pc:sldMk cId="1188057779" sldId="343"/>
            <ac:grpSpMk id="92" creationId="{EA77BFC3-69F6-4F01-AF8D-20D48A61F198}"/>
          </ac:grpSpMkLst>
        </pc:grpChg>
        <pc:grpChg chg="mod">
          <ac:chgData name="hassan MH" userId="84cd2103f36ef0dc" providerId="LiveId" clId="{DEB09C12-C376-40B2-8D42-A50FB6EF1F24}" dt="2022-04-15T15:24:58.863" v="1631" actId="164"/>
          <ac:grpSpMkLst>
            <pc:docMk/>
            <pc:sldMk cId="1188057779" sldId="343"/>
            <ac:grpSpMk id="99" creationId="{DBB55EB9-D893-40A9-935D-06F7CA59B7AE}"/>
          </ac:grpSpMkLst>
        </pc:grpChg>
        <pc:grpChg chg="add mod">
          <ac:chgData name="hassan MH" userId="84cd2103f36ef0dc" providerId="LiveId" clId="{DEB09C12-C376-40B2-8D42-A50FB6EF1F24}" dt="2022-04-15T16:02:20.667" v="2201" actId="164"/>
          <ac:grpSpMkLst>
            <pc:docMk/>
            <pc:sldMk cId="1188057779" sldId="343"/>
            <ac:grpSpMk id="102" creationId="{741698B0-4AF5-450F-8CBB-E2EF74B35C85}"/>
          </ac:grpSpMkLst>
        </pc:grpChg>
        <pc:grpChg chg="add mod">
          <ac:chgData name="hassan MH" userId="84cd2103f36ef0dc" providerId="LiveId" clId="{DEB09C12-C376-40B2-8D42-A50FB6EF1F24}" dt="2022-04-15T16:02:20.667" v="2201" actId="164"/>
          <ac:grpSpMkLst>
            <pc:docMk/>
            <pc:sldMk cId="1188057779" sldId="343"/>
            <ac:grpSpMk id="103" creationId="{A13EEC93-F863-49F3-865A-F533FADBAD06}"/>
          </ac:grpSpMkLst>
        </pc:grpChg>
        <pc:grpChg chg="add del mod">
          <ac:chgData name="hassan MH" userId="84cd2103f36ef0dc" providerId="LiveId" clId="{DEB09C12-C376-40B2-8D42-A50FB6EF1F24}" dt="2022-04-15T16:58:49.850" v="2319" actId="21"/>
          <ac:grpSpMkLst>
            <pc:docMk/>
            <pc:sldMk cId="1188057779" sldId="343"/>
            <ac:grpSpMk id="104" creationId="{23E0720A-4EFD-49FD-B18C-D4B051B63074}"/>
          </ac:grpSpMkLst>
        </pc:grpChg>
        <pc:grpChg chg="add mod">
          <ac:chgData name="hassan MH" userId="84cd2103f36ef0dc" providerId="LiveId" clId="{DEB09C12-C376-40B2-8D42-A50FB6EF1F24}" dt="2022-04-15T16:02:24.589" v="2204" actId="1076"/>
          <ac:grpSpMkLst>
            <pc:docMk/>
            <pc:sldMk cId="1188057779" sldId="343"/>
            <ac:grpSpMk id="105" creationId="{4B64679F-51E2-43A9-BF7C-81F1486872DB}"/>
          </ac:grpSpMkLst>
        </pc:grpChg>
        <pc:grpChg chg="add del mod">
          <ac:chgData name="hassan MH" userId="84cd2103f36ef0dc" providerId="LiveId" clId="{DEB09C12-C376-40B2-8D42-A50FB6EF1F24}" dt="2022-04-15T15:24:03.611" v="1620" actId="165"/>
          <ac:grpSpMkLst>
            <pc:docMk/>
            <pc:sldMk cId="1188057779" sldId="343"/>
            <ac:grpSpMk id="188" creationId="{862F0163-EF11-46A5-BC33-9EEB2E479662}"/>
          </ac:grpSpMkLst>
        </pc:grpChg>
        <pc:grpChg chg="mod topLvl">
          <ac:chgData name="hassan MH" userId="84cd2103f36ef0dc" providerId="LiveId" clId="{DEB09C12-C376-40B2-8D42-A50FB6EF1F24}" dt="2022-04-15T15:25:18.326" v="1635" actId="164"/>
          <ac:grpSpMkLst>
            <pc:docMk/>
            <pc:sldMk cId="1188057779" sldId="343"/>
            <ac:grpSpMk id="212" creationId="{47C6540A-D597-421E-9813-A722DE6E154D}"/>
          </ac:grpSpMkLst>
        </pc:grpChg>
        <pc:grpChg chg="del mod topLvl">
          <ac:chgData name="hassan MH" userId="84cd2103f36ef0dc" providerId="LiveId" clId="{DEB09C12-C376-40B2-8D42-A50FB6EF1F24}" dt="2022-04-15T15:24:06.598" v="1621" actId="478"/>
          <ac:grpSpMkLst>
            <pc:docMk/>
            <pc:sldMk cId="1188057779" sldId="343"/>
            <ac:grpSpMk id="213" creationId="{B750C3B1-E2FD-4048-9B66-466E348F81E0}"/>
          </ac:grpSpMkLst>
        </pc:grpChg>
        <pc:grpChg chg="mod">
          <ac:chgData name="hassan MH" userId="84cd2103f36ef0dc" providerId="LiveId" clId="{DEB09C12-C376-40B2-8D42-A50FB6EF1F24}" dt="2022-04-15T15:24:03.611" v="1620" actId="165"/>
          <ac:grpSpMkLst>
            <pc:docMk/>
            <pc:sldMk cId="1188057779" sldId="343"/>
            <ac:grpSpMk id="215" creationId="{55454CF6-B830-4F41-A397-CB0B34CC7F0C}"/>
          </ac:grpSpMkLst>
        </pc:grpChg>
        <pc:grpChg chg="mod">
          <ac:chgData name="hassan MH" userId="84cd2103f36ef0dc" providerId="LiveId" clId="{DEB09C12-C376-40B2-8D42-A50FB6EF1F24}" dt="2022-04-15T15:24:03.611" v="1620" actId="165"/>
          <ac:grpSpMkLst>
            <pc:docMk/>
            <pc:sldMk cId="1188057779" sldId="343"/>
            <ac:grpSpMk id="219" creationId="{D8106527-CB86-482C-BA00-2C18956493FF}"/>
          </ac:grpSpMkLst>
        </pc:grpChg>
        <pc:grpChg chg="mod">
          <ac:chgData name="hassan MH" userId="84cd2103f36ef0dc" providerId="LiveId" clId="{DEB09C12-C376-40B2-8D42-A50FB6EF1F24}" dt="2022-04-15T16:02:23.423" v="2202" actId="164"/>
          <ac:grpSpMkLst>
            <pc:docMk/>
            <pc:sldMk cId="1188057779" sldId="343"/>
            <ac:grpSpMk id="273" creationId="{ECBE5A8E-725F-4B8B-8FCF-04A6858968A4}"/>
          </ac:grpSpMkLst>
        </pc:grpChg>
        <pc:grpChg chg="del">
          <ac:chgData name="hassan MH" userId="84cd2103f36ef0dc" providerId="LiveId" clId="{DEB09C12-C376-40B2-8D42-A50FB6EF1F24}" dt="2022-04-15T15:22:31.082" v="1590" actId="478"/>
          <ac:grpSpMkLst>
            <pc:docMk/>
            <pc:sldMk cId="1188057779" sldId="343"/>
            <ac:grpSpMk id="380" creationId="{FE8501EB-2B5F-4684-86A2-69500A20056E}"/>
          </ac:grpSpMkLst>
        </pc:grpChg>
        <pc:picChg chg="add del mod">
          <ac:chgData name="hassan MH" userId="84cd2103f36ef0dc" providerId="LiveId" clId="{DEB09C12-C376-40B2-8D42-A50FB6EF1F24}" dt="2022-04-15T15:24:39.273" v="1626" actId="27803"/>
          <ac:picMkLst>
            <pc:docMk/>
            <pc:sldMk cId="1188057779" sldId="343"/>
            <ac:picMk id="6" creationId="{A71B3DB8-39A6-4CCE-A78B-78BBF8C3ACA9}"/>
          </ac:picMkLst>
        </pc:picChg>
        <pc:picChg chg="del">
          <ac:chgData name="hassan MH" userId="84cd2103f36ef0dc" providerId="LiveId" clId="{DEB09C12-C376-40B2-8D42-A50FB6EF1F24}" dt="2022-04-15T16:06:51.900" v="2245" actId="478"/>
          <ac:picMkLst>
            <pc:docMk/>
            <pc:sldMk cId="1188057779" sldId="343"/>
            <ac:picMk id="22" creationId="{8E954309-8309-435D-AD98-CED17F6DCDD2}"/>
          </ac:picMkLst>
        </pc:picChg>
        <pc:picChg chg="add del mod">
          <ac:chgData name="hassan MH" userId="84cd2103f36ef0dc" providerId="LiveId" clId="{DEB09C12-C376-40B2-8D42-A50FB6EF1F24}" dt="2022-04-15T16:58:38.382" v="2316"/>
          <ac:picMkLst>
            <pc:docMk/>
            <pc:sldMk cId="1188057779" sldId="343"/>
            <ac:picMk id="106" creationId="{9B0B5808-30E0-4BD6-A469-0B177691A096}"/>
          </ac:picMkLst>
        </pc:picChg>
        <pc:picChg chg="add mod">
          <ac:chgData name="hassan MH" userId="84cd2103f36ef0dc" providerId="LiveId" clId="{DEB09C12-C376-40B2-8D42-A50FB6EF1F24}" dt="2022-04-15T16:58:54.874" v="2322" actId="1076"/>
          <ac:picMkLst>
            <pc:docMk/>
            <pc:sldMk cId="1188057779" sldId="343"/>
            <ac:picMk id="107" creationId="{8F3508C1-A9D3-4F3C-A084-7C4C23F6A256}"/>
          </ac:picMkLst>
        </pc:picChg>
      </pc:sldChg>
      <pc:sldChg chg="del">
        <pc:chgData name="hassan MH" userId="84cd2103f36ef0dc" providerId="LiveId" clId="{DEB09C12-C376-40B2-8D42-A50FB6EF1F24}" dt="2022-04-15T12:33:46.260" v="0" actId="47"/>
        <pc:sldMkLst>
          <pc:docMk/>
          <pc:sldMk cId="4285557536" sldId="343"/>
        </pc:sldMkLst>
      </pc:sldChg>
      <pc:sldChg chg="del">
        <pc:chgData name="hassan MH" userId="84cd2103f36ef0dc" providerId="LiveId" clId="{DEB09C12-C376-40B2-8D42-A50FB6EF1F24}" dt="2022-04-15T12:33:46.260" v="0" actId="47"/>
        <pc:sldMkLst>
          <pc:docMk/>
          <pc:sldMk cId="3155908382" sldId="344"/>
        </pc:sldMkLst>
      </pc:sldChg>
      <pc:sldChg chg="add del setBg">
        <pc:chgData name="hassan MH" userId="84cd2103f36ef0dc" providerId="LiveId" clId="{DEB09C12-C376-40B2-8D42-A50FB6EF1F24}" dt="2022-04-15T15:29:08.684" v="1663"/>
        <pc:sldMkLst>
          <pc:docMk/>
          <pc:sldMk cId="4095508631" sldId="344"/>
        </pc:sldMkLst>
      </pc:sldChg>
      <pc:sldChg chg="addSp delSp modSp mod modNotesTx">
        <pc:chgData name="hassan MH" userId="84cd2103f36ef0dc" providerId="LiveId" clId="{DEB09C12-C376-40B2-8D42-A50FB6EF1F24}" dt="2022-04-15T17:00:02.089" v="2345" actId="1076"/>
        <pc:sldMkLst>
          <pc:docMk/>
          <pc:sldMk cId="4106468095" sldId="344"/>
        </pc:sldMkLst>
        <pc:spChg chg="mod">
          <ac:chgData name="hassan MH" userId="84cd2103f36ef0dc" providerId="LiveId" clId="{DEB09C12-C376-40B2-8D42-A50FB6EF1F24}" dt="2022-04-15T15:40:10.889" v="1807" actId="1076"/>
          <ac:spMkLst>
            <pc:docMk/>
            <pc:sldMk cId="4106468095" sldId="344"/>
            <ac:spMk id="8" creationId="{7D491AE9-538C-4C21-B0C1-3D0004632857}"/>
          </ac:spMkLst>
        </pc:spChg>
        <pc:spChg chg="mod topLvl">
          <ac:chgData name="hassan MH" userId="84cd2103f36ef0dc" providerId="LiveId" clId="{DEB09C12-C376-40B2-8D42-A50FB6EF1F24}" dt="2022-04-15T15:34:57.555" v="1758" actId="164"/>
          <ac:spMkLst>
            <pc:docMk/>
            <pc:sldMk cId="4106468095" sldId="344"/>
            <ac:spMk id="13" creationId="{10953DA8-2034-4987-84AE-99F02925F3DA}"/>
          </ac:spMkLst>
        </pc:spChg>
        <pc:spChg chg="mod">
          <ac:chgData name="hassan MH" userId="84cd2103f36ef0dc" providerId="LiveId" clId="{DEB09C12-C376-40B2-8D42-A50FB6EF1F24}" dt="2022-04-15T15:30:25.189" v="1686" actId="20577"/>
          <ac:spMkLst>
            <pc:docMk/>
            <pc:sldMk cId="4106468095" sldId="344"/>
            <ac:spMk id="14" creationId="{FF46C56F-2A13-4DD9-95CC-91FEFF572BE9}"/>
          </ac:spMkLst>
        </pc:spChg>
        <pc:spChg chg="del">
          <ac:chgData name="hassan MH" userId="84cd2103f36ef0dc" providerId="LiveId" clId="{DEB09C12-C376-40B2-8D42-A50FB6EF1F24}" dt="2022-04-15T15:29:17.485" v="1666" actId="478"/>
          <ac:spMkLst>
            <pc:docMk/>
            <pc:sldMk cId="4106468095" sldId="344"/>
            <ac:spMk id="19" creationId="{7E8CC648-F614-4CAD-A77C-B728931F7DAC}"/>
          </ac:spMkLst>
        </pc:spChg>
        <pc:spChg chg="mod">
          <ac:chgData name="hassan MH" userId="84cd2103f36ef0dc" providerId="LiveId" clId="{DEB09C12-C376-40B2-8D42-A50FB6EF1F24}" dt="2022-04-15T15:42:57.587" v="1894" actId="1076"/>
          <ac:spMkLst>
            <pc:docMk/>
            <pc:sldMk cId="4106468095" sldId="344"/>
            <ac:spMk id="20" creationId="{DDB83184-C0F0-4D85-91C8-9C410CE836B1}"/>
          </ac:spMkLst>
        </pc:spChg>
        <pc:spChg chg="del">
          <ac:chgData name="hassan MH" userId="84cd2103f36ef0dc" providerId="LiveId" clId="{DEB09C12-C376-40B2-8D42-A50FB6EF1F24}" dt="2022-04-15T15:29:36.580" v="1671" actId="478"/>
          <ac:spMkLst>
            <pc:docMk/>
            <pc:sldMk cId="4106468095" sldId="344"/>
            <ac:spMk id="25" creationId="{33AEC07B-32FC-4303-A244-D1CA32499EAB}"/>
          </ac:spMkLst>
        </pc:spChg>
        <pc:spChg chg="mod topLvl">
          <ac:chgData name="hassan MH" userId="84cd2103f36ef0dc" providerId="LiveId" clId="{DEB09C12-C376-40B2-8D42-A50FB6EF1F24}" dt="2022-04-15T16:02:37.725" v="2205" actId="164"/>
          <ac:spMkLst>
            <pc:docMk/>
            <pc:sldMk cId="4106468095" sldId="344"/>
            <ac:spMk id="32" creationId="{718BC350-EB26-41AA-96FA-4BF6B9B28A9E}"/>
          </ac:spMkLst>
        </pc:spChg>
        <pc:spChg chg="del">
          <ac:chgData name="hassan MH" userId="84cd2103f36ef0dc" providerId="LiveId" clId="{DEB09C12-C376-40B2-8D42-A50FB6EF1F24}" dt="2022-04-15T15:29:36.580" v="1671" actId="478"/>
          <ac:spMkLst>
            <pc:docMk/>
            <pc:sldMk cId="4106468095" sldId="344"/>
            <ac:spMk id="33" creationId="{5EF1032A-E05C-42D7-94E4-0BCC713586E3}"/>
          </ac:spMkLst>
        </pc:spChg>
        <pc:spChg chg="del">
          <ac:chgData name="hassan MH" userId="84cd2103f36ef0dc" providerId="LiveId" clId="{DEB09C12-C376-40B2-8D42-A50FB6EF1F24}" dt="2022-04-15T15:29:16.320" v="1664" actId="478"/>
          <ac:spMkLst>
            <pc:docMk/>
            <pc:sldMk cId="4106468095" sldId="344"/>
            <ac:spMk id="34" creationId="{9F56760A-0864-45A0-8EBD-09C5B9EFEA1B}"/>
          </ac:spMkLst>
        </pc:spChg>
        <pc:spChg chg="mod topLvl">
          <ac:chgData name="hassan MH" userId="84cd2103f36ef0dc" providerId="LiveId" clId="{DEB09C12-C376-40B2-8D42-A50FB6EF1F24}" dt="2022-04-15T16:57:05.146" v="2271" actId="165"/>
          <ac:spMkLst>
            <pc:docMk/>
            <pc:sldMk cId="4106468095" sldId="344"/>
            <ac:spMk id="35" creationId="{728F9791-EA1B-475C-A09B-5BE5962B6286}"/>
          </ac:spMkLst>
        </pc:spChg>
        <pc:spChg chg="del mod topLvl">
          <ac:chgData name="hassan MH" userId="84cd2103f36ef0dc" providerId="LiveId" clId="{DEB09C12-C376-40B2-8D42-A50FB6EF1F24}" dt="2022-04-15T15:29:54.020" v="1676" actId="478"/>
          <ac:spMkLst>
            <pc:docMk/>
            <pc:sldMk cId="4106468095" sldId="344"/>
            <ac:spMk id="37" creationId="{C36971DA-F049-4FBC-AC5D-F70BF630C8B3}"/>
          </ac:spMkLst>
        </pc:spChg>
        <pc:spChg chg="mod">
          <ac:chgData name="hassan MH" userId="84cd2103f36ef0dc" providerId="LiveId" clId="{DEB09C12-C376-40B2-8D42-A50FB6EF1F24}" dt="2022-04-15T15:29:50.894" v="1675" actId="165"/>
          <ac:spMkLst>
            <pc:docMk/>
            <pc:sldMk cId="4106468095" sldId="344"/>
            <ac:spMk id="38" creationId="{63327E2F-B710-4C3B-9B01-8E82B22DC271}"/>
          </ac:spMkLst>
        </pc:spChg>
        <pc:spChg chg="mod">
          <ac:chgData name="hassan MH" userId="84cd2103f36ef0dc" providerId="LiveId" clId="{DEB09C12-C376-40B2-8D42-A50FB6EF1F24}" dt="2022-04-15T16:57:05.146" v="2271" actId="165"/>
          <ac:spMkLst>
            <pc:docMk/>
            <pc:sldMk cId="4106468095" sldId="344"/>
            <ac:spMk id="41" creationId="{C2684B5A-A56A-4E52-83C7-EDF5E242618A}"/>
          </ac:spMkLst>
        </pc:spChg>
        <pc:spChg chg="mod">
          <ac:chgData name="hassan MH" userId="84cd2103f36ef0dc" providerId="LiveId" clId="{DEB09C12-C376-40B2-8D42-A50FB6EF1F24}" dt="2022-04-15T16:57:05.146" v="2271" actId="165"/>
          <ac:spMkLst>
            <pc:docMk/>
            <pc:sldMk cId="4106468095" sldId="344"/>
            <ac:spMk id="42" creationId="{6AE986D4-6811-4F0C-AF45-19897847A081}"/>
          </ac:spMkLst>
        </pc:spChg>
        <pc:spChg chg="mod">
          <ac:chgData name="hassan MH" userId="84cd2103f36ef0dc" providerId="LiveId" clId="{DEB09C12-C376-40B2-8D42-A50FB6EF1F24}" dt="2022-04-15T16:57:05.146" v="2271" actId="165"/>
          <ac:spMkLst>
            <pc:docMk/>
            <pc:sldMk cId="4106468095" sldId="344"/>
            <ac:spMk id="43" creationId="{9091019D-71F8-4FF5-92CD-A3E0D23AD606}"/>
          </ac:spMkLst>
        </pc:spChg>
        <pc:spChg chg="mod">
          <ac:chgData name="hassan MH" userId="84cd2103f36ef0dc" providerId="LiveId" clId="{DEB09C12-C376-40B2-8D42-A50FB6EF1F24}" dt="2022-04-15T16:57:05.146" v="2271" actId="165"/>
          <ac:spMkLst>
            <pc:docMk/>
            <pc:sldMk cId="4106468095" sldId="344"/>
            <ac:spMk id="44" creationId="{935D0F37-AF74-4E95-8FDD-F7F4D86D2C3B}"/>
          </ac:spMkLst>
        </pc:spChg>
        <pc:spChg chg="mod">
          <ac:chgData name="hassan MH" userId="84cd2103f36ef0dc" providerId="LiveId" clId="{DEB09C12-C376-40B2-8D42-A50FB6EF1F24}" dt="2022-04-15T16:57:05.146" v="2271" actId="165"/>
          <ac:spMkLst>
            <pc:docMk/>
            <pc:sldMk cId="4106468095" sldId="344"/>
            <ac:spMk id="45" creationId="{8B012809-2726-45A4-814F-EE036071C9A7}"/>
          </ac:spMkLst>
        </pc:spChg>
        <pc:spChg chg="mod">
          <ac:chgData name="hassan MH" userId="84cd2103f36ef0dc" providerId="LiveId" clId="{DEB09C12-C376-40B2-8D42-A50FB6EF1F24}" dt="2022-04-15T16:57:05.146" v="2271" actId="165"/>
          <ac:spMkLst>
            <pc:docMk/>
            <pc:sldMk cId="4106468095" sldId="344"/>
            <ac:spMk id="46" creationId="{5C375BE1-C45C-4819-9162-E3CD877F68B0}"/>
          </ac:spMkLst>
        </pc:spChg>
        <pc:spChg chg="mod">
          <ac:chgData name="hassan MH" userId="84cd2103f36ef0dc" providerId="LiveId" clId="{DEB09C12-C376-40B2-8D42-A50FB6EF1F24}" dt="2022-04-15T16:57:05.146" v="2271" actId="165"/>
          <ac:spMkLst>
            <pc:docMk/>
            <pc:sldMk cId="4106468095" sldId="344"/>
            <ac:spMk id="47" creationId="{5BB93C76-937A-40CF-B113-044A959EB7E6}"/>
          </ac:spMkLst>
        </pc:spChg>
        <pc:spChg chg="mod">
          <ac:chgData name="hassan MH" userId="84cd2103f36ef0dc" providerId="LiveId" clId="{DEB09C12-C376-40B2-8D42-A50FB6EF1F24}" dt="2022-04-15T16:57:05.146" v="2271" actId="165"/>
          <ac:spMkLst>
            <pc:docMk/>
            <pc:sldMk cId="4106468095" sldId="344"/>
            <ac:spMk id="48" creationId="{25888187-0FCE-4757-A103-E08DCC683706}"/>
          </ac:spMkLst>
        </pc:spChg>
        <pc:spChg chg="mod">
          <ac:chgData name="hassan MH" userId="84cd2103f36ef0dc" providerId="LiveId" clId="{DEB09C12-C376-40B2-8D42-A50FB6EF1F24}" dt="2022-04-15T16:57:05.146" v="2271" actId="165"/>
          <ac:spMkLst>
            <pc:docMk/>
            <pc:sldMk cId="4106468095" sldId="344"/>
            <ac:spMk id="49" creationId="{2012D8B8-A9AE-457A-A850-54DCCB6D296F}"/>
          </ac:spMkLst>
        </pc:spChg>
        <pc:spChg chg="mod">
          <ac:chgData name="hassan MH" userId="84cd2103f36ef0dc" providerId="LiveId" clId="{DEB09C12-C376-40B2-8D42-A50FB6EF1F24}" dt="2022-04-15T16:57:05.146" v="2271" actId="165"/>
          <ac:spMkLst>
            <pc:docMk/>
            <pc:sldMk cId="4106468095" sldId="344"/>
            <ac:spMk id="50" creationId="{416F4E3D-23EB-4612-9C33-3DEB59D4CA47}"/>
          </ac:spMkLst>
        </pc:spChg>
        <pc:spChg chg="mod">
          <ac:chgData name="hassan MH" userId="84cd2103f36ef0dc" providerId="LiveId" clId="{DEB09C12-C376-40B2-8D42-A50FB6EF1F24}" dt="2022-04-15T16:57:05.146" v="2271" actId="165"/>
          <ac:spMkLst>
            <pc:docMk/>
            <pc:sldMk cId="4106468095" sldId="344"/>
            <ac:spMk id="51" creationId="{D7BB5E09-7365-4779-A6F0-A755BFE38473}"/>
          </ac:spMkLst>
        </pc:spChg>
        <pc:spChg chg="mod">
          <ac:chgData name="hassan MH" userId="84cd2103f36ef0dc" providerId="LiveId" clId="{DEB09C12-C376-40B2-8D42-A50FB6EF1F24}" dt="2022-04-15T16:57:05.146" v="2271" actId="165"/>
          <ac:spMkLst>
            <pc:docMk/>
            <pc:sldMk cId="4106468095" sldId="344"/>
            <ac:spMk id="52" creationId="{D452CFE5-D8A7-486B-9458-15FB60593042}"/>
          </ac:spMkLst>
        </pc:spChg>
        <pc:spChg chg="mod">
          <ac:chgData name="hassan MH" userId="84cd2103f36ef0dc" providerId="LiveId" clId="{DEB09C12-C376-40B2-8D42-A50FB6EF1F24}" dt="2022-04-15T16:57:05.146" v="2271" actId="165"/>
          <ac:spMkLst>
            <pc:docMk/>
            <pc:sldMk cId="4106468095" sldId="344"/>
            <ac:spMk id="53" creationId="{3B118084-5B4F-495F-89F9-153E2BED6325}"/>
          </ac:spMkLst>
        </pc:spChg>
        <pc:spChg chg="mod">
          <ac:chgData name="hassan MH" userId="84cd2103f36ef0dc" providerId="LiveId" clId="{DEB09C12-C376-40B2-8D42-A50FB6EF1F24}" dt="2022-04-15T16:57:05.146" v="2271" actId="165"/>
          <ac:spMkLst>
            <pc:docMk/>
            <pc:sldMk cId="4106468095" sldId="344"/>
            <ac:spMk id="54" creationId="{A4B4E003-D373-486D-B44F-36FE74D8CCF8}"/>
          </ac:spMkLst>
        </pc:spChg>
        <pc:spChg chg="mod">
          <ac:chgData name="hassan MH" userId="84cd2103f36ef0dc" providerId="LiveId" clId="{DEB09C12-C376-40B2-8D42-A50FB6EF1F24}" dt="2022-04-15T16:57:05.146" v="2271" actId="165"/>
          <ac:spMkLst>
            <pc:docMk/>
            <pc:sldMk cId="4106468095" sldId="344"/>
            <ac:spMk id="55" creationId="{FE8D43B3-F118-4D46-A485-BF8E59981E6B}"/>
          </ac:spMkLst>
        </pc:spChg>
        <pc:spChg chg="mod">
          <ac:chgData name="hassan MH" userId="84cd2103f36ef0dc" providerId="LiveId" clId="{DEB09C12-C376-40B2-8D42-A50FB6EF1F24}" dt="2022-04-15T16:57:05.146" v="2271" actId="165"/>
          <ac:spMkLst>
            <pc:docMk/>
            <pc:sldMk cId="4106468095" sldId="344"/>
            <ac:spMk id="56" creationId="{4E809BA4-A0AD-48F1-BDB6-9AAF5A54C5E0}"/>
          </ac:spMkLst>
        </pc:spChg>
        <pc:spChg chg="mod">
          <ac:chgData name="hassan MH" userId="84cd2103f36ef0dc" providerId="LiveId" clId="{DEB09C12-C376-40B2-8D42-A50FB6EF1F24}" dt="2022-04-15T16:57:05.146" v="2271" actId="165"/>
          <ac:spMkLst>
            <pc:docMk/>
            <pc:sldMk cId="4106468095" sldId="344"/>
            <ac:spMk id="57" creationId="{90BAD9BF-2BCE-4371-8EC5-79ACADD6181B}"/>
          </ac:spMkLst>
        </pc:spChg>
        <pc:spChg chg="mod">
          <ac:chgData name="hassan MH" userId="84cd2103f36ef0dc" providerId="LiveId" clId="{DEB09C12-C376-40B2-8D42-A50FB6EF1F24}" dt="2022-04-15T16:57:05.146" v="2271" actId="165"/>
          <ac:spMkLst>
            <pc:docMk/>
            <pc:sldMk cId="4106468095" sldId="344"/>
            <ac:spMk id="59" creationId="{86067137-7898-45CB-9852-EBD6ADB7CA3B}"/>
          </ac:spMkLst>
        </pc:spChg>
        <pc:spChg chg="mod">
          <ac:chgData name="hassan MH" userId="84cd2103f36ef0dc" providerId="LiveId" clId="{DEB09C12-C376-40B2-8D42-A50FB6EF1F24}" dt="2022-04-15T16:57:05.146" v="2271" actId="165"/>
          <ac:spMkLst>
            <pc:docMk/>
            <pc:sldMk cId="4106468095" sldId="344"/>
            <ac:spMk id="62" creationId="{7B505C92-9844-4296-B905-8165F945CC2F}"/>
          </ac:spMkLst>
        </pc:spChg>
        <pc:spChg chg="mod">
          <ac:chgData name="hassan MH" userId="84cd2103f36ef0dc" providerId="LiveId" clId="{DEB09C12-C376-40B2-8D42-A50FB6EF1F24}" dt="2022-04-15T16:57:05.146" v="2271" actId="165"/>
          <ac:spMkLst>
            <pc:docMk/>
            <pc:sldMk cId="4106468095" sldId="344"/>
            <ac:spMk id="63" creationId="{BD2B1EA1-C678-4EF2-9E5F-58CCEE092DFD}"/>
          </ac:spMkLst>
        </pc:spChg>
        <pc:spChg chg="mod">
          <ac:chgData name="hassan MH" userId="84cd2103f36ef0dc" providerId="LiveId" clId="{DEB09C12-C376-40B2-8D42-A50FB6EF1F24}" dt="2022-04-15T16:57:05.146" v="2271" actId="165"/>
          <ac:spMkLst>
            <pc:docMk/>
            <pc:sldMk cId="4106468095" sldId="344"/>
            <ac:spMk id="64" creationId="{4D22F95B-C5DC-4AE4-9559-2EEB7C21E661}"/>
          </ac:spMkLst>
        </pc:spChg>
        <pc:spChg chg="mod">
          <ac:chgData name="hassan MH" userId="84cd2103f36ef0dc" providerId="LiveId" clId="{DEB09C12-C376-40B2-8D42-A50FB6EF1F24}" dt="2022-04-15T16:57:05.146" v="2271" actId="165"/>
          <ac:spMkLst>
            <pc:docMk/>
            <pc:sldMk cId="4106468095" sldId="344"/>
            <ac:spMk id="65" creationId="{1B8E285A-595C-4C6F-9341-E9FBBC63E132}"/>
          </ac:spMkLst>
        </pc:spChg>
        <pc:spChg chg="mod">
          <ac:chgData name="hassan MH" userId="84cd2103f36ef0dc" providerId="LiveId" clId="{DEB09C12-C376-40B2-8D42-A50FB6EF1F24}" dt="2022-04-15T16:57:05.146" v="2271" actId="165"/>
          <ac:spMkLst>
            <pc:docMk/>
            <pc:sldMk cId="4106468095" sldId="344"/>
            <ac:spMk id="66" creationId="{AF598675-A3DE-4069-8926-828F0CE7C562}"/>
          </ac:spMkLst>
        </pc:spChg>
        <pc:spChg chg="mod">
          <ac:chgData name="hassan MH" userId="84cd2103f36ef0dc" providerId="LiveId" clId="{DEB09C12-C376-40B2-8D42-A50FB6EF1F24}" dt="2022-04-15T16:57:05.146" v="2271" actId="165"/>
          <ac:spMkLst>
            <pc:docMk/>
            <pc:sldMk cId="4106468095" sldId="344"/>
            <ac:spMk id="67" creationId="{8EDA01D5-C572-44C4-97B0-8CDA7E264D65}"/>
          </ac:spMkLst>
        </pc:spChg>
        <pc:spChg chg="mod">
          <ac:chgData name="hassan MH" userId="84cd2103f36ef0dc" providerId="LiveId" clId="{DEB09C12-C376-40B2-8D42-A50FB6EF1F24}" dt="2022-04-15T16:57:05.146" v="2271" actId="165"/>
          <ac:spMkLst>
            <pc:docMk/>
            <pc:sldMk cId="4106468095" sldId="344"/>
            <ac:spMk id="68" creationId="{3D425613-0B1E-4C34-B1B1-2F79821CCDCF}"/>
          </ac:spMkLst>
        </pc:spChg>
        <pc:spChg chg="mod">
          <ac:chgData name="hassan MH" userId="84cd2103f36ef0dc" providerId="LiveId" clId="{DEB09C12-C376-40B2-8D42-A50FB6EF1F24}" dt="2022-04-15T16:57:05.146" v="2271" actId="165"/>
          <ac:spMkLst>
            <pc:docMk/>
            <pc:sldMk cId="4106468095" sldId="344"/>
            <ac:spMk id="69" creationId="{DBCDB13E-EF0F-4B78-B39F-117629C2C653}"/>
          </ac:spMkLst>
        </pc:spChg>
        <pc:spChg chg="mod">
          <ac:chgData name="hassan MH" userId="84cd2103f36ef0dc" providerId="LiveId" clId="{DEB09C12-C376-40B2-8D42-A50FB6EF1F24}" dt="2022-04-15T16:57:05.146" v="2271" actId="165"/>
          <ac:spMkLst>
            <pc:docMk/>
            <pc:sldMk cId="4106468095" sldId="344"/>
            <ac:spMk id="70" creationId="{8606AA6E-D882-42EF-9A34-1EF0D4CFD737}"/>
          </ac:spMkLst>
        </pc:spChg>
        <pc:spChg chg="mod">
          <ac:chgData name="hassan MH" userId="84cd2103f36ef0dc" providerId="LiveId" clId="{DEB09C12-C376-40B2-8D42-A50FB6EF1F24}" dt="2022-04-15T16:57:05.146" v="2271" actId="165"/>
          <ac:spMkLst>
            <pc:docMk/>
            <pc:sldMk cId="4106468095" sldId="344"/>
            <ac:spMk id="71" creationId="{0BFC5C13-92CF-47D6-8C99-7175DE010B8B}"/>
          </ac:spMkLst>
        </pc:spChg>
        <pc:spChg chg="mod">
          <ac:chgData name="hassan MH" userId="84cd2103f36ef0dc" providerId="LiveId" clId="{DEB09C12-C376-40B2-8D42-A50FB6EF1F24}" dt="2022-04-15T16:57:05.146" v="2271" actId="165"/>
          <ac:spMkLst>
            <pc:docMk/>
            <pc:sldMk cId="4106468095" sldId="344"/>
            <ac:spMk id="72" creationId="{F2809C0C-4D61-4843-93D0-4F6380A91C24}"/>
          </ac:spMkLst>
        </pc:spChg>
        <pc:spChg chg="mod">
          <ac:chgData name="hassan MH" userId="84cd2103f36ef0dc" providerId="LiveId" clId="{DEB09C12-C376-40B2-8D42-A50FB6EF1F24}" dt="2022-04-15T16:57:05.146" v="2271" actId="165"/>
          <ac:spMkLst>
            <pc:docMk/>
            <pc:sldMk cId="4106468095" sldId="344"/>
            <ac:spMk id="73" creationId="{AF6B396F-8414-438F-B8AF-F24F438967A6}"/>
          </ac:spMkLst>
        </pc:spChg>
        <pc:spChg chg="mod">
          <ac:chgData name="hassan MH" userId="84cd2103f36ef0dc" providerId="LiveId" clId="{DEB09C12-C376-40B2-8D42-A50FB6EF1F24}" dt="2022-04-15T16:57:05.146" v="2271" actId="165"/>
          <ac:spMkLst>
            <pc:docMk/>
            <pc:sldMk cId="4106468095" sldId="344"/>
            <ac:spMk id="74" creationId="{DCDC02B5-4D46-421E-AEB3-E7310D56589D}"/>
          </ac:spMkLst>
        </pc:spChg>
        <pc:spChg chg="mod">
          <ac:chgData name="hassan MH" userId="84cd2103f36ef0dc" providerId="LiveId" clId="{DEB09C12-C376-40B2-8D42-A50FB6EF1F24}" dt="2022-04-15T16:57:05.146" v="2271" actId="165"/>
          <ac:spMkLst>
            <pc:docMk/>
            <pc:sldMk cId="4106468095" sldId="344"/>
            <ac:spMk id="75" creationId="{33C5EE5B-3135-4180-8C9A-073D1F623196}"/>
          </ac:spMkLst>
        </pc:spChg>
        <pc:spChg chg="mod">
          <ac:chgData name="hassan MH" userId="84cd2103f36ef0dc" providerId="LiveId" clId="{DEB09C12-C376-40B2-8D42-A50FB6EF1F24}" dt="2022-04-15T16:57:05.146" v="2271" actId="165"/>
          <ac:spMkLst>
            <pc:docMk/>
            <pc:sldMk cId="4106468095" sldId="344"/>
            <ac:spMk id="76" creationId="{0DF3E432-A966-4979-9ECF-1320D8A5194F}"/>
          </ac:spMkLst>
        </pc:spChg>
        <pc:spChg chg="mod">
          <ac:chgData name="hassan MH" userId="84cd2103f36ef0dc" providerId="LiveId" clId="{DEB09C12-C376-40B2-8D42-A50FB6EF1F24}" dt="2022-04-15T15:32:10.804" v="1719"/>
          <ac:spMkLst>
            <pc:docMk/>
            <pc:sldMk cId="4106468095" sldId="344"/>
            <ac:spMk id="84" creationId="{3E043990-5C23-4EB4-8391-A8BE47A51571}"/>
          </ac:spMkLst>
        </pc:spChg>
        <pc:spChg chg="mod">
          <ac:chgData name="hassan MH" userId="84cd2103f36ef0dc" providerId="LiveId" clId="{DEB09C12-C376-40B2-8D42-A50FB6EF1F24}" dt="2022-04-15T15:32:10.804" v="1719"/>
          <ac:spMkLst>
            <pc:docMk/>
            <pc:sldMk cId="4106468095" sldId="344"/>
            <ac:spMk id="85" creationId="{FA9E8F95-869A-426F-917A-5856E9511A09}"/>
          </ac:spMkLst>
        </pc:spChg>
        <pc:spChg chg="mod">
          <ac:chgData name="hassan MH" userId="84cd2103f36ef0dc" providerId="LiveId" clId="{DEB09C12-C376-40B2-8D42-A50FB6EF1F24}" dt="2022-04-15T15:32:10.804" v="1719"/>
          <ac:spMkLst>
            <pc:docMk/>
            <pc:sldMk cId="4106468095" sldId="344"/>
            <ac:spMk id="86" creationId="{955DAAED-9AA3-4B6D-81A3-2A9E505A1AAA}"/>
          </ac:spMkLst>
        </pc:spChg>
        <pc:spChg chg="mod">
          <ac:chgData name="hassan MH" userId="84cd2103f36ef0dc" providerId="LiveId" clId="{DEB09C12-C376-40B2-8D42-A50FB6EF1F24}" dt="2022-04-15T15:32:10.804" v="1719"/>
          <ac:spMkLst>
            <pc:docMk/>
            <pc:sldMk cId="4106468095" sldId="344"/>
            <ac:spMk id="87" creationId="{4D3B9E99-9610-4F05-A95E-B3086602F2F5}"/>
          </ac:spMkLst>
        </pc:spChg>
        <pc:spChg chg="mod">
          <ac:chgData name="hassan MH" userId="84cd2103f36ef0dc" providerId="LiveId" clId="{DEB09C12-C376-40B2-8D42-A50FB6EF1F24}" dt="2022-04-15T15:32:10.804" v="1719"/>
          <ac:spMkLst>
            <pc:docMk/>
            <pc:sldMk cId="4106468095" sldId="344"/>
            <ac:spMk id="88" creationId="{FA8BBC27-9520-4FA1-ABF5-5C091BE6E555}"/>
          </ac:spMkLst>
        </pc:spChg>
        <pc:spChg chg="mod">
          <ac:chgData name="hassan MH" userId="84cd2103f36ef0dc" providerId="LiveId" clId="{DEB09C12-C376-40B2-8D42-A50FB6EF1F24}" dt="2022-04-15T15:32:10.804" v="1719"/>
          <ac:spMkLst>
            <pc:docMk/>
            <pc:sldMk cId="4106468095" sldId="344"/>
            <ac:spMk id="89" creationId="{D3C83705-2111-41B4-9DC8-8D71F7679A45}"/>
          </ac:spMkLst>
        </pc:spChg>
        <pc:spChg chg="mod">
          <ac:chgData name="hassan MH" userId="84cd2103f36ef0dc" providerId="LiveId" clId="{DEB09C12-C376-40B2-8D42-A50FB6EF1F24}" dt="2022-04-15T15:32:10.804" v="1719"/>
          <ac:spMkLst>
            <pc:docMk/>
            <pc:sldMk cId="4106468095" sldId="344"/>
            <ac:spMk id="90" creationId="{0FA70F01-9F9F-48C2-945B-975824D5653B}"/>
          </ac:spMkLst>
        </pc:spChg>
        <pc:spChg chg="mod">
          <ac:chgData name="hassan MH" userId="84cd2103f36ef0dc" providerId="LiveId" clId="{DEB09C12-C376-40B2-8D42-A50FB6EF1F24}" dt="2022-04-15T15:32:10.804" v="1719"/>
          <ac:spMkLst>
            <pc:docMk/>
            <pc:sldMk cId="4106468095" sldId="344"/>
            <ac:spMk id="91" creationId="{5ED8B8EA-4E4D-4EF7-9E84-52A658E142C1}"/>
          </ac:spMkLst>
        </pc:spChg>
        <pc:spChg chg="mod">
          <ac:chgData name="hassan MH" userId="84cd2103f36ef0dc" providerId="LiveId" clId="{DEB09C12-C376-40B2-8D42-A50FB6EF1F24}" dt="2022-04-15T15:32:10.804" v="1719"/>
          <ac:spMkLst>
            <pc:docMk/>
            <pc:sldMk cId="4106468095" sldId="344"/>
            <ac:spMk id="92" creationId="{080E69BB-8FFD-4EC7-99F8-A0F2A57B3AD9}"/>
          </ac:spMkLst>
        </pc:spChg>
        <pc:spChg chg="mod">
          <ac:chgData name="hassan MH" userId="84cd2103f36ef0dc" providerId="LiveId" clId="{DEB09C12-C376-40B2-8D42-A50FB6EF1F24}" dt="2022-04-15T15:32:10.804" v="1719"/>
          <ac:spMkLst>
            <pc:docMk/>
            <pc:sldMk cId="4106468095" sldId="344"/>
            <ac:spMk id="93" creationId="{7684B23A-7AF8-4F62-A4EC-535D4EB31484}"/>
          </ac:spMkLst>
        </pc:spChg>
        <pc:spChg chg="mod">
          <ac:chgData name="hassan MH" userId="84cd2103f36ef0dc" providerId="LiveId" clId="{DEB09C12-C376-40B2-8D42-A50FB6EF1F24}" dt="2022-04-15T15:32:10.804" v="1719"/>
          <ac:spMkLst>
            <pc:docMk/>
            <pc:sldMk cId="4106468095" sldId="344"/>
            <ac:spMk id="94" creationId="{DD759623-B30C-4190-B5CA-2F2FDF247EBF}"/>
          </ac:spMkLst>
        </pc:spChg>
        <pc:spChg chg="mod">
          <ac:chgData name="hassan MH" userId="84cd2103f36ef0dc" providerId="LiveId" clId="{DEB09C12-C376-40B2-8D42-A50FB6EF1F24}" dt="2022-04-15T15:32:10.804" v="1719"/>
          <ac:spMkLst>
            <pc:docMk/>
            <pc:sldMk cId="4106468095" sldId="344"/>
            <ac:spMk id="95" creationId="{2EFA44F5-04E1-4282-A149-F6A31FC26ECB}"/>
          </ac:spMkLst>
        </pc:spChg>
        <pc:spChg chg="mod">
          <ac:chgData name="hassan MH" userId="84cd2103f36ef0dc" providerId="LiveId" clId="{DEB09C12-C376-40B2-8D42-A50FB6EF1F24}" dt="2022-04-15T15:32:10.804" v="1719"/>
          <ac:spMkLst>
            <pc:docMk/>
            <pc:sldMk cId="4106468095" sldId="344"/>
            <ac:spMk id="96" creationId="{BE1E52FC-AE5F-46FA-B126-7DE7101B79D1}"/>
          </ac:spMkLst>
        </pc:spChg>
        <pc:spChg chg="mod">
          <ac:chgData name="hassan MH" userId="84cd2103f36ef0dc" providerId="LiveId" clId="{DEB09C12-C376-40B2-8D42-A50FB6EF1F24}" dt="2022-04-15T15:32:10.804" v="1719"/>
          <ac:spMkLst>
            <pc:docMk/>
            <pc:sldMk cId="4106468095" sldId="344"/>
            <ac:spMk id="97" creationId="{930D3686-34BC-4E21-BC24-6A34D772975D}"/>
          </ac:spMkLst>
        </pc:spChg>
        <pc:spChg chg="mod">
          <ac:chgData name="hassan MH" userId="84cd2103f36ef0dc" providerId="LiveId" clId="{DEB09C12-C376-40B2-8D42-A50FB6EF1F24}" dt="2022-04-15T15:32:10.804" v="1719"/>
          <ac:spMkLst>
            <pc:docMk/>
            <pc:sldMk cId="4106468095" sldId="344"/>
            <ac:spMk id="98" creationId="{FF61CC75-5206-40AE-A08C-5C476517FB91}"/>
          </ac:spMkLst>
        </pc:spChg>
        <pc:spChg chg="mod">
          <ac:chgData name="hassan MH" userId="84cd2103f36ef0dc" providerId="LiveId" clId="{DEB09C12-C376-40B2-8D42-A50FB6EF1F24}" dt="2022-04-15T15:32:10.804" v="1719"/>
          <ac:spMkLst>
            <pc:docMk/>
            <pc:sldMk cId="4106468095" sldId="344"/>
            <ac:spMk id="99" creationId="{4242D0AA-5D33-4900-81A6-F8E04672E160}"/>
          </ac:spMkLst>
        </pc:spChg>
        <pc:spChg chg="mod">
          <ac:chgData name="hassan MH" userId="84cd2103f36ef0dc" providerId="LiveId" clId="{DEB09C12-C376-40B2-8D42-A50FB6EF1F24}" dt="2022-04-15T15:32:10.804" v="1719"/>
          <ac:spMkLst>
            <pc:docMk/>
            <pc:sldMk cId="4106468095" sldId="344"/>
            <ac:spMk id="100" creationId="{862F0A02-4D44-4629-AC37-E3D275B7B02D}"/>
          </ac:spMkLst>
        </pc:spChg>
        <pc:spChg chg="mod">
          <ac:chgData name="hassan MH" userId="84cd2103f36ef0dc" providerId="LiveId" clId="{DEB09C12-C376-40B2-8D42-A50FB6EF1F24}" dt="2022-04-15T15:32:10.804" v="1719"/>
          <ac:spMkLst>
            <pc:docMk/>
            <pc:sldMk cId="4106468095" sldId="344"/>
            <ac:spMk id="101" creationId="{22ED08E6-C6C7-483B-B01E-3099ADEF1759}"/>
          </ac:spMkLst>
        </pc:spChg>
        <pc:spChg chg="mod">
          <ac:chgData name="hassan MH" userId="84cd2103f36ef0dc" providerId="LiveId" clId="{DEB09C12-C376-40B2-8D42-A50FB6EF1F24}" dt="2022-04-15T15:32:10.804" v="1719"/>
          <ac:spMkLst>
            <pc:docMk/>
            <pc:sldMk cId="4106468095" sldId="344"/>
            <ac:spMk id="102" creationId="{784B250E-B53A-47F6-A1BD-90B722B0BDDD}"/>
          </ac:spMkLst>
        </pc:spChg>
        <pc:spChg chg="mod">
          <ac:chgData name="hassan MH" userId="84cd2103f36ef0dc" providerId="LiveId" clId="{DEB09C12-C376-40B2-8D42-A50FB6EF1F24}" dt="2022-04-15T15:32:10.804" v="1719"/>
          <ac:spMkLst>
            <pc:docMk/>
            <pc:sldMk cId="4106468095" sldId="344"/>
            <ac:spMk id="103" creationId="{0C312F3C-571C-48DC-AB72-C58EE9B62AAE}"/>
          </ac:spMkLst>
        </pc:spChg>
        <pc:spChg chg="mod">
          <ac:chgData name="hassan MH" userId="84cd2103f36ef0dc" providerId="LiveId" clId="{DEB09C12-C376-40B2-8D42-A50FB6EF1F24}" dt="2022-04-15T15:32:10.804" v="1719"/>
          <ac:spMkLst>
            <pc:docMk/>
            <pc:sldMk cId="4106468095" sldId="344"/>
            <ac:spMk id="104" creationId="{B458F2BA-FAA6-478F-B0BB-7CE26D3C8928}"/>
          </ac:spMkLst>
        </pc:spChg>
        <pc:spChg chg="mod">
          <ac:chgData name="hassan MH" userId="84cd2103f36ef0dc" providerId="LiveId" clId="{DEB09C12-C376-40B2-8D42-A50FB6EF1F24}" dt="2022-04-15T15:32:10.804" v="1719"/>
          <ac:spMkLst>
            <pc:docMk/>
            <pc:sldMk cId="4106468095" sldId="344"/>
            <ac:spMk id="105" creationId="{BFFEC9F8-0DFD-425E-BF39-CCBB50A54094}"/>
          </ac:spMkLst>
        </pc:spChg>
        <pc:spChg chg="mod">
          <ac:chgData name="hassan MH" userId="84cd2103f36ef0dc" providerId="LiveId" clId="{DEB09C12-C376-40B2-8D42-A50FB6EF1F24}" dt="2022-04-15T15:32:10.804" v="1719"/>
          <ac:spMkLst>
            <pc:docMk/>
            <pc:sldMk cId="4106468095" sldId="344"/>
            <ac:spMk id="106" creationId="{624C861D-E1FD-4728-9AB2-5010C82A4BD3}"/>
          </ac:spMkLst>
        </pc:spChg>
        <pc:spChg chg="mod">
          <ac:chgData name="hassan MH" userId="84cd2103f36ef0dc" providerId="LiveId" clId="{DEB09C12-C376-40B2-8D42-A50FB6EF1F24}" dt="2022-04-15T15:32:10.804" v="1719"/>
          <ac:spMkLst>
            <pc:docMk/>
            <pc:sldMk cId="4106468095" sldId="344"/>
            <ac:spMk id="107" creationId="{F658B2D3-63D4-42DF-8B2A-8DD74A13A883}"/>
          </ac:spMkLst>
        </pc:spChg>
        <pc:spChg chg="mod">
          <ac:chgData name="hassan MH" userId="84cd2103f36ef0dc" providerId="LiveId" clId="{DEB09C12-C376-40B2-8D42-A50FB6EF1F24}" dt="2022-04-15T15:32:10.804" v="1719"/>
          <ac:spMkLst>
            <pc:docMk/>
            <pc:sldMk cId="4106468095" sldId="344"/>
            <ac:spMk id="108" creationId="{D2B83842-218B-4F93-8A66-AFB0886043EE}"/>
          </ac:spMkLst>
        </pc:spChg>
        <pc:spChg chg="mod">
          <ac:chgData name="hassan MH" userId="84cd2103f36ef0dc" providerId="LiveId" clId="{DEB09C12-C376-40B2-8D42-A50FB6EF1F24}" dt="2022-04-15T15:32:10.804" v="1719"/>
          <ac:spMkLst>
            <pc:docMk/>
            <pc:sldMk cId="4106468095" sldId="344"/>
            <ac:spMk id="109" creationId="{83B6CD24-B75A-4A6C-949D-3FFCC5E49424}"/>
          </ac:spMkLst>
        </pc:spChg>
        <pc:spChg chg="mod">
          <ac:chgData name="hassan MH" userId="84cd2103f36ef0dc" providerId="LiveId" clId="{DEB09C12-C376-40B2-8D42-A50FB6EF1F24}" dt="2022-04-15T15:32:10.804" v="1719"/>
          <ac:spMkLst>
            <pc:docMk/>
            <pc:sldMk cId="4106468095" sldId="344"/>
            <ac:spMk id="110" creationId="{33884EE3-82FE-4D38-A655-2471082C31A0}"/>
          </ac:spMkLst>
        </pc:spChg>
        <pc:spChg chg="mod">
          <ac:chgData name="hassan MH" userId="84cd2103f36ef0dc" providerId="LiveId" clId="{DEB09C12-C376-40B2-8D42-A50FB6EF1F24}" dt="2022-04-15T15:32:10.804" v="1719"/>
          <ac:spMkLst>
            <pc:docMk/>
            <pc:sldMk cId="4106468095" sldId="344"/>
            <ac:spMk id="111" creationId="{FC2814B1-34C4-4692-99B8-5E859F22C4C9}"/>
          </ac:spMkLst>
        </pc:spChg>
        <pc:spChg chg="mod">
          <ac:chgData name="hassan MH" userId="84cd2103f36ef0dc" providerId="LiveId" clId="{DEB09C12-C376-40B2-8D42-A50FB6EF1F24}" dt="2022-04-15T15:32:10.804" v="1719"/>
          <ac:spMkLst>
            <pc:docMk/>
            <pc:sldMk cId="4106468095" sldId="344"/>
            <ac:spMk id="112" creationId="{D62AE1FF-B442-4CB6-92B6-19DF7497002B}"/>
          </ac:spMkLst>
        </pc:spChg>
        <pc:spChg chg="mod">
          <ac:chgData name="hassan MH" userId="84cd2103f36ef0dc" providerId="LiveId" clId="{DEB09C12-C376-40B2-8D42-A50FB6EF1F24}" dt="2022-04-15T15:32:10.804" v="1719"/>
          <ac:spMkLst>
            <pc:docMk/>
            <pc:sldMk cId="4106468095" sldId="344"/>
            <ac:spMk id="113" creationId="{20541712-7B21-4A68-829A-87E4202F561B}"/>
          </ac:spMkLst>
        </pc:spChg>
        <pc:spChg chg="mod">
          <ac:chgData name="hassan MH" userId="84cd2103f36ef0dc" providerId="LiveId" clId="{DEB09C12-C376-40B2-8D42-A50FB6EF1F24}" dt="2022-04-15T15:32:10.804" v="1719"/>
          <ac:spMkLst>
            <pc:docMk/>
            <pc:sldMk cId="4106468095" sldId="344"/>
            <ac:spMk id="114" creationId="{C735D132-279E-4E10-9ECD-4D739E09D581}"/>
          </ac:spMkLst>
        </pc:spChg>
        <pc:spChg chg="mod">
          <ac:chgData name="hassan MH" userId="84cd2103f36ef0dc" providerId="LiveId" clId="{DEB09C12-C376-40B2-8D42-A50FB6EF1F24}" dt="2022-04-15T15:32:10.804" v="1719"/>
          <ac:spMkLst>
            <pc:docMk/>
            <pc:sldMk cId="4106468095" sldId="344"/>
            <ac:spMk id="115" creationId="{57CDD623-652C-4BE0-97C2-E44CFCBBFB24}"/>
          </ac:spMkLst>
        </pc:spChg>
        <pc:spChg chg="mod">
          <ac:chgData name="hassan MH" userId="84cd2103f36ef0dc" providerId="LiveId" clId="{DEB09C12-C376-40B2-8D42-A50FB6EF1F24}" dt="2022-04-15T15:32:10.804" v="1719"/>
          <ac:spMkLst>
            <pc:docMk/>
            <pc:sldMk cId="4106468095" sldId="344"/>
            <ac:spMk id="116" creationId="{E1ECD0E8-64FA-4D30-801C-CE0C30BCF0D5}"/>
          </ac:spMkLst>
        </pc:spChg>
        <pc:spChg chg="mod">
          <ac:chgData name="hassan MH" userId="84cd2103f36ef0dc" providerId="LiveId" clId="{DEB09C12-C376-40B2-8D42-A50FB6EF1F24}" dt="2022-04-15T15:32:10.804" v="1719"/>
          <ac:spMkLst>
            <pc:docMk/>
            <pc:sldMk cId="4106468095" sldId="344"/>
            <ac:spMk id="117" creationId="{11E2D78E-FDF2-4F2F-B88F-929D7452D4C9}"/>
          </ac:spMkLst>
        </pc:spChg>
        <pc:spChg chg="mod">
          <ac:chgData name="hassan MH" userId="84cd2103f36ef0dc" providerId="LiveId" clId="{DEB09C12-C376-40B2-8D42-A50FB6EF1F24}" dt="2022-04-15T15:32:10.804" v="1719"/>
          <ac:spMkLst>
            <pc:docMk/>
            <pc:sldMk cId="4106468095" sldId="344"/>
            <ac:spMk id="118" creationId="{4B0E4FB9-EF24-437D-830A-AEA269DE655C}"/>
          </ac:spMkLst>
        </pc:spChg>
        <pc:spChg chg="mod">
          <ac:chgData name="hassan MH" userId="84cd2103f36ef0dc" providerId="LiveId" clId="{DEB09C12-C376-40B2-8D42-A50FB6EF1F24}" dt="2022-04-15T15:32:10.804" v="1719"/>
          <ac:spMkLst>
            <pc:docMk/>
            <pc:sldMk cId="4106468095" sldId="344"/>
            <ac:spMk id="119" creationId="{511643E9-FA0C-4FD6-9FE4-8D3036151E7F}"/>
          </ac:spMkLst>
        </pc:spChg>
        <pc:spChg chg="mod">
          <ac:chgData name="hassan MH" userId="84cd2103f36ef0dc" providerId="LiveId" clId="{DEB09C12-C376-40B2-8D42-A50FB6EF1F24}" dt="2022-04-15T15:32:19.996" v="1723"/>
          <ac:spMkLst>
            <pc:docMk/>
            <pc:sldMk cId="4106468095" sldId="344"/>
            <ac:spMk id="123" creationId="{7D63EC1E-D69B-4217-99BB-6E5A957A3229}"/>
          </ac:spMkLst>
        </pc:spChg>
        <pc:spChg chg="mod">
          <ac:chgData name="hassan MH" userId="84cd2103f36ef0dc" providerId="LiveId" clId="{DEB09C12-C376-40B2-8D42-A50FB6EF1F24}" dt="2022-04-15T15:32:19.996" v="1723"/>
          <ac:spMkLst>
            <pc:docMk/>
            <pc:sldMk cId="4106468095" sldId="344"/>
            <ac:spMk id="124" creationId="{5991839B-E059-4CCD-BDBB-0FD2651887D7}"/>
          </ac:spMkLst>
        </pc:spChg>
        <pc:spChg chg="mod">
          <ac:chgData name="hassan MH" userId="84cd2103f36ef0dc" providerId="LiveId" clId="{DEB09C12-C376-40B2-8D42-A50FB6EF1F24}" dt="2022-04-15T15:32:19.996" v="1723"/>
          <ac:spMkLst>
            <pc:docMk/>
            <pc:sldMk cId="4106468095" sldId="344"/>
            <ac:spMk id="125" creationId="{D0F4C18D-712C-4313-A678-23EA8E32485A}"/>
          </ac:spMkLst>
        </pc:spChg>
        <pc:spChg chg="mod">
          <ac:chgData name="hassan MH" userId="84cd2103f36ef0dc" providerId="LiveId" clId="{DEB09C12-C376-40B2-8D42-A50FB6EF1F24}" dt="2022-04-15T15:32:19.996" v="1723"/>
          <ac:spMkLst>
            <pc:docMk/>
            <pc:sldMk cId="4106468095" sldId="344"/>
            <ac:spMk id="126" creationId="{4CE46FB8-5064-4C49-87F5-90EDFCAC307C}"/>
          </ac:spMkLst>
        </pc:spChg>
        <pc:spChg chg="mod">
          <ac:chgData name="hassan MH" userId="84cd2103f36ef0dc" providerId="LiveId" clId="{DEB09C12-C376-40B2-8D42-A50FB6EF1F24}" dt="2022-04-15T15:32:19.996" v="1723"/>
          <ac:spMkLst>
            <pc:docMk/>
            <pc:sldMk cId="4106468095" sldId="344"/>
            <ac:spMk id="127" creationId="{394614FC-9E28-4A97-A1BB-D12CEC6E6CC4}"/>
          </ac:spMkLst>
        </pc:spChg>
        <pc:spChg chg="mod">
          <ac:chgData name="hassan MH" userId="84cd2103f36ef0dc" providerId="LiveId" clId="{DEB09C12-C376-40B2-8D42-A50FB6EF1F24}" dt="2022-04-15T15:32:19.996" v="1723"/>
          <ac:spMkLst>
            <pc:docMk/>
            <pc:sldMk cId="4106468095" sldId="344"/>
            <ac:spMk id="128" creationId="{2EACC22B-9568-4FDE-8DF1-A26E60E06BA0}"/>
          </ac:spMkLst>
        </pc:spChg>
        <pc:spChg chg="mod">
          <ac:chgData name="hassan MH" userId="84cd2103f36ef0dc" providerId="LiveId" clId="{DEB09C12-C376-40B2-8D42-A50FB6EF1F24}" dt="2022-04-15T15:32:19.996" v="1723"/>
          <ac:spMkLst>
            <pc:docMk/>
            <pc:sldMk cId="4106468095" sldId="344"/>
            <ac:spMk id="129" creationId="{C868F37D-0D29-454F-8F73-A1B96890BFA0}"/>
          </ac:spMkLst>
        </pc:spChg>
        <pc:spChg chg="mod">
          <ac:chgData name="hassan MH" userId="84cd2103f36ef0dc" providerId="LiveId" clId="{DEB09C12-C376-40B2-8D42-A50FB6EF1F24}" dt="2022-04-15T15:32:19.996" v="1723"/>
          <ac:spMkLst>
            <pc:docMk/>
            <pc:sldMk cId="4106468095" sldId="344"/>
            <ac:spMk id="130" creationId="{B6B389CC-0201-4753-B4D7-BD227A6B344C}"/>
          </ac:spMkLst>
        </pc:spChg>
        <pc:spChg chg="mod">
          <ac:chgData name="hassan MH" userId="84cd2103f36ef0dc" providerId="LiveId" clId="{DEB09C12-C376-40B2-8D42-A50FB6EF1F24}" dt="2022-04-15T15:32:52.390" v="1733"/>
          <ac:spMkLst>
            <pc:docMk/>
            <pc:sldMk cId="4106468095" sldId="344"/>
            <ac:spMk id="133" creationId="{A90CDC0A-0FC7-4650-A76C-7489186DCC6A}"/>
          </ac:spMkLst>
        </pc:spChg>
        <pc:spChg chg="mod">
          <ac:chgData name="hassan MH" userId="84cd2103f36ef0dc" providerId="LiveId" clId="{DEB09C12-C376-40B2-8D42-A50FB6EF1F24}" dt="2022-04-15T15:32:52.390" v="1733"/>
          <ac:spMkLst>
            <pc:docMk/>
            <pc:sldMk cId="4106468095" sldId="344"/>
            <ac:spMk id="134" creationId="{220DA38C-83DB-4211-839A-8DE432363792}"/>
          </ac:spMkLst>
        </pc:spChg>
        <pc:spChg chg="mod">
          <ac:chgData name="hassan MH" userId="84cd2103f36ef0dc" providerId="LiveId" clId="{DEB09C12-C376-40B2-8D42-A50FB6EF1F24}" dt="2022-04-15T15:32:52.390" v="1733"/>
          <ac:spMkLst>
            <pc:docMk/>
            <pc:sldMk cId="4106468095" sldId="344"/>
            <ac:spMk id="135" creationId="{F4CA7B2C-BFCC-47CE-9D58-DC45ECD35631}"/>
          </ac:spMkLst>
        </pc:spChg>
        <pc:spChg chg="mod">
          <ac:chgData name="hassan MH" userId="84cd2103f36ef0dc" providerId="LiveId" clId="{DEB09C12-C376-40B2-8D42-A50FB6EF1F24}" dt="2022-04-15T15:32:52.390" v="1733"/>
          <ac:spMkLst>
            <pc:docMk/>
            <pc:sldMk cId="4106468095" sldId="344"/>
            <ac:spMk id="137" creationId="{2F2909E7-872C-44CC-B06F-BBCFBF620F51}"/>
          </ac:spMkLst>
        </pc:spChg>
        <pc:spChg chg="mod">
          <ac:chgData name="hassan MH" userId="84cd2103f36ef0dc" providerId="LiveId" clId="{DEB09C12-C376-40B2-8D42-A50FB6EF1F24}" dt="2022-04-15T15:32:52.390" v="1733"/>
          <ac:spMkLst>
            <pc:docMk/>
            <pc:sldMk cId="4106468095" sldId="344"/>
            <ac:spMk id="138" creationId="{81A1D808-E23B-4AF6-9AFB-E2E4675AF9D5}"/>
          </ac:spMkLst>
        </pc:spChg>
        <pc:spChg chg="mod">
          <ac:chgData name="hassan MH" userId="84cd2103f36ef0dc" providerId="LiveId" clId="{DEB09C12-C376-40B2-8D42-A50FB6EF1F24}" dt="2022-04-15T15:32:52.390" v="1733"/>
          <ac:spMkLst>
            <pc:docMk/>
            <pc:sldMk cId="4106468095" sldId="344"/>
            <ac:spMk id="139" creationId="{D9C754BB-55C2-4D4D-BB1C-6C3823E70762}"/>
          </ac:spMkLst>
        </pc:spChg>
        <pc:spChg chg="mod">
          <ac:chgData name="hassan MH" userId="84cd2103f36ef0dc" providerId="LiveId" clId="{DEB09C12-C376-40B2-8D42-A50FB6EF1F24}" dt="2022-04-15T15:32:52.390" v="1733"/>
          <ac:spMkLst>
            <pc:docMk/>
            <pc:sldMk cId="4106468095" sldId="344"/>
            <ac:spMk id="140" creationId="{4AE5E02B-EF63-4C4B-9FA3-7F172139823C}"/>
          </ac:spMkLst>
        </pc:spChg>
        <pc:spChg chg="mod">
          <ac:chgData name="hassan MH" userId="84cd2103f36ef0dc" providerId="LiveId" clId="{DEB09C12-C376-40B2-8D42-A50FB6EF1F24}" dt="2022-04-15T15:32:52.390" v="1733"/>
          <ac:spMkLst>
            <pc:docMk/>
            <pc:sldMk cId="4106468095" sldId="344"/>
            <ac:spMk id="141" creationId="{8F2784AD-1423-4AF5-AA0E-AC5E109A59D7}"/>
          </ac:spMkLst>
        </pc:spChg>
        <pc:spChg chg="mod">
          <ac:chgData name="hassan MH" userId="84cd2103f36ef0dc" providerId="LiveId" clId="{DEB09C12-C376-40B2-8D42-A50FB6EF1F24}" dt="2022-04-15T15:32:52.390" v="1733"/>
          <ac:spMkLst>
            <pc:docMk/>
            <pc:sldMk cId="4106468095" sldId="344"/>
            <ac:spMk id="142" creationId="{B96E4912-F834-42B4-9E0E-E2665D13FE92}"/>
          </ac:spMkLst>
        </pc:spChg>
        <pc:spChg chg="add mod">
          <ac:chgData name="hassan MH" userId="84cd2103f36ef0dc" providerId="LiveId" clId="{DEB09C12-C376-40B2-8D42-A50FB6EF1F24}" dt="2022-04-15T15:40:12.520" v="1808"/>
          <ac:spMkLst>
            <pc:docMk/>
            <pc:sldMk cId="4106468095" sldId="344"/>
            <ac:spMk id="143" creationId="{2D2DBB76-FDFE-4AED-A63D-373FF9ED6613}"/>
          </ac:spMkLst>
        </pc:spChg>
        <pc:spChg chg="add del mod">
          <ac:chgData name="hassan MH" userId="84cd2103f36ef0dc" providerId="LiveId" clId="{DEB09C12-C376-40B2-8D42-A50FB6EF1F24}" dt="2022-04-15T15:41:37.772" v="1884" actId="478"/>
          <ac:spMkLst>
            <pc:docMk/>
            <pc:sldMk cId="4106468095" sldId="344"/>
            <ac:spMk id="144" creationId="{C5B33906-9326-4BC8-9818-E488BB3AA713}"/>
          </ac:spMkLst>
        </pc:spChg>
        <pc:spChg chg="add mod">
          <ac:chgData name="hassan MH" userId="84cd2103f36ef0dc" providerId="LiveId" clId="{DEB09C12-C376-40B2-8D42-A50FB6EF1F24}" dt="2022-04-15T15:40:28.260" v="1853" actId="571"/>
          <ac:spMkLst>
            <pc:docMk/>
            <pc:sldMk cId="4106468095" sldId="344"/>
            <ac:spMk id="145" creationId="{28A74115-2999-4E65-B677-65905EC2DF6D}"/>
          </ac:spMkLst>
        </pc:spChg>
        <pc:spChg chg="add mod">
          <ac:chgData name="hassan MH" userId="84cd2103f36ef0dc" providerId="LiveId" clId="{DEB09C12-C376-40B2-8D42-A50FB6EF1F24}" dt="2022-04-15T15:40:28.260" v="1853" actId="571"/>
          <ac:spMkLst>
            <pc:docMk/>
            <pc:sldMk cId="4106468095" sldId="344"/>
            <ac:spMk id="146" creationId="{ABF7B249-23C6-462E-A636-FF0051ED6F94}"/>
          </ac:spMkLst>
        </pc:spChg>
        <pc:spChg chg="add del mod">
          <ac:chgData name="hassan MH" userId="84cd2103f36ef0dc" providerId="LiveId" clId="{DEB09C12-C376-40B2-8D42-A50FB6EF1F24}" dt="2022-04-15T15:40:37.266" v="1859" actId="571"/>
          <ac:spMkLst>
            <pc:docMk/>
            <pc:sldMk cId="4106468095" sldId="344"/>
            <ac:spMk id="147" creationId="{4BC7BF8D-DEE8-4FCC-A953-A457BC667D50}"/>
          </ac:spMkLst>
        </pc:spChg>
        <pc:spChg chg="add mod">
          <ac:chgData name="hassan MH" userId="84cd2103f36ef0dc" providerId="LiveId" clId="{DEB09C12-C376-40B2-8D42-A50FB6EF1F24}" dt="2022-04-15T15:40:37.266" v="1859" actId="571"/>
          <ac:spMkLst>
            <pc:docMk/>
            <pc:sldMk cId="4106468095" sldId="344"/>
            <ac:spMk id="148" creationId="{8EA33DD9-0147-4B77-B190-E5F1503E86BB}"/>
          </ac:spMkLst>
        </pc:spChg>
        <pc:spChg chg="add del mod">
          <ac:chgData name="hassan MH" userId="84cd2103f36ef0dc" providerId="LiveId" clId="{DEB09C12-C376-40B2-8D42-A50FB6EF1F24}" dt="2022-04-15T15:41:37.772" v="1884" actId="478"/>
          <ac:spMkLst>
            <pc:docMk/>
            <pc:sldMk cId="4106468095" sldId="344"/>
            <ac:spMk id="149" creationId="{4DAD3DD8-C944-4CF4-A69F-6CB230E9B30F}"/>
          </ac:spMkLst>
        </pc:spChg>
        <pc:spChg chg="add del mod">
          <ac:chgData name="hassan MH" userId="84cd2103f36ef0dc" providerId="LiveId" clId="{DEB09C12-C376-40B2-8D42-A50FB6EF1F24}" dt="2022-04-15T15:41:37.772" v="1884" actId="478"/>
          <ac:spMkLst>
            <pc:docMk/>
            <pc:sldMk cId="4106468095" sldId="344"/>
            <ac:spMk id="150" creationId="{AB7D173E-5F02-416B-9436-111CA96CC528}"/>
          </ac:spMkLst>
        </pc:spChg>
        <pc:spChg chg="add del mod">
          <ac:chgData name="hassan MH" userId="84cd2103f36ef0dc" providerId="LiveId" clId="{DEB09C12-C376-40B2-8D42-A50FB6EF1F24}" dt="2022-04-15T15:41:37.772" v="1884" actId="478"/>
          <ac:spMkLst>
            <pc:docMk/>
            <pc:sldMk cId="4106468095" sldId="344"/>
            <ac:spMk id="151" creationId="{9585922D-4C72-4BB9-ADA7-0C42FA63799C}"/>
          </ac:spMkLst>
        </pc:spChg>
        <pc:spChg chg="add del mod">
          <ac:chgData name="hassan MH" userId="84cd2103f36ef0dc" providerId="LiveId" clId="{DEB09C12-C376-40B2-8D42-A50FB6EF1F24}" dt="2022-04-15T15:41:37.772" v="1884" actId="478"/>
          <ac:spMkLst>
            <pc:docMk/>
            <pc:sldMk cId="4106468095" sldId="344"/>
            <ac:spMk id="152" creationId="{1801AF7A-A368-4561-B100-72B150B99B19}"/>
          </ac:spMkLst>
        </pc:spChg>
        <pc:spChg chg="add del mod">
          <ac:chgData name="hassan MH" userId="84cd2103f36ef0dc" providerId="LiveId" clId="{DEB09C12-C376-40B2-8D42-A50FB6EF1F24}" dt="2022-04-15T15:41:37.772" v="1884" actId="478"/>
          <ac:spMkLst>
            <pc:docMk/>
            <pc:sldMk cId="4106468095" sldId="344"/>
            <ac:spMk id="153" creationId="{1289F185-F95C-4597-921E-E8C220F2CC62}"/>
          </ac:spMkLst>
        </pc:spChg>
        <pc:spChg chg="add del mod">
          <ac:chgData name="hassan MH" userId="84cd2103f36ef0dc" providerId="LiveId" clId="{DEB09C12-C376-40B2-8D42-A50FB6EF1F24}" dt="2022-04-15T15:41:37.772" v="1884" actId="478"/>
          <ac:spMkLst>
            <pc:docMk/>
            <pc:sldMk cId="4106468095" sldId="344"/>
            <ac:spMk id="154" creationId="{D6914C9E-36B7-46CD-AD7D-B2FA2C12FE01}"/>
          </ac:spMkLst>
        </pc:spChg>
        <pc:grpChg chg="mod topLvl">
          <ac:chgData name="hassan MH" userId="84cd2103f36ef0dc" providerId="LiveId" clId="{DEB09C12-C376-40B2-8D42-A50FB6EF1F24}" dt="2022-04-15T15:34:57.555" v="1758" actId="164"/>
          <ac:grpSpMkLst>
            <pc:docMk/>
            <pc:sldMk cId="4106468095" sldId="344"/>
            <ac:grpSpMk id="2" creationId="{5F58608A-4C84-43B6-99BC-B72549C8D7DB}"/>
          </ac:grpSpMkLst>
        </pc:grpChg>
        <pc:grpChg chg="del">
          <ac:chgData name="hassan MH" userId="84cd2103f36ef0dc" providerId="LiveId" clId="{DEB09C12-C376-40B2-8D42-A50FB6EF1F24}" dt="2022-04-15T15:29:17.047" v="1665" actId="478"/>
          <ac:grpSpMkLst>
            <pc:docMk/>
            <pc:sldMk cId="4106468095" sldId="344"/>
            <ac:grpSpMk id="3" creationId="{09153FA2-219A-4054-84F9-DC020DBC9144}"/>
          </ac:grpSpMkLst>
        </pc:grpChg>
        <pc:grpChg chg="add del mod">
          <ac:chgData name="hassan MH" userId="84cd2103f36ef0dc" providerId="LiveId" clId="{DEB09C12-C376-40B2-8D42-A50FB6EF1F24}" dt="2022-04-15T15:30:30.047" v="1687" actId="165"/>
          <ac:grpSpMkLst>
            <pc:docMk/>
            <pc:sldMk cId="4106468095" sldId="344"/>
            <ac:grpSpMk id="4" creationId="{EBD9E615-1E78-47CC-A2AC-D9FB30B87800}"/>
          </ac:grpSpMkLst>
        </pc:grpChg>
        <pc:grpChg chg="add mod">
          <ac:chgData name="hassan MH" userId="84cd2103f36ef0dc" providerId="LiveId" clId="{DEB09C12-C376-40B2-8D42-A50FB6EF1F24}" dt="2022-04-15T16:02:37.725" v="2205" actId="164"/>
          <ac:grpSpMkLst>
            <pc:docMk/>
            <pc:sldMk cId="4106468095" sldId="344"/>
            <ac:grpSpMk id="5" creationId="{CFA4E599-D9A3-4CB0-94D2-24C45CB23754}"/>
          </ac:grpSpMkLst>
        </pc:grpChg>
        <pc:grpChg chg="add del mod">
          <ac:chgData name="hassan MH" userId="84cd2103f36ef0dc" providerId="LiveId" clId="{DEB09C12-C376-40B2-8D42-A50FB6EF1F24}" dt="2022-04-15T16:57:05.146" v="2271" actId="165"/>
          <ac:grpSpMkLst>
            <pc:docMk/>
            <pc:sldMk cId="4106468095" sldId="344"/>
            <ac:grpSpMk id="6" creationId="{057FE1CA-99FC-4120-B855-6B09BF72A466}"/>
          </ac:grpSpMkLst>
        </pc:grpChg>
        <pc:grpChg chg="add mod">
          <ac:chgData name="hassan MH" userId="84cd2103f36ef0dc" providerId="LiveId" clId="{DEB09C12-C376-40B2-8D42-A50FB6EF1F24}" dt="2022-04-15T16:02:37.725" v="2205" actId="164"/>
          <ac:grpSpMkLst>
            <pc:docMk/>
            <pc:sldMk cId="4106468095" sldId="344"/>
            <ac:grpSpMk id="10" creationId="{AFF1D66A-8F19-42A7-B365-72B7D9B06B44}"/>
          </ac:grpSpMkLst>
        </pc:grpChg>
        <pc:grpChg chg="add del mod">
          <ac:chgData name="hassan MH" userId="84cd2103f36ef0dc" providerId="LiveId" clId="{DEB09C12-C376-40B2-8D42-A50FB6EF1F24}" dt="2022-04-15T15:29:50.894" v="1675" actId="165"/>
          <ac:grpSpMkLst>
            <pc:docMk/>
            <pc:sldMk cId="4106468095" sldId="344"/>
            <ac:grpSpMk id="27" creationId="{82CB80D5-EED8-40FE-ABD3-95C21A3EF7CF}"/>
          </ac:grpSpMkLst>
        </pc:grpChg>
        <pc:grpChg chg="del">
          <ac:chgData name="hassan MH" userId="84cd2103f36ef0dc" providerId="LiveId" clId="{DEB09C12-C376-40B2-8D42-A50FB6EF1F24}" dt="2022-04-15T15:29:36.580" v="1671" actId="478"/>
          <ac:grpSpMkLst>
            <pc:docMk/>
            <pc:sldMk cId="4106468095" sldId="344"/>
            <ac:grpSpMk id="29" creationId="{051D4F35-015D-4EAB-BCA7-5FB612DE3719}"/>
          </ac:grpSpMkLst>
        </pc:grpChg>
        <pc:grpChg chg="del mod topLvl">
          <ac:chgData name="hassan MH" userId="84cd2103f36ef0dc" providerId="LiveId" clId="{DEB09C12-C376-40B2-8D42-A50FB6EF1F24}" dt="2022-04-15T15:29:54.617" v="1677" actId="478"/>
          <ac:grpSpMkLst>
            <pc:docMk/>
            <pc:sldMk cId="4106468095" sldId="344"/>
            <ac:grpSpMk id="36" creationId="{5CB3A9A7-72A3-435B-98C5-B4AC7992A99A}"/>
          </ac:grpSpMkLst>
        </pc:grpChg>
        <pc:grpChg chg="add del mod topLvl">
          <ac:chgData name="hassan MH" userId="84cd2103f36ef0dc" providerId="LiveId" clId="{DEB09C12-C376-40B2-8D42-A50FB6EF1F24}" dt="2022-04-15T16:57:07.744" v="2272" actId="21"/>
          <ac:grpSpMkLst>
            <pc:docMk/>
            <pc:sldMk cId="4106468095" sldId="344"/>
            <ac:grpSpMk id="40" creationId="{1E52BF64-7E14-4289-9FB5-673C5B4F3443}"/>
          </ac:grpSpMkLst>
        </pc:grpChg>
        <pc:grpChg chg="mod">
          <ac:chgData name="hassan MH" userId="84cd2103f36ef0dc" providerId="LiveId" clId="{DEB09C12-C376-40B2-8D42-A50FB6EF1F24}" dt="2022-04-15T16:57:05.146" v="2271" actId="165"/>
          <ac:grpSpMkLst>
            <pc:docMk/>
            <pc:sldMk cId="4106468095" sldId="344"/>
            <ac:grpSpMk id="58" creationId="{0A807E6D-2D1F-43D8-A8AC-AC7BAC5BE4D2}"/>
          </ac:grpSpMkLst>
        </pc:grpChg>
        <pc:grpChg chg="mod">
          <ac:chgData name="hassan MH" userId="84cd2103f36ef0dc" providerId="LiveId" clId="{DEB09C12-C376-40B2-8D42-A50FB6EF1F24}" dt="2022-04-15T16:57:05.146" v="2271" actId="165"/>
          <ac:grpSpMkLst>
            <pc:docMk/>
            <pc:sldMk cId="4106468095" sldId="344"/>
            <ac:grpSpMk id="60" creationId="{EA995FF0-B35F-494F-A6E4-2B6A65BB38B9}"/>
          </ac:grpSpMkLst>
        </pc:grpChg>
        <pc:grpChg chg="mod">
          <ac:chgData name="hassan MH" userId="84cd2103f36ef0dc" providerId="LiveId" clId="{DEB09C12-C376-40B2-8D42-A50FB6EF1F24}" dt="2022-04-15T16:57:05.146" v="2271" actId="165"/>
          <ac:grpSpMkLst>
            <pc:docMk/>
            <pc:sldMk cId="4106468095" sldId="344"/>
            <ac:grpSpMk id="61" creationId="{9BC6228A-5A61-4B44-840D-F198BE33B6B8}"/>
          </ac:grpSpMkLst>
        </pc:grpChg>
        <pc:grpChg chg="add del mod">
          <ac:chgData name="hassan MH" userId="84cd2103f36ef0dc" providerId="LiveId" clId="{DEB09C12-C376-40B2-8D42-A50FB6EF1F24}" dt="2022-04-15T16:02:43.639" v="2208" actId="478"/>
          <ac:grpSpMkLst>
            <pc:docMk/>
            <pc:sldMk cId="4106468095" sldId="344"/>
            <ac:grpSpMk id="77" creationId="{585CAB7E-F2BD-473B-B480-DA09614FD14A}"/>
          </ac:grpSpMkLst>
        </pc:grpChg>
        <pc:grpChg chg="mod">
          <ac:chgData name="hassan MH" userId="84cd2103f36ef0dc" providerId="LiveId" clId="{DEB09C12-C376-40B2-8D42-A50FB6EF1F24}" dt="2022-04-15T15:32:10.804" v="1719"/>
          <ac:grpSpMkLst>
            <pc:docMk/>
            <pc:sldMk cId="4106468095" sldId="344"/>
            <ac:grpSpMk id="78" creationId="{205046CF-B704-473C-AB20-B46E520BC928}"/>
          </ac:grpSpMkLst>
        </pc:grpChg>
        <pc:grpChg chg="mod">
          <ac:chgData name="hassan MH" userId="84cd2103f36ef0dc" providerId="LiveId" clId="{DEB09C12-C376-40B2-8D42-A50FB6EF1F24}" dt="2022-04-15T15:32:10.804" v="1719"/>
          <ac:grpSpMkLst>
            <pc:docMk/>
            <pc:sldMk cId="4106468095" sldId="344"/>
            <ac:grpSpMk id="79" creationId="{03DE4909-0D1E-41C6-AADC-B6D6C4C46DB7}"/>
          </ac:grpSpMkLst>
        </pc:grpChg>
        <pc:grpChg chg="mod">
          <ac:chgData name="hassan MH" userId="84cd2103f36ef0dc" providerId="LiveId" clId="{DEB09C12-C376-40B2-8D42-A50FB6EF1F24}" dt="2022-04-15T15:32:10.804" v="1719"/>
          <ac:grpSpMkLst>
            <pc:docMk/>
            <pc:sldMk cId="4106468095" sldId="344"/>
            <ac:grpSpMk id="80" creationId="{17085337-D1FF-49FC-B45A-0E651D7249A9}"/>
          </ac:grpSpMkLst>
        </pc:grpChg>
        <pc:grpChg chg="mod">
          <ac:chgData name="hassan MH" userId="84cd2103f36ef0dc" providerId="LiveId" clId="{DEB09C12-C376-40B2-8D42-A50FB6EF1F24}" dt="2022-04-15T15:32:10.804" v="1719"/>
          <ac:grpSpMkLst>
            <pc:docMk/>
            <pc:sldMk cId="4106468095" sldId="344"/>
            <ac:grpSpMk id="81" creationId="{AC173697-A04C-46CE-A9FF-0C95F01DDB6E}"/>
          </ac:grpSpMkLst>
        </pc:grpChg>
        <pc:grpChg chg="mod">
          <ac:chgData name="hassan MH" userId="84cd2103f36ef0dc" providerId="LiveId" clId="{DEB09C12-C376-40B2-8D42-A50FB6EF1F24}" dt="2022-04-15T15:32:10.804" v="1719"/>
          <ac:grpSpMkLst>
            <pc:docMk/>
            <pc:sldMk cId="4106468095" sldId="344"/>
            <ac:grpSpMk id="82" creationId="{444AA0C5-604D-4DAA-9C0D-408B179FD759}"/>
          </ac:grpSpMkLst>
        </pc:grpChg>
        <pc:grpChg chg="mod">
          <ac:chgData name="hassan MH" userId="84cd2103f36ef0dc" providerId="LiveId" clId="{DEB09C12-C376-40B2-8D42-A50FB6EF1F24}" dt="2022-04-15T15:32:10.804" v="1719"/>
          <ac:grpSpMkLst>
            <pc:docMk/>
            <pc:sldMk cId="4106468095" sldId="344"/>
            <ac:grpSpMk id="83" creationId="{42BE0FED-F89C-4A70-92EF-C5EF817A4CFC}"/>
          </ac:grpSpMkLst>
        </pc:grpChg>
        <pc:grpChg chg="add del mod">
          <ac:chgData name="hassan MH" userId="84cd2103f36ef0dc" providerId="LiveId" clId="{DEB09C12-C376-40B2-8D42-A50FB6EF1F24}" dt="2022-04-15T16:02:44.238" v="2209" actId="478"/>
          <ac:grpSpMkLst>
            <pc:docMk/>
            <pc:sldMk cId="4106468095" sldId="344"/>
            <ac:grpSpMk id="120" creationId="{2548DF39-BFB5-413F-8BBA-9C97ECF834A1}"/>
          </ac:grpSpMkLst>
        </pc:grpChg>
        <pc:grpChg chg="mod">
          <ac:chgData name="hassan MH" userId="84cd2103f36ef0dc" providerId="LiveId" clId="{DEB09C12-C376-40B2-8D42-A50FB6EF1F24}" dt="2022-04-15T15:32:19.996" v="1723"/>
          <ac:grpSpMkLst>
            <pc:docMk/>
            <pc:sldMk cId="4106468095" sldId="344"/>
            <ac:grpSpMk id="121" creationId="{C0AF43EA-9D53-4A22-AB58-EA9882A3BFA3}"/>
          </ac:grpSpMkLst>
        </pc:grpChg>
        <pc:grpChg chg="mod">
          <ac:chgData name="hassan MH" userId="84cd2103f36ef0dc" providerId="LiveId" clId="{DEB09C12-C376-40B2-8D42-A50FB6EF1F24}" dt="2022-04-15T15:32:19.996" v="1723"/>
          <ac:grpSpMkLst>
            <pc:docMk/>
            <pc:sldMk cId="4106468095" sldId="344"/>
            <ac:grpSpMk id="122" creationId="{0BAD0758-9F58-42EB-BA0E-B763B64F09B6}"/>
          </ac:grpSpMkLst>
        </pc:grpChg>
        <pc:grpChg chg="add del mod">
          <ac:chgData name="hassan MH" userId="84cd2103f36ef0dc" providerId="LiveId" clId="{DEB09C12-C376-40B2-8D42-A50FB6EF1F24}" dt="2022-04-15T16:02:42.006" v="2206" actId="478"/>
          <ac:grpSpMkLst>
            <pc:docMk/>
            <pc:sldMk cId="4106468095" sldId="344"/>
            <ac:grpSpMk id="131" creationId="{585364ED-92DA-42F9-8AD6-DD96E6789ABC}"/>
          </ac:grpSpMkLst>
        </pc:grpChg>
        <pc:grpChg chg="mod">
          <ac:chgData name="hassan MH" userId="84cd2103f36ef0dc" providerId="LiveId" clId="{DEB09C12-C376-40B2-8D42-A50FB6EF1F24}" dt="2022-04-15T15:32:52.390" v="1733"/>
          <ac:grpSpMkLst>
            <pc:docMk/>
            <pc:sldMk cId="4106468095" sldId="344"/>
            <ac:grpSpMk id="132" creationId="{3E0F046B-F569-428D-8DDC-1D4AC011632F}"/>
          </ac:grpSpMkLst>
        </pc:grpChg>
        <pc:grpChg chg="mod">
          <ac:chgData name="hassan MH" userId="84cd2103f36ef0dc" providerId="LiveId" clId="{DEB09C12-C376-40B2-8D42-A50FB6EF1F24}" dt="2022-04-15T15:32:52.390" v="1733"/>
          <ac:grpSpMkLst>
            <pc:docMk/>
            <pc:sldMk cId="4106468095" sldId="344"/>
            <ac:grpSpMk id="136" creationId="{9B46EF89-6325-40F3-966F-718A45F59329}"/>
          </ac:grpSpMkLst>
        </pc:grpChg>
        <pc:picChg chg="add del mod">
          <ac:chgData name="hassan MH" userId="84cd2103f36ef0dc" providerId="LiveId" clId="{DEB09C12-C376-40B2-8D42-A50FB6EF1F24}" dt="2022-04-15T16:59:16.485" v="2323" actId="478"/>
          <ac:picMkLst>
            <pc:docMk/>
            <pc:sldMk cId="4106468095" sldId="344"/>
            <ac:picMk id="11" creationId="{09CBFD33-E914-4C27-8BC9-9B8E48E023EC}"/>
          </ac:picMkLst>
        </pc:picChg>
        <pc:picChg chg="del">
          <ac:chgData name="hassan MH" userId="84cd2103f36ef0dc" providerId="LiveId" clId="{DEB09C12-C376-40B2-8D42-A50FB6EF1F24}" dt="2022-04-15T16:02:42.856" v="2207" actId="478"/>
          <ac:picMkLst>
            <pc:docMk/>
            <pc:sldMk cId="4106468095" sldId="344"/>
            <ac:picMk id="22" creationId="{8E954309-8309-435D-AD98-CED17F6DCDD2}"/>
          </ac:picMkLst>
        </pc:picChg>
        <pc:picChg chg="mod">
          <ac:chgData name="hassan MH" userId="84cd2103f36ef0dc" providerId="LiveId" clId="{DEB09C12-C376-40B2-8D42-A50FB6EF1F24}" dt="2022-04-15T15:42:57.587" v="1894" actId="1076"/>
          <ac:picMkLst>
            <pc:docMk/>
            <pc:sldMk cId="4106468095" sldId="344"/>
            <ac:picMk id="26" creationId="{D39E9CA6-8601-44E5-8E04-B80227C301ED}"/>
          </ac:picMkLst>
        </pc:picChg>
        <pc:picChg chg="mod">
          <ac:chgData name="hassan MH" userId="84cd2103f36ef0dc" providerId="LiveId" clId="{DEB09C12-C376-40B2-8D42-A50FB6EF1F24}" dt="2022-04-15T15:29:50.894" v="1675" actId="165"/>
          <ac:picMkLst>
            <pc:docMk/>
            <pc:sldMk cId="4106468095" sldId="344"/>
            <ac:picMk id="39" creationId="{626A4762-074A-446B-9951-98593BCC0FD1}"/>
          </ac:picMkLst>
        </pc:picChg>
        <pc:picChg chg="add mod">
          <ac:chgData name="hassan MH" userId="84cd2103f36ef0dc" providerId="LiveId" clId="{DEB09C12-C376-40B2-8D42-A50FB6EF1F24}" dt="2022-04-15T17:00:02.089" v="2345" actId="1076"/>
          <ac:picMkLst>
            <pc:docMk/>
            <pc:sldMk cId="4106468095" sldId="344"/>
            <ac:picMk id="155" creationId="{BE33EDFA-1E04-4B88-BA65-0806D3A3841C}"/>
          </ac:picMkLst>
        </pc:picChg>
      </pc:sldChg>
      <pc:sldChg chg="del">
        <pc:chgData name="hassan MH" userId="84cd2103f36ef0dc" providerId="LiveId" clId="{DEB09C12-C376-40B2-8D42-A50FB6EF1F24}" dt="2022-04-15T12:33:46.260" v="0" actId="47"/>
        <pc:sldMkLst>
          <pc:docMk/>
          <pc:sldMk cId="1124779329" sldId="345"/>
        </pc:sldMkLst>
      </pc:sldChg>
      <pc:sldChg chg="addSp delSp modSp add mod ord modNotesTx">
        <pc:chgData name="hassan MH" userId="84cd2103f36ef0dc" providerId="LiveId" clId="{DEB09C12-C376-40B2-8D42-A50FB6EF1F24}" dt="2022-04-15T16:56:26.639" v="2263"/>
        <pc:sldMkLst>
          <pc:docMk/>
          <pc:sldMk cId="2627504679" sldId="345"/>
        </pc:sldMkLst>
        <pc:spChg chg="mod">
          <ac:chgData name="hassan MH" userId="84cd2103f36ef0dc" providerId="LiveId" clId="{DEB09C12-C376-40B2-8D42-A50FB6EF1F24}" dt="2022-04-15T15:55:39.299" v="2097" actId="1076"/>
          <ac:spMkLst>
            <pc:docMk/>
            <pc:sldMk cId="2627504679" sldId="345"/>
            <ac:spMk id="9" creationId="{C8B70419-674E-408C-BA40-75A92326E929}"/>
          </ac:spMkLst>
        </pc:spChg>
        <pc:spChg chg="mod">
          <ac:chgData name="hassan MH" userId="84cd2103f36ef0dc" providerId="LiveId" clId="{DEB09C12-C376-40B2-8D42-A50FB6EF1F24}" dt="2022-04-15T15:58:57.102" v="2136" actId="164"/>
          <ac:spMkLst>
            <pc:docMk/>
            <pc:sldMk cId="2627504679" sldId="345"/>
            <ac:spMk id="13" creationId="{10953DA8-2034-4987-84AE-99F02925F3DA}"/>
          </ac:spMkLst>
        </pc:spChg>
        <pc:spChg chg="mod">
          <ac:chgData name="hassan MH" userId="84cd2103f36ef0dc" providerId="LiveId" clId="{DEB09C12-C376-40B2-8D42-A50FB6EF1F24}" dt="2022-04-15T15:58:33.308" v="2133" actId="207"/>
          <ac:spMkLst>
            <pc:docMk/>
            <pc:sldMk cId="2627504679" sldId="345"/>
            <ac:spMk id="14" creationId="{FF46C56F-2A13-4DD9-95CC-91FEFF572BE9}"/>
          </ac:spMkLst>
        </pc:spChg>
        <pc:spChg chg="mod">
          <ac:chgData name="hassan MH" userId="84cd2103f36ef0dc" providerId="LiveId" clId="{DEB09C12-C376-40B2-8D42-A50FB6EF1F24}" dt="2022-04-15T15:52:47.834" v="2055" actId="207"/>
          <ac:spMkLst>
            <pc:docMk/>
            <pc:sldMk cId="2627504679" sldId="345"/>
            <ac:spMk id="15" creationId="{D98ECD44-2305-4062-A765-4E8F103C46AB}"/>
          </ac:spMkLst>
        </pc:spChg>
        <pc:spChg chg="mod">
          <ac:chgData name="hassan MH" userId="84cd2103f36ef0dc" providerId="LiveId" clId="{DEB09C12-C376-40B2-8D42-A50FB6EF1F24}" dt="2022-04-15T15:53:00.666" v="2056" actId="207"/>
          <ac:spMkLst>
            <pc:docMk/>
            <pc:sldMk cId="2627504679" sldId="345"/>
            <ac:spMk id="16" creationId="{F535361A-8415-47EB-8750-25D4A2403BAC}"/>
          </ac:spMkLst>
        </pc:spChg>
        <pc:spChg chg="del">
          <ac:chgData name="hassan MH" userId="84cd2103f36ef0dc" providerId="LiveId" clId="{DEB09C12-C376-40B2-8D42-A50FB6EF1F24}" dt="2022-04-15T15:45:44.802" v="1932" actId="478"/>
          <ac:spMkLst>
            <pc:docMk/>
            <pc:sldMk cId="2627504679" sldId="345"/>
            <ac:spMk id="19" creationId="{BCCB90CF-11F9-4F52-8B94-F9571B97EE1B}"/>
          </ac:spMkLst>
        </pc:spChg>
        <pc:spChg chg="mod">
          <ac:chgData name="hassan MH" userId="84cd2103f36ef0dc" providerId="LiveId" clId="{DEB09C12-C376-40B2-8D42-A50FB6EF1F24}" dt="2022-04-15T15:55:02.041" v="2091" actId="1076"/>
          <ac:spMkLst>
            <pc:docMk/>
            <pc:sldMk cId="2627504679" sldId="345"/>
            <ac:spMk id="21" creationId="{4392A2DE-A1D3-4D10-87ED-5B1ACBEBBD5A}"/>
          </ac:spMkLst>
        </pc:spChg>
        <pc:spChg chg="del">
          <ac:chgData name="hassan MH" userId="84cd2103f36ef0dc" providerId="LiveId" clId="{DEB09C12-C376-40B2-8D42-A50FB6EF1F24}" dt="2022-04-15T15:46:10.523" v="1950" actId="478"/>
          <ac:spMkLst>
            <pc:docMk/>
            <pc:sldMk cId="2627504679" sldId="345"/>
            <ac:spMk id="25" creationId="{CFACA65D-B5D9-4BAB-A53D-2FC98564751A}"/>
          </ac:spMkLst>
        </pc:spChg>
        <pc:spChg chg="add mod">
          <ac:chgData name="hassan MH" userId="84cd2103f36ef0dc" providerId="LiveId" clId="{DEB09C12-C376-40B2-8D42-A50FB6EF1F24}" dt="2022-04-15T15:46:01.797" v="1944" actId="571"/>
          <ac:spMkLst>
            <pc:docMk/>
            <pc:sldMk cId="2627504679" sldId="345"/>
            <ac:spMk id="27" creationId="{E84BF61F-F791-4429-979A-B71E05E0A170}"/>
          </ac:spMkLst>
        </pc:spChg>
        <pc:spChg chg="add mod">
          <ac:chgData name="hassan MH" userId="84cd2103f36ef0dc" providerId="LiveId" clId="{DEB09C12-C376-40B2-8D42-A50FB6EF1F24}" dt="2022-04-15T15:58:52.817" v="2135" actId="164"/>
          <ac:spMkLst>
            <pc:docMk/>
            <pc:sldMk cId="2627504679" sldId="345"/>
            <ac:spMk id="28" creationId="{AA1EF1CB-9CD2-4EFC-9DFD-FECB67ADF226}"/>
          </ac:spMkLst>
        </pc:spChg>
        <pc:spChg chg="add mod">
          <ac:chgData name="hassan MH" userId="84cd2103f36ef0dc" providerId="LiveId" clId="{DEB09C12-C376-40B2-8D42-A50FB6EF1F24}" dt="2022-04-15T15:59:00.929" v="2137" actId="164"/>
          <ac:spMkLst>
            <pc:docMk/>
            <pc:sldMk cId="2627504679" sldId="345"/>
            <ac:spMk id="29" creationId="{9EB82D10-75C2-491F-8ABA-4C0DB5E376F4}"/>
          </ac:spMkLst>
        </pc:spChg>
        <pc:spChg chg="add mod">
          <ac:chgData name="hassan MH" userId="84cd2103f36ef0dc" providerId="LiveId" clId="{DEB09C12-C376-40B2-8D42-A50FB6EF1F24}" dt="2022-04-15T15:59:04.472" v="2138" actId="164"/>
          <ac:spMkLst>
            <pc:docMk/>
            <pc:sldMk cId="2627504679" sldId="345"/>
            <ac:spMk id="31" creationId="{C5224D75-587B-4F67-A658-5F2E8C6D12F7}"/>
          </ac:spMkLst>
        </pc:spChg>
        <pc:spChg chg="del">
          <ac:chgData name="hassan MH" userId="84cd2103f36ef0dc" providerId="LiveId" clId="{DEB09C12-C376-40B2-8D42-A50FB6EF1F24}" dt="2022-04-15T15:45:47.190" v="1934" actId="478"/>
          <ac:spMkLst>
            <pc:docMk/>
            <pc:sldMk cId="2627504679" sldId="345"/>
            <ac:spMk id="32" creationId="{9ED76123-8CA5-4592-8BC2-F37B0A91FBD9}"/>
          </ac:spMkLst>
        </pc:spChg>
        <pc:spChg chg="add mod">
          <ac:chgData name="hassan MH" userId="84cd2103f36ef0dc" providerId="LiveId" clId="{DEB09C12-C376-40B2-8D42-A50FB6EF1F24}" dt="2022-04-15T15:57:32.666" v="2125" actId="14100"/>
          <ac:spMkLst>
            <pc:docMk/>
            <pc:sldMk cId="2627504679" sldId="345"/>
            <ac:spMk id="33" creationId="{2FCB079D-A8F2-4E9C-B8F5-1C90A2EFC54B}"/>
          </ac:spMkLst>
        </pc:spChg>
        <pc:spChg chg="mod">
          <ac:chgData name="hassan MH" userId="84cd2103f36ef0dc" providerId="LiveId" clId="{DEB09C12-C376-40B2-8D42-A50FB6EF1F24}" dt="2022-04-15T15:51:45.958" v="2040" actId="207"/>
          <ac:spMkLst>
            <pc:docMk/>
            <pc:sldMk cId="2627504679" sldId="345"/>
            <ac:spMk id="37" creationId="{E43A64E2-5F7B-40D6-B869-A09776F3647B}"/>
          </ac:spMkLst>
        </pc:spChg>
        <pc:spChg chg="mod">
          <ac:chgData name="hassan MH" userId="84cd2103f36ef0dc" providerId="LiveId" clId="{DEB09C12-C376-40B2-8D42-A50FB6EF1F24}" dt="2022-04-15T15:51:55.275" v="2041" actId="207"/>
          <ac:spMkLst>
            <pc:docMk/>
            <pc:sldMk cId="2627504679" sldId="345"/>
            <ac:spMk id="39" creationId="{71952E55-010E-469B-A3E8-7159219F61E4}"/>
          </ac:spMkLst>
        </pc:spChg>
        <pc:spChg chg="mod">
          <ac:chgData name="hassan MH" userId="84cd2103f36ef0dc" providerId="LiveId" clId="{DEB09C12-C376-40B2-8D42-A50FB6EF1F24}" dt="2022-04-15T15:51:55.275" v="2041" actId="207"/>
          <ac:spMkLst>
            <pc:docMk/>
            <pc:sldMk cId="2627504679" sldId="345"/>
            <ac:spMk id="40" creationId="{BEC6391B-0BB4-4848-97BA-1DEDB218986F}"/>
          </ac:spMkLst>
        </pc:spChg>
        <pc:spChg chg="mod">
          <ac:chgData name="hassan MH" userId="84cd2103f36ef0dc" providerId="LiveId" clId="{DEB09C12-C376-40B2-8D42-A50FB6EF1F24}" dt="2022-04-15T15:51:55.275" v="2041" actId="207"/>
          <ac:spMkLst>
            <pc:docMk/>
            <pc:sldMk cId="2627504679" sldId="345"/>
            <ac:spMk id="41" creationId="{BB291A08-60AE-417C-B100-E5AC8BD741DC}"/>
          </ac:spMkLst>
        </pc:spChg>
        <pc:spChg chg="mod">
          <ac:chgData name="hassan MH" userId="84cd2103f36ef0dc" providerId="LiveId" clId="{DEB09C12-C376-40B2-8D42-A50FB6EF1F24}" dt="2022-04-15T15:51:55.275" v="2041" actId="207"/>
          <ac:spMkLst>
            <pc:docMk/>
            <pc:sldMk cId="2627504679" sldId="345"/>
            <ac:spMk id="42" creationId="{A08CB342-8D83-459A-97B6-1FAE8E4CD03B}"/>
          </ac:spMkLst>
        </pc:spChg>
        <pc:spChg chg="mod">
          <ac:chgData name="hassan MH" userId="84cd2103f36ef0dc" providerId="LiveId" clId="{DEB09C12-C376-40B2-8D42-A50FB6EF1F24}" dt="2022-04-15T15:51:55.275" v="2041" actId="207"/>
          <ac:spMkLst>
            <pc:docMk/>
            <pc:sldMk cId="2627504679" sldId="345"/>
            <ac:spMk id="43" creationId="{C51C9859-985B-4CC5-9D66-4354F5C472E1}"/>
          </ac:spMkLst>
        </pc:spChg>
        <pc:spChg chg="mod">
          <ac:chgData name="hassan MH" userId="84cd2103f36ef0dc" providerId="LiveId" clId="{DEB09C12-C376-40B2-8D42-A50FB6EF1F24}" dt="2022-04-15T15:51:55.275" v="2041" actId="207"/>
          <ac:spMkLst>
            <pc:docMk/>
            <pc:sldMk cId="2627504679" sldId="345"/>
            <ac:spMk id="44" creationId="{419F3BB4-B3E1-4A0C-A43F-80620FF8732A}"/>
          </ac:spMkLst>
        </pc:spChg>
        <pc:spChg chg="mod">
          <ac:chgData name="hassan MH" userId="84cd2103f36ef0dc" providerId="LiveId" clId="{DEB09C12-C376-40B2-8D42-A50FB6EF1F24}" dt="2022-04-15T15:51:55.275" v="2041" actId="207"/>
          <ac:spMkLst>
            <pc:docMk/>
            <pc:sldMk cId="2627504679" sldId="345"/>
            <ac:spMk id="45" creationId="{538E8B95-FA56-41E5-81C6-FF6CAF2873FF}"/>
          </ac:spMkLst>
        </pc:spChg>
        <pc:spChg chg="mod">
          <ac:chgData name="hassan MH" userId="84cd2103f36ef0dc" providerId="LiveId" clId="{DEB09C12-C376-40B2-8D42-A50FB6EF1F24}" dt="2022-04-15T15:51:45.958" v="2040" actId="207"/>
          <ac:spMkLst>
            <pc:docMk/>
            <pc:sldMk cId="2627504679" sldId="345"/>
            <ac:spMk id="46" creationId="{72C327FA-2258-49B7-9B88-80A64D9B1D7E}"/>
          </ac:spMkLst>
        </pc:spChg>
        <pc:spChg chg="mod">
          <ac:chgData name="hassan MH" userId="84cd2103f36ef0dc" providerId="LiveId" clId="{DEB09C12-C376-40B2-8D42-A50FB6EF1F24}" dt="2022-04-15T15:51:45.958" v="2040" actId="207"/>
          <ac:spMkLst>
            <pc:docMk/>
            <pc:sldMk cId="2627504679" sldId="345"/>
            <ac:spMk id="47" creationId="{49B9FB39-37C0-418A-B7C4-11211F078908}"/>
          </ac:spMkLst>
        </pc:spChg>
        <pc:spChg chg="mod">
          <ac:chgData name="hassan MH" userId="84cd2103f36ef0dc" providerId="LiveId" clId="{DEB09C12-C376-40B2-8D42-A50FB6EF1F24}" dt="2022-04-15T15:51:45.958" v="2040" actId="207"/>
          <ac:spMkLst>
            <pc:docMk/>
            <pc:sldMk cId="2627504679" sldId="345"/>
            <ac:spMk id="49" creationId="{CB580357-8295-46AF-A2EA-30366CA7F252}"/>
          </ac:spMkLst>
        </pc:spChg>
        <pc:spChg chg="mod">
          <ac:chgData name="hassan MH" userId="84cd2103f36ef0dc" providerId="LiveId" clId="{DEB09C12-C376-40B2-8D42-A50FB6EF1F24}" dt="2022-04-15T15:51:45.958" v="2040" actId="207"/>
          <ac:spMkLst>
            <pc:docMk/>
            <pc:sldMk cId="2627504679" sldId="345"/>
            <ac:spMk id="50" creationId="{10703E01-360C-447D-9C5E-FAB63984239D}"/>
          </ac:spMkLst>
        </pc:spChg>
        <pc:spChg chg="mod">
          <ac:chgData name="hassan MH" userId="84cd2103f36ef0dc" providerId="LiveId" clId="{DEB09C12-C376-40B2-8D42-A50FB6EF1F24}" dt="2022-04-15T15:51:45.958" v="2040" actId="207"/>
          <ac:spMkLst>
            <pc:docMk/>
            <pc:sldMk cId="2627504679" sldId="345"/>
            <ac:spMk id="51" creationId="{B52C8586-93FF-4EF6-948D-D712E486D34D}"/>
          </ac:spMkLst>
        </pc:spChg>
        <pc:spChg chg="mod">
          <ac:chgData name="hassan MH" userId="84cd2103f36ef0dc" providerId="LiveId" clId="{DEB09C12-C376-40B2-8D42-A50FB6EF1F24}" dt="2022-04-15T15:51:45.958" v="2040" actId="207"/>
          <ac:spMkLst>
            <pc:docMk/>
            <pc:sldMk cId="2627504679" sldId="345"/>
            <ac:spMk id="52" creationId="{C53D7F23-5B33-4377-A7EE-0CAE624B4E21}"/>
          </ac:spMkLst>
        </pc:spChg>
        <pc:spChg chg="mod">
          <ac:chgData name="hassan MH" userId="84cd2103f36ef0dc" providerId="LiveId" clId="{DEB09C12-C376-40B2-8D42-A50FB6EF1F24}" dt="2022-04-15T15:51:45.958" v="2040" actId="207"/>
          <ac:spMkLst>
            <pc:docMk/>
            <pc:sldMk cId="2627504679" sldId="345"/>
            <ac:spMk id="53" creationId="{79AB3BFF-506F-4181-9075-2ADA3A7267C2}"/>
          </ac:spMkLst>
        </pc:spChg>
        <pc:spChg chg="mod">
          <ac:chgData name="hassan MH" userId="84cd2103f36ef0dc" providerId="LiveId" clId="{DEB09C12-C376-40B2-8D42-A50FB6EF1F24}" dt="2022-04-15T15:46:42.702" v="1959"/>
          <ac:spMkLst>
            <pc:docMk/>
            <pc:sldMk cId="2627504679" sldId="345"/>
            <ac:spMk id="60" creationId="{97F33F23-D49C-4D60-A79E-27BD119DE1AB}"/>
          </ac:spMkLst>
        </pc:spChg>
        <pc:spChg chg="mod">
          <ac:chgData name="hassan MH" userId="84cd2103f36ef0dc" providerId="LiveId" clId="{DEB09C12-C376-40B2-8D42-A50FB6EF1F24}" dt="2022-04-15T15:46:42.702" v="1959"/>
          <ac:spMkLst>
            <pc:docMk/>
            <pc:sldMk cId="2627504679" sldId="345"/>
            <ac:spMk id="61" creationId="{D0DFC657-C3BA-4312-B44D-D352B546E91E}"/>
          </ac:spMkLst>
        </pc:spChg>
        <pc:spChg chg="mod">
          <ac:chgData name="hassan MH" userId="84cd2103f36ef0dc" providerId="LiveId" clId="{DEB09C12-C376-40B2-8D42-A50FB6EF1F24}" dt="2022-04-15T15:46:42.702" v="1959"/>
          <ac:spMkLst>
            <pc:docMk/>
            <pc:sldMk cId="2627504679" sldId="345"/>
            <ac:spMk id="62" creationId="{A7A6E897-F3DB-4664-91C0-8B69ABE72B06}"/>
          </ac:spMkLst>
        </pc:spChg>
        <pc:spChg chg="mod">
          <ac:chgData name="hassan MH" userId="84cd2103f36ef0dc" providerId="LiveId" clId="{DEB09C12-C376-40B2-8D42-A50FB6EF1F24}" dt="2022-04-15T15:46:42.702" v="1959"/>
          <ac:spMkLst>
            <pc:docMk/>
            <pc:sldMk cId="2627504679" sldId="345"/>
            <ac:spMk id="63" creationId="{E8D55CA4-F446-411B-8E04-614D8FBC6788}"/>
          </ac:spMkLst>
        </pc:spChg>
        <pc:spChg chg="mod">
          <ac:chgData name="hassan MH" userId="84cd2103f36ef0dc" providerId="LiveId" clId="{DEB09C12-C376-40B2-8D42-A50FB6EF1F24}" dt="2022-04-15T15:46:42.702" v="1959"/>
          <ac:spMkLst>
            <pc:docMk/>
            <pc:sldMk cId="2627504679" sldId="345"/>
            <ac:spMk id="64" creationId="{E8F5BBB7-1893-4671-99DA-D4A277FD173E}"/>
          </ac:spMkLst>
        </pc:spChg>
        <pc:spChg chg="mod">
          <ac:chgData name="hassan MH" userId="84cd2103f36ef0dc" providerId="LiveId" clId="{DEB09C12-C376-40B2-8D42-A50FB6EF1F24}" dt="2022-04-15T15:46:42.702" v="1959"/>
          <ac:spMkLst>
            <pc:docMk/>
            <pc:sldMk cId="2627504679" sldId="345"/>
            <ac:spMk id="65" creationId="{AADF2150-6BE8-4085-97D0-40B7BE01587F}"/>
          </ac:spMkLst>
        </pc:spChg>
        <pc:spChg chg="mod">
          <ac:chgData name="hassan MH" userId="84cd2103f36ef0dc" providerId="LiveId" clId="{DEB09C12-C376-40B2-8D42-A50FB6EF1F24}" dt="2022-04-15T15:46:42.702" v="1959"/>
          <ac:spMkLst>
            <pc:docMk/>
            <pc:sldMk cId="2627504679" sldId="345"/>
            <ac:spMk id="66" creationId="{61CACC73-2C06-4432-9335-FB82DB8AA10B}"/>
          </ac:spMkLst>
        </pc:spChg>
        <pc:spChg chg="mod">
          <ac:chgData name="hassan MH" userId="84cd2103f36ef0dc" providerId="LiveId" clId="{DEB09C12-C376-40B2-8D42-A50FB6EF1F24}" dt="2022-04-15T15:46:42.702" v="1959"/>
          <ac:spMkLst>
            <pc:docMk/>
            <pc:sldMk cId="2627504679" sldId="345"/>
            <ac:spMk id="67" creationId="{710C2DD8-2206-450B-A59A-65CC5A642601}"/>
          </ac:spMkLst>
        </pc:spChg>
        <pc:spChg chg="mod">
          <ac:chgData name="hassan MH" userId="84cd2103f36ef0dc" providerId="LiveId" clId="{DEB09C12-C376-40B2-8D42-A50FB6EF1F24}" dt="2022-04-15T15:46:42.702" v="1959"/>
          <ac:spMkLst>
            <pc:docMk/>
            <pc:sldMk cId="2627504679" sldId="345"/>
            <ac:spMk id="68" creationId="{51C59680-DCF1-4963-9116-3C8264A9AF79}"/>
          </ac:spMkLst>
        </pc:spChg>
        <pc:spChg chg="mod">
          <ac:chgData name="hassan MH" userId="84cd2103f36ef0dc" providerId="LiveId" clId="{DEB09C12-C376-40B2-8D42-A50FB6EF1F24}" dt="2022-04-15T15:46:42.702" v="1959"/>
          <ac:spMkLst>
            <pc:docMk/>
            <pc:sldMk cId="2627504679" sldId="345"/>
            <ac:spMk id="69" creationId="{B2831567-0B43-4359-A60B-968B0943295B}"/>
          </ac:spMkLst>
        </pc:spChg>
        <pc:spChg chg="mod">
          <ac:chgData name="hassan MH" userId="84cd2103f36ef0dc" providerId="LiveId" clId="{DEB09C12-C376-40B2-8D42-A50FB6EF1F24}" dt="2022-04-15T15:46:42.702" v="1959"/>
          <ac:spMkLst>
            <pc:docMk/>
            <pc:sldMk cId="2627504679" sldId="345"/>
            <ac:spMk id="70" creationId="{B4EF84FC-57A5-4E1E-B99A-8578A0B50B35}"/>
          </ac:spMkLst>
        </pc:spChg>
        <pc:spChg chg="mod">
          <ac:chgData name="hassan MH" userId="84cd2103f36ef0dc" providerId="LiveId" clId="{DEB09C12-C376-40B2-8D42-A50FB6EF1F24}" dt="2022-04-15T15:46:42.702" v="1959"/>
          <ac:spMkLst>
            <pc:docMk/>
            <pc:sldMk cId="2627504679" sldId="345"/>
            <ac:spMk id="71" creationId="{44E2BBCC-5655-45FE-A8BA-6CBC7CE64049}"/>
          </ac:spMkLst>
        </pc:spChg>
        <pc:spChg chg="mod">
          <ac:chgData name="hassan MH" userId="84cd2103f36ef0dc" providerId="LiveId" clId="{DEB09C12-C376-40B2-8D42-A50FB6EF1F24}" dt="2022-04-15T15:46:42.702" v="1959"/>
          <ac:spMkLst>
            <pc:docMk/>
            <pc:sldMk cId="2627504679" sldId="345"/>
            <ac:spMk id="72" creationId="{8B7CAEB8-9BBE-436A-A7DA-3FDE82A5DD01}"/>
          </ac:spMkLst>
        </pc:spChg>
        <pc:spChg chg="mod">
          <ac:chgData name="hassan MH" userId="84cd2103f36ef0dc" providerId="LiveId" clId="{DEB09C12-C376-40B2-8D42-A50FB6EF1F24}" dt="2022-04-15T15:46:42.702" v="1959"/>
          <ac:spMkLst>
            <pc:docMk/>
            <pc:sldMk cId="2627504679" sldId="345"/>
            <ac:spMk id="73" creationId="{9E3AC038-0DD9-4B29-B257-2DF0BABDC217}"/>
          </ac:spMkLst>
        </pc:spChg>
        <pc:spChg chg="mod">
          <ac:chgData name="hassan MH" userId="84cd2103f36ef0dc" providerId="LiveId" clId="{DEB09C12-C376-40B2-8D42-A50FB6EF1F24}" dt="2022-04-15T15:46:42.702" v="1959"/>
          <ac:spMkLst>
            <pc:docMk/>
            <pc:sldMk cId="2627504679" sldId="345"/>
            <ac:spMk id="74" creationId="{FE18CB01-F849-405A-A307-045B47EEB8D7}"/>
          </ac:spMkLst>
        </pc:spChg>
        <pc:spChg chg="mod">
          <ac:chgData name="hassan MH" userId="84cd2103f36ef0dc" providerId="LiveId" clId="{DEB09C12-C376-40B2-8D42-A50FB6EF1F24}" dt="2022-04-15T15:46:42.702" v="1959"/>
          <ac:spMkLst>
            <pc:docMk/>
            <pc:sldMk cId="2627504679" sldId="345"/>
            <ac:spMk id="75" creationId="{8AEEF2E3-65AB-4E77-A6F7-C40C5BE29D1B}"/>
          </ac:spMkLst>
        </pc:spChg>
        <pc:spChg chg="mod">
          <ac:chgData name="hassan MH" userId="84cd2103f36ef0dc" providerId="LiveId" clId="{DEB09C12-C376-40B2-8D42-A50FB6EF1F24}" dt="2022-04-15T15:46:42.702" v="1959"/>
          <ac:spMkLst>
            <pc:docMk/>
            <pc:sldMk cId="2627504679" sldId="345"/>
            <ac:spMk id="76" creationId="{922508C9-AD80-4705-BED2-D657F3100995}"/>
          </ac:spMkLst>
        </pc:spChg>
        <pc:spChg chg="mod">
          <ac:chgData name="hassan MH" userId="84cd2103f36ef0dc" providerId="LiveId" clId="{DEB09C12-C376-40B2-8D42-A50FB6EF1F24}" dt="2022-04-15T15:46:42.702" v="1959"/>
          <ac:spMkLst>
            <pc:docMk/>
            <pc:sldMk cId="2627504679" sldId="345"/>
            <ac:spMk id="77" creationId="{F90F4AAE-8EA8-4EC0-A94E-944FA10F7437}"/>
          </ac:spMkLst>
        </pc:spChg>
        <pc:spChg chg="mod">
          <ac:chgData name="hassan MH" userId="84cd2103f36ef0dc" providerId="LiveId" clId="{DEB09C12-C376-40B2-8D42-A50FB6EF1F24}" dt="2022-04-15T15:46:42.702" v="1959"/>
          <ac:spMkLst>
            <pc:docMk/>
            <pc:sldMk cId="2627504679" sldId="345"/>
            <ac:spMk id="78" creationId="{37BD86A8-8C48-4F64-BA0C-745D05F71BC6}"/>
          </ac:spMkLst>
        </pc:spChg>
        <pc:spChg chg="mod">
          <ac:chgData name="hassan MH" userId="84cd2103f36ef0dc" providerId="LiveId" clId="{DEB09C12-C376-40B2-8D42-A50FB6EF1F24}" dt="2022-04-15T15:46:42.702" v="1959"/>
          <ac:spMkLst>
            <pc:docMk/>
            <pc:sldMk cId="2627504679" sldId="345"/>
            <ac:spMk id="79" creationId="{8225D6D8-7741-4B2A-85D2-BE24EC38D688}"/>
          </ac:spMkLst>
        </pc:spChg>
        <pc:spChg chg="mod">
          <ac:chgData name="hassan MH" userId="84cd2103f36ef0dc" providerId="LiveId" clId="{DEB09C12-C376-40B2-8D42-A50FB6EF1F24}" dt="2022-04-15T15:46:42.702" v="1959"/>
          <ac:spMkLst>
            <pc:docMk/>
            <pc:sldMk cId="2627504679" sldId="345"/>
            <ac:spMk id="80" creationId="{7F80C728-69ED-4CF2-BFA8-5E29B7341195}"/>
          </ac:spMkLst>
        </pc:spChg>
        <pc:spChg chg="mod">
          <ac:chgData name="hassan MH" userId="84cd2103f36ef0dc" providerId="LiveId" clId="{DEB09C12-C376-40B2-8D42-A50FB6EF1F24}" dt="2022-04-15T15:46:42.702" v="1959"/>
          <ac:spMkLst>
            <pc:docMk/>
            <pc:sldMk cId="2627504679" sldId="345"/>
            <ac:spMk id="81" creationId="{09BB73CB-9BA4-48E1-9B80-490736FDC1BD}"/>
          </ac:spMkLst>
        </pc:spChg>
        <pc:spChg chg="mod">
          <ac:chgData name="hassan MH" userId="84cd2103f36ef0dc" providerId="LiveId" clId="{DEB09C12-C376-40B2-8D42-A50FB6EF1F24}" dt="2022-04-15T15:46:42.702" v="1959"/>
          <ac:spMkLst>
            <pc:docMk/>
            <pc:sldMk cId="2627504679" sldId="345"/>
            <ac:spMk id="82" creationId="{A233DE32-1703-452C-9485-E98056D7D29B}"/>
          </ac:spMkLst>
        </pc:spChg>
        <pc:spChg chg="mod">
          <ac:chgData name="hassan MH" userId="84cd2103f36ef0dc" providerId="LiveId" clId="{DEB09C12-C376-40B2-8D42-A50FB6EF1F24}" dt="2022-04-15T15:46:42.702" v="1959"/>
          <ac:spMkLst>
            <pc:docMk/>
            <pc:sldMk cId="2627504679" sldId="345"/>
            <ac:spMk id="83" creationId="{BB5C1E8D-0D29-4D69-81DB-DBC8D586834E}"/>
          </ac:spMkLst>
        </pc:spChg>
        <pc:spChg chg="mod">
          <ac:chgData name="hassan MH" userId="84cd2103f36ef0dc" providerId="LiveId" clId="{DEB09C12-C376-40B2-8D42-A50FB6EF1F24}" dt="2022-04-15T15:46:42.702" v="1959"/>
          <ac:spMkLst>
            <pc:docMk/>
            <pc:sldMk cId="2627504679" sldId="345"/>
            <ac:spMk id="84" creationId="{D3846830-6C66-44E8-B289-AF5A101FEDCC}"/>
          </ac:spMkLst>
        </pc:spChg>
        <pc:spChg chg="mod">
          <ac:chgData name="hassan MH" userId="84cd2103f36ef0dc" providerId="LiveId" clId="{DEB09C12-C376-40B2-8D42-A50FB6EF1F24}" dt="2022-04-15T15:46:42.702" v="1959"/>
          <ac:spMkLst>
            <pc:docMk/>
            <pc:sldMk cId="2627504679" sldId="345"/>
            <ac:spMk id="85" creationId="{3AF17304-B235-43A9-8FFC-8D93D18F6DE3}"/>
          </ac:spMkLst>
        </pc:spChg>
        <pc:spChg chg="mod">
          <ac:chgData name="hassan MH" userId="84cd2103f36ef0dc" providerId="LiveId" clId="{DEB09C12-C376-40B2-8D42-A50FB6EF1F24}" dt="2022-04-15T15:46:42.702" v="1959"/>
          <ac:spMkLst>
            <pc:docMk/>
            <pc:sldMk cId="2627504679" sldId="345"/>
            <ac:spMk id="88" creationId="{DFE75BD3-D1B1-4625-B13B-0739E2BC9E73}"/>
          </ac:spMkLst>
        </pc:spChg>
        <pc:spChg chg="mod">
          <ac:chgData name="hassan MH" userId="84cd2103f36ef0dc" providerId="LiveId" clId="{DEB09C12-C376-40B2-8D42-A50FB6EF1F24}" dt="2022-04-15T15:46:42.702" v="1959"/>
          <ac:spMkLst>
            <pc:docMk/>
            <pc:sldMk cId="2627504679" sldId="345"/>
            <ac:spMk id="89" creationId="{41044261-0759-4658-A589-2771544D3F42}"/>
          </ac:spMkLst>
        </pc:spChg>
        <pc:spChg chg="mod">
          <ac:chgData name="hassan MH" userId="84cd2103f36ef0dc" providerId="LiveId" clId="{DEB09C12-C376-40B2-8D42-A50FB6EF1F24}" dt="2022-04-15T15:46:42.702" v="1959"/>
          <ac:spMkLst>
            <pc:docMk/>
            <pc:sldMk cId="2627504679" sldId="345"/>
            <ac:spMk id="90" creationId="{C9F94838-61CA-4A42-9643-516885023B1D}"/>
          </ac:spMkLst>
        </pc:spChg>
        <pc:spChg chg="mod">
          <ac:chgData name="hassan MH" userId="84cd2103f36ef0dc" providerId="LiveId" clId="{DEB09C12-C376-40B2-8D42-A50FB6EF1F24}" dt="2022-04-15T15:46:42.702" v="1959"/>
          <ac:spMkLst>
            <pc:docMk/>
            <pc:sldMk cId="2627504679" sldId="345"/>
            <ac:spMk id="91" creationId="{A9CCB2F1-A255-4C35-8ED5-7F4A483CE21D}"/>
          </ac:spMkLst>
        </pc:spChg>
        <pc:spChg chg="mod">
          <ac:chgData name="hassan MH" userId="84cd2103f36ef0dc" providerId="LiveId" clId="{DEB09C12-C376-40B2-8D42-A50FB6EF1F24}" dt="2022-04-15T15:46:42.702" v="1959"/>
          <ac:spMkLst>
            <pc:docMk/>
            <pc:sldMk cId="2627504679" sldId="345"/>
            <ac:spMk id="92" creationId="{F099E715-5FAE-4B8E-A170-7E528ED935A6}"/>
          </ac:spMkLst>
        </pc:spChg>
        <pc:spChg chg="mod">
          <ac:chgData name="hassan MH" userId="84cd2103f36ef0dc" providerId="LiveId" clId="{DEB09C12-C376-40B2-8D42-A50FB6EF1F24}" dt="2022-04-15T15:46:42.702" v="1959"/>
          <ac:spMkLst>
            <pc:docMk/>
            <pc:sldMk cId="2627504679" sldId="345"/>
            <ac:spMk id="93" creationId="{DA24D6C5-ACE7-4464-91F7-10E49608AD93}"/>
          </ac:spMkLst>
        </pc:spChg>
        <pc:spChg chg="mod">
          <ac:chgData name="hassan MH" userId="84cd2103f36ef0dc" providerId="LiveId" clId="{DEB09C12-C376-40B2-8D42-A50FB6EF1F24}" dt="2022-04-15T15:46:42.702" v="1959"/>
          <ac:spMkLst>
            <pc:docMk/>
            <pc:sldMk cId="2627504679" sldId="345"/>
            <ac:spMk id="94" creationId="{338ABE76-90AD-4906-B309-8A4881D5A21A}"/>
          </ac:spMkLst>
        </pc:spChg>
        <pc:spChg chg="mod">
          <ac:chgData name="hassan MH" userId="84cd2103f36ef0dc" providerId="LiveId" clId="{DEB09C12-C376-40B2-8D42-A50FB6EF1F24}" dt="2022-04-15T15:46:42.702" v="1959"/>
          <ac:spMkLst>
            <pc:docMk/>
            <pc:sldMk cId="2627504679" sldId="345"/>
            <ac:spMk id="95" creationId="{B8E1E8AE-C156-4ED4-8A5F-763291D4A276}"/>
          </ac:spMkLst>
        </pc:spChg>
        <pc:spChg chg="mod">
          <ac:chgData name="hassan MH" userId="84cd2103f36ef0dc" providerId="LiveId" clId="{DEB09C12-C376-40B2-8D42-A50FB6EF1F24}" dt="2022-04-15T15:46:42.702" v="1959"/>
          <ac:spMkLst>
            <pc:docMk/>
            <pc:sldMk cId="2627504679" sldId="345"/>
            <ac:spMk id="96" creationId="{689A0471-0615-4AA6-B54A-B1FD6DEFC2D8}"/>
          </ac:spMkLst>
        </pc:spChg>
        <pc:spChg chg="mod">
          <ac:chgData name="hassan MH" userId="84cd2103f36ef0dc" providerId="LiveId" clId="{DEB09C12-C376-40B2-8D42-A50FB6EF1F24}" dt="2022-04-15T15:46:42.702" v="1959"/>
          <ac:spMkLst>
            <pc:docMk/>
            <pc:sldMk cId="2627504679" sldId="345"/>
            <ac:spMk id="97" creationId="{08B385A6-29A2-4CC1-9CAC-AA44929E0886}"/>
          </ac:spMkLst>
        </pc:spChg>
        <pc:spChg chg="mod">
          <ac:chgData name="hassan MH" userId="84cd2103f36ef0dc" providerId="LiveId" clId="{DEB09C12-C376-40B2-8D42-A50FB6EF1F24}" dt="2022-04-15T15:46:42.702" v="1959"/>
          <ac:spMkLst>
            <pc:docMk/>
            <pc:sldMk cId="2627504679" sldId="345"/>
            <ac:spMk id="98" creationId="{58D64238-32CE-4BF2-8037-29F40D4D0236}"/>
          </ac:spMkLst>
        </pc:spChg>
        <pc:spChg chg="mod">
          <ac:chgData name="hassan MH" userId="84cd2103f36ef0dc" providerId="LiveId" clId="{DEB09C12-C376-40B2-8D42-A50FB6EF1F24}" dt="2022-04-15T15:46:42.702" v="1959"/>
          <ac:spMkLst>
            <pc:docMk/>
            <pc:sldMk cId="2627504679" sldId="345"/>
            <ac:spMk id="99" creationId="{A1FC5AFC-958A-4DB5-928B-EC6DA1D9A4CD}"/>
          </ac:spMkLst>
        </pc:spChg>
        <pc:spChg chg="mod">
          <ac:chgData name="hassan MH" userId="84cd2103f36ef0dc" providerId="LiveId" clId="{DEB09C12-C376-40B2-8D42-A50FB6EF1F24}" dt="2022-04-15T15:46:42.702" v="1959"/>
          <ac:spMkLst>
            <pc:docMk/>
            <pc:sldMk cId="2627504679" sldId="345"/>
            <ac:spMk id="100" creationId="{EAED1714-4F4E-43CE-9CB2-730FE63A1748}"/>
          </ac:spMkLst>
        </pc:spChg>
        <pc:spChg chg="mod">
          <ac:chgData name="hassan MH" userId="84cd2103f36ef0dc" providerId="LiveId" clId="{DEB09C12-C376-40B2-8D42-A50FB6EF1F24}" dt="2022-04-15T15:46:42.702" v="1959"/>
          <ac:spMkLst>
            <pc:docMk/>
            <pc:sldMk cId="2627504679" sldId="345"/>
            <ac:spMk id="101" creationId="{BE6994CF-1D8C-47D0-8550-31842C03F46F}"/>
          </ac:spMkLst>
        </pc:spChg>
        <pc:spChg chg="mod">
          <ac:chgData name="hassan MH" userId="84cd2103f36ef0dc" providerId="LiveId" clId="{DEB09C12-C376-40B2-8D42-A50FB6EF1F24}" dt="2022-04-15T15:46:42.702" v="1959"/>
          <ac:spMkLst>
            <pc:docMk/>
            <pc:sldMk cId="2627504679" sldId="345"/>
            <ac:spMk id="102" creationId="{1AA3E68E-09FF-4C89-A23A-C2823980CAFF}"/>
          </ac:spMkLst>
        </pc:spChg>
        <pc:spChg chg="mod">
          <ac:chgData name="hassan MH" userId="84cd2103f36ef0dc" providerId="LiveId" clId="{DEB09C12-C376-40B2-8D42-A50FB6EF1F24}" dt="2022-04-15T15:53:04.190" v="2057" actId="207"/>
          <ac:spMkLst>
            <pc:docMk/>
            <pc:sldMk cId="2627504679" sldId="345"/>
            <ac:spMk id="104" creationId="{EEE3D405-3914-4F2B-9323-EC17D4E7E1CE}"/>
          </ac:spMkLst>
        </pc:spChg>
        <pc:spChg chg="mod">
          <ac:chgData name="hassan MH" userId="84cd2103f36ef0dc" providerId="LiveId" clId="{DEB09C12-C376-40B2-8D42-A50FB6EF1F24}" dt="2022-04-15T15:47:44.408" v="1977" actId="27803"/>
          <ac:spMkLst>
            <pc:docMk/>
            <pc:sldMk cId="2627504679" sldId="345"/>
            <ac:spMk id="106" creationId="{85466408-45CC-4FE7-BD93-49FFE28A3879}"/>
          </ac:spMkLst>
        </pc:spChg>
        <pc:spChg chg="mod">
          <ac:chgData name="hassan MH" userId="84cd2103f36ef0dc" providerId="LiveId" clId="{DEB09C12-C376-40B2-8D42-A50FB6EF1F24}" dt="2022-04-15T15:53:07.755" v="2058" actId="207"/>
          <ac:spMkLst>
            <pc:docMk/>
            <pc:sldMk cId="2627504679" sldId="345"/>
            <ac:spMk id="107" creationId="{8EC4C1B4-A454-4D35-8650-8BC9174BAFEA}"/>
          </ac:spMkLst>
        </pc:spChg>
        <pc:spChg chg="mod topLvl">
          <ac:chgData name="hassan MH" userId="84cd2103f36ef0dc" providerId="LiveId" clId="{DEB09C12-C376-40B2-8D42-A50FB6EF1F24}" dt="2022-04-15T15:53:48.987" v="2070" actId="164"/>
          <ac:spMkLst>
            <pc:docMk/>
            <pc:sldMk cId="2627504679" sldId="345"/>
            <ac:spMk id="109" creationId="{0983F7CD-B843-4860-92FF-53FBCCEA53E3}"/>
          </ac:spMkLst>
        </pc:spChg>
        <pc:spChg chg="mod">
          <ac:chgData name="hassan MH" userId="84cd2103f36ef0dc" providerId="LiveId" clId="{DEB09C12-C376-40B2-8D42-A50FB6EF1F24}" dt="2022-04-15T15:52:38.571" v="2053" actId="207"/>
          <ac:spMkLst>
            <pc:docMk/>
            <pc:sldMk cId="2627504679" sldId="345"/>
            <ac:spMk id="111" creationId="{5D6C850F-3E95-411F-8E1D-075A20577AC9}"/>
          </ac:spMkLst>
        </pc:spChg>
        <pc:spChg chg="mod">
          <ac:chgData name="hassan MH" userId="84cd2103f36ef0dc" providerId="LiveId" clId="{DEB09C12-C376-40B2-8D42-A50FB6EF1F24}" dt="2022-04-15T15:52:38.571" v="2053" actId="207"/>
          <ac:spMkLst>
            <pc:docMk/>
            <pc:sldMk cId="2627504679" sldId="345"/>
            <ac:spMk id="112" creationId="{88F52A57-C964-486A-9C63-F6EFACF9B288}"/>
          </ac:spMkLst>
        </pc:spChg>
        <pc:spChg chg="mod">
          <ac:chgData name="hassan MH" userId="84cd2103f36ef0dc" providerId="LiveId" clId="{DEB09C12-C376-40B2-8D42-A50FB6EF1F24}" dt="2022-04-15T15:52:38.571" v="2053" actId="207"/>
          <ac:spMkLst>
            <pc:docMk/>
            <pc:sldMk cId="2627504679" sldId="345"/>
            <ac:spMk id="113" creationId="{D5EF2E08-728A-44B0-B9C3-7B6B421B5461}"/>
          </ac:spMkLst>
        </pc:spChg>
        <pc:spChg chg="mod">
          <ac:chgData name="hassan MH" userId="84cd2103f36ef0dc" providerId="LiveId" clId="{DEB09C12-C376-40B2-8D42-A50FB6EF1F24}" dt="2022-04-15T15:52:38.571" v="2053" actId="207"/>
          <ac:spMkLst>
            <pc:docMk/>
            <pc:sldMk cId="2627504679" sldId="345"/>
            <ac:spMk id="114" creationId="{7F200ABA-3943-49F0-94F4-C82D4385A2BC}"/>
          </ac:spMkLst>
        </pc:spChg>
        <pc:spChg chg="mod">
          <ac:chgData name="hassan MH" userId="84cd2103f36ef0dc" providerId="LiveId" clId="{DEB09C12-C376-40B2-8D42-A50FB6EF1F24}" dt="2022-04-15T15:52:38.571" v="2053" actId="207"/>
          <ac:spMkLst>
            <pc:docMk/>
            <pc:sldMk cId="2627504679" sldId="345"/>
            <ac:spMk id="115" creationId="{4E54976F-F46F-4176-8E72-325576109BFC}"/>
          </ac:spMkLst>
        </pc:spChg>
        <pc:spChg chg="mod">
          <ac:chgData name="hassan MH" userId="84cd2103f36ef0dc" providerId="LiveId" clId="{DEB09C12-C376-40B2-8D42-A50FB6EF1F24}" dt="2022-04-15T15:52:38.571" v="2053" actId="207"/>
          <ac:spMkLst>
            <pc:docMk/>
            <pc:sldMk cId="2627504679" sldId="345"/>
            <ac:spMk id="116" creationId="{8EB6B5E4-F38E-4302-9BE1-CF254388EB3B}"/>
          </ac:spMkLst>
        </pc:spChg>
        <pc:spChg chg="mod">
          <ac:chgData name="hassan MH" userId="84cd2103f36ef0dc" providerId="LiveId" clId="{DEB09C12-C376-40B2-8D42-A50FB6EF1F24}" dt="2022-04-15T15:52:38.571" v="2053" actId="207"/>
          <ac:spMkLst>
            <pc:docMk/>
            <pc:sldMk cId="2627504679" sldId="345"/>
            <ac:spMk id="117" creationId="{729D7857-4F1E-4995-9E51-3B8215A1F766}"/>
          </ac:spMkLst>
        </pc:spChg>
        <pc:spChg chg="mod">
          <ac:chgData name="hassan MH" userId="84cd2103f36ef0dc" providerId="LiveId" clId="{DEB09C12-C376-40B2-8D42-A50FB6EF1F24}" dt="2022-04-15T15:52:38.571" v="2053" actId="207"/>
          <ac:spMkLst>
            <pc:docMk/>
            <pc:sldMk cId="2627504679" sldId="345"/>
            <ac:spMk id="118" creationId="{7167272A-9A82-4355-AE33-F28E1D61C526}"/>
          </ac:spMkLst>
        </pc:spChg>
        <pc:spChg chg="mod">
          <ac:chgData name="hassan MH" userId="84cd2103f36ef0dc" providerId="LiveId" clId="{DEB09C12-C376-40B2-8D42-A50FB6EF1F24}" dt="2022-04-15T15:52:38.571" v="2053" actId="207"/>
          <ac:spMkLst>
            <pc:docMk/>
            <pc:sldMk cId="2627504679" sldId="345"/>
            <ac:spMk id="119" creationId="{A44D6A9C-D069-4AC0-B8A7-9112497E5F75}"/>
          </ac:spMkLst>
        </pc:spChg>
        <pc:spChg chg="mod">
          <ac:chgData name="hassan MH" userId="84cd2103f36ef0dc" providerId="LiveId" clId="{DEB09C12-C376-40B2-8D42-A50FB6EF1F24}" dt="2022-04-15T15:52:38.571" v="2053" actId="207"/>
          <ac:spMkLst>
            <pc:docMk/>
            <pc:sldMk cId="2627504679" sldId="345"/>
            <ac:spMk id="120" creationId="{F58E5153-A9C1-42DE-B741-62CF4561CF2C}"/>
          </ac:spMkLst>
        </pc:spChg>
        <pc:spChg chg="mod">
          <ac:chgData name="hassan MH" userId="84cd2103f36ef0dc" providerId="LiveId" clId="{DEB09C12-C376-40B2-8D42-A50FB6EF1F24}" dt="2022-04-15T15:52:38.571" v="2053" actId="207"/>
          <ac:spMkLst>
            <pc:docMk/>
            <pc:sldMk cId="2627504679" sldId="345"/>
            <ac:spMk id="121" creationId="{4E2EED69-4243-474D-8047-B5C0D2129631}"/>
          </ac:spMkLst>
        </pc:spChg>
        <pc:spChg chg="mod">
          <ac:chgData name="hassan MH" userId="84cd2103f36ef0dc" providerId="LiveId" clId="{DEB09C12-C376-40B2-8D42-A50FB6EF1F24}" dt="2022-04-15T15:52:38.571" v="2053" actId="207"/>
          <ac:spMkLst>
            <pc:docMk/>
            <pc:sldMk cId="2627504679" sldId="345"/>
            <ac:spMk id="122" creationId="{2E188931-0375-4305-B176-AAB942349757}"/>
          </ac:spMkLst>
        </pc:spChg>
        <pc:spChg chg="mod">
          <ac:chgData name="hassan MH" userId="84cd2103f36ef0dc" providerId="LiveId" clId="{DEB09C12-C376-40B2-8D42-A50FB6EF1F24}" dt="2022-04-15T15:52:38.571" v="2053" actId="207"/>
          <ac:spMkLst>
            <pc:docMk/>
            <pc:sldMk cId="2627504679" sldId="345"/>
            <ac:spMk id="123" creationId="{50886B70-84CD-43D4-B791-D75AF88C91F4}"/>
          </ac:spMkLst>
        </pc:spChg>
        <pc:spChg chg="mod">
          <ac:chgData name="hassan MH" userId="84cd2103f36ef0dc" providerId="LiveId" clId="{DEB09C12-C376-40B2-8D42-A50FB6EF1F24}" dt="2022-04-15T15:52:38.571" v="2053" actId="207"/>
          <ac:spMkLst>
            <pc:docMk/>
            <pc:sldMk cId="2627504679" sldId="345"/>
            <ac:spMk id="124" creationId="{D1EACD32-73B1-42F1-88BB-08E0AC310373}"/>
          </ac:spMkLst>
        </pc:spChg>
        <pc:spChg chg="mod">
          <ac:chgData name="hassan MH" userId="84cd2103f36ef0dc" providerId="LiveId" clId="{DEB09C12-C376-40B2-8D42-A50FB6EF1F24}" dt="2022-04-15T15:52:38.571" v="2053" actId="207"/>
          <ac:spMkLst>
            <pc:docMk/>
            <pc:sldMk cId="2627504679" sldId="345"/>
            <ac:spMk id="125" creationId="{1F40839D-91DD-4D39-A102-4A2DC8DF96B6}"/>
          </ac:spMkLst>
        </pc:spChg>
        <pc:spChg chg="mod">
          <ac:chgData name="hassan MH" userId="84cd2103f36ef0dc" providerId="LiveId" clId="{DEB09C12-C376-40B2-8D42-A50FB6EF1F24}" dt="2022-04-15T15:52:38.571" v="2053" actId="207"/>
          <ac:spMkLst>
            <pc:docMk/>
            <pc:sldMk cId="2627504679" sldId="345"/>
            <ac:spMk id="126" creationId="{8037CC9B-1C35-4C08-BE11-DD45D43DC8E3}"/>
          </ac:spMkLst>
        </pc:spChg>
        <pc:spChg chg="mod">
          <ac:chgData name="hassan MH" userId="84cd2103f36ef0dc" providerId="LiveId" clId="{DEB09C12-C376-40B2-8D42-A50FB6EF1F24}" dt="2022-04-15T15:52:38.571" v="2053" actId="207"/>
          <ac:spMkLst>
            <pc:docMk/>
            <pc:sldMk cId="2627504679" sldId="345"/>
            <ac:spMk id="127" creationId="{5CCB35EB-6985-4761-81D4-EDAC6E182BA1}"/>
          </ac:spMkLst>
        </pc:spChg>
        <pc:spChg chg="mod">
          <ac:chgData name="hassan MH" userId="84cd2103f36ef0dc" providerId="LiveId" clId="{DEB09C12-C376-40B2-8D42-A50FB6EF1F24}" dt="2022-04-15T15:52:38.571" v="2053" actId="207"/>
          <ac:spMkLst>
            <pc:docMk/>
            <pc:sldMk cId="2627504679" sldId="345"/>
            <ac:spMk id="128" creationId="{D327BDF5-C7C8-4B3C-991A-35E80ADACDE4}"/>
          </ac:spMkLst>
        </pc:spChg>
        <pc:spChg chg="mod">
          <ac:chgData name="hassan MH" userId="84cd2103f36ef0dc" providerId="LiveId" clId="{DEB09C12-C376-40B2-8D42-A50FB6EF1F24}" dt="2022-04-15T15:52:38.571" v="2053" actId="207"/>
          <ac:spMkLst>
            <pc:docMk/>
            <pc:sldMk cId="2627504679" sldId="345"/>
            <ac:spMk id="129" creationId="{BAE8BE79-0329-4F26-BFEC-305DC7C32E7B}"/>
          </ac:spMkLst>
        </pc:spChg>
        <pc:spChg chg="mod">
          <ac:chgData name="hassan MH" userId="84cd2103f36ef0dc" providerId="LiveId" clId="{DEB09C12-C376-40B2-8D42-A50FB6EF1F24}" dt="2022-04-15T15:52:38.571" v="2053" actId="207"/>
          <ac:spMkLst>
            <pc:docMk/>
            <pc:sldMk cId="2627504679" sldId="345"/>
            <ac:spMk id="130" creationId="{4C6E70F5-5F91-4B7C-878C-09E9F1D9192F}"/>
          </ac:spMkLst>
        </pc:spChg>
        <pc:spChg chg="mod">
          <ac:chgData name="hassan MH" userId="84cd2103f36ef0dc" providerId="LiveId" clId="{DEB09C12-C376-40B2-8D42-A50FB6EF1F24}" dt="2022-04-15T15:52:38.571" v="2053" actId="207"/>
          <ac:spMkLst>
            <pc:docMk/>
            <pc:sldMk cId="2627504679" sldId="345"/>
            <ac:spMk id="131" creationId="{DD9446F7-D351-458B-8960-D17427E8DA89}"/>
          </ac:spMkLst>
        </pc:spChg>
        <pc:spChg chg="mod">
          <ac:chgData name="hassan MH" userId="84cd2103f36ef0dc" providerId="LiveId" clId="{DEB09C12-C376-40B2-8D42-A50FB6EF1F24}" dt="2022-04-15T15:52:38.571" v="2053" actId="207"/>
          <ac:spMkLst>
            <pc:docMk/>
            <pc:sldMk cId="2627504679" sldId="345"/>
            <ac:spMk id="132" creationId="{0FA02A4F-161A-46A8-9EB2-57A7D74D2C1D}"/>
          </ac:spMkLst>
        </pc:spChg>
        <pc:spChg chg="mod">
          <ac:chgData name="hassan MH" userId="84cd2103f36ef0dc" providerId="LiveId" clId="{DEB09C12-C376-40B2-8D42-A50FB6EF1F24}" dt="2022-04-15T15:52:38.571" v="2053" actId="207"/>
          <ac:spMkLst>
            <pc:docMk/>
            <pc:sldMk cId="2627504679" sldId="345"/>
            <ac:spMk id="133" creationId="{35871B48-6701-4C44-8434-581832DA68B2}"/>
          </ac:spMkLst>
        </pc:spChg>
        <pc:spChg chg="mod">
          <ac:chgData name="hassan MH" userId="84cd2103f36ef0dc" providerId="LiveId" clId="{DEB09C12-C376-40B2-8D42-A50FB6EF1F24}" dt="2022-04-15T15:52:38.571" v="2053" actId="207"/>
          <ac:spMkLst>
            <pc:docMk/>
            <pc:sldMk cId="2627504679" sldId="345"/>
            <ac:spMk id="134" creationId="{39DEA537-5635-4A76-BD60-B3FFC5198055}"/>
          </ac:spMkLst>
        </pc:spChg>
        <pc:spChg chg="mod">
          <ac:chgData name="hassan MH" userId="84cd2103f36ef0dc" providerId="LiveId" clId="{DEB09C12-C376-40B2-8D42-A50FB6EF1F24}" dt="2022-04-15T15:52:38.571" v="2053" actId="207"/>
          <ac:spMkLst>
            <pc:docMk/>
            <pc:sldMk cId="2627504679" sldId="345"/>
            <ac:spMk id="135" creationId="{D55E5017-38B1-4996-9906-1166108EEB54}"/>
          </ac:spMkLst>
        </pc:spChg>
        <pc:spChg chg="mod">
          <ac:chgData name="hassan MH" userId="84cd2103f36ef0dc" providerId="LiveId" clId="{DEB09C12-C376-40B2-8D42-A50FB6EF1F24}" dt="2022-04-15T15:52:38.571" v="2053" actId="207"/>
          <ac:spMkLst>
            <pc:docMk/>
            <pc:sldMk cId="2627504679" sldId="345"/>
            <ac:spMk id="136" creationId="{D913D2E1-F55D-407E-9357-A1386F2A3E53}"/>
          </ac:spMkLst>
        </pc:spChg>
        <pc:spChg chg="mod">
          <ac:chgData name="hassan MH" userId="84cd2103f36ef0dc" providerId="LiveId" clId="{DEB09C12-C376-40B2-8D42-A50FB6EF1F24}" dt="2022-04-15T15:52:38.571" v="2053" actId="207"/>
          <ac:spMkLst>
            <pc:docMk/>
            <pc:sldMk cId="2627504679" sldId="345"/>
            <ac:spMk id="137" creationId="{D343D450-DDFD-43F1-A9D9-3A68A80E5434}"/>
          </ac:spMkLst>
        </pc:spChg>
        <pc:spChg chg="mod">
          <ac:chgData name="hassan MH" userId="84cd2103f36ef0dc" providerId="LiveId" clId="{DEB09C12-C376-40B2-8D42-A50FB6EF1F24}" dt="2022-04-15T15:52:38.571" v="2053" actId="207"/>
          <ac:spMkLst>
            <pc:docMk/>
            <pc:sldMk cId="2627504679" sldId="345"/>
            <ac:spMk id="138" creationId="{12F6C570-3FF8-4695-8A3A-1E6C549FD42F}"/>
          </ac:spMkLst>
        </pc:spChg>
        <pc:spChg chg="mod">
          <ac:chgData name="hassan MH" userId="84cd2103f36ef0dc" providerId="LiveId" clId="{DEB09C12-C376-40B2-8D42-A50FB6EF1F24}" dt="2022-04-15T15:52:38.571" v="2053" actId="207"/>
          <ac:spMkLst>
            <pc:docMk/>
            <pc:sldMk cId="2627504679" sldId="345"/>
            <ac:spMk id="139" creationId="{A4986C23-2DE2-4383-A4EE-67FFA64975EC}"/>
          </ac:spMkLst>
        </pc:spChg>
        <pc:spChg chg="mod">
          <ac:chgData name="hassan MH" userId="84cd2103f36ef0dc" providerId="LiveId" clId="{DEB09C12-C376-40B2-8D42-A50FB6EF1F24}" dt="2022-04-15T15:52:38.571" v="2053" actId="207"/>
          <ac:spMkLst>
            <pc:docMk/>
            <pc:sldMk cId="2627504679" sldId="345"/>
            <ac:spMk id="140" creationId="{3F4DB543-A085-429C-B412-D59A2E6F82F5}"/>
          </ac:spMkLst>
        </pc:spChg>
        <pc:spChg chg="mod">
          <ac:chgData name="hassan MH" userId="84cd2103f36ef0dc" providerId="LiveId" clId="{DEB09C12-C376-40B2-8D42-A50FB6EF1F24}" dt="2022-04-15T15:52:38.571" v="2053" actId="207"/>
          <ac:spMkLst>
            <pc:docMk/>
            <pc:sldMk cId="2627504679" sldId="345"/>
            <ac:spMk id="141" creationId="{37410CD0-3874-409E-AEBB-BE7D0EAE9D6F}"/>
          </ac:spMkLst>
        </pc:spChg>
        <pc:spChg chg="mod">
          <ac:chgData name="hassan MH" userId="84cd2103f36ef0dc" providerId="LiveId" clId="{DEB09C12-C376-40B2-8D42-A50FB6EF1F24}" dt="2022-04-15T15:52:38.571" v="2053" actId="207"/>
          <ac:spMkLst>
            <pc:docMk/>
            <pc:sldMk cId="2627504679" sldId="345"/>
            <ac:spMk id="142" creationId="{652E085E-71E7-4257-80DB-E83555342F2B}"/>
          </ac:spMkLst>
        </pc:spChg>
        <pc:spChg chg="mod">
          <ac:chgData name="hassan MH" userId="84cd2103f36ef0dc" providerId="LiveId" clId="{DEB09C12-C376-40B2-8D42-A50FB6EF1F24}" dt="2022-04-15T15:52:38.571" v="2053" actId="207"/>
          <ac:spMkLst>
            <pc:docMk/>
            <pc:sldMk cId="2627504679" sldId="345"/>
            <ac:spMk id="143" creationId="{642E3B5C-481B-4F0A-A1A1-B971A25504AB}"/>
          </ac:spMkLst>
        </pc:spChg>
        <pc:spChg chg="mod">
          <ac:chgData name="hassan MH" userId="84cd2103f36ef0dc" providerId="LiveId" clId="{DEB09C12-C376-40B2-8D42-A50FB6EF1F24}" dt="2022-04-15T15:52:38.571" v="2053" actId="207"/>
          <ac:spMkLst>
            <pc:docMk/>
            <pc:sldMk cId="2627504679" sldId="345"/>
            <ac:spMk id="144" creationId="{E49AB27E-E734-4A61-BB4C-2FAF31C75296}"/>
          </ac:spMkLst>
        </pc:spChg>
        <pc:spChg chg="mod">
          <ac:chgData name="hassan MH" userId="84cd2103f36ef0dc" providerId="LiveId" clId="{DEB09C12-C376-40B2-8D42-A50FB6EF1F24}" dt="2022-04-15T15:52:38.571" v="2053" actId="207"/>
          <ac:spMkLst>
            <pc:docMk/>
            <pc:sldMk cId="2627504679" sldId="345"/>
            <ac:spMk id="145" creationId="{CC171B71-D808-4FFF-B68F-03AFC1F3EA2C}"/>
          </ac:spMkLst>
        </pc:spChg>
        <pc:spChg chg="mod">
          <ac:chgData name="hassan MH" userId="84cd2103f36ef0dc" providerId="LiveId" clId="{DEB09C12-C376-40B2-8D42-A50FB6EF1F24}" dt="2022-04-15T15:52:38.571" v="2053" actId="207"/>
          <ac:spMkLst>
            <pc:docMk/>
            <pc:sldMk cId="2627504679" sldId="345"/>
            <ac:spMk id="146" creationId="{BE1EACC8-1D3D-4EAB-BE89-BF9EAF9ABFBD}"/>
          </ac:spMkLst>
        </pc:spChg>
        <pc:spChg chg="mod">
          <ac:chgData name="hassan MH" userId="84cd2103f36ef0dc" providerId="LiveId" clId="{DEB09C12-C376-40B2-8D42-A50FB6EF1F24}" dt="2022-04-15T15:52:38.571" v="2053" actId="207"/>
          <ac:spMkLst>
            <pc:docMk/>
            <pc:sldMk cId="2627504679" sldId="345"/>
            <ac:spMk id="147" creationId="{3219C11C-311F-4037-96E1-680270A34CAE}"/>
          </ac:spMkLst>
        </pc:spChg>
        <pc:spChg chg="mod">
          <ac:chgData name="hassan MH" userId="84cd2103f36ef0dc" providerId="LiveId" clId="{DEB09C12-C376-40B2-8D42-A50FB6EF1F24}" dt="2022-04-15T15:52:38.571" v="2053" actId="207"/>
          <ac:spMkLst>
            <pc:docMk/>
            <pc:sldMk cId="2627504679" sldId="345"/>
            <ac:spMk id="148" creationId="{C5B009A1-B650-4204-9B07-63EAE2CB26AE}"/>
          </ac:spMkLst>
        </pc:spChg>
        <pc:spChg chg="mod">
          <ac:chgData name="hassan MH" userId="84cd2103f36ef0dc" providerId="LiveId" clId="{DEB09C12-C376-40B2-8D42-A50FB6EF1F24}" dt="2022-04-15T15:52:38.571" v="2053" actId="207"/>
          <ac:spMkLst>
            <pc:docMk/>
            <pc:sldMk cId="2627504679" sldId="345"/>
            <ac:spMk id="149" creationId="{7EDCAA6E-995E-4D0D-A18B-BFA8C176EAC3}"/>
          </ac:spMkLst>
        </pc:spChg>
        <pc:spChg chg="mod">
          <ac:chgData name="hassan MH" userId="84cd2103f36ef0dc" providerId="LiveId" clId="{DEB09C12-C376-40B2-8D42-A50FB6EF1F24}" dt="2022-04-15T15:52:38.571" v="2053" actId="207"/>
          <ac:spMkLst>
            <pc:docMk/>
            <pc:sldMk cId="2627504679" sldId="345"/>
            <ac:spMk id="150" creationId="{2711A2DF-1D0A-433F-BE28-C83635280EA3}"/>
          </ac:spMkLst>
        </pc:spChg>
        <pc:spChg chg="mod">
          <ac:chgData name="hassan MH" userId="84cd2103f36ef0dc" providerId="LiveId" clId="{DEB09C12-C376-40B2-8D42-A50FB6EF1F24}" dt="2022-04-15T15:52:38.571" v="2053" actId="207"/>
          <ac:spMkLst>
            <pc:docMk/>
            <pc:sldMk cId="2627504679" sldId="345"/>
            <ac:spMk id="151" creationId="{FEF47C29-C6FE-4885-BDBB-85CBA2F3F9B0}"/>
          </ac:spMkLst>
        </pc:spChg>
        <pc:spChg chg="mod">
          <ac:chgData name="hassan MH" userId="84cd2103f36ef0dc" providerId="LiveId" clId="{DEB09C12-C376-40B2-8D42-A50FB6EF1F24}" dt="2022-04-15T15:52:38.571" v="2053" actId="207"/>
          <ac:spMkLst>
            <pc:docMk/>
            <pc:sldMk cId="2627504679" sldId="345"/>
            <ac:spMk id="152" creationId="{69E619C4-60DB-49A7-B68C-BCE14EED956C}"/>
          </ac:spMkLst>
        </pc:spChg>
        <pc:spChg chg="mod">
          <ac:chgData name="hassan MH" userId="84cd2103f36ef0dc" providerId="LiveId" clId="{DEB09C12-C376-40B2-8D42-A50FB6EF1F24}" dt="2022-04-15T15:52:38.571" v="2053" actId="207"/>
          <ac:spMkLst>
            <pc:docMk/>
            <pc:sldMk cId="2627504679" sldId="345"/>
            <ac:spMk id="153" creationId="{D54C19A2-620B-4883-A502-370518C3AFFC}"/>
          </ac:spMkLst>
        </pc:spChg>
        <pc:spChg chg="mod">
          <ac:chgData name="hassan MH" userId="84cd2103f36ef0dc" providerId="LiveId" clId="{DEB09C12-C376-40B2-8D42-A50FB6EF1F24}" dt="2022-04-15T15:52:38.571" v="2053" actId="207"/>
          <ac:spMkLst>
            <pc:docMk/>
            <pc:sldMk cId="2627504679" sldId="345"/>
            <ac:spMk id="154" creationId="{B24FF52D-C725-4AC9-9AA6-46BAFD8007E9}"/>
          </ac:spMkLst>
        </pc:spChg>
        <pc:spChg chg="mod">
          <ac:chgData name="hassan MH" userId="84cd2103f36ef0dc" providerId="LiveId" clId="{DEB09C12-C376-40B2-8D42-A50FB6EF1F24}" dt="2022-04-15T15:52:38.571" v="2053" actId="207"/>
          <ac:spMkLst>
            <pc:docMk/>
            <pc:sldMk cId="2627504679" sldId="345"/>
            <ac:spMk id="155" creationId="{6742CCFD-D9D6-4905-8691-BF02D6EE5FB8}"/>
          </ac:spMkLst>
        </pc:spChg>
        <pc:spChg chg="mod">
          <ac:chgData name="hassan MH" userId="84cd2103f36ef0dc" providerId="LiveId" clId="{DEB09C12-C376-40B2-8D42-A50FB6EF1F24}" dt="2022-04-15T15:52:38.571" v="2053" actId="207"/>
          <ac:spMkLst>
            <pc:docMk/>
            <pc:sldMk cId="2627504679" sldId="345"/>
            <ac:spMk id="156" creationId="{7D35D599-F0AC-44D4-87AB-8A9A92181E7E}"/>
          </ac:spMkLst>
        </pc:spChg>
        <pc:spChg chg="mod">
          <ac:chgData name="hassan MH" userId="84cd2103f36ef0dc" providerId="LiveId" clId="{DEB09C12-C376-40B2-8D42-A50FB6EF1F24}" dt="2022-04-15T15:52:38.571" v="2053" actId="207"/>
          <ac:spMkLst>
            <pc:docMk/>
            <pc:sldMk cId="2627504679" sldId="345"/>
            <ac:spMk id="157" creationId="{7A5A6C3F-91E3-494B-9BF4-1BB4D7D9983E}"/>
          </ac:spMkLst>
        </pc:spChg>
        <pc:spChg chg="mod">
          <ac:chgData name="hassan MH" userId="84cd2103f36ef0dc" providerId="LiveId" clId="{DEB09C12-C376-40B2-8D42-A50FB6EF1F24}" dt="2022-04-15T15:52:38.571" v="2053" actId="207"/>
          <ac:spMkLst>
            <pc:docMk/>
            <pc:sldMk cId="2627504679" sldId="345"/>
            <ac:spMk id="158" creationId="{E4BA0BDC-984A-4BEB-BC2B-BE289351F254}"/>
          </ac:spMkLst>
        </pc:spChg>
        <pc:spChg chg="mod">
          <ac:chgData name="hassan MH" userId="84cd2103f36ef0dc" providerId="LiveId" clId="{DEB09C12-C376-40B2-8D42-A50FB6EF1F24}" dt="2022-04-15T15:52:38.571" v="2053" actId="207"/>
          <ac:spMkLst>
            <pc:docMk/>
            <pc:sldMk cId="2627504679" sldId="345"/>
            <ac:spMk id="159" creationId="{9D970037-2A38-45D9-BF7D-65935A789C84}"/>
          </ac:spMkLst>
        </pc:spChg>
        <pc:spChg chg="mod">
          <ac:chgData name="hassan MH" userId="84cd2103f36ef0dc" providerId="LiveId" clId="{DEB09C12-C376-40B2-8D42-A50FB6EF1F24}" dt="2022-04-15T15:52:38.571" v="2053" actId="207"/>
          <ac:spMkLst>
            <pc:docMk/>
            <pc:sldMk cId="2627504679" sldId="345"/>
            <ac:spMk id="160" creationId="{F8FBA386-5329-47B3-A7AE-26F2DA45346F}"/>
          </ac:spMkLst>
        </pc:spChg>
        <pc:spChg chg="mod">
          <ac:chgData name="hassan MH" userId="84cd2103f36ef0dc" providerId="LiveId" clId="{DEB09C12-C376-40B2-8D42-A50FB6EF1F24}" dt="2022-04-15T15:52:38.571" v="2053" actId="207"/>
          <ac:spMkLst>
            <pc:docMk/>
            <pc:sldMk cId="2627504679" sldId="345"/>
            <ac:spMk id="161" creationId="{286A312D-C754-4B0C-8895-34F38CD1488D}"/>
          </ac:spMkLst>
        </pc:spChg>
        <pc:spChg chg="mod">
          <ac:chgData name="hassan MH" userId="84cd2103f36ef0dc" providerId="LiveId" clId="{DEB09C12-C376-40B2-8D42-A50FB6EF1F24}" dt="2022-04-15T15:52:38.571" v="2053" actId="207"/>
          <ac:spMkLst>
            <pc:docMk/>
            <pc:sldMk cId="2627504679" sldId="345"/>
            <ac:spMk id="162" creationId="{005B7FDC-E7CA-4C7A-AC37-D093FE1E4DC7}"/>
          </ac:spMkLst>
        </pc:spChg>
        <pc:spChg chg="mod">
          <ac:chgData name="hassan MH" userId="84cd2103f36ef0dc" providerId="LiveId" clId="{DEB09C12-C376-40B2-8D42-A50FB6EF1F24}" dt="2022-04-15T15:52:38.571" v="2053" actId="207"/>
          <ac:spMkLst>
            <pc:docMk/>
            <pc:sldMk cId="2627504679" sldId="345"/>
            <ac:spMk id="163" creationId="{ED5CD97B-F69E-4E6D-BEB0-C562DD8A87C4}"/>
          </ac:spMkLst>
        </pc:spChg>
        <pc:spChg chg="mod">
          <ac:chgData name="hassan MH" userId="84cd2103f36ef0dc" providerId="LiveId" clId="{DEB09C12-C376-40B2-8D42-A50FB6EF1F24}" dt="2022-04-15T15:52:38.571" v="2053" actId="207"/>
          <ac:spMkLst>
            <pc:docMk/>
            <pc:sldMk cId="2627504679" sldId="345"/>
            <ac:spMk id="164" creationId="{600D8F04-2095-40EF-8B7E-BBCDC177C3FF}"/>
          </ac:spMkLst>
        </pc:spChg>
        <pc:spChg chg="mod">
          <ac:chgData name="hassan MH" userId="84cd2103f36ef0dc" providerId="LiveId" clId="{DEB09C12-C376-40B2-8D42-A50FB6EF1F24}" dt="2022-04-15T15:52:38.571" v="2053" actId="207"/>
          <ac:spMkLst>
            <pc:docMk/>
            <pc:sldMk cId="2627504679" sldId="345"/>
            <ac:spMk id="165" creationId="{D5E27F92-920A-4CF5-8DAB-7EE1523B8E2E}"/>
          </ac:spMkLst>
        </pc:spChg>
        <pc:spChg chg="mod">
          <ac:chgData name="hassan MH" userId="84cd2103f36ef0dc" providerId="LiveId" clId="{DEB09C12-C376-40B2-8D42-A50FB6EF1F24}" dt="2022-04-15T15:52:38.571" v="2053" actId="207"/>
          <ac:spMkLst>
            <pc:docMk/>
            <pc:sldMk cId="2627504679" sldId="345"/>
            <ac:spMk id="166" creationId="{DDB448EF-24BE-41F1-AF8E-3287DE07A08B}"/>
          </ac:spMkLst>
        </pc:spChg>
        <pc:spChg chg="mod">
          <ac:chgData name="hassan MH" userId="84cd2103f36ef0dc" providerId="LiveId" clId="{DEB09C12-C376-40B2-8D42-A50FB6EF1F24}" dt="2022-04-15T15:52:38.571" v="2053" actId="207"/>
          <ac:spMkLst>
            <pc:docMk/>
            <pc:sldMk cId="2627504679" sldId="345"/>
            <ac:spMk id="167" creationId="{28000C14-4343-4AC2-9EFF-900297820C58}"/>
          </ac:spMkLst>
        </pc:spChg>
        <pc:spChg chg="mod">
          <ac:chgData name="hassan MH" userId="84cd2103f36ef0dc" providerId="LiveId" clId="{DEB09C12-C376-40B2-8D42-A50FB6EF1F24}" dt="2022-04-15T15:52:38.571" v="2053" actId="207"/>
          <ac:spMkLst>
            <pc:docMk/>
            <pc:sldMk cId="2627504679" sldId="345"/>
            <ac:spMk id="168" creationId="{08DFBDEB-41AF-4CE4-98AE-ADDBBD9937B3}"/>
          </ac:spMkLst>
        </pc:spChg>
        <pc:spChg chg="mod">
          <ac:chgData name="hassan MH" userId="84cd2103f36ef0dc" providerId="LiveId" clId="{DEB09C12-C376-40B2-8D42-A50FB6EF1F24}" dt="2022-04-15T15:52:38.571" v="2053" actId="207"/>
          <ac:spMkLst>
            <pc:docMk/>
            <pc:sldMk cId="2627504679" sldId="345"/>
            <ac:spMk id="169" creationId="{1B0418D6-FED7-464D-9A4D-BC23CEC3D23B}"/>
          </ac:spMkLst>
        </pc:spChg>
        <pc:spChg chg="mod">
          <ac:chgData name="hassan MH" userId="84cd2103f36ef0dc" providerId="LiveId" clId="{DEB09C12-C376-40B2-8D42-A50FB6EF1F24}" dt="2022-04-15T15:47:44.408" v="1977" actId="27803"/>
          <ac:spMkLst>
            <pc:docMk/>
            <pc:sldMk cId="2627504679" sldId="345"/>
            <ac:spMk id="171" creationId="{F7E450B0-E585-4B6D-873F-E88DBCC02D52}"/>
          </ac:spMkLst>
        </pc:spChg>
        <pc:spChg chg="mod">
          <ac:chgData name="hassan MH" userId="84cd2103f36ef0dc" providerId="LiveId" clId="{DEB09C12-C376-40B2-8D42-A50FB6EF1F24}" dt="2022-04-15T15:47:44.408" v="1977" actId="27803"/>
          <ac:spMkLst>
            <pc:docMk/>
            <pc:sldMk cId="2627504679" sldId="345"/>
            <ac:spMk id="172" creationId="{37C15FFA-7897-4064-866B-CF048C6F9108}"/>
          </ac:spMkLst>
        </pc:spChg>
        <pc:spChg chg="mod">
          <ac:chgData name="hassan MH" userId="84cd2103f36ef0dc" providerId="LiveId" clId="{DEB09C12-C376-40B2-8D42-A50FB6EF1F24}" dt="2022-04-15T15:47:44.408" v="1977" actId="27803"/>
          <ac:spMkLst>
            <pc:docMk/>
            <pc:sldMk cId="2627504679" sldId="345"/>
            <ac:spMk id="173" creationId="{CCA959F8-475C-4044-9C5F-A12FFA113CAA}"/>
          </ac:spMkLst>
        </pc:spChg>
        <pc:spChg chg="mod">
          <ac:chgData name="hassan MH" userId="84cd2103f36ef0dc" providerId="LiveId" clId="{DEB09C12-C376-40B2-8D42-A50FB6EF1F24}" dt="2022-04-15T15:47:44.408" v="1977" actId="27803"/>
          <ac:spMkLst>
            <pc:docMk/>
            <pc:sldMk cId="2627504679" sldId="345"/>
            <ac:spMk id="174" creationId="{E828A704-343E-4D46-9AC2-68E05D2EDF47}"/>
          </ac:spMkLst>
        </pc:spChg>
        <pc:spChg chg="mod">
          <ac:chgData name="hassan MH" userId="84cd2103f36ef0dc" providerId="LiveId" clId="{DEB09C12-C376-40B2-8D42-A50FB6EF1F24}" dt="2022-04-15T15:47:44.408" v="1977" actId="27803"/>
          <ac:spMkLst>
            <pc:docMk/>
            <pc:sldMk cId="2627504679" sldId="345"/>
            <ac:spMk id="175" creationId="{70196DC8-8D92-4BA9-86AC-7089B8C33688}"/>
          </ac:spMkLst>
        </pc:spChg>
        <pc:spChg chg="mod">
          <ac:chgData name="hassan MH" userId="84cd2103f36ef0dc" providerId="LiveId" clId="{DEB09C12-C376-40B2-8D42-A50FB6EF1F24}" dt="2022-04-15T15:47:44.408" v="1977" actId="27803"/>
          <ac:spMkLst>
            <pc:docMk/>
            <pc:sldMk cId="2627504679" sldId="345"/>
            <ac:spMk id="177" creationId="{F50552A4-BA4C-431A-8430-1BC19C92DA5C}"/>
          </ac:spMkLst>
        </pc:spChg>
        <pc:spChg chg="mod">
          <ac:chgData name="hassan MH" userId="84cd2103f36ef0dc" providerId="LiveId" clId="{DEB09C12-C376-40B2-8D42-A50FB6EF1F24}" dt="2022-04-15T15:47:44.408" v="1977" actId="27803"/>
          <ac:spMkLst>
            <pc:docMk/>
            <pc:sldMk cId="2627504679" sldId="345"/>
            <ac:spMk id="178" creationId="{7555DE29-A51F-4AAC-9A06-56330A9B6BDD}"/>
          </ac:spMkLst>
        </pc:spChg>
        <pc:spChg chg="mod">
          <ac:chgData name="hassan MH" userId="84cd2103f36ef0dc" providerId="LiveId" clId="{DEB09C12-C376-40B2-8D42-A50FB6EF1F24}" dt="2022-04-15T15:47:44.408" v="1977" actId="27803"/>
          <ac:spMkLst>
            <pc:docMk/>
            <pc:sldMk cId="2627504679" sldId="345"/>
            <ac:spMk id="179" creationId="{94E8840B-5FA8-4C08-BEFD-AD13F0568139}"/>
          </ac:spMkLst>
        </pc:spChg>
        <pc:spChg chg="mod">
          <ac:chgData name="hassan MH" userId="84cd2103f36ef0dc" providerId="LiveId" clId="{DEB09C12-C376-40B2-8D42-A50FB6EF1F24}" dt="2022-04-15T15:47:44.408" v="1977" actId="27803"/>
          <ac:spMkLst>
            <pc:docMk/>
            <pc:sldMk cId="2627504679" sldId="345"/>
            <ac:spMk id="180" creationId="{A5A0B81B-FFF7-4896-94BB-3C4D916F4783}"/>
          </ac:spMkLst>
        </pc:spChg>
        <pc:spChg chg="mod">
          <ac:chgData name="hassan MH" userId="84cd2103f36ef0dc" providerId="LiveId" clId="{DEB09C12-C376-40B2-8D42-A50FB6EF1F24}" dt="2022-04-15T15:47:44.408" v="1977" actId="27803"/>
          <ac:spMkLst>
            <pc:docMk/>
            <pc:sldMk cId="2627504679" sldId="345"/>
            <ac:spMk id="181" creationId="{7C1D5419-BC78-40B6-99B4-74B52E6CAF06}"/>
          </ac:spMkLst>
        </pc:spChg>
        <pc:spChg chg="mod">
          <ac:chgData name="hassan MH" userId="84cd2103f36ef0dc" providerId="LiveId" clId="{DEB09C12-C376-40B2-8D42-A50FB6EF1F24}" dt="2022-04-15T15:47:44.408" v="1977" actId="27803"/>
          <ac:spMkLst>
            <pc:docMk/>
            <pc:sldMk cId="2627504679" sldId="345"/>
            <ac:spMk id="182" creationId="{BE4D7FCD-0124-41C7-9D35-806FDE2D3B52}"/>
          </ac:spMkLst>
        </pc:spChg>
        <pc:spChg chg="mod">
          <ac:chgData name="hassan MH" userId="84cd2103f36ef0dc" providerId="LiveId" clId="{DEB09C12-C376-40B2-8D42-A50FB6EF1F24}" dt="2022-04-15T15:47:44.408" v="1977" actId="27803"/>
          <ac:spMkLst>
            <pc:docMk/>
            <pc:sldMk cId="2627504679" sldId="345"/>
            <ac:spMk id="183" creationId="{D3EB2A51-CC36-4497-860C-294D5198D6AC}"/>
          </ac:spMkLst>
        </pc:spChg>
        <pc:spChg chg="del mod">
          <ac:chgData name="hassan MH" userId="84cd2103f36ef0dc" providerId="LiveId" clId="{DEB09C12-C376-40B2-8D42-A50FB6EF1F24}" dt="2022-04-15T16:06:23.696" v="2234" actId="478"/>
          <ac:spMkLst>
            <pc:docMk/>
            <pc:sldMk cId="2627504679" sldId="345"/>
            <ac:spMk id="184" creationId="{A18D3750-F290-44B0-AF2F-9412F38A7329}"/>
          </ac:spMkLst>
        </pc:spChg>
        <pc:spChg chg="mod">
          <ac:chgData name="hassan MH" userId="84cd2103f36ef0dc" providerId="LiveId" clId="{DEB09C12-C376-40B2-8D42-A50FB6EF1F24}" dt="2022-04-15T15:47:49.144" v="1979" actId="27803"/>
          <ac:spMkLst>
            <pc:docMk/>
            <pc:sldMk cId="2627504679" sldId="345"/>
            <ac:spMk id="187" creationId="{8AC21A93-6206-4510-A8E2-DFF5E8DF5A6F}"/>
          </ac:spMkLst>
        </pc:spChg>
        <pc:spChg chg="mod">
          <ac:chgData name="hassan MH" userId="84cd2103f36ef0dc" providerId="LiveId" clId="{DEB09C12-C376-40B2-8D42-A50FB6EF1F24}" dt="2022-04-15T15:47:49.144" v="1979" actId="27803"/>
          <ac:spMkLst>
            <pc:docMk/>
            <pc:sldMk cId="2627504679" sldId="345"/>
            <ac:spMk id="188" creationId="{E2CA66EB-01E6-467B-AE5F-03C21D5EF03C}"/>
          </ac:spMkLst>
        </pc:spChg>
        <pc:spChg chg="mod">
          <ac:chgData name="hassan MH" userId="84cd2103f36ef0dc" providerId="LiveId" clId="{DEB09C12-C376-40B2-8D42-A50FB6EF1F24}" dt="2022-04-15T15:47:49.144" v="1979" actId="27803"/>
          <ac:spMkLst>
            <pc:docMk/>
            <pc:sldMk cId="2627504679" sldId="345"/>
            <ac:spMk id="189" creationId="{465D0DA5-386F-40E6-B7EF-6F61AC8CC146}"/>
          </ac:spMkLst>
        </pc:spChg>
        <pc:spChg chg="mod">
          <ac:chgData name="hassan MH" userId="84cd2103f36ef0dc" providerId="LiveId" clId="{DEB09C12-C376-40B2-8D42-A50FB6EF1F24}" dt="2022-04-15T15:47:49.144" v="1979" actId="27803"/>
          <ac:spMkLst>
            <pc:docMk/>
            <pc:sldMk cId="2627504679" sldId="345"/>
            <ac:spMk id="190" creationId="{2DE4994B-610A-41C0-97E7-7DE94172365C}"/>
          </ac:spMkLst>
        </pc:spChg>
        <pc:spChg chg="mod">
          <ac:chgData name="hassan MH" userId="84cd2103f36ef0dc" providerId="LiveId" clId="{DEB09C12-C376-40B2-8D42-A50FB6EF1F24}" dt="2022-04-15T15:47:49.144" v="1979" actId="27803"/>
          <ac:spMkLst>
            <pc:docMk/>
            <pc:sldMk cId="2627504679" sldId="345"/>
            <ac:spMk id="191" creationId="{95A0FA23-AD1D-4929-81A7-8ADB264E4509}"/>
          </ac:spMkLst>
        </pc:spChg>
        <pc:spChg chg="mod">
          <ac:chgData name="hassan MH" userId="84cd2103f36ef0dc" providerId="LiveId" clId="{DEB09C12-C376-40B2-8D42-A50FB6EF1F24}" dt="2022-04-15T15:47:49.144" v="1979" actId="27803"/>
          <ac:spMkLst>
            <pc:docMk/>
            <pc:sldMk cId="2627504679" sldId="345"/>
            <ac:spMk id="192" creationId="{06E29140-7954-43AB-B93C-04A639971EBF}"/>
          </ac:spMkLst>
        </pc:spChg>
        <pc:spChg chg="mod">
          <ac:chgData name="hassan MH" userId="84cd2103f36ef0dc" providerId="LiveId" clId="{DEB09C12-C376-40B2-8D42-A50FB6EF1F24}" dt="2022-04-15T15:47:49.144" v="1979" actId="27803"/>
          <ac:spMkLst>
            <pc:docMk/>
            <pc:sldMk cId="2627504679" sldId="345"/>
            <ac:spMk id="193" creationId="{DA0621EF-F384-4178-A8AE-3053402CEE40}"/>
          </ac:spMkLst>
        </pc:spChg>
        <pc:spChg chg="mod">
          <ac:chgData name="hassan MH" userId="84cd2103f36ef0dc" providerId="LiveId" clId="{DEB09C12-C376-40B2-8D42-A50FB6EF1F24}" dt="2022-04-15T15:49:38.810" v="2010" actId="207"/>
          <ac:spMkLst>
            <pc:docMk/>
            <pc:sldMk cId="2627504679" sldId="345"/>
            <ac:spMk id="195" creationId="{FF2626F1-3DA6-4E94-8C79-79A18A744723}"/>
          </ac:spMkLst>
        </pc:spChg>
        <pc:spChg chg="mod">
          <ac:chgData name="hassan MH" userId="84cd2103f36ef0dc" providerId="LiveId" clId="{DEB09C12-C376-40B2-8D42-A50FB6EF1F24}" dt="2022-04-15T15:49:59.262" v="2013" actId="207"/>
          <ac:spMkLst>
            <pc:docMk/>
            <pc:sldMk cId="2627504679" sldId="345"/>
            <ac:spMk id="196" creationId="{99963C45-3684-4226-AEB9-70724C057D4B}"/>
          </ac:spMkLst>
        </pc:spChg>
        <pc:spChg chg="mod">
          <ac:chgData name="hassan MH" userId="84cd2103f36ef0dc" providerId="LiveId" clId="{DEB09C12-C376-40B2-8D42-A50FB6EF1F24}" dt="2022-04-15T15:49:54.062" v="2012" actId="207"/>
          <ac:spMkLst>
            <pc:docMk/>
            <pc:sldMk cId="2627504679" sldId="345"/>
            <ac:spMk id="197" creationId="{30173434-4DC2-4DA0-8909-22048DD54A90}"/>
          </ac:spMkLst>
        </pc:spChg>
        <pc:spChg chg="mod">
          <ac:chgData name="hassan MH" userId="84cd2103f36ef0dc" providerId="LiveId" clId="{DEB09C12-C376-40B2-8D42-A50FB6EF1F24}" dt="2022-04-15T15:49:23.466" v="2007" actId="207"/>
          <ac:spMkLst>
            <pc:docMk/>
            <pc:sldMk cId="2627504679" sldId="345"/>
            <ac:spMk id="198" creationId="{EAB53857-A61F-48B3-A2B9-18C4D17AF6E7}"/>
          </ac:spMkLst>
        </pc:spChg>
        <pc:spChg chg="mod">
          <ac:chgData name="hassan MH" userId="84cd2103f36ef0dc" providerId="LiveId" clId="{DEB09C12-C376-40B2-8D42-A50FB6EF1F24}" dt="2022-04-15T15:49:28.290" v="2008" actId="207"/>
          <ac:spMkLst>
            <pc:docMk/>
            <pc:sldMk cId="2627504679" sldId="345"/>
            <ac:spMk id="199" creationId="{09BDA224-3E5E-41B6-A989-3439677A5190}"/>
          </ac:spMkLst>
        </pc:spChg>
        <pc:spChg chg="mod">
          <ac:chgData name="hassan MH" userId="84cd2103f36ef0dc" providerId="LiveId" clId="{DEB09C12-C376-40B2-8D42-A50FB6EF1F24}" dt="2022-04-15T15:47:49.144" v="1979" actId="27803"/>
          <ac:spMkLst>
            <pc:docMk/>
            <pc:sldMk cId="2627504679" sldId="345"/>
            <ac:spMk id="201" creationId="{931D9AE1-98F1-461C-B992-72649B7E6926}"/>
          </ac:spMkLst>
        </pc:spChg>
        <pc:spChg chg="mod">
          <ac:chgData name="hassan MH" userId="84cd2103f36ef0dc" providerId="LiveId" clId="{DEB09C12-C376-40B2-8D42-A50FB6EF1F24}" dt="2022-04-15T15:47:49.144" v="1979" actId="27803"/>
          <ac:spMkLst>
            <pc:docMk/>
            <pc:sldMk cId="2627504679" sldId="345"/>
            <ac:spMk id="202" creationId="{1372ACAC-7AA7-4F00-9518-330FA2077369}"/>
          </ac:spMkLst>
        </pc:spChg>
        <pc:spChg chg="add del mod">
          <ac:chgData name="hassan MH" userId="84cd2103f36ef0dc" providerId="LiveId" clId="{DEB09C12-C376-40B2-8D42-A50FB6EF1F24}" dt="2022-04-15T15:51:26.303" v="2036" actId="207"/>
          <ac:spMkLst>
            <pc:docMk/>
            <pc:sldMk cId="2627504679" sldId="345"/>
            <ac:spMk id="205" creationId="{7D60E77B-67AA-4DF6-B5ED-7C7541FB854D}"/>
          </ac:spMkLst>
        </pc:spChg>
        <pc:spChg chg="mod">
          <ac:chgData name="hassan MH" userId="84cd2103f36ef0dc" providerId="LiveId" clId="{DEB09C12-C376-40B2-8D42-A50FB6EF1F24}" dt="2022-04-15T15:50:45.701" v="2021" actId="207"/>
          <ac:spMkLst>
            <pc:docMk/>
            <pc:sldMk cId="2627504679" sldId="345"/>
            <ac:spMk id="206" creationId="{68E67A64-AA05-4C8A-BD5D-298C3BF0FBDD}"/>
          </ac:spMkLst>
        </pc:spChg>
        <pc:spChg chg="mod">
          <ac:chgData name="hassan MH" userId="84cd2103f36ef0dc" providerId="LiveId" clId="{DEB09C12-C376-40B2-8D42-A50FB6EF1F24}" dt="2022-04-15T15:51:06.626" v="2026" actId="207"/>
          <ac:spMkLst>
            <pc:docMk/>
            <pc:sldMk cId="2627504679" sldId="345"/>
            <ac:spMk id="207" creationId="{A756D84C-7F4C-45A8-914E-52F3A78FFFA7}"/>
          </ac:spMkLst>
        </pc:spChg>
        <pc:spChg chg="add del mod">
          <ac:chgData name="hassan MH" userId="84cd2103f36ef0dc" providerId="LiveId" clId="{DEB09C12-C376-40B2-8D42-A50FB6EF1F24}" dt="2022-04-15T15:51:23.056" v="2035" actId="207"/>
          <ac:spMkLst>
            <pc:docMk/>
            <pc:sldMk cId="2627504679" sldId="345"/>
            <ac:spMk id="209" creationId="{4EEDDA7D-EC7B-4A86-990A-157B4024D99B}"/>
          </ac:spMkLst>
        </pc:spChg>
        <pc:spChg chg="mod">
          <ac:chgData name="hassan MH" userId="84cd2103f36ef0dc" providerId="LiveId" clId="{DEB09C12-C376-40B2-8D42-A50FB6EF1F24}" dt="2022-04-15T15:50:47.676" v="2022" actId="207"/>
          <ac:spMkLst>
            <pc:docMk/>
            <pc:sldMk cId="2627504679" sldId="345"/>
            <ac:spMk id="210" creationId="{418FCBE1-8B77-4207-84A9-2A001EB470CC}"/>
          </ac:spMkLst>
        </pc:spChg>
        <pc:spChg chg="mod">
          <ac:chgData name="hassan MH" userId="84cd2103f36ef0dc" providerId="LiveId" clId="{DEB09C12-C376-40B2-8D42-A50FB6EF1F24}" dt="2022-04-15T15:51:03.233" v="2025" actId="207"/>
          <ac:spMkLst>
            <pc:docMk/>
            <pc:sldMk cId="2627504679" sldId="345"/>
            <ac:spMk id="211" creationId="{66AC6440-1952-475C-828E-7CEBD0E643C9}"/>
          </ac:spMkLst>
        </pc:spChg>
        <pc:spChg chg="mod">
          <ac:chgData name="hassan MH" userId="84cd2103f36ef0dc" providerId="LiveId" clId="{DEB09C12-C376-40B2-8D42-A50FB6EF1F24}" dt="2022-04-15T15:51:32.629" v="2037" actId="207"/>
          <ac:spMkLst>
            <pc:docMk/>
            <pc:sldMk cId="2627504679" sldId="345"/>
            <ac:spMk id="212" creationId="{330DCCBB-8AB4-48AF-8C8E-4746FE8CDE6A}"/>
          </ac:spMkLst>
        </pc:spChg>
        <pc:spChg chg="add mod">
          <ac:chgData name="hassan MH" userId="84cd2103f36ef0dc" providerId="LiveId" clId="{DEB09C12-C376-40B2-8D42-A50FB6EF1F24}" dt="2022-04-15T15:59:04.472" v="2138" actId="164"/>
          <ac:spMkLst>
            <pc:docMk/>
            <pc:sldMk cId="2627504679" sldId="345"/>
            <ac:spMk id="215" creationId="{B7EA4009-20FE-42CA-A04B-3773D99F1412}"/>
          </ac:spMkLst>
        </pc:spChg>
        <pc:spChg chg="add del mod">
          <ac:chgData name="hassan MH" userId="84cd2103f36ef0dc" providerId="LiveId" clId="{DEB09C12-C376-40B2-8D42-A50FB6EF1F24}" dt="2022-04-15T15:53:28.708" v="2065" actId="478"/>
          <ac:spMkLst>
            <pc:docMk/>
            <pc:sldMk cId="2627504679" sldId="345"/>
            <ac:spMk id="216" creationId="{3AB94433-A92B-4FAC-BFF7-49D69801434F}"/>
          </ac:spMkLst>
        </pc:spChg>
        <pc:spChg chg="add mod">
          <ac:chgData name="hassan MH" userId="84cd2103f36ef0dc" providerId="LiveId" clId="{DEB09C12-C376-40B2-8D42-A50FB6EF1F24}" dt="2022-04-15T15:55:03.568" v="2092" actId="1076"/>
          <ac:spMkLst>
            <pc:docMk/>
            <pc:sldMk cId="2627504679" sldId="345"/>
            <ac:spMk id="218" creationId="{5F861AEC-B6C6-4670-ACC1-69B31412A620}"/>
          </ac:spMkLst>
        </pc:spChg>
        <pc:grpChg chg="del">
          <ac:chgData name="hassan MH" userId="84cd2103f36ef0dc" providerId="LiveId" clId="{DEB09C12-C376-40B2-8D42-A50FB6EF1F24}" dt="2022-04-15T15:45:45.495" v="1933" actId="478"/>
          <ac:grpSpMkLst>
            <pc:docMk/>
            <pc:sldMk cId="2627504679" sldId="345"/>
            <ac:grpSpMk id="2" creationId="{2A500BF3-59B9-4DDA-A61A-BA34951747E9}"/>
          </ac:grpSpMkLst>
        </pc:grpChg>
        <pc:grpChg chg="del">
          <ac:chgData name="hassan MH" userId="84cd2103f36ef0dc" providerId="LiveId" clId="{DEB09C12-C376-40B2-8D42-A50FB6EF1F24}" dt="2022-04-15T15:45:47.861" v="1935" actId="478"/>
          <ac:grpSpMkLst>
            <pc:docMk/>
            <pc:sldMk cId="2627504679" sldId="345"/>
            <ac:grpSpMk id="3" creationId="{F47F6E9B-BC7A-4F4E-83D4-07EED86C8849}"/>
          </ac:grpSpMkLst>
        </pc:grpChg>
        <pc:grpChg chg="del mod">
          <ac:chgData name="hassan MH" userId="84cd2103f36ef0dc" providerId="LiveId" clId="{DEB09C12-C376-40B2-8D42-A50FB6EF1F24}" dt="2022-04-15T15:47:44.408" v="1977" actId="27803"/>
          <ac:grpSpMkLst>
            <pc:docMk/>
            <pc:sldMk cId="2627504679" sldId="345"/>
            <ac:grpSpMk id="11" creationId="{832047E4-E592-4C69-8E5D-F3F1F9F821B2}"/>
          </ac:grpSpMkLst>
        </pc:grpChg>
        <pc:grpChg chg="mod">
          <ac:chgData name="hassan MH" userId="84cd2103f36ef0dc" providerId="LiveId" clId="{DEB09C12-C376-40B2-8D42-A50FB6EF1F24}" dt="2022-04-15T15:53:48.987" v="2070" actId="164"/>
          <ac:grpSpMkLst>
            <pc:docMk/>
            <pc:sldMk cId="2627504679" sldId="345"/>
            <ac:grpSpMk id="12" creationId="{4293004F-0C68-4805-8E67-5C2E0C5E22BC}"/>
          </ac:grpSpMkLst>
        </pc:grpChg>
        <pc:grpChg chg="add mod">
          <ac:chgData name="hassan MH" userId="84cd2103f36ef0dc" providerId="LiveId" clId="{DEB09C12-C376-40B2-8D42-A50FB6EF1F24}" dt="2022-04-15T15:58:52.817" v="2135" actId="164"/>
          <ac:grpSpMkLst>
            <pc:docMk/>
            <pc:sldMk cId="2627504679" sldId="345"/>
            <ac:grpSpMk id="34" creationId="{6065C318-295A-4896-987A-E4AF40E22599}"/>
          </ac:grpSpMkLst>
        </pc:grpChg>
        <pc:grpChg chg="mod">
          <ac:chgData name="hassan MH" userId="84cd2103f36ef0dc" providerId="LiveId" clId="{DEB09C12-C376-40B2-8D42-A50FB6EF1F24}" dt="2022-04-15T15:51:45.958" v="2040" actId="207"/>
          <ac:grpSpMkLst>
            <pc:docMk/>
            <pc:sldMk cId="2627504679" sldId="345"/>
            <ac:grpSpMk id="35" creationId="{AD3EBB76-179C-4E19-B0CA-2F0CB201B02F}"/>
          </ac:grpSpMkLst>
        </pc:grpChg>
        <pc:grpChg chg="mod">
          <ac:chgData name="hassan MH" userId="84cd2103f36ef0dc" providerId="LiveId" clId="{DEB09C12-C376-40B2-8D42-A50FB6EF1F24}" dt="2022-04-15T15:51:45.958" v="2040" actId="207"/>
          <ac:grpSpMkLst>
            <pc:docMk/>
            <pc:sldMk cId="2627504679" sldId="345"/>
            <ac:grpSpMk id="36" creationId="{3BC84A49-76E4-4C17-A8E5-D1F96F3E54B5}"/>
          </ac:grpSpMkLst>
        </pc:grpChg>
        <pc:grpChg chg="mod">
          <ac:chgData name="hassan MH" userId="84cd2103f36ef0dc" providerId="LiveId" clId="{DEB09C12-C376-40B2-8D42-A50FB6EF1F24}" dt="2022-04-15T15:51:45.958" v="2040" actId="207"/>
          <ac:grpSpMkLst>
            <pc:docMk/>
            <pc:sldMk cId="2627504679" sldId="345"/>
            <ac:grpSpMk id="38" creationId="{B142F751-3E45-4F32-A51E-C85B39B4CCB7}"/>
          </ac:grpSpMkLst>
        </pc:grpChg>
        <pc:grpChg chg="mod">
          <ac:chgData name="hassan MH" userId="84cd2103f36ef0dc" providerId="LiveId" clId="{DEB09C12-C376-40B2-8D42-A50FB6EF1F24}" dt="2022-04-15T15:51:45.958" v="2040" actId="207"/>
          <ac:grpSpMkLst>
            <pc:docMk/>
            <pc:sldMk cId="2627504679" sldId="345"/>
            <ac:grpSpMk id="48" creationId="{50633177-F92D-45CD-859D-81D081A922D5}"/>
          </ac:grpSpMkLst>
        </pc:grpChg>
        <pc:grpChg chg="add del mod">
          <ac:chgData name="hassan MH" userId="84cd2103f36ef0dc" providerId="LiveId" clId="{DEB09C12-C376-40B2-8D42-A50FB6EF1F24}" dt="2022-04-15T15:47:40.230" v="1976" actId="478"/>
          <ac:grpSpMkLst>
            <pc:docMk/>
            <pc:sldMk cId="2627504679" sldId="345"/>
            <ac:grpSpMk id="54" creationId="{EF6E5D45-01F5-4A64-B093-AA74B4151E59}"/>
          </ac:grpSpMkLst>
        </pc:grpChg>
        <pc:grpChg chg="mod">
          <ac:chgData name="hassan MH" userId="84cd2103f36ef0dc" providerId="LiveId" clId="{DEB09C12-C376-40B2-8D42-A50FB6EF1F24}" dt="2022-04-15T15:46:42.702" v="1959"/>
          <ac:grpSpMkLst>
            <pc:docMk/>
            <pc:sldMk cId="2627504679" sldId="345"/>
            <ac:grpSpMk id="55" creationId="{553C7EB2-5EEB-4ED1-85FE-94DFDC4ABE91}"/>
          </ac:grpSpMkLst>
        </pc:grpChg>
        <pc:grpChg chg="mod">
          <ac:chgData name="hassan MH" userId="84cd2103f36ef0dc" providerId="LiveId" clId="{DEB09C12-C376-40B2-8D42-A50FB6EF1F24}" dt="2022-04-15T15:46:42.702" v="1959"/>
          <ac:grpSpMkLst>
            <pc:docMk/>
            <pc:sldMk cId="2627504679" sldId="345"/>
            <ac:grpSpMk id="56" creationId="{99BB2886-53CA-4798-B7BB-3542EFA9F6FA}"/>
          </ac:grpSpMkLst>
        </pc:grpChg>
        <pc:grpChg chg="mod">
          <ac:chgData name="hassan MH" userId="84cd2103f36ef0dc" providerId="LiveId" clId="{DEB09C12-C376-40B2-8D42-A50FB6EF1F24}" dt="2022-04-15T15:46:42.702" v="1959"/>
          <ac:grpSpMkLst>
            <pc:docMk/>
            <pc:sldMk cId="2627504679" sldId="345"/>
            <ac:grpSpMk id="57" creationId="{CF0F1E38-0DDC-4947-9372-3A4D85724421}"/>
          </ac:grpSpMkLst>
        </pc:grpChg>
        <pc:grpChg chg="mod">
          <ac:chgData name="hassan MH" userId="84cd2103f36ef0dc" providerId="LiveId" clId="{DEB09C12-C376-40B2-8D42-A50FB6EF1F24}" dt="2022-04-15T15:46:42.702" v="1959"/>
          <ac:grpSpMkLst>
            <pc:docMk/>
            <pc:sldMk cId="2627504679" sldId="345"/>
            <ac:grpSpMk id="58" creationId="{5AD39196-63F6-44E3-9F89-A56DD9D7A30A}"/>
          </ac:grpSpMkLst>
        </pc:grpChg>
        <pc:grpChg chg="mod">
          <ac:chgData name="hassan MH" userId="84cd2103f36ef0dc" providerId="LiveId" clId="{DEB09C12-C376-40B2-8D42-A50FB6EF1F24}" dt="2022-04-15T15:46:42.702" v="1959"/>
          <ac:grpSpMkLst>
            <pc:docMk/>
            <pc:sldMk cId="2627504679" sldId="345"/>
            <ac:grpSpMk id="59" creationId="{789E43C5-2840-419E-89D9-D440430F5AA9}"/>
          </ac:grpSpMkLst>
        </pc:grpChg>
        <pc:grpChg chg="mod">
          <ac:chgData name="hassan MH" userId="84cd2103f36ef0dc" providerId="LiveId" clId="{DEB09C12-C376-40B2-8D42-A50FB6EF1F24}" dt="2022-04-15T15:46:42.702" v="1959"/>
          <ac:grpSpMkLst>
            <pc:docMk/>
            <pc:sldMk cId="2627504679" sldId="345"/>
            <ac:grpSpMk id="86" creationId="{74887A26-0475-4964-8D30-FB05197A455B}"/>
          </ac:grpSpMkLst>
        </pc:grpChg>
        <pc:grpChg chg="mod">
          <ac:chgData name="hassan MH" userId="84cd2103f36ef0dc" providerId="LiveId" clId="{DEB09C12-C376-40B2-8D42-A50FB6EF1F24}" dt="2022-04-15T15:46:42.702" v="1959"/>
          <ac:grpSpMkLst>
            <pc:docMk/>
            <pc:sldMk cId="2627504679" sldId="345"/>
            <ac:grpSpMk id="87" creationId="{2733DE53-0248-47FC-A9E5-121AAB59A525}"/>
          </ac:grpSpMkLst>
        </pc:grpChg>
        <pc:grpChg chg="mod">
          <ac:chgData name="hassan MH" userId="84cd2103f36ef0dc" providerId="LiveId" clId="{DEB09C12-C376-40B2-8D42-A50FB6EF1F24}" dt="2022-04-15T15:47:44.408" v="1977" actId="27803"/>
          <ac:grpSpMkLst>
            <pc:docMk/>
            <pc:sldMk cId="2627504679" sldId="345"/>
            <ac:grpSpMk id="105" creationId="{8337C482-ECD9-483C-AE75-7735C701C4A5}"/>
          </ac:grpSpMkLst>
        </pc:grpChg>
        <pc:grpChg chg="del mod">
          <ac:chgData name="hassan MH" userId="84cd2103f36ef0dc" providerId="LiveId" clId="{DEB09C12-C376-40B2-8D42-A50FB6EF1F24}" dt="2022-04-15T15:52:26.314" v="2049" actId="165"/>
          <ac:grpSpMkLst>
            <pc:docMk/>
            <pc:sldMk cId="2627504679" sldId="345"/>
            <ac:grpSpMk id="108" creationId="{381157A7-E725-493E-98F8-A996A5282071}"/>
          </ac:grpSpMkLst>
        </pc:grpChg>
        <pc:grpChg chg="mod topLvl">
          <ac:chgData name="hassan MH" userId="84cd2103f36ef0dc" providerId="LiveId" clId="{DEB09C12-C376-40B2-8D42-A50FB6EF1F24}" dt="2022-04-15T15:53:48.987" v="2070" actId="164"/>
          <ac:grpSpMkLst>
            <pc:docMk/>
            <pc:sldMk cId="2627504679" sldId="345"/>
            <ac:grpSpMk id="110" creationId="{3E444B7C-AD32-45EE-9212-87D48A44602B}"/>
          </ac:grpSpMkLst>
        </pc:grpChg>
        <pc:grpChg chg="del mod">
          <ac:chgData name="hassan MH" userId="84cd2103f36ef0dc" providerId="LiveId" clId="{DEB09C12-C376-40B2-8D42-A50FB6EF1F24}" dt="2022-04-15T15:53:37.363" v="2067" actId="478"/>
          <ac:grpSpMkLst>
            <pc:docMk/>
            <pc:sldMk cId="2627504679" sldId="345"/>
            <ac:grpSpMk id="170" creationId="{EA2D0017-16D3-4522-8EEA-50F0E8AA956F}"/>
          </ac:grpSpMkLst>
        </pc:grpChg>
        <pc:grpChg chg="del mod">
          <ac:chgData name="hassan MH" userId="84cd2103f36ef0dc" providerId="LiveId" clId="{DEB09C12-C376-40B2-8D42-A50FB6EF1F24}" dt="2022-04-15T16:06:24.399" v="2235" actId="478"/>
          <ac:grpSpMkLst>
            <pc:docMk/>
            <pc:sldMk cId="2627504679" sldId="345"/>
            <ac:grpSpMk id="176" creationId="{51A427E8-343A-4FA7-B349-051916A76E1D}"/>
          </ac:grpSpMkLst>
        </pc:grpChg>
        <pc:grpChg chg="del mod">
          <ac:chgData name="hassan MH" userId="84cd2103f36ef0dc" providerId="LiveId" clId="{DEB09C12-C376-40B2-8D42-A50FB6EF1F24}" dt="2022-04-15T15:47:49.144" v="1979" actId="27803"/>
          <ac:grpSpMkLst>
            <pc:docMk/>
            <pc:sldMk cId="2627504679" sldId="345"/>
            <ac:grpSpMk id="185" creationId="{AE5E755F-942B-41EC-8078-70D2908C16C6}"/>
          </ac:grpSpMkLst>
        </pc:grpChg>
        <pc:grpChg chg="del mod">
          <ac:chgData name="hassan MH" userId="84cd2103f36ef0dc" providerId="LiveId" clId="{DEB09C12-C376-40B2-8D42-A50FB6EF1F24}" dt="2022-04-15T16:06:25.054" v="2236" actId="478"/>
          <ac:grpSpMkLst>
            <pc:docMk/>
            <pc:sldMk cId="2627504679" sldId="345"/>
            <ac:grpSpMk id="186" creationId="{56BC2821-EB9F-4681-A791-CD4179F67434}"/>
          </ac:grpSpMkLst>
        </pc:grpChg>
        <pc:grpChg chg="mod">
          <ac:chgData name="hassan MH" userId="84cd2103f36ef0dc" providerId="LiveId" clId="{DEB09C12-C376-40B2-8D42-A50FB6EF1F24}" dt="2022-04-15T15:59:04.472" v="2138" actId="164"/>
          <ac:grpSpMkLst>
            <pc:docMk/>
            <pc:sldMk cId="2627504679" sldId="345"/>
            <ac:grpSpMk id="194" creationId="{6FB99DB8-8AF4-4359-A583-252387EB38B2}"/>
          </ac:grpSpMkLst>
        </pc:grpChg>
        <pc:grpChg chg="del mod">
          <ac:chgData name="hassan MH" userId="84cd2103f36ef0dc" providerId="LiveId" clId="{DEB09C12-C376-40B2-8D42-A50FB6EF1F24}" dt="2022-04-15T15:48:38.120" v="1990" actId="478"/>
          <ac:grpSpMkLst>
            <pc:docMk/>
            <pc:sldMk cId="2627504679" sldId="345"/>
            <ac:grpSpMk id="200" creationId="{3DCC7ECE-D4D2-47B1-9460-E4101782E0B6}"/>
          </ac:grpSpMkLst>
        </pc:grpChg>
        <pc:grpChg chg="mod">
          <ac:chgData name="hassan MH" userId="84cd2103f36ef0dc" providerId="LiveId" clId="{DEB09C12-C376-40B2-8D42-A50FB6EF1F24}" dt="2022-04-15T15:58:57.102" v="2136" actId="164"/>
          <ac:grpSpMkLst>
            <pc:docMk/>
            <pc:sldMk cId="2627504679" sldId="345"/>
            <ac:grpSpMk id="203" creationId="{F0579FA2-47DB-4B75-8507-CBC9C8462884}"/>
          </ac:grpSpMkLst>
        </pc:grpChg>
        <pc:grpChg chg="mod">
          <ac:chgData name="hassan MH" userId="84cd2103f36ef0dc" providerId="LiveId" clId="{DEB09C12-C376-40B2-8D42-A50FB6EF1F24}" dt="2022-04-15T15:47:49.144" v="1979" actId="27803"/>
          <ac:grpSpMkLst>
            <pc:docMk/>
            <pc:sldMk cId="2627504679" sldId="345"/>
            <ac:grpSpMk id="204" creationId="{DC496A1C-D17A-4B2C-BC3F-AB6C6B080E60}"/>
          </ac:grpSpMkLst>
        </pc:grpChg>
        <pc:grpChg chg="mod">
          <ac:chgData name="hassan MH" userId="84cd2103f36ef0dc" providerId="LiveId" clId="{DEB09C12-C376-40B2-8D42-A50FB6EF1F24}" dt="2022-04-15T15:47:49.144" v="1979" actId="27803"/>
          <ac:grpSpMkLst>
            <pc:docMk/>
            <pc:sldMk cId="2627504679" sldId="345"/>
            <ac:grpSpMk id="208" creationId="{543FCC48-CC86-413C-82D6-A92FA3B7E8B4}"/>
          </ac:grpSpMkLst>
        </pc:grpChg>
        <pc:grpChg chg="add mod">
          <ac:chgData name="hassan MH" userId="84cd2103f36ef0dc" providerId="LiveId" clId="{DEB09C12-C376-40B2-8D42-A50FB6EF1F24}" dt="2022-04-15T15:59:00.929" v="2137" actId="164"/>
          <ac:grpSpMkLst>
            <pc:docMk/>
            <pc:sldMk cId="2627504679" sldId="345"/>
            <ac:grpSpMk id="217" creationId="{1E409091-826C-49B8-BDC4-0DE6942AB0B9}"/>
          </ac:grpSpMkLst>
        </pc:grpChg>
        <pc:grpChg chg="add mod">
          <ac:chgData name="hassan MH" userId="84cd2103f36ef0dc" providerId="LiveId" clId="{DEB09C12-C376-40B2-8D42-A50FB6EF1F24}" dt="2022-04-15T15:59:56.125" v="2153" actId="1076"/>
          <ac:grpSpMkLst>
            <pc:docMk/>
            <pc:sldMk cId="2627504679" sldId="345"/>
            <ac:grpSpMk id="219" creationId="{EE3A5ACA-7296-41AC-9548-B787CE3B8FBB}"/>
          </ac:grpSpMkLst>
        </pc:grpChg>
        <pc:grpChg chg="add mod">
          <ac:chgData name="hassan MH" userId="84cd2103f36ef0dc" providerId="LiveId" clId="{DEB09C12-C376-40B2-8D42-A50FB6EF1F24}" dt="2022-04-15T15:58:57.102" v="2136" actId="164"/>
          <ac:grpSpMkLst>
            <pc:docMk/>
            <pc:sldMk cId="2627504679" sldId="345"/>
            <ac:grpSpMk id="220" creationId="{793D54EE-60D0-4D35-9888-757149B8650C}"/>
          </ac:grpSpMkLst>
        </pc:grpChg>
        <pc:grpChg chg="add mod">
          <ac:chgData name="hassan MH" userId="84cd2103f36ef0dc" providerId="LiveId" clId="{DEB09C12-C376-40B2-8D42-A50FB6EF1F24}" dt="2022-04-15T15:59:00.929" v="2137" actId="164"/>
          <ac:grpSpMkLst>
            <pc:docMk/>
            <pc:sldMk cId="2627504679" sldId="345"/>
            <ac:grpSpMk id="221" creationId="{32290536-A65B-47B5-827B-0D06358CD15F}"/>
          </ac:grpSpMkLst>
        </pc:grpChg>
        <pc:grpChg chg="add mod">
          <ac:chgData name="hassan MH" userId="84cd2103f36ef0dc" providerId="LiveId" clId="{DEB09C12-C376-40B2-8D42-A50FB6EF1F24}" dt="2022-04-15T15:59:04.472" v="2138" actId="164"/>
          <ac:grpSpMkLst>
            <pc:docMk/>
            <pc:sldMk cId="2627504679" sldId="345"/>
            <ac:grpSpMk id="222" creationId="{B7FA5391-1ECC-44BE-B7F6-4E8863FA1D9C}"/>
          </ac:grpSpMkLst>
        </pc:grpChg>
        <pc:picChg chg="add del mod">
          <ac:chgData name="hassan MH" userId="84cd2103f36ef0dc" providerId="LiveId" clId="{DEB09C12-C376-40B2-8D42-A50FB6EF1F24}" dt="2022-04-15T15:47:49.144" v="1979" actId="27803"/>
          <ac:picMkLst>
            <pc:docMk/>
            <pc:sldMk cId="2627504679" sldId="345"/>
            <ac:picMk id="5" creationId="{331E5720-4FD4-4CA9-9821-727C265DD270}"/>
          </ac:picMkLst>
        </pc:picChg>
        <pc:picChg chg="add del mod">
          <ac:chgData name="hassan MH" userId="84cd2103f36ef0dc" providerId="LiveId" clId="{DEB09C12-C376-40B2-8D42-A50FB6EF1F24}" dt="2022-04-15T15:47:44.408" v="1977" actId="27803"/>
          <ac:picMkLst>
            <pc:docMk/>
            <pc:sldMk cId="2627504679" sldId="345"/>
            <ac:picMk id="10" creationId="{7886F1EB-505F-4EC1-AF39-32B718738F70}"/>
          </ac:picMkLst>
        </pc:picChg>
        <pc:picChg chg="del">
          <ac:chgData name="hassan MH" userId="84cd2103f36ef0dc" providerId="LiveId" clId="{DEB09C12-C376-40B2-8D42-A50FB6EF1F24}" dt="2022-04-15T16:06:20.458" v="2231" actId="478"/>
          <ac:picMkLst>
            <pc:docMk/>
            <pc:sldMk cId="2627504679" sldId="345"/>
            <ac:picMk id="22" creationId="{8E954309-8309-435D-AD98-CED17F6DCDD2}"/>
          </ac:picMkLst>
        </pc:picChg>
        <pc:picChg chg="add del mod">
          <ac:chgData name="hassan MH" userId="84cd2103f36ef0dc" providerId="LiveId" clId="{DEB09C12-C376-40B2-8D42-A50FB6EF1F24}" dt="2022-04-15T15:47:38.377" v="1975" actId="478"/>
          <ac:picMkLst>
            <pc:docMk/>
            <pc:sldMk cId="2627504679" sldId="345"/>
            <ac:picMk id="103" creationId="{5F41FF48-960A-45FE-AA56-1A6BE9DBCF7D}"/>
          </ac:picMkLst>
        </pc:picChg>
        <pc:picChg chg="add del mod">
          <ac:chgData name="hassan MH" userId="84cd2103f36ef0dc" providerId="LiveId" clId="{DEB09C12-C376-40B2-8D42-A50FB6EF1F24}" dt="2022-04-15T16:06:23.140" v="2233" actId="478"/>
          <ac:picMkLst>
            <pc:docMk/>
            <pc:sldMk cId="2627504679" sldId="345"/>
            <ac:picMk id="213" creationId="{8B4DC3A6-E85E-4DA3-B342-B44F7D3AE04C}"/>
          </ac:picMkLst>
        </pc:picChg>
        <pc:picChg chg="add del mod">
          <ac:chgData name="hassan MH" userId="84cd2103f36ef0dc" providerId="LiveId" clId="{DEB09C12-C376-40B2-8D42-A50FB6EF1F24}" dt="2022-04-15T16:06:21.334" v="2232" actId="478"/>
          <ac:picMkLst>
            <pc:docMk/>
            <pc:sldMk cId="2627504679" sldId="345"/>
            <ac:picMk id="214" creationId="{7B995F2F-6B1E-432C-B0AD-E18D895B3F53}"/>
          </ac:picMkLst>
        </pc:picChg>
      </pc:sldChg>
      <pc:sldChg chg="addSp delSp modSp mod modNotesTx">
        <pc:chgData name="hassan MH" userId="84cd2103f36ef0dc" providerId="LiveId" clId="{DEB09C12-C376-40B2-8D42-A50FB6EF1F24}" dt="2022-04-15T17:00:30.411" v="2355" actId="14100"/>
        <pc:sldMkLst>
          <pc:docMk/>
          <pc:sldMk cId="2940180332" sldId="346"/>
        </pc:sldMkLst>
        <pc:spChg chg="mod topLvl">
          <ac:chgData name="hassan MH" userId="84cd2103f36ef0dc" providerId="LiveId" clId="{DEB09C12-C376-40B2-8D42-A50FB6EF1F24}" dt="2022-04-15T16:08:36.814" v="2250" actId="165"/>
          <ac:spMkLst>
            <pc:docMk/>
            <pc:sldMk cId="2940180332" sldId="346"/>
            <ac:spMk id="11" creationId="{40DE4D7D-B8A8-4F7A-8A68-6C1AEAA48B6D}"/>
          </ac:spMkLst>
        </pc:spChg>
        <pc:spChg chg="mod">
          <ac:chgData name="hassan MH" userId="84cd2103f36ef0dc" providerId="LiveId" clId="{DEB09C12-C376-40B2-8D42-A50FB6EF1F24}" dt="2022-04-15T16:04:04.196" v="2222" actId="1076"/>
          <ac:spMkLst>
            <pc:docMk/>
            <pc:sldMk cId="2940180332" sldId="346"/>
            <ac:spMk id="14" creationId="{FF46C56F-2A13-4DD9-95CC-91FEFF572BE9}"/>
          </ac:spMkLst>
        </pc:spChg>
        <pc:spChg chg="mod">
          <ac:chgData name="hassan MH" userId="84cd2103f36ef0dc" providerId="LiveId" clId="{DEB09C12-C376-40B2-8D42-A50FB6EF1F24}" dt="2022-04-15T16:08:36.814" v="2250" actId="165"/>
          <ac:spMkLst>
            <pc:docMk/>
            <pc:sldMk cId="2940180332" sldId="346"/>
            <ac:spMk id="88" creationId="{040B03EA-0C02-41BD-B07F-EA02BEEC28D4}"/>
          </ac:spMkLst>
        </pc:spChg>
        <pc:spChg chg="mod">
          <ac:chgData name="hassan MH" userId="84cd2103f36ef0dc" providerId="LiveId" clId="{DEB09C12-C376-40B2-8D42-A50FB6EF1F24}" dt="2022-04-15T16:08:36.814" v="2250" actId="165"/>
          <ac:spMkLst>
            <pc:docMk/>
            <pc:sldMk cId="2940180332" sldId="346"/>
            <ac:spMk id="89" creationId="{44BCAFA9-EE78-48F5-8DC1-51E176E10127}"/>
          </ac:spMkLst>
        </pc:spChg>
        <pc:spChg chg="mod">
          <ac:chgData name="hassan MH" userId="84cd2103f36ef0dc" providerId="LiveId" clId="{DEB09C12-C376-40B2-8D42-A50FB6EF1F24}" dt="2022-04-15T16:08:36.814" v="2250" actId="165"/>
          <ac:spMkLst>
            <pc:docMk/>
            <pc:sldMk cId="2940180332" sldId="346"/>
            <ac:spMk id="90" creationId="{F12B4E6C-5E8F-4518-B7A0-E9281B743FF5}"/>
          </ac:spMkLst>
        </pc:spChg>
        <pc:spChg chg="mod">
          <ac:chgData name="hassan MH" userId="84cd2103f36ef0dc" providerId="LiveId" clId="{DEB09C12-C376-40B2-8D42-A50FB6EF1F24}" dt="2022-04-15T16:08:36.814" v="2250" actId="165"/>
          <ac:spMkLst>
            <pc:docMk/>
            <pc:sldMk cId="2940180332" sldId="346"/>
            <ac:spMk id="91" creationId="{55C735E1-1F13-417B-BA6A-6A004132A884}"/>
          </ac:spMkLst>
        </pc:spChg>
        <pc:spChg chg="mod">
          <ac:chgData name="hassan MH" userId="84cd2103f36ef0dc" providerId="LiveId" clId="{DEB09C12-C376-40B2-8D42-A50FB6EF1F24}" dt="2022-04-15T16:08:36.814" v="2250" actId="165"/>
          <ac:spMkLst>
            <pc:docMk/>
            <pc:sldMk cId="2940180332" sldId="346"/>
            <ac:spMk id="92" creationId="{80961B54-E4B4-48FC-9561-5BE5CD87A6DE}"/>
          </ac:spMkLst>
        </pc:spChg>
        <pc:spChg chg="mod">
          <ac:chgData name="hassan MH" userId="84cd2103f36ef0dc" providerId="LiveId" clId="{DEB09C12-C376-40B2-8D42-A50FB6EF1F24}" dt="2022-04-15T16:08:36.814" v="2250" actId="165"/>
          <ac:spMkLst>
            <pc:docMk/>
            <pc:sldMk cId="2940180332" sldId="346"/>
            <ac:spMk id="93" creationId="{E1F1A0E5-48B5-459B-B165-05729215F607}"/>
          </ac:spMkLst>
        </pc:spChg>
        <pc:spChg chg="mod">
          <ac:chgData name="hassan MH" userId="84cd2103f36ef0dc" providerId="LiveId" clId="{DEB09C12-C376-40B2-8D42-A50FB6EF1F24}" dt="2022-04-15T16:08:36.814" v="2250" actId="165"/>
          <ac:spMkLst>
            <pc:docMk/>
            <pc:sldMk cId="2940180332" sldId="346"/>
            <ac:spMk id="94" creationId="{231F989F-3B54-4CC0-8A2A-73CDA5ACB737}"/>
          </ac:spMkLst>
        </pc:spChg>
        <pc:spChg chg="mod">
          <ac:chgData name="hassan MH" userId="84cd2103f36ef0dc" providerId="LiveId" clId="{DEB09C12-C376-40B2-8D42-A50FB6EF1F24}" dt="2022-04-15T16:08:36.814" v="2250" actId="165"/>
          <ac:spMkLst>
            <pc:docMk/>
            <pc:sldMk cId="2940180332" sldId="346"/>
            <ac:spMk id="95" creationId="{22212817-C0A3-4E05-8D57-FFBF3A12C9F3}"/>
          </ac:spMkLst>
        </pc:spChg>
        <pc:spChg chg="mod">
          <ac:chgData name="hassan MH" userId="84cd2103f36ef0dc" providerId="LiveId" clId="{DEB09C12-C376-40B2-8D42-A50FB6EF1F24}" dt="2022-04-15T16:08:36.814" v="2250" actId="165"/>
          <ac:spMkLst>
            <pc:docMk/>
            <pc:sldMk cId="2940180332" sldId="346"/>
            <ac:spMk id="96" creationId="{B67C836B-100B-49B1-9D92-A2AA57AE284C}"/>
          </ac:spMkLst>
        </pc:spChg>
        <pc:spChg chg="mod">
          <ac:chgData name="hassan MH" userId="84cd2103f36ef0dc" providerId="LiveId" clId="{DEB09C12-C376-40B2-8D42-A50FB6EF1F24}" dt="2022-04-15T16:08:36.814" v="2250" actId="165"/>
          <ac:spMkLst>
            <pc:docMk/>
            <pc:sldMk cId="2940180332" sldId="346"/>
            <ac:spMk id="97" creationId="{6CE8616F-F8DF-4D40-9DD9-C04F4706B8FC}"/>
          </ac:spMkLst>
        </pc:spChg>
        <pc:spChg chg="mod">
          <ac:chgData name="hassan MH" userId="84cd2103f36ef0dc" providerId="LiveId" clId="{DEB09C12-C376-40B2-8D42-A50FB6EF1F24}" dt="2022-04-15T16:08:36.814" v="2250" actId="165"/>
          <ac:spMkLst>
            <pc:docMk/>
            <pc:sldMk cId="2940180332" sldId="346"/>
            <ac:spMk id="98" creationId="{297EA39F-6DF6-426B-BFCD-E0E9441B82EB}"/>
          </ac:spMkLst>
        </pc:spChg>
        <pc:spChg chg="mod">
          <ac:chgData name="hassan MH" userId="84cd2103f36ef0dc" providerId="LiveId" clId="{DEB09C12-C376-40B2-8D42-A50FB6EF1F24}" dt="2022-04-15T16:08:36.814" v="2250" actId="165"/>
          <ac:spMkLst>
            <pc:docMk/>
            <pc:sldMk cId="2940180332" sldId="346"/>
            <ac:spMk id="99" creationId="{F094828A-6C22-41FA-A798-67166F555A8F}"/>
          </ac:spMkLst>
        </pc:spChg>
        <pc:spChg chg="mod">
          <ac:chgData name="hassan MH" userId="84cd2103f36ef0dc" providerId="LiveId" clId="{DEB09C12-C376-40B2-8D42-A50FB6EF1F24}" dt="2022-04-15T16:08:36.814" v="2250" actId="165"/>
          <ac:spMkLst>
            <pc:docMk/>
            <pc:sldMk cId="2940180332" sldId="346"/>
            <ac:spMk id="100" creationId="{CC49EB0C-9361-4C9D-83E3-21C5AD2A96C2}"/>
          </ac:spMkLst>
        </pc:spChg>
        <pc:spChg chg="mod">
          <ac:chgData name="hassan MH" userId="84cd2103f36ef0dc" providerId="LiveId" clId="{DEB09C12-C376-40B2-8D42-A50FB6EF1F24}" dt="2022-04-15T16:08:36.814" v="2250" actId="165"/>
          <ac:spMkLst>
            <pc:docMk/>
            <pc:sldMk cId="2940180332" sldId="346"/>
            <ac:spMk id="101" creationId="{E834C98F-C2E8-4BB7-9E21-EAC57007CA90}"/>
          </ac:spMkLst>
        </pc:spChg>
        <pc:spChg chg="mod">
          <ac:chgData name="hassan MH" userId="84cd2103f36ef0dc" providerId="LiveId" clId="{DEB09C12-C376-40B2-8D42-A50FB6EF1F24}" dt="2022-04-15T16:08:36.814" v="2250" actId="165"/>
          <ac:spMkLst>
            <pc:docMk/>
            <pc:sldMk cId="2940180332" sldId="346"/>
            <ac:spMk id="102" creationId="{C6DA3F93-BCD8-48C7-901D-EFEFB255367A}"/>
          </ac:spMkLst>
        </pc:spChg>
        <pc:spChg chg="mod">
          <ac:chgData name="hassan MH" userId="84cd2103f36ef0dc" providerId="LiveId" clId="{DEB09C12-C376-40B2-8D42-A50FB6EF1F24}" dt="2022-04-15T16:08:36.814" v="2250" actId="165"/>
          <ac:spMkLst>
            <pc:docMk/>
            <pc:sldMk cId="2940180332" sldId="346"/>
            <ac:spMk id="103" creationId="{A8BF4F72-0F9F-4371-A730-12627D188BA2}"/>
          </ac:spMkLst>
        </pc:spChg>
        <pc:spChg chg="mod">
          <ac:chgData name="hassan MH" userId="84cd2103f36ef0dc" providerId="LiveId" clId="{DEB09C12-C376-40B2-8D42-A50FB6EF1F24}" dt="2022-04-15T16:08:36.814" v="2250" actId="165"/>
          <ac:spMkLst>
            <pc:docMk/>
            <pc:sldMk cId="2940180332" sldId="346"/>
            <ac:spMk id="104" creationId="{96560D5B-D268-4991-A984-DE83DA0FC965}"/>
          </ac:spMkLst>
        </pc:spChg>
        <pc:spChg chg="mod">
          <ac:chgData name="hassan MH" userId="84cd2103f36ef0dc" providerId="LiveId" clId="{DEB09C12-C376-40B2-8D42-A50FB6EF1F24}" dt="2022-04-15T16:08:36.814" v="2250" actId="165"/>
          <ac:spMkLst>
            <pc:docMk/>
            <pc:sldMk cId="2940180332" sldId="346"/>
            <ac:spMk id="105" creationId="{93F8C511-D7CD-48C6-83CF-5C534133B7D2}"/>
          </ac:spMkLst>
        </pc:spChg>
        <pc:spChg chg="mod">
          <ac:chgData name="hassan MH" userId="84cd2103f36ef0dc" providerId="LiveId" clId="{DEB09C12-C376-40B2-8D42-A50FB6EF1F24}" dt="2022-04-15T16:08:36.814" v="2250" actId="165"/>
          <ac:spMkLst>
            <pc:docMk/>
            <pc:sldMk cId="2940180332" sldId="346"/>
            <ac:spMk id="106" creationId="{F48EA3A4-1071-4BCC-B9A1-93C2319532AC}"/>
          </ac:spMkLst>
        </pc:spChg>
        <pc:spChg chg="mod">
          <ac:chgData name="hassan MH" userId="84cd2103f36ef0dc" providerId="LiveId" clId="{DEB09C12-C376-40B2-8D42-A50FB6EF1F24}" dt="2022-04-15T16:08:36.814" v="2250" actId="165"/>
          <ac:spMkLst>
            <pc:docMk/>
            <pc:sldMk cId="2940180332" sldId="346"/>
            <ac:spMk id="107" creationId="{1F2C94B8-9478-456A-95DB-3BD912D0505E}"/>
          </ac:spMkLst>
        </pc:spChg>
        <pc:spChg chg="mod">
          <ac:chgData name="hassan MH" userId="84cd2103f36ef0dc" providerId="LiveId" clId="{DEB09C12-C376-40B2-8D42-A50FB6EF1F24}" dt="2022-04-15T16:08:36.814" v="2250" actId="165"/>
          <ac:spMkLst>
            <pc:docMk/>
            <pc:sldMk cId="2940180332" sldId="346"/>
            <ac:spMk id="108" creationId="{4465100E-B4D5-4992-86A9-1AED9F0204CF}"/>
          </ac:spMkLst>
        </pc:spChg>
        <pc:spChg chg="mod">
          <ac:chgData name="hassan MH" userId="84cd2103f36ef0dc" providerId="LiveId" clId="{DEB09C12-C376-40B2-8D42-A50FB6EF1F24}" dt="2022-04-15T16:08:36.814" v="2250" actId="165"/>
          <ac:spMkLst>
            <pc:docMk/>
            <pc:sldMk cId="2940180332" sldId="346"/>
            <ac:spMk id="109" creationId="{92597975-8A65-4A70-B776-CB35E3CCB963}"/>
          </ac:spMkLst>
        </pc:spChg>
        <pc:spChg chg="mod">
          <ac:chgData name="hassan MH" userId="84cd2103f36ef0dc" providerId="LiveId" clId="{DEB09C12-C376-40B2-8D42-A50FB6EF1F24}" dt="2022-04-15T16:08:36.814" v="2250" actId="165"/>
          <ac:spMkLst>
            <pc:docMk/>
            <pc:sldMk cId="2940180332" sldId="346"/>
            <ac:spMk id="110" creationId="{63810DD4-DEF1-4A03-84D7-BD7569F212C4}"/>
          </ac:spMkLst>
        </pc:spChg>
        <pc:spChg chg="mod">
          <ac:chgData name="hassan MH" userId="84cd2103f36ef0dc" providerId="LiveId" clId="{DEB09C12-C376-40B2-8D42-A50FB6EF1F24}" dt="2022-04-15T16:08:36.814" v="2250" actId="165"/>
          <ac:spMkLst>
            <pc:docMk/>
            <pc:sldMk cId="2940180332" sldId="346"/>
            <ac:spMk id="113" creationId="{A0190E58-5A6B-46A9-BA16-822186068999}"/>
          </ac:spMkLst>
        </pc:spChg>
        <pc:spChg chg="mod">
          <ac:chgData name="hassan MH" userId="84cd2103f36ef0dc" providerId="LiveId" clId="{DEB09C12-C376-40B2-8D42-A50FB6EF1F24}" dt="2022-04-15T16:08:36.814" v="2250" actId="165"/>
          <ac:spMkLst>
            <pc:docMk/>
            <pc:sldMk cId="2940180332" sldId="346"/>
            <ac:spMk id="115" creationId="{00F115C8-AA89-48EC-ACE8-3816B059CAD3}"/>
          </ac:spMkLst>
        </pc:spChg>
        <pc:spChg chg="mod">
          <ac:chgData name="hassan MH" userId="84cd2103f36ef0dc" providerId="LiveId" clId="{DEB09C12-C376-40B2-8D42-A50FB6EF1F24}" dt="2022-04-15T16:08:36.814" v="2250" actId="165"/>
          <ac:spMkLst>
            <pc:docMk/>
            <pc:sldMk cId="2940180332" sldId="346"/>
            <ac:spMk id="116" creationId="{80D7C8F6-B4EF-4051-99AE-C09E4ED89476}"/>
          </ac:spMkLst>
        </pc:spChg>
        <pc:spChg chg="mod">
          <ac:chgData name="hassan MH" userId="84cd2103f36ef0dc" providerId="LiveId" clId="{DEB09C12-C376-40B2-8D42-A50FB6EF1F24}" dt="2022-04-15T16:08:36.814" v="2250" actId="165"/>
          <ac:spMkLst>
            <pc:docMk/>
            <pc:sldMk cId="2940180332" sldId="346"/>
            <ac:spMk id="117" creationId="{ED556B23-D7D1-4F28-B4CC-1FABF874459E}"/>
          </ac:spMkLst>
        </pc:spChg>
        <pc:spChg chg="mod">
          <ac:chgData name="hassan MH" userId="84cd2103f36ef0dc" providerId="LiveId" clId="{DEB09C12-C376-40B2-8D42-A50FB6EF1F24}" dt="2022-04-15T16:08:36.814" v="2250" actId="165"/>
          <ac:spMkLst>
            <pc:docMk/>
            <pc:sldMk cId="2940180332" sldId="346"/>
            <ac:spMk id="119" creationId="{C4AD7428-C360-40F5-9ED0-5A29A87BC726}"/>
          </ac:spMkLst>
        </pc:spChg>
        <pc:spChg chg="mod">
          <ac:chgData name="hassan MH" userId="84cd2103f36ef0dc" providerId="LiveId" clId="{DEB09C12-C376-40B2-8D42-A50FB6EF1F24}" dt="2022-04-15T16:08:36.814" v="2250" actId="165"/>
          <ac:spMkLst>
            <pc:docMk/>
            <pc:sldMk cId="2940180332" sldId="346"/>
            <ac:spMk id="120" creationId="{B31C1C51-84C1-406A-9885-EBB350505465}"/>
          </ac:spMkLst>
        </pc:spChg>
        <pc:spChg chg="mod">
          <ac:chgData name="hassan MH" userId="84cd2103f36ef0dc" providerId="LiveId" clId="{DEB09C12-C376-40B2-8D42-A50FB6EF1F24}" dt="2022-04-15T16:08:36.814" v="2250" actId="165"/>
          <ac:spMkLst>
            <pc:docMk/>
            <pc:sldMk cId="2940180332" sldId="346"/>
            <ac:spMk id="121" creationId="{C463ED4D-5BA3-4F36-AA49-FBB1CB25936B}"/>
          </ac:spMkLst>
        </pc:spChg>
        <pc:spChg chg="mod">
          <ac:chgData name="hassan MH" userId="84cd2103f36ef0dc" providerId="LiveId" clId="{DEB09C12-C376-40B2-8D42-A50FB6EF1F24}" dt="2022-04-15T16:08:36.814" v="2250" actId="165"/>
          <ac:spMkLst>
            <pc:docMk/>
            <pc:sldMk cId="2940180332" sldId="346"/>
            <ac:spMk id="122" creationId="{4A9D1593-1306-4472-A75F-25DB1E382021}"/>
          </ac:spMkLst>
        </pc:spChg>
        <pc:spChg chg="mod">
          <ac:chgData name="hassan MH" userId="84cd2103f36ef0dc" providerId="LiveId" clId="{DEB09C12-C376-40B2-8D42-A50FB6EF1F24}" dt="2022-04-15T16:08:36.814" v="2250" actId="165"/>
          <ac:spMkLst>
            <pc:docMk/>
            <pc:sldMk cId="2940180332" sldId="346"/>
            <ac:spMk id="123" creationId="{CF4C73A5-4283-414C-A2CE-45011A7FDAB1}"/>
          </ac:spMkLst>
        </pc:spChg>
        <pc:spChg chg="mod">
          <ac:chgData name="hassan MH" userId="84cd2103f36ef0dc" providerId="LiveId" clId="{DEB09C12-C376-40B2-8D42-A50FB6EF1F24}" dt="2022-04-15T16:08:36.814" v="2250" actId="165"/>
          <ac:spMkLst>
            <pc:docMk/>
            <pc:sldMk cId="2940180332" sldId="346"/>
            <ac:spMk id="124" creationId="{439E4A9D-6E13-41E8-AE14-7245A511AD4D}"/>
          </ac:spMkLst>
        </pc:spChg>
        <pc:spChg chg="mod">
          <ac:chgData name="hassan MH" userId="84cd2103f36ef0dc" providerId="LiveId" clId="{DEB09C12-C376-40B2-8D42-A50FB6EF1F24}" dt="2022-04-15T16:08:36.814" v="2250" actId="165"/>
          <ac:spMkLst>
            <pc:docMk/>
            <pc:sldMk cId="2940180332" sldId="346"/>
            <ac:spMk id="125" creationId="{9CFDF3FE-8284-4DCE-9B83-FACBF2E0B04D}"/>
          </ac:spMkLst>
        </pc:spChg>
        <pc:spChg chg="mod">
          <ac:chgData name="hassan MH" userId="84cd2103f36ef0dc" providerId="LiveId" clId="{DEB09C12-C376-40B2-8D42-A50FB6EF1F24}" dt="2022-04-15T16:08:36.814" v="2250" actId="165"/>
          <ac:spMkLst>
            <pc:docMk/>
            <pc:sldMk cId="2940180332" sldId="346"/>
            <ac:spMk id="126" creationId="{C9278789-FF35-465C-BFA5-DE83D9B34866}"/>
          </ac:spMkLst>
        </pc:spChg>
        <pc:spChg chg="mod">
          <ac:chgData name="hassan MH" userId="84cd2103f36ef0dc" providerId="LiveId" clId="{DEB09C12-C376-40B2-8D42-A50FB6EF1F24}" dt="2022-04-15T16:08:36.814" v="2250" actId="165"/>
          <ac:spMkLst>
            <pc:docMk/>
            <pc:sldMk cId="2940180332" sldId="346"/>
            <ac:spMk id="127" creationId="{4488EF8A-DF41-46D1-BB6E-012104C6E82A}"/>
          </ac:spMkLst>
        </pc:spChg>
        <pc:spChg chg="mod">
          <ac:chgData name="hassan MH" userId="84cd2103f36ef0dc" providerId="LiveId" clId="{DEB09C12-C376-40B2-8D42-A50FB6EF1F24}" dt="2022-04-15T16:08:36.814" v="2250" actId="165"/>
          <ac:spMkLst>
            <pc:docMk/>
            <pc:sldMk cId="2940180332" sldId="346"/>
            <ac:spMk id="128" creationId="{9A1E1432-A875-4046-8C7B-02B0DB25D7D0}"/>
          </ac:spMkLst>
        </pc:spChg>
        <pc:spChg chg="mod">
          <ac:chgData name="hassan MH" userId="84cd2103f36ef0dc" providerId="LiveId" clId="{DEB09C12-C376-40B2-8D42-A50FB6EF1F24}" dt="2022-04-15T16:08:36.814" v="2250" actId="165"/>
          <ac:spMkLst>
            <pc:docMk/>
            <pc:sldMk cId="2940180332" sldId="346"/>
            <ac:spMk id="129" creationId="{B6D09373-D598-460A-9627-8E5E608127AC}"/>
          </ac:spMkLst>
        </pc:spChg>
        <pc:spChg chg="mod">
          <ac:chgData name="hassan MH" userId="84cd2103f36ef0dc" providerId="LiveId" clId="{DEB09C12-C376-40B2-8D42-A50FB6EF1F24}" dt="2022-04-15T16:08:36.814" v="2250" actId="165"/>
          <ac:spMkLst>
            <pc:docMk/>
            <pc:sldMk cId="2940180332" sldId="346"/>
            <ac:spMk id="130" creationId="{4E932297-ABA2-47B2-B900-1FE795ED2076}"/>
          </ac:spMkLst>
        </pc:spChg>
        <pc:spChg chg="mod">
          <ac:chgData name="hassan MH" userId="84cd2103f36ef0dc" providerId="LiveId" clId="{DEB09C12-C376-40B2-8D42-A50FB6EF1F24}" dt="2022-04-15T16:08:36.814" v="2250" actId="165"/>
          <ac:spMkLst>
            <pc:docMk/>
            <pc:sldMk cId="2940180332" sldId="346"/>
            <ac:spMk id="131" creationId="{A9D4A00F-26B8-486B-9656-6B911D13DB86}"/>
          </ac:spMkLst>
        </pc:spChg>
        <pc:spChg chg="mod">
          <ac:chgData name="hassan MH" userId="84cd2103f36ef0dc" providerId="LiveId" clId="{DEB09C12-C376-40B2-8D42-A50FB6EF1F24}" dt="2022-04-15T16:08:36.814" v="2250" actId="165"/>
          <ac:spMkLst>
            <pc:docMk/>
            <pc:sldMk cId="2940180332" sldId="346"/>
            <ac:spMk id="132" creationId="{712C4E7C-E5A9-40D1-876C-640B4CBBB016}"/>
          </ac:spMkLst>
        </pc:spChg>
        <pc:spChg chg="mod">
          <ac:chgData name="hassan MH" userId="84cd2103f36ef0dc" providerId="LiveId" clId="{DEB09C12-C376-40B2-8D42-A50FB6EF1F24}" dt="2022-04-15T16:08:36.814" v="2250" actId="165"/>
          <ac:spMkLst>
            <pc:docMk/>
            <pc:sldMk cId="2940180332" sldId="346"/>
            <ac:spMk id="133" creationId="{E90CF40D-1EF6-4BC5-B3D3-E7D44BAFD4C7}"/>
          </ac:spMkLst>
        </pc:spChg>
        <pc:spChg chg="mod">
          <ac:chgData name="hassan MH" userId="84cd2103f36ef0dc" providerId="LiveId" clId="{DEB09C12-C376-40B2-8D42-A50FB6EF1F24}" dt="2022-04-15T16:08:36.814" v="2250" actId="165"/>
          <ac:spMkLst>
            <pc:docMk/>
            <pc:sldMk cId="2940180332" sldId="346"/>
            <ac:spMk id="134" creationId="{D203FBC7-B43A-4CFD-AB64-681001FDDA2E}"/>
          </ac:spMkLst>
        </pc:spChg>
        <pc:spChg chg="mod">
          <ac:chgData name="hassan MH" userId="84cd2103f36ef0dc" providerId="LiveId" clId="{DEB09C12-C376-40B2-8D42-A50FB6EF1F24}" dt="2022-04-15T16:08:36.814" v="2250" actId="165"/>
          <ac:spMkLst>
            <pc:docMk/>
            <pc:sldMk cId="2940180332" sldId="346"/>
            <ac:spMk id="135" creationId="{6342A26E-A6CC-4504-AEE7-17BEB9C24B62}"/>
          </ac:spMkLst>
        </pc:spChg>
        <pc:spChg chg="mod">
          <ac:chgData name="hassan MH" userId="84cd2103f36ef0dc" providerId="LiveId" clId="{DEB09C12-C376-40B2-8D42-A50FB6EF1F24}" dt="2022-04-15T16:08:36.814" v="2250" actId="165"/>
          <ac:spMkLst>
            <pc:docMk/>
            <pc:sldMk cId="2940180332" sldId="346"/>
            <ac:spMk id="136" creationId="{8FAF9F53-B454-4E88-B36A-853B98FFFEB7}"/>
          </ac:spMkLst>
        </pc:spChg>
        <pc:spChg chg="mod">
          <ac:chgData name="hassan MH" userId="84cd2103f36ef0dc" providerId="LiveId" clId="{DEB09C12-C376-40B2-8D42-A50FB6EF1F24}" dt="2022-04-15T16:08:36.814" v="2250" actId="165"/>
          <ac:spMkLst>
            <pc:docMk/>
            <pc:sldMk cId="2940180332" sldId="346"/>
            <ac:spMk id="137" creationId="{71E1822A-4FAD-45FF-8EE4-B0B99F8714FC}"/>
          </ac:spMkLst>
        </pc:spChg>
        <pc:spChg chg="mod">
          <ac:chgData name="hassan MH" userId="84cd2103f36ef0dc" providerId="LiveId" clId="{DEB09C12-C376-40B2-8D42-A50FB6EF1F24}" dt="2022-04-15T16:08:36.814" v="2250" actId="165"/>
          <ac:spMkLst>
            <pc:docMk/>
            <pc:sldMk cId="2940180332" sldId="346"/>
            <ac:spMk id="138" creationId="{3AF7A698-81C0-4CFE-AC88-ECFD82A561E7}"/>
          </ac:spMkLst>
        </pc:spChg>
        <pc:spChg chg="mod">
          <ac:chgData name="hassan MH" userId="84cd2103f36ef0dc" providerId="LiveId" clId="{DEB09C12-C376-40B2-8D42-A50FB6EF1F24}" dt="2022-04-15T16:08:36.814" v="2250" actId="165"/>
          <ac:spMkLst>
            <pc:docMk/>
            <pc:sldMk cId="2940180332" sldId="346"/>
            <ac:spMk id="139" creationId="{1DAF3BF2-1B72-4844-9B3F-EF693D4F736C}"/>
          </ac:spMkLst>
        </pc:spChg>
        <pc:spChg chg="mod">
          <ac:chgData name="hassan MH" userId="84cd2103f36ef0dc" providerId="LiveId" clId="{DEB09C12-C376-40B2-8D42-A50FB6EF1F24}" dt="2022-04-15T16:08:36.814" v="2250" actId="165"/>
          <ac:spMkLst>
            <pc:docMk/>
            <pc:sldMk cId="2940180332" sldId="346"/>
            <ac:spMk id="140" creationId="{D4C2D951-406B-4810-A052-A1D187FA6630}"/>
          </ac:spMkLst>
        </pc:spChg>
        <pc:spChg chg="mod">
          <ac:chgData name="hassan MH" userId="84cd2103f36ef0dc" providerId="LiveId" clId="{DEB09C12-C376-40B2-8D42-A50FB6EF1F24}" dt="2022-04-15T16:08:36.814" v="2250" actId="165"/>
          <ac:spMkLst>
            <pc:docMk/>
            <pc:sldMk cId="2940180332" sldId="346"/>
            <ac:spMk id="141" creationId="{30D4443E-4B04-4AF4-8561-173B83FE620F}"/>
          </ac:spMkLst>
        </pc:spChg>
        <pc:spChg chg="mod">
          <ac:chgData name="hassan MH" userId="84cd2103f36ef0dc" providerId="LiveId" clId="{DEB09C12-C376-40B2-8D42-A50FB6EF1F24}" dt="2022-04-15T16:08:36.814" v="2250" actId="165"/>
          <ac:spMkLst>
            <pc:docMk/>
            <pc:sldMk cId="2940180332" sldId="346"/>
            <ac:spMk id="142" creationId="{7E165FE8-7C2B-4B70-821B-B0182888571E}"/>
          </ac:spMkLst>
        </pc:spChg>
        <pc:spChg chg="mod">
          <ac:chgData name="hassan MH" userId="84cd2103f36ef0dc" providerId="LiveId" clId="{DEB09C12-C376-40B2-8D42-A50FB6EF1F24}" dt="2022-04-15T16:08:36.814" v="2250" actId="165"/>
          <ac:spMkLst>
            <pc:docMk/>
            <pc:sldMk cId="2940180332" sldId="346"/>
            <ac:spMk id="143" creationId="{4BA8C7E6-3C8F-4CD6-878C-9A9D89665FF1}"/>
          </ac:spMkLst>
        </pc:spChg>
        <pc:spChg chg="mod">
          <ac:chgData name="hassan MH" userId="84cd2103f36ef0dc" providerId="LiveId" clId="{DEB09C12-C376-40B2-8D42-A50FB6EF1F24}" dt="2022-04-15T16:08:36.814" v="2250" actId="165"/>
          <ac:spMkLst>
            <pc:docMk/>
            <pc:sldMk cId="2940180332" sldId="346"/>
            <ac:spMk id="144" creationId="{9F09C1CF-61C5-40BC-A5C0-F66752EBB409}"/>
          </ac:spMkLst>
        </pc:spChg>
        <pc:spChg chg="mod">
          <ac:chgData name="hassan MH" userId="84cd2103f36ef0dc" providerId="LiveId" clId="{DEB09C12-C376-40B2-8D42-A50FB6EF1F24}" dt="2022-04-15T16:08:36.814" v="2250" actId="165"/>
          <ac:spMkLst>
            <pc:docMk/>
            <pc:sldMk cId="2940180332" sldId="346"/>
            <ac:spMk id="145" creationId="{DEF9D73A-6907-456D-B612-06389BFC1C36}"/>
          </ac:spMkLst>
        </pc:spChg>
        <pc:grpChg chg="del mod">
          <ac:chgData name="hassan MH" userId="84cd2103f36ef0dc" providerId="LiveId" clId="{DEB09C12-C376-40B2-8D42-A50FB6EF1F24}" dt="2022-04-15T16:08:36.814" v="2250" actId="165"/>
          <ac:grpSpMkLst>
            <pc:docMk/>
            <pc:sldMk cId="2940180332" sldId="346"/>
            <ac:grpSpMk id="2" creationId="{7EA55358-BB32-4940-A9FC-EEA7FBAF76B7}"/>
          </ac:grpSpMkLst>
        </pc:grpChg>
        <pc:grpChg chg="mod">
          <ac:chgData name="hassan MH" userId="84cd2103f36ef0dc" providerId="LiveId" clId="{DEB09C12-C376-40B2-8D42-A50FB6EF1F24}" dt="2022-04-15T16:03:59.990" v="2221" actId="1076"/>
          <ac:grpSpMkLst>
            <pc:docMk/>
            <pc:sldMk cId="2940180332" sldId="346"/>
            <ac:grpSpMk id="3" creationId="{49136FC1-D3D3-4B94-B453-F9C45105C5BD}"/>
          </ac:grpSpMkLst>
        </pc:grpChg>
        <pc:grpChg chg="mod">
          <ac:chgData name="hassan MH" userId="84cd2103f36ef0dc" providerId="LiveId" clId="{DEB09C12-C376-40B2-8D42-A50FB6EF1F24}" dt="2022-04-15T16:03:59.990" v="2221" actId="1076"/>
          <ac:grpSpMkLst>
            <pc:docMk/>
            <pc:sldMk cId="2940180332" sldId="346"/>
            <ac:grpSpMk id="4" creationId="{7FA6C7E6-886A-486F-9397-6F4E80CDC1EB}"/>
          </ac:grpSpMkLst>
        </pc:grpChg>
        <pc:grpChg chg="del mod topLvl">
          <ac:chgData name="hassan MH" userId="84cd2103f36ef0dc" providerId="LiveId" clId="{DEB09C12-C376-40B2-8D42-A50FB6EF1F24}" dt="2022-04-15T16:56:58.061" v="2268" actId="21"/>
          <ac:grpSpMkLst>
            <pc:docMk/>
            <pc:sldMk cId="2940180332" sldId="346"/>
            <ac:grpSpMk id="87" creationId="{58E048BE-B169-4194-BF3E-6AAFAF587BCA}"/>
          </ac:grpSpMkLst>
        </pc:grpChg>
        <pc:grpChg chg="mod">
          <ac:chgData name="hassan MH" userId="84cd2103f36ef0dc" providerId="LiveId" clId="{DEB09C12-C376-40B2-8D42-A50FB6EF1F24}" dt="2022-04-15T16:08:36.814" v="2250" actId="165"/>
          <ac:grpSpMkLst>
            <pc:docMk/>
            <pc:sldMk cId="2940180332" sldId="346"/>
            <ac:grpSpMk id="111" creationId="{D8F180A3-2327-4C65-9B61-15D508FC74D3}"/>
          </ac:grpSpMkLst>
        </pc:grpChg>
        <pc:grpChg chg="mod">
          <ac:chgData name="hassan MH" userId="84cd2103f36ef0dc" providerId="LiveId" clId="{DEB09C12-C376-40B2-8D42-A50FB6EF1F24}" dt="2022-04-15T16:08:36.814" v="2250" actId="165"/>
          <ac:grpSpMkLst>
            <pc:docMk/>
            <pc:sldMk cId="2940180332" sldId="346"/>
            <ac:grpSpMk id="112" creationId="{F60BCA54-E82A-4353-93A2-89DC03F83E2C}"/>
          </ac:grpSpMkLst>
        </pc:grpChg>
        <pc:grpChg chg="mod">
          <ac:chgData name="hassan MH" userId="84cd2103f36ef0dc" providerId="LiveId" clId="{DEB09C12-C376-40B2-8D42-A50FB6EF1F24}" dt="2022-04-15T16:08:36.814" v="2250" actId="165"/>
          <ac:grpSpMkLst>
            <pc:docMk/>
            <pc:sldMk cId="2940180332" sldId="346"/>
            <ac:grpSpMk id="114" creationId="{5187204F-E0EA-4E90-8134-F3D17D4DD567}"/>
          </ac:grpSpMkLst>
        </pc:grpChg>
        <pc:grpChg chg="mod">
          <ac:chgData name="hassan MH" userId="84cd2103f36ef0dc" providerId="LiveId" clId="{DEB09C12-C376-40B2-8D42-A50FB6EF1F24}" dt="2022-04-15T16:08:36.814" v="2250" actId="165"/>
          <ac:grpSpMkLst>
            <pc:docMk/>
            <pc:sldMk cId="2940180332" sldId="346"/>
            <ac:grpSpMk id="118" creationId="{0441825A-4969-4E32-A6CA-42FDCFC5F6DF}"/>
          </ac:grpSpMkLst>
        </pc:grpChg>
        <pc:picChg chg="add del mod">
          <ac:chgData name="hassan MH" userId="84cd2103f36ef0dc" providerId="LiveId" clId="{DEB09C12-C376-40B2-8D42-A50FB6EF1F24}" dt="2022-04-15T16:59:18.618" v="2324" actId="478"/>
          <ac:picMkLst>
            <pc:docMk/>
            <pc:sldMk cId="2940180332" sldId="346"/>
            <ac:picMk id="5" creationId="{E29E6391-18F4-4789-9F7C-1E47B33A8435}"/>
          </ac:picMkLst>
        </pc:picChg>
        <pc:picChg chg="add mod">
          <ac:chgData name="hassan MH" userId="84cd2103f36ef0dc" providerId="LiveId" clId="{DEB09C12-C376-40B2-8D42-A50FB6EF1F24}" dt="2022-04-15T17:00:30.411" v="2355" actId="14100"/>
          <ac:picMkLst>
            <pc:docMk/>
            <pc:sldMk cId="2940180332" sldId="346"/>
            <ac:picMk id="146" creationId="{C523DC87-B6EA-4E56-B082-D72CD1E2E8C9}"/>
          </ac:picMkLst>
        </pc:picChg>
      </pc:sldChg>
      <pc:sldChg chg="del">
        <pc:chgData name="hassan MH" userId="84cd2103f36ef0dc" providerId="LiveId" clId="{DEB09C12-C376-40B2-8D42-A50FB6EF1F24}" dt="2022-04-15T12:33:46.260" v="0" actId="47"/>
        <pc:sldMkLst>
          <pc:docMk/>
          <pc:sldMk cId="3418073040" sldId="346"/>
        </pc:sldMkLst>
      </pc:sldChg>
      <pc:sldChg chg="add del setBg">
        <pc:chgData name="hassan MH" userId="84cd2103f36ef0dc" providerId="LiveId" clId="{DEB09C12-C376-40B2-8D42-A50FB6EF1F24}" dt="2022-04-15T16:03:40.706" v="2212"/>
        <pc:sldMkLst>
          <pc:docMk/>
          <pc:sldMk cId="3833763919" sldId="346"/>
        </pc:sldMkLst>
      </pc:sldChg>
      <pc:sldChg chg="del">
        <pc:chgData name="hassan MH" userId="84cd2103f36ef0dc" providerId="LiveId" clId="{DEB09C12-C376-40B2-8D42-A50FB6EF1F24}" dt="2022-04-15T12:33:46.260" v="0" actId="47"/>
        <pc:sldMkLst>
          <pc:docMk/>
          <pc:sldMk cId="1107302273" sldId="347"/>
        </pc:sldMkLst>
      </pc:sldChg>
      <pc:sldChg chg="add del setBg">
        <pc:chgData name="hassan MH" userId="84cd2103f36ef0dc" providerId="LiveId" clId="{DEB09C12-C376-40B2-8D42-A50FB6EF1F24}" dt="2022-04-15T16:04:49.134" v="2224"/>
        <pc:sldMkLst>
          <pc:docMk/>
          <pc:sldMk cId="4246986212" sldId="347"/>
        </pc:sldMkLst>
      </pc:sldChg>
      <pc:sldChg chg="del">
        <pc:chgData name="hassan MH" userId="84cd2103f36ef0dc" providerId="LiveId" clId="{DEB09C12-C376-40B2-8D42-A50FB6EF1F24}" dt="2022-04-15T12:33:46.260" v="0" actId="47"/>
        <pc:sldMkLst>
          <pc:docMk/>
          <pc:sldMk cId="3858305129" sldId="348"/>
        </pc:sldMkLst>
      </pc:sldChg>
    </pc:docChg>
  </pc:docChgLst>
  <pc:docChgLst>
    <pc:chgData name="hassan MH" userId="84cd2103f36ef0dc" providerId="LiveId" clId="{503E8875-88F6-4C29-BD5A-496F9A349BB6}"/>
    <pc:docChg chg="undo redo custSel addSld delSld modSld sldOrd modMainMaster">
      <pc:chgData name="hassan MH" userId="84cd2103f36ef0dc" providerId="LiveId" clId="{503E8875-88F6-4C29-BD5A-496F9A349BB6}" dt="2022-04-28T17:06:50.825" v="1714" actId="15"/>
      <pc:docMkLst>
        <pc:docMk/>
      </pc:docMkLst>
      <pc:sldChg chg="del mod ord modShow">
        <pc:chgData name="hassan MH" userId="84cd2103f36ef0dc" providerId="LiveId" clId="{503E8875-88F6-4C29-BD5A-496F9A349BB6}" dt="2022-04-24T15:40:37.554" v="1507" actId="47"/>
        <pc:sldMkLst>
          <pc:docMk/>
          <pc:sldMk cId="510276670" sldId="360"/>
        </pc:sldMkLst>
      </pc:sldChg>
      <pc:sldChg chg="del">
        <pc:chgData name="hassan MH" userId="84cd2103f36ef0dc" providerId="LiveId" clId="{503E8875-88F6-4C29-BD5A-496F9A349BB6}" dt="2022-04-24T15:40:37.554" v="1507" actId="47"/>
        <pc:sldMkLst>
          <pc:docMk/>
          <pc:sldMk cId="1164976975" sldId="376"/>
        </pc:sldMkLst>
      </pc:sldChg>
      <pc:sldChg chg="delSp modSp del mod ord modShow">
        <pc:chgData name="hassan MH" userId="84cd2103f36ef0dc" providerId="LiveId" clId="{503E8875-88F6-4C29-BD5A-496F9A349BB6}" dt="2022-04-24T15:40:37.554" v="1507" actId="47"/>
        <pc:sldMkLst>
          <pc:docMk/>
          <pc:sldMk cId="3281424212" sldId="377"/>
        </pc:sldMkLst>
        <pc:spChg chg="del">
          <ac:chgData name="hassan MH" userId="84cd2103f36ef0dc" providerId="LiveId" clId="{503E8875-88F6-4C29-BD5A-496F9A349BB6}" dt="2022-04-24T14:50:51.301" v="764" actId="478"/>
          <ac:spMkLst>
            <pc:docMk/>
            <pc:sldMk cId="3281424212" sldId="377"/>
            <ac:spMk id="17" creationId="{D1BD3473-6EE8-4CD1-9881-8C863C5DE418}"/>
          </ac:spMkLst>
        </pc:spChg>
        <pc:spChg chg="mod">
          <ac:chgData name="hassan MH" userId="84cd2103f36ef0dc" providerId="LiveId" clId="{503E8875-88F6-4C29-BD5A-496F9A349BB6}" dt="2022-04-24T14:51:21.476" v="767" actId="207"/>
          <ac:spMkLst>
            <pc:docMk/>
            <pc:sldMk cId="3281424212" sldId="377"/>
            <ac:spMk id="20" creationId="{F7219C48-5968-49CF-AF90-E02872187C51}"/>
          </ac:spMkLst>
        </pc:spChg>
      </pc:sldChg>
      <pc:sldChg chg="del mod ord modShow">
        <pc:chgData name="hassan MH" userId="84cd2103f36ef0dc" providerId="LiveId" clId="{503E8875-88F6-4C29-BD5A-496F9A349BB6}" dt="2022-04-24T15:40:37.554" v="1507" actId="47"/>
        <pc:sldMkLst>
          <pc:docMk/>
          <pc:sldMk cId="1824125982" sldId="378"/>
        </pc:sldMkLst>
      </pc:sldChg>
      <pc:sldChg chg="del mod ord modShow">
        <pc:chgData name="hassan MH" userId="84cd2103f36ef0dc" providerId="LiveId" clId="{503E8875-88F6-4C29-BD5A-496F9A349BB6}" dt="2022-04-24T15:40:37.554" v="1507" actId="47"/>
        <pc:sldMkLst>
          <pc:docMk/>
          <pc:sldMk cId="3824200553" sldId="379"/>
        </pc:sldMkLst>
      </pc:sldChg>
      <pc:sldChg chg="del mod modShow">
        <pc:chgData name="hassan MH" userId="84cd2103f36ef0dc" providerId="LiveId" clId="{503E8875-88F6-4C29-BD5A-496F9A349BB6}" dt="2022-04-24T15:40:37.554" v="1507" actId="47"/>
        <pc:sldMkLst>
          <pc:docMk/>
          <pc:sldMk cId="2944129110" sldId="380"/>
        </pc:sldMkLst>
      </pc:sldChg>
      <pc:sldChg chg="del ord">
        <pc:chgData name="hassan MH" userId="84cd2103f36ef0dc" providerId="LiveId" clId="{503E8875-88F6-4C29-BD5A-496F9A349BB6}" dt="2022-04-24T15:40:37.554" v="1507" actId="47"/>
        <pc:sldMkLst>
          <pc:docMk/>
          <pc:sldMk cId="1566841213" sldId="381"/>
        </pc:sldMkLst>
      </pc:sldChg>
      <pc:sldChg chg="modSp del mod ord modShow">
        <pc:chgData name="hassan MH" userId="84cd2103f36ef0dc" providerId="LiveId" clId="{503E8875-88F6-4C29-BD5A-496F9A349BB6}" dt="2022-04-24T15:40:37.554" v="1507" actId="47"/>
        <pc:sldMkLst>
          <pc:docMk/>
          <pc:sldMk cId="22810780" sldId="382"/>
        </pc:sldMkLst>
        <pc:spChg chg="mod">
          <ac:chgData name="hassan MH" userId="84cd2103f36ef0dc" providerId="LiveId" clId="{503E8875-88F6-4C29-BD5A-496F9A349BB6}" dt="2022-04-24T15:04:45.350" v="997" actId="1076"/>
          <ac:spMkLst>
            <pc:docMk/>
            <pc:sldMk cId="22810780" sldId="382"/>
            <ac:spMk id="3" creationId="{7464762C-6C9F-4E4F-A819-19DA7697D76C}"/>
          </ac:spMkLst>
        </pc:spChg>
        <pc:spChg chg="mod">
          <ac:chgData name="hassan MH" userId="84cd2103f36ef0dc" providerId="LiveId" clId="{503E8875-88F6-4C29-BD5A-496F9A349BB6}" dt="2022-04-24T15:04:43.226" v="996" actId="1076"/>
          <ac:spMkLst>
            <pc:docMk/>
            <pc:sldMk cId="22810780" sldId="382"/>
            <ac:spMk id="5" creationId="{2D220DB2-B8C0-4B58-99DE-E8C5721D6CB8}"/>
          </ac:spMkLst>
        </pc:spChg>
      </pc:sldChg>
      <pc:sldChg chg="del ord">
        <pc:chgData name="hassan MH" userId="84cd2103f36ef0dc" providerId="LiveId" clId="{503E8875-88F6-4C29-BD5A-496F9A349BB6}" dt="2022-04-24T15:40:37.554" v="1507" actId="47"/>
        <pc:sldMkLst>
          <pc:docMk/>
          <pc:sldMk cId="3040443036" sldId="383"/>
        </pc:sldMkLst>
      </pc:sldChg>
      <pc:sldChg chg="del mod ord modShow">
        <pc:chgData name="hassan MH" userId="84cd2103f36ef0dc" providerId="LiveId" clId="{503E8875-88F6-4C29-BD5A-496F9A349BB6}" dt="2022-04-24T15:40:37.554" v="1507" actId="47"/>
        <pc:sldMkLst>
          <pc:docMk/>
          <pc:sldMk cId="1036626324" sldId="386"/>
        </pc:sldMkLst>
      </pc:sldChg>
      <pc:sldChg chg="del mod ord modShow">
        <pc:chgData name="hassan MH" userId="84cd2103f36ef0dc" providerId="LiveId" clId="{503E8875-88F6-4C29-BD5A-496F9A349BB6}" dt="2022-04-24T15:40:37.554" v="1507" actId="47"/>
        <pc:sldMkLst>
          <pc:docMk/>
          <pc:sldMk cId="1799225133" sldId="387"/>
        </pc:sldMkLst>
      </pc:sldChg>
      <pc:sldChg chg="modSp del mod ord modShow">
        <pc:chgData name="hassan MH" userId="84cd2103f36ef0dc" providerId="LiveId" clId="{503E8875-88F6-4C29-BD5A-496F9A349BB6}" dt="2022-04-24T15:40:37.554" v="1507" actId="47"/>
        <pc:sldMkLst>
          <pc:docMk/>
          <pc:sldMk cId="1431605813" sldId="388"/>
        </pc:sldMkLst>
        <pc:spChg chg="mod">
          <ac:chgData name="hassan MH" userId="84cd2103f36ef0dc" providerId="LiveId" clId="{503E8875-88F6-4C29-BD5A-496F9A349BB6}" dt="2022-04-24T14:30:11.005" v="474" actId="21"/>
          <ac:spMkLst>
            <pc:docMk/>
            <pc:sldMk cId="1431605813" sldId="388"/>
            <ac:spMk id="3" creationId="{9D6A00F0-EEA1-4B21-9FB3-2A71649A3AF2}"/>
          </ac:spMkLst>
        </pc:spChg>
        <pc:spChg chg="mod">
          <ac:chgData name="hassan MH" userId="84cd2103f36ef0dc" providerId="LiveId" clId="{503E8875-88F6-4C29-BD5A-496F9A349BB6}" dt="2022-04-24T14:30:41.230" v="487" actId="1076"/>
          <ac:spMkLst>
            <pc:docMk/>
            <pc:sldMk cId="1431605813" sldId="388"/>
            <ac:spMk id="5" creationId="{5C255B40-6617-4FB4-B1C5-F0AEAF31CA31}"/>
          </ac:spMkLst>
        </pc:spChg>
      </pc:sldChg>
      <pc:sldChg chg="del mod ord modShow">
        <pc:chgData name="hassan MH" userId="84cd2103f36ef0dc" providerId="LiveId" clId="{503E8875-88F6-4C29-BD5A-496F9A349BB6}" dt="2022-04-24T15:40:37.554" v="1507" actId="47"/>
        <pc:sldMkLst>
          <pc:docMk/>
          <pc:sldMk cId="1475529566" sldId="389"/>
        </pc:sldMkLst>
      </pc:sldChg>
      <pc:sldChg chg="del mod ord modShow">
        <pc:chgData name="hassan MH" userId="84cd2103f36ef0dc" providerId="LiveId" clId="{503E8875-88F6-4C29-BD5A-496F9A349BB6}" dt="2022-04-24T15:40:37.554" v="1507" actId="47"/>
        <pc:sldMkLst>
          <pc:docMk/>
          <pc:sldMk cId="3169680830" sldId="390"/>
        </pc:sldMkLst>
      </pc:sldChg>
      <pc:sldChg chg="addSp delSp modSp del mod ord modShow">
        <pc:chgData name="hassan MH" userId="84cd2103f36ef0dc" providerId="LiveId" clId="{503E8875-88F6-4C29-BD5A-496F9A349BB6}" dt="2022-04-24T15:40:37.554" v="1507" actId="47"/>
        <pc:sldMkLst>
          <pc:docMk/>
          <pc:sldMk cId="3072495149" sldId="394"/>
        </pc:sldMkLst>
        <pc:spChg chg="add mod ord">
          <ac:chgData name="hassan MH" userId="84cd2103f36ef0dc" providerId="LiveId" clId="{503E8875-88F6-4C29-BD5A-496F9A349BB6}" dt="2022-04-24T14:07:22.022" v="118" actId="208"/>
          <ac:spMkLst>
            <pc:docMk/>
            <pc:sldMk cId="3072495149" sldId="394"/>
            <ac:spMk id="3" creationId="{282B1698-7832-41E7-BB90-E1030ECF6716}"/>
          </ac:spMkLst>
        </pc:spChg>
        <pc:spChg chg="mod">
          <ac:chgData name="hassan MH" userId="84cd2103f36ef0dc" providerId="LiveId" clId="{503E8875-88F6-4C29-BD5A-496F9A349BB6}" dt="2022-04-24T14:10:19.280" v="140" actId="207"/>
          <ac:spMkLst>
            <pc:docMk/>
            <pc:sldMk cId="3072495149" sldId="394"/>
            <ac:spMk id="12" creationId="{B038FB05-FBFE-4696-BB10-6D75C870EECE}"/>
          </ac:spMkLst>
        </pc:spChg>
        <pc:spChg chg="mod">
          <ac:chgData name="hassan MH" userId="84cd2103f36ef0dc" providerId="LiveId" clId="{503E8875-88F6-4C29-BD5A-496F9A349BB6}" dt="2022-04-24T14:01:07.814" v="41" actId="948"/>
          <ac:spMkLst>
            <pc:docMk/>
            <pc:sldMk cId="3072495149" sldId="394"/>
            <ac:spMk id="16" creationId="{DBA05360-6C8A-439C-B486-4BC1C2F52192}"/>
          </ac:spMkLst>
        </pc:spChg>
        <pc:spChg chg="mod">
          <ac:chgData name="hassan MH" userId="84cd2103f36ef0dc" providerId="LiveId" clId="{503E8875-88F6-4C29-BD5A-496F9A349BB6}" dt="2022-04-24T14:01:07.814" v="41" actId="948"/>
          <ac:spMkLst>
            <pc:docMk/>
            <pc:sldMk cId="3072495149" sldId="394"/>
            <ac:spMk id="17" creationId="{EDCFDF62-AA79-40D2-867C-6251B80D3415}"/>
          </ac:spMkLst>
        </pc:spChg>
        <pc:spChg chg="mod">
          <ac:chgData name="hassan MH" userId="84cd2103f36ef0dc" providerId="LiveId" clId="{503E8875-88F6-4C29-BD5A-496F9A349BB6}" dt="2022-04-24T14:01:07.814" v="41" actId="948"/>
          <ac:spMkLst>
            <pc:docMk/>
            <pc:sldMk cId="3072495149" sldId="394"/>
            <ac:spMk id="18" creationId="{0A31CF94-CE2B-45A2-BA33-695508C27235}"/>
          </ac:spMkLst>
        </pc:spChg>
        <pc:spChg chg="mod">
          <ac:chgData name="hassan MH" userId="84cd2103f36ef0dc" providerId="LiveId" clId="{503E8875-88F6-4C29-BD5A-496F9A349BB6}" dt="2022-04-24T14:01:07.814" v="41" actId="948"/>
          <ac:spMkLst>
            <pc:docMk/>
            <pc:sldMk cId="3072495149" sldId="394"/>
            <ac:spMk id="19" creationId="{C5137167-3415-49FB-BDA3-2C4F3899A6D7}"/>
          </ac:spMkLst>
        </pc:spChg>
        <pc:spChg chg="add mod">
          <ac:chgData name="hassan MH" userId="84cd2103f36ef0dc" providerId="LiveId" clId="{503E8875-88F6-4C29-BD5A-496F9A349BB6}" dt="2022-04-24T14:08:23.381" v="124" actId="207"/>
          <ac:spMkLst>
            <pc:docMk/>
            <pc:sldMk cId="3072495149" sldId="394"/>
            <ac:spMk id="20" creationId="{0843AF2D-66E5-4E24-8ECA-1C98BEDF5144}"/>
          </ac:spMkLst>
        </pc:spChg>
        <pc:spChg chg="mod">
          <ac:chgData name="hassan MH" userId="84cd2103f36ef0dc" providerId="LiveId" clId="{503E8875-88F6-4C29-BD5A-496F9A349BB6}" dt="2022-04-24T14:02:50.676" v="62"/>
          <ac:spMkLst>
            <pc:docMk/>
            <pc:sldMk cId="3072495149" sldId="394"/>
            <ac:spMk id="23" creationId="{3E76E16F-2A4C-4478-825A-A981510FBD0D}"/>
          </ac:spMkLst>
        </pc:spChg>
        <pc:spChg chg="mod">
          <ac:chgData name="hassan MH" userId="84cd2103f36ef0dc" providerId="LiveId" clId="{503E8875-88F6-4C29-BD5A-496F9A349BB6}" dt="2022-04-24T14:02:50.676" v="62"/>
          <ac:spMkLst>
            <pc:docMk/>
            <pc:sldMk cId="3072495149" sldId="394"/>
            <ac:spMk id="24" creationId="{3BD7137C-DF68-4054-9245-F558F36D9A6E}"/>
          </ac:spMkLst>
        </pc:spChg>
        <pc:spChg chg="mod">
          <ac:chgData name="hassan MH" userId="84cd2103f36ef0dc" providerId="LiveId" clId="{503E8875-88F6-4C29-BD5A-496F9A349BB6}" dt="2022-04-24T14:02:50.676" v="62"/>
          <ac:spMkLst>
            <pc:docMk/>
            <pc:sldMk cId="3072495149" sldId="394"/>
            <ac:spMk id="25" creationId="{54CDB30F-A090-4A31-9AAE-F35A8DCC92BE}"/>
          </ac:spMkLst>
        </pc:spChg>
        <pc:spChg chg="mod">
          <ac:chgData name="hassan MH" userId="84cd2103f36ef0dc" providerId="LiveId" clId="{503E8875-88F6-4C29-BD5A-496F9A349BB6}" dt="2022-04-24T14:02:50.676" v="62"/>
          <ac:spMkLst>
            <pc:docMk/>
            <pc:sldMk cId="3072495149" sldId="394"/>
            <ac:spMk id="26" creationId="{578B2B72-FD5A-4B99-A9DC-0412D4684EAB}"/>
          </ac:spMkLst>
        </pc:spChg>
        <pc:spChg chg="mod">
          <ac:chgData name="hassan MH" userId="84cd2103f36ef0dc" providerId="LiveId" clId="{503E8875-88F6-4C29-BD5A-496F9A349BB6}" dt="2022-04-24T14:02:50.676" v="62"/>
          <ac:spMkLst>
            <pc:docMk/>
            <pc:sldMk cId="3072495149" sldId="394"/>
            <ac:spMk id="27" creationId="{AF88E584-7EA9-49C9-AD4D-158FD8ED8BD5}"/>
          </ac:spMkLst>
        </pc:spChg>
        <pc:spChg chg="mod">
          <ac:chgData name="hassan MH" userId="84cd2103f36ef0dc" providerId="LiveId" clId="{503E8875-88F6-4C29-BD5A-496F9A349BB6}" dt="2022-04-24T14:02:50.676" v="62"/>
          <ac:spMkLst>
            <pc:docMk/>
            <pc:sldMk cId="3072495149" sldId="394"/>
            <ac:spMk id="29" creationId="{D0194B20-172B-4F30-8D6D-B116DFB224E4}"/>
          </ac:spMkLst>
        </pc:spChg>
        <pc:spChg chg="mod">
          <ac:chgData name="hassan MH" userId="84cd2103f36ef0dc" providerId="LiveId" clId="{503E8875-88F6-4C29-BD5A-496F9A349BB6}" dt="2022-04-24T14:02:50.676" v="62"/>
          <ac:spMkLst>
            <pc:docMk/>
            <pc:sldMk cId="3072495149" sldId="394"/>
            <ac:spMk id="30" creationId="{0B1ADF3F-9249-4088-9075-15CCFDB1544B}"/>
          </ac:spMkLst>
        </pc:spChg>
        <pc:spChg chg="mod">
          <ac:chgData name="hassan MH" userId="84cd2103f36ef0dc" providerId="LiveId" clId="{503E8875-88F6-4C29-BD5A-496F9A349BB6}" dt="2022-04-24T14:02:50.676" v="62"/>
          <ac:spMkLst>
            <pc:docMk/>
            <pc:sldMk cId="3072495149" sldId="394"/>
            <ac:spMk id="31" creationId="{BF33FB7B-D93D-4A76-8521-A4C5B5A30D85}"/>
          </ac:spMkLst>
        </pc:spChg>
        <pc:spChg chg="mod">
          <ac:chgData name="hassan MH" userId="84cd2103f36ef0dc" providerId="LiveId" clId="{503E8875-88F6-4C29-BD5A-496F9A349BB6}" dt="2022-04-24T14:02:50.676" v="62"/>
          <ac:spMkLst>
            <pc:docMk/>
            <pc:sldMk cId="3072495149" sldId="394"/>
            <ac:spMk id="32" creationId="{2D7D5DBD-C08A-46A5-BB91-E5243EF8797A}"/>
          </ac:spMkLst>
        </pc:spChg>
        <pc:spChg chg="mod">
          <ac:chgData name="hassan MH" userId="84cd2103f36ef0dc" providerId="LiveId" clId="{503E8875-88F6-4C29-BD5A-496F9A349BB6}" dt="2022-04-24T14:02:50.676" v="62"/>
          <ac:spMkLst>
            <pc:docMk/>
            <pc:sldMk cId="3072495149" sldId="394"/>
            <ac:spMk id="33" creationId="{FD6AB4AD-E025-4C80-AA3C-7873C3F8FE51}"/>
          </ac:spMkLst>
        </pc:spChg>
        <pc:spChg chg="mod">
          <ac:chgData name="hassan MH" userId="84cd2103f36ef0dc" providerId="LiveId" clId="{503E8875-88F6-4C29-BD5A-496F9A349BB6}" dt="2022-04-24T14:02:50.676" v="62"/>
          <ac:spMkLst>
            <pc:docMk/>
            <pc:sldMk cId="3072495149" sldId="394"/>
            <ac:spMk id="35" creationId="{1086A869-456E-4C21-9CE3-DD2ABCC80FE8}"/>
          </ac:spMkLst>
        </pc:spChg>
        <pc:spChg chg="mod">
          <ac:chgData name="hassan MH" userId="84cd2103f36ef0dc" providerId="LiveId" clId="{503E8875-88F6-4C29-BD5A-496F9A349BB6}" dt="2022-04-24T14:02:50.676" v="62"/>
          <ac:spMkLst>
            <pc:docMk/>
            <pc:sldMk cId="3072495149" sldId="394"/>
            <ac:spMk id="36" creationId="{25F4E4BE-4365-4D9B-9EBB-9A4C00AC8E23}"/>
          </ac:spMkLst>
        </pc:spChg>
        <pc:spChg chg="mod">
          <ac:chgData name="hassan MH" userId="84cd2103f36ef0dc" providerId="LiveId" clId="{503E8875-88F6-4C29-BD5A-496F9A349BB6}" dt="2022-04-24T14:02:50.676" v="62"/>
          <ac:spMkLst>
            <pc:docMk/>
            <pc:sldMk cId="3072495149" sldId="394"/>
            <ac:spMk id="37" creationId="{A213661E-DB87-40C4-9DD3-B1A7585C440D}"/>
          </ac:spMkLst>
        </pc:spChg>
        <pc:spChg chg="del mod">
          <ac:chgData name="hassan MH" userId="84cd2103f36ef0dc" providerId="LiveId" clId="{503E8875-88F6-4C29-BD5A-496F9A349BB6}" dt="2022-04-24T14:02:25.426" v="61" actId="478"/>
          <ac:spMkLst>
            <pc:docMk/>
            <pc:sldMk cId="3072495149" sldId="394"/>
            <ac:spMk id="38" creationId="{AE82F34D-B371-4EEC-8E28-CB7046D3CBE7}"/>
          </ac:spMkLst>
        </pc:spChg>
        <pc:spChg chg="mod">
          <ac:chgData name="hassan MH" userId="84cd2103f36ef0dc" providerId="LiveId" clId="{503E8875-88F6-4C29-BD5A-496F9A349BB6}" dt="2022-04-24T14:02:50.676" v="62"/>
          <ac:spMkLst>
            <pc:docMk/>
            <pc:sldMk cId="3072495149" sldId="394"/>
            <ac:spMk id="39" creationId="{F10FD0CC-8BCC-44F0-9E1A-8B776EA58EBA}"/>
          </ac:spMkLst>
        </pc:spChg>
        <pc:spChg chg="mod">
          <ac:chgData name="hassan MH" userId="84cd2103f36ef0dc" providerId="LiveId" clId="{503E8875-88F6-4C29-BD5A-496F9A349BB6}" dt="2022-04-24T14:02:50.676" v="62"/>
          <ac:spMkLst>
            <pc:docMk/>
            <pc:sldMk cId="3072495149" sldId="394"/>
            <ac:spMk id="40" creationId="{1C2B9BB8-F0B0-4570-9718-8ACCC8210F2C}"/>
          </ac:spMkLst>
        </pc:spChg>
        <pc:spChg chg="mod">
          <ac:chgData name="hassan MH" userId="84cd2103f36ef0dc" providerId="LiveId" clId="{503E8875-88F6-4C29-BD5A-496F9A349BB6}" dt="2022-04-24T14:02:50.676" v="62"/>
          <ac:spMkLst>
            <pc:docMk/>
            <pc:sldMk cId="3072495149" sldId="394"/>
            <ac:spMk id="41" creationId="{EA69CD26-5F4E-4C3E-97B0-7B67E496E1B3}"/>
          </ac:spMkLst>
        </pc:spChg>
        <pc:spChg chg="mod">
          <ac:chgData name="hassan MH" userId="84cd2103f36ef0dc" providerId="LiveId" clId="{503E8875-88F6-4C29-BD5A-496F9A349BB6}" dt="2022-04-24T14:02:50.676" v="62"/>
          <ac:spMkLst>
            <pc:docMk/>
            <pc:sldMk cId="3072495149" sldId="394"/>
            <ac:spMk id="43" creationId="{57211DCF-7FDC-4E51-8A1B-E2DE2DEF2A73}"/>
          </ac:spMkLst>
        </pc:spChg>
        <pc:spChg chg="mod">
          <ac:chgData name="hassan MH" userId="84cd2103f36ef0dc" providerId="LiveId" clId="{503E8875-88F6-4C29-BD5A-496F9A349BB6}" dt="2022-04-24T14:02:50.676" v="62"/>
          <ac:spMkLst>
            <pc:docMk/>
            <pc:sldMk cId="3072495149" sldId="394"/>
            <ac:spMk id="44" creationId="{EF2A003C-C641-4210-BC3D-CF56EEDD98FD}"/>
          </ac:spMkLst>
        </pc:spChg>
        <pc:spChg chg="mod">
          <ac:chgData name="hassan MH" userId="84cd2103f36ef0dc" providerId="LiveId" clId="{503E8875-88F6-4C29-BD5A-496F9A349BB6}" dt="2022-04-24T14:02:50.676" v="62"/>
          <ac:spMkLst>
            <pc:docMk/>
            <pc:sldMk cId="3072495149" sldId="394"/>
            <ac:spMk id="46" creationId="{418C6DA1-8665-479E-A753-56C9701C01A2}"/>
          </ac:spMkLst>
        </pc:spChg>
        <pc:spChg chg="mod">
          <ac:chgData name="hassan MH" userId="84cd2103f36ef0dc" providerId="LiveId" clId="{503E8875-88F6-4C29-BD5A-496F9A349BB6}" dt="2022-04-24T14:02:50.676" v="62"/>
          <ac:spMkLst>
            <pc:docMk/>
            <pc:sldMk cId="3072495149" sldId="394"/>
            <ac:spMk id="48" creationId="{A1B3AADC-CCE2-4A8E-8E30-D57859002A06}"/>
          </ac:spMkLst>
        </pc:spChg>
        <pc:spChg chg="mod">
          <ac:chgData name="hassan MH" userId="84cd2103f36ef0dc" providerId="LiveId" clId="{503E8875-88F6-4C29-BD5A-496F9A349BB6}" dt="2022-04-24T14:02:50.676" v="62"/>
          <ac:spMkLst>
            <pc:docMk/>
            <pc:sldMk cId="3072495149" sldId="394"/>
            <ac:spMk id="49" creationId="{471E5B39-99D6-472A-AB3B-479B8B3FAA30}"/>
          </ac:spMkLst>
        </pc:spChg>
        <pc:spChg chg="mod">
          <ac:chgData name="hassan MH" userId="84cd2103f36ef0dc" providerId="LiveId" clId="{503E8875-88F6-4C29-BD5A-496F9A349BB6}" dt="2022-04-24T14:02:50.676" v="62"/>
          <ac:spMkLst>
            <pc:docMk/>
            <pc:sldMk cId="3072495149" sldId="394"/>
            <ac:spMk id="50" creationId="{45BC3991-209C-4367-85B5-74AA0059FDE8}"/>
          </ac:spMkLst>
        </pc:spChg>
        <pc:spChg chg="mod">
          <ac:chgData name="hassan MH" userId="84cd2103f36ef0dc" providerId="LiveId" clId="{503E8875-88F6-4C29-BD5A-496F9A349BB6}" dt="2022-04-24T14:02:50.676" v="62"/>
          <ac:spMkLst>
            <pc:docMk/>
            <pc:sldMk cId="3072495149" sldId="394"/>
            <ac:spMk id="51" creationId="{D0095DEA-7BC8-4B75-976E-985A52C71903}"/>
          </ac:spMkLst>
        </pc:spChg>
        <pc:spChg chg="mod">
          <ac:chgData name="hassan MH" userId="84cd2103f36ef0dc" providerId="LiveId" clId="{503E8875-88F6-4C29-BD5A-496F9A349BB6}" dt="2022-04-24T14:02:50.676" v="62"/>
          <ac:spMkLst>
            <pc:docMk/>
            <pc:sldMk cId="3072495149" sldId="394"/>
            <ac:spMk id="55" creationId="{7ACCE9B1-6805-40E2-A0A1-961F4689CB54}"/>
          </ac:spMkLst>
        </pc:spChg>
        <pc:spChg chg="mod">
          <ac:chgData name="hassan MH" userId="84cd2103f36ef0dc" providerId="LiveId" clId="{503E8875-88F6-4C29-BD5A-496F9A349BB6}" dt="2022-04-24T14:02:50.676" v="62"/>
          <ac:spMkLst>
            <pc:docMk/>
            <pc:sldMk cId="3072495149" sldId="394"/>
            <ac:spMk id="57" creationId="{2A349772-D151-48BD-A614-E2649547AE65}"/>
          </ac:spMkLst>
        </pc:spChg>
        <pc:spChg chg="mod">
          <ac:chgData name="hassan MH" userId="84cd2103f36ef0dc" providerId="LiveId" clId="{503E8875-88F6-4C29-BD5A-496F9A349BB6}" dt="2022-04-24T14:02:50.676" v="62"/>
          <ac:spMkLst>
            <pc:docMk/>
            <pc:sldMk cId="3072495149" sldId="394"/>
            <ac:spMk id="58" creationId="{0BB48B82-E89A-47F5-965A-EA8E5413F2A0}"/>
          </ac:spMkLst>
        </pc:spChg>
        <pc:spChg chg="mod">
          <ac:chgData name="hassan MH" userId="84cd2103f36ef0dc" providerId="LiveId" clId="{503E8875-88F6-4C29-BD5A-496F9A349BB6}" dt="2022-04-24T14:02:50.676" v="62"/>
          <ac:spMkLst>
            <pc:docMk/>
            <pc:sldMk cId="3072495149" sldId="394"/>
            <ac:spMk id="59" creationId="{F3847D97-6AE5-495A-B701-0A112EA1C811}"/>
          </ac:spMkLst>
        </pc:spChg>
        <pc:spChg chg="mod">
          <ac:chgData name="hassan MH" userId="84cd2103f36ef0dc" providerId="LiveId" clId="{503E8875-88F6-4C29-BD5A-496F9A349BB6}" dt="2022-04-24T14:02:50.676" v="62"/>
          <ac:spMkLst>
            <pc:docMk/>
            <pc:sldMk cId="3072495149" sldId="394"/>
            <ac:spMk id="60" creationId="{32DFB32E-8239-4646-AFA6-297F3B403776}"/>
          </ac:spMkLst>
        </pc:spChg>
        <pc:spChg chg="mod">
          <ac:chgData name="hassan MH" userId="84cd2103f36ef0dc" providerId="LiveId" clId="{503E8875-88F6-4C29-BD5A-496F9A349BB6}" dt="2022-04-24T14:02:50.676" v="62"/>
          <ac:spMkLst>
            <pc:docMk/>
            <pc:sldMk cId="3072495149" sldId="394"/>
            <ac:spMk id="61" creationId="{BCD915EB-68D9-43B7-A5FC-C4AC143FCD54}"/>
          </ac:spMkLst>
        </pc:spChg>
        <pc:spChg chg="mod">
          <ac:chgData name="hassan MH" userId="84cd2103f36ef0dc" providerId="LiveId" clId="{503E8875-88F6-4C29-BD5A-496F9A349BB6}" dt="2022-04-24T14:02:50.676" v="62"/>
          <ac:spMkLst>
            <pc:docMk/>
            <pc:sldMk cId="3072495149" sldId="394"/>
            <ac:spMk id="63" creationId="{A94045A8-353F-47B7-AE55-3CB01931FD8A}"/>
          </ac:spMkLst>
        </pc:spChg>
        <pc:spChg chg="mod">
          <ac:chgData name="hassan MH" userId="84cd2103f36ef0dc" providerId="LiveId" clId="{503E8875-88F6-4C29-BD5A-496F9A349BB6}" dt="2022-04-24T14:02:50.676" v="62"/>
          <ac:spMkLst>
            <pc:docMk/>
            <pc:sldMk cId="3072495149" sldId="394"/>
            <ac:spMk id="64" creationId="{3DF7C710-6E1F-454E-A7D0-736E012E1FF9}"/>
          </ac:spMkLst>
        </pc:spChg>
        <pc:spChg chg="mod">
          <ac:chgData name="hassan MH" userId="84cd2103f36ef0dc" providerId="LiveId" clId="{503E8875-88F6-4C29-BD5A-496F9A349BB6}" dt="2022-04-24T14:02:50.676" v="62"/>
          <ac:spMkLst>
            <pc:docMk/>
            <pc:sldMk cId="3072495149" sldId="394"/>
            <ac:spMk id="65" creationId="{5D984C92-5EB7-4753-8069-E85EACC5139B}"/>
          </ac:spMkLst>
        </pc:spChg>
        <pc:spChg chg="mod">
          <ac:chgData name="hassan MH" userId="84cd2103f36ef0dc" providerId="LiveId" clId="{503E8875-88F6-4C29-BD5A-496F9A349BB6}" dt="2022-04-24T14:02:50.676" v="62"/>
          <ac:spMkLst>
            <pc:docMk/>
            <pc:sldMk cId="3072495149" sldId="394"/>
            <ac:spMk id="66" creationId="{31D66634-9BCF-49AB-ABF4-20B8527B7113}"/>
          </ac:spMkLst>
        </pc:spChg>
        <pc:spChg chg="mod">
          <ac:chgData name="hassan MH" userId="84cd2103f36ef0dc" providerId="LiveId" clId="{503E8875-88F6-4C29-BD5A-496F9A349BB6}" dt="2022-04-24T14:02:50.676" v="62"/>
          <ac:spMkLst>
            <pc:docMk/>
            <pc:sldMk cId="3072495149" sldId="394"/>
            <ac:spMk id="67" creationId="{CC03F13B-F4AD-4823-8F5F-83634F128613}"/>
          </ac:spMkLst>
        </pc:spChg>
        <pc:spChg chg="mod">
          <ac:chgData name="hassan MH" userId="84cd2103f36ef0dc" providerId="LiveId" clId="{503E8875-88F6-4C29-BD5A-496F9A349BB6}" dt="2022-04-24T14:02:50.676" v="62"/>
          <ac:spMkLst>
            <pc:docMk/>
            <pc:sldMk cId="3072495149" sldId="394"/>
            <ac:spMk id="68" creationId="{CCD2BDA2-F7D4-45D0-B846-041334B5ADDE}"/>
          </ac:spMkLst>
        </pc:spChg>
        <pc:spChg chg="mod">
          <ac:chgData name="hassan MH" userId="84cd2103f36ef0dc" providerId="LiveId" clId="{503E8875-88F6-4C29-BD5A-496F9A349BB6}" dt="2022-04-24T14:02:50.676" v="62"/>
          <ac:spMkLst>
            <pc:docMk/>
            <pc:sldMk cId="3072495149" sldId="394"/>
            <ac:spMk id="69" creationId="{9D004903-7E40-4799-8EF4-0B010D06BBCC}"/>
          </ac:spMkLst>
        </pc:spChg>
        <pc:spChg chg="mod">
          <ac:chgData name="hassan MH" userId="84cd2103f36ef0dc" providerId="LiveId" clId="{503E8875-88F6-4C29-BD5A-496F9A349BB6}" dt="2022-04-24T14:02:50.676" v="62"/>
          <ac:spMkLst>
            <pc:docMk/>
            <pc:sldMk cId="3072495149" sldId="394"/>
            <ac:spMk id="70" creationId="{4059223F-701F-4536-8E9C-DBAE6150489F}"/>
          </ac:spMkLst>
        </pc:spChg>
        <pc:spChg chg="mod">
          <ac:chgData name="hassan MH" userId="84cd2103f36ef0dc" providerId="LiveId" clId="{503E8875-88F6-4C29-BD5A-496F9A349BB6}" dt="2022-04-24T14:02:50.676" v="62"/>
          <ac:spMkLst>
            <pc:docMk/>
            <pc:sldMk cId="3072495149" sldId="394"/>
            <ac:spMk id="71" creationId="{7A608154-DABA-47EA-87A6-FDB2E1DFB449}"/>
          </ac:spMkLst>
        </pc:spChg>
        <pc:spChg chg="mod">
          <ac:chgData name="hassan MH" userId="84cd2103f36ef0dc" providerId="LiveId" clId="{503E8875-88F6-4C29-BD5A-496F9A349BB6}" dt="2022-04-24T14:02:50.676" v="62"/>
          <ac:spMkLst>
            <pc:docMk/>
            <pc:sldMk cId="3072495149" sldId="394"/>
            <ac:spMk id="78" creationId="{6F077ECF-2168-48F7-9DEA-1A9F3ED82B44}"/>
          </ac:spMkLst>
        </pc:spChg>
        <pc:spChg chg="mod">
          <ac:chgData name="hassan MH" userId="84cd2103f36ef0dc" providerId="LiveId" clId="{503E8875-88F6-4C29-BD5A-496F9A349BB6}" dt="2022-04-24T14:02:50.676" v="62"/>
          <ac:spMkLst>
            <pc:docMk/>
            <pc:sldMk cId="3072495149" sldId="394"/>
            <ac:spMk id="79" creationId="{F1899823-F474-4DD4-AF57-589BAFD9EF73}"/>
          </ac:spMkLst>
        </pc:spChg>
        <pc:spChg chg="mod">
          <ac:chgData name="hassan MH" userId="84cd2103f36ef0dc" providerId="LiveId" clId="{503E8875-88F6-4C29-BD5A-496F9A349BB6}" dt="2022-04-24T14:07:43.206" v="119" actId="1076"/>
          <ac:spMkLst>
            <pc:docMk/>
            <pc:sldMk cId="3072495149" sldId="394"/>
            <ac:spMk id="80" creationId="{96A42EE9-ABA1-4BAF-BCD0-D4FB059127FD}"/>
          </ac:spMkLst>
        </pc:spChg>
        <pc:spChg chg="mod">
          <ac:chgData name="hassan MH" userId="84cd2103f36ef0dc" providerId="LiveId" clId="{503E8875-88F6-4C29-BD5A-496F9A349BB6}" dt="2022-04-24T14:02:50.676" v="62"/>
          <ac:spMkLst>
            <pc:docMk/>
            <pc:sldMk cId="3072495149" sldId="394"/>
            <ac:spMk id="82" creationId="{0AD30CEF-600B-4631-8EBF-B9868FAEBF44}"/>
          </ac:spMkLst>
        </pc:spChg>
        <pc:spChg chg="mod">
          <ac:chgData name="hassan MH" userId="84cd2103f36ef0dc" providerId="LiveId" clId="{503E8875-88F6-4C29-BD5A-496F9A349BB6}" dt="2022-04-24T14:02:50.676" v="62"/>
          <ac:spMkLst>
            <pc:docMk/>
            <pc:sldMk cId="3072495149" sldId="394"/>
            <ac:spMk id="83" creationId="{606BB91B-942C-42C9-AD9C-F92CAA0C4A36}"/>
          </ac:spMkLst>
        </pc:spChg>
        <pc:spChg chg="mod">
          <ac:chgData name="hassan MH" userId="84cd2103f36ef0dc" providerId="LiveId" clId="{503E8875-88F6-4C29-BD5A-496F9A349BB6}" dt="2022-04-24T14:02:50.676" v="62"/>
          <ac:spMkLst>
            <pc:docMk/>
            <pc:sldMk cId="3072495149" sldId="394"/>
            <ac:spMk id="84" creationId="{C3738DF4-09FD-4A29-A05E-44D50CFE5108}"/>
          </ac:spMkLst>
        </pc:spChg>
        <pc:spChg chg="mod">
          <ac:chgData name="hassan MH" userId="84cd2103f36ef0dc" providerId="LiveId" clId="{503E8875-88F6-4C29-BD5A-496F9A349BB6}" dt="2022-04-24T14:02:50.676" v="62"/>
          <ac:spMkLst>
            <pc:docMk/>
            <pc:sldMk cId="3072495149" sldId="394"/>
            <ac:spMk id="85" creationId="{F729CB02-9354-49A2-BD0F-77BDB9EFA594}"/>
          </ac:spMkLst>
        </pc:spChg>
        <pc:spChg chg="mod">
          <ac:chgData name="hassan MH" userId="84cd2103f36ef0dc" providerId="LiveId" clId="{503E8875-88F6-4C29-BD5A-496F9A349BB6}" dt="2022-04-24T14:02:50.676" v="62"/>
          <ac:spMkLst>
            <pc:docMk/>
            <pc:sldMk cId="3072495149" sldId="394"/>
            <ac:spMk id="86" creationId="{B13CC763-72E8-40B7-BF93-BDE81F327665}"/>
          </ac:spMkLst>
        </pc:spChg>
        <pc:spChg chg="mod">
          <ac:chgData name="hassan MH" userId="84cd2103f36ef0dc" providerId="LiveId" clId="{503E8875-88F6-4C29-BD5A-496F9A349BB6}" dt="2022-04-24T14:02:50.676" v="62"/>
          <ac:spMkLst>
            <pc:docMk/>
            <pc:sldMk cId="3072495149" sldId="394"/>
            <ac:spMk id="87" creationId="{428FD2A7-3B58-4F36-B5D0-96F5B9A53D96}"/>
          </ac:spMkLst>
        </pc:spChg>
        <pc:spChg chg="mod">
          <ac:chgData name="hassan MH" userId="84cd2103f36ef0dc" providerId="LiveId" clId="{503E8875-88F6-4C29-BD5A-496F9A349BB6}" dt="2022-04-24T14:02:50.676" v="62"/>
          <ac:spMkLst>
            <pc:docMk/>
            <pc:sldMk cId="3072495149" sldId="394"/>
            <ac:spMk id="88" creationId="{9CBFEC54-171B-4856-8A4F-00BB5DFAEB1D}"/>
          </ac:spMkLst>
        </pc:spChg>
        <pc:spChg chg="mod">
          <ac:chgData name="hassan MH" userId="84cd2103f36ef0dc" providerId="LiveId" clId="{503E8875-88F6-4C29-BD5A-496F9A349BB6}" dt="2022-04-24T14:02:50.676" v="62"/>
          <ac:spMkLst>
            <pc:docMk/>
            <pc:sldMk cId="3072495149" sldId="394"/>
            <ac:spMk id="89" creationId="{5DCE1440-6023-46A9-91EA-AABDD671C5E0}"/>
          </ac:spMkLst>
        </pc:spChg>
        <pc:spChg chg="mod">
          <ac:chgData name="hassan MH" userId="84cd2103f36ef0dc" providerId="LiveId" clId="{503E8875-88F6-4C29-BD5A-496F9A349BB6}" dt="2022-04-24T14:02:50.676" v="62"/>
          <ac:spMkLst>
            <pc:docMk/>
            <pc:sldMk cId="3072495149" sldId="394"/>
            <ac:spMk id="90" creationId="{BB331A76-D37A-4B70-8B00-47AAA1448B8A}"/>
          </ac:spMkLst>
        </pc:spChg>
        <pc:spChg chg="mod">
          <ac:chgData name="hassan MH" userId="84cd2103f36ef0dc" providerId="LiveId" clId="{503E8875-88F6-4C29-BD5A-496F9A349BB6}" dt="2022-04-24T14:02:50.676" v="62"/>
          <ac:spMkLst>
            <pc:docMk/>
            <pc:sldMk cId="3072495149" sldId="394"/>
            <ac:spMk id="91" creationId="{F1B836EC-96F5-4AAD-BF12-A7AC2AE30C43}"/>
          </ac:spMkLst>
        </pc:spChg>
        <pc:spChg chg="mod">
          <ac:chgData name="hassan MH" userId="84cd2103f36ef0dc" providerId="LiveId" clId="{503E8875-88F6-4C29-BD5A-496F9A349BB6}" dt="2022-04-24T14:02:50.676" v="62"/>
          <ac:spMkLst>
            <pc:docMk/>
            <pc:sldMk cId="3072495149" sldId="394"/>
            <ac:spMk id="92" creationId="{1BBCE6C6-7A28-461A-8E36-FE7D38E87707}"/>
          </ac:spMkLst>
        </pc:spChg>
        <pc:spChg chg="mod">
          <ac:chgData name="hassan MH" userId="84cd2103f36ef0dc" providerId="LiveId" clId="{503E8875-88F6-4C29-BD5A-496F9A349BB6}" dt="2022-04-24T14:02:50.676" v="62"/>
          <ac:spMkLst>
            <pc:docMk/>
            <pc:sldMk cId="3072495149" sldId="394"/>
            <ac:spMk id="93" creationId="{95EB5393-FDA3-40CA-BCB0-8BFB0FAE6D07}"/>
          </ac:spMkLst>
        </pc:spChg>
        <pc:spChg chg="mod">
          <ac:chgData name="hassan MH" userId="84cd2103f36ef0dc" providerId="LiveId" clId="{503E8875-88F6-4C29-BD5A-496F9A349BB6}" dt="2022-04-24T14:02:50.676" v="62"/>
          <ac:spMkLst>
            <pc:docMk/>
            <pc:sldMk cId="3072495149" sldId="394"/>
            <ac:spMk id="94" creationId="{704B16EB-DF8B-4D0A-9EE9-58BAA643CE3B}"/>
          </ac:spMkLst>
        </pc:spChg>
        <pc:spChg chg="mod">
          <ac:chgData name="hassan MH" userId="84cd2103f36ef0dc" providerId="LiveId" clId="{503E8875-88F6-4C29-BD5A-496F9A349BB6}" dt="2022-04-24T14:02:50.676" v="62"/>
          <ac:spMkLst>
            <pc:docMk/>
            <pc:sldMk cId="3072495149" sldId="394"/>
            <ac:spMk id="95" creationId="{415EE81F-9A43-4DBB-A599-9C65C1822E32}"/>
          </ac:spMkLst>
        </pc:spChg>
        <pc:spChg chg="mod">
          <ac:chgData name="hassan MH" userId="84cd2103f36ef0dc" providerId="LiveId" clId="{503E8875-88F6-4C29-BD5A-496F9A349BB6}" dt="2022-04-24T14:02:50.676" v="62"/>
          <ac:spMkLst>
            <pc:docMk/>
            <pc:sldMk cId="3072495149" sldId="394"/>
            <ac:spMk id="96" creationId="{F59D0365-47CF-4F70-BA39-E6C91BCC42AE}"/>
          </ac:spMkLst>
        </pc:spChg>
        <pc:spChg chg="mod">
          <ac:chgData name="hassan MH" userId="84cd2103f36ef0dc" providerId="LiveId" clId="{503E8875-88F6-4C29-BD5A-496F9A349BB6}" dt="2022-04-24T14:02:50.676" v="62"/>
          <ac:spMkLst>
            <pc:docMk/>
            <pc:sldMk cId="3072495149" sldId="394"/>
            <ac:spMk id="97" creationId="{71AEA8F0-A0EC-4494-862D-7659B71B0474}"/>
          </ac:spMkLst>
        </pc:spChg>
        <pc:spChg chg="mod">
          <ac:chgData name="hassan MH" userId="84cd2103f36ef0dc" providerId="LiveId" clId="{503E8875-88F6-4C29-BD5A-496F9A349BB6}" dt="2022-04-24T14:02:50.676" v="62"/>
          <ac:spMkLst>
            <pc:docMk/>
            <pc:sldMk cId="3072495149" sldId="394"/>
            <ac:spMk id="98" creationId="{730C4FD8-DAA7-47E9-8EA5-7AA4593779A0}"/>
          </ac:spMkLst>
        </pc:spChg>
        <pc:spChg chg="mod">
          <ac:chgData name="hassan MH" userId="84cd2103f36ef0dc" providerId="LiveId" clId="{503E8875-88F6-4C29-BD5A-496F9A349BB6}" dt="2022-04-24T14:02:50.676" v="62"/>
          <ac:spMkLst>
            <pc:docMk/>
            <pc:sldMk cId="3072495149" sldId="394"/>
            <ac:spMk id="99" creationId="{AF428AA4-04C0-4DC3-9512-260349E2E2D5}"/>
          </ac:spMkLst>
        </pc:spChg>
        <pc:spChg chg="mod">
          <ac:chgData name="hassan MH" userId="84cd2103f36ef0dc" providerId="LiveId" clId="{503E8875-88F6-4C29-BD5A-496F9A349BB6}" dt="2022-04-24T14:02:50.676" v="62"/>
          <ac:spMkLst>
            <pc:docMk/>
            <pc:sldMk cId="3072495149" sldId="394"/>
            <ac:spMk id="100" creationId="{F6A29F1B-1E72-431A-B998-F0748CC3A9A7}"/>
          </ac:spMkLst>
        </pc:spChg>
        <pc:spChg chg="mod">
          <ac:chgData name="hassan MH" userId="84cd2103f36ef0dc" providerId="LiveId" clId="{503E8875-88F6-4C29-BD5A-496F9A349BB6}" dt="2022-04-24T14:02:50.676" v="62"/>
          <ac:spMkLst>
            <pc:docMk/>
            <pc:sldMk cId="3072495149" sldId="394"/>
            <ac:spMk id="101" creationId="{A01D696F-7574-4B10-AA74-51ADACA6EE43}"/>
          </ac:spMkLst>
        </pc:spChg>
        <pc:spChg chg="mod">
          <ac:chgData name="hassan MH" userId="84cd2103f36ef0dc" providerId="LiveId" clId="{503E8875-88F6-4C29-BD5A-496F9A349BB6}" dt="2022-04-24T14:02:50.676" v="62"/>
          <ac:spMkLst>
            <pc:docMk/>
            <pc:sldMk cId="3072495149" sldId="394"/>
            <ac:spMk id="102" creationId="{4E3D4874-3684-4512-8045-C69B20BF8595}"/>
          </ac:spMkLst>
        </pc:spChg>
        <pc:spChg chg="mod">
          <ac:chgData name="hassan MH" userId="84cd2103f36ef0dc" providerId="LiveId" clId="{503E8875-88F6-4C29-BD5A-496F9A349BB6}" dt="2022-04-24T14:02:50.676" v="62"/>
          <ac:spMkLst>
            <pc:docMk/>
            <pc:sldMk cId="3072495149" sldId="394"/>
            <ac:spMk id="103" creationId="{D595329D-7827-4AF9-B400-FB84C15C6770}"/>
          </ac:spMkLst>
        </pc:spChg>
        <pc:spChg chg="mod">
          <ac:chgData name="hassan MH" userId="84cd2103f36ef0dc" providerId="LiveId" clId="{503E8875-88F6-4C29-BD5A-496F9A349BB6}" dt="2022-04-24T14:02:50.676" v="62"/>
          <ac:spMkLst>
            <pc:docMk/>
            <pc:sldMk cId="3072495149" sldId="394"/>
            <ac:spMk id="104" creationId="{7C2F2747-EA89-4570-813A-660452F390E0}"/>
          </ac:spMkLst>
        </pc:spChg>
        <pc:spChg chg="add mod ord">
          <ac:chgData name="hassan MH" userId="84cd2103f36ef0dc" providerId="LiveId" clId="{503E8875-88F6-4C29-BD5A-496F9A349BB6}" dt="2022-04-24T14:09:24.459" v="138" actId="207"/>
          <ac:spMkLst>
            <pc:docMk/>
            <pc:sldMk cId="3072495149" sldId="394"/>
            <ac:spMk id="105" creationId="{4DE0FAD7-1AA2-4BD0-BFD4-BCB9D4E1251C}"/>
          </ac:spMkLst>
        </pc:spChg>
        <pc:grpChg chg="mod">
          <ac:chgData name="hassan MH" userId="84cd2103f36ef0dc" providerId="LiveId" clId="{503E8875-88F6-4C29-BD5A-496F9A349BB6}" dt="2022-04-24T14:03:01.588" v="66" actId="1076"/>
          <ac:grpSpMkLst>
            <pc:docMk/>
            <pc:sldMk cId="3072495149" sldId="394"/>
            <ac:grpSpMk id="2" creationId="{9175B3E8-159E-4E98-8B1F-86D174D6346B}"/>
          </ac:grpSpMkLst>
        </pc:grpChg>
        <pc:grpChg chg="add mod ord">
          <ac:chgData name="hassan MH" userId="84cd2103f36ef0dc" providerId="LiveId" clId="{503E8875-88F6-4C29-BD5A-496F9A349BB6}" dt="2022-04-24T14:03:02.512" v="67" actId="1076"/>
          <ac:grpSpMkLst>
            <pc:docMk/>
            <pc:sldMk cId="3072495149" sldId="394"/>
            <ac:grpSpMk id="13" creationId="{07496784-45B9-41EC-9ABC-CB535E37F36E}"/>
          </ac:grpSpMkLst>
        </pc:grpChg>
        <pc:grpChg chg="mod">
          <ac:chgData name="hassan MH" userId="84cd2103f36ef0dc" providerId="LiveId" clId="{503E8875-88F6-4C29-BD5A-496F9A349BB6}" dt="2022-04-24T14:01:07.724" v="40" actId="571"/>
          <ac:grpSpMkLst>
            <pc:docMk/>
            <pc:sldMk cId="3072495149" sldId="394"/>
            <ac:grpSpMk id="14" creationId="{966E375C-31DE-4797-B1EF-4ADDC5F7D8D5}"/>
          </ac:grpSpMkLst>
        </pc:grpChg>
        <pc:grpChg chg="mod">
          <ac:chgData name="hassan MH" userId="84cd2103f36ef0dc" providerId="LiveId" clId="{503E8875-88F6-4C29-BD5A-496F9A349BB6}" dt="2022-04-24T14:01:07.724" v="40" actId="571"/>
          <ac:grpSpMkLst>
            <pc:docMk/>
            <pc:sldMk cId="3072495149" sldId="394"/>
            <ac:grpSpMk id="15" creationId="{559928B6-FC19-4CC2-A19D-F9E871F00E6B}"/>
          </ac:grpSpMkLst>
        </pc:grpChg>
        <pc:grpChg chg="add mod ord">
          <ac:chgData name="hassan MH" userId="84cd2103f36ef0dc" providerId="LiveId" clId="{503E8875-88F6-4C29-BD5A-496F9A349BB6}" dt="2022-04-24T14:04:18.306" v="90" actId="167"/>
          <ac:grpSpMkLst>
            <pc:docMk/>
            <pc:sldMk cId="3072495149" sldId="394"/>
            <ac:grpSpMk id="21" creationId="{393E3159-29CF-49B3-8BA9-ECD849701085}"/>
          </ac:grpSpMkLst>
        </pc:grpChg>
        <pc:grpChg chg="mod">
          <ac:chgData name="hassan MH" userId="84cd2103f36ef0dc" providerId="LiveId" clId="{503E8875-88F6-4C29-BD5A-496F9A349BB6}" dt="2022-04-24T14:02:50.676" v="62"/>
          <ac:grpSpMkLst>
            <pc:docMk/>
            <pc:sldMk cId="3072495149" sldId="394"/>
            <ac:grpSpMk id="22" creationId="{99D37518-C26A-4DB1-B41D-8CB63C580D22}"/>
          </ac:grpSpMkLst>
        </pc:grpChg>
        <pc:grpChg chg="mod">
          <ac:chgData name="hassan MH" userId="84cd2103f36ef0dc" providerId="LiveId" clId="{503E8875-88F6-4C29-BD5A-496F9A349BB6}" dt="2022-04-24T14:02:50.676" v="62"/>
          <ac:grpSpMkLst>
            <pc:docMk/>
            <pc:sldMk cId="3072495149" sldId="394"/>
            <ac:grpSpMk id="28" creationId="{5E79F928-9901-40C8-821D-FA2A168ECF9B}"/>
          </ac:grpSpMkLst>
        </pc:grpChg>
        <pc:grpChg chg="mod">
          <ac:chgData name="hassan MH" userId="84cd2103f36ef0dc" providerId="LiveId" clId="{503E8875-88F6-4C29-BD5A-496F9A349BB6}" dt="2022-04-24T14:02:50.676" v="62"/>
          <ac:grpSpMkLst>
            <pc:docMk/>
            <pc:sldMk cId="3072495149" sldId="394"/>
            <ac:grpSpMk id="42" creationId="{0BAB06DC-B620-469D-801C-B685F0F6EDCE}"/>
          </ac:grpSpMkLst>
        </pc:grpChg>
        <pc:grpChg chg="mod">
          <ac:chgData name="hassan MH" userId="84cd2103f36ef0dc" providerId="LiveId" clId="{503E8875-88F6-4C29-BD5A-496F9A349BB6}" dt="2022-04-24T14:02:50.676" v="62"/>
          <ac:grpSpMkLst>
            <pc:docMk/>
            <pc:sldMk cId="3072495149" sldId="394"/>
            <ac:grpSpMk id="45" creationId="{1C607794-82EB-4301-9B94-6CDFB0493EBF}"/>
          </ac:grpSpMkLst>
        </pc:grpChg>
        <pc:grpChg chg="mod">
          <ac:chgData name="hassan MH" userId="84cd2103f36ef0dc" providerId="LiveId" clId="{503E8875-88F6-4C29-BD5A-496F9A349BB6}" dt="2022-04-24T14:02:50.676" v="62"/>
          <ac:grpSpMkLst>
            <pc:docMk/>
            <pc:sldMk cId="3072495149" sldId="394"/>
            <ac:grpSpMk id="47" creationId="{8CA2CC1F-3E2F-419B-BC85-3A52F65BC4C1}"/>
          </ac:grpSpMkLst>
        </pc:grpChg>
        <pc:grpChg chg="mod">
          <ac:chgData name="hassan MH" userId="84cd2103f36ef0dc" providerId="LiveId" clId="{503E8875-88F6-4C29-BD5A-496F9A349BB6}" dt="2022-04-24T14:02:50.676" v="62"/>
          <ac:grpSpMkLst>
            <pc:docMk/>
            <pc:sldMk cId="3072495149" sldId="394"/>
            <ac:grpSpMk id="52" creationId="{86F4CFEB-E5C9-41B0-8E14-0CDE88D46CB3}"/>
          </ac:grpSpMkLst>
        </pc:grpChg>
        <pc:grpChg chg="mod">
          <ac:chgData name="hassan MH" userId="84cd2103f36ef0dc" providerId="LiveId" clId="{503E8875-88F6-4C29-BD5A-496F9A349BB6}" dt="2022-04-24T14:02:50.676" v="62"/>
          <ac:grpSpMkLst>
            <pc:docMk/>
            <pc:sldMk cId="3072495149" sldId="394"/>
            <ac:grpSpMk id="53" creationId="{195DB3D4-DF01-4A86-BBF2-80A1B0D769B3}"/>
          </ac:grpSpMkLst>
        </pc:grpChg>
        <pc:grpChg chg="mod">
          <ac:chgData name="hassan MH" userId="84cd2103f36ef0dc" providerId="LiveId" clId="{503E8875-88F6-4C29-BD5A-496F9A349BB6}" dt="2022-04-24T14:02:50.676" v="62"/>
          <ac:grpSpMkLst>
            <pc:docMk/>
            <pc:sldMk cId="3072495149" sldId="394"/>
            <ac:grpSpMk id="54" creationId="{3C709E27-B3FF-4892-8BCC-14A4FC7574D2}"/>
          </ac:grpSpMkLst>
        </pc:grpChg>
        <pc:grpChg chg="mod">
          <ac:chgData name="hassan MH" userId="84cd2103f36ef0dc" providerId="LiveId" clId="{503E8875-88F6-4C29-BD5A-496F9A349BB6}" dt="2022-04-24T14:02:50.676" v="62"/>
          <ac:grpSpMkLst>
            <pc:docMk/>
            <pc:sldMk cId="3072495149" sldId="394"/>
            <ac:grpSpMk id="56" creationId="{916B93A3-E270-40B7-8B18-20B8775F64A5}"/>
          </ac:grpSpMkLst>
        </pc:grpChg>
        <pc:grpChg chg="mod">
          <ac:chgData name="hassan MH" userId="84cd2103f36ef0dc" providerId="LiveId" clId="{503E8875-88F6-4C29-BD5A-496F9A349BB6}" dt="2022-04-24T14:02:50.676" v="62"/>
          <ac:grpSpMkLst>
            <pc:docMk/>
            <pc:sldMk cId="3072495149" sldId="394"/>
            <ac:grpSpMk id="62" creationId="{61C1C3EF-61F0-4C6F-B4DE-C5B687611CC0}"/>
          </ac:grpSpMkLst>
        </pc:grpChg>
        <pc:grpChg chg="mod">
          <ac:chgData name="hassan MH" userId="84cd2103f36ef0dc" providerId="LiveId" clId="{503E8875-88F6-4C29-BD5A-496F9A349BB6}" dt="2022-04-24T14:02:50.676" v="62"/>
          <ac:grpSpMkLst>
            <pc:docMk/>
            <pc:sldMk cId="3072495149" sldId="394"/>
            <ac:grpSpMk id="81" creationId="{001BC339-BEB2-40DB-A619-03A2FCA50507}"/>
          </ac:grpSpMkLst>
        </pc:grpChg>
      </pc:sldChg>
      <pc:sldChg chg="modSp del mod ord modShow">
        <pc:chgData name="hassan MH" userId="84cd2103f36ef0dc" providerId="LiveId" clId="{503E8875-88F6-4C29-BD5A-496F9A349BB6}" dt="2022-04-24T15:40:37.554" v="1507" actId="47"/>
        <pc:sldMkLst>
          <pc:docMk/>
          <pc:sldMk cId="3421413478" sldId="395"/>
        </pc:sldMkLst>
        <pc:spChg chg="mod">
          <ac:chgData name="hassan MH" userId="84cd2103f36ef0dc" providerId="LiveId" clId="{503E8875-88F6-4C29-BD5A-496F9A349BB6}" dt="2022-04-21T15:42:20.463" v="21" actId="12788"/>
          <ac:spMkLst>
            <pc:docMk/>
            <pc:sldMk cId="3421413478" sldId="395"/>
            <ac:spMk id="24" creationId="{EC10E32C-8C69-4394-9B3B-E6F001E97A8A}"/>
          </ac:spMkLst>
        </pc:spChg>
        <pc:spChg chg="mod">
          <ac:chgData name="hassan MH" userId="84cd2103f36ef0dc" providerId="LiveId" clId="{503E8875-88F6-4C29-BD5A-496F9A349BB6}" dt="2022-04-21T15:42:42.242" v="25" actId="1076"/>
          <ac:spMkLst>
            <pc:docMk/>
            <pc:sldMk cId="3421413478" sldId="395"/>
            <ac:spMk id="32" creationId="{D82CA9A8-572B-4D7F-93E7-D9163389F9B5}"/>
          </ac:spMkLst>
        </pc:spChg>
      </pc:sldChg>
      <pc:sldChg chg="modSp add del mod ord modShow">
        <pc:chgData name="hassan MH" userId="84cd2103f36ef0dc" providerId="LiveId" clId="{503E8875-88F6-4C29-BD5A-496F9A349BB6}" dt="2022-04-24T15:40:37.554" v="1507" actId="47"/>
        <pc:sldMkLst>
          <pc:docMk/>
          <pc:sldMk cId="1838141723" sldId="396"/>
        </pc:sldMkLst>
        <pc:spChg chg="mod">
          <ac:chgData name="hassan MH" userId="84cd2103f36ef0dc" providerId="LiveId" clId="{503E8875-88F6-4C29-BD5A-496F9A349BB6}" dt="2022-04-21T15:43:06.110" v="26" actId="207"/>
          <ac:spMkLst>
            <pc:docMk/>
            <pc:sldMk cId="1838141723" sldId="396"/>
            <ac:spMk id="12" creationId="{B038FB05-FBFE-4696-BB10-6D75C870EECE}"/>
          </ac:spMkLst>
        </pc:spChg>
        <pc:spChg chg="mod">
          <ac:chgData name="hassan MH" userId="84cd2103f36ef0dc" providerId="LiveId" clId="{503E8875-88F6-4C29-BD5A-496F9A349BB6}" dt="2022-04-21T15:42:00.373" v="14" actId="1076"/>
          <ac:spMkLst>
            <pc:docMk/>
            <pc:sldMk cId="1838141723" sldId="396"/>
            <ac:spMk id="24" creationId="{EC10E32C-8C69-4394-9B3B-E6F001E97A8A}"/>
          </ac:spMkLst>
        </pc:spChg>
      </pc:sldChg>
      <pc:sldChg chg="modSp add del mod ord modShow">
        <pc:chgData name="hassan MH" userId="84cd2103f36ef0dc" providerId="LiveId" clId="{503E8875-88F6-4C29-BD5A-496F9A349BB6}" dt="2022-04-24T15:40:37.554" v="1507" actId="47"/>
        <pc:sldMkLst>
          <pc:docMk/>
          <pc:sldMk cId="655260124" sldId="397"/>
        </pc:sldMkLst>
        <pc:spChg chg="mod">
          <ac:chgData name="hassan MH" userId="84cd2103f36ef0dc" providerId="LiveId" clId="{503E8875-88F6-4C29-BD5A-496F9A349BB6}" dt="2022-04-21T15:43:53.852" v="39" actId="1076"/>
          <ac:spMkLst>
            <pc:docMk/>
            <pc:sldMk cId="655260124" sldId="397"/>
            <ac:spMk id="24" creationId="{EC10E32C-8C69-4394-9B3B-E6F001E97A8A}"/>
          </ac:spMkLst>
        </pc:spChg>
        <pc:spChg chg="mod">
          <ac:chgData name="hassan MH" userId="84cd2103f36ef0dc" providerId="LiveId" clId="{503E8875-88F6-4C29-BD5A-496F9A349BB6}" dt="2022-04-21T15:43:32.920" v="33" actId="1076"/>
          <ac:spMkLst>
            <pc:docMk/>
            <pc:sldMk cId="655260124" sldId="397"/>
            <ac:spMk id="32" creationId="{D82CA9A8-572B-4D7F-93E7-D9163389F9B5}"/>
          </ac:spMkLst>
        </pc:spChg>
      </pc:sldChg>
      <pc:sldChg chg="addSp delSp modSp add del mod">
        <pc:chgData name="hassan MH" userId="84cd2103f36ef0dc" providerId="LiveId" clId="{503E8875-88F6-4C29-BD5A-496F9A349BB6}" dt="2022-04-24T15:30:09.148" v="1348" actId="47"/>
        <pc:sldMkLst>
          <pc:docMk/>
          <pc:sldMk cId="2421121746" sldId="398"/>
        </pc:sldMkLst>
        <pc:spChg chg="del mod">
          <ac:chgData name="hassan MH" userId="84cd2103f36ef0dc" providerId="LiveId" clId="{503E8875-88F6-4C29-BD5A-496F9A349BB6}" dt="2022-04-24T15:17:34.435" v="1151" actId="478"/>
          <ac:spMkLst>
            <pc:docMk/>
            <pc:sldMk cId="2421121746" sldId="398"/>
            <ac:spMk id="3" creationId="{282B1698-7832-41E7-BB90-E1030ECF6716}"/>
          </ac:spMkLst>
        </pc:spChg>
        <pc:spChg chg="mod">
          <ac:chgData name="hassan MH" userId="84cd2103f36ef0dc" providerId="LiveId" clId="{503E8875-88F6-4C29-BD5A-496F9A349BB6}" dt="2022-04-24T15:29:59.328" v="1347" actId="404"/>
          <ac:spMkLst>
            <pc:docMk/>
            <pc:sldMk cId="2421121746" sldId="398"/>
            <ac:spMk id="12" creationId="{B038FB05-FBFE-4696-BB10-6D75C870EECE}"/>
          </ac:spMkLst>
        </pc:spChg>
        <pc:spChg chg="del mod">
          <ac:chgData name="hassan MH" userId="84cd2103f36ef0dc" providerId="LiveId" clId="{503E8875-88F6-4C29-BD5A-496F9A349BB6}" dt="2022-04-24T14:20:15.176" v="252" actId="478"/>
          <ac:spMkLst>
            <pc:docMk/>
            <pc:sldMk cId="2421121746" sldId="398"/>
            <ac:spMk id="20" creationId="{0843AF2D-66E5-4E24-8ECA-1C98BEDF5144}"/>
          </ac:spMkLst>
        </pc:spChg>
        <pc:spChg chg="mod">
          <ac:chgData name="hassan MH" userId="84cd2103f36ef0dc" providerId="LiveId" clId="{503E8875-88F6-4C29-BD5A-496F9A349BB6}" dt="2022-04-24T14:13:58.094" v="186"/>
          <ac:spMkLst>
            <pc:docMk/>
            <pc:sldMk cId="2421121746" sldId="398"/>
            <ac:spMk id="23" creationId="{3E76E16F-2A4C-4478-825A-A981510FBD0D}"/>
          </ac:spMkLst>
        </pc:spChg>
        <pc:spChg chg="mod">
          <ac:chgData name="hassan MH" userId="84cd2103f36ef0dc" providerId="LiveId" clId="{503E8875-88F6-4C29-BD5A-496F9A349BB6}" dt="2022-04-24T14:13:58.094" v="186"/>
          <ac:spMkLst>
            <pc:docMk/>
            <pc:sldMk cId="2421121746" sldId="398"/>
            <ac:spMk id="24" creationId="{3BD7137C-DF68-4054-9245-F558F36D9A6E}"/>
          </ac:spMkLst>
        </pc:spChg>
        <pc:spChg chg="mod">
          <ac:chgData name="hassan MH" userId="84cd2103f36ef0dc" providerId="LiveId" clId="{503E8875-88F6-4C29-BD5A-496F9A349BB6}" dt="2022-04-24T14:13:58.094" v="186"/>
          <ac:spMkLst>
            <pc:docMk/>
            <pc:sldMk cId="2421121746" sldId="398"/>
            <ac:spMk id="25" creationId="{54CDB30F-A090-4A31-9AAE-F35A8DCC92BE}"/>
          </ac:spMkLst>
        </pc:spChg>
        <pc:spChg chg="mod">
          <ac:chgData name="hassan MH" userId="84cd2103f36ef0dc" providerId="LiveId" clId="{503E8875-88F6-4C29-BD5A-496F9A349BB6}" dt="2022-04-24T14:13:58.094" v="186"/>
          <ac:spMkLst>
            <pc:docMk/>
            <pc:sldMk cId="2421121746" sldId="398"/>
            <ac:spMk id="26" creationId="{578B2B72-FD5A-4B99-A9DC-0412D4684EAB}"/>
          </ac:spMkLst>
        </pc:spChg>
        <pc:spChg chg="mod">
          <ac:chgData name="hassan MH" userId="84cd2103f36ef0dc" providerId="LiveId" clId="{503E8875-88F6-4C29-BD5A-496F9A349BB6}" dt="2022-04-24T14:13:58.094" v="186"/>
          <ac:spMkLst>
            <pc:docMk/>
            <pc:sldMk cId="2421121746" sldId="398"/>
            <ac:spMk id="27" creationId="{AF88E584-7EA9-49C9-AD4D-158FD8ED8BD5}"/>
          </ac:spMkLst>
        </pc:spChg>
        <pc:spChg chg="mod">
          <ac:chgData name="hassan MH" userId="84cd2103f36ef0dc" providerId="LiveId" clId="{503E8875-88F6-4C29-BD5A-496F9A349BB6}" dt="2022-04-24T14:13:58.094" v="186"/>
          <ac:spMkLst>
            <pc:docMk/>
            <pc:sldMk cId="2421121746" sldId="398"/>
            <ac:spMk id="29" creationId="{D0194B20-172B-4F30-8D6D-B116DFB224E4}"/>
          </ac:spMkLst>
        </pc:spChg>
        <pc:spChg chg="mod">
          <ac:chgData name="hassan MH" userId="84cd2103f36ef0dc" providerId="LiveId" clId="{503E8875-88F6-4C29-BD5A-496F9A349BB6}" dt="2022-04-24T14:13:58.094" v="186"/>
          <ac:spMkLst>
            <pc:docMk/>
            <pc:sldMk cId="2421121746" sldId="398"/>
            <ac:spMk id="30" creationId="{0B1ADF3F-9249-4088-9075-15CCFDB1544B}"/>
          </ac:spMkLst>
        </pc:spChg>
        <pc:spChg chg="mod">
          <ac:chgData name="hassan MH" userId="84cd2103f36ef0dc" providerId="LiveId" clId="{503E8875-88F6-4C29-BD5A-496F9A349BB6}" dt="2022-04-24T14:13:58.094" v="186"/>
          <ac:spMkLst>
            <pc:docMk/>
            <pc:sldMk cId="2421121746" sldId="398"/>
            <ac:spMk id="31" creationId="{BF33FB7B-D93D-4A76-8521-A4C5B5A30D85}"/>
          </ac:spMkLst>
        </pc:spChg>
        <pc:spChg chg="mod">
          <ac:chgData name="hassan MH" userId="84cd2103f36ef0dc" providerId="LiveId" clId="{503E8875-88F6-4C29-BD5A-496F9A349BB6}" dt="2022-04-24T14:13:58.094" v="186"/>
          <ac:spMkLst>
            <pc:docMk/>
            <pc:sldMk cId="2421121746" sldId="398"/>
            <ac:spMk id="32" creationId="{2D7D5DBD-C08A-46A5-BB91-E5243EF8797A}"/>
          </ac:spMkLst>
        </pc:spChg>
        <pc:spChg chg="mod">
          <ac:chgData name="hassan MH" userId="84cd2103f36ef0dc" providerId="LiveId" clId="{503E8875-88F6-4C29-BD5A-496F9A349BB6}" dt="2022-04-24T14:13:58.094" v="186"/>
          <ac:spMkLst>
            <pc:docMk/>
            <pc:sldMk cId="2421121746" sldId="398"/>
            <ac:spMk id="33" creationId="{FD6AB4AD-E025-4C80-AA3C-7873C3F8FE51}"/>
          </ac:spMkLst>
        </pc:spChg>
        <pc:spChg chg="mod">
          <ac:chgData name="hassan MH" userId="84cd2103f36ef0dc" providerId="LiveId" clId="{503E8875-88F6-4C29-BD5A-496F9A349BB6}" dt="2022-04-24T14:13:58.094" v="186"/>
          <ac:spMkLst>
            <pc:docMk/>
            <pc:sldMk cId="2421121746" sldId="398"/>
            <ac:spMk id="35" creationId="{1086A869-456E-4C21-9CE3-DD2ABCC80FE8}"/>
          </ac:spMkLst>
        </pc:spChg>
        <pc:spChg chg="mod">
          <ac:chgData name="hassan MH" userId="84cd2103f36ef0dc" providerId="LiveId" clId="{503E8875-88F6-4C29-BD5A-496F9A349BB6}" dt="2022-04-24T14:13:58.094" v="186"/>
          <ac:spMkLst>
            <pc:docMk/>
            <pc:sldMk cId="2421121746" sldId="398"/>
            <ac:spMk id="36" creationId="{25F4E4BE-4365-4D9B-9EBB-9A4C00AC8E23}"/>
          </ac:spMkLst>
        </pc:spChg>
        <pc:spChg chg="mod">
          <ac:chgData name="hassan MH" userId="84cd2103f36ef0dc" providerId="LiveId" clId="{503E8875-88F6-4C29-BD5A-496F9A349BB6}" dt="2022-04-24T14:13:58.094" v="186"/>
          <ac:spMkLst>
            <pc:docMk/>
            <pc:sldMk cId="2421121746" sldId="398"/>
            <ac:spMk id="37" creationId="{A213661E-DB87-40C4-9DD3-B1A7585C440D}"/>
          </ac:spMkLst>
        </pc:spChg>
        <pc:spChg chg="mod">
          <ac:chgData name="hassan MH" userId="84cd2103f36ef0dc" providerId="LiveId" clId="{503E8875-88F6-4C29-BD5A-496F9A349BB6}" dt="2022-04-24T14:13:58.094" v="186"/>
          <ac:spMkLst>
            <pc:docMk/>
            <pc:sldMk cId="2421121746" sldId="398"/>
            <ac:spMk id="39" creationId="{F10FD0CC-8BCC-44F0-9E1A-8B776EA58EBA}"/>
          </ac:spMkLst>
        </pc:spChg>
        <pc:spChg chg="mod">
          <ac:chgData name="hassan MH" userId="84cd2103f36ef0dc" providerId="LiveId" clId="{503E8875-88F6-4C29-BD5A-496F9A349BB6}" dt="2022-04-24T14:13:58.094" v="186"/>
          <ac:spMkLst>
            <pc:docMk/>
            <pc:sldMk cId="2421121746" sldId="398"/>
            <ac:spMk id="40" creationId="{1C2B9BB8-F0B0-4570-9718-8ACCC8210F2C}"/>
          </ac:spMkLst>
        </pc:spChg>
        <pc:spChg chg="mod">
          <ac:chgData name="hassan MH" userId="84cd2103f36ef0dc" providerId="LiveId" clId="{503E8875-88F6-4C29-BD5A-496F9A349BB6}" dt="2022-04-24T14:13:58.094" v="186"/>
          <ac:spMkLst>
            <pc:docMk/>
            <pc:sldMk cId="2421121746" sldId="398"/>
            <ac:spMk id="41" creationId="{EA69CD26-5F4E-4C3E-97B0-7B67E496E1B3}"/>
          </ac:spMkLst>
        </pc:spChg>
        <pc:spChg chg="mod">
          <ac:chgData name="hassan MH" userId="84cd2103f36ef0dc" providerId="LiveId" clId="{503E8875-88F6-4C29-BD5A-496F9A349BB6}" dt="2022-04-24T14:13:58.094" v="186"/>
          <ac:spMkLst>
            <pc:docMk/>
            <pc:sldMk cId="2421121746" sldId="398"/>
            <ac:spMk id="43" creationId="{57211DCF-7FDC-4E51-8A1B-E2DE2DEF2A73}"/>
          </ac:spMkLst>
        </pc:spChg>
        <pc:spChg chg="mod">
          <ac:chgData name="hassan MH" userId="84cd2103f36ef0dc" providerId="LiveId" clId="{503E8875-88F6-4C29-BD5A-496F9A349BB6}" dt="2022-04-24T14:13:58.094" v="186"/>
          <ac:spMkLst>
            <pc:docMk/>
            <pc:sldMk cId="2421121746" sldId="398"/>
            <ac:spMk id="44" creationId="{EF2A003C-C641-4210-BC3D-CF56EEDD98FD}"/>
          </ac:spMkLst>
        </pc:spChg>
        <pc:spChg chg="mod">
          <ac:chgData name="hassan MH" userId="84cd2103f36ef0dc" providerId="LiveId" clId="{503E8875-88F6-4C29-BD5A-496F9A349BB6}" dt="2022-04-24T14:13:58.094" v="186"/>
          <ac:spMkLst>
            <pc:docMk/>
            <pc:sldMk cId="2421121746" sldId="398"/>
            <ac:spMk id="46" creationId="{418C6DA1-8665-479E-A753-56C9701C01A2}"/>
          </ac:spMkLst>
        </pc:spChg>
        <pc:spChg chg="mod">
          <ac:chgData name="hassan MH" userId="84cd2103f36ef0dc" providerId="LiveId" clId="{503E8875-88F6-4C29-BD5A-496F9A349BB6}" dt="2022-04-24T14:13:58.094" v="186"/>
          <ac:spMkLst>
            <pc:docMk/>
            <pc:sldMk cId="2421121746" sldId="398"/>
            <ac:spMk id="48" creationId="{A1B3AADC-CCE2-4A8E-8E30-D57859002A06}"/>
          </ac:spMkLst>
        </pc:spChg>
        <pc:spChg chg="mod">
          <ac:chgData name="hassan MH" userId="84cd2103f36ef0dc" providerId="LiveId" clId="{503E8875-88F6-4C29-BD5A-496F9A349BB6}" dt="2022-04-24T14:13:58.094" v="186"/>
          <ac:spMkLst>
            <pc:docMk/>
            <pc:sldMk cId="2421121746" sldId="398"/>
            <ac:spMk id="49" creationId="{471E5B39-99D6-472A-AB3B-479B8B3FAA30}"/>
          </ac:spMkLst>
        </pc:spChg>
        <pc:spChg chg="mod">
          <ac:chgData name="hassan MH" userId="84cd2103f36ef0dc" providerId="LiveId" clId="{503E8875-88F6-4C29-BD5A-496F9A349BB6}" dt="2022-04-24T14:13:58.094" v="186"/>
          <ac:spMkLst>
            <pc:docMk/>
            <pc:sldMk cId="2421121746" sldId="398"/>
            <ac:spMk id="50" creationId="{45BC3991-209C-4367-85B5-74AA0059FDE8}"/>
          </ac:spMkLst>
        </pc:spChg>
        <pc:spChg chg="mod">
          <ac:chgData name="hassan MH" userId="84cd2103f36ef0dc" providerId="LiveId" clId="{503E8875-88F6-4C29-BD5A-496F9A349BB6}" dt="2022-04-24T14:13:58.094" v="186"/>
          <ac:spMkLst>
            <pc:docMk/>
            <pc:sldMk cId="2421121746" sldId="398"/>
            <ac:spMk id="51" creationId="{D0095DEA-7BC8-4B75-976E-985A52C71903}"/>
          </ac:spMkLst>
        </pc:spChg>
        <pc:spChg chg="mod">
          <ac:chgData name="hassan MH" userId="84cd2103f36ef0dc" providerId="LiveId" clId="{503E8875-88F6-4C29-BD5A-496F9A349BB6}" dt="2022-04-24T14:13:58.094" v="186"/>
          <ac:spMkLst>
            <pc:docMk/>
            <pc:sldMk cId="2421121746" sldId="398"/>
            <ac:spMk id="55" creationId="{7ACCE9B1-6805-40E2-A0A1-961F4689CB54}"/>
          </ac:spMkLst>
        </pc:spChg>
        <pc:spChg chg="mod">
          <ac:chgData name="hassan MH" userId="84cd2103f36ef0dc" providerId="LiveId" clId="{503E8875-88F6-4C29-BD5A-496F9A349BB6}" dt="2022-04-24T14:13:58.094" v="186"/>
          <ac:spMkLst>
            <pc:docMk/>
            <pc:sldMk cId="2421121746" sldId="398"/>
            <ac:spMk id="57" creationId="{2A349772-D151-48BD-A614-E2649547AE65}"/>
          </ac:spMkLst>
        </pc:spChg>
        <pc:spChg chg="mod">
          <ac:chgData name="hassan MH" userId="84cd2103f36ef0dc" providerId="LiveId" clId="{503E8875-88F6-4C29-BD5A-496F9A349BB6}" dt="2022-04-24T14:13:58.094" v="186"/>
          <ac:spMkLst>
            <pc:docMk/>
            <pc:sldMk cId="2421121746" sldId="398"/>
            <ac:spMk id="58" creationId="{0BB48B82-E89A-47F5-965A-EA8E5413F2A0}"/>
          </ac:spMkLst>
        </pc:spChg>
        <pc:spChg chg="mod">
          <ac:chgData name="hassan MH" userId="84cd2103f36ef0dc" providerId="LiveId" clId="{503E8875-88F6-4C29-BD5A-496F9A349BB6}" dt="2022-04-24T14:13:58.094" v="186"/>
          <ac:spMkLst>
            <pc:docMk/>
            <pc:sldMk cId="2421121746" sldId="398"/>
            <ac:spMk id="59" creationId="{F3847D97-6AE5-495A-B701-0A112EA1C811}"/>
          </ac:spMkLst>
        </pc:spChg>
        <pc:spChg chg="mod">
          <ac:chgData name="hassan MH" userId="84cd2103f36ef0dc" providerId="LiveId" clId="{503E8875-88F6-4C29-BD5A-496F9A349BB6}" dt="2022-04-24T14:13:58.094" v="186"/>
          <ac:spMkLst>
            <pc:docMk/>
            <pc:sldMk cId="2421121746" sldId="398"/>
            <ac:spMk id="60" creationId="{32DFB32E-8239-4646-AFA6-297F3B403776}"/>
          </ac:spMkLst>
        </pc:spChg>
        <pc:spChg chg="mod">
          <ac:chgData name="hassan MH" userId="84cd2103f36ef0dc" providerId="LiveId" clId="{503E8875-88F6-4C29-BD5A-496F9A349BB6}" dt="2022-04-24T14:13:58.094" v="186"/>
          <ac:spMkLst>
            <pc:docMk/>
            <pc:sldMk cId="2421121746" sldId="398"/>
            <ac:spMk id="61" creationId="{BCD915EB-68D9-43B7-A5FC-C4AC143FCD54}"/>
          </ac:spMkLst>
        </pc:spChg>
        <pc:spChg chg="mod">
          <ac:chgData name="hassan MH" userId="84cd2103f36ef0dc" providerId="LiveId" clId="{503E8875-88F6-4C29-BD5A-496F9A349BB6}" dt="2022-04-24T14:13:58.094" v="186"/>
          <ac:spMkLst>
            <pc:docMk/>
            <pc:sldMk cId="2421121746" sldId="398"/>
            <ac:spMk id="63" creationId="{A94045A8-353F-47B7-AE55-3CB01931FD8A}"/>
          </ac:spMkLst>
        </pc:spChg>
        <pc:spChg chg="mod">
          <ac:chgData name="hassan MH" userId="84cd2103f36ef0dc" providerId="LiveId" clId="{503E8875-88F6-4C29-BD5A-496F9A349BB6}" dt="2022-04-24T14:13:58.094" v="186"/>
          <ac:spMkLst>
            <pc:docMk/>
            <pc:sldMk cId="2421121746" sldId="398"/>
            <ac:spMk id="64" creationId="{3DF7C710-6E1F-454E-A7D0-736E012E1FF9}"/>
          </ac:spMkLst>
        </pc:spChg>
        <pc:spChg chg="mod">
          <ac:chgData name="hassan MH" userId="84cd2103f36ef0dc" providerId="LiveId" clId="{503E8875-88F6-4C29-BD5A-496F9A349BB6}" dt="2022-04-24T14:13:58.094" v="186"/>
          <ac:spMkLst>
            <pc:docMk/>
            <pc:sldMk cId="2421121746" sldId="398"/>
            <ac:spMk id="65" creationId="{5D984C92-5EB7-4753-8069-E85EACC5139B}"/>
          </ac:spMkLst>
        </pc:spChg>
        <pc:spChg chg="mod">
          <ac:chgData name="hassan MH" userId="84cd2103f36ef0dc" providerId="LiveId" clId="{503E8875-88F6-4C29-BD5A-496F9A349BB6}" dt="2022-04-24T14:13:58.094" v="186"/>
          <ac:spMkLst>
            <pc:docMk/>
            <pc:sldMk cId="2421121746" sldId="398"/>
            <ac:spMk id="66" creationId="{31D66634-9BCF-49AB-ABF4-20B8527B7113}"/>
          </ac:spMkLst>
        </pc:spChg>
        <pc:spChg chg="mod">
          <ac:chgData name="hassan MH" userId="84cd2103f36ef0dc" providerId="LiveId" clId="{503E8875-88F6-4C29-BD5A-496F9A349BB6}" dt="2022-04-24T14:13:58.094" v="186"/>
          <ac:spMkLst>
            <pc:docMk/>
            <pc:sldMk cId="2421121746" sldId="398"/>
            <ac:spMk id="67" creationId="{CC03F13B-F4AD-4823-8F5F-83634F128613}"/>
          </ac:spMkLst>
        </pc:spChg>
        <pc:spChg chg="mod">
          <ac:chgData name="hassan MH" userId="84cd2103f36ef0dc" providerId="LiveId" clId="{503E8875-88F6-4C29-BD5A-496F9A349BB6}" dt="2022-04-24T14:13:58.094" v="186"/>
          <ac:spMkLst>
            <pc:docMk/>
            <pc:sldMk cId="2421121746" sldId="398"/>
            <ac:spMk id="68" creationId="{CCD2BDA2-F7D4-45D0-B846-041334B5ADDE}"/>
          </ac:spMkLst>
        </pc:spChg>
        <pc:spChg chg="mod">
          <ac:chgData name="hassan MH" userId="84cd2103f36ef0dc" providerId="LiveId" clId="{503E8875-88F6-4C29-BD5A-496F9A349BB6}" dt="2022-04-24T14:13:58.094" v="186"/>
          <ac:spMkLst>
            <pc:docMk/>
            <pc:sldMk cId="2421121746" sldId="398"/>
            <ac:spMk id="69" creationId="{9D004903-7E40-4799-8EF4-0B010D06BBCC}"/>
          </ac:spMkLst>
        </pc:spChg>
        <pc:spChg chg="mod">
          <ac:chgData name="hassan MH" userId="84cd2103f36ef0dc" providerId="LiveId" clId="{503E8875-88F6-4C29-BD5A-496F9A349BB6}" dt="2022-04-24T14:13:58.094" v="186"/>
          <ac:spMkLst>
            <pc:docMk/>
            <pc:sldMk cId="2421121746" sldId="398"/>
            <ac:spMk id="70" creationId="{4059223F-701F-4536-8E9C-DBAE6150489F}"/>
          </ac:spMkLst>
        </pc:spChg>
        <pc:spChg chg="mod">
          <ac:chgData name="hassan MH" userId="84cd2103f36ef0dc" providerId="LiveId" clId="{503E8875-88F6-4C29-BD5A-496F9A349BB6}" dt="2022-04-24T14:13:58.094" v="186"/>
          <ac:spMkLst>
            <pc:docMk/>
            <pc:sldMk cId="2421121746" sldId="398"/>
            <ac:spMk id="71" creationId="{7A608154-DABA-47EA-87A6-FDB2E1DFB449}"/>
          </ac:spMkLst>
        </pc:spChg>
        <pc:spChg chg="mod">
          <ac:chgData name="hassan MH" userId="84cd2103f36ef0dc" providerId="LiveId" clId="{503E8875-88F6-4C29-BD5A-496F9A349BB6}" dt="2022-04-24T14:13:58.094" v="186"/>
          <ac:spMkLst>
            <pc:docMk/>
            <pc:sldMk cId="2421121746" sldId="398"/>
            <ac:spMk id="78" creationId="{6F077ECF-2168-48F7-9DEA-1A9F3ED82B44}"/>
          </ac:spMkLst>
        </pc:spChg>
        <pc:spChg chg="mod">
          <ac:chgData name="hassan MH" userId="84cd2103f36ef0dc" providerId="LiveId" clId="{503E8875-88F6-4C29-BD5A-496F9A349BB6}" dt="2022-04-24T14:13:58.094" v="186"/>
          <ac:spMkLst>
            <pc:docMk/>
            <pc:sldMk cId="2421121746" sldId="398"/>
            <ac:spMk id="79" creationId="{F1899823-F474-4DD4-AF57-589BAFD9EF73}"/>
          </ac:spMkLst>
        </pc:spChg>
        <pc:spChg chg="mod">
          <ac:chgData name="hassan MH" userId="84cd2103f36ef0dc" providerId="LiveId" clId="{503E8875-88F6-4C29-BD5A-496F9A349BB6}" dt="2022-04-24T14:13:58.094" v="186"/>
          <ac:spMkLst>
            <pc:docMk/>
            <pc:sldMk cId="2421121746" sldId="398"/>
            <ac:spMk id="82" creationId="{0AD30CEF-600B-4631-8EBF-B9868FAEBF44}"/>
          </ac:spMkLst>
        </pc:spChg>
        <pc:spChg chg="mod">
          <ac:chgData name="hassan MH" userId="84cd2103f36ef0dc" providerId="LiveId" clId="{503E8875-88F6-4C29-BD5A-496F9A349BB6}" dt="2022-04-24T14:13:58.094" v="186"/>
          <ac:spMkLst>
            <pc:docMk/>
            <pc:sldMk cId="2421121746" sldId="398"/>
            <ac:spMk id="83" creationId="{606BB91B-942C-42C9-AD9C-F92CAA0C4A36}"/>
          </ac:spMkLst>
        </pc:spChg>
        <pc:spChg chg="mod">
          <ac:chgData name="hassan MH" userId="84cd2103f36ef0dc" providerId="LiveId" clId="{503E8875-88F6-4C29-BD5A-496F9A349BB6}" dt="2022-04-24T14:13:58.094" v="186"/>
          <ac:spMkLst>
            <pc:docMk/>
            <pc:sldMk cId="2421121746" sldId="398"/>
            <ac:spMk id="84" creationId="{C3738DF4-09FD-4A29-A05E-44D50CFE5108}"/>
          </ac:spMkLst>
        </pc:spChg>
        <pc:spChg chg="mod">
          <ac:chgData name="hassan MH" userId="84cd2103f36ef0dc" providerId="LiveId" clId="{503E8875-88F6-4C29-BD5A-496F9A349BB6}" dt="2022-04-24T14:13:58.094" v="186"/>
          <ac:spMkLst>
            <pc:docMk/>
            <pc:sldMk cId="2421121746" sldId="398"/>
            <ac:spMk id="85" creationId="{F729CB02-9354-49A2-BD0F-77BDB9EFA594}"/>
          </ac:spMkLst>
        </pc:spChg>
        <pc:spChg chg="mod">
          <ac:chgData name="hassan MH" userId="84cd2103f36ef0dc" providerId="LiveId" clId="{503E8875-88F6-4C29-BD5A-496F9A349BB6}" dt="2022-04-24T14:13:58.094" v="186"/>
          <ac:spMkLst>
            <pc:docMk/>
            <pc:sldMk cId="2421121746" sldId="398"/>
            <ac:spMk id="86" creationId="{B13CC763-72E8-40B7-BF93-BDE81F327665}"/>
          </ac:spMkLst>
        </pc:spChg>
        <pc:spChg chg="mod">
          <ac:chgData name="hassan MH" userId="84cd2103f36ef0dc" providerId="LiveId" clId="{503E8875-88F6-4C29-BD5A-496F9A349BB6}" dt="2022-04-24T14:13:58.094" v="186"/>
          <ac:spMkLst>
            <pc:docMk/>
            <pc:sldMk cId="2421121746" sldId="398"/>
            <ac:spMk id="87" creationId="{428FD2A7-3B58-4F36-B5D0-96F5B9A53D96}"/>
          </ac:spMkLst>
        </pc:spChg>
        <pc:spChg chg="mod">
          <ac:chgData name="hassan MH" userId="84cd2103f36ef0dc" providerId="LiveId" clId="{503E8875-88F6-4C29-BD5A-496F9A349BB6}" dt="2022-04-24T14:13:58.094" v="186"/>
          <ac:spMkLst>
            <pc:docMk/>
            <pc:sldMk cId="2421121746" sldId="398"/>
            <ac:spMk id="88" creationId="{9CBFEC54-171B-4856-8A4F-00BB5DFAEB1D}"/>
          </ac:spMkLst>
        </pc:spChg>
        <pc:spChg chg="mod">
          <ac:chgData name="hassan MH" userId="84cd2103f36ef0dc" providerId="LiveId" clId="{503E8875-88F6-4C29-BD5A-496F9A349BB6}" dt="2022-04-24T14:13:58.094" v="186"/>
          <ac:spMkLst>
            <pc:docMk/>
            <pc:sldMk cId="2421121746" sldId="398"/>
            <ac:spMk id="89" creationId="{5DCE1440-6023-46A9-91EA-AABDD671C5E0}"/>
          </ac:spMkLst>
        </pc:spChg>
        <pc:spChg chg="mod">
          <ac:chgData name="hassan MH" userId="84cd2103f36ef0dc" providerId="LiveId" clId="{503E8875-88F6-4C29-BD5A-496F9A349BB6}" dt="2022-04-24T14:13:58.094" v="186"/>
          <ac:spMkLst>
            <pc:docMk/>
            <pc:sldMk cId="2421121746" sldId="398"/>
            <ac:spMk id="90" creationId="{BB331A76-D37A-4B70-8B00-47AAA1448B8A}"/>
          </ac:spMkLst>
        </pc:spChg>
        <pc:spChg chg="mod">
          <ac:chgData name="hassan MH" userId="84cd2103f36ef0dc" providerId="LiveId" clId="{503E8875-88F6-4C29-BD5A-496F9A349BB6}" dt="2022-04-24T14:13:58.094" v="186"/>
          <ac:spMkLst>
            <pc:docMk/>
            <pc:sldMk cId="2421121746" sldId="398"/>
            <ac:spMk id="91" creationId="{F1B836EC-96F5-4AAD-BF12-A7AC2AE30C43}"/>
          </ac:spMkLst>
        </pc:spChg>
        <pc:spChg chg="mod">
          <ac:chgData name="hassan MH" userId="84cd2103f36ef0dc" providerId="LiveId" clId="{503E8875-88F6-4C29-BD5A-496F9A349BB6}" dt="2022-04-24T14:13:58.094" v="186"/>
          <ac:spMkLst>
            <pc:docMk/>
            <pc:sldMk cId="2421121746" sldId="398"/>
            <ac:spMk id="92" creationId="{1BBCE6C6-7A28-461A-8E36-FE7D38E87707}"/>
          </ac:spMkLst>
        </pc:spChg>
        <pc:spChg chg="mod">
          <ac:chgData name="hassan MH" userId="84cd2103f36ef0dc" providerId="LiveId" clId="{503E8875-88F6-4C29-BD5A-496F9A349BB6}" dt="2022-04-24T14:13:58.094" v="186"/>
          <ac:spMkLst>
            <pc:docMk/>
            <pc:sldMk cId="2421121746" sldId="398"/>
            <ac:spMk id="93" creationId="{95EB5393-FDA3-40CA-BCB0-8BFB0FAE6D07}"/>
          </ac:spMkLst>
        </pc:spChg>
        <pc:spChg chg="mod">
          <ac:chgData name="hassan MH" userId="84cd2103f36ef0dc" providerId="LiveId" clId="{503E8875-88F6-4C29-BD5A-496F9A349BB6}" dt="2022-04-24T14:13:58.094" v="186"/>
          <ac:spMkLst>
            <pc:docMk/>
            <pc:sldMk cId="2421121746" sldId="398"/>
            <ac:spMk id="94" creationId="{704B16EB-DF8B-4D0A-9EE9-58BAA643CE3B}"/>
          </ac:spMkLst>
        </pc:spChg>
        <pc:spChg chg="mod">
          <ac:chgData name="hassan MH" userId="84cd2103f36ef0dc" providerId="LiveId" clId="{503E8875-88F6-4C29-BD5A-496F9A349BB6}" dt="2022-04-24T14:13:58.094" v="186"/>
          <ac:spMkLst>
            <pc:docMk/>
            <pc:sldMk cId="2421121746" sldId="398"/>
            <ac:spMk id="95" creationId="{415EE81F-9A43-4DBB-A599-9C65C1822E32}"/>
          </ac:spMkLst>
        </pc:spChg>
        <pc:spChg chg="mod">
          <ac:chgData name="hassan MH" userId="84cd2103f36ef0dc" providerId="LiveId" clId="{503E8875-88F6-4C29-BD5A-496F9A349BB6}" dt="2022-04-24T14:13:58.094" v="186"/>
          <ac:spMkLst>
            <pc:docMk/>
            <pc:sldMk cId="2421121746" sldId="398"/>
            <ac:spMk id="96" creationId="{F59D0365-47CF-4F70-BA39-E6C91BCC42AE}"/>
          </ac:spMkLst>
        </pc:spChg>
        <pc:spChg chg="mod">
          <ac:chgData name="hassan MH" userId="84cd2103f36ef0dc" providerId="LiveId" clId="{503E8875-88F6-4C29-BD5A-496F9A349BB6}" dt="2022-04-24T14:13:58.094" v="186"/>
          <ac:spMkLst>
            <pc:docMk/>
            <pc:sldMk cId="2421121746" sldId="398"/>
            <ac:spMk id="97" creationId="{71AEA8F0-A0EC-4494-862D-7659B71B0474}"/>
          </ac:spMkLst>
        </pc:spChg>
        <pc:spChg chg="mod">
          <ac:chgData name="hassan MH" userId="84cd2103f36ef0dc" providerId="LiveId" clId="{503E8875-88F6-4C29-BD5A-496F9A349BB6}" dt="2022-04-24T14:13:58.094" v="186"/>
          <ac:spMkLst>
            <pc:docMk/>
            <pc:sldMk cId="2421121746" sldId="398"/>
            <ac:spMk id="98" creationId="{730C4FD8-DAA7-47E9-8EA5-7AA4593779A0}"/>
          </ac:spMkLst>
        </pc:spChg>
        <pc:spChg chg="mod">
          <ac:chgData name="hassan MH" userId="84cd2103f36ef0dc" providerId="LiveId" clId="{503E8875-88F6-4C29-BD5A-496F9A349BB6}" dt="2022-04-24T14:13:58.094" v="186"/>
          <ac:spMkLst>
            <pc:docMk/>
            <pc:sldMk cId="2421121746" sldId="398"/>
            <ac:spMk id="99" creationId="{AF428AA4-04C0-4DC3-9512-260349E2E2D5}"/>
          </ac:spMkLst>
        </pc:spChg>
        <pc:spChg chg="mod">
          <ac:chgData name="hassan MH" userId="84cd2103f36ef0dc" providerId="LiveId" clId="{503E8875-88F6-4C29-BD5A-496F9A349BB6}" dt="2022-04-24T14:13:58.094" v="186"/>
          <ac:spMkLst>
            <pc:docMk/>
            <pc:sldMk cId="2421121746" sldId="398"/>
            <ac:spMk id="100" creationId="{F6A29F1B-1E72-431A-B998-F0748CC3A9A7}"/>
          </ac:spMkLst>
        </pc:spChg>
        <pc:spChg chg="mod">
          <ac:chgData name="hassan MH" userId="84cd2103f36ef0dc" providerId="LiveId" clId="{503E8875-88F6-4C29-BD5A-496F9A349BB6}" dt="2022-04-24T14:13:58.094" v="186"/>
          <ac:spMkLst>
            <pc:docMk/>
            <pc:sldMk cId="2421121746" sldId="398"/>
            <ac:spMk id="101" creationId="{A01D696F-7574-4B10-AA74-51ADACA6EE43}"/>
          </ac:spMkLst>
        </pc:spChg>
        <pc:spChg chg="mod">
          <ac:chgData name="hassan MH" userId="84cd2103f36ef0dc" providerId="LiveId" clId="{503E8875-88F6-4C29-BD5A-496F9A349BB6}" dt="2022-04-24T14:13:58.094" v="186"/>
          <ac:spMkLst>
            <pc:docMk/>
            <pc:sldMk cId="2421121746" sldId="398"/>
            <ac:spMk id="102" creationId="{4E3D4874-3684-4512-8045-C69B20BF8595}"/>
          </ac:spMkLst>
        </pc:spChg>
        <pc:spChg chg="mod">
          <ac:chgData name="hassan MH" userId="84cd2103f36ef0dc" providerId="LiveId" clId="{503E8875-88F6-4C29-BD5A-496F9A349BB6}" dt="2022-04-24T14:13:58.094" v="186"/>
          <ac:spMkLst>
            <pc:docMk/>
            <pc:sldMk cId="2421121746" sldId="398"/>
            <ac:spMk id="103" creationId="{D595329D-7827-4AF9-B400-FB84C15C6770}"/>
          </ac:spMkLst>
        </pc:spChg>
        <pc:spChg chg="mod">
          <ac:chgData name="hassan MH" userId="84cd2103f36ef0dc" providerId="LiveId" clId="{503E8875-88F6-4C29-BD5A-496F9A349BB6}" dt="2022-04-24T14:13:58.094" v="186"/>
          <ac:spMkLst>
            <pc:docMk/>
            <pc:sldMk cId="2421121746" sldId="398"/>
            <ac:spMk id="104" creationId="{7C2F2747-EA89-4570-813A-660452F390E0}"/>
          </ac:spMkLst>
        </pc:spChg>
        <pc:spChg chg="add mod ord">
          <ac:chgData name="hassan MH" userId="84cd2103f36ef0dc" providerId="LiveId" clId="{503E8875-88F6-4C29-BD5A-496F9A349BB6}" dt="2022-04-24T15:19:22.013" v="1190" actId="1076"/>
          <ac:spMkLst>
            <pc:docMk/>
            <pc:sldMk cId="2421121746" sldId="398"/>
            <ac:spMk id="105" creationId="{7835E43D-109A-455A-BAC8-3AB89311E8E1}"/>
          </ac:spMkLst>
        </pc:spChg>
        <pc:spChg chg="mod">
          <ac:chgData name="hassan MH" userId="84cd2103f36ef0dc" providerId="LiveId" clId="{503E8875-88F6-4C29-BD5A-496F9A349BB6}" dt="2022-04-24T14:10:36.413" v="144"/>
          <ac:spMkLst>
            <pc:docMk/>
            <pc:sldMk cId="2421121746" sldId="398"/>
            <ac:spMk id="109" creationId="{36F03EEB-B9DE-45C7-B995-03B49107E614}"/>
          </ac:spMkLst>
        </pc:spChg>
        <pc:spChg chg="mod">
          <ac:chgData name="hassan MH" userId="84cd2103f36ef0dc" providerId="LiveId" clId="{503E8875-88F6-4C29-BD5A-496F9A349BB6}" dt="2022-04-24T14:10:36.413" v="144"/>
          <ac:spMkLst>
            <pc:docMk/>
            <pc:sldMk cId="2421121746" sldId="398"/>
            <ac:spMk id="110" creationId="{6D041B9E-361C-4447-891C-A18BCCFBD842}"/>
          </ac:spMkLst>
        </pc:spChg>
        <pc:spChg chg="mod">
          <ac:chgData name="hassan MH" userId="84cd2103f36ef0dc" providerId="LiveId" clId="{503E8875-88F6-4C29-BD5A-496F9A349BB6}" dt="2022-04-24T14:10:36.413" v="144"/>
          <ac:spMkLst>
            <pc:docMk/>
            <pc:sldMk cId="2421121746" sldId="398"/>
            <ac:spMk id="111" creationId="{DF36BB46-0A84-4C6D-A99F-32E9B369495F}"/>
          </ac:spMkLst>
        </pc:spChg>
        <pc:spChg chg="mod">
          <ac:chgData name="hassan MH" userId="84cd2103f36ef0dc" providerId="LiveId" clId="{503E8875-88F6-4C29-BD5A-496F9A349BB6}" dt="2022-04-24T14:10:36.413" v="144"/>
          <ac:spMkLst>
            <pc:docMk/>
            <pc:sldMk cId="2421121746" sldId="398"/>
            <ac:spMk id="112" creationId="{42A9F9C3-1CD8-4728-8BD4-BB37151C2BC2}"/>
          </ac:spMkLst>
        </pc:spChg>
        <pc:spChg chg="mod">
          <ac:chgData name="hassan MH" userId="84cd2103f36ef0dc" providerId="LiveId" clId="{503E8875-88F6-4C29-BD5A-496F9A349BB6}" dt="2022-04-24T14:10:36.413" v="144"/>
          <ac:spMkLst>
            <pc:docMk/>
            <pc:sldMk cId="2421121746" sldId="398"/>
            <ac:spMk id="116" creationId="{D688F6E7-3049-45FB-93C7-2C7C3900BB4F}"/>
          </ac:spMkLst>
        </pc:spChg>
        <pc:spChg chg="mod">
          <ac:chgData name="hassan MH" userId="84cd2103f36ef0dc" providerId="LiveId" clId="{503E8875-88F6-4C29-BD5A-496F9A349BB6}" dt="2022-04-24T14:10:36.413" v="144"/>
          <ac:spMkLst>
            <pc:docMk/>
            <pc:sldMk cId="2421121746" sldId="398"/>
            <ac:spMk id="117" creationId="{87E27CD4-0B0F-4ECB-9BF3-5C11C075A61C}"/>
          </ac:spMkLst>
        </pc:spChg>
        <pc:spChg chg="mod">
          <ac:chgData name="hassan MH" userId="84cd2103f36ef0dc" providerId="LiveId" clId="{503E8875-88F6-4C29-BD5A-496F9A349BB6}" dt="2022-04-24T14:10:36.413" v="144"/>
          <ac:spMkLst>
            <pc:docMk/>
            <pc:sldMk cId="2421121746" sldId="398"/>
            <ac:spMk id="118" creationId="{447323E3-2CA8-46BB-9721-2DD242EFEC03}"/>
          </ac:spMkLst>
        </pc:spChg>
        <pc:spChg chg="mod">
          <ac:chgData name="hassan MH" userId="84cd2103f36ef0dc" providerId="LiveId" clId="{503E8875-88F6-4C29-BD5A-496F9A349BB6}" dt="2022-04-24T14:10:36.413" v="144"/>
          <ac:spMkLst>
            <pc:docMk/>
            <pc:sldMk cId="2421121746" sldId="398"/>
            <ac:spMk id="119" creationId="{DABAF26B-4675-4349-83C6-310D509C79C0}"/>
          </ac:spMkLst>
        </pc:spChg>
        <pc:spChg chg="mod">
          <ac:chgData name="hassan MH" userId="84cd2103f36ef0dc" providerId="LiveId" clId="{503E8875-88F6-4C29-BD5A-496F9A349BB6}" dt="2022-04-24T15:17:59.702" v="1167"/>
          <ac:spMkLst>
            <pc:docMk/>
            <pc:sldMk cId="2421121746" sldId="398"/>
            <ac:spMk id="121" creationId="{663292E6-ED35-4F75-8435-C2E325F31DE1}"/>
          </ac:spMkLst>
        </pc:spChg>
        <pc:spChg chg="mod">
          <ac:chgData name="hassan MH" userId="84cd2103f36ef0dc" providerId="LiveId" clId="{503E8875-88F6-4C29-BD5A-496F9A349BB6}" dt="2022-04-24T15:17:59.702" v="1167"/>
          <ac:spMkLst>
            <pc:docMk/>
            <pc:sldMk cId="2421121746" sldId="398"/>
            <ac:spMk id="122" creationId="{CB1DB36A-3B00-4B3B-A62C-1C7B1640C60D}"/>
          </ac:spMkLst>
        </pc:spChg>
        <pc:spChg chg="mod">
          <ac:chgData name="hassan MH" userId="84cd2103f36ef0dc" providerId="LiveId" clId="{503E8875-88F6-4C29-BD5A-496F9A349BB6}" dt="2022-04-24T15:17:59.702" v="1167"/>
          <ac:spMkLst>
            <pc:docMk/>
            <pc:sldMk cId="2421121746" sldId="398"/>
            <ac:spMk id="123" creationId="{BCB95D27-F048-4306-A5ED-685B3D8941B4}"/>
          </ac:spMkLst>
        </pc:spChg>
        <pc:spChg chg="mod">
          <ac:chgData name="hassan MH" userId="84cd2103f36ef0dc" providerId="LiveId" clId="{503E8875-88F6-4C29-BD5A-496F9A349BB6}" dt="2022-04-24T15:17:59.702" v="1167"/>
          <ac:spMkLst>
            <pc:docMk/>
            <pc:sldMk cId="2421121746" sldId="398"/>
            <ac:spMk id="124" creationId="{F7C37844-7C5A-4277-BC30-958F24F70007}"/>
          </ac:spMkLst>
        </pc:spChg>
        <pc:spChg chg="mod">
          <ac:chgData name="hassan MH" userId="84cd2103f36ef0dc" providerId="LiveId" clId="{503E8875-88F6-4C29-BD5A-496F9A349BB6}" dt="2022-04-24T15:17:59.702" v="1167"/>
          <ac:spMkLst>
            <pc:docMk/>
            <pc:sldMk cId="2421121746" sldId="398"/>
            <ac:spMk id="126" creationId="{D762AEE6-B9E8-4F2D-8FA1-8B59B749B88B}"/>
          </ac:spMkLst>
        </pc:spChg>
        <pc:spChg chg="mod">
          <ac:chgData name="hassan MH" userId="84cd2103f36ef0dc" providerId="LiveId" clId="{503E8875-88F6-4C29-BD5A-496F9A349BB6}" dt="2022-04-24T15:17:59.702" v="1167"/>
          <ac:spMkLst>
            <pc:docMk/>
            <pc:sldMk cId="2421121746" sldId="398"/>
            <ac:spMk id="127" creationId="{9FB41132-4D43-4D48-B4E9-C19FACCFC069}"/>
          </ac:spMkLst>
        </pc:spChg>
        <pc:spChg chg="mod">
          <ac:chgData name="hassan MH" userId="84cd2103f36ef0dc" providerId="LiveId" clId="{503E8875-88F6-4C29-BD5A-496F9A349BB6}" dt="2022-04-24T15:17:59.702" v="1167"/>
          <ac:spMkLst>
            <pc:docMk/>
            <pc:sldMk cId="2421121746" sldId="398"/>
            <ac:spMk id="128" creationId="{FFF69FAC-B414-400D-9232-72B170C4B3CC}"/>
          </ac:spMkLst>
        </pc:spChg>
        <pc:spChg chg="mod">
          <ac:chgData name="hassan MH" userId="84cd2103f36ef0dc" providerId="LiveId" clId="{503E8875-88F6-4C29-BD5A-496F9A349BB6}" dt="2022-04-24T15:17:59.702" v="1167"/>
          <ac:spMkLst>
            <pc:docMk/>
            <pc:sldMk cId="2421121746" sldId="398"/>
            <ac:spMk id="129" creationId="{F1A66772-002C-4717-AA3B-4CAF972ED949}"/>
          </ac:spMkLst>
        </pc:spChg>
        <pc:spChg chg="mod">
          <ac:chgData name="hassan MH" userId="84cd2103f36ef0dc" providerId="LiveId" clId="{503E8875-88F6-4C29-BD5A-496F9A349BB6}" dt="2022-04-24T15:17:59.702" v="1167"/>
          <ac:spMkLst>
            <pc:docMk/>
            <pc:sldMk cId="2421121746" sldId="398"/>
            <ac:spMk id="130" creationId="{D9DA136B-CFBD-412D-8302-E18E0D963CC5}"/>
          </ac:spMkLst>
        </pc:spChg>
        <pc:spChg chg="mod">
          <ac:chgData name="hassan MH" userId="84cd2103f36ef0dc" providerId="LiveId" clId="{503E8875-88F6-4C29-BD5A-496F9A349BB6}" dt="2022-04-24T15:17:59.702" v="1167"/>
          <ac:spMkLst>
            <pc:docMk/>
            <pc:sldMk cId="2421121746" sldId="398"/>
            <ac:spMk id="131" creationId="{3D7A6ED6-3099-49C3-90DE-B07A2335BACC}"/>
          </ac:spMkLst>
        </pc:spChg>
        <pc:spChg chg="mod">
          <ac:chgData name="hassan MH" userId="84cd2103f36ef0dc" providerId="LiveId" clId="{503E8875-88F6-4C29-BD5A-496F9A349BB6}" dt="2022-04-24T15:17:59.702" v="1167"/>
          <ac:spMkLst>
            <pc:docMk/>
            <pc:sldMk cId="2421121746" sldId="398"/>
            <ac:spMk id="132" creationId="{97F0372A-3903-43A5-9553-DC914C8900ED}"/>
          </ac:spMkLst>
        </pc:spChg>
        <pc:spChg chg="mod">
          <ac:chgData name="hassan MH" userId="84cd2103f36ef0dc" providerId="LiveId" clId="{503E8875-88F6-4C29-BD5A-496F9A349BB6}" dt="2022-04-24T15:17:59.702" v="1167"/>
          <ac:spMkLst>
            <pc:docMk/>
            <pc:sldMk cId="2421121746" sldId="398"/>
            <ac:spMk id="133" creationId="{933C255B-2085-4540-8522-02CF333A888A}"/>
          </ac:spMkLst>
        </pc:spChg>
        <pc:spChg chg="mod">
          <ac:chgData name="hassan MH" userId="84cd2103f36ef0dc" providerId="LiveId" clId="{503E8875-88F6-4C29-BD5A-496F9A349BB6}" dt="2022-04-24T15:17:59.702" v="1167"/>
          <ac:spMkLst>
            <pc:docMk/>
            <pc:sldMk cId="2421121746" sldId="398"/>
            <ac:spMk id="134" creationId="{5A4EE9E7-2089-4034-AC4E-DB48953941AF}"/>
          </ac:spMkLst>
        </pc:spChg>
        <pc:spChg chg="mod">
          <ac:chgData name="hassan MH" userId="84cd2103f36ef0dc" providerId="LiveId" clId="{503E8875-88F6-4C29-BD5A-496F9A349BB6}" dt="2022-04-24T15:17:59.702" v="1167"/>
          <ac:spMkLst>
            <pc:docMk/>
            <pc:sldMk cId="2421121746" sldId="398"/>
            <ac:spMk id="135" creationId="{859AFE58-9583-437B-A61F-B2FE70A8217B}"/>
          </ac:spMkLst>
        </pc:spChg>
        <pc:spChg chg="mod">
          <ac:chgData name="hassan MH" userId="84cd2103f36ef0dc" providerId="LiveId" clId="{503E8875-88F6-4C29-BD5A-496F9A349BB6}" dt="2022-04-24T15:17:59.702" v="1167"/>
          <ac:spMkLst>
            <pc:docMk/>
            <pc:sldMk cId="2421121746" sldId="398"/>
            <ac:spMk id="136" creationId="{6D21B60C-B6AC-440D-ACAC-04D5738E29BA}"/>
          </ac:spMkLst>
        </pc:spChg>
        <pc:spChg chg="mod">
          <ac:chgData name="hassan MH" userId="84cd2103f36ef0dc" providerId="LiveId" clId="{503E8875-88F6-4C29-BD5A-496F9A349BB6}" dt="2022-04-24T15:17:59.702" v="1167"/>
          <ac:spMkLst>
            <pc:docMk/>
            <pc:sldMk cId="2421121746" sldId="398"/>
            <ac:spMk id="138" creationId="{D22C87F2-2326-4A9C-95C6-BFC21A6BD8A9}"/>
          </ac:spMkLst>
        </pc:spChg>
        <pc:spChg chg="mod">
          <ac:chgData name="hassan MH" userId="84cd2103f36ef0dc" providerId="LiveId" clId="{503E8875-88F6-4C29-BD5A-496F9A349BB6}" dt="2022-04-24T15:17:59.702" v="1167"/>
          <ac:spMkLst>
            <pc:docMk/>
            <pc:sldMk cId="2421121746" sldId="398"/>
            <ac:spMk id="139" creationId="{68104D15-BBA2-481A-AFC9-D8BD523FB85C}"/>
          </ac:spMkLst>
        </pc:spChg>
        <pc:spChg chg="mod">
          <ac:chgData name="hassan MH" userId="84cd2103f36ef0dc" providerId="LiveId" clId="{503E8875-88F6-4C29-BD5A-496F9A349BB6}" dt="2022-04-24T15:17:59.702" v="1167"/>
          <ac:spMkLst>
            <pc:docMk/>
            <pc:sldMk cId="2421121746" sldId="398"/>
            <ac:spMk id="141" creationId="{7C3127D6-1B03-4960-B9F1-07B455A876D2}"/>
          </ac:spMkLst>
        </pc:spChg>
        <pc:spChg chg="mod">
          <ac:chgData name="hassan MH" userId="84cd2103f36ef0dc" providerId="LiveId" clId="{503E8875-88F6-4C29-BD5A-496F9A349BB6}" dt="2022-04-24T15:17:59.702" v="1167"/>
          <ac:spMkLst>
            <pc:docMk/>
            <pc:sldMk cId="2421121746" sldId="398"/>
            <ac:spMk id="143" creationId="{2ADF7586-A2C9-415C-A7D6-E8799780A5A1}"/>
          </ac:spMkLst>
        </pc:spChg>
        <pc:spChg chg="mod">
          <ac:chgData name="hassan MH" userId="84cd2103f36ef0dc" providerId="LiveId" clId="{503E8875-88F6-4C29-BD5A-496F9A349BB6}" dt="2022-04-24T15:17:59.702" v="1167"/>
          <ac:spMkLst>
            <pc:docMk/>
            <pc:sldMk cId="2421121746" sldId="398"/>
            <ac:spMk id="144" creationId="{4861ADD7-6C3E-4E3A-B47E-19B73A37AFE1}"/>
          </ac:spMkLst>
        </pc:spChg>
        <pc:spChg chg="mod">
          <ac:chgData name="hassan MH" userId="84cd2103f36ef0dc" providerId="LiveId" clId="{503E8875-88F6-4C29-BD5A-496F9A349BB6}" dt="2022-04-24T15:17:59.702" v="1167"/>
          <ac:spMkLst>
            <pc:docMk/>
            <pc:sldMk cId="2421121746" sldId="398"/>
            <ac:spMk id="145" creationId="{62A465B8-1747-49E4-829B-C779F1B6376E}"/>
          </ac:spMkLst>
        </pc:spChg>
        <pc:spChg chg="mod">
          <ac:chgData name="hassan MH" userId="84cd2103f36ef0dc" providerId="LiveId" clId="{503E8875-88F6-4C29-BD5A-496F9A349BB6}" dt="2022-04-24T15:17:59.702" v="1167"/>
          <ac:spMkLst>
            <pc:docMk/>
            <pc:sldMk cId="2421121746" sldId="398"/>
            <ac:spMk id="146" creationId="{9799D30E-A16D-4E00-A0B7-1A5AEAEDCCA7}"/>
          </ac:spMkLst>
        </pc:spChg>
        <pc:spChg chg="mod">
          <ac:chgData name="hassan MH" userId="84cd2103f36ef0dc" providerId="LiveId" clId="{503E8875-88F6-4C29-BD5A-496F9A349BB6}" dt="2022-04-24T15:17:59.702" v="1167"/>
          <ac:spMkLst>
            <pc:docMk/>
            <pc:sldMk cId="2421121746" sldId="398"/>
            <ac:spMk id="150" creationId="{81FFE24F-8104-4F70-B499-7BEF7DADB79C}"/>
          </ac:spMkLst>
        </pc:spChg>
        <pc:spChg chg="mod">
          <ac:chgData name="hassan MH" userId="84cd2103f36ef0dc" providerId="LiveId" clId="{503E8875-88F6-4C29-BD5A-496F9A349BB6}" dt="2022-04-24T15:17:59.702" v="1167"/>
          <ac:spMkLst>
            <pc:docMk/>
            <pc:sldMk cId="2421121746" sldId="398"/>
            <ac:spMk id="152" creationId="{D84E360A-DDA1-4D40-A13A-E7790B8BC6B0}"/>
          </ac:spMkLst>
        </pc:spChg>
        <pc:spChg chg="mod">
          <ac:chgData name="hassan MH" userId="84cd2103f36ef0dc" providerId="LiveId" clId="{503E8875-88F6-4C29-BD5A-496F9A349BB6}" dt="2022-04-24T15:17:59.702" v="1167"/>
          <ac:spMkLst>
            <pc:docMk/>
            <pc:sldMk cId="2421121746" sldId="398"/>
            <ac:spMk id="153" creationId="{823894FC-031D-49B6-859E-A2BB039F204D}"/>
          </ac:spMkLst>
        </pc:spChg>
        <pc:spChg chg="mod">
          <ac:chgData name="hassan MH" userId="84cd2103f36ef0dc" providerId="LiveId" clId="{503E8875-88F6-4C29-BD5A-496F9A349BB6}" dt="2022-04-24T15:17:59.702" v="1167"/>
          <ac:spMkLst>
            <pc:docMk/>
            <pc:sldMk cId="2421121746" sldId="398"/>
            <ac:spMk id="154" creationId="{22395645-94B1-498F-A8FA-37B54F98C561}"/>
          </ac:spMkLst>
        </pc:spChg>
        <pc:spChg chg="mod">
          <ac:chgData name="hassan MH" userId="84cd2103f36ef0dc" providerId="LiveId" clId="{503E8875-88F6-4C29-BD5A-496F9A349BB6}" dt="2022-04-24T15:17:59.702" v="1167"/>
          <ac:spMkLst>
            <pc:docMk/>
            <pc:sldMk cId="2421121746" sldId="398"/>
            <ac:spMk id="155" creationId="{D78AE2C9-93F1-4296-A45D-71F6F3CF10B4}"/>
          </ac:spMkLst>
        </pc:spChg>
        <pc:spChg chg="mod">
          <ac:chgData name="hassan MH" userId="84cd2103f36ef0dc" providerId="LiveId" clId="{503E8875-88F6-4C29-BD5A-496F9A349BB6}" dt="2022-04-24T15:17:59.702" v="1167"/>
          <ac:spMkLst>
            <pc:docMk/>
            <pc:sldMk cId="2421121746" sldId="398"/>
            <ac:spMk id="156" creationId="{6A75BA70-3186-4CBA-9E99-3E9410B9EC35}"/>
          </ac:spMkLst>
        </pc:spChg>
        <pc:spChg chg="mod">
          <ac:chgData name="hassan MH" userId="84cd2103f36ef0dc" providerId="LiveId" clId="{503E8875-88F6-4C29-BD5A-496F9A349BB6}" dt="2022-04-24T15:20:21.916" v="1232" actId="1076"/>
          <ac:spMkLst>
            <pc:docMk/>
            <pc:sldMk cId="2421121746" sldId="398"/>
            <ac:spMk id="157" creationId="{A61C243D-DBB9-475D-A1D5-CF73611353E9}"/>
          </ac:spMkLst>
        </pc:spChg>
        <pc:spChg chg="mod">
          <ac:chgData name="hassan MH" userId="84cd2103f36ef0dc" providerId="LiveId" clId="{503E8875-88F6-4C29-BD5A-496F9A349BB6}" dt="2022-04-24T15:17:59.702" v="1167"/>
          <ac:spMkLst>
            <pc:docMk/>
            <pc:sldMk cId="2421121746" sldId="398"/>
            <ac:spMk id="159" creationId="{4969B1DD-5923-460F-BD15-5A20055769D6}"/>
          </ac:spMkLst>
        </pc:spChg>
        <pc:spChg chg="mod">
          <ac:chgData name="hassan MH" userId="84cd2103f36ef0dc" providerId="LiveId" clId="{503E8875-88F6-4C29-BD5A-496F9A349BB6}" dt="2022-04-24T15:17:59.702" v="1167"/>
          <ac:spMkLst>
            <pc:docMk/>
            <pc:sldMk cId="2421121746" sldId="398"/>
            <ac:spMk id="160" creationId="{D8CB30CC-9F75-4450-AA59-FE593E997FBA}"/>
          </ac:spMkLst>
        </pc:spChg>
        <pc:spChg chg="mod">
          <ac:chgData name="hassan MH" userId="84cd2103f36ef0dc" providerId="LiveId" clId="{503E8875-88F6-4C29-BD5A-496F9A349BB6}" dt="2022-04-24T15:17:59.702" v="1167"/>
          <ac:spMkLst>
            <pc:docMk/>
            <pc:sldMk cId="2421121746" sldId="398"/>
            <ac:spMk id="161" creationId="{D6543116-0165-41D7-9652-5B811AE31023}"/>
          </ac:spMkLst>
        </pc:spChg>
        <pc:spChg chg="mod">
          <ac:chgData name="hassan MH" userId="84cd2103f36ef0dc" providerId="LiveId" clId="{503E8875-88F6-4C29-BD5A-496F9A349BB6}" dt="2022-04-24T15:17:59.702" v="1167"/>
          <ac:spMkLst>
            <pc:docMk/>
            <pc:sldMk cId="2421121746" sldId="398"/>
            <ac:spMk id="162" creationId="{25AC2126-F843-4325-AC98-F765D2EFFBE4}"/>
          </ac:spMkLst>
        </pc:spChg>
        <pc:spChg chg="mod">
          <ac:chgData name="hassan MH" userId="84cd2103f36ef0dc" providerId="LiveId" clId="{503E8875-88F6-4C29-BD5A-496F9A349BB6}" dt="2022-04-24T15:17:59.702" v="1167"/>
          <ac:spMkLst>
            <pc:docMk/>
            <pc:sldMk cId="2421121746" sldId="398"/>
            <ac:spMk id="163" creationId="{D6DB7CD3-51B4-47B9-ABD3-0C08ED3B0CB3}"/>
          </ac:spMkLst>
        </pc:spChg>
        <pc:spChg chg="mod">
          <ac:chgData name="hassan MH" userId="84cd2103f36ef0dc" providerId="LiveId" clId="{503E8875-88F6-4C29-BD5A-496F9A349BB6}" dt="2022-04-24T15:17:59.702" v="1167"/>
          <ac:spMkLst>
            <pc:docMk/>
            <pc:sldMk cId="2421121746" sldId="398"/>
            <ac:spMk id="164" creationId="{66D776AE-97C2-4451-AE1F-79EADD3A472A}"/>
          </ac:spMkLst>
        </pc:spChg>
        <pc:spChg chg="mod">
          <ac:chgData name="hassan MH" userId="84cd2103f36ef0dc" providerId="LiveId" clId="{503E8875-88F6-4C29-BD5A-496F9A349BB6}" dt="2022-04-24T15:17:59.702" v="1167"/>
          <ac:spMkLst>
            <pc:docMk/>
            <pc:sldMk cId="2421121746" sldId="398"/>
            <ac:spMk id="165" creationId="{F9BD05A5-98EE-4D1D-91E4-ECEDCDA47DBD}"/>
          </ac:spMkLst>
        </pc:spChg>
        <pc:spChg chg="mod">
          <ac:chgData name="hassan MH" userId="84cd2103f36ef0dc" providerId="LiveId" clId="{503E8875-88F6-4C29-BD5A-496F9A349BB6}" dt="2022-04-24T15:17:59.702" v="1167"/>
          <ac:spMkLst>
            <pc:docMk/>
            <pc:sldMk cId="2421121746" sldId="398"/>
            <ac:spMk id="166" creationId="{AF123BA5-518B-4BE4-8158-864E9F627F2A}"/>
          </ac:spMkLst>
        </pc:spChg>
        <pc:spChg chg="mod">
          <ac:chgData name="hassan MH" userId="84cd2103f36ef0dc" providerId="LiveId" clId="{503E8875-88F6-4C29-BD5A-496F9A349BB6}" dt="2022-04-24T15:17:59.702" v="1167"/>
          <ac:spMkLst>
            <pc:docMk/>
            <pc:sldMk cId="2421121746" sldId="398"/>
            <ac:spMk id="167" creationId="{9E4450EC-E31F-426D-95CB-A893221C42F7}"/>
          </ac:spMkLst>
        </pc:spChg>
        <pc:spChg chg="mod">
          <ac:chgData name="hassan MH" userId="84cd2103f36ef0dc" providerId="LiveId" clId="{503E8875-88F6-4C29-BD5A-496F9A349BB6}" dt="2022-04-24T15:17:59.702" v="1167"/>
          <ac:spMkLst>
            <pc:docMk/>
            <pc:sldMk cId="2421121746" sldId="398"/>
            <ac:spMk id="168" creationId="{A30EFFC9-1972-456F-963E-61D8708CA092}"/>
          </ac:spMkLst>
        </pc:spChg>
        <pc:spChg chg="mod">
          <ac:chgData name="hassan MH" userId="84cd2103f36ef0dc" providerId="LiveId" clId="{503E8875-88F6-4C29-BD5A-496F9A349BB6}" dt="2022-04-24T15:17:59.702" v="1167"/>
          <ac:spMkLst>
            <pc:docMk/>
            <pc:sldMk cId="2421121746" sldId="398"/>
            <ac:spMk id="169" creationId="{56BC3845-563B-43A6-B798-189A9032EC5C}"/>
          </ac:spMkLst>
        </pc:spChg>
        <pc:spChg chg="mod">
          <ac:chgData name="hassan MH" userId="84cd2103f36ef0dc" providerId="LiveId" clId="{503E8875-88F6-4C29-BD5A-496F9A349BB6}" dt="2022-04-24T15:17:59.702" v="1167"/>
          <ac:spMkLst>
            <pc:docMk/>
            <pc:sldMk cId="2421121746" sldId="398"/>
            <ac:spMk id="171" creationId="{95D12979-3E63-4720-8FF1-291CA4C14C29}"/>
          </ac:spMkLst>
        </pc:spChg>
        <pc:spChg chg="mod">
          <ac:chgData name="hassan MH" userId="84cd2103f36ef0dc" providerId="LiveId" clId="{503E8875-88F6-4C29-BD5A-496F9A349BB6}" dt="2022-04-24T15:17:59.702" v="1167"/>
          <ac:spMkLst>
            <pc:docMk/>
            <pc:sldMk cId="2421121746" sldId="398"/>
            <ac:spMk id="172" creationId="{D94DF26D-4C72-4CB6-BF4B-02DF38A92259}"/>
          </ac:spMkLst>
        </pc:spChg>
        <pc:spChg chg="mod">
          <ac:chgData name="hassan MH" userId="84cd2103f36ef0dc" providerId="LiveId" clId="{503E8875-88F6-4C29-BD5A-496F9A349BB6}" dt="2022-04-24T15:17:59.702" v="1167"/>
          <ac:spMkLst>
            <pc:docMk/>
            <pc:sldMk cId="2421121746" sldId="398"/>
            <ac:spMk id="173" creationId="{C0ED7CFD-EEED-436C-BDAB-73C852FC5A64}"/>
          </ac:spMkLst>
        </pc:spChg>
        <pc:spChg chg="mod">
          <ac:chgData name="hassan MH" userId="84cd2103f36ef0dc" providerId="LiveId" clId="{503E8875-88F6-4C29-BD5A-496F9A349BB6}" dt="2022-04-24T15:17:59.702" v="1167"/>
          <ac:spMkLst>
            <pc:docMk/>
            <pc:sldMk cId="2421121746" sldId="398"/>
            <ac:spMk id="174" creationId="{9D6CC16B-E5D8-4C92-A25D-8DAD06AE0089}"/>
          </ac:spMkLst>
        </pc:spChg>
        <pc:spChg chg="mod">
          <ac:chgData name="hassan MH" userId="84cd2103f36ef0dc" providerId="LiveId" clId="{503E8875-88F6-4C29-BD5A-496F9A349BB6}" dt="2022-04-24T15:17:59.702" v="1167"/>
          <ac:spMkLst>
            <pc:docMk/>
            <pc:sldMk cId="2421121746" sldId="398"/>
            <ac:spMk id="175" creationId="{A1C46119-0BC4-4C01-B3FA-EF7711C065D1}"/>
          </ac:spMkLst>
        </pc:spChg>
        <pc:spChg chg="mod">
          <ac:chgData name="hassan MH" userId="84cd2103f36ef0dc" providerId="LiveId" clId="{503E8875-88F6-4C29-BD5A-496F9A349BB6}" dt="2022-04-24T15:17:59.702" v="1167"/>
          <ac:spMkLst>
            <pc:docMk/>
            <pc:sldMk cId="2421121746" sldId="398"/>
            <ac:spMk id="176" creationId="{CCE595CD-12A1-4FCD-998A-5AA0E42720B7}"/>
          </ac:spMkLst>
        </pc:spChg>
        <pc:spChg chg="mod">
          <ac:chgData name="hassan MH" userId="84cd2103f36ef0dc" providerId="LiveId" clId="{503E8875-88F6-4C29-BD5A-496F9A349BB6}" dt="2022-04-24T15:17:59.702" v="1167"/>
          <ac:spMkLst>
            <pc:docMk/>
            <pc:sldMk cId="2421121746" sldId="398"/>
            <ac:spMk id="177" creationId="{992AEBAC-014B-4F0F-9F9D-AEBEBFD679EB}"/>
          </ac:spMkLst>
        </pc:spChg>
        <pc:spChg chg="mod">
          <ac:chgData name="hassan MH" userId="84cd2103f36ef0dc" providerId="LiveId" clId="{503E8875-88F6-4C29-BD5A-496F9A349BB6}" dt="2022-04-24T15:17:59.702" v="1167"/>
          <ac:spMkLst>
            <pc:docMk/>
            <pc:sldMk cId="2421121746" sldId="398"/>
            <ac:spMk id="178" creationId="{19353ADA-D23C-437C-B022-7738EB132CB6}"/>
          </ac:spMkLst>
        </pc:spChg>
        <pc:spChg chg="mod">
          <ac:chgData name="hassan MH" userId="84cd2103f36ef0dc" providerId="LiveId" clId="{503E8875-88F6-4C29-BD5A-496F9A349BB6}" dt="2022-04-24T15:17:59.702" v="1167"/>
          <ac:spMkLst>
            <pc:docMk/>
            <pc:sldMk cId="2421121746" sldId="398"/>
            <ac:spMk id="179" creationId="{473A6274-508F-48ED-A8ED-7DDFEB73949D}"/>
          </ac:spMkLst>
        </pc:spChg>
        <pc:spChg chg="mod">
          <ac:chgData name="hassan MH" userId="84cd2103f36ef0dc" providerId="LiveId" clId="{503E8875-88F6-4C29-BD5A-496F9A349BB6}" dt="2022-04-24T15:17:59.702" v="1167"/>
          <ac:spMkLst>
            <pc:docMk/>
            <pc:sldMk cId="2421121746" sldId="398"/>
            <ac:spMk id="180" creationId="{94310B18-8122-4870-8A44-80E454C53C1E}"/>
          </ac:spMkLst>
        </pc:spChg>
        <pc:spChg chg="mod">
          <ac:chgData name="hassan MH" userId="84cd2103f36ef0dc" providerId="LiveId" clId="{503E8875-88F6-4C29-BD5A-496F9A349BB6}" dt="2022-04-24T15:17:59.702" v="1167"/>
          <ac:spMkLst>
            <pc:docMk/>
            <pc:sldMk cId="2421121746" sldId="398"/>
            <ac:spMk id="181" creationId="{440EDF0B-6DCA-48D6-A00F-81E365939E4C}"/>
          </ac:spMkLst>
        </pc:spChg>
        <pc:spChg chg="mod">
          <ac:chgData name="hassan MH" userId="84cd2103f36ef0dc" providerId="LiveId" clId="{503E8875-88F6-4C29-BD5A-496F9A349BB6}" dt="2022-04-24T15:17:59.702" v="1167"/>
          <ac:spMkLst>
            <pc:docMk/>
            <pc:sldMk cId="2421121746" sldId="398"/>
            <ac:spMk id="182" creationId="{50F3C61E-9BE4-4EBC-97F4-F61EEC67B847}"/>
          </ac:spMkLst>
        </pc:spChg>
        <pc:spChg chg="mod">
          <ac:chgData name="hassan MH" userId="84cd2103f36ef0dc" providerId="LiveId" clId="{503E8875-88F6-4C29-BD5A-496F9A349BB6}" dt="2022-04-24T15:17:59.702" v="1167"/>
          <ac:spMkLst>
            <pc:docMk/>
            <pc:sldMk cId="2421121746" sldId="398"/>
            <ac:spMk id="183" creationId="{7921A14E-E477-40FB-ADB9-A9C0FA54F0B8}"/>
          </ac:spMkLst>
        </pc:spChg>
        <pc:spChg chg="mod">
          <ac:chgData name="hassan MH" userId="84cd2103f36ef0dc" providerId="LiveId" clId="{503E8875-88F6-4C29-BD5A-496F9A349BB6}" dt="2022-04-24T15:17:59.702" v="1167"/>
          <ac:spMkLst>
            <pc:docMk/>
            <pc:sldMk cId="2421121746" sldId="398"/>
            <ac:spMk id="184" creationId="{398C7FA4-3AF6-420D-AB36-50D8009E5E71}"/>
          </ac:spMkLst>
        </pc:spChg>
        <pc:spChg chg="mod">
          <ac:chgData name="hassan MH" userId="84cd2103f36ef0dc" providerId="LiveId" clId="{503E8875-88F6-4C29-BD5A-496F9A349BB6}" dt="2022-04-24T15:17:59.702" v="1167"/>
          <ac:spMkLst>
            <pc:docMk/>
            <pc:sldMk cId="2421121746" sldId="398"/>
            <ac:spMk id="185" creationId="{5F5F8139-FDDE-4C15-806E-D5A698C5627F}"/>
          </ac:spMkLst>
        </pc:spChg>
        <pc:spChg chg="mod">
          <ac:chgData name="hassan MH" userId="84cd2103f36ef0dc" providerId="LiveId" clId="{503E8875-88F6-4C29-BD5A-496F9A349BB6}" dt="2022-04-24T15:17:59.702" v="1167"/>
          <ac:spMkLst>
            <pc:docMk/>
            <pc:sldMk cId="2421121746" sldId="398"/>
            <ac:spMk id="186" creationId="{3A69763A-C96B-437E-B83B-0DA1F9CB9328}"/>
          </ac:spMkLst>
        </pc:spChg>
        <pc:spChg chg="mod">
          <ac:chgData name="hassan MH" userId="84cd2103f36ef0dc" providerId="LiveId" clId="{503E8875-88F6-4C29-BD5A-496F9A349BB6}" dt="2022-04-24T15:17:59.702" v="1167"/>
          <ac:spMkLst>
            <pc:docMk/>
            <pc:sldMk cId="2421121746" sldId="398"/>
            <ac:spMk id="187" creationId="{3306E731-1404-4DFE-B840-4B9B46E003DE}"/>
          </ac:spMkLst>
        </pc:spChg>
        <pc:spChg chg="mod">
          <ac:chgData name="hassan MH" userId="84cd2103f36ef0dc" providerId="LiveId" clId="{503E8875-88F6-4C29-BD5A-496F9A349BB6}" dt="2022-04-24T15:17:59.702" v="1167"/>
          <ac:spMkLst>
            <pc:docMk/>
            <pc:sldMk cId="2421121746" sldId="398"/>
            <ac:spMk id="188" creationId="{3BBE9A6E-BE2A-4D7D-9EB8-DFDB3965BD9D}"/>
          </ac:spMkLst>
        </pc:spChg>
        <pc:spChg chg="mod">
          <ac:chgData name="hassan MH" userId="84cd2103f36ef0dc" providerId="LiveId" clId="{503E8875-88F6-4C29-BD5A-496F9A349BB6}" dt="2022-04-24T15:17:59.702" v="1167"/>
          <ac:spMkLst>
            <pc:docMk/>
            <pc:sldMk cId="2421121746" sldId="398"/>
            <ac:spMk id="189" creationId="{5FCA0F8B-7AEF-409D-8739-6AB92090FFAF}"/>
          </ac:spMkLst>
        </pc:spChg>
        <pc:spChg chg="mod">
          <ac:chgData name="hassan MH" userId="84cd2103f36ef0dc" providerId="LiveId" clId="{503E8875-88F6-4C29-BD5A-496F9A349BB6}" dt="2022-04-24T15:17:59.702" v="1167"/>
          <ac:spMkLst>
            <pc:docMk/>
            <pc:sldMk cId="2421121746" sldId="398"/>
            <ac:spMk id="190" creationId="{260B6D3F-F0D6-4B68-8804-8F85978F1919}"/>
          </ac:spMkLst>
        </pc:spChg>
        <pc:grpChg chg="del">
          <ac:chgData name="hassan MH" userId="84cd2103f36ef0dc" providerId="LiveId" clId="{503E8875-88F6-4C29-BD5A-496F9A349BB6}" dt="2022-04-24T14:10:38.802" v="145" actId="478"/>
          <ac:grpSpMkLst>
            <pc:docMk/>
            <pc:sldMk cId="2421121746" sldId="398"/>
            <ac:grpSpMk id="2" creationId="{9175B3E8-159E-4E98-8B1F-86D174D6346B}"/>
          </ac:grpSpMkLst>
        </pc:grpChg>
        <pc:grpChg chg="del">
          <ac:chgData name="hassan MH" userId="84cd2103f36ef0dc" providerId="LiveId" clId="{503E8875-88F6-4C29-BD5A-496F9A349BB6}" dt="2022-04-24T14:10:39.452" v="146" actId="478"/>
          <ac:grpSpMkLst>
            <pc:docMk/>
            <pc:sldMk cId="2421121746" sldId="398"/>
            <ac:grpSpMk id="13" creationId="{07496784-45B9-41EC-9ABC-CB535E37F36E}"/>
          </ac:grpSpMkLst>
        </pc:grpChg>
        <pc:grpChg chg="del mod">
          <ac:chgData name="hassan MH" userId="84cd2103f36ef0dc" providerId="LiveId" clId="{503E8875-88F6-4C29-BD5A-496F9A349BB6}" dt="2022-04-24T15:17:35.069" v="1152" actId="478"/>
          <ac:grpSpMkLst>
            <pc:docMk/>
            <pc:sldMk cId="2421121746" sldId="398"/>
            <ac:grpSpMk id="21" creationId="{393E3159-29CF-49B3-8BA9-ECD849701085}"/>
          </ac:grpSpMkLst>
        </pc:grpChg>
        <pc:grpChg chg="mod">
          <ac:chgData name="hassan MH" userId="84cd2103f36ef0dc" providerId="LiveId" clId="{503E8875-88F6-4C29-BD5A-496F9A349BB6}" dt="2022-04-24T14:13:58.094" v="186"/>
          <ac:grpSpMkLst>
            <pc:docMk/>
            <pc:sldMk cId="2421121746" sldId="398"/>
            <ac:grpSpMk id="22" creationId="{99D37518-C26A-4DB1-B41D-8CB63C580D22}"/>
          </ac:grpSpMkLst>
        </pc:grpChg>
        <pc:grpChg chg="mod">
          <ac:chgData name="hassan MH" userId="84cd2103f36ef0dc" providerId="LiveId" clId="{503E8875-88F6-4C29-BD5A-496F9A349BB6}" dt="2022-04-24T14:13:58.094" v="186"/>
          <ac:grpSpMkLst>
            <pc:docMk/>
            <pc:sldMk cId="2421121746" sldId="398"/>
            <ac:grpSpMk id="28" creationId="{5E79F928-9901-40C8-821D-FA2A168ECF9B}"/>
          </ac:grpSpMkLst>
        </pc:grpChg>
        <pc:grpChg chg="mod">
          <ac:chgData name="hassan MH" userId="84cd2103f36ef0dc" providerId="LiveId" clId="{503E8875-88F6-4C29-BD5A-496F9A349BB6}" dt="2022-04-24T14:13:58.094" v="186"/>
          <ac:grpSpMkLst>
            <pc:docMk/>
            <pc:sldMk cId="2421121746" sldId="398"/>
            <ac:grpSpMk id="42" creationId="{0BAB06DC-B620-469D-801C-B685F0F6EDCE}"/>
          </ac:grpSpMkLst>
        </pc:grpChg>
        <pc:grpChg chg="mod">
          <ac:chgData name="hassan MH" userId="84cd2103f36ef0dc" providerId="LiveId" clId="{503E8875-88F6-4C29-BD5A-496F9A349BB6}" dt="2022-04-24T14:13:58.094" v="186"/>
          <ac:grpSpMkLst>
            <pc:docMk/>
            <pc:sldMk cId="2421121746" sldId="398"/>
            <ac:grpSpMk id="45" creationId="{1C607794-82EB-4301-9B94-6CDFB0493EBF}"/>
          </ac:grpSpMkLst>
        </pc:grpChg>
        <pc:grpChg chg="mod">
          <ac:chgData name="hassan MH" userId="84cd2103f36ef0dc" providerId="LiveId" clId="{503E8875-88F6-4C29-BD5A-496F9A349BB6}" dt="2022-04-24T14:13:58.094" v="186"/>
          <ac:grpSpMkLst>
            <pc:docMk/>
            <pc:sldMk cId="2421121746" sldId="398"/>
            <ac:grpSpMk id="47" creationId="{8CA2CC1F-3E2F-419B-BC85-3A52F65BC4C1}"/>
          </ac:grpSpMkLst>
        </pc:grpChg>
        <pc:grpChg chg="mod">
          <ac:chgData name="hassan MH" userId="84cd2103f36ef0dc" providerId="LiveId" clId="{503E8875-88F6-4C29-BD5A-496F9A349BB6}" dt="2022-04-24T14:13:58.094" v="186"/>
          <ac:grpSpMkLst>
            <pc:docMk/>
            <pc:sldMk cId="2421121746" sldId="398"/>
            <ac:grpSpMk id="52" creationId="{86F4CFEB-E5C9-41B0-8E14-0CDE88D46CB3}"/>
          </ac:grpSpMkLst>
        </pc:grpChg>
        <pc:grpChg chg="mod">
          <ac:chgData name="hassan MH" userId="84cd2103f36ef0dc" providerId="LiveId" clId="{503E8875-88F6-4C29-BD5A-496F9A349BB6}" dt="2022-04-24T14:13:58.094" v="186"/>
          <ac:grpSpMkLst>
            <pc:docMk/>
            <pc:sldMk cId="2421121746" sldId="398"/>
            <ac:grpSpMk id="53" creationId="{195DB3D4-DF01-4A86-BBF2-80A1B0D769B3}"/>
          </ac:grpSpMkLst>
        </pc:grpChg>
        <pc:grpChg chg="mod">
          <ac:chgData name="hassan MH" userId="84cd2103f36ef0dc" providerId="LiveId" clId="{503E8875-88F6-4C29-BD5A-496F9A349BB6}" dt="2022-04-24T14:13:58.094" v="186"/>
          <ac:grpSpMkLst>
            <pc:docMk/>
            <pc:sldMk cId="2421121746" sldId="398"/>
            <ac:grpSpMk id="54" creationId="{3C709E27-B3FF-4892-8BCC-14A4FC7574D2}"/>
          </ac:grpSpMkLst>
        </pc:grpChg>
        <pc:grpChg chg="mod">
          <ac:chgData name="hassan MH" userId="84cd2103f36ef0dc" providerId="LiveId" clId="{503E8875-88F6-4C29-BD5A-496F9A349BB6}" dt="2022-04-24T14:13:58.094" v="186"/>
          <ac:grpSpMkLst>
            <pc:docMk/>
            <pc:sldMk cId="2421121746" sldId="398"/>
            <ac:grpSpMk id="56" creationId="{916B93A3-E270-40B7-8B18-20B8775F64A5}"/>
          </ac:grpSpMkLst>
        </pc:grpChg>
        <pc:grpChg chg="mod">
          <ac:chgData name="hassan MH" userId="84cd2103f36ef0dc" providerId="LiveId" clId="{503E8875-88F6-4C29-BD5A-496F9A349BB6}" dt="2022-04-24T14:13:58.094" v="186"/>
          <ac:grpSpMkLst>
            <pc:docMk/>
            <pc:sldMk cId="2421121746" sldId="398"/>
            <ac:grpSpMk id="62" creationId="{61C1C3EF-61F0-4C6F-B4DE-C5B687611CC0}"/>
          </ac:grpSpMkLst>
        </pc:grpChg>
        <pc:grpChg chg="mod">
          <ac:chgData name="hassan MH" userId="84cd2103f36ef0dc" providerId="LiveId" clId="{503E8875-88F6-4C29-BD5A-496F9A349BB6}" dt="2022-04-24T14:13:58.094" v="186"/>
          <ac:grpSpMkLst>
            <pc:docMk/>
            <pc:sldMk cId="2421121746" sldId="398"/>
            <ac:grpSpMk id="81" creationId="{001BC339-BEB2-40DB-A619-03A2FCA50507}"/>
          </ac:grpSpMkLst>
        </pc:grpChg>
        <pc:grpChg chg="add mod ord">
          <ac:chgData name="hassan MH" userId="84cd2103f36ef0dc" providerId="LiveId" clId="{503E8875-88F6-4C29-BD5A-496F9A349BB6}" dt="2022-04-24T15:18:21.113" v="1178" actId="1076"/>
          <ac:grpSpMkLst>
            <pc:docMk/>
            <pc:sldMk cId="2421121746" sldId="398"/>
            <ac:grpSpMk id="106" creationId="{460820CE-3C56-4175-AD30-7048AA149007}"/>
          </ac:grpSpMkLst>
        </pc:grpChg>
        <pc:grpChg chg="mod">
          <ac:chgData name="hassan MH" userId="84cd2103f36ef0dc" providerId="LiveId" clId="{503E8875-88F6-4C29-BD5A-496F9A349BB6}" dt="2022-04-24T14:10:36.413" v="144"/>
          <ac:grpSpMkLst>
            <pc:docMk/>
            <pc:sldMk cId="2421121746" sldId="398"/>
            <ac:grpSpMk id="107" creationId="{D45AEAB0-91BD-44F3-B79C-17EF16CC2B4C}"/>
          </ac:grpSpMkLst>
        </pc:grpChg>
        <pc:grpChg chg="mod">
          <ac:chgData name="hassan MH" userId="84cd2103f36ef0dc" providerId="LiveId" clId="{503E8875-88F6-4C29-BD5A-496F9A349BB6}" dt="2022-04-24T14:10:36.413" v="144"/>
          <ac:grpSpMkLst>
            <pc:docMk/>
            <pc:sldMk cId="2421121746" sldId="398"/>
            <ac:grpSpMk id="108" creationId="{5A053AC7-027B-4C2F-B6BD-FBD84D6B839E}"/>
          </ac:grpSpMkLst>
        </pc:grpChg>
        <pc:grpChg chg="add mod ord">
          <ac:chgData name="hassan MH" userId="84cd2103f36ef0dc" providerId="LiveId" clId="{503E8875-88F6-4C29-BD5A-496F9A349BB6}" dt="2022-04-24T15:18:18.697" v="1177" actId="1076"/>
          <ac:grpSpMkLst>
            <pc:docMk/>
            <pc:sldMk cId="2421121746" sldId="398"/>
            <ac:grpSpMk id="113" creationId="{9C691681-F684-42DC-A3C2-DE051F20370F}"/>
          </ac:grpSpMkLst>
        </pc:grpChg>
        <pc:grpChg chg="mod">
          <ac:chgData name="hassan MH" userId="84cd2103f36ef0dc" providerId="LiveId" clId="{503E8875-88F6-4C29-BD5A-496F9A349BB6}" dt="2022-04-24T14:10:36.413" v="144"/>
          <ac:grpSpMkLst>
            <pc:docMk/>
            <pc:sldMk cId="2421121746" sldId="398"/>
            <ac:grpSpMk id="114" creationId="{4381647E-9822-4988-BAFF-30B8B0E41048}"/>
          </ac:grpSpMkLst>
        </pc:grpChg>
        <pc:grpChg chg="mod">
          <ac:chgData name="hassan MH" userId="84cd2103f36ef0dc" providerId="LiveId" clId="{503E8875-88F6-4C29-BD5A-496F9A349BB6}" dt="2022-04-24T14:10:36.413" v="144"/>
          <ac:grpSpMkLst>
            <pc:docMk/>
            <pc:sldMk cId="2421121746" sldId="398"/>
            <ac:grpSpMk id="115" creationId="{5C4D6863-A75C-4D2D-A188-ACFEBC08AAD0}"/>
          </ac:grpSpMkLst>
        </pc:grpChg>
        <pc:grpChg chg="add mod">
          <ac:chgData name="hassan MH" userId="84cd2103f36ef0dc" providerId="LiveId" clId="{503E8875-88F6-4C29-BD5A-496F9A349BB6}" dt="2022-04-24T15:21:01.022" v="1240" actId="14100"/>
          <ac:grpSpMkLst>
            <pc:docMk/>
            <pc:sldMk cId="2421121746" sldId="398"/>
            <ac:grpSpMk id="120" creationId="{222528DB-F68F-4878-81E5-FC12C6E6FC78}"/>
          </ac:grpSpMkLst>
        </pc:grpChg>
        <pc:grpChg chg="mod">
          <ac:chgData name="hassan MH" userId="84cd2103f36ef0dc" providerId="LiveId" clId="{503E8875-88F6-4C29-BD5A-496F9A349BB6}" dt="2022-04-24T15:17:59.702" v="1167"/>
          <ac:grpSpMkLst>
            <pc:docMk/>
            <pc:sldMk cId="2421121746" sldId="398"/>
            <ac:grpSpMk id="125" creationId="{869D5838-DBB7-4246-9682-75367F861314}"/>
          </ac:grpSpMkLst>
        </pc:grpChg>
        <pc:grpChg chg="mod">
          <ac:chgData name="hassan MH" userId="84cd2103f36ef0dc" providerId="LiveId" clId="{503E8875-88F6-4C29-BD5A-496F9A349BB6}" dt="2022-04-24T15:17:59.702" v="1167"/>
          <ac:grpSpMkLst>
            <pc:docMk/>
            <pc:sldMk cId="2421121746" sldId="398"/>
            <ac:grpSpMk id="137" creationId="{3321E1E9-6532-47A4-B8CF-6B336B8E5035}"/>
          </ac:grpSpMkLst>
        </pc:grpChg>
        <pc:grpChg chg="mod">
          <ac:chgData name="hassan MH" userId="84cd2103f36ef0dc" providerId="LiveId" clId="{503E8875-88F6-4C29-BD5A-496F9A349BB6}" dt="2022-04-24T15:17:59.702" v="1167"/>
          <ac:grpSpMkLst>
            <pc:docMk/>
            <pc:sldMk cId="2421121746" sldId="398"/>
            <ac:grpSpMk id="140" creationId="{22E254EC-B087-4E60-9D71-A15D932D8304}"/>
          </ac:grpSpMkLst>
        </pc:grpChg>
        <pc:grpChg chg="mod">
          <ac:chgData name="hassan MH" userId="84cd2103f36ef0dc" providerId="LiveId" clId="{503E8875-88F6-4C29-BD5A-496F9A349BB6}" dt="2022-04-24T15:17:59.702" v="1167"/>
          <ac:grpSpMkLst>
            <pc:docMk/>
            <pc:sldMk cId="2421121746" sldId="398"/>
            <ac:grpSpMk id="142" creationId="{9308298E-F4E9-4E0E-8F81-68BA85387205}"/>
          </ac:grpSpMkLst>
        </pc:grpChg>
        <pc:grpChg chg="mod">
          <ac:chgData name="hassan MH" userId="84cd2103f36ef0dc" providerId="LiveId" clId="{503E8875-88F6-4C29-BD5A-496F9A349BB6}" dt="2022-04-24T15:17:59.702" v="1167"/>
          <ac:grpSpMkLst>
            <pc:docMk/>
            <pc:sldMk cId="2421121746" sldId="398"/>
            <ac:grpSpMk id="147" creationId="{44F91C2D-5674-4E4B-B0FA-CB3C17226C51}"/>
          </ac:grpSpMkLst>
        </pc:grpChg>
        <pc:grpChg chg="mod">
          <ac:chgData name="hassan MH" userId="84cd2103f36ef0dc" providerId="LiveId" clId="{503E8875-88F6-4C29-BD5A-496F9A349BB6}" dt="2022-04-24T15:17:59.702" v="1167"/>
          <ac:grpSpMkLst>
            <pc:docMk/>
            <pc:sldMk cId="2421121746" sldId="398"/>
            <ac:grpSpMk id="148" creationId="{0B53756B-62CE-4494-8A9A-CE53FB116713}"/>
          </ac:grpSpMkLst>
        </pc:grpChg>
        <pc:grpChg chg="mod">
          <ac:chgData name="hassan MH" userId="84cd2103f36ef0dc" providerId="LiveId" clId="{503E8875-88F6-4C29-BD5A-496F9A349BB6}" dt="2022-04-24T15:17:59.702" v="1167"/>
          <ac:grpSpMkLst>
            <pc:docMk/>
            <pc:sldMk cId="2421121746" sldId="398"/>
            <ac:grpSpMk id="149" creationId="{163F47BD-9A31-4EEA-BF32-AA4B4F1ABF98}"/>
          </ac:grpSpMkLst>
        </pc:grpChg>
        <pc:grpChg chg="mod">
          <ac:chgData name="hassan MH" userId="84cd2103f36ef0dc" providerId="LiveId" clId="{503E8875-88F6-4C29-BD5A-496F9A349BB6}" dt="2022-04-24T15:17:59.702" v="1167"/>
          <ac:grpSpMkLst>
            <pc:docMk/>
            <pc:sldMk cId="2421121746" sldId="398"/>
            <ac:grpSpMk id="151" creationId="{341201A6-5C0D-4486-BC8C-0E48C649A1C8}"/>
          </ac:grpSpMkLst>
        </pc:grpChg>
        <pc:grpChg chg="mod">
          <ac:chgData name="hassan MH" userId="84cd2103f36ef0dc" providerId="LiveId" clId="{503E8875-88F6-4C29-BD5A-496F9A349BB6}" dt="2022-04-24T15:17:59.702" v="1167"/>
          <ac:grpSpMkLst>
            <pc:docMk/>
            <pc:sldMk cId="2421121746" sldId="398"/>
            <ac:grpSpMk id="158" creationId="{ACBA256C-23EA-468C-9DCA-03D6E923DAD5}"/>
          </ac:grpSpMkLst>
        </pc:grpChg>
        <pc:grpChg chg="mod">
          <ac:chgData name="hassan MH" userId="84cd2103f36ef0dc" providerId="LiveId" clId="{503E8875-88F6-4C29-BD5A-496F9A349BB6}" dt="2022-04-24T15:17:59.702" v="1167"/>
          <ac:grpSpMkLst>
            <pc:docMk/>
            <pc:sldMk cId="2421121746" sldId="398"/>
            <ac:grpSpMk id="170" creationId="{537DB522-0D8B-4799-AB80-9A49272CF150}"/>
          </ac:grpSpMkLst>
        </pc:grpChg>
      </pc:sldChg>
      <pc:sldChg chg="addSp delSp modSp add mod">
        <pc:chgData name="hassan MH" userId="84cd2103f36ef0dc" providerId="LiveId" clId="{503E8875-88F6-4C29-BD5A-496F9A349BB6}" dt="2022-04-24T15:45:20.919" v="1540"/>
        <pc:sldMkLst>
          <pc:docMk/>
          <pc:sldMk cId="817428304" sldId="399"/>
        </pc:sldMkLst>
        <pc:spChg chg="mod">
          <ac:chgData name="hassan MH" userId="84cd2103f36ef0dc" providerId="LiveId" clId="{503E8875-88F6-4C29-BD5A-496F9A349BB6}" dt="2022-04-24T14:19:59.480" v="239" actId="404"/>
          <ac:spMkLst>
            <pc:docMk/>
            <pc:sldMk cId="817428304" sldId="399"/>
            <ac:spMk id="3" creationId="{282B1698-7832-41E7-BB90-E1030ECF6716}"/>
          </ac:spMkLst>
        </pc:spChg>
        <pc:spChg chg="del mod">
          <ac:chgData name="hassan MH" userId="84cd2103f36ef0dc" providerId="LiveId" clId="{503E8875-88F6-4C29-BD5A-496F9A349BB6}" dt="2022-04-24T14:20:02.138" v="240" actId="478"/>
          <ac:spMkLst>
            <pc:docMk/>
            <pc:sldMk cId="817428304" sldId="399"/>
            <ac:spMk id="20" creationId="{0843AF2D-66E5-4E24-8ECA-1C98BEDF5144}"/>
          </ac:spMkLst>
        </pc:spChg>
        <pc:spChg chg="del">
          <ac:chgData name="hassan MH" userId="84cd2103f36ef0dc" providerId="LiveId" clId="{503E8875-88F6-4C29-BD5A-496F9A349BB6}" dt="2022-04-24T15:30:22.574" v="1354" actId="478"/>
          <ac:spMkLst>
            <pc:docMk/>
            <pc:sldMk cId="817428304" sldId="399"/>
            <ac:spMk id="80" creationId="{96A42EE9-ABA1-4BAF-BCD0-D4FB059127FD}"/>
          </ac:spMkLst>
        </pc:spChg>
        <pc:spChg chg="mod">
          <ac:chgData name="hassan MH" userId="84cd2103f36ef0dc" providerId="LiveId" clId="{503E8875-88F6-4C29-BD5A-496F9A349BB6}" dt="2022-04-24T14:16:18.293" v="191"/>
          <ac:spMkLst>
            <pc:docMk/>
            <pc:sldMk cId="817428304" sldId="399"/>
            <ac:spMk id="121" creationId="{83607989-4F1E-4DC2-B316-0A8B93A5CE51}"/>
          </ac:spMkLst>
        </pc:spChg>
        <pc:spChg chg="mod">
          <ac:chgData name="hassan MH" userId="84cd2103f36ef0dc" providerId="LiveId" clId="{503E8875-88F6-4C29-BD5A-496F9A349BB6}" dt="2022-04-24T14:16:18.293" v="191"/>
          <ac:spMkLst>
            <pc:docMk/>
            <pc:sldMk cId="817428304" sldId="399"/>
            <ac:spMk id="122" creationId="{FBD9B285-D049-42AE-8AA5-2F469A548F79}"/>
          </ac:spMkLst>
        </pc:spChg>
        <pc:spChg chg="mod">
          <ac:chgData name="hassan MH" userId="84cd2103f36ef0dc" providerId="LiveId" clId="{503E8875-88F6-4C29-BD5A-496F9A349BB6}" dt="2022-04-24T14:16:18.293" v="191"/>
          <ac:spMkLst>
            <pc:docMk/>
            <pc:sldMk cId="817428304" sldId="399"/>
            <ac:spMk id="123" creationId="{CC79CD9B-4857-4D66-9272-CF80B7AAB5CB}"/>
          </ac:spMkLst>
        </pc:spChg>
        <pc:spChg chg="mod">
          <ac:chgData name="hassan MH" userId="84cd2103f36ef0dc" providerId="LiveId" clId="{503E8875-88F6-4C29-BD5A-496F9A349BB6}" dt="2022-04-24T14:16:18.293" v="191"/>
          <ac:spMkLst>
            <pc:docMk/>
            <pc:sldMk cId="817428304" sldId="399"/>
            <ac:spMk id="124" creationId="{F8A4AC25-8E95-42D7-950D-E09E350CA994}"/>
          </ac:spMkLst>
        </pc:spChg>
        <pc:spChg chg="mod">
          <ac:chgData name="hassan MH" userId="84cd2103f36ef0dc" providerId="LiveId" clId="{503E8875-88F6-4C29-BD5A-496F9A349BB6}" dt="2022-04-24T14:16:18.293" v="191"/>
          <ac:spMkLst>
            <pc:docMk/>
            <pc:sldMk cId="817428304" sldId="399"/>
            <ac:spMk id="126" creationId="{8F1DD003-7B83-4283-AB12-56EC2FCB5F5D}"/>
          </ac:spMkLst>
        </pc:spChg>
        <pc:spChg chg="mod">
          <ac:chgData name="hassan MH" userId="84cd2103f36ef0dc" providerId="LiveId" clId="{503E8875-88F6-4C29-BD5A-496F9A349BB6}" dt="2022-04-24T14:16:18.293" v="191"/>
          <ac:spMkLst>
            <pc:docMk/>
            <pc:sldMk cId="817428304" sldId="399"/>
            <ac:spMk id="127" creationId="{4B0235C8-A6A0-4048-BFD9-D9708628ABF9}"/>
          </ac:spMkLst>
        </pc:spChg>
        <pc:spChg chg="mod">
          <ac:chgData name="hassan MH" userId="84cd2103f36ef0dc" providerId="LiveId" clId="{503E8875-88F6-4C29-BD5A-496F9A349BB6}" dt="2022-04-24T14:16:18.293" v="191"/>
          <ac:spMkLst>
            <pc:docMk/>
            <pc:sldMk cId="817428304" sldId="399"/>
            <ac:spMk id="128" creationId="{2A9FAF8F-017C-4FB9-B47C-024FDCA062FC}"/>
          </ac:spMkLst>
        </pc:spChg>
        <pc:spChg chg="mod">
          <ac:chgData name="hassan MH" userId="84cd2103f36ef0dc" providerId="LiveId" clId="{503E8875-88F6-4C29-BD5A-496F9A349BB6}" dt="2022-04-24T14:16:18.293" v="191"/>
          <ac:spMkLst>
            <pc:docMk/>
            <pc:sldMk cId="817428304" sldId="399"/>
            <ac:spMk id="129" creationId="{9112DD52-DA9A-4B39-8563-11A183524096}"/>
          </ac:spMkLst>
        </pc:spChg>
        <pc:spChg chg="mod">
          <ac:chgData name="hassan MH" userId="84cd2103f36ef0dc" providerId="LiveId" clId="{503E8875-88F6-4C29-BD5A-496F9A349BB6}" dt="2022-04-24T14:16:18.293" v="191"/>
          <ac:spMkLst>
            <pc:docMk/>
            <pc:sldMk cId="817428304" sldId="399"/>
            <ac:spMk id="130" creationId="{1A2E3BB6-3E2C-4616-9E8D-1397C075401F}"/>
          </ac:spMkLst>
        </pc:spChg>
        <pc:spChg chg="mod">
          <ac:chgData name="hassan MH" userId="84cd2103f36ef0dc" providerId="LiveId" clId="{503E8875-88F6-4C29-BD5A-496F9A349BB6}" dt="2022-04-24T14:16:18.293" v="191"/>
          <ac:spMkLst>
            <pc:docMk/>
            <pc:sldMk cId="817428304" sldId="399"/>
            <ac:spMk id="131" creationId="{BD2CA8F5-BED0-4BCE-9DA5-027D2090C566}"/>
          </ac:spMkLst>
        </pc:spChg>
        <pc:spChg chg="mod">
          <ac:chgData name="hassan MH" userId="84cd2103f36ef0dc" providerId="LiveId" clId="{503E8875-88F6-4C29-BD5A-496F9A349BB6}" dt="2022-04-24T14:16:18.293" v="191"/>
          <ac:spMkLst>
            <pc:docMk/>
            <pc:sldMk cId="817428304" sldId="399"/>
            <ac:spMk id="132" creationId="{FA7C6B2E-8336-423A-90C0-B95DD15F8778}"/>
          </ac:spMkLst>
        </pc:spChg>
        <pc:spChg chg="mod">
          <ac:chgData name="hassan MH" userId="84cd2103f36ef0dc" providerId="LiveId" clId="{503E8875-88F6-4C29-BD5A-496F9A349BB6}" dt="2022-04-24T14:16:18.293" v="191"/>
          <ac:spMkLst>
            <pc:docMk/>
            <pc:sldMk cId="817428304" sldId="399"/>
            <ac:spMk id="133" creationId="{F040B58C-BDD0-4887-8F23-83F141D8CF67}"/>
          </ac:spMkLst>
        </pc:spChg>
        <pc:spChg chg="mod">
          <ac:chgData name="hassan MH" userId="84cd2103f36ef0dc" providerId="LiveId" clId="{503E8875-88F6-4C29-BD5A-496F9A349BB6}" dt="2022-04-24T14:16:18.293" v="191"/>
          <ac:spMkLst>
            <pc:docMk/>
            <pc:sldMk cId="817428304" sldId="399"/>
            <ac:spMk id="134" creationId="{F18384AE-DDFA-42DE-BEE4-73E49D2B68CC}"/>
          </ac:spMkLst>
        </pc:spChg>
        <pc:spChg chg="mod">
          <ac:chgData name="hassan MH" userId="84cd2103f36ef0dc" providerId="LiveId" clId="{503E8875-88F6-4C29-BD5A-496F9A349BB6}" dt="2022-04-24T14:16:18.293" v="191"/>
          <ac:spMkLst>
            <pc:docMk/>
            <pc:sldMk cId="817428304" sldId="399"/>
            <ac:spMk id="135" creationId="{D51AC032-1DAD-49EB-8E4E-1654E0AFE448}"/>
          </ac:spMkLst>
        </pc:spChg>
        <pc:spChg chg="mod">
          <ac:chgData name="hassan MH" userId="84cd2103f36ef0dc" providerId="LiveId" clId="{503E8875-88F6-4C29-BD5A-496F9A349BB6}" dt="2022-04-24T14:16:18.293" v="191"/>
          <ac:spMkLst>
            <pc:docMk/>
            <pc:sldMk cId="817428304" sldId="399"/>
            <ac:spMk id="136" creationId="{B637D4C2-865A-476E-89B3-2A1282A124A1}"/>
          </ac:spMkLst>
        </pc:spChg>
        <pc:spChg chg="mod">
          <ac:chgData name="hassan MH" userId="84cd2103f36ef0dc" providerId="LiveId" clId="{503E8875-88F6-4C29-BD5A-496F9A349BB6}" dt="2022-04-24T14:16:18.293" v="191"/>
          <ac:spMkLst>
            <pc:docMk/>
            <pc:sldMk cId="817428304" sldId="399"/>
            <ac:spMk id="137" creationId="{9B0A6A32-3CEE-41DE-885D-4B7D4988F332}"/>
          </ac:spMkLst>
        </pc:spChg>
        <pc:spChg chg="mod">
          <ac:chgData name="hassan MH" userId="84cd2103f36ef0dc" providerId="LiveId" clId="{503E8875-88F6-4C29-BD5A-496F9A349BB6}" dt="2022-04-24T14:16:18.293" v="191"/>
          <ac:spMkLst>
            <pc:docMk/>
            <pc:sldMk cId="817428304" sldId="399"/>
            <ac:spMk id="138" creationId="{8EE4618A-6EE4-45DE-BD98-6B3A69327FEE}"/>
          </ac:spMkLst>
        </pc:spChg>
        <pc:spChg chg="mod">
          <ac:chgData name="hassan MH" userId="84cd2103f36ef0dc" providerId="LiveId" clId="{503E8875-88F6-4C29-BD5A-496F9A349BB6}" dt="2022-04-24T14:16:18.293" v="191"/>
          <ac:spMkLst>
            <pc:docMk/>
            <pc:sldMk cId="817428304" sldId="399"/>
            <ac:spMk id="139" creationId="{1924BD37-9CB4-445E-BDF9-6C77F66CAE0F}"/>
          </ac:spMkLst>
        </pc:spChg>
        <pc:spChg chg="mod">
          <ac:chgData name="hassan MH" userId="84cd2103f36ef0dc" providerId="LiveId" clId="{503E8875-88F6-4C29-BD5A-496F9A349BB6}" dt="2022-04-24T14:16:18.293" v="191"/>
          <ac:spMkLst>
            <pc:docMk/>
            <pc:sldMk cId="817428304" sldId="399"/>
            <ac:spMk id="141" creationId="{5378FE9E-D0C6-40C1-9840-8C4F7F7CA200}"/>
          </ac:spMkLst>
        </pc:spChg>
        <pc:spChg chg="mod">
          <ac:chgData name="hassan MH" userId="84cd2103f36ef0dc" providerId="LiveId" clId="{503E8875-88F6-4C29-BD5A-496F9A349BB6}" dt="2022-04-24T14:16:18.293" v="191"/>
          <ac:spMkLst>
            <pc:docMk/>
            <pc:sldMk cId="817428304" sldId="399"/>
            <ac:spMk id="142" creationId="{4AFE3575-90B9-45B7-A40F-82FB604DD048}"/>
          </ac:spMkLst>
        </pc:spChg>
        <pc:spChg chg="mod">
          <ac:chgData name="hassan MH" userId="84cd2103f36ef0dc" providerId="LiveId" clId="{503E8875-88F6-4C29-BD5A-496F9A349BB6}" dt="2022-04-24T14:16:18.293" v="191"/>
          <ac:spMkLst>
            <pc:docMk/>
            <pc:sldMk cId="817428304" sldId="399"/>
            <ac:spMk id="144" creationId="{563A7639-BA2D-4048-A9B0-DADD61208AFC}"/>
          </ac:spMkLst>
        </pc:spChg>
        <pc:spChg chg="mod">
          <ac:chgData name="hassan MH" userId="84cd2103f36ef0dc" providerId="LiveId" clId="{503E8875-88F6-4C29-BD5A-496F9A349BB6}" dt="2022-04-24T14:16:18.293" v="191"/>
          <ac:spMkLst>
            <pc:docMk/>
            <pc:sldMk cId="817428304" sldId="399"/>
            <ac:spMk id="145" creationId="{2D394C25-6A50-4913-B594-D508628D223B}"/>
          </ac:spMkLst>
        </pc:spChg>
        <pc:spChg chg="mod">
          <ac:chgData name="hassan MH" userId="84cd2103f36ef0dc" providerId="LiveId" clId="{503E8875-88F6-4C29-BD5A-496F9A349BB6}" dt="2022-04-24T14:16:18.293" v="191"/>
          <ac:spMkLst>
            <pc:docMk/>
            <pc:sldMk cId="817428304" sldId="399"/>
            <ac:spMk id="147" creationId="{C24DFC3A-914B-48B9-B6E3-69F27B5249AA}"/>
          </ac:spMkLst>
        </pc:spChg>
        <pc:spChg chg="mod">
          <ac:chgData name="hassan MH" userId="84cd2103f36ef0dc" providerId="LiveId" clId="{503E8875-88F6-4C29-BD5A-496F9A349BB6}" dt="2022-04-24T14:16:18.293" v="191"/>
          <ac:spMkLst>
            <pc:docMk/>
            <pc:sldMk cId="817428304" sldId="399"/>
            <ac:spMk id="148" creationId="{9451757E-552A-4EF3-938D-A90998B7263F}"/>
          </ac:spMkLst>
        </pc:spChg>
        <pc:spChg chg="mod">
          <ac:chgData name="hassan MH" userId="84cd2103f36ef0dc" providerId="LiveId" clId="{503E8875-88F6-4C29-BD5A-496F9A349BB6}" dt="2022-04-24T14:16:18.293" v="191"/>
          <ac:spMkLst>
            <pc:docMk/>
            <pc:sldMk cId="817428304" sldId="399"/>
            <ac:spMk id="149" creationId="{64535708-A48B-4277-B583-8564AACF42CC}"/>
          </ac:spMkLst>
        </pc:spChg>
        <pc:spChg chg="mod">
          <ac:chgData name="hassan MH" userId="84cd2103f36ef0dc" providerId="LiveId" clId="{503E8875-88F6-4C29-BD5A-496F9A349BB6}" dt="2022-04-24T14:16:18.293" v="191"/>
          <ac:spMkLst>
            <pc:docMk/>
            <pc:sldMk cId="817428304" sldId="399"/>
            <ac:spMk id="150" creationId="{8EF19C02-DE41-4CA8-9257-8BD9E778EA3D}"/>
          </ac:spMkLst>
        </pc:spChg>
        <pc:spChg chg="mod">
          <ac:chgData name="hassan MH" userId="84cd2103f36ef0dc" providerId="LiveId" clId="{503E8875-88F6-4C29-BD5A-496F9A349BB6}" dt="2022-04-24T14:16:18.293" v="191"/>
          <ac:spMkLst>
            <pc:docMk/>
            <pc:sldMk cId="817428304" sldId="399"/>
            <ac:spMk id="151" creationId="{2B08516E-21FF-4F64-9CA3-E938A25C5759}"/>
          </ac:spMkLst>
        </pc:spChg>
        <pc:spChg chg="mod">
          <ac:chgData name="hassan MH" userId="84cd2103f36ef0dc" providerId="LiveId" clId="{503E8875-88F6-4C29-BD5A-496F9A349BB6}" dt="2022-04-24T14:16:18.293" v="191"/>
          <ac:spMkLst>
            <pc:docMk/>
            <pc:sldMk cId="817428304" sldId="399"/>
            <ac:spMk id="152" creationId="{997950CD-2FE7-41D6-940D-4B49155030EA}"/>
          </ac:spMkLst>
        </pc:spChg>
        <pc:spChg chg="mod">
          <ac:chgData name="hassan MH" userId="84cd2103f36ef0dc" providerId="LiveId" clId="{503E8875-88F6-4C29-BD5A-496F9A349BB6}" dt="2022-04-24T14:16:18.293" v="191"/>
          <ac:spMkLst>
            <pc:docMk/>
            <pc:sldMk cId="817428304" sldId="399"/>
            <ac:spMk id="156" creationId="{83A26E36-4BF4-4708-B860-9A9A51CB30B9}"/>
          </ac:spMkLst>
        </pc:spChg>
        <pc:spChg chg="mod">
          <ac:chgData name="hassan MH" userId="84cd2103f36ef0dc" providerId="LiveId" clId="{503E8875-88F6-4C29-BD5A-496F9A349BB6}" dt="2022-04-24T14:16:18.293" v="191"/>
          <ac:spMkLst>
            <pc:docMk/>
            <pc:sldMk cId="817428304" sldId="399"/>
            <ac:spMk id="159" creationId="{1729E38B-8CD8-4573-B343-71900247C8E9}"/>
          </ac:spMkLst>
        </pc:spChg>
        <pc:spChg chg="mod">
          <ac:chgData name="hassan MH" userId="84cd2103f36ef0dc" providerId="LiveId" clId="{503E8875-88F6-4C29-BD5A-496F9A349BB6}" dt="2022-04-24T14:16:18.293" v="191"/>
          <ac:spMkLst>
            <pc:docMk/>
            <pc:sldMk cId="817428304" sldId="399"/>
            <ac:spMk id="160" creationId="{AA20DD4E-05C0-4CA9-9C63-76A42B996A66}"/>
          </ac:spMkLst>
        </pc:spChg>
        <pc:spChg chg="mod">
          <ac:chgData name="hassan MH" userId="84cd2103f36ef0dc" providerId="LiveId" clId="{503E8875-88F6-4C29-BD5A-496F9A349BB6}" dt="2022-04-24T14:16:18.293" v="191"/>
          <ac:spMkLst>
            <pc:docMk/>
            <pc:sldMk cId="817428304" sldId="399"/>
            <ac:spMk id="161" creationId="{73F02157-4975-4A0A-85F3-8FF9227E5729}"/>
          </ac:spMkLst>
        </pc:spChg>
        <pc:spChg chg="mod">
          <ac:chgData name="hassan MH" userId="84cd2103f36ef0dc" providerId="LiveId" clId="{503E8875-88F6-4C29-BD5A-496F9A349BB6}" dt="2022-04-24T14:16:18.293" v="191"/>
          <ac:spMkLst>
            <pc:docMk/>
            <pc:sldMk cId="817428304" sldId="399"/>
            <ac:spMk id="162" creationId="{7B8DB133-0CEC-47C9-A2C4-278362EA877F}"/>
          </ac:spMkLst>
        </pc:spChg>
        <pc:spChg chg="mod">
          <ac:chgData name="hassan MH" userId="84cd2103f36ef0dc" providerId="LiveId" clId="{503E8875-88F6-4C29-BD5A-496F9A349BB6}" dt="2022-04-24T14:16:18.293" v="191"/>
          <ac:spMkLst>
            <pc:docMk/>
            <pc:sldMk cId="817428304" sldId="399"/>
            <ac:spMk id="163" creationId="{A12BEB90-EB1D-4F31-89EC-E95A61764BBF}"/>
          </ac:spMkLst>
        </pc:spChg>
        <pc:spChg chg="mod">
          <ac:chgData name="hassan MH" userId="84cd2103f36ef0dc" providerId="LiveId" clId="{503E8875-88F6-4C29-BD5A-496F9A349BB6}" dt="2022-04-24T14:16:18.293" v="191"/>
          <ac:spMkLst>
            <pc:docMk/>
            <pc:sldMk cId="817428304" sldId="399"/>
            <ac:spMk id="164" creationId="{F1B29B51-6996-4C3A-B299-B17996CF1451}"/>
          </ac:spMkLst>
        </pc:spChg>
        <pc:spChg chg="mod">
          <ac:chgData name="hassan MH" userId="84cd2103f36ef0dc" providerId="LiveId" clId="{503E8875-88F6-4C29-BD5A-496F9A349BB6}" dt="2022-04-24T14:16:18.293" v="191"/>
          <ac:spMkLst>
            <pc:docMk/>
            <pc:sldMk cId="817428304" sldId="399"/>
            <ac:spMk id="165" creationId="{293D1140-57ED-4193-8461-071264872A56}"/>
          </ac:spMkLst>
        </pc:spChg>
        <pc:spChg chg="mod">
          <ac:chgData name="hassan MH" userId="84cd2103f36ef0dc" providerId="LiveId" clId="{503E8875-88F6-4C29-BD5A-496F9A349BB6}" dt="2022-04-24T14:16:18.293" v="191"/>
          <ac:spMkLst>
            <pc:docMk/>
            <pc:sldMk cId="817428304" sldId="399"/>
            <ac:spMk id="166" creationId="{A12750A1-8F34-4F32-AE4E-A238BFA9F2E0}"/>
          </ac:spMkLst>
        </pc:spChg>
        <pc:spChg chg="mod">
          <ac:chgData name="hassan MH" userId="84cd2103f36ef0dc" providerId="LiveId" clId="{503E8875-88F6-4C29-BD5A-496F9A349BB6}" dt="2022-04-24T14:16:18.293" v="191"/>
          <ac:spMkLst>
            <pc:docMk/>
            <pc:sldMk cId="817428304" sldId="399"/>
            <ac:spMk id="167" creationId="{BF68CFD3-2DF5-4DB2-98E4-C4814AF3C0DB}"/>
          </ac:spMkLst>
        </pc:spChg>
        <pc:spChg chg="mod">
          <ac:chgData name="hassan MH" userId="84cd2103f36ef0dc" providerId="LiveId" clId="{503E8875-88F6-4C29-BD5A-496F9A349BB6}" dt="2022-04-24T14:16:18.293" v="191"/>
          <ac:spMkLst>
            <pc:docMk/>
            <pc:sldMk cId="817428304" sldId="399"/>
            <ac:spMk id="168" creationId="{7EAB8DE1-3A6E-43C9-B431-6AB5AD0A6F91}"/>
          </ac:spMkLst>
        </pc:spChg>
        <pc:spChg chg="mod">
          <ac:chgData name="hassan MH" userId="84cd2103f36ef0dc" providerId="LiveId" clId="{503E8875-88F6-4C29-BD5A-496F9A349BB6}" dt="2022-04-24T14:16:18.293" v="191"/>
          <ac:spMkLst>
            <pc:docMk/>
            <pc:sldMk cId="817428304" sldId="399"/>
            <ac:spMk id="169" creationId="{27F10118-2062-4690-BB6E-E30106DBE21C}"/>
          </ac:spMkLst>
        </pc:spChg>
        <pc:spChg chg="mod">
          <ac:chgData name="hassan MH" userId="84cd2103f36ef0dc" providerId="LiveId" clId="{503E8875-88F6-4C29-BD5A-496F9A349BB6}" dt="2022-04-24T14:16:18.293" v="191"/>
          <ac:spMkLst>
            <pc:docMk/>
            <pc:sldMk cId="817428304" sldId="399"/>
            <ac:spMk id="171" creationId="{8A3BAA80-D2D1-4F2C-9BB1-7F8118553880}"/>
          </ac:spMkLst>
        </pc:spChg>
        <pc:spChg chg="mod">
          <ac:chgData name="hassan MH" userId="84cd2103f36ef0dc" providerId="LiveId" clId="{503E8875-88F6-4C29-BD5A-496F9A349BB6}" dt="2022-04-24T14:16:18.293" v="191"/>
          <ac:spMkLst>
            <pc:docMk/>
            <pc:sldMk cId="817428304" sldId="399"/>
            <ac:spMk id="172" creationId="{5A18555A-444E-4145-9B1A-A4818C792C2C}"/>
          </ac:spMkLst>
        </pc:spChg>
        <pc:spChg chg="mod">
          <ac:chgData name="hassan MH" userId="84cd2103f36ef0dc" providerId="LiveId" clId="{503E8875-88F6-4C29-BD5A-496F9A349BB6}" dt="2022-04-24T14:16:18.293" v="191"/>
          <ac:spMkLst>
            <pc:docMk/>
            <pc:sldMk cId="817428304" sldId="399"/>
            <ac:spMk id="173" creationId="{F87F2F93-BEE9-47BA-A325-98FA7C99F69E}"/>
          </ac:spMkLst>
        </pc:spChg>
        <pc:spChg chg="mod">
          <ac:chgData name="hassan MH" userId="84cd2103f36ef0dc" providerId="LiveId" clId="{503E8875-88F6-4C29-BD5A-496F9A349BB6}" dt="2022-04-24T14:16:18.293" v="191"/>
          <ac:spMkLst>
            <pc:docMk/>
            <pc:sldMk cId="817428304" sldId="399"/>
            <ac:spMk id="174" creationId="{6742D73B-8264-4D16-BD99-1A7D522978E6}"/>
          </ac:spMkLst>
        </pc:spChg>
        <pc:spChg chg="mod">
          <ac:chgData name="hassan MH" userId="84cd2103f36ef0dc" providerId="LiveId" clId="{503E8875-88F6-4C29-BD5A-496F9A349BB6}" dt="2022-04-24T14:16:18.293" v="191"/>
          <ac:spMkLst>
            <pc:docMk/>
            <pc:sldMk cId="817428304" sldId="399"/>
            <ac:spMk id="175" creationId="{F2AC74B0-3871-49C3-9873-22172F549D68}"/>
          </ac:spMkLst>
        </pc:spChg>
        <pc:spChg chg="mod">
          <ac:chgData name="hassan MH" userId="84cd2103f36ef0dc" providerId="LiveId" clId="{503E8875-88F6-4C29-BD5A-496F9A349BB6}" dt="2022-04-24T14:16:18.293" v="191"/>
          <ac:spMkLst>
            <pc:docMk/>
            <pc:sldMk cId="817428304" sldId="399"/>
            <ac:spMk id="176" creationId="{5110D02A-F0A7-4BD4-87B6-3160B52BFA9C}"/>
          </ac:spMkLst>
        </pc:spChg>
        <pc:spChg chg="mod">
          <ac:chgData name="hassan MH" userId="84cd2103f36ef0dc" providerId="LiveId" clId="{503E8875-88F6-4C29-BD5A-496F9A349BB6}" dt="2022-04-24T14:16:18.293" v="191"/>
          <ac:spMkLst>
            <pc:docMk/>
            <pc:sldMk cId="817428304" sldId="399"/>
            <ac:spMk id="177" creationId="{1A645480-AEEA-4984-864C-AB2596B96AE7}"/>
          </ac:spMkLst>
        </pc:spChg>
        <pc:spChg chg="mod">
          <ac:chgData name="hassan MH" userId="84cd2103f36ef0dc" providerId="LiveId" clId="{503E8875-88F6-4C29-BD5A-496F9A349BB6}" dt="2022-04-24T14:16:18.293" v="191"/>
          <ac:spMkLst>
            <pc:docMk/>
            <pc:sldMk cId="817428304" sldId="399"/>
            <ac:spMk id="178" creationId="{47F9BAA7-9D85-4D7A-BDD8-AB28848AF039}"/>
          </ac:spMkLst>
        </pc:spChg>
        <pc:spChg chg="mod">
          <ac:chgData name="hassan MH" userId="84cd2103f36ef0dc" providerId="LiveId" clId="{503E8875-88F6-4C29-BD5A-496F9A349BB6}" dt="2022-04-24T14:16:18.293" v="191"/>
          <ac:spMkLst>
            <pc:docMk/>
            <pc:sldMk cId="817428304" sldId="399"/>
            <ac:spMk id="179" creationId="{40EFC3CF-9D88-4C8C-9CE6-BA7F0857F6A8}"/>
          </ac:spMkLst>
        </pc:spChg>
        <pc:spChg chg="mod">
          <ac:chgData name="hassan MH" userId="84cd2103f36ef0dc" providerId="LiveId" clId="{503E8875-88F6-4C29-BD5A-496F9A349BB6}" dt="2022-04-24T14:16:18.293" v="191"/>
          <ac:spMkLst>
            <pc:docMk/>
            <pc:sldMk cId="817428304" sldId="399"/>
            <ac:spMk id="180" creationId="{B866D68B-069A-4FAE-B9AD-7F27946EA787}"/>
          </ac:spMkLst>
        </pc:spChg>
        <pc:spChg chg="mod">
          <ac:chgData name="hassan MH" userId="84cd2103f36ef0dc" providerId="LiveId" clId="{503E8875-88F6-4C29-BD5A-496F9A349BB6}" dt="2022-04-24T14:16:18.293" v="191"/>
          <ac:spMkLst>
            <pc:docMk/>
            <pc:sldMk cId="817428304" sldId="399"/>
            <ac:spMk id="181" creationId="{C85E7F4B-2FA5-4AB6-8BE2-B8A03071E6A0}"/>
          </ac:spMkLst>
        </pc:spChg>
        <pc:spChg chg="mod">
          <ac:chgData name="hassan MH" userId="84cd2103f36ef0dc" providerId="LiveId" clId="{503E8875-88F6-4C29-BD5A-496F9A349BB6}" dt="2022-04-24T14:16:18.293" v="191"/>
          <ac:spMkLst>
            <pc:docMk/>
            <pc:sldMk cId="817428304" sldId="399"/>
            <ac:spMk id="182" creationId="{291A3793-2681-40AC-A2C1-E957ACC2FE52}"/>
          </ac:spMkLst>
        </pc:spChg>
        <pc:spChg chg="mod">
          <ac:chgData name="hassan MH" userId="84cd2103f36ef0dc" providerId="LiveId" clId="{503E8875-88F6-4C29-BD5A-496F9A349BB6}" dt="2022-04-24T14:16:18.293" v="191"/>
          <ac:spMkLst>
            <pc:docMk/>
            <pc:sldMk cId="817428304" sldId="399"/>
            <ac:spMk id="183" creationId="{8CAFBB4D-3B18-420B-B677-E10A5627CDAC}"/>
          </ac:spMkLst>
        </pc:spChg>
        <pc:spChg chg="mod">
          <ac:chgData name="hassan MH" userId="84cd2103f36ef0dc" providerId="LiveId" clId="{503E8875-88F6-4C29-BD5A-496F9A349BB6}" dt="2022-04-24T14:16:18.293" v="191"/>
          <ac:spMkLst>
            <pc:docMk/>
            <pc:sldMk cId="817428304" sldId="399"/>
            <ac:spMk id="184" creationId="{581B56B0-C5EE-401D-AF4B-8C54D636BC7D}"/>
          </ac:spMkLst>
        </pc:spChg>
        <pc:spChg chg="mod">
          <ac:chgData name="hassan MH" userId="84cd2103f36ef0dc" providerId="LiveId" clId="{503E8875-88F6-4C29-BD5A-496F9A349BB6}" dt="2022-04-24T14:16:18.293" v="191"/>
          <ac:spMkLst>
            <pc:docMk/>
            <pc:sldMk cId="817428304" sldId="399"/>
            <ac:spMk id="185" creationId="{984DF07B-A57C-4876-8F8C-91FE3C60EE5C}"/>
          </ac:spMkLst>
        </pc:spChg>
        <pc:spChg chg="mod">
          <ac:chgData name="hassan MH" userId="84cd2103f36ef0dc" providerId="LiveId" clId="{503E8875-88F6-4C29-BD5A-496F9A349BB6}" dt="2022-04-24T14:16:18.293" v="191"/>
          <ac:spMkLst>
            <pc:docMk/>
            <pc:sldMk cId="817428304" sldId="399"/>
            <ac:spMk id="186" creationId="{6D77C6B4-A4CA-4536-8B08-91D29465AA1A}"/>
          </ac:spMkLst>
        </pc:spChg>
        <pc:spChg chg="mod">
          <ac:chgData name="hassan MH" userId="84cd2103f36ef0dc" providerId="LiveId" clId="{503E8875-88F6-4C29-BD5A-496F9A349BB6}" dt="2022-04-24T14:16:18.293" v="191"/>
          <ac:spMkLst>
            <pc:docMk/>
            <pc:sldMk cId="817428304" sldId="399"/>
            <ac:spMk id="187" creationId="{78397C7A-17C8-4002-A93D-C52C98DCC6CD}"/>
          </ac:spMkLst>
        </pc:spChg>
        <pc:spChg chg="mod">
          <ac:chgData name="hassan MH" userId="84cd2103f36ef0dc" providerId="LiveId" clId="{503E8875-88F6-4C29-BD5A-496F9A349BB6}" dt="2022-04-24T14:16:18.293" v="191"/>
          <ac:spMkLst>
            <pc:docMk/>
            <pc:sldMk cId="817428304" sldId="399"/>
            <ac:spMk id="188" creationId="{5B52AEBD-4CC1-4486-9F24-993B36616970}"/>
          </ac:spMkLst>
        </pc:spChg>
        <pc:spChg chg="mod">
          <ac:chgData name="hassan MH" userId="84cd2103f36ef0dc" providerId="LiveId" clId="{503E8875-88F6-4C29-BD5A-496F9A349BB6}" dt="2022-04-24T14:16:18.293" v="191"/>
          <ac:spMkLst>
            <pc:docMk/>
            <pc:sldMk cId="817428304" sldId="399"/>
            <ac:spMk id="189" creationId="{EFB5627E-F938-4C53-961F-504029D86C3E}"/>
          </ac:spMkLst>
        </pc:spChg>
        <pc:spChg chg="mod">
          <ac:chgData name="hassan MH" userId="84cd2103f36ef0dc" providerId="LiveId" clId="{503E8875-88F6-4C29-BD5A-496F9A349BB6}" dt="2022-04-24T14:16:18.293" v="191"/>
          <ac:spMkLst>
            <pc:docMk/>
            <pc:sldMk cId="817428304" sldId="399"/>
            <ac:spMk id="190" creationId="{AE2F0FF1-1CA9-4E61-9BBB-165EB9AFC210}"/>
          </ac:spMkLst>
        </pc:spChg>
        <pc:spChg chg="mod">
          <ac:chgData name="hassan MH" userId="84cd2103f36ef0dc" providerId="LiveId" clId="{503E8875-88F6-4C29-BD5A-496F9A349BB6}" dt="2022-04-24T14:16:48.411" v="198"/>
          <ac:spMkLst>
            <pc:docMk/>
            <pc:sldMk cId="817428304" sldId="399"/>
            <ac:spMk id="193" creationId="{BA13794B-8065-4A31-BD93-014DB1F84F0E}"/>
          </ac:spMkLst>
        </pc:spChg>
        <pc:spChg chg="mod">
          <ac:chgData name="hassan MH" userId="84cd2103f36ef0dc" providerId="LiveId" clId="{503E8875-88F6-4C29-BD5A-496F9A349BB6}" dt="2022-04-24T14:16:48.411" v="198"/>
          <ac:spMkLst>
            <pc:docMk/>
            <pc:sldMk cId="817428304" sldId="399"/>
            <ac:spMk id="194" creationId="{ED928733-CCF6-433C-AD02-4F7434E7D79C}"/>
          </ac:spMkLst>
        </pc:spChg>
        <pc:spChg chg="mod">
          <ac:chgData name="hassan MH" userId="84cd2103f36ef0dc" providerId="LiveId" clId="{503E8875-88F6-4C29-BD5A-496F9A349BB6}" dt="2022-04-24T14:16:48.411" v="198"/>
          <ac:spMkLst>
            <pc:docMk/>
            <pc:sldMk cId="817428304" sldId="399"/>
            <ac:spMk id="195" creationId="{953B5CB2-AB18-40BC-A49B-55E473E1FFE9}"/>
          </ac:spMkLst>
        </pc:spChg>
        <pc:spChg chg="mod">
          <ac:chgData name="hassan MH" userId="84cd2103f36ef0dc" providerId="LiveId" clId="{503E8875-88F6-4C29-BD5A-496F9A349BB6}" dt="2022-04-24T14:16:48.411" v="198"/>
          <ac:spMkLst>
            <pc:docMk/>
            <pc:sldMk cId="817428304" sldId="399"/>
            <ac:spMk id="196" creationId="{7CDCBC04-78A1-47CE-BBAD-2E2E06B882B9}"/>
          </ac:spMkLst>
        </pc:spChg>
        <pc:spChg chg="mod">
          <ac:chgData name="hassan MH" userId="84cd2103f36ef0dc" providerId="LiveId" clId="{503E8875-88F6-4C29-BD5A-496F9A349BB6}" dt="2022-04-24T14:16:48.411" v="198"/>
          <ac:spMkLst>
            <pc:docMk/>
            <pc:sldMk cId="817428304" sldId="399"/>
            <ac:spMk id="197" creationId="{22DB4181-8A65-48AF-BC8F-799F51483A3E}"/>
          </ac:spMkLst>
        </pc:spChg>
        <pc:spChg chg="mod">
          <ac:chgData name="hassan MH" userId="84cd2103f36ef0dc" providerId="LiveId" clId="{503E8875-88F6-4C29-BD5A-496F9A349BB6}" dt="2022-04-24T14:16:48.411" v="198"/>
          <ac:spMkLst>
            <pc:docMk/>
            <pc:sldMk cId="817428304" sldId="399"/>
            <ac:spMk id="199" creationId="{B38A5AA0-52BB-48F7-A4D0-5247292AC028}"/>
          </ac:spMkLst>
        </pc:spChg>
        <pc:spChg chg="mod">
          <ac:chgData name="hassan MH" userId="84cd2103f36ef0dc" providerId="LiveId" clId="{503E8875-88F6-4C29-BD5A-496F9A349BB6}" dt="2022-04-24T14:16:48.411" v="198"/>
          <ac:spMkLst>
            <pc:docMk/>
            <pc:sldMk cId="817428304" sldId="399"/>
            <ac:spMk id="200" creationId="{B101CAEB-E820-498D-BF12-069DC572245B}"/>
          </ac:spMkLst>
        </pc:spChg>
        <pc:spChg chg="mod">
          <ac:chgData name="hassan MH" userId="84cd2103f36ef0dc" providerId="LiveId" clId="{503E8875-88F6-4C29-BD5A-496F9A349BB6}" dt="2022-04-24T14:16:48.411" v="198"/>
          <ac:spMkLst>
            <pc:docMk/>
            <pc:sldMk cId="817428304" sldId="399"/>
            <ac:spMk id="201" creationId="{A4C04B23-E0B4-46AB-9A43-E396C503F9CC}"/>
          </ac:spMkLst>
        </pc:spChg>
        <pc:spChg chg="mod">
          <ac:chgData name="hassan MH" userId="84cd2103f36ef0dc" providerId="LiveId" clId="{503E8875-88F6-4C29-BD5A-496F9A349BB6}" dt="2022-04-24T14:16:48.411" v="198"/>
          <ac:spMkLst>
            <pc:docMk/>
            <pc:sldMk cId="817428304" sldId="399"/>
            <ac:spMk id="202" creationId="{64901057-C8C6-4DA2-82E7-2A66E50B219F}"/>
          </ac:spMkLst>
        </pc:spChg>
        <pc:spChg chg="mod">
          <ac:chgData name="hassan MH" userId="84cd2103f36ef0dc" providerId="LiveId" clId="{503E8875-88F6-4C29-BD5A-496F9A349BB6}" dt="2022-04-24T14:16:48.411" v="198"/>
          <ac:spMkLst>
            <pc:docMk/>
            <pc:sldMk cId="817428304" sldId="399"/>
            <ac:spMk id="203" creationId="{81081586-326E-4B90-BA76-5C0A56506AB0}"/>
          </ac:spMkLst>
        </pc:spChg>
        <pc:spChg chg="mod">
          <ac:chgData name="hassan MH" userId="84cd2103f36ef0dc" providerId="LiveId" clId="{503E8875-88F6-4C29-BD5A-496F9A349BB6}" dt="2022-04-24T14:16:48.411" v="198"/>
          <ac:spMkLst>
            <pc:docMk/>
            <pc:sldMk cId="817428304" sldId="399"/>
            <ac:spMk id="204" creationId="{4DC97BAD-5551-43A0-A0AF-C4C1DC3A3F83}"/>
          </ac:spMkLst>
        </pc:spChg>
        <pc:spChg chg="mod">
          <ac:chgData name="hassan MH" userId="84cd2103f36ef0dc" providerId="LiveId" clId="{503E8875-88F6-4C29-BD5A-496F9A349BB6}" dt="2022-04-24T14:16:48.411" v="198"/>
          <ac:spMkLst>
            <pc:docMk/>
            <pc:sldMk cId="817428304" sldId="399"/>
            <ac:spMk id="205" creationId="{9115B15D-F3AB-4E2F-B0A9-A9558EFE93E3}"/>
          </ac:spMkLst>
        </pc:spChg>
        <pc:spChg chg="mod">
          <ac:chgData name="hassan MH" userId="84cd2103f36ef0dc" providerId="LiveId" clId="{503E8875-88F6-4C29-BD5A-496F9A349BB6}" dt="2022-04-24T14:16:48.411" v="198"/>
          <ac:spMkLst>
            <pc:docMk/>
            <pc:sldMk cId="817428304" sldId="399"/>
            <ac:spMk id="206" creationId="{4B59A204-0433-4189-9C28-0758AB50691E}"/>
          </ac:spMkLst>
        </pc:spChg>
        <pc:spChg chg="mod">
          <ac:chgData name="hassan MH" userId="84cd2103f36ef0dc" providerId="LiveId" clId="{503E8875-88F6-4C29-BD5A-496F9A349BB6}" dt="2022-04-24T14:16:48.411" v="198"/>
          <ac:spMkLst>
            <pc:docMk/>
            <pc:sldMk cId="817428304" sldId="399"/>
            <ac:spMk id="207" creationId="{B0FA12E9-9C5F-4BB3-BC1B-560A7056FDC1}"/>
          </ac:spMkLst>
        </pc:spChg>
        <pc:spChg chg="mod">
          <ac:chgData name="hassan MH" userId="84cd2103f36ef0dc" providerId="LiveId" clId="{503E8875-88F6-4C29-BD5A-496F9A349BB6}" dt="2022-04-24T14:16:48.411" v="198"/>
          <ac:spMkLst>
            <pc:docMk/>
            <pc:sldMk cId="817428304" sldId="399"/>
            <ac:spMk id="208" creationId="{E079FACE-2E31-497B-8EE0-A34E445C7C2E}"/>
          </ac:spMkLst>
        </pc:spChg>
        <pc:spChg chg="mod">
          <ac:chgData name="hassan MH" userId="84cd2103f36ef0dc" providerId="LiveId" clId="{503E8875-88F6-4C29-BD5A-496F9A349BB6}" dt="2022-04-24T14:16:48.411" v="198"/>
          <ac:spMkLst>
            <pc:docMk/>
            <pc:sldMk cId="817428304" sldId="399"/>
            <ac:spMk id="209" creationId="{DCC25FC9-4C6C-4561-AD1A-8607E03B052D}"/>
          </ac:spMkLst>
        </pc:spChg>
        <pc:spChg chg="mod">
          <ac:chgData name="hassan MH" userId="84cd2103f36ef0dc" providerId="LiveId" clId="{503E8875-88F6-4C29-BD5A-496F9A349BB6}" dt="2022-04-24T14:16:48.411" v="198"/>
          <ac:spMkLst>
            <pc:docMk/>
            <pc:sldMk cId="817428304" sldId="399"/>
            <ac:spMk id="211" creationId="{EFE2FBF5-9DCE-4069-95A2-F3331BC1A988}"/>
          </ac:spMkLst>
        </pc:spChg>
        <pc:spChg chg="mod">
          <ac:chgData name="hassan MH" userId="84cd2103f36ef0dc" providerId="LiveId" clId="{503E8875-88F6-4C29-BD5A-496F9A349BB6}" dt="2022-04-24T14:16:48.411" v="198"/>
          <ac:spMkLst>
            <pc:docMk/>
            <pc:sldMk cId="817428304" sldId="399"/>
            <ac:spMk id="212" creationId="{242FFAA8-880D-4EFA-96DB-C28CF431FD8E}"/>
          </ac:spMkLst>
        </pc:spChg>
        <pc:spChg chg="mod">
          <ac:chgData name="hassan MH" userId="84cd2103f36ef0dc" providerId="LiveId" clId="{503E8875-88F6-4C29-BD5A-496F9A349BB6}" dt="2022-04-24T14:16:48.411" v="198"/>
          <ac:spMkLst>
            <pc:docMk/>
            <pc:sldMk cId="817428304" sldId="399"/>
            <ac:spMk id="214" creationId="{957F0CA2-DA47-47CC-954C-73BA66DBA55B}"/>
          </ac:spMkLst>
        </pc:spChg>
        <pc:spChg chg="mod">
          <ac:chgData name="hassan MH" userId="84cd2103f36ef0dc" providerId="LiveId" clId="{503E8875-88F6-4C29-BD5A-496F9A349BB6}" dt="2022-04-24T14:16:48.411" v="198"/>
          <ac:spMkLst>
            <pc:docMk/>
            <pc:sldMk cId="817428304" sldId="399"/>
            <ac:spMk id="216" creationId="{CA366BCE-D4C8-401C-AD6B-181A4E003423}"/>
          </ac:spMkLst>
        </pc:spChg>
        <pc:spChg chg="mod">
          <ac:chgData name="hassan MH" userId="84cd2103f36ef0dc" providerId="LiveId" clId="{503E8875-88F6-4C29-BD5A-496F9A349BB6}" dt="2022-04-24T14:16:48.411" v="198"/>
          <ac:spMkLst>
            <pc:docMk/>
            <pc:sldMk cId="817428304" sldId="399"/>
            <ac:spMk id="217" creationId="{4B9265BA-0387-44FA-BC13-2FAEA757AAFF}"/>
          </ac:spMkLst>
        </pc:spChg>
        <pc:spChg chg="mod">
          <ac:chgData name="hassan MH" userId="84cd2103f36ef0dc" providerId="LiveId" clId="{503E8875-88F6-4C29-BD5A-496F9A349BB6}" dt="2022-04-24T14:16:48.411" v="198"/>
          <ac:spMkLst>
            <pc:docMk/>
            <pc:sldMk cId="817428304" sldId="399"/>
            <ac:spMk id="218" creationId="{B35DCE35-3EB1-4E24-950C-30A8628EC32C}"/>
          </ac:spMkLst>
        </pc:spChg>
        <pc:spChg chg="mod">
          <ac:chgData name="hassan MH" userId="84cd2103f36ef0dc" providerId="LiveId" clId="{503E8875-88F6-4C29-BD5A-496F9A349BB6}" dt="2022-04-24T14:16:48.411" v="198"/>
          <ac:spMkLst>
            <pc:docMk/>
            <pc:sldMk cId="817428304" sldId="399"/>
            <ac:spMk id="219" creationId="{BEF2C7EE-9872-444F-AF30-6E9477A31ECF}"/>
          </ac:spMkLst>
        </pc:spChg>
        <pc:spChg chg="mod">
          <ac:chgData name="hassan MH" userId="84cd2103f36ef0dc" providerId="LiveId" clId="{503E8875-88F6-4C29-BD5A-496F9A349BB6}" dt="2022-04-24T14:16:48.411" v="198"/>
          <ac:spMkLst>
            <pc:docMk/>
            <pc:sldMk cId="817428304" sldId="399"/>
            <ac:spMk id="223" creationId="{49F39EBB-4736-403C-9A72-8AB86EFC5CB3}"/>
          </ac:spMkLst>
        </pc:spChg>
        <pc:spChg chg="mod">
          <ac:chgData name="hassan MH" userId="84cd2103f36ef0dc" providerId="LiveId" clId="{503E8875-88F6-4C29-BD5A-496F9A349BB6}" dt="2022-04-24T14:16:48.411" v="198"/>
          <ac:spMkLst>
            <pc:docMk/>
            <pc:sldMk cId="817428304" sldId="399"/>
            <ac:spMk id="225" creationId="{A301BBEC-4C95-45F0-BC85-B45C910C3E38}"/>
          </ac:spMkLst>
        </pc:spChg>
        <pc:spChg chg="mod">
          <ac:chgData name="hassan MH" userId="84cd2103f36ef0dc" providerId="LiveId" clId="{503E8875-88F6-4C29-BD5A-496F9A349BB6}" dt="2022-04-24T14:16:48.411" v="198"/>
          <ac:spMkLst>
            <pc:docMk/>
            <pc:sldMk cId="817428304" sldId="399"/>
            <ac:spMk id="226" creationId="{8199AE4D-B354-48F4-B5AC-1A372D9BCBD7}"/>
          </ac:spMkLst>
        </pc:spChg>
        <pc:spChg chg="mod">
          <ac:chgData name="hassan MH" userId="84cd2103f36ef0dc" providerId="LiveId" clId="{503E8875-88F6-4C29-BD5A-496F9A349BB6}" dt="2022-04-24T14:16:48.411" v="198"/>
          <ac:spMkLst>
            <pc:docMk/>
            <pc:sldMk cId="817428304" sldId="399"/>
            <ac:spMk id="227" creationId="{18621AB7-3278-4F39-A7BB-38E3E483463D}"/>
          </ac:spMkLst>
        </pc:spChg>
        <pc:spChg chg="mod">
          <ac:chgData name="hassan MH" userId="84cd2103f36ef0dc" providerId="LiveId" clId="{503E8875-88F6-4C29-BD5A-496F9A349BB6}" dt="2022-04-24T14:16:48.411" v="198"/>
          <ac:spMkLst>
            <pc:docMk/>
            <pc:sldMk cId="817428304" sldId="399"/>
            <ac:spMk id="228" creationId="{AA2D5928-0210-4707-B9AC-69C09B67A670}"/>
          </ac:spMkLst>
        </pc:spChg>
        <pc:spChg chg="mod">
          <ac:chgData name="hassan MH" userId="84cd2103f36ef0dc" providerId="LiveId" clId="{503E8875-88F6-4C29-BD5A-496F9A349BB6}" dt="2022-04-24T14:16:48.411" v="198"/>
          <ac:spMkLst>
            <pc:docMk/>
            <pc:sldMk cId="817428304" sldId="399"/>
            <ac:spMk id="229" creationId="{A5DBAA48-2162-4B77-B9AB-2B9CB54665FD}"/>
          </ac:spMkLst>
        </pc:spChg>
        <pc:spChg chg="mod">
          <ac:chgData name="hassan MH" userId="84cd2103f36ef0dc" providerId="LiveId" clId="{503E8875-88F6-4C29-BD5A-496F9A349BB6}" dt="2022-04-24T14:16:48.411" v="198"/>
          <ac:spMkLst>
            <pc:docMk/>
            <pc:sldMk cId="817428304" sldId="399"/>
            <ac:spMk id="231" creationId="{CE4E341A-56EF-4051-81D8-301BDFFBE6C1}"/>
          </ac:spMkLst>
        </pc:spChg>
        <pc:spChg chg="mod">
          <ac:chgData name="hassan MH" userId="84cd2103f36ef0dc" providerId="LiveId" clId="{503E8875-88F6-4C29-BD5A-496F9A349BB6}" dt="2022-04-24T14:16:48.411" v="198"/>
          <ac:spMkLst>
            <pc:docMk/>
            <pc:sldMk cId="817428304" sldId="399"/>
            <ac:spMk id="232" creationId="{83B6831E-F6FF-43A1-9D3B-4AA75BE6D99F}"/>
          </ac:spMkLst>
        </pc:spChg>
        <pc:spChg chg="mod">
          <ac:chgData name="hassan MH" userId="84cd2103f36ef0dc" providerId="LiveId" clId="{503E8875-88F6-4C29-BD5A-496F9A349BB6}" dt="2022-04-24T14:16:48.411" v="198"/>
          <ac:spMkLst>
            <pc:docMk/>
            <pc:sldMk cId="817428304" sldId="399"/>
            <ac:spMk id="233" creationId="{7E86BB3F-D121-4DE1-99BD-3BA237B29ABC}"/>
          </ac:spMkLst>
        </pc:spChg>
        <pc:spChg chg="mod">
          <ac:chgData name="hassan MH" userId="84cd2103f36ef0dc" providerId="LiveId" clId="{503E8875-88F6-4C29-BD5A-496F9A349BB6}" dt="2022-04-24T14:16:48.411" v="198"/>
          <ac:spMkLst>
            <pc:docMk/>
            <pc:sldMk cId="817428304" sldId="399"/>
            <ac:spMk id="234" creationId="{0891D164-F0D8-40AD-9A29-F25DBD15707D}"/>
          </ac:spMkLst>
        </pc:spChg>
        <pc:spChg chg="mod">
          <ac:chgData name="hassan MH" userId="84cd2103f36ef0dc" providerId="LiveId" clId="{503E8875-88F6-4C29-BD5A-496F9A349BB6}" dt="2022-04-24T14:16:48.411" v="198"/>
          <ac:spMkLst>
            <pc:docMk/>
            <pc:sldMk cId="817428304" sldId="399"/>
            <ac:spMk id="235" creationId="{A791AE06-1303-417C-A066-4E2868904323}"/>
          </ac:spMkLst>
        </pc:spChg>
        <pc:spChg chg="mod">
          <ac:chgData name="hassan MH" userId="84cd2103f36ef0dc" providerId="LiveId" clId="{503E8875-88F6-4C29-BD5A-496F9A349BB6}" dt="2022-04-24T14:16:48.411" v="198"/>
          <ac:spMkLst>
            <pc:docMk/>
            <pc:sldMk cId="817428304" sldId="399"/>
            <ac:spMk id="236" creationId="{81CB4547-5496-4846-AD2F-4FDE4C5E44F1}"/>
          </ac:spMkLst>
        </pc:spChg>
        <pc:spChg chg="mod">
          <ac:chgData name="hassan MH" userId="84cd2103f36ef0dc" providerId="LiveId" clId="{503E8875-88F6-4C29-BD5A-496F9A349BB6}" dt="2022-04-24T14:16:48.411" v="198"/>
          <ac:spMkLst>
            <pc:docMk/>
            <pc:sldMk cId="817428304" sldId="399"/>
            <ac:spMk id="237" creationId="{5D0314AD-C4A7-4DCE-9795-2740C0065834}"/>
          </ac:spMkLst>
        </pc:spChg>
        <pc:spChg chg="mod">
          <ac:chgData name="hassan MH" userId="84cd2103f36ef0dc" providerId="LiveId" clId="{503E8875-88F6-4C29-BD5A-496F9A349BB6}" dt="2022-04-24T14:16:48.411" v="198"/>
          <ac:spMkLst>
            <pc:docMk/>
            <pc:sldMk cId="817428304" sldId="399"/>
            <ac:spMk id="238" creationId="{30AF5BBB-9786-4C50-B808-090FB779322F}"/>
          </ac:spMkLst>
        </pc:spChg>
        <pc:spChg chg="mod">
          <ac:chgData name="hassan MH" userId="84cd2103f36ef0dc" providerId="LiveId" clId="{503E8875-88F6-4C29-BD5A-496F9A349BB6}" dt="2022-04-24T14:16:48.411" v="198"/>
          <ac:spMkLst>
            <pc:docMk/>
            <pc:sldMk cId="817428304" sldId="399"/>
            <ac:spMk id="239" creationId="{221ACC6A-607E-4979-AECB-0F1DDFADD669}"/>
          </ac:spMkLst>
        </pc:spChg>
        <pc:spChg chg="mod">
          <ac:chgData name="hassan MH" userId="84cd2103f36ef0dc" providerId="LiveId" clId="{503E8875-88F6-4C29-BD5A-496F9A349BB6}" dt="2022-04-24T14:16:48.411" v="198"/>
          <ac:spMkLst>
            <pc:docMk/>
            <pc:sldMk cId="817428304" sldId="399"/>
            <ac:spMk id="240" creationId="{C86BD025-9A95-4CFB-8199-E6834748F7C8}"/>
          </ac:spMkLst>
        </pc:spChg>
        <pc:spChg chg="mod">
          <ac:chgData name="hassan MH" userId="84cd2103f36ef0dc" providerId="LiveId" clId="{503E8875-88F6-4C29-BD5A-496F9A349BB6}" dt="2022-04-24T14:16:48.411" v="198"/>
          <ac:spMkLst>
            <pc:docMk/>
            <pc:sldMk cId="817428304" sldId="399"/>
            <ac:spMk id="241" creationId="{576D5B28-CC80-4538-A765-57A92F35E7A5}"/>
          </ac:spMkLst>
        </pc:spChg>
        <pc:spChg chg="mod">
          <ac:chgData name="hassan MH" userId="84cd2103f36ef0dc" providerId="LiveId" clId="{503E8875-88F6-4C29-BD5A-496F9A349BB6}" dt="2022-04-24T14:16:48.411" v="198"/>
          <ac:spMkLst>
            <pc:docMk/>
            <pc:sldMk cId="817428304" sldId="399"/>
            <ac:spMk id="243" creationId="{10172FF4-735F-4F5C-800E-E33432A95ACC}"/>
          </ac:spMkLst>
        </pc:spChg>
        <pc:spChg chg="mod">
          <ac:chgData name="hassan MH" userId="84cd2103f36ef0dc" providerId="LiveId" clId="{503E8875-88F6-4C29-BD5A-496F9A349BB6}" dt="2022-04-24T14:16:48.411" v="198"/>
          <ac:spMkLst>
            <pc:docMk/>
            <pc:sldMk cId="817428304" sldId="399"/>
            <ac:spMk id="244" creationId="{C8285ED4-EA75-4F19-8D86-21A2BFCCDF46}"/>
          </ac:spMkLst>
        </pc:spChg>
        <pc:spChg chg="mod">
          <ac:chgData name="hassan MH" userId="84cd2103f36ef0dc" providerId="LiveId" clId="{503E8875-88F6-4C29-BD5A-496F9A349BB6}" dt="2022-04-24T14:16:48.411" v="198"/>
          <ac:spMkLst>
            <pc:docMk/>
            <pc:sldMk cId="817428304" sldId="399"/>
            <ac:spMk id="245" creationId="{4CFD4BAB-DF3B-46A4-A158-8351CE37E360}"/>
          </ac:spMkLst>
        </pc:spChg>
        <pc:spChg chg="mod">
          <ac:chgData name="hassan MH" userId="84cd2103f36ef0dc" providerId="LiveId" clId="{503E8875-88F6-4C29-BD5A-496F9A349BB6}" dt="2022-04-24T14:16:48.411" v="198"/>
          <ac:spMkLst>
            <pc:docMk/>
            <pc:sldMk cId="817428304" sldId="399"/>
            <ac:spMk id="246" creationId="{80DF34C4-0BD0-405E-A83A-6E720FC74A3F}"/>
          </ac:spMkLst>
        </pc:spChg>
        <pc:spChg chg="mod">
          <ac:chgData name="hassan MH" userId="84cd2103f36ef0dc" providerId="LiveId" clId="{503E8875-88F6-4C29-BD5A-496F9A349BB6}" dt="2022-04-24T14:16:48.411" v="198"/>
          <ac:spMkLst>
            <pc:docMk/>
            <pc:sldMk cId="817428304" sldId="399"/>
            <ac:spMk id="247" creationId="{49BBD003-A169-4C4D-B98E-05E9836ACA3E}"/>
          </ac:spMkLst>
        </pc:spChg>
        <pc:spChg chg="mod">
          <ac:chgData name="hassan MH" userId="84cd2103f36ef0dc" providerId="LiveId" clId="{503E8875-88F6-4C29-BD5A-496F9A349BB6}" dt="2022-04-24T14:16:48.411" v="198"/>
          <ac:spMkLst>
            <pc:docMk/>
            <pc:sldMk cId="817428304" sldId="399"/>
            <ac:spMk id="248" creationId="{BE1714FF-6546-4BFA-B6E8-A6891B4D9660}"/>
          </ac:spMkLst>
        </pc:spChg>
        <pc:spChg chg="mod">
          <ac:chgData name="hassan MH" userId="84cd2103f36ef0dc" providerId="LiveId" clId="{503E8875-88F6-4C29-BD5A-496F9A349BB6}" dt="2022-04-24T14:16:48.411" v="198"/>
          <ac:spMkLst>
            <pc:docMk/>
            <pc:sldMk cId="817428304" sldId="399"/>
            <ac:spMk id="249" creationId="{2650BEB0-9C6C-4122-B780-2035E9BF6FD7}"/>
          </ac:spMkLst>
        </pc:spChg>
        <pc:spChg chg="mod">
          <ac:chgData name="hassan MH" userId="84cd2103f36ef0dc" providerId="LiveId" clId="{503E8875-88F6-4C29-BD5A-496F9A349BB6}" dt="2022-04-24T14:16:48.411" v="198"/>
          <ac:spMkLst>
            <pc:docMk/>
            <pc:sldMk cId="817428304" sldId="399"/>
            <ac:spMk id="250" creationId="{CD8E202B-1270-4288-8F80-DC262368746E}"/>
          </ac:spMkLst>
        </pc:spChg>
        <pc:spChg chg="mod">
          <ac:chgData name="hassan MH" userId="84cd2103f36ef0dc" providerId="LiveId" clId="{503E8875-88F6-4C29-BD5A-496F9A349BB6}" dt="2022-04-24T14:16:48.411" v="198"/>
          <ac:spMkLst>
            <pc:docMk/>
            <pc:sldMk cId="817428304" sldId="399"/>
            <ac:spMk id="251" creationId="{2A480A4F-71BC-4A49-8DB7-92A6CDFDD0CC}"/>
          </ac:spMkLst>
        </pc:spChg>
        <pc:spChg chg="mod">
          <ac:chgData name="hassan MH" userId="84cd2103f36ef0dc" providerId="LiveId" clId="{503E8875-88F6-4C29-BD5A-496F9A349BB6}" dt="2022-04-24T14:16:48.411" v="198"/>
          <ac:spMkLst>
            <pc:docMk/>
            <pc:sldMk cId="817428304" sldId="399"/>
            <ac:spMk id="252" creationId="{EDBDAFBA-5702-477F-8CB5-57D31C08A3EC}"/>
          </ac:spMkLst>
        </pc:spChg>
        <pc:spChg chg="mod">
          <ac:chgData name="hassan MH" userId="84cd2103f36ef0dc" providerId="LiveId" clId="{503E8875-88F6-4C29-BD5A-496F9A349BB6}" dt="2022-04-24T14:16:48.411" v="198"/>
          <ac:spMkLst>
            <pc:docMk/>
            <pc:sldMk cId="817428304" sldId="399"/>
            <ac:spMk id="253" creationId="{C92B14FA-C562-4EA5-A8F7-5FF362FDDC0B}"/>
          </ac:spMkLst>
        </pc:spChg>
        <pc:spChg chg="mod">
          <ac:chgData name="hassan MH" userId="84cd2103f36ef0dc" providerId="LiveId" clId="{503E8875-88F6-4C29-BD5A-496F9A349BB6}" dt="2022-04-24T14:16:48.411" v="198"/>
          <ac:spMkLst>
            <pc:docMk/>
            <pc:sldMk cId="817428304" sldId="399"/>
            <ac:spMk id="254" creationId="{BFCD22B7-2416-4F3A-B0E1-8D5DDFDDF9DE}"/>
          </ac:spMkLst>
        </pc:spChg>
        <pc:spChg chg="mod">
          <ac:chgData name="hassan MH" userId="84cd2103f36ef0dc" providerId="LiveId" clId="{503E8875-88F6-4C29-BD5A-496F9A349BB6}" dt="2022-04-24T14:16:48.411" v="198"/>
          <ac:spMkLst>
            <pc:docMk/>
            <pc:sldMk cId="817428304" sldId="399"/>
            <ac:spMk id="255" creationId="{AF064953-ED6B-44FC-BD39-46492639DC89}"/>
          </ac:spMkLst>
        </pc:spChg>
        <pc:spChg chg="mod">
          <ac:chgData name="hassan MH" userId="84cd2103f36ef0dc" providerId="LiveId" clId="{503E8875-88F6-4C29-BD5A-496F9A349BB6}" dt="2022-04-24T14:16:48.411" v="198"/>
          <ac:spMkLst>
            <pc:docMk/>
            <pc:sldMk cId="817428304" sldId="399"/>
            <ac:spMk id="256" creationId="{2C43F66D-E4E5-4C5A-8858-00D10B7584B0}"/>
          </ac:spMkLst>
        </pc:spChg>
        <pc:spChg chg="mod">
          <ac:chgData name="hassan MH" userId="84cd2103f36ef0dc" providerId="LiveId" clId="{503E8875-88F6-4C29-BD5A-496F9A349BB6}" dt="2022-04-24T14:16:48.411" v="198"/>
          <ac:spMkLst>
            <pc:docMk/>
            <pc:sldMk cId="817428304" sldId="399"/>
            <ac:spMk id="257" creationId="{F935914A-C757-4895-9BD7-43F05AE81102}"/>
          </ac:spMkLst>
        </pc:spChg>
        <pc:spChg chg="mod">
          <ac:chgData name="hassan MH" userId="84cd2103f36ef0dc" providerId="LiveId" clId="{503E8875-88F6-4C29-BD5A-496F9A349BB6}" dt="2022-04-24T14:16:48.411" v="198"/>
          <ac:spMkLst>
            <pc:docMk/>
            <pc:sldMk cId="817428304" sldId="399"/>
            <ac:spMk id="258" creationId="{DB94FEC8-F0BA-4E2C-8BC5-22F74C5F6567}"/>
          </ac:spMkLst>
        </pc:spChg>
        <pc:spChg chg="mod">
          <ac:chgData name="hassan MH" userId="84cd2103f36ef0dc" providerId="LiveId" clId="{503E8875-88F6-4C29-BD5A-496F9A349BB6}" dt="2022-04-24T14:16:48.411" v="198"/>
          <ac:spMkLst>
            <pc:docMk/>
            <pc:sldMk cId="817428304" sldId="399"/>
            <ac:spMk id="259" creationId="{BE6C4F14-EFE4-47D3-9556-927CE70D0D2F}"/>
          </ac:spMkLst>
        </pc:spChg>
        <pc:spChg chg="mod">
          <ac:chgData name="hassan MH" userId="84cd2103f36ef0dc" providerId="LiveId" clId="{503E8875-88F6-4C29-BD5A-496F9A349BB6}" dt="2022-04-24T14:16:48.411" v="198"/>
          <ac:spMkLst>
            <pc:docMk/>
            <pc:sldMk cId="817428304" sldId="399"/>
            <ac:spMk id="260" creationId="{0968BB7C-99DE-4790-9163-9F03E83E4765}"/>
          </ac:spMkLst>
        </pc:spChg>
        <pc:spChg chg="mod">
          <ac:chgData name="hassan MH" userId="84cd2103f36ef0dc" providerId="LiveId" clId="{503E8875-88F6-4C29-BD5A-496F9A349BB6}" dt="2022-04-24T14:16:48.411" v="198"/>
          <ac:spMkLst>
            <pc:docMk/>
            <pc:sldMk cId="817428304" sldId="399"/>
            <ac:spMk id="261" creationId="{0B93D1BA-C990-4F3B-80A6-E1627A8E62D5}"/>
          </ac:spMkLst>
        </pc:spChg>
        <pc:spChg chg="mod">
          <ac:chgData name="hassan MH" userId="84cd2103f36ef0dc" providerId="LiveId" clId="{503E8875-88F6-4C29-BD5A-496F9A349BB6}" dt="2022-04-24T14:16:48.411" v="198"/>
          <ac:spMkLst>
            <pc:docMk/>
            <pc:sldMk cId="817428304" sldId="399"/>
            <ac:spMk id="262" creationId="{F6CF12E5-CD39-4D13-A1D4-8D47EC3126AC}"/>
          </ac:spMkLst>
        </pc:spChg>
        <pc:spChg chg="mod">
          <ac:chgData name="hassan MH" userId="84cd2103f36ef0dc" providerId="LiveId" clId="{503E8875-88F6-4C29-BD5A-496F9A349BB6}" dt="2022-04-24T14:16:48.411" v="198"/>
          <ac:spMkLst>
            <pc:docMk/>
            <pc:sldMk cId="817428304" sldId="399"/>
            <ac:spMk id="263" creationId="{6C269272-BB69-4E21-82E6-5C2F81EEA4C2}"/>
          </ac:spMkLst>
        </pc:spChg>
        <pc:spChg chg="mod">
          <ac:chgData name="hassan MH" userId="84cd2103f36ef0dc" providerId="LiveId" clId="{503E8875-88F6-4C29-BD5A-496F9A349BB6}" dt="2022-04-24T14:16:48.411" v="198"/>
          <ac:spMkLst>
            <pc:docMk/>
            <pc:sldMk cId="817428304" sldId="399"/>
            <ac:spMk id="264" creationId="{E2A648B6-D914-4A0D-8892-525696BE7C42}"/>
          </ac:spMkLst>
        </pc:spChg>
        <pc:spChg chg="mod">
          <ac:chgData name="hassan MH" userId="84cd2103f36ef0dc" providerId="LiveId" clId="{503E8875-88F6-4C29-BD5A-496F9A349BB6}" dt="2022-04-24T14:16:48.411" v="198"/>
          <ac:spMkLst>
            <pc:docMk/>
            <pc:sldMk cId="817428304" sldId="399"/>
            <ac:spMk id="265" creationId="{EB3CC8E6-9A89-48C1-8372-8AA62C3FCE49}"/>
          </ac:spMkLst>
        </pc:spChg>
        <pc:spChg chg="mod">
          <ac:chgData name="hassan MH" userId="84cd2103f36ef0dc" providerId="LiveId" clId="{503E8875-88F6-4C29-BD5A-496F9A349BB6}" dt="2022-04-24T15:13:19.285" v="1104"/>
          <ac:spMkLst>
            <pc:docMk/>
            <pc:sldMk cId="817428304" sldId="399"/>
            <ac:spMk id="267" creationId="{926433FE-9A67-4E95-8450-C095F27233A3}"/>
          </ac:spMkLst>
        </pc:spChg>
        <pc:spChg chg="mod">
          <ac:chgData name="hassan MH" userId="84cd2103f36ef0dc" providerId="LiveId" clId="{503E8875-88F6-4C29-BD5A-496F9A349BB6}" dt="2022-04-24T15:13:19.285" v="1104"/>
          <ac:spMkLst>
            <pc:docMk/>
            <pc:sldMk cId="817428304" sldId="399"/>
            <ac:spMk id="268" creationId="{8910561F-ACB4-4870-984C-F631B46DF6AD}"/>
          </ac:spMkLst>
        </pc:spChg>
        <pc:spChg chg="mod">
          <ac:chgData name="hassan MH" userId="84cd2103f36ef0dc" providerId="LiveId" clId="{503E8875-88F6-4C29-BD5A-496F9A349BB6}" dt="2022-04-24T15:13:19.285" v="1104"/>
          <ac:spMkLst>
            <pc:docMk/>
            <pc:sldMk cId="817428304" sldId="399"/>
            <ac:spMk id="269" creationId="{0F60FC69-6211-46F5-BF57-725A21B80197}"/>
          </ac:spMkLst>
        </pc:spChg>
        <pc:spChg chg="mod">
          <ac:chgData name="hassan MH" userId="84cd2103f36ef0dc" providerId="LiveId" clId="{503E8875-88F6-4C29-BD5A-496F9A349BB6}" dt="2022-04-24T15:13:19.285" v="1104"/>
          <ac:spMkLst>
            <pc:docMk/>
            <pc:sldMk cId="817428304" sldId="399"/>
            <ac:spMk id="270" creationId="{B1C94DF8-A42A-4DFF-AC6F-F4186A216AB0}"/>
          </ac:spMkLst>
        </pc:spChg>
        <pc:spChg chg="mod">
          <ac:chgData name="hassan MH" userId="84cd2103f36ef0dc" providerId="LiveId" clId="{503E8875-88F6-4C29-BD5A-496F9A349BB6}" dt="2022-04-24T15:13:19.285" v="1104"/>
          <ac:spMkLst>
            <pc:docMk/>
            <pc:sldMk cId="817428304" sldId="399"/>
            <ac:spMk id="271" creationId="{B176A49A-407C-450E-AE46-21D4D631482D}"/>
          </ac:spMkLst>
        </pc:spChg>
        <pc:spChg chg="mod">
          <ac:chgData name="hassan MH" userId="84cd2103f36ef0dc" providerId="LiveId" clId="{503E8875-88F6-4C29-BD5A-496F9A349BB6}" dt="2022-04-24T15:13:19.285" v="1104"/>
          <ac:spMkLst>
            <pc:docMk/>
            <pc:sldMk cId="817428304" sldId="399"/>
            <ac:spMk id="272" creationId="{BABB19EF-D383-4C99-A3B4-3745C296BB69}"/>
          </ac:spMkLst>
        </pc:spChg>
        <pc:spChg chg="mod">
          <ac:chgData name="hassan MH" userId="84cd2103f36ef0dc" providerId="LiveId" clId="{503E8875-88F6-4C29-BD5A-496F9A349BB6}" dt="2022-04-24T15:13:19.285" v="1104"/>
          <ac:spMkLst>
            <pc:docMk/>
            <pc:sldMk cId="817428304" sldId="399"/>
            <ac:spMk id="273" creationId="{ED7D916C-2EE8-41C2-8F6E-05BC1008A817}"/>
          </ac:spMkLst>
        </pc:spChg>
        <pc:spChg chg="mod">
          <ac:chgData name="hassan MH" userId="84cd2103f36ef0dc" providerId="LiveId" clId="{503E8875-88F6-4C29-BD5A-496F9A349BB6}" dt="2022-04-24T15:13:19.285" v="1104"/>
          <ac:spMkLst>
            <pc:docMk/>
            <pc:sldMk cId="817428304" sldId="399"/>
            <ac:spMk id="274" creationId="{BC24ED08-A986-4F9B-BA59-ABF42CFA938E}"/>
          </ac:spMkLst>
        </pc:spChg>
        <pc:spChg chg="mod">
          <ac:chgData name="hassan MH" userId="84cd2103f36ef0dc" providerId="LiveId" clId="{503E8875-88F6-4C29-BD5A-496F9A349BB6}" dt="2022-04-24T15:13:19.285" v="1104"/>
          <ac:spMkLst>
            <pc:docMk/>
            <pc:sldMk cId="817428304" sldId="399"/>
            <ac:spMk id="275" creationId="{0454A8AF-B7E9-43ED-860D-AF3554588AD4}"/>
          </ac:spMkLst>
        </pc:spChg>
        <pc:spChg chg="mod">
          <ac:chgData name="hassan MH" userId="84cd2103f36ef0dc" providerId="LiveId" clId="{503E8875-88F6-4C29-BD5A-496F9A349BB6}" dt="2022-04-24T15:13:19.285" v="1104"/>
          <ac:spMkLst>
            <pc:docMk/>
            <pc:sldMk cId="817428304" sldId="399"/>
            <ac:spMk id="276" creationId="{C67ED15F-1C29-4F9D-8F02-9F9C30A1EDED}"/>
          </ac:spMkLst>
        </pc:spChg>
        <pc:spChg chg="mod">
          <ac:chgData name="hassan MH" userId="84cd2103f36ef0dc" providerId="LiveId" clId="{503E8875-88F6-4C29-BD5A-496F9A349BB6}" dt="2022-04-24T15:13:19.285" v="1104"/>
          <ac:spMkLst>
            <pc:docMk/>
            <pc:sldMk cId="817428304" sldId="399"/>
            <ac:spMk id="277" creationId="{5E1E6087-F3F6-4DE8-A182-FA81D417C87F}"/>
          </ac:spMkLst>
        </pc:spChg>
        <pc:spChg chg="mod">
          <ac:chgData name="hassan MH" userId="84cd2103f36ef0dc" providerId="LiveId" clId="{503E8875-88F6-4C29-BD5A-496F9A349BB6}" dt="2022-04-24T15:13:19.285" v="1104"/>
          <ac:spMkLst>
            <pc:docMk/>
            <pc:sldMk cId="817428304" sldId="399"/>
            <ac:spMk id="278" creationId="{90F5BFCD-6CD6-491C-B203-7AD8A8FBB6C0}"/>
          </ac:spMkLst>
        </pc:spChg>
        <pc:spChg chg="mod">
          <ac:chgData name="hassan MH" userId="84cd2103f36ef0dc" providerId="LiveId" clId="{503E8875-88F6-4C29-BD5A-496F9A349BB6}" dt="2022-04-24T15:13:19.285" v="1104"/>
          <ac:spMkLst>
            <pc:docMk/>
            <pc:sldMk cId="817428304" sldId="399"/>
            <ac:spMk id="280" creationId="{8DBAA77A-A4B9-42AE-A4FC-575608A3338D}"/>
          </ac:spMkLst>
        </pc:spChg>
        <pc:spChg chg="mod">
          <ac:chgData name="hassan MH" userId="84cd2103f36ef0dc" providerId="LiveId" clId="{503E8875-88F6-4C29-BD5A-496F9A349BB6}" dt="2022-04-24T15:13:19.285" v="1104"/>
          <ac:spMkLst>
            <pc:docMk/>
            <pc:sldMk cId="817428304" sldId="399"/>
            <ac:spMk id="281" creationId="{0841F84C-785C-4271-93C4-53A9A30DCBB6}"/>
          </ac:spMkLst>
        </pc:spChg>
        <pc:spChg chg="mod">
          <ac:chgData name="hassan MH" userId="84cd2103f36ef0dc" providerId="LiveId" clId="{503E8875-88F6-4C29-BD5A-496F9A349BB6}" dt="2022-04-24T15:13:19.285" v="1104"/>
          <ac:spMkLst>
            <pc:docMk/>
            <pc:sldMk cId="817428304" sldId="399"/>
            <ac:spMk id="282" creationId="{BEC0987F-812B-449D-9E0C-84201C44DCE8}"/>
          </ac:spMkLst>
        </pc:spChg>
        <pc:spChg chg="mod">
          <ac:chgData name="hassan MH" userId="84cd2103f36ef0dc" providerId="LiveId" clId="{503E8875-88F6-4C29-BD5A-496F9A349BB6}" dt="2022-04-24T15:13:19.285" v="1104"/>
          <ac:spMkLst>
            <pc:docMk/>
            <pc:sldMk cId="817428304" sldId="399"/>
            <ac:spMk id="283" creationId="{2F406357-00AB-42D3-AE46-B173516DE8B0}"/>
          </ac:spMkLst>
        </pc:spChg>
        <pc:spChg chg="mod">
          <ac:chgData name="hassan MH" userId="84cd2103f36ef0dc" providerId="LiveId" clId="{503E8875-88F6-4C29-BD5A-496F9A349BB6}" dt="2022-04-24T15:13:19.285" v="1104"/>
          <ac:spMkLst>
            <pc:docMk/>
            <pc:sldMk cId="817428304" sldId="399"/>
            <ac:spMk id="284" creationId="{43CF0D8D-C0A2-4439-B1F2-194DFB81CF1F}"/>
          </ac:spMkLst>
        </pc:spChg>
        <pc:spChg chg="mod">
          <ac:chgData name="hassan MH" userId="84cd2103f36ef0dc" providerId="LiveId" clId="{503E8875-88F6-4C29-BD5A-496F9A349BB6}" dt="2022-04-24T15:13:19.285" v="1104"/>
          <ac:spMkLst>
            <pc:docMk/>
            <pc:sldMk cId="817428304" sldId="399"/>
            <ac:spMk id="285" creationId="{9EDA9602-EA5D-4547-A747-7E4592B6022C}"/>
          </ac:spMkLst>
        </pc:spChg>
        <pc:spChg chg="mod">
          <ac:chgData name="hassan MH" userId="84cd2103f36ef0dc" providerId="LiveId" clId="{503E8875-88F6-4C29-BD5A-496F9A349BB6}" dt="2022-04-24T15:13:19.285" v="1104"/>
          <ac:spMkLst>
            <pc:docMk/>
            <pc:sldMk cId="817428304" sldId="399"/>
            <ac:spMk id="290" creationId="{5C11C4AB-3C96-43F2-90B4-D924FAD60A3F}"/>
          </ac:spMkLst>
        </pc:spChg>
        <pc:spChg chg="mod">
          <ac:chgData name="hassan MH" userId="84cd2103f36ef0dc" providerId="LiveId" clId="{503E8875-88F6-4C29-BD5A-496F9A349BB6}" dt="2022-04-24T15:13:19.285" v="1104"/>
          <ac:spMkLst>
            <pc:docMk/>
            <pc:sldMk cId="817428304" sldId="399"/>
            <ac:spMk id="291" creationId="{E7D99742-CD22-486D-B84E-2F44098F3DF5}"/>
          </ac:spMkLst>
        </pc:spChg>
        <pc:spChg chg="mod">
          <ac:chgData name="hassan MH" userId="84cd2103f36ef0dc" providerId="LiveId" clId="{503E8875-88F6-4C29-BD5A-496F9A349BB6}" dt="2022-04-24T15:13:19.285" v="1104"/>
          <ac:spMkLst>
            <pc:docMk/>
            <pc:sldMk cId="817428304" sldId="399"/>
            <ac:spMk id="292" creationId="{FF9C9EBC-1653-4734-B5BC-C079ADA6ABF8}"/>
          </ac:spMkLst>
        </pc:spChg>
        <pc:spChg chg="mod">
          <ac:chgData name="hassan MH" userId="84cd2103f36ef0dc" providerId="LiveId" clId="{503E8875-88F6-4C29-BD5A-496F9A349BB6}" dt="2022-04-24T15:13:19.285" v="1104"/>
          <ac:spMkLst>
            <pc:docMk/>
            <pc:sldMk cId="817428304" sldId="399"/>
            <ac:spMk id="293" creationId="{7AFF7BBC-4A34-4236-A08E-31842B81A40C}"/>
          </ac:spMkLst>
        </pc:spChg>
        <pc:spChg chg="mod">
          <ac:chgData name="hassan MH" userId="84cd2103f36ef0dc" providerId="LiveId" clId="{503E8875-88F6-4C29-BD5A-496F9A349BB6}" dt="2022-04-24T15:13:19.285" v="1104"/>
          <ac:spMkLst>
            <pc:docMk/>
            <pc:sldMk cId="817428304" sldId="399"/>
            <ac:spMk id="294" creationId="{3808EA47-B75A-479E-A030-1BA5F0C1E393}"/>
          </ac:spMkLst>
        </pc:spChg>
        <pc:spChg chg="mod">
          <ac:chgData name="hassan MH" userId="84cd2103f36ef0dc" providerId="LiveId" clId="{503E8875-88F6-4C29-BD5A-496F9A349BB6}" dt="2022-04-24T15:13:19.285" v="1104"/>
          <ac:spMkLst>
            <pc:docMk/>
            <pc:sldMk cId="817428304" sldId="399"/>
            <ac:spMk id="295" creationId="{AC33B26C-2586-4037-8F87-3282097C2EA1}"/>
          </ac:spMkLst>
        </pc:spChg>
        <pc:spChg chg="mod">
          <ac:chgData name="hassan MH" userId="84cd2103f36ef0dc" providerId="LiveId" clId="{503E8875-88F6-4C29-BD5A-496F9A349BB6}" dt="2022-04-24T15:13:19.285" v="1104"/>
          <ac:spMkLst>
            <pc:docMk/>
            <pc:sldMk cId="817428304" sldId="399"/>
            <ac:spMk id="296" creationId="{E951F423-4B7F-47B7-9F89-813426548096}"/>
          </ac:spMkLst>
        </pc:spChg>
        <pc:spChg chg="mod">
          <ac:chgData name="hassan MH" userId="84cd2103f36ef0dc" providerId="LiveId" clId="{503E8875-88F6-4C29-BD5A-496F9A349BB6}" dt="2022-04-24T15:13:19.285" v="1104"/>
          <ac:spMkLst>
            <pc:docMk/>
            <pc:sldMk cId="817428304" sldId="399"/>
            <ac:spMk id="303" creationId="{CA5820BC-5402-4ABB-829D-EE2628A7C7A9}"/>
          </ac:spMkLst>
        </pc:spChg>
        <pc:spChg chg="mod">
          <ac:chgData name="hassan MH" userId="84cd2103f36ef0dc" providerId="LiveId" clId="{503E8875-88F6-4C29-BD5A-496F9A349BB6}" dt="2022-04-24T15:13:19.285" v="1104"/>
          <ac:spMkLst>
            <pc:docMk/>
            <pc:sldMk cId="817428304" sldId="399"/>
            <ac:spMk id="304" creationId="{AAC7B91E-E402-4BB7-9D5F-8752B64AF91F}"/>
          </ac:spMkLst>
        </pc:spChg>
        <pc:spChg chg="mod">
          <ac:chgData name="hassan MH" userId="84cd2103f36ef0dc" providerId="LiveId" clId="{503E8875-88F6-4C29-BD5A-496F9A349BB6}" dt="2022-04-24T15:13:19.285" v="1104"/>
          <ac:spMkLst>
            <pc:docMk/>
            <pc:sldMk cId="817428304" sldId="399"/>
            <ac:spMk id="305" creationId="{4E81CD32-3D0C-413A-8319-FF3D2F9283B5}"/>
          </ac:spMkLst>
        </pc:spChg>
        <pc:spChg chg="mod">
          <ac:chgData name="hassan MH" userId="84cd2103f36ef0dc" providerId="LiveId" clId="{503E8875-88F6-4C29-BD5A-496F9A349BB6}" dt="2022-04-24T15:13:19.285" v="1104"/>
          <ac:spMkLst>
            <pc:docMk/>
            <pc:sldMk cId="817428304" sldId="399"/>
            <ac:spMk id="306" creationId="{899B164C-44BB-4AC9-A74C-49D522DC7844}"/>
          </ac:spMkLst>
        </pc:spChg>
        <pc:spChg chg="mod">
          <ac:chgData name="hassan MH" userId="84cd2103f36ef0dc" providerId="LiveId" clId="{503E8875-88F6-4C29-BD5A-496F9A349BB6}" dt="2022-04-24T15:13:19.285" v="1104"/>
          <ac:spMkLst>
            <pc:docMk/>
            <pc:sldMk cId="817428304" sldId="399"/>
            <ac:spMk id="307" creationId="{AF2E2763-147F-4219-819F-48C8D1BDC33E}"/>
          </ac:spMkLst>
        </pc:spChg>
        <pc:spChg chg="mod">
          <ac:chgData name="hassan MH" userId="84cd2103f36ef0dc" providerId="LiveId" clId="{503E8875-88F6-4C29-BD5A-496F9A349BB6}" dt="2022-04-24T15:13:19.285" v="1104"/>
          <ac:spMkLst>
            <pc:docMk/>
            <pc:sldMk cId="817428304" sldId="399"/>
            <ac:spMk id="308" creationId="{0C6169C9-0A57-4606-A85A-8393E51C4A84}"/>
          </ac:spMkLst>
        </pc:spChg>
        <pc:spChg chg="mod">
          <ac:chgData name="hassan MH" userId="84cd2103f36ef0dc" providerId="LiveId" clId="{503E8875-88F6-4C29-BD5A-496F9A349BB6}" dt="2022-04-24T15:13:19.285" v="1104"/>
          <ac:spMkLst>
            <pc:docMk/>
            <pc:sldMk cId="817428304" sldId="399"/>
            <ac:spMk id="309" creationId="{DBD83A62-6BD7-4DA1-9F70-C3090326498D}"/>
          </ac:spMkLst>
        </pc:spChg>
        <pc:spChg chg="mod">
          <ac:chgData name="hassan MH" userId="84cd2103f36ef0dc" providerId="LiveId" clId="{503E8875-88F6-4C29-BD5A-496F9A349BB6}" dt="2022-04-24T15:13:19.285" v="1104"/>
          <ac:spMkLst>
            <pc:docMk/>
            <pc:sldMk cId="817428304" sldId="399"/>
            <ac:spMk id="310" creationId="{57AA5430-5EFF-44F8-95D2-4101A0C974C4}"/>
          </ac:spMkLst>
        </pc:spChg>
        <pc:spChg chg="mod">
          <ac:chgData name="hassan MH" userId="84cd2103f36ef0dc" providerId="LiveId" clId="{503E8875-88F6-4C29-BD5A-496F9A349BB6}" dt="2022-04-24T15:13:19.285" v="1104"/>
          <ac:spMkLst>
            <pc:docMk/>
            <pc:sldMk cId="817428304" sldId="399"/>
            <ac:spMk id="311" creationId="{E9D697DC-ACE0-445A-94A0-089CD395CBE5}"/>
          </ac:spMkLst>
        </pc:spChg>
        <pc:spChg chg="mod">
          <ac:chgData name="hassan MH" userId="84cd2103f36ef0dc" providerId="LiveId" clId="{503E8875-88F6-4C29-BD5A-496F9A349BB6}" dt="2022-04-24T15:13:19.285" v="1104"/>
          <ac:spMkLst>
            <pc:docMk/>
            <pc:sldMk cId="817428304" sldId="399"/>
            <ac:spMk id="312" creationId="{4DB4F1AC-649C-4236-9DCE-AB1ED8FA9EA2}"/>
          </ac:spMkLst>
        </pc:spChg>
        <pc:spChg chg="mod">
          <ac:chgData name="hassan MH" userId="84cd2103f36ef0dc" providerId="LiveId" clId="{503E8875-88F6-4C29-BD5A-496F9A349BB6}" dt="2022-04-24T15:13:19.285" v="1104"/>
          <ac:spMkLst>
            <pc:docMk/>
            <pc:sldMk cId="817428304" sldId="399"/>
            <ac:spMk id="313" creationId="{D524BF3F-C718-4CC0-BEF5-7BE5EBF48317}"/>
          </ac:spMkLst>
        </pc:spChg>
        <pc:spChg chg="mod">
          <ac:chgData name="hassan MH" userId="84cd2103f36ef0dc" providerId="LiveId" clId="{503E8875-88F6-4C29-BD5A-496F9A349BB6}" dt="2022-04-24T15:13:19.285" v="1104"/>
          <ac:spMkLst>
            <pc:docMk/>
            <pc:sldMk cId="817428304" sldId="399"/>
            <ac:spMk id="314" creationId="{17E87321-ED02-41A9-B9BF-9423E8185027}"/>
          </ac:spMkLst>
        </pc:spChg>
        <pc:spChg chg="mod">
          <ac:chgData name="hassan MH" userId="84cd2103f36ef0dc" providerId="LiveId" clId="{503E8875-88F6-4C29-BD5A-496F9A349BB6}" dt="2022-04-24T15:13:19.285" v="1104"/>
          <ac:spMkLst>
            <pc:docMk/>
            <pc:sldMk cId="817428304" sldId="399"/>
            <ac:spMk id="315" creationId="{ED901266-C679-4390-89AC-91B38D47DADF}"/>
          </ac:spMkLst>
        </pc:spChg>
        <pc:spChg chg="mod">
          <ac:chgData name="hassan MH" userId="84cd2103f36ef0dc" providerId="LiveId" clId="{503E8875-88F6-4C29-BD5A-496F9A349BB6}" dt="2022-04-24T15:13:19.285" v="1104"/>
          <ac:spMkLst>
            <pc:docMk/>
            <pc:sldMk cId="817428304" sldId="399"/>
            <ac:spMk id="316" creationId="{377B49C8-60BD-4430-AED6-57D9100EAF71}"/>
          </ac:spMkLst>
        </pc:spChg>
        <pc:spChg chg="mod">
          <ac:chgData name="hassan MH" userId="84cd2103f36ef0dc" providerId="LiveId" clId="{503E8875-88F6-4C29-BD5A-496F9A349BB6}" dt="2022-04-24T15:13:19.285" v="1104"/>
          <ac:spMkLst>
            <pc:docMk/>
            <pc:sldMk cId="817428304" sldId="399"/>
            <ac:spMk id="317" creationId="{A0A1AEDF-6BCF-486C-B534-3BEDEBE2BD88}"/>
          </ac:spMkLst>
        </pc:spChg>
        <pc:spChg chg="mod">
          <ac:chgData name="hassan MH" userId="84cd2103f36ef0dc" providerId="LiveId" clId="{503E8875-88F6-4C29-BD5A-496F9A349BB6}" dt="2022-04-24T15:13:19.285" v="1104"/>
          <ac:spMkLst>
            <pc:docMk/>
            <pc:sldMk cId="817428304" sldId="399"/>
            <ac:spMk id="318" creationId="{B373C286-3FA0-4D6B-9E45-A55B85B68AC2}"/>
          </ac:spMkLst>
        </pc:spChg>
        <pc:spChg chg="mod">
          <ac:chgData name="hassan MH" userId="84cd2103f36ef0dc" providerId="LiveId" clId="{503E8875-88F6-4C29-BD5A-496F9A349BB6}" dt="2022-04-24T15:13:19.285" v="1104"/>
          <ac:spMkLst>
            <pc:docMk/>
            <pc:sldMk cId="817428304" sldId="399"/>
            <ac:spMk id="319" creationId="{5C67A6AC-5F2E-41B6-BD52-8469A82DA9FC}"/>
          </ac:spMkLst>
        </pc:spChg>
        <pc:spChg chg="mod">
          <ac:chgData name="hassan MH" userId="84cd2103f36ef0dc" providerId="LiveId" clId="{503E8875-88F6-4C29-BD5A-496F9A349BB6}" dt="2022-04-24T15:13:19.285" v="1104"/>
          <ac:spMkLst>
            <pc:docMk/>
            <pc:sldMk cId="817428304" sldId="399"/>
            <ac:spMk id="320" creationId="{2F54885E-FFA3-4312-B1AB-BD204C78FC01}"/>
          </ac:spMkLst>
        </pc:spChg>
        <pc:spChg chg="mod">
          <ac:chgData name="hassan MH" userId="84cd2103f36ef0dc" providerId="LiveId" clId="{503E8875-88F6-4C29-BD5A-496F9A349BB6}" dt="2022-04-24T15:13:19.285" v="1104"/>
          <ac:spMkLst>
            <pc:docMk/>
            <pc:sldMk cId="817428304" sldId="399"/>
            <ac:spMk id="321" creationId="{530571AF-581F-42EB-969E-D7ABE57194F7}"/>
          </ac:spMkLst>
        </pc:spChg>
        <pc:spChg chg="mod">
          <ac:chgData name="hassan MH" userId="84cd2103f36ef0dc" providerId="LiveId" clId="{503E8875-88F6-4C29-BD5A-496F9A349BB6}" dt="2022-04-24T15:13:19.285" v="1104"/>
          <ac:spMkLst>
            <pc:docMk/>
            <pc:sldMk cId="817428304" sldId="399"/>
            <ac:spMk id="322" creationId="{710AEA76-368C-4981-A9B8-8D2FF741935B}"/>
          </ac:spMkLst>
        </pc:spChg>
        <pc:spChg chg="mod">
          <ac:chgData name="hassan MH" userId="84cd2103f36ef0dc" providerId="LiveId" clId="{503E8875-88F6-4C29-BD5A-496F9A349BB6}" dt="2022-04-24T15:13:19.285" v="1104"/>
          <ac:spMkLst>
            <pc:docMk/>
            <pc:sldMk cId="817428304" sldId="399"/>
            <ac:spMk id="323" creationId="{21777855-29BA-432B-AE6C-8C730F1F0C7D}"/>
          </ac:spMkLst>
        </pc:spChg>
        <pc:spChg chg="mod">
          <ac:chgData name="hassan MH" userId="84cd2103f36ef0dc" providerId="LiveId" clId="{503E8875-88F6-4C29-BD5A-496F9A349BB6}" dt="2022-04-24T15:13:19.285" v="1104"/>
          <ac:spMkLst>
            <pc:docMk/>
            <pc:sldMk cId="817428304" sldId="399"/>
            <ac:spMk id="324" creationId="{8A3CE360-5588-4639-B67D-180BD254576F}"/>
          </ac:spMkLst>
        </pc:spChg>
        <pc:spChg chg="mod">
          <ac:chgData name="hassan MH" userId="84cd2103f36ef0dc" providerId="LiveId" clId="{503E8875-88F6-4C29-BD5A-496F9A349BB6}" dt="2022-04-24T15:13:19.285" v="1104"/>
          <ac:spMkLst>
            <pc:docMk/>
            <pc:sldMk cId="817428304" sldId="399"/>
            <ac:spMk id="325" creationId="{C7BCBC8C-F03B-4658-BEC6-8F1B03578E4A}"/>
          </ac:spMkLst>
        </pc:spChg>
        <pc:spChg chg="mod">
          <ac:chgData name="hassan MH" userId="84cd2103f36ef0dc" providerId="LiveId" clId="{503E8875-88F6-4C29-BD5A-496F9A349BB6}" dt="2022-04-24T15:13:19.285" v="1104"/>
          <ac:spMkLst>
            <pc:docMk/>
            <pc:sldMk cId="817428304" sldId="399"/>
            <ac:spMk id="327" creationId="{A3DDE41F-9A1F-4896-8BED-19E6D6008DFB}"/>
          </ac:spMkLst>
        </pc:spChg>
        <pc:spChg chg="mod">
          <ac:chgData name="hassan MH" userId="84cd2103f36ef0dc" providerId="LiveId" clId="{503E8875-88F6-4C29-BD5A-496F9A349BB6}" dt="2022-04-24T15:13:19.285" v="1104"/>
          <ac:spMkLst>
            <pc:docMk/>
            <pc:sldMk cId="817428304" sldId="399"/>
            <ac:spMk id="328" creationId="{1440DBB0-2D19-4FDD-995F-64475C10EB0F}"/>
          </ac:spMkLst>
        </pc:spChg>
        <pc:spChg chg="mod">
          <ac:chgData name="hassan MH" userId="84cd2103f36ef0dc" providerId="LiveId" clId="{503E8875-88F6-4C29-BD5A-496F9A349BB6}" dt="2022-04-24T15:13:19.285" v="1104"/>
          <ac:spMkLst>
            <pc:docMk/>
            <pc:sldMk cId="817428304" sldId="399"/>
            <ac:spMk id="329" creationId="{4E641A87-3243-47A1-8A5D-81D2299297C5}"/>
          </ac:spMkLst>
        </pc:spChg>
        <pc:spChg chg="mod">
          <ac:chgData name="hassan MH" userId="84cd2103f36ef0dc" providerId="LiveId" clId="{503E8875-88F6-4C29-BD5A-496F9A349BB6}" dt="2022-04-24T15:13:19.285" v="1104"/>
          <ac:spMkLst>
            <pc:docMk/>
            <pc:sldMk cId="817428304" sldId="399"/>
            <ac:spMk id="330" creationId="{0B70F102-C1C2-48AC-AB5D-D08D5249A103}"/>
          </ac:spMkLst>
        </pc:spChg>
        <pc:spChg chg="mod">
          <ac:chgData name="hassan MH" userId="84cd2103f36ef0dc" providerId="LiveId" clId="{503E8875-88F6-4C29-BD5A-496F9A349BB6}" dt="2022-04-24T15:13:19.285" v="1104"/>
          <ac:spMkLst>
            <pc:docMk/>
            <pc:sldMk cId="817428304" sldId="399"/>
            <ac:spMk id="332" creationId="{E2B79F2B-4AD4-4841-947D-BD1C472723E0}"/>
          </ac:spMkLst>
        </pc:spChg>
        <pc:spChg chg="mod">
          <ac:chgData name="hassan MH" userId="84cd2103f36ef0dc" providerId="LiveId" clId="{503E8875-88F6-4C29-BD5A-496F9A349BB6}" dt="2022-04-24T15:13:19.285" v="1104"/>
          <ac:spMkLst>
            <pc:docMk/>
            <pc:sldMk cId="817428304" sldId="399"/>
            <ac:spMk id="335" creationId="{BBE8A33E-625B-4DDC-ACC9-41F551017498}"/>
          </ac:spMkLst>
        </pc:spChg>
        <pc:spChg chg="mod">
          <ac:chgData name="hassan MH" userId="84cd2103f36ef0dc" providerId="LiveId" clId="{503E8875-88F6-4C29-BD5A-496F9A349BB6}" dt="2022-04-24T15:13:19.285" v="1104"/>
          <ac:spMkLst>
            <pc:docMk/>
            <pc:sldMk cId="817428304" sldId="399"/>
            <ac:spMk id="336" creationId="{910A357C-92ED-4E26-AB84-D32E19645333}"/>
          </ac:spMkLst>
        </pc:spChg>
        <pc:spChg chg="mod">
          <ac:chgData name="hassan MH" userId="84cd2103f36ef0dc" providerId="LiveId" clId="{503E8875-88F6-4C29-BD5A-496F9A349BB6}" dt="2022-04-24T15:13:19.285" v="1104"/>
          <ac:spMkLst>
            <pc:docMk/>
            <pc:sldMk cId="817428304" sldId="399"/>
            <ac:spMk id="337" creationId="{73214FB9-FCA2-42D5-A32E-874950EFE3BD}"/>
          </ac:spMkLst>
        </pc:spChg>
        <pc:spChg chg="mod">
          <ac:chgData name="hassan MH" userId="84cd2103f36ef0dc" providerId="LiveId" clId="{503E8875-88F6-4C29-BD5A-496F9A349BB6}" dt="2022-04-24T15:13:19.285" v="1104"/>
          <ac:spMkLst>
            <pc:docMk/>
            <pc:sldMk cId="817428304" sldId="399"/>
            <ac:spMk id="339" creationId="{E2BE56A4-F2FC-46A9-A022-33D091946C62}"/>
          </ac:spMkLst>
        </pc:spChg>
        <pc:spChg chg="mod">
          <ac:chgData name="hassan MH" userId="84cd2103f36ef0dc" providerId="LiveId" clId="{503E8875-88F6-4C29-BD5A-496F9A349BB6}" dt="2022-04-24T15:13:19.285" v="1104"/>
          <ac:spMkLst>
            <pc:docMk/>
            <pc:sldMk cId="817428304" sldId="399"/>
            <ac:spMk id="340" creationId="{7262360E-280F-43DE-A951-50C520CA7A2C}"/>
          </ac:spMkLst>
        </pc:spChg>
        <pc:spChg chg="mod">
          <ac:chgData name="hassan MH" userId="84cd2103f36ef0dc" providerId="LiveId" clId="{503E8875-88F6-4C29-BD5A-496F9A349BB6}" dt="2022-04-24T15:13:19.285" v="1104"/>
          <ac:spMkLst>
            <pc:docMk/>
            <pc:sldMk cId="817428304" sldId="399"/>
            <ac:spMk id="341" creationId="{273C6F87-C1B5-425C-A98A-164D44C79CE9}"/>
          </ac:spMkLst>
        </pc:spChg>
        <pc:spChg chg="mod">
          <ac:chgData name="hassan MH" userId="84cd2103f36ef0dc" providerId="LiveId" clId="{503E8875-88F6-4C29-BD5A-496F9A349BB6}" dt="2022-04-24T15:13:19.285" v="1104"/>
          <ac:spMkLst>
            <pc:docMk/>
            <pc:sldMk cId="817428304" sldId="399"/>
            <ac:spMk id="342" creationId="{7039B14C-E4EA-4F8D-9AA8-00F4FFDFEE5B}"/>
          </ac:spMkLst>
        </pc:spChg>
        <pc:spChg chg="mod">
          <ac:chgData name="hassan MH" userId="84cd2103f36ef0dc" providerId="LiveId" clId="{503E8875-88F6-4C29-BD5A-496F9A349BB6}" dt="2022-04-24T15:13:19.285" v="1104"/>
          <ac:spMkLst>
            <pc:docMk/>
            <pc:sldMk cId="817428304" sldId="399"/>
            <ac:spMk id="343" creationId="{26A18609-740B-48B5-B28D-39F486255052}"/>
          </ac:spMkLst>
        </pc:spChg>
        <pc:spChg chg="mod">
          <ac:chgData name="hassan MH" userId="84cd2103f36ef0dc" providerId="LiveId" clId="{503E8875-88F6-4C29-BD5A-496F9A349BB6}" dt="2022-04-24T15:13:19.285" v="1104"/>
          <ac:spMkLst>
            <pc:docMk/>
            <pc:sldMk cId="817428304" sldId="399"/>
            <ac:spMk id="344" creationId="{758D32F3-352C-495D-86F2-418B14C89E22}"/>
          </ac:spMkLst>
        </pc:spChg>
        <pc:spChg chg="mod">
          <ac:chgData name="hassan MH" userId="84cd2103f36ef0dc" providerId="LiveId" clId="{503E8875-88F6-4C29-BD5A-496F9A349BB6}" dt="2022-04-24T15:13:19.285" v="1104"/>
          <ac:spMkLst>
            <pc:docMk/>
            <pc:sldMk cId="817428304" sldId="399"/>
            <ac:spMk id="345" creationId="{13130285-CE42-4D27-B5F6-0FF8B7636E1E}"/>
          </ac:spMkLst>
        </pc:spChg>
        <pc:spChg chg="mod">
          <ac:chgData name="hassan MH" userId="84cd2103f36ef0dc" providerId="LiveId" clId="{503E8875-88F6-4C29-BD5A-496F9A349BB6}" dt="2022-04-24T15:13:19.285" v="1104"/>
          <ac:spMkLst>
            <pc:docMk/>
            <pc:sldMk cId="817428304" sldId="399"/>
            <ac:spMk id="346" creationId="{F8573F77-6E74-43C1-9DD2-4D954BDCD614}"/>
          </ac:spMkLst>
        </pc:spChg>
        <pc:spChg chg="mod">
          <ac:chgData name="hassan MH" userId="84cd2103f36ef0dc" providerId="LiveId" clId="{503E8875-88F6-4C29-BD5A-496F9A349BB6}" dt="2022-04-24T15:13:19.285" v="1104"/>
          <ac:spMkLst>
            <pc:docMk/>
            <pc:sldMk cId="817428304" sldId="399"/>
            <ac:spMk id="347" creationId="{9F8003DB-C327-4ABF-827B-80FAB8DFF6AF}"/>
          </ac:spMkLst>
        </pc:spChg>
        <pc:spChg chg="mod">
          <ac:chgData name="hassan MH" userId="84cd2103f36ef0dc" providerId="LiveId" clId="{503E8875-88F6-4C29-BD5A-496F9A349BB6}" dt="2022-04-24T15:13:19.285" v="1104"/>
          <ac:spMkLst>
            <pc:docMk/>
            <pc:sldMk cId="817428304" sldId="399"/>
            <ac:spMk id="348" creationId="{6C2B06EA-7068-44D6-8C7C-D52A5E172149}"/>
          </ac:spMkLst>
        </pc:spChg>
        <pc:spChg chg="mod">
          <ac:chgData name="hassan MH" userId="84cd2103f36ef0dc" providerId="LiveId" clId="{503E8875-88F6-4C29-BD5A-496F9A349BB6}" dt="2022-04-24T15:13:19.285" v="1104"/>
          <ac:spMkLst>
            <pc:docMk/>
            <pc:sldMk cId="817428304" sldId="399"/>
            <ac:spMk id="349" creationId="{20C59436-8F59-4280-BCAF-4024CF9805D8}"/>
          </ac:spMkLst>
        </pc:spChg>
        <pc:spChg chg="mod">
          <ac:chgData name="hassan MH" userId="84cd2103f36ef0dc" providerId="LiveId" clId="{503E8875-88F6-4C29-BD5A-496F9A349BB6}" dt="2022-04-24T15:13:19.285" v="1104"/>
          <ac:spMkLst>
            <pc:docMk/>
            <pc:sldMk cId="817428304" sldId="399"/>
            <ac:spMk id="350" creationId="{567B9FA4-A5C6-4C4A-843A-8AAA93F6E05C}"/>
          </ac:spMkLst>
        </pc:spChg>
        <pc:spChg chg="mod">
          <ac:chgData name="hassan MH" userId="84cd2103f36ef0dc" providerId="LiveId" clId="{503E8875-88F6-4C29-BD5A-496F9A349BB6}" dt="2022-04-24T15:13:19.285" v="1104"/>
          <ac:spMkLst>
            <pc:docMk/>
            <pc:sldMk cId="817428304" sldId="399"/>
            <ac:spMk id="351" creationId="{E8D95CF7-11D1-4364-BA69-85D3F42AB57B}"/>
          </ac:spMkLst>
        </pc:spChg>
        <pc:spChg chg="mod">
          <ac:chgData name="hassan MH" userId="84cd2103f36ef0dc" providerId="LiveId" clId="{503E8875-88F6-4C29-BD5A-496F9A349BB6}" dt="2022-04-24T15:13:19.285" v="1104"/>
          <ac:spMkLst>
            <pc:docMk/>
            <pc:sldMk cId="817428304" sldId="399"/>
            <ac:spMk id="352" creationId="{878B6BAA-5323-43B0-9214-485C4A1C2FF5}"/>
          </ac:spMkLst>
        </pc:spChg>
        <pc:spChg chg="mod">
          <ac:chgData name="hassan MH" userId="84cd2103f36ef0dc" providerId="LiveId" clId="{503E8875-88F6-4C29-BD5A-496F9A349BB6}" dt="2022-04-24T15:13:19.285" v="1104"/>
          <ac:spMkLst>
            <pc:docMk/>
            <pc:sldMk cId="817428304" sldId="399"/>
            <ac:spMk id="353" creationId="{6C2F1CB1-E7E6-4A87-93E6-8411F0064659}"/>
          </ac:spMkLst>
        </pc:spChg>
        <pc:spChg chg="mod">
          <ac:chgData name="hassan MH" userId="84cd2103f36ef0dc" providerId="LiveId" clId="{503E8875-88F6-4C29-BD5A-496F9A349BB6}" dt="2022-04-24T15:13:19.285" v="1104"/>
          <ac:spMkLst>
            <pc:docMk/>
            <pc:sldMk cId="817428304" sldId="399"/>
            <ac:spMk id="354" creationId="{CF5A992E-9297-4540-914B-0C507FB574A7}"/>
          </ac:spMkLst>
        </pc:spChg>
        <pc:spChg chg="mod">
          <ac:chgData name="hassan MH" userId="84cd2103f36ef0dc" providerId="LiveId" clId="{503E8875-88F6-4C29-BD5A-496F9A349BB6}" dt="2022-04-24T15:13:19.285" v="1104"/>
          <ac:spMkLst>
            <pc:docMk/>
            <pc:sldMk cId="817428304" sldId="399"/>
            <ac:spMk id="355" creationId="{C9A63836-0514-4B56-A297-D12FA9E23B7A}"/>
          </ac:spMkLst>
        </pc:spChg>
        <pc:spChg chg="mod">
          <ac:chgData name="hassan MH" userId="84cd2103f36ef0dc" providerId="LiveId" clId="{503E8875-88F6-4C29-BD5A-496F9A349BB6}" dt="2022-04-24T15:13:19.285" v="1104"/>
          <ac:spMkLst>
            <pc:docMk/>
            <pc:sldMk cId="817428304" sldId="399"/>
            <ac:spMk id="356" creationId="{F29EA75B-574D-4352-889E-40ACC708CF4B}"/>
          </ac:spMkLst>
        </pc:spChg>
        <pc:spChg chg="mod">
          <ac:chgData name="hassan MH" userId="84cd2103f36ef0dc" providerId="LiveId" clId="{503E8875-88F6-4C29-BD5A-496F9A349BB6}" dt="2022-04-24T15:13:19.285" v="1104"/>
          <ac:spMkLst>
            <pc:docMk/>
            <pc:sldMk cId="817428304" sldId="399"/>
            <ac:spMk id="357" creationId="{F495BE2C-1AE5-42E3-A04B-DC0941924333}"/>
          </ac:spMkLst>
        </pc:spChg>
        <pc:spChg chg="mod">
          <ac:chgData name="hassan MH" userId="84cd2103f36ef0dc" providerId="LiveId" clId="{503E8875-88F6-4C29-BD5A-496F9A349BB6}" dt="2022-04-24T15:13:19.285" v="1104"/>
          <ac:spMkLst>
            <pc:docMk/>
            <pc:sldMk cId="817428304" sldId="399"/>
            <ac:spMk id="358" creationId="{718639CD-2B85-4975-BEAB-4C64A4A78109}"/>
          </ac:spMkLst>
        </pc:spChg>
        <pc:spChg chg="mod">
          <ac:chgData name="hassan MH" userId="84cd2103f36ef0dc" providerId="LiveId" clId="{503E8875-88F6-4C29-BD5A-496F9A349BB6}" dt="2022-04-24T15:13:19.285" v="1104"/>
          <ac:spMkLst>
            <pc:docMk/>
            <pc:sldMk cId="817428304" sldId="399"/>
            <ac:spMk id="359" creationId="{8CB83A22-8040-49DF-8E6C-D4F53841051B}"/>
          </ac:spMkLst>
        </pc:spChg>
        <pc:spChg chg="mod">
          <ac:chgData name="hassan MH" userId="84cd2103f36ef0dc" providerId="LiveId" clId="{503E8875-88F6-4C29-BD5A-496F9A349BB6}" dt="2022-04-24T15:13:19.285" v="1104"/>
          <ac:spMkLst>
            <pc:docMk/>
            <pc:sldMk cId="817428304" sldId="399"/>
            <ac:spMk id="360" creationId="{2FCFFABE-FF0B-4618-98CE-874D01B28774}"/>
          </ac:spMkLst>
        </pc:spChg>
        <pc:spChg chg="mod">
          <ac:chgData name="hassan MH" userId="84cd2103f36ef0dc" providerId="LiveId" clId="{503E8875-88F6-4C29-BD5A-496F9A349BB6}" dt="2022-04-24T15:13:19.285" v="1104"/>
          <ac:spMkLst>
            <pc:docMk/>
            <pc:sldMk cId="817428304" sldId="399"/>
            <ac:spMk id="361" creationId="{F3E1C1CE-298F-40FC-B396-5EB447BC7964}"/>
          </ac:spMkLst>
        </pc:spChg>
        <pc:grpChg chg="del">
          <ac:chgData name="hassan MH" userId="84cd2103f36ef0dc" providerId="LiveId" clId="{503E8875-88F6-4C29-BD5A-496F9A349BB6}" dt="2022-04-24T14:16:30.774" v="196" actId="478"/>
          <ac:grpSpMkLst>
            <pc:docMk/>
            <pc:sldMk cId="817428304" sldId="399"/>
            <ac:grpSpMk id="21" creationId="{393E3159-29CF-49B3-8BA9-ECD849701085}"/>
          </ac:grpSpMkLst>
        </pc:grpChg>
        <pc:grpChg chg="del">
          <ac:chgData name="hassan MH" userId="84cd2103f36ef0dc" providerId="LiveId" clId="{503E8875-88F6-4C29-BD5A-496F9A349BB6}" dt="2022-04-24T15:30:20.153" v="1352" actId="478"/>
          <ac:grpSpMkLst>
            <pc:docMk/>
            <pc:sldMk cId="817428304" sldId="399"/>
            <ac:grpSpMk id="106" creationId="{460820CE-3C56-4175-AD30-7048AA149007}"/>
          </ac:grpSpMkLst>
        </pc:grpChg>
        <pc:grpChg chg="mod">
          <ac:chgData name="hassan MH" userId="84cd2103f36ef0dc" providerId="LiveId" clId="{503E8875-88F6-4C29-BD5A-496F9A349BB6}" dt="2022-04-24T14:19:58.697" v="237" actId="1076"/>
          <ac:grpSpMkLst>
            <pc:docMk/>
            <pc:sldMk cId="817428304" sldId="399"/>
            <ac:grpSpMk id="113" creationId="{9C691681-F684-42DC-A3C2-DE051F20370F}"/>
          </ac:grpSpMkLst>
        </pc:grpChg>
        <pc:grpChg chg="add del mod">
          <ac:chgData name="hassan MH" userId="84cd2103f36ef0dc" providerId="LiveId" clId="{503E8875-88F6-4C29-BD5A-496F9A349BB6}" dt="2022-04-24T15:45:08.757" v="1533" actId="21"/>
          <ac:grpSpMkLst>
            <pc:docMk/>
            <pc:sldMk cId="817428304" sldId="399"/>
            <ac:grpSpMk id="120" creationId="{A0492E17-C7AE-4E85-BF09-96546A4F1EB0}"/>
          </ac:grpSpMkLst>
        </pc:grpChg>
        <pc:grpChg chg="mod">
          <ac:chgData name="hassan MH" userId="84cd2103f36ef0dc" providerId="LiveId" clId="{503E8875-88F6-4C29-BD5A-496F9A349BB6}" dt="2022-04-24T14:16:18.293" v="191"/>
          <ac:grpSpMkLst>
            <pc:docMk/>
            <pc:sldMk cId="817428304" sldId="399"/>
            <ac:grpSpMk id="125" creationId="{878EDB84-21A1-414C-9427-E94B3FC7A774}"/>
          </ac:grpSpMkLst>
        </pc:grpChg>
        <pc:grpChg chg="mod">
          <ac:chgData name="hassan MH" userId="84cd2103f36ef0dc" providerId="LiveId" clId="{503E8875-88F6-4C29-BD5A-496F9A349BB6}" dt="2022-04-24T14:16:18.293" v="191"/>
          <ac:grpSpMkLst>
            <pc:docMk/>
            <pc:sldMk cId="817428304" sldId="399"/>
            <ac:grpSpMk id="140" creationId="{ADEA9D22-8CE5-4D4B-8D61-388AD8B4DE0F}"/>
          </ac:grpSpMkLst>
        </pc:grpChg>
        <pc:grpChg chg="mod">
          <ac:chgData name="hassan MH" userId="84cd2103f36ef0dc" providerId="LiveId" clId="{503E8875-88F6-4C29-BD5A-496F9A349BB6}" dt="2022-04-24T14:16:18.293" v="191"/>
          <ac:grpSpMkLst>
            <pc:docMk/>
            <pc:sldMk cId="817428304" sldId="399"/>
            <ac:grpSpMk id="143" creationId="{721EEACF-5493-4D37-B41C-C139655F1476}"/>
          </ac:grpSpMkLst>
        </pc:grpChg>
        <pc:grpChg chg="mod">
          <ac:chgData name="hassan MH" userId="84cd2103f36ef0dc" providerId="LiveId" clId="{503E8875-88F6-4C29-BD5A-496F9A349BB6}" dt="2022-04-24T14:16:18.293" v="191"/>
          <ac:grpSpMkLst>
            <pc:docMk/>
            <pc:sldMk cId="817428304" sldId="399"/>
            <ac:grpSpMk id="146" creationId="{B9334A41-BC98-4377-BF91-EFACCF4CDD1F}"/>
          </ac:grpSpMkLst>
        </pc:grpChg>
        <pc:grpChg chg="mod">
          <ac:chgData name="hassan MH" userId="84cd2103f36ef0dc" providerId="LiveId" clId="{503E8875-88F6-4C29-BD5A-496F9A349BB6}" dt="2022-04-24T14:16:18.293" v="191"/>
          <ac:grpSpMkLst>
            <pc:docMk/>
            <pc:sldMk cId="817428304" sldId="399"/>
            <ac:grpSpMk id="153" creationId="{3E57162D-F83C-42C4-94D0-1583177099DC}"/>
          </ac:grpSpMkLst>
        </pc:grpChg>
        <pc:grpChg chg="mod">
          <ac:chgData name="hassan MH" userId="84cd2103f36ef0dc" providerId="LiveId" clId="{503E8875-88F6-4C29-BD5A-496F9A349BB6}" dt="2022-04-24T14:16:18.293" v="191"/>
          <ac:grpSpMkLst>
            <pc:docMk/>
            <pc:sldMk cId="817428304" sldId="399"/>
            <ac:grpSpMk id="154" creationId="{22F6755C-B94E-44C2-BE85-8478FCA80712}"/>
          </ac:grpSpMkLst>
        </pc:grpChg>
        <pc:grpChg chg="mod">
          <ac:chgData name="hassan MH" userId="84cd2103f36ef0dc" providerId="LiveId" clId="{503E8875-88F6-4C29-BD5A-496F9A349BB6}" dt="2022-04-24T14:16:18.293" v="191"/>
          <ac:grpSpMkLst>
            <pc:docMk/>
            <pc:sldMk cId="817428304" sldId="399"/>
            <ac:grpSpMk id="155" creationId="{74F76E32-A573-4DAA-888A-57C13B33B802}"/>
          </ac:grpSpMkLst>
        </pc:grpChg>
        <pc:grpChg chg="mod">
          <ac:chgData name="hassan MH" userId="84cd2103f36ef0dc" providerId="LiveId" clId="{503E8875-88F6-4C29-BD5A-496F9A349BB6}" dt="2022-04-24T14:16:18.293" v="191"/>
          <ac:grpSpMkLst>
            <pc:docMk/>
            <pc:sldMk cId="817428304" sldId="399"/>
            <ac:grpSpMk id="157" creationId="{AF046560-7D20-4C2E-BBFB-28C5E504872F}"/>
          </ac:grpSpMkLst>
        </pc:grpChg>
        <pc:grpChg chg="mod">
          <ac:chgData name="hassan MH" userId="84cd2103f36ef0dc" providerId="LiveId" clId="{503E8875-88F6-4C29-BD5A-496F9A349BB6}" dt="2022-04-24T14:16:18.293" v="191"/>
          <ac:grpSpMkLst>
            <pc:docMk/>
            <pc:sldMk cId="817428304" sldId="399"/>
            <ac:grpSpMk id="158" creationId="{F7630C5D-1838-48B7-84FA-67A899AB8AD5}"/>
          </ac:grpSpMkLst>
        </pc:grpChg>
        <pc:grpChg chg="mod">
          <ac:chgData name="hassan MH" userId="84cd2103f36ef0dc" providerId="LiveId" clId="{503E8875-88F6-4C29-BD5A-496F9A349BB6}" dt="2022-04-24T14:16:18.293" v="191"/>
          <ac:grpSpMkLst>
            <pc:docMk/>
            <pc:sldMk cId="817428304" sldId="399"/>
            <ac:grpSpMk id="170" creationId="{6D72D475-86B7-40E3-85E3-72699352C3F3}"/>
          </ac:grpSpMkLst>
        </pc:grpChg>
        <pc:grpChg chg="add del mod">
          <ac:chgData name="hassan MH" userId="84cd2103f36ef0dc" providerId="LiveId" clId="{503E8875-88F6-4C29-BD5A-496F9A349BB6}" dt="2022-04-24T14:17:12.392" v="204" actId="478"/>
          <ac:grpSpMkLst>
            <pc:docMk/>
            <pc:sldMk cId="817428304" sldId="399"/>
            <ac:grpSpMk id="191" creationId="{0F76112B-40F7-468C-A256-5CBC88A0512B}"/>
          </ac:grpSpMkLst>
        </pc:grpChg>
        <pc:grpChg chg="mod">
          <ac:chgData name="hassan MH" userId="84cd2103f36ef0dc" providerId="LiveId" clId="{503E8875-88F6-4C29-BD5A-496F9A349BB6}" dt="2022-04-24T14:16:48.411" v="198"/>
          <ac:grpSpMkLst>
            <pc:docMk/>
            <pc:sldMk cId="817428304" sldId="399"/>
            <ac:grpSpMk id="192" creationId="{85A0FE3A-605E-4FF8-B35A-153BBFF29894}"/>
          </ac:grpSpMkLst>
        </pc:grpChg>
        <pc:grpChg chg="mod">
          <ac:chgData name="hassan MH" userId="84cd2103f36ef0dc" providerId="LiveId" clId="{503E8875-88F6-4C29-BD5A-496F9A349BB6}" dt="2022-04-24T14:16:48.411" v="198"/>
          <ac:grpSpMkLst>
            <pc:docMk/>
            <pc:sldMk cId="817428304" sldId="399"/>
            <ac:grpSpMk id="198" creationId="{A4162B6B-1265-4FF7-8470-74BC7D74833F}"/>
          </ac:grpSpMkLst>
        </pc:grpChg>
        <pc:grpChg chg="mod">
          <ac:chgData name="hassan MH" userId="84cd2103f36ef0dc" providerId="LiveId" clId="{503E8875-88F6-4C29-BD5A-496F9A349BB6}" dt="2022-04-24T14:16:48.411" v="198"/>
          <ac:grpSpMkLst>
            <pc:docMk/>
            <pc:sldMk cId="817428304" sldId="399"/>
            <ac:grpSpMk id="210" creationId="{FF87DCF9-129F-4E33-8AD1-CF4EF9B52C6D}"/>
          </ac:grpSpMkLst>
        </pc:grpChg>
        <pc:grpChg chg="mod">
          <ac:chgData name="hassan MH" userId="84cd2103f36ef0dc" providerId="LiveId" clId="{503E8875-88F6-4C29-BD5A-496F9A349BB6}" dt="2022-04-24T14:16:48.411" v="198"/>
          <ac:grpSpMkLst>
            <pc:docMk/>
            <pc:sldMk cId="817428304" sldId="399"/>
            <ac:grpSpMk id="213" creationId="{D7E2F4AA-EECA-4F69-81B2-E0001D152BA6}"/>
          </ac:grpSpMkLst>
        </pc:grpChg>
        <pc:grpChg chg="mod">
          <ac:chgData name="hassan MH" userId="84cd2103f36ef0dc" providerId="LiveId" clId="{503E8875-88F6-4C29-BD5A-496F9A349BB6}" dt="2022-04-24T14:16:48.411" v="198"/>
          <ac:grpSpMkLst>
            <pc:docMk/>
            <pc:sldMk cId="817428304" sldId="399"/>
            <ac:grpSpMk id="215" creationId="{CAF91C35-4203-4C05-9427-AD64432E37A2}"/>
          </ac:grpSpMkLst>
        </pc:grpChg>
        <pc:grpChg chg="mod">
          <ac:chgData name="hassan MH" userId="84cd2103f36ef0dc" providerId="LiveId" clId="{503E8875-88F6-4C29-BD5A-496F9A349BB6}" dt="2022-04-24T14:16:48.411" v="198"/>
          <ac:grpSpMkLst>
            <pc:docMk/>
            <pc:sldMk cId="817428304" sldId="399"/>
            <ac:grpSpMk id="220" creationId="{A724083C-4EEA-451A-B7AC-A6ADC74B2418}"/>
          </ac:grpSpMkLst>
        </pc:grpChg>
        <pc:grpChg chg="mod">
          <ac:chgData name="hassan MH" userId="84cd2103f36ef0dc" providerId="LiveId" clId="{503E8875-88F6-4C29-BD5A-496F9A349BB6}" dt="2022-04-24T14:16:48.411" v="198"/>
          <ac:grpSpMkLst>
            <pc:docMk/>
            <pc:sldMk cId="817428304" sldId="399"/>
            <ac:grpSpMk id="221" creationId="{DBC0464E-AC09-46D4-B972-72B65F6E32DF}"/>
          </ac:grpSpMkLst>
        </pc:grpChg>
        <pc:grpChg chg="mod">
          <ac:chgData name="hassan MH" userId="84cd2103f36ef0dc" providerId="LiveId" clId="{503E8875-88F6-4C29-BD5A-496F9A349BB6}" dt="2022-04-24T14:16:48.411" v="198"/>
          <ac:grpSpMkLst>
            <pc:docMk/>
            <pc:sldMk cId="817428304" sldId="399"/>
            <ac:grpSpMk id="222" creationId="{1671969D-B174-425C-B2A5-1F9F5294479B}"/>
          </ac:grpSpMkLst>
        </pc:grpChg>
        <pc:grpChg chg="mod">
          <ac:chgData name="hassan MH" userId="84cd2103f36ef0dc" providerId="LiveId" clId="{503E8875-88F6-4C29-BD5A-496F9A349BB6}" dt="2022-04-24T14:16:48.411" v="198"/>
          <ac:grpSpMkLst>
            <pc:docMk/>
            <pc:sldMk cId="817428304" sldId="399"/>
            <ac:grpSpMk id="224" creationId="{BB50A12E-A858-4C9E-9EBC-1C9C7899A8E5}"/>
          </ac:grpSpMkLst>
        </pc:grpChg>
        <pc:grpChg chg="mod">
          <ac:chgData name="hassan MH" userId="84cd2103f36ef0dc" providerId="LiveId" clId="{503E8875-88F6-4C29-BD5A-496F9A349BB6}" dt="2022-04-24T14:16:48.411" v="198"/>
          <ac:grpSpMkLst>
            <pc:docMk/>
            <pc:sldMk cId="817428304" sldId="399"/>
            <ac:grpSpMk id="230" creationId="{F533BF51-A394-4908-B36F-322C8AD61164}"/>
          </ac:grpSpMkLst>
        </pc:grpChg>
        <pc:grpChg chg="mod">
          <ac:chgData name="hassan MH" userId="84cd2103f36ef0dc" providerId="LiveId" clId="{503E8875-88F6-4C29-BD5A-496F9A349BB6}" dt="2022-04-24T14:16:48.411" v="198"/>
          <ac:grpSpMkLst>
            <pc:docMk/>
            <pc:sldMk cId="817428304" sldId="399"/>
            <ac:grpSpMk id="242" creationId="{3439E6E6-FAA4-4354-9F7F-DE4DD2554097}"/>
          </ac:grpSpMkLst>
        </pc:grpChg>
        <pc:grpChg chg="add del mod">
          <ac:chgData name="hassan MH" userId="84cd2103f36ef0dc" providerId="LiveId" clId="{503E8875-88F6-4C29-BD5A-496F9A349BB6}" dt="2022-04-24T15:13:21.432" v="1106" actId="478"/>
          <ac:grpSpMkLst>
            <pc:docMk/>
            <pc:sldMk cId="817428304" sldId="399"/>
            <ac:grpSpMk id="266" creationId="{D57FA066-502A-41C3-A520-8AE100AE2B4E}"/>
          </ac:grpSpMkLst>
        </pc:grpChg>
        <pc:grpChg chg="mod">
          <ac:chgData name="hassan MH" userId="84cd2103f36ef0dc" providerId="LiveId" clId="{503E8875-88F6-4C29-BD5A-496F9A349BB6}" dt="2022-04-24T15:13:19.285" v="1104"/>
          <ac:grpSpMkLst>
            <pc:docMk/>
            <pc:sldMk cId="817428304" sldId="399"/>
            <ac:grpSpMk id="279" creationId="{B8D66C51-7212-486D-9F20-7F641F6E9120}"/>
          </ac:grpSpMkLst>
        </pc:grpChg>
        <pc:grpChg chg="mod">
          <ac:chgData name="hassan MH" userId="84cd2103f36ef0dc" providerId="LiveId" clId="{503E8875-88F6-4C29-BD5A-496F9A349BB6}" dt="2022-04-24T15:13:19.285" v="1104"/>
          <ac:grpSpMkLst>
            <pc:docMk/>
            <pc:sldMk cId="817428304" sldId="399"/>
            <ac:grpSpMk id="286" creationId="{D1685801-66D7-480F-8CBF-C78435F47769}"/>
          </ac:grpSpMkLst>
        </pc:grpChg>
        <pc:grpChg chg="mod">
          <ac:chgData name="hassan MH" userId="84cd2103f36ef0dc" providerId="LiveId" clId="{503E8875-88F6-4C29-BD5A-496F9A349BB6}" dt="2022-04-24T15:13:19.285" v="1104"/>
          <ac:grpSpMkLst>
            <pc:docMk/>
            <pc:sldMk cId="817428304" sldId="399"/>
            <ac:grpSpMk id="287" creationId="{FB4EF110-6CB0-4DB7-BBA7-18EE4DDDBAFC}"/>
          </ac:grpSpMkLst>
        </pc:grpChg>
        <pc:grpChg chg="mod">
          <ac:chgData name="hassan MH" userId="84cd2103f36ef0dc" providerId="LiveId" clId="{503E8875-88F6-4C29-BD5A-496F9A349BB6}" dt="2022-04-24T15:13:19.285" v="1104"/>
          <ac:grpSpMkLst>
            <pc:docMk/>
            <pc:sldMk cId="817428304" sldId="399"/>
            <ac:grpSpMk id="288" creationId="{C3A8BC39-314A-4809-9494-C1BB00EFC7FF}"/>
          </ac:grpSpMkLst>
        </pc:grpChg>
        <pc:grpChg chg="mod">
          <ac:chgData name="hassan MH" userId="84cd2103f36ef0dc" providerId="LiveId" clId="{503E8875-88F6-4C29-BD5A-496F9A349BB6}" dt="2022-04-24T15:13:19.285" v="1104"/>
          <ac:grpSpMkLst>
            <pc:docMk/>
            <pc:sldMk cId="817428304" sldId="399"/>
            <ac:grpSpMk id="289" creationId="{C9D0CF2D-0C2E-4B1B-9C01-6031E5268CA5}"/>
          </ac:grpSpMkLst>
        </pc:grpChg>
        <pc:grpChg chg="mod">
          <ac:chgData name="hassan MH" userId="84cd2103f36ef0dc" providerId="LiveId" clId="{503E8875-88F6-4C29-BD5A-496F9A349BB6}" dt="2022-04-24T15:13:19.285" v="1104"/>
          <ac:grpSpMkLst>
            <pc:docMk/>
            <pc:sldMk cId="817428304" sldId="399"/>
            <ac:grpSpMk id="297" creationId="{3C4F8F52-034E-41A7-B0C9-5CEB4ED75F8C}"/>
          </ac:grpSpMkLst>
        </pc:grpChg>
        <pc:grpChg chg="mod">
          <ac:chgData name="hassan MH" userId="84cd2103f36ef0dc" providerId="LiveId" clId="{503E8875-88F6-4C29-BD5A-496F9A349BB6}" dt="2022-04-24T15:13:19.285" v="1104"/>
          <ac:grpSpMkLst>
            <pc:docMk/>
            <pc:sldMk cId="817428304" sldId="399"/>
            <ac:grpSpMk id="298" creationId="{6B4221A5-4E4D-4719-B024-96A3135B1481}"/>
          </ac:grpSpMkLst>
        </pc:grpChg>
        <pc:grpChg chg="mod">
          <ac:chgData name="hassan MH" userId="84cd2103f36ef0dc" providerId="LiveId" clId="{503E8875-88F6-4C29-BD5A-496F9A349BB6}" dt="2022-04-24T15:13:19.285" v="1104"/>
          <ac:grpSpMkLst>
            <pc:docMk/>
            <pc:sldMk cId="817428304" sldId="399"/>
            <ac:grpSpMk id="299" creationId="{DC5E0F70-C6B2-4C21-9470-7B150A6E2939}"/>
          </ac:grpSpMkLst>
        </pc:grpChg>
        <pc:grpChg chg="mod">
          <ac:chgData name="hassan MH" userId="84cd2103f36ef0dc" providerId="LiveId" clId="{503E8875-88F6-4C29-BD5A-496F9A349BB6}" dt="2022-04-24T15:13:19.285" v="1104"/>
          <ac:grpSpMkLst>
            <pc:docMk/>
            <pc:sldMk cId="817428304" sldId="399"/>
            <ac:grpSpMk id="300" creationId="{70D6C009-9AF5-43A2-92CA-EFF0C6BA084C}"/>
          </ac:grpSpMkLst>
        </pc:grpChg>
        <pc:grpChg chg="mod">
          <ac:chgData name="hassan MH" userId="84cd2103f36ef0dc" providerId="LiveId" clId="{503E8875-88F6-4C29-BD5A-496F9A349BB6}" dt="2022-04-24T15:13:19.285" v="1104"/>
          <ac:grpSpMkLst>
            <pc:docMk/>
            <pc:sldMk cId="817428304" sldId="399"/>
            <ac:grpSpMk id="301" creationId="{DE99F729-D8ED-487E-B57F-E9F1F3AC30D5}"/>
          </ac:grpSpMkLst>
        </pc:grpChg>
        <pc:grpChg chg="mod">
          <ac:chgData name="hassan MH" userId="84cd2103f36ef0dc" providerId="LiveId" clId="{503E8875-88F6-4C29-BD5A-496F9A349BB6}" dt="2022-04-24T15:13:19.285" v="1104"/>
          <ac:grpSpMkLst>
            <pc:docMk/>
            <pc:sldMk cId="817428304" sldId="399"/>
            <ac:grpSpMk id="302" creationId="{EABC6A98-AF08-4092-A855-4312AE0AAFAF}"/>
          </ac:grpSpMkLst>
        </pc:grpChg>
        <pc:grpChg chg="mod">
          <ac:chgData name="hassan MH" userId="84cd2103f36ef0dc" providerId="LiveId" clId="{503E8875-88F6-4C29-BD5A-496F9A349BB6}" dt="2022-04-24T15:13:19.285" v="1104"/>
          <ac:grpSpMkLst>
            <pc:docMk/>
            <pc:sldMk cId="817428304" sldId="399"/>
            <ac:grpSpMk id="326" creationId="{2E5D699A-6BE7-4CEC-8CC8-67B95A9A4B3D}"/>
          </ac:grpSpMkLst>
        </pc:grpChg>
        <pc:grpChg chg="mod">
          <ac:chgData name="hassan MH" userId="84cd2103f36ef0dc" providerId="LiveId" clId="{503E8875-88F6-4C29-BD5A-496F9A349BB6}" dt="2022-04-24T15:13:19.285" v="1104"/>
          <ac:grpSpMkLst>
            <pc:docMk/>
            <pc:sldMk cId="817428304" sldId="399"/>
            <ac:grpSpMk id="331" creationId="{4E30B2DA-0DE4-4B97-B001-06E45AF87984}"/>
          </ac:grpSpMkLst>
        </pc:grpChg>
        <pc:grpChg chg="mod">
          <ac:chgData name="hassan MH" userId="84cd2103f36ef0dc" providerId="LiveId" clId="{503E8875-88F6-4C29-BD5A-496F9A349BB6}" dt="2022-04-24T15:13:19.285" v="1104"/>
          <ac:grpSpMkLst>
            <pc:docMk/>
            <pc:sldMk cId="817428304" sldId="399"/>
            <ac:grpSpMk id="333" creationId="{0250367D-388B-4C93-9E7E-D43A918CAA8A}"/>
          </ac:grpSpMkLst>
        </pc:grpChg>
        <pc:grpChg chg="mod">
          <ac:chgData name="hassan MH" userId="84cd2103f36ef0dc" providerId="LiveId" clId="{503E8875-88F6-4C29-BD5A-496F9A349BB6}" dt="2022-04-24T15:13:19.285" v="1104"/>
          <ac:grpSpMkLst>
            <pc:docMk/>
            <pc:sldMk cId="817428304" sldId="399"/>
            <ac:grpSpMk id="334" creationId="{620262C3-FD72-422F-B292-6FCAE20573DD}"/>
          </ac:grpSpMkLst>
        </pc:grpChg>
        <pc:grpChg chg="mod">
          <ac:chgData name="hassan MH" userId="84cd2103f36ef0dc" providerId="LiveId" clId="{503E8875-88F6-4C29-BD5A-496F9A349BB6}" dt="2022-04-24T15:13:19.285" v="1104"/>
          <ac:grpSpMkLst>
            <pc:docMk/>
            <pc:sldMk cId="817428304" sldId="399"/>
            <ac:grpSpMk id="338" creationId="{27B06A7D-1810-48C1-86EE-75FEC43B19E3}"/>
          </ac:grpSpMkLst>
        </pc:grpChg>
        <pc:picChg chg="add del">
          <ac:chgData name="hassan MH" userId="84cd2103f36ef0dc" providerId="LiveId" clId="{503E8875-88F6-4C29-BD5A-496F9A349BB6}" dt="2022-04-24T15:45:11.690" v="1535" actId="21"/>
          <ac:picMkLst>
            <pc:docMk/>
            <pc:sldMk cId="817428304" sldId="399"/>
            <ac:picMk id="2" creationId="{5CAAC52C-E865-4A0C-B264-6D7C42CD2458}"/>
          </ac:picMkLst>
        </pc:picChg>
        <pc:picChg chg="del">
          <ac:chgData name="hassan MH" userId="84cd2103f36ef0dc" providerId="LiveId" clId="{503E8875-88F6-4C29-BD5A-496F9A349BB6}" dt="2022-04-24T15:30:20.694" v="1353" actId="478"/>
          <ac:picMkLst>
            <pc:docMk/>
            <pc:sldMk cId="817428304" sldId="399"/>
            <ac:picMk id="34" creationId="{D5D3F332-F2F1-446C-9978-A70CF41E49A0}"/>
          </ac:picMkLst>
        </pc:picChg>
        <pc:picChg chg="add mod">
          <ac:chgData name="hassan MH" userId="84cd2103f36ef0dc" providerId="LiveId" clId="{503E8875-88F6-4C29-BD5A-496F9A349BB6}" dt="2022-04-24T15:45:20.919" v="1540"/>
          <ac:picMkLst>
            <pc:docMk/>
            <pc:sldMk cId="817428304" sldId="399"/>
            <ac:picMk id="362" creationId="{71F15159-5E01-44B1-9664-0A36D1CE3F57}"/>
          </ac:picMkLst>
        </pc:picChg>
      </pc:sldChg>
      <pc:sldChg chg="addSp delSp modSp add mod">
        <pc:chgData name="hassan MH" userId="84cd2103f36ef0dc" providerId="LiveId" clId="{503E8875-88F6-4C29-BD5A-496F9A349BB6}" dt="2022-04-24T15:45:31.281" v="1542" actId="1076"/>
        <pc:sldMkLst>
          <pc:docMk/>
          <pc:sldMk cId="1542322918" sldId="400"/>
        </pc:sldMkLst>
        <pc:spChg chg="mod">
          <ac:chgData name="hassan MH" userId="84cd2103f36ef0dc" providerId="LiveId" clId="{503E8875-88F6-4C29-BD5A-496F9A349BB6}" dt="2022-04-24T14:34:46.790" v="545" actId="1076"/>
          <ac:spMkLst>
            <pc:docMk/>
            <pc:sldMk cId="1542322918" sldId="400"/>
            <ac:spMk id="3" creationId="{282B1698-7832-41E7-BB90-E1030ECF6716}"/>
          </ac:spMkLst>
        </pc:spChg>
        <pc:spChg chg="mod">
          <ac:chgData name="hassan MH" userId="84cd2103f36ef0dc" providerId="LiveId" clId="{503E8875-88F6-4C29-BD5A-496F9A349BB6}" dt="2022-04-24T14:18:53.789" v="222" actId="20577"/>
          <ac:spMkLst>
            <pc:docMk/>
            <pc:sldMk cId="1542322918" sldId="400"/>
            <ac:spMk id="12" creationId="{B038FB05-FBFE-4696-BB10-6D75C870EECE}"/>
          </ac:spMkLst>
        </pc:spChg>
        <pc:spChg chg="del mod">
          <ac:chgData name="hassan MH" userId="84cd2103f36ef0dc" providerId="LiveId" clId="{503E8875-88F6-4C29-BD5A-496F9A349BB6}" dt="2022-04-24T14:23:10.088" v="341" actId="478"/>
          <ac:spMkLst>
            <pc:docMk/>
            <pc:sldMk cId="1542322918" sldId="400"/>
            <ac:spMk id="20" creationId="{0843AF2D-66E5-4E24-8ECA-1C98BEDF5144}"/>
          </ac:spMkLst>
        </pc:spChg>
        <pc:spChg chg="del mod">
          <ac:chgData name="hassan MH" userId="84cd2103f36ef0dc" providerId="LiveId" clId="{503E8875-88F6-4C29-BD5A-496F9A349BB6}" dt="2022-04-24T15:30:26.553" v="1356" actId="478"/>
          <ac:spMkLst>
            <pc:docMk/>
            <pc:sldMk cId="1542322918" sldId="400"/>
            <ac:spMk id="80" creationId="{96A42EE9-ABA1-4BAF-BCD0-D4FB059127FD}"/>
          </ac:spMkLst>
        </pc:spChg>
        <pc:spChg chg="add mod">
          <ac:chgData name="hassan MH" userId="84cd2103f36ef0dc" providerId="LiveId" clId="{503E8875-88F6-4C29-BD5A-496F9A349BB6}" dt="2022-04-24T14:34:46.790" v="545" actId="1076"/>
          <ac:spMkLst>
            <pc:docMk/>
            <pc:sldMk cId="1542322918" sldId="400"/>
            <ac:spMk id="93" creationId="{1EBE7EA4-42C7-48B8-889C-0604A8C65517}"/>
          </ac:spMkLst>
        </pc:spChg>
        <pc:spChg chg="add mod">
          <ac:chgData name="hassan MH" userId="84cd2103f36ef0dc" providerId="LiveId" clId="{503E8875-88F6-4C29-BD5A-496F9A349BB6}" dt="2022-04-24T14:34:46.790" v="545" actId="1076"/>
          <ac:spMkLst>
            <pc:docMk/>
            <pc:sldMk cId="1542322918" sldId="400"/>
            <ac:spMk id="94" creationId="{BB099EFA-DCAA-4E26-9EEE-95AE5FE4BC35}"/>
          </ac:spMkLst>
        </pc:spChg>
        <pc:spChg chg="add mod">
          <ac:chgData name="hassan MH" userId="84cd2103f36ef0dc" providerId="LiveId" clId="{503E8875-88F6-4C29-BD5A-496F9A349BB6}" dt="2022-04-24T14:34:46.790" v="545" actId="1076"/>
          <ac:spMkLst>
            <pc:docMk/>
            <pc:sldMk cId="1542322918" sldId="400"/>
            <ac:spMk id="95" creationId="{4D6DF874-8EF6-4C7B-8646-873E492BD347}"/>
          </ac:spMkLst>
        </pc:spChg>
        <pc:spChg chg="mod">
          <ac:chgData name="hassan MH" userId="84cd2103f36ef0dc" providerId="LiveId" clId="{503E8875-88F6-4C29-BD5A-496F9A349BB6}" dt="2022-04-24T14:23:44.855" v="342"/>
          <ac:spMkLst>
            <pc:docMk/>
            <pc:sldMk cId="1542322918" sldId="400"/>
            <ac:spMk id="99" creationId="{F76BD0FE-2826-4D69-A669-AC637B0C7104}"/>
          </ac:spMkLst>
        </pc:spChg>
        <pc:spChg chg="mod">
          <ac:chgData name="hassan MH" userId="84cd2103f36ef0dc" providerId="LiveId" clId="{503E8875-88F6-4C29-BD5A-496F9A349BB6}" dt="2022-04-24T14:23:44.855" v="342"/>
          <ac:spMkLst>
            <pc:docMk/>
            <pc:sldMk cId="1542322918" sldId="400"/>
            <ac:spMk id="102" creationId="{69739DF2-D8D4-49CF-88DA-E7C4D658FC56}"/>
          </ac:spMkLst>
        </pc:spChg>
        <pc:spChg chg="mod">
          <ac:chgData name="hassan MH" userId="84cd2103f36ef0dc" providerId="LiveId" clId="{503E8875-88F6-4C29-BD5A-496F9A349BB6}" dt="2022-04-24T14:23:44.855" v="342"/>
          <ac:spMkLst>
            <pc:docMk/>
            <pc:sldMk cId="1542322918" sldId="400"/>
            <ac:spMk id="103" creationId="{FCA6F5A6-2269-415B-92D8-0242A97495DE}"/>
          </ac:spMkLst>
        </pc:spChg>
        <pc:spChg chg="mod">
          <ac:chgData name="hassan MH" userId="84cd2103f36ef0dc" providerId="LiveId" clId="{503E8875-88F6-4C29-BD5A-496F9A349BB6}" dt="2022-04-24T14:23:44.855" v="342"/>
          <ac:spMkLst>
            <pc:docMk/>
            <pc:sldMk cId="1542322918" sldId="400"/>
            <ac:spMk id="104" creationId="{F967EDAE-0F65-4CD7-855E-FA5972E7C180}"/>
          </ac:spMkLst>
        </pc:spChg>
        <pc:spChg chg="mod">
          <ac:chgData name="hassan MH" userId="84cd2103f36ef0dc" providerId="LiveId" clId="{503E8875-88F6-4C29-BD5A-496F9A349BB6}" dt="2022-04-24T14:23:44.855" v="342"/>
          <ac:spMkLst>
            <pc:docMk/>
            <pc:sldMk cId="1542322918" sldId="400"/>
            <ac:spMk id="195" creationId="{D64A61FB-19FC-4DBA-864C-BDA5173637EC}"/>
          </ac:spMkLst>
        </pc:spChg>
        <pc:spChg chg="mod">
          <ac:chgData name="hassan MH" userId="84cd2103f36ef0dc" providerId="LiveId" clId="{503E8875-88F6-4C29-BD5A-496F9A349BB6}" dt="2022-04-24T14:23:44.855" v="342"/>
          <ac:spMkLst>
            <pc:docMk/>
            <pc:sldMk cId="1542322918" sldId="400"/>
            <ac:spMk id="196" creationId="{63444E5A-47D5-4877-8273-153C6377A7E5}"/>
          </ac:spMkLst>
        </pc:spChg>
        <pc:spChg chg="mod">
          <ac:chgData name="hassan MH" userId="84cd2103f36ef0dc" providerId="LiveId" clId="{503E8875-88F6-4C29-BD5A-496F9A349BB6}" dt="2022-04-24T14:23:44.855" v="342"/>
          <ac:spMkLst>
            <pc:docMk/>
            <pc:sldMk cId="1542322918" sldId="400"/>
            <ac:spMk id="200" creationId="{B3A5D6D9-C3B4-46D9-B15D-8FA625DE27F1}"/>
          </ac:spMkLst>
        </pc:spChg>
        <pc:spChg chg="mod">
          <ac:chgData name="hassan MH" userId="84cd2103f36ef0dc" providerId="LiveId" clId="{503E8875-88F6-4C29-BD5A-496F9A349BB6}" dt="2022-04-24T14:23:44.855" v="342"/>
          <ac:spMkLst>
            <pc:docMk/>
            <pc:sldMk cId="1542322918" sldId="400"/>
            <ac:spMk id="201" creationId="{AB3C001A-C3C3-4950-BD6D-607591656889}"/>
          </ac:spMkLst>
        </pc:spChg>
        <pc:spChg chg="mod">
          <ac:chgData name="hassan MH" userId="84cd2103f36ef0dc" providerId="LiveId" clId="{503E8875-88F6-4C29-BD5A-496F9A349BB6}" dt="2022-04-24T14:23:44.855" v="342"/>
          <ac:spMkLst>
            <pc:docMk/>
            <pc:sldMk cId="1542322918" sldId="400"/>
            <ac:spMk id="202" creationId="{6A7A4705-1DE5-45CA-A44C-9E4518B94C2C}"/>
          </ac:spMkLst>
        </pc:spChg>
        <pc:spChg chg="mod">
          <ac:chgData name="hassan MH" userId="84cd2103f36ef0dc" providerId="LiveId" clId="{503E8875-88F6-4C29-BD5A-496F9A349BB6}" dt="2022-04-24T14:23:44.855" v="342"/>
          <ac:spMkLst>
            <pc:docMk/>
            <pc:sldMk cId="1542322918" sldId="400"/>
            <ac:spMk id="203" creationId="{AF5B0F8D-5C7B-4C91-8B79-E0CCFFC5DA3F}"/>
          </ac:spMkLst>
        </pc:spChg>
        <pc:spChg chg="mod">
          <ac:chgData name="hassan MH" userId="84cd2103f36ef0dc" providerId="LiveId" clId="{503E8875-88F6-4C29-BD5A-496F9A349BB6}" dt="2022-04-24T14:23:44.855" v="342"/>
          <ac:spMkLst>
            <pc:docMk/>
            <pc:sldMk cId="1542322918" sldId="400"/>
            <ac:spMk id="204" creationId="{ACA384A4-2146-4B2A-9546-F2DD686C2C35}"/>
          </ac:spMkLst>
        </pc:spChg>
        <pc:spChg chg="mod">
          <ac:chgData name="hassan MH" userId="84cd2103f36ef0dc" providerId="LiveId" clId="{503E8875-88F6-4C29-BD5A-496F9A349BB6}" dt="2022-04-24T14:23:44.855" v="342"/>
          <ac:spMkLst>
            <pc:docMk/>
            <pc:sldMk cId="1542322918" sldId="400"/>
            <ac:spMk id="205" creationId="{0368B20D-B82E-4278-8E43-97414DFDA9A8}"/>
          </ac:spMkLst>
        </pc:spChg>
        <pc:spChg chg="mod">
          <ac:chgData name="hassan MH" userId="84cd2103f36ef0dc" providerId="LiveId" clId="{503E8875-88F6-4C29-BD5A-496F9A349BB6}" dt="2022-04-24T14:23:44.855" v="342"/>
          <ac:spMkLst>
            <pc:docMk/>
            <pc:sldMk cId="1542322918" sldId="400"/>
            <ac:spMk id="206" creationId="{344A8BA9-A866-47F5-B222-303797B21551}"/>
          </ac:spMkLst>
        </pc:spChg>
        <pc:spChg chg="mod">
          <ac:chgData name="hassan MH" userId="84cd2103f36ef0dc" providerId="LiveId" clId="{503E8875-88F6-4C29-BD5A-496F9A349BB6}" dt="2022-04-24T14:23:44.855" v="342"/>
          <ac:spMkLst>
            <pc:docMk/>
            <pc:sldMk cId="1542322918" sldId="400"/>
            <ac:spMk id="207" creationId="{D5D5F387-D1D8-4F1D-B871-930C5D4E1180}"/>
          </ac:spMkLst>
        </pc:spChg>
        <pc:spChg chg="mod">
          <ac:chgData name="hassan MH" userId="84cd2103f36ef0dc" providerId="LiveId" clId="{503E8875-88F6-4C29-BD5A-496F9A349BB6}" dt="2022-04-24T14:23:44.855" v="342"/>
          <ac:spMkLst>
            <pc:docMk/>
            <pc:sldMk cId="1542322918" sldId="400"/>
            <ac:spMk id="208" creationId="{9471A43B-C6E8-438B-BD7B-E44D2E18DF34}"/>
          </ac:spMkLst>
        </pc:spChg>
        <pc:spChg chg="mod">
          <ac:chgData name="hassan MH" userId="84cd2103f36ef0dc" providerId="LiveId" clId="{503E8875-88F6-4C29-BD5A-496F9A349BB6}" dt="2022-04-24T14:23:44.855" v="342"/>
          <ac:spMkLst>
            <pc:docMk/>
            <pc:sldMk cId="1542322918" sldId="400"/>
            <ac:spMk id="209" creationId="{4E27591C-EDEC-4406-A817-4D19335C4C74}"/>
          </ac:spMkLst>
        </pc:spChg>
        <pc:spChg chg="mod">
          <ac:chgData name="hassan MH" userId="84cd2103f36ef0dc" providerId="LiveId" clId="{503E8875-88F6-4C29-BD5A-496F9A349BB6}" dt="2022-04-24T14:23:44.855" v="342"/>
          <ac:spMkLst>
            <pc:docMk/>
            <pc:sldMk cId="1542322918" sldId="400"/>
            <ac:spMk id="210" creationId="{1D3CC8D0-01D4-4432-841A-9C4F1B039DE2}"/>
          </ac:spMkLst>
        </pc:spChg>
        <pc:spChg chg="mod">
          <ac:chgData name="hassan MH" userId="84cd2103f36ef0dc" providerId="LiveId" clId="{503E8875-88F6-4C29-BD5A-496F9A349BB6}" dt="2022-04-24T14:23:44.855" v="342"/>
          <ac:spMkLst>
            <pc:docMk/>
            <pc:sldMk cId="1542322918" sldId="400"/>
            <ac:spMk id="211" creationId="{81135E66-697D-4199-B9AD-0D35BA0968BF}"/>
          </ac:spMkLst>
        </pc:spChg>
        <pc:spChg chg="mod">
          <ac:chgData name="hassan MH" userId="84cd2103f36ef0dc" providerId="LiveId" clId="{503E8875-88F6-4C29-BD5A-496F9A349BB6}" dt="2022-04-24T14:23:44.855" v="342"/>
          <ac:spMkLst>
            <pc:docMk/>
            <pc:sldMk cId="1542322918" sldId="400"/>
            <ac:spMk id="212" creationId="{23FE1C52-DD39-4ED1-BB01-A0EE8B9D57A4}"/>
          </ac:spMkLst>
        </pc:spChg>
        <pc:spChg chg="mod">
          <ac:chgData name="hassan MH" userId="84cd2103f36ef0dc" providerId="LiveId" clId="{503E8875-88F6-4C29-BD5A-496F9A349BB6}" dt="2022-04-24T14:23:44.855" v="342"/>
          <ac:spMkLst>
            <pc:docMk/>
            <pc:sldMk cId="1542322918" sldId="400"/>
            <ac:spMk id="213" creationId="{3B87CD42-1ED8-4150-99D2-8F3C169B27E9}"/>
          </ac:spMkLst>
        </pc:spChg>
        <pc:spChg chg="mod">
          <ac:chgData name="hassan MH" userId="84cd2103f36ef0dc" providerId="LiveId" clId="{503E8875-88F6-4C29-BD5A-496F9A349BB6}" dt="2022-04-24T14:23:44.855" v="342"/>
          <ac:spMkLst>
            <pc:docMk/>
            <pc:sldMk cId="1542322918" sldId="400"/>
            <ac:spMk id="214" creationId="{7349BCB8-D1A2-4FFE-93DE-87548ECA5851}"/>
          </ac:spMkLst>
        </pc:spChg>
        <pc:spChg chg="mod">
          <ac:chgData name="hassan MH" userId="84cd2103f36ef0dc" providerId="LiveId" clId="{503E8875-88F6-4C29-BD5A-496F9A349BB6}" dt="2022-04-24T14:23:44.855" v="342"/>
          <ac:spMkLst>
            <pc:docMk/>
            <pc:sldMk cId="1542322918" sldId="400"/>
            <ac:spMk id="215" creationId="{2929D219-8A35-4747-8A91-56C456D00B44}"/>
          </ac:spMkLst>
        </pc:spChg>
        <pc:spChg chg="mod">
          <ac:chgData name="hassan MH" userId="84cd2103f36ef0dc" providerId="LiveId" clId="{503E8875-88F6-4C29-BD5A-496F9A349BB6}" dt="2022-04-24T14:23:44.855" v="342"/>
          <ac:spMkLst>
            <pc:docMk/>
            <pc:sldMk cId="1542322918" sldId="400"/>
            <ac:spMk id="216" creationId="{DADA8960-9A7D-4FA8-85DD-EB5091C195D9}"/>
          </ac:spMkLst>
        </pc:spChg>
        <pc:spChg chg="mod">
          <ac:chgData name="hassan MH" userId="84cd2103f36ef0dc" providerId="LiveId" clId="{503E8875-88F6-4C29-BD5A-496F9A349BB6}" dt="2022-04-24T14:23:44.855" v="342"/>
          <ac:spMkLst>
            <pc:docMk/>
            <pc:sldMk cId="1542322918" sldId="400"/>
            <ac:spMk id="217" creationId="{1F890D52-2DDB-40B9-A763-3CE27D679744}"/>
          </ac:spMkLst>
        </pc:spChg>
        <pc:spChg chg="mod">
          <ac:chgData name="hassan MH" userId="84cd2103f36ef0dc" providerId="LiveId" clId="{503E8875-88F6-4C29-BD5A-496F9A349BB6}" dt="2022-04-24T14:23:44.855" v="342"/>
          <ac:spMkLst>
            <pc:docMk/>
            <pc:sldMk cId="1542322918" sldId="400"/>
            <ac:spMk id="218" creationId="{4FBFED80-A19D-451D-A6BA-F15A6FD830BF}"/>
          </ac:spMkLst>
        </pc:spChg>
        <pc:spChg chg="mod">
          <ac:chgData name="hassan MH" userId="84cd2103f36ef0dc" providerId="LiveId" clId="{503E8875-88F6-4C29-BD5A-496F9A349BB6}" dt="2022-04-24T14:23:44.855" v="342"/>
          <ac:spMkLst>
            <pc:docMk/>
            <pc:sldMk cId="1542322918" sldId="400"/>
            <ac:spMk id="219" creationId="{CF74F36D-D63B-4C4C-A001-A32EE61538EA}"/>
          </ac:spMkLst>
        </pc:spChg>
        <pc:spChg chg="mod">
          <ac:chgData name="hassan MH" userId="84cd2103f36ef0dc" providerId="LiveId" clId="{503E8875-88F6-4C29-BD5A-496F9A349BB6}" dt="2022-04-24T14:23:44.855" v="342"/>
          <ac:spMkLst>
            <pc:docMk/>
            <pc:sldMk cId="1542322918" sldId="400"/>
            <ac:spMk id="220" creationId="{5C3C488B-18E2-4C40-A1F7-692E49ECDE8B}"/>
          </ac:spMkLst>
        </pc:spChg>
        <pc:spChg chg="mod">
          <ac:chgData name="hassan MH" userId="84cd2103f36ef0dc" providerId="LiveId" clId="{503E8875-88F6-4C29-BD5A-496F9A349BB6}" dt="2022-04-24T14:23:44.855" v="342"/>
          <ac:spMkLst>
            <pc:docMk/>
            <pc:sldMk cId="1542322918" sldId="400"/>
            <ac:spMk id="221" creationId="{912DA918-3881-44E2-A4EC-DD39A055D2BD}"/>
          </ac:spMkLst>
        </pc:spChg>
        <pc:spChg chg="mod">
          <ac:chgData name="hassan MH" userId="84cd2103f36ef0dc" providerId="LiveId" clId="{503E8875-88F6-4C29-BD5A-496F9A349BB6}" dt="2022-04-24T14:23:44.855" v="342"/>
          <ac:spMkLst>
            <pc:docMk/>
            <pc:sldMk cId="1542322918" sldId="400"/>
            <ac:spMk id="222" creationId="{B1842D32-2516-40E4-870A-14DAA0B98D8A}"/>
          </ac:spMkLst>
        </pc:spChg>
        <pc:spChg chg="mod">
          <ac:chgData name="hassan MH" userId="84cd2103f36ef0dc" providerId="LiveId" clId="{503E8875-88F6-4C29-BD5A-496F9A349BB6}" dt="2022-04-24T14:23:44.855" v="342"/>
          <ac:spMkLst>
            <pc:docMk/>
            <pc:sldMk cId="1542322918" sldId="400"/>
            <ac:spMk id="223" creationId="{F01B0AAA-4EF3-42B2-A4EA-7837426328D7}"/>
          </ac:spMkLst>
        </pc:spChg>
        <pc:spChg chg="mod">
          <ac:chgData name="hassan MH" userId="84cd2103f36ef0dc" providerId="LiveId" clId="{503E8875-88F6-4C29-BD5A-496F9A349BB6}" dt="2022-04-24T14:23:44.855" v="342"/>
          <ac:spMkLst>
            <pc:docMk/>
            <pc:sldMk cId="1542322918" sldId="400"/>
            <ac:spMk id="224" creationId="{4603EB58-D828-4283-8CB0-5FCF5F60016F}"/>
          </ac:spMkLst>
        </pc:spChg>
        <pc:spChg chg="mod">
          <ac:chgData name="hassan MH" userId="84cd2103f36ef0dc" providerId="LiveId" clId="{503E8875-88F6-4C29-BD5A-496F9A349BB6}" dt="2022-04-24T14:23:44.855" v="342"/>
          <ac:spMkLst>
            <pc:docMk/>
            <pc:sldMk cId="1542322918" sldId="400"/>
            <ac:spMk id="225" creationId="{2AFBD9A7-9D3E-4614-9222-6C8F1326B905}"/>
          </ac:spMkLst>
        </pc:spChg>
        <pc:spChg chg="mod">
          <ac:chgData name="hassan MH" userId="84cd2103f36ef0dc" providerId="LiveId" clId="{503E8875-88F6-4C29-BD5A-496F9A349BB6}" dt="2022-04-24T14:23:44.855" v="342"/>
          <ac:spMkLst>
            <pc:docMk/>
            <pc:sldMk cId="1542322918" sldId="400"/>
            <ac:spMk id="226" creationId="{708C7A1E-5AA4-4F7D-9A9D-8C2B70CE1D1B}"/>
          </ac:spMkLst>
        </pc:spChg>
        <pc:spChg chg="mod">
          <ac:chgData name="hassan MH" userId="84cd2103f36ef0dc" providerId="LiveId" clId="{503E8875-88F6-4C29-BD5A-496F9A349BB6}" dt="2022-04-24T14:23:44.855" v="342"/>
          <ac:spMkLst>
            <pc:docMk/>
            <pc:sldMk cId="1542322918" sldId="400"/>
            <ac:spMk id="227" creationId="{0CE58C74-3566-42DA-8A5D-96983E1C3F99}"/>
          </ac:spMkLst>
        </pc:spChg>
        <pc:spChg chg="mod">
          <ac:chgData name="hassan MH" userId="84cd2103f36ef0dc" providerId="LiveId" clId="{503E8875-88F6-4C29-BD5A-496F9A349BB6}" dt="2022-04-24T14:23:44.855" v="342"/>
          <ac:spMkLst>
            <pc:docMk/>
            <pc:sldMk cId="1542322918" sldId="400"/>
            <ac:spMk id="228" creationId="{DE3E6730-2F4B-4EFF-9CB0-84877271CA4E}"/>
          </ac:spMkLst>
        </pc:spChg>
        <pc:spChg chg="mod">
          <ac:chgData name="hassan MH" userId="84cd2103f36ef0dc" providerId="LiveId" clId="{503E8875-88F6-4C29-BD5A-496F9A349BB6}" dt="2022-04-24T14:23:44.855" v="342"/>
          <ac:spMkLst>
            <pc:docMk/>
            <pc:sldMk cId="1542322918" sldId="400"/>
            <ac:spMk id="229" creationId="{E1E91EEC-165E-4E80-AB61-52E10F762D0E}"/>
          </ac:spMkLst>
        </pc:spChg>
        <pc:spChg chg="mod">
          <ac:chgData name="hassan MH" userId="84cd2103f36ef0dc" providerId="LiveId" clId="{503E8875-88F6-4C29-BD5A-496F9A349BB6}" dt="2022-04-24T14:23:44.855" v="342"/>
          <ac:spMkLst>
            <pc:docMk/>
            <pc:sldMk cId="1542322918" sldId="400"/>
            <ac:spMk id="230" creationId="{B30203ED-F31B-4212-A6B0-56BC1E7C9A5F}"/>
          </ac:spMkLst>
        </pc:spChg>
        <pc:spChg chg="mod">
          <ac:chgData name="hassan MH" userId="84cd2103f36ef0dc" providerId="LiveId" clId="{503E8875-88F6-4C29-BD5A-496F9A349BB6}" dt="2022-04-24T14:23:44.855" v="342"/>
          <ac:spMkLst>
            <pc:docMk/>
            <pc:sldMk cId="1542322918" sldId="400"/>
            <ac:spMk id="231" creationId="{64A3A47F-1B73-4EAF-966D-08297DC5828E}"/>
          </ac:spMkLst>
        </pc:spChg>
        <pc:spChg chg="mod">
          <ac:chgData name="hassan MH" userId="84cd2103f36ef0dc" providerId="LiveId" clId="{503E8875-88F6-4C29-BD5A-496F9A349BB6}" dt="2022-04-24T14:23:44.855" v="342"/>
          <ac:spMkLst>
            <pc:docMk/>
            <pc:sldMk cId="1542322918" sldId="400"/>
            <ac:spMk id="232" creationId="{83FAA504-7236-4B1C-AD84-8FEDAC150635}"/>
          </ac:spMkLst>
        </pc:spChg>
        <pc:spChg chg="mod">
          <ac:chgData name="hassan MH" userId="84cd2103f36ef0dc" providerId="LiveId" clId="{503E8875-88F6-4C29-BD5A-496F9A349BB6}" dt="2022-04-24T14:23:44.855" v="342"/>
          <ac:spMkLst>
            <pc:docMk/>
            <pc:sldMk cId="1542322918" sldId="400"/>
            <ac:spMk id="233" creationId="{C75706F7-D442-444F-91C2-4BC34D29AB3D}"/>
          </ac:spMkLst>
        </pc:spChg>
        <pc:spChg chg="mod">
          <ac:chgData name="hassan MH" userId="84cd2103f36ef0dc" providerId="LiveId" clId="{503E8875-88F6-4C29-BD5A-496F9A349BB6}" dt="2022-04-24T14:23:44.855" v="342"/>
          <ac:spMkLst>
            <pc:docMk/>
            <pc:sldMk cId="1542322918" sldId="400"/>
            <ac:spMk id="234" creationId="{D84C8933-AE26-48D4-AEE1-1BD9866D79F3}"/>
          </ac:spMkLst>
        </pc:spChg>
        <pc:spChg chg="mod">
          <ac:chgData name="hassan MH" userId="84cd2103f36ef0dc" providerId="LiveId" clId="{503E8875-88F6-4C29-BD5A-496F9A349BB6}" dt="2022-04-24T14:23:44.855" v="342"/>
          <ac:spMkLst>
            <pc:docMk/>
            <pc:sldMk cId="1542322918" sldId="400"/>
            <ac:spMk id="235" creationId="{97A89825-6FE1-41D5-A236-794A1FEA6D10}"/>
          </ac:spMkLst>
        </pc:spChg>
        <pc:spChg chg="mod">
          <ac:chgData name="hassan MH" userId="84cd2103f36ef0dc" providerId="LiveId" clId="{503E8875-88F6-4C29-BD5A-496F9A349BB6}" dt="2022-04-24T14:23:44.855" v="342"/>
          <ac:spMkLst>
            <pc:docMk/>
            <pc:sldMk cId="1542322918" sldId="400"/>
            <ac:spMk id="236" creationId="{39D99265-3D64-4719-AF29-70957513FDC6}"/>
          </ac:spMkLst>
        </pc:spChg>
        <pc:spChg chg="mod">
          <ac:chgData name="hassan MH" userId="84cd2103f36ef0dc" providerId="LiveId" clId="{503E8875-88F6-4C29-BD5A-496F9A349BB6}" dt="2022-04-24T14:23:44.855" v="342"/>
          <ac:spMkLst>
            <pc:docMk/>
            <pc:sldMk cId="1542322918" sldId="400"/>
            <ac:spMk id="237" creationId="{88FC21C1-DA52-4F78-BB1D-F9C115898843}"/>
          </ac:spMkLst>
        </pc:spChg>
        <pc:spChg chg="mod">
          <ac:chgData name="hassan MH" userId="84cd2103f36ef0dc" providerId="LiveId" clId="{503E8875-88F6-4C29-BD5A-496F9A349BB6}" dt="2022-04-24T14:23:44.855" v="342"/>
          <ac:spMkLst>
            <pc:docMk/>
            <pc:sldMk cId="1542322918" sldId="400"/>
            <ac:spMk id="238" creationId="{592F4DF5-8C92-46CB-9C27-55412A0BEF0E}"/>
          </ac:spMkLst>
        </pc:spChg>
        <pc:spChg chg="mod">
          <ac:chgData name="hassan MH" userId="84cd2103f36ef0dc" providerId="LiveId" clId="{503E8875-88F6-4C29-BD5A-496F9A349BB6}" dt="2022-04-24T14:23:44.855" v="342"/>
          <ac:spMkLst>
            <pc:docMk/>
            <pc:sldMk cId="1542322918" sldId="400"/>
            <ac:spMk id="239" creationId="{78FEC5C9-D996-44C3-AF6F-2E6F2A127890}"/>
          </ac:spMkLst>
        </pc:spChg>
        <pc:spChg chg="mod">
          <ac:chgData name="hassan MH" userId="84cd2103f36ef0dc" providerId="LiveId" clId="{503E8875-88F6-4C29-BD5A-496F9A349BB6}" dt="2022-04-24T14:23:44.855" v="342"/>
          <ac:spMkLst>
            <pc:docMk/>
            <pc:sldMk cId="1542322918" sldId="400"/>
            <ac:spMk id="240" creationId="{06D408F2-B2EE-491F-976C-4CE264B0B7C2}"/>
          </ac:spMkLst>
        </pc:spChg>
        <pc:spChg chg="mod">
          <ac:chgData name="hassan MH" userId="84cd2103f36ef0dc" providerId="LiveId" clId="{503E8875-88F6-4C29-BD5A-496F9A349BB6}" dt="2022-04-24T14:23:44.855" v="342"/>
          <ac:spMkLst>
            <pc:docMk/>
            <pc:sldMk cId="1542322918" sldId="400"/>
            <ac:spMk id="241" creationId="{6B71982A-FB9D-4AE7-8A72-6E654A99E6EC}"/>
          </ac:spMkLst>
        </pc:spChg>
        <pc:spChg chg="mod">
          <ac:chgData name="hassan MH" userId="84cd2103f36ef0dc" providerId="LiveId" clId="{503E8875-88F6-4C29-BD5A-496F9A349BB6}" dt="2022-04-24T14:23:44.855" v="342"/>
          <ac:spMkLst>
            <pc:docMk/>
            <pc:sldMk cId="1542322918" sldId="400"/>
            <ac:spMk id="242" creationId="{FA3BD597-3BD1-4555-8721-0E7BE4C244BC}"/>
          </ac:spMkLst>
        </pc:spChg>
        <pc:spChg chg="mod">
          <ac:chgData name="hassan MH" userId="84cd2103f36ef0dc" providerId="LiveId" clId="{503E8875-88F6-4C29-BD5A-496F9A349BB6}" dt="2022-04-24T14:23:44.855" v="342"/>
          <ac:spMkLst>
            <pc:docMk/>
            <pc:sldMk cId="1542322918" sldId="400"/>
            <ac:spMk id="244" creationId="{90C03BBF-1C58-4F61-87BF-C3D1FF9A8D69}"/>
          </ac:spMkLst>
        </pc:spChg>
        <pc:spChg chg="mod">
          <ac:chgData name="hassan MH" userId="84cd2103f36ef0dc" providerId="LiveId" clId="{503E8875-88F6-4C29-BD5A-496F9A349BB6}" dt="2022-04-24T14:23:44.855" v="342"/>
          <ac:spMkLst>
            <pc:docMk/>
            <pc:sldMk cId="1542322918" sldId="400"/>
            <ac:spMk id="245" creationId="{2C4404C2-63BE-4B5E-843C-310DB6EEB018}"/>
          </ac:spMkLst>
        </pc:spChg>
        <pc:spChg chg="mod">
          <ac:chgData name="hassan MH" userId="84cd2103f36ef0dc" providerId="LiveId" clId="{503E8875-88F6-4C29-BD5A-496F9A349BB6}" dt="2022-04-24T14:23:44.855" v="342"/>
          <ac:spMkLst>
            <pc:docMk/>
            <pc:sldMk cId="1542322918" sldId="400"/>
            <ac:spMk id="246" creationId="{F0C6EFBD-32DC-46B9-9A03-B9AC0F85CE1E}"/>
          </ac:spMkLst>
        </pc:spChg>
        <pc:spChg chg="mod">
          <ac:chgData name="hassan MH" userId="84cd2103f36ef0dc" providerId="LiveId" clId="{503E8875-88F6-4C29-BD5A-496F9A349BB6}" dt="2022-04-24T14:23:44.855" v="342"/>
          <ac:spMkLst>
            <pc:docMk/>
            <pc:sldMk cId="1542322918" sldId="400"/>
            <ac:spMk id="247" creationId="{F2C55C74-69CF-4D1D-A4B0-265218D32507}"/>
          </ac:spMkLst>
        </pc:spChg>
        <pc:spChg chg="mod">
          <ac:chgData name="hassan MH" userId="84cd2103f36ef0dc" providerId="LiveId" clId="{503E8875-88F6-4C29-BD5A-496F9A349BB6}" dt="2022-04-24T14:23:44.855" v="342"/>
          <ac:spMkLst>
            <pc:docMk/>
            <pc:sldMk cId="1542322918" sldId="400"/>
            <ac:spMk id="248" creationId="{42EF9106-B670-47D7-BA45-9C7E6F355538}"/>
          </ac:spMkLst>
        </pc:spChg>
        <pc:spChg chg="mod">
          <ac:chgData name="hassan MH" userId="84cd2103f36ef0dc" providerId="LiveId" clId="{503E8875-88F6-4C29-BD5A-496F9A349BB6}" dt="2022-04-24T14:23:44.855" v="342"/>
          <ac:spMkLst>
            <pc:docMk/>
            <pc:sldMk cId="1542322918" sldId="400"/>
            <ac:spMk id="249" creationId="{D712211F-08E7-4FDA-8911-B85BBD8D2163}"/>
          </ac:spMkLst>
        </pc:spChg>
        <pc:spChg chg="mod">
          <ac:chgData name="hassan MH" userId="84cd2103f36ef0dc" providerId="LiveId" clId="{503E8875-88F6-4C29-BD5A-496F9A349BB6}" dt="2022-04-24T14:23:44.855" v="342"/>
          <ac:spMkLst>
            <pc:docMk/>
            <pc:sldMk cId="1542322918" sldId="400"/>
            <ac:spMk id="250" creationId="{704A5980-E20A-4F4A-895A-7364AB1FC0A6}"/>
          </ac:spMkLst>
        </pc:spChg>
        <pc:spChg chg="mod">
          <ac:chgData name="hassan MH" userId="84cd2103f36ef0dc" providerId="LiveId" clId="{503E8875-88F6-4C29-BD5A-496F9A349BB6}" dt="2022-04-24T14:23:44.855" v="342"/>
          <ac:spMkLst>
            <pc:docMk/>
            <pc:sldMk cId="1542322918" sldId="400"/>
            <ac:spMk id="251" creationId="{1E8A9B28-2707-49DB-92C4-D2C23D4FB644}"/>
          </ac:spMkLst>
        </pc:spChg>
        <pc:spChg chg="mod">
          <ac:chgData name="hassan MH" userId="84cd2103f36ef0dc" providerId="LiveId" clId="{503E8875-88F6-4C29-BD5A-496F9A349BB6}" dt="2022-04-24T14:23:44.855" v="342"/>
          <ac:spMkLst>
            <pc:docMk/>
            <pc:sldMk cId="1542322918" sldId="400"/>
            <ac:spMk id="252" creationId="{E85EED06-921E-45B2-8E44-C8CEADC7EB6E}"/>
          </ac:spMkLst>
        </pc:spChg>
        <pc:spChg chg="mod">
          <ac:chgData name="hassan MH" userId="84cd2103f36ef0dc" providerId="LiveId" clId="{503E8875-88F6-4C29-BD5A-496F9A349BB6}" dt="2022-04-24T14:23:44.855" v="342"/>
          <ac:spMkLst>
            <pc:docMk/>
            <pc:sldMk cId="1542322918" sldId="400"/>
            <ac:spMk id="253" creationId="{33DD21EA-D2FC-4F08-8E22-AB246F910795}"/>
          </ac:spMkLst>
        </pc:spChg>
        <pc:spChg chg="mod">
          <ac:chgData name="hassan MH" userId="84cd2103f36ef0dc" providerId="LiveId" clId="{503E8875-88F6-4C29-BD5A-496F9A349BB6}" dt="2022-04-24T14:23:44.855" v="342"/>
          <ac:spMkLst>
            <pc:docMk/>
            <pc:sldMk cId="1542322918" sldId="400"/>
            <ac:spMk id="254" creationId="{9A42A2D1-15A0-434F-8566-8BCBE0A4B820}"/>
          </ac:spMkLst>
        </pc:spChg>
        <pc:spChg chg="mod">
          <ac:chgData name="hassan MH" userId="84cd2103f36ef0dc" providerId="LiveId" clId="{503E8875-88F6-4C29-BD5A-496F9A349BB6}" dt="2022-04-24T14:23:44.855" v="342"/>
          <ac:spMkLst>
            <pc:docMk/>
            <pc:sldMk cId="1542322918" sldId="400"/>
            <ac:spMk id="255" creationId="{91A4F491-2E00-4F5C-A064-B55DC2812063}"/>
          </ac:spMkLst>
        </pc:spChg>
        <pc:spChg chg="mod">
          <ac:chgData name="hassan MH" userId="84cd2103f36ef0dc" providerId="LiveId" clId="{503E8875-88F6-4C29-BD5A-496F9A349BB6}" dt="2022-04-24T14:23:44.855" v="342"/>
          <ac:spMkLst>
            <pc:docMk/>
            <pc:sldMk cId="1542322918" sldId="400"/>
            <ac:spMk id="256" creationId="{788B1F7F-B071-49B3-AC96-2B50C2BB18A5}"/>
          </ac:spMkLst>
        </pc:spChg>
        <pc:spChg chg="mod">
          <ac:chgData name="hassan MH" userId="84cd2103f36ef0dc" providerId="LiveId" clId="{503E8875-88F6-4C29-BD5A-496F9A349BB6}" dt="2022-04-24T14:23:44.855" v="342"/>
          <ac:spMkLst>
            <pc:docMk/>
            <pc:sldMk cId="1542322918" sldId="400"/>
            <ac:spMk id="257" creationId="{7655B28A-DE83-41DD-AF63-4408D4176BDC}"/>
          </ac:spMkLst>
        </pc:spChg>
        <pc:spChg chg="mod">
          <ac:chgData name="hassan MH" userId="84cd2103f36ef0dc" providerId="LiveId" clId="{503E8875-88F6-4C29-BD5A-496F9A349BB6}" dt="2022-04-24T14:23:44.855" v="342"/>
          <ac:spMkLst>
            <pc:docMk/>
            <pc:sldMk cId="1542322918" sldId="400"/>
            <ac:spMk id="258" creationId="{C7A870D9-DD51-48BD-877C-D89251110D13}"/>
          </ac:spMkLst>
        </pc:spChg>
        <pc:spChg chg="mod">
          <ac:chgData name="hassan MH" userId="84cd2103f36ef0dc" providerId="LiveId" clId="{503E8875-88F6-4C29-BD5A-496F9A349BB6}" dt="2022-04-24T14:23:44.855" v="342"/>
          <ac:spMkLst>
            <pc:docMk/>
            <pc:sldMk cId="1542322918" sldId="400"/>
            <ac:spMk id="259" creationId="{B2001AB0-8130-4AE5-BCCD-7E6001D144C5}"/>
          </ac:spMkLst>
        </pc:spChg>
        <pc:spChg chg="mod">
          <ac:chgData name="hassan MH" userId="84cd2103f36ef0dc" providerId="LiveId" clId="{503E8875-88F6-4C29-BD5A-496F9A349BB6}" dt="2022-04-24T14:23:44.855" v="342"/>
          <ac:spMkLst>
            <pc:docMk/>
            <pc:sldMk cId="1542322918" sldId="400"/>
            <ac:spMk id="260" creationId="{28C34EB1-F6A9-4B62-9861-EA6C36F2923F}"/>
          </ac:spMkLst>
        </pc:spChg>
        <pc:spChg chg="mod">
          <ac:chgData name="hassan MH" userId="84cd2103f36ef0dc" providerId="LiveId" clId="{503E8875-88F6-4C29-BD5A-496F9A349BB6}" dt="2022-04-24T14:23:44.855" v="342"/>
          <ac:spMkLst>
            <pc:docMk/>
            <pc:sldMk cId="1542322918" sldId="400"/>
            <ac:spMk id="261" creationId="{9496BEEC-800C-40D9-84CA-6A86FBE92FFC}"/>
          </ac:spMkLst>
        </pc:spChg>
        <pc:spChg chg="mod">
          <ac:chgData name="hassan MH" userId="84cd2103f36ef0dc" providerId="LiveId" clId="{503E8875-88F6-4C29-BD5A-496F9A349BB6}" dt="2022-04-24T14:23:44.855" v="342"/>
          <ac:spMkLst>
            <pc:docMk/>
            <pc:sldMk cId="1542322918" sldId="400"/>
            <ac:spMk id="262" creationId="{24A758DA-A804-47C2-B28C-D40D167A8551}"/>
          </ac:spMkLst>
        </pc:spChg>
        <pc:spChg chg="mod">
          <ac:chgData name="hassan MH" userId="84cd2103f36ef0dc" providerId="LiveId" clId="{503E8875-88F6-4C29-BD5A-496F9A349BB6}" dt="2022-04-24T14:23:44.855" v="342"/>
          <ac:spMkLst>
            <pc:docMk/>
            <pc:sldMk cId="1542322918" sldId="400"/>
            <ac:spMk id="263" creationId="{13E3587A-4628-4816-89EB-7F046E551A9D}"/>
          </ac:spMkLst>
        </pc:spChg>
        <pc:spChg chg="mod">
          <ac:chgData name="hassan MH" userId="84cd2103f36ef0dc" providerId="LiveId" clId="{503E8875-88F6-4C29-BD5A-496F9A349BB6}" dt="2022-04-24T14:23:44.855" v="342"/>
          <ac:spMkLst>
            <pc:docMk/>
            <pc:sldMk cId="1542322918" sldId="400"/>
            <ac:spMk id="264" creationId="{B8ACA508-CC79-40B6-93EA-0CCABE9083D7}"/>
          </ac:spMkLst>
        </pc:spChg>
        <pc:spChg chg="mod">
          <ac:chgData name="hassan MH" userId="84cd2103f36ef0dc" providerId="LiveId" clId="{503E8875-88F6-4C29-BD5A-496F9A349BB6}" dt="2022-04-24T14:23:44.855" v="342"/>
          <ac:spMkLst>
            <pc:docMk/>
            <pc:sldMk cId="1542322918" sldId="400"/>
            <ac:spMk id="265" creationId="{CEDCA09E-1D24-4BC4-805E-339DE1F19C14}"/>
          </ac:spMkLst>
        </pc:spChg>
        <pc:spChg chg="mod">
          <ac:chgData name="hassan MH" userId="84cd2103f36ef0dc" providerId="LiveId" clId="{503E8875-88F6-4C29-BD5A-496F9A349BB6}" dt="2022-04-24T14:23:44.855" v="342"/>
          <ac:spMkLst>
            <pc:docMk/>
            <pc:sldMk cId="1542322918" sldId="400"/>
            <ac:spMk id="268" creationId="{222C2A3A-7FB5-4929-A9A6-B3ECE7D1A779}"/>
          </ac:spMkLst>
        </pc:spChg>
        <pc:spChg chg="mod">
          <ac:chgData name="hassan MH" userId="84cd2103f36ef0dc" providerId="LiveId" clId="{503E8875-88F6-4C29-BD5A-496F9A349BB6}" dt="2022-04-24T14:23:44.855" v="342"/>
          <ac:spMkLst>
            <pc:docMk/>
            <pc:sldMk cId="1542322918" sldId="400"/>
            <ac:spMk id="269" creationId="{4C50314D-EF01-451C-BA70-58585ED33A26}"/>
          </ac:spMkLst>
        </pc:spChg>
        <pc:spChg chg="mod">
          <ac:chgData name="hassan MH" userId="84cd2103f36ef0dc" providerId="LiveId" clId="{503E8875-88F6-4C29-BD5A-496F9A349BB6}" dt="2022-04-24T14:23:44.855" v="342"/>
          <ac:spMkLst>
            <pc:docMk/>
            <pc:sldMk cId="1542322918" sldId="400"/>
            <ac:spMk id="270" creationId="{BA6AB2A5-F837-41EA-A46D-DC686A9A7053}"/>
          </ac:spMkLst>
        </pc:spChg>
        <pc:spChg chg="mod">
          <ac:chgData name="hassan MH" userId="84cd2103f36ef0dc" providerId="LiveId" clId="{503E8875-88F6-4C29-BD5A-496F9A349BB6}" dt="2022-04-24T14:23:44.855" v="342"/>
          <ac:spMkLst>
            <pc:docMk/>
            <pc:sldMk cId="1542322918" sldId="400"/>
            <ac:spMk id="271" creationId="{EEDE8FDE-075C-4B32-A8A1-BAE718850FFD}"/>
          </ac:spMkLst>
        </pc:spChg>
        <pc:spChg chg="mod">
          <ac:chgData name="hassan MH" userId="84cd2103f36ef0dc" providerId="LiveId" clId="{503E8875-88F6-4C29-BD5A-496F9A349BB6}" dt="2022-04-24T14:23:44.855" v="342"/>
          <ac:spMkLst>
            <pc:docMk/>
            <pc:sldMk cId="1542322918" sldId="400"/>
            <ac:spMk id="272" creationId="{DE5109FA-F16E-466C-9D46-8AE96C3528EA}"/>
          </ac:spMkLst>
        </pc:spChg>
        <pc:spChg chg="mod">
          <ac:chgData name="hassan MH" userId="84cd2103f36ef0dc" providerId="LiveId" clId="{503E8875-88F6-4C29-BD5A-496F9A349BB6}" dt="2022-04-24T14:23:44.855" v="342"/>
          <ac:spMkLst>
            <pc:docMk/>
            <pc:sldMk cId="1542322918" sldId="400"/>
            <ac:spMk id="273" creationId="{0873FD6A-F15E-47B4-9A5E-D88B349712D4}"/>
          </ac:spMkLst>
        </pc:spChg>
        <pc:spChg chg="mod">
          <ac:chgData name="hassan MH" userId="84cd2103f36ef0dc" providerId="LiveId" clId="{503E8875-88F6-4C29-BD5A-496F9A349BB6}" dt="2022-04-24T14:23:44.855" v="342"/>
          <ac:spMkLst>
            <pc:docMk/>
            <pc:sldMk cId="1542322918" sldId="400"/>
            <ac:spMk id="274" creationId="{E2AD60DC-669C-44A7-B13A-F89650E824CC}"/>
          </ac:spMkLst>
        </pc:spChg>
        <pc:spChg chg="mod">
          <ac:chgData name="hassan MH" userId="84cd2103f36ef0dc" providerId="LiveId" clId="{503E8875-88F6-4C29-BD5A-496F9A349BB6}" dt="2022-04-24T14:23:44.855" v="342"/>
          <ac:spMkLst>
            <pc:docMk/>
            <pc:sldMk cId="1542322918" sldId="400"/>
            <ac:spMk id="276" creationId="{CE2A810F-9972-42F5-800F-C4C379E0F479}"/>
          </ac:spMkLst>
        </pc:spChg>
        <pc:spChg chg="mod">
          <ac:chgData name="hassan MH" userId="84cd2103f36ef0dc" providerId="LiveId" clId="{503E8875-88F6-4C29-BD5A-496F9A349BB6}" dt="2022-04-24T14:23:44.855" v="342"/>
          <ac:spMkLst>
            <pc:docMk/>
            <pc:sldMk cId="1542322918" sldId="400"/>
            <ac:spMk id="277" creationId="{E47BF10A-0E6D-46F7-82F7-AB6FCCBEF283}"/>
          </ac:spMkLst>
        </pc:spChg>
        <pc:spChg chg="mod">
          <ac:chgData name="hassan MH" userId="84cd2103f36ef0dc" providerId="LiveId" clId="{503E8875-88F6-4C29-BD5A-496F9A349BB6}" dt="2022-04-24T14:23:44.855" v="342"/>
          <ac:spMkLst>
            <pc:docMk/>
            <pc:sldMk cId="1542322918" sldId="400"/>
            <ac:spMk id="278" creationId="{CE6997B5-44F7-4C47-9141-75E9B9BBF141}"/>
          </ac:spMkLst>
        </pc:spChg>
        <pc:spChg chg="mod">
          <ac:chgData name="hassan MH" userId="84cd2103f36ef0dc" providerId="LiveId" clId="{503E8875-88F6-4C29-BD5A-496F9A349BB6}" dt="2022-04-24T14:23:44.855" v="342"/>
          <ac:spMkLst>
            <pc:docMk/>
            <pc:sldMk cId="1542322918" sldId="400"/>
            <ac:spMk id="279" creationId="{2B2E0F98-BB29-4DE7-95F1-C2CAD10A3A7D}"/>
          </ac:spMkLst>
        </pc:spChg>
        <pc:spChg chg="mod">
          <ac:chgData name="hassan MH" userId="84cd2103f36ef0dc" providerId="LiveId" clId="{503E8875-88F6-4C29-BD5A-496F9A349BB6}" dt="2022-04-24T14:23:44.855" v="342"/>
          <ac:spMkLst>
            <pc:docMk/>
            <pc:sldMk cId="1542322918" sldId="400"/>
            <ac:spMk id="280" creationId="{B4E6595A-8E28-4F00-8A68-684FA1C64298}"/>
          </ac:spMkLst>
        </pc:spChg>
        <pc:spChg chg="mod">
          <ac:chgData name="hassan MH" userId="84cd2103f36ef0dc" providerId="LiveId" clId="{503E8875-88F6-4C29-BD5A-496F9A349BB6}" dt="2022-04-24T14:23:44.855" v="342"/>
          <ac:spMkLst>
            <pc:docMk/>
            <pc:sldMk cId="1542322918" sldId="400"/>
            <ac:spMk id="281" creationId="{9B2D15E5-5EE9-4242-8E15-164B900A04A8}"/>
          </ac:spMkLst>
        </pc:spChg>
        <pc:spChg chg="mod">
          <ac:chgData name="hassan MH" userId="84cd2103f36ef0dc" providerId="LiveId" clId="{503E8875-88F6-4C29-BD5A-496F9A349BB6}" dt="2022-04-24T14:23:44.855" v="342"/>
          <ac:spMkLst>
            <pc:docMk/>
            <pc:sldMk cId="1542322918" sldId="400"/>
            <ac:spMk id="282" creationId="{2C3482C4-B0A5-4706-A7C2-D905FDBDF8FB}"/>
          </ac:spMkLst>
        </pc:spChg>
        <pc:spChg chg="mod">
          <ac:chgData name="hassan MH" userId="84cd2103f36ef0dc" providerId="LiveId" clId="{503E8875-88F6-4C29-BD5A-496F9A349BB6}" dt="2022-04-24T14:23:44.855" v="342"/>
          <ac:spMkLst>
            <pc:docMk/>
            <pc:sldMk cId="1542322918" sldId="400"/>
            <ac:spMk id="283" creationId="{AE264713-938F-499D-A1E7-6323623688D2}"/>
          </ac:spMkLst>
        </pc:spChg>
        <pc:spChg chg="mod">
          <ac:chgData name="hassan MH" userId="84cd2103f36ef0dc" providerId="LiveId" clId="{503E8875-88F6-4C29-BD5A-496F9A349BB6}" dt="2022-04-24T14:23:44.855" v="342"/>
          <ac:spMkLst>
            <pc:docMk/>
            <pc:sldMk cId="1542322918" sldId="400"/>
            <ac:spMk id="284" creationId="{268B7DA6-8695-4F0C-8BA4-630962871CD1}"/>
          </ac:spMkLst>
        </pc:spChg>
        <pc:spChg chg="mod">
          <ac:chgData name="hassan MH" userId="84cd2103f36ef0dc" providerId="LiveId" clId="{503E8875-88F6-4C29-BD5A-496F9A349BB6}" dt="2022-04-24T14:23:44.855" v="342"/>
          <ac:spMkLst>
            <pc:docMk/>
            <pc:sldMk cId="1542322918" sldId="400"/>
            <ac:spMk id="285" creationId="{8C296386-4903-4E24-B937-03C9930152DD}"/>
          </ac:spMkLst>
        </pc:spChg>
        <pc:spChg chg="mod">
          <ac:chgData name="hassan MH" userId="84cd2103f36ef0dc" providerId="LiveId" clId="{503E8875-88F6-4C29-BD5A-496F9A349BB6}" dt="2022-04-24T14:24:08.851" v="345"/>
          <ac:spMkLst>
            <pc:docMk/>
            <pc:sldMk cId="1542322918" sldId="400"/>
            <ac:spMk id="287" creationId="{0896EBAE-F9E8-4A29-9CD7-BDF52D180797}"/>
          </ac:spMkLst>
        </pc:spChg>
        <pc:spChg chg="mod">
          <ac:chgData name="hassan MH" userId="84cd2103f36ef0dc" providerId="LiveId" clId="{503E8875-88F6-4C29-BD5A-496F9A349BB6}" dt="2022-04-24T14:24:08.851" v="345"/>
          <ac:spMkLst>
            <pc:docMk/>
            <pc:sldMk cId="1542322918" sldId="400"/>
            <ac:spMk id="288" creationId="{882C12B7-15E5-4020-BD4C-EB06C957349C}"/>
          </ac:spMkLst>
        </pc:spChg>
        <pc:spChg chg="mod">
          <ac:chgData name="hassan MH" userId="84cd2103f36ef0dc" providerId="LiveId" clId="{503E8875-88F6-4C29-BD5A-496F9A349BB6}" dt="2022-04-24T14:24:08.851" v="345"/>
          <ac:spMkLst>
            <pc:docMk/>
            <pc:sldMk cId="1542322918" sldId="400"/>
            <ac:spMk id="289" creationId="{16471595-9155-4ACF-9949-73AAA0711137}"/>
          </ac:spMkLst>
        </pc:spChg>
        <pc:spChg chg="mod">
          <ac:chgData name="hassan MH" userId="84cd2103f36ef0dc" providerId="LiveId" clId="{503E8875-88F6-4C29-BD5A-496F9A349BB6}" dt="2022-04-24T14:24:08.851" v="345"/>
          <ac:spMkLst>
            <pc:docMk/>
            <pc:sldMk cId="1542322918" sldId="400"/>
            <ac:spMk id="290" creationId="{1CA29373-4C24-4F22-AB13-5F9D05D66F82}"/>
          </ac:spMkLst>
        </pc:spChg>
        <pc:spChg chg="mod">
          <ac:chgData name="hassan MH" userId="84cd2103f36ef0dc" providerId="LiveId" clId="{503E8875-88F6-4C29-BD5A-496F9A349BB6}" dt="2022-04-24T14:24:08.851" v="345"/>
          <ac:spMkLst>
            <pc:docMk/>
            <pc:sldMk cId="1542322918" sldId="400"/>
            <ac:spMk id="291" creationId="{5C9F30AB-F6F7-4962-B21C-047F8D515A6B}"/>
          </ac:spMkLst>
        </pc:spChg>
        <pc:spChg chg="mod">
          <ac:chgData name="hassan MH" userId="84cd2103f36ef0dc" providerId="LiveId" clId="{503E8875-88F6-4C29-BD5A-496F9A349BB6}" dt="2022-04-24T15:45:31.281" v="1542" actId="1076"/>
          <ac:spMkLst>
            <pc:docMk/>
            <pc:sldMk cId="1542322918" sldId="400"/>
            <ac:spMk id="292" creationId="{3697B091-9EAB-477A-86D5-1D80B7406293}"/>
          </ac:spMkLst>
        </pc:spChg>
        <pc:spChg chg="mod">
          <ac:chgData name="hassan MH" userId="84cd2103f36ef0dc" providerId="LiveId" clId="{503E8875-88F6-4C29-BD5A-496F9A349BB6}" dt="2022-04-24T14:24:08.851" v="345"/>
          <ac:spMkLst>
            <pc:docMk/>
            <pc:sldMk cId="1542322918" sldId="400"/>
            <ac:spMk id="293" creationId="{B4413368-537B-4271-985B-6F7D9B5A6B83}"/>
          </ac:spMkLst>
        </pc:spChg>
        <pc:spChg chg="mod">
          <ac:chgData name="hassan MH" userId="84cd2103f36ef0dc" providerId="LiveId" clId="{503E8875-88F6-4C29-BD5A-496F9A349BB6}" dt="2022-04-24T14:24:08.851" v="345"/>
          <ac:spMkLst>
            <pc:docMk/>
            <pc:sldMk cId="1542322918" sldId="400"/>
            <ac:spMk id="295" creationId="{D1E465A3-46CA-4EED-8384-06DE83B8E158}"/>
          </ac:spMkLst>
        </pc:spChg>
        <pc:spChg chg="mod">
          <ac:chgData name="hassan MH" userId="84cd2103f36ef0dc" providerId="LiveId" clId="{503E8875-88F6-4C29-BD5A-496F9A349BB6}" dt="2022-04-24T14:24:08.851" v="345"/>
          <ac:spMkLst>
            <pc:docMk/>
            <pc:sldMk cId="1542322918" sldId="400"/>
            <ac:spMk id="298" creationId="{0778A819-5927-4208-A710-6FD842EABA0D}"/>
          </ac:spMkLst>
        </pc:spChg>
        <pc:spChg chg="mod">
          <ac:chgData name="hassan MH" userId="84cd2103f36ef0dc" providerId="LiveId" clId="{503E8875-88F6-4C29-BD5A-496F9A349BB6}" dt="2022-04-24T14:24:08.851" v="345"/>
          <ac:spMkLst>
            <pc:docMk/>
            <pc:sldMk cId="1542322918" sldId="400"/>
            <ac:spMk id="299" creationId="{8CCC49BC-10D8-4E04-914A-9B510FDBDBD7}"/>
          </ac:spMkLst>
        </pc:spChg>
        <pc:spChg chg="mod">
          <ac:chgData name="hassan MH" userId="84cd2103f36ef0dc" providerId="LiveId" clId="{503E8875-88F6-4C29-BD5A-496F9A349BB6}" dt="2022-04-24T14:24:08.851" v="345"/>
          <ac:spMkLst>
            <pc:docMk/>
            <pc:sldMk cId="1542322918" sldId="400"/>
            <ac:spMk id="300" creationId="{69C97391-0008-4224-BF4D-81E4932B1426}"/>
          </ac:spMkLst>
        </pc:spChg>
        <pc:spChg chg="mod">
          <ac:chgData name="hassan MH" userId="84cd2103f36ef0dc" providerId="LiveId" clId="{503E8875-88F6-4C29-BD5A-496F9A349BB6}" dt="2022-04-24T14:24:08.851" v="345"/>
          <ac:spMkLst>
            <pc:docMk/>
            <pc:sldMk cId="1542322918" sldId="400"/>
            <ac:spMk id="301" creationId="{36D76FD4-A6C5-498A-BA31-03ABD583776F}"/>
          </ac:spMkLst>
        </pc:spChg>
        <pc:spChg chg="mod">
          <ac:chgData name="hassan MH" userId="84cd2103f36ef0dc" providerId="LiveId" clId="{503E8875-88F6-4C29-BD5A-496F9A349BB6}" dt="2022-04-24T14:24:08.851" v="345"/>
          <ac:spMkLst>
            <pc:docMk/>
            <pc:sldMk cId="1542322918" sldId="400"/>
            <ac:spMk id="302" creationId="{D591C314-2E9D-407B-AF7C-B94EAAB2784A}"/>
          </ac:spMkLst>
        </pc:spChg>
        <pc:spChg chg="mod">
          <ac:chgData name="hassan MH" userId="84cd2103f36ef0dc" providerId="LiveId" clId="{503E8875-88F6-4C29-BD5A-496F9A349BB6}" dt="2022-04-24T14:24:08.851" v="345"/>
          <ac:spMkLst>
            <pc:docMk/>
            <pc:sldMk cId="1542322918" sldId="400"/>
            <ac:spMk id="303" creationId="{8D3DF1A7-1464-4D75-969D-5363D5A672D4}"/>
          </ac:spMkLst>
        </pc:spChg>
        <pc:spChg chg="mod">
          <ac:chgData name="hassan MH" userId="84cd2103f36ef0dc" providerId="LiveId" clId="{503E8875-88F6-4C29-BD5A-496F9A349BB6}" dt="2022-04-24T14:24:08.851" v="345"/>
          <ac:spMkLst>
            <pc:docMk/>
            <pc:sldMk cId="1542322918" sldId="400"/>
            <ac:spMk id="304" creationId="{6B9D522B-A8FE-4691-9A61-D379C72ED80A}"/>
          </ac:spMkLst>
        </pc:spChg>
        <pc:spChg chg="mod">
          <ac:chgData name="hassan MH" userId="84cd2103f36ef0dc" providerId="LiveId" clId="{503E8875-88F6-4C29-BD5A-496F9A349BB6}" dt="2022-04-24T14:24:08.851" v="345"/>
          <ac:spMkLst>
            <pc:docMk/>
            <pc:sldMk cId="1542322918" sldId="400"/>
            <ac:spMk id="305" creationId="{A1834E5D-41C0-469D-BBB2-4936B07880C8}"/>
          </ac:spMkLst>
        </pc:spChg>
        <pc:spChg chg="mod">
          <ac:chgData name="hassan MH" userId="84cd2103f36ef0dc" providerId="LiveId" clId="{503E8875-88F6-4C29-BD5A-496F9A349BB6}" dt="2022-04-24T14:24:08.851" v="345"/>
          <ac:spMkLst>
            <pc:docMk/>
            <pc:sldMk cId="1542322918" sldId="400"/>
            <ac:spMk id="306" creationId="{D22231FA-A645-4784-B980-5D048FEB86FE}"/>
          </ac:spMkLst>
        </pc:spChg>
        <pc:spChg chg="mod">
          <ac:chgData name="hassan MH" userId="84cd2103f36ef0dc" providerId="LiveId" clId="{503E8875-88F6-4C29-BD5A-496F9A349BB6}" dt="2022-04-24T14:24:08.851" v="345"/>
          <ac:spMkLst>
            <pc:docMk/>
            <pc:sldMk cId="1542322918" sldId="400"/>
            <ac:spMk id="307" creationId="{EB2F4D0D-E295-4F80-BFF6-BBBCA0156209}"/>
          </ac:spMkLst>
        </pc:spChg>
        <pc:spChg chg="mod">
          <ac:chgData name="hassan MH" userId="84cd2103f36ef0dc" providerId="LiveId" clId="{503E8875-88F6-4C29-BD5A-496F9A349BB6}" dt="2022-04-24T14:24:08.851" v="345"/>
          <ac:spMkLst>
            <pc:docMk/>
            <pc:sldMk cId="1542322918" sldId="400"/>
            <ac:spMk id="308" creationId="{922FCF77-4DF1-45AC-AFDD-33A945EF05D9}"/>
          </ac:spMkLst>
        </pc:spChg>
        <pc:spChg chg="mod">
          <ac:chgData name="hassan MH" userId="84cd2103f36ef0dc" providerId="LiveId" clId="{503E8875-88F6-4C29-BD5A-496F9A349BB6}" dt="2022-04-24T14:24:08.851" v="345"/>
          <ac:spMkLst>
            <pc:docMk/>
            <pc:sldMk cId="1542322918" sldId="400"/>
            <ac:spMk id="309" creationId="{3885ED5A-7EF6-45AF-ABF6-06B0F0D4E320}"/>
          </ac:spMkLst>
        </pc:spChg>
        <pc:spChg chg="mod">
          <ac:chgData name="hassan MH" userId="84cd2103f36ef0dc" providerId="LiveId" clId="{503E8875-88F6-4C29-BD5A-496F9A349BB6}" dt="2022-04-24T14:24:08.851" v="345"/>
          <ac:spMkLst>
            <pc:docMk/>
            <pc:sldMk cId="1542322918" sldId="400"/>
            <ac:spMk id="310" creationId="{7E163A6C-72ED-461E-B7E9-A78175AF38AB}"/>
          </ac:spMkLst>
        </pc:spChg>
        <pc:spChg chg="mod">
          <ac:chgData name="hassan MH" userId="84cd2103f36ef0dc" providerId="LiveId" clId="{503E8875-88F6-4C29-BD5A-496F9A349BB6}" dt="2022-04-24T14:24:08.851" v="345"/>
          <ac:spMkLst>
            <pc:docMk/>
            <pc:sldMk cId="1542322918" sldId="400"/>
            <ac:spMk id="311" creationId="{EF7CFBFF-2BE9-4AEB-96A9-608CE666EE59}"/>
          </ac:spMkLst>
        </pc:spChg>
        <pc:spChg chg="mod">
          <ac:chgData name="hassan MH" userId="84cd2103f36ef0dc" providerId="LiveId" clId="{503E8875-88F6-4C29-BD5A-496F9A349BB6}" dt="2022-04-24T14:24:08.851" v="345"/>
          <ac:spMkLst>
            <pc:docMk/>
            <pc:sldMk cId="1542322918" sldId="400"/>
            <ac:spMk id="312" creationId="{D3AB450F-CEF0-412C-8923-19F5E1828484}"/>
          </ac:spMkLst>
        </pc:spChg>
        <pc:spChg chg="mod">
          <ac:chgData name="hassan MH" userId="84cd2103f36ef0dc" providerId="LiveId" clId="{503E8875-88F6-4C29-BD5A-496F9A349BB6}" dt="2022-04-24T14:24:08.851" v="345"/>
          <ac:spMkLst>
            <pc:docMk/>
            <pc:sldMk cId="1542322918" sldId="400"/>
            <ac:spMk id="313" creationId="{7BA818DC-AB20-450E-BA9E-D0EE56AE4F30}"/>
          </ac:spMkLst>
        </pc:spChg>
        <pc:spChg chg="mod">
          <ac:chgData name="hassan MH" userId="84cd2103f36ef0dc" providerId="LiveId" clId="{503E8875-88F6-4C29-BD5A-496F9A349BB6}" dt="2022-04-24T14:24:19.075" v="347"/>
          <ac:spMkLst>
            <pc:docMk/>
            <pc:sldMk cId="1542322918" sldId="400"/>
            <ac:spMk id="316" creationId="{051E673D-6BF5-4BC8-9119-EC687125B0D8}"/>
          </ac:spMkLst>
        </pc:spChg>
        <pc:spChg chg="mod">
          <ac:chgData name="hassan MH" userId="84cd2103f36ef0dc" providerId="LiveId" clId="{503E8875-88F6-4C29-BD5A-496F9A349BB6}" dt="2022-04-24T14:24:19.075" v="347"/>
          <ac:spMkLst>
            <pc:docMk/>
            <pc:sldMk cId="1542322918" sldId="400"/>
            <ac:spMk id="317" creationId="{0A7972D4-4488-4FD7-92AB-0522DA43D410}"/>
          </ac:spMkLst>
        </pc:spChg>
        <pc:spChg chg="mod">
          <ac:chgData name="hassan MH" userId="84cd2103f36ef0dc" providerId="LiveId" clId="{503E8875-88F6-4C29-BD5A-496F9A349BB6}" dt="2022-04-24T14:24:19.075" v="347"/>
          <ac:spMkLst>
            <pc:docMk/>
            <pc:sldMk cId="1542322918" sldId="400"/>
            <ac:spMk id="320" creationId="{D80467F1-7723-4898-AA16-4E5E59BD142F}"/>
          </ac:spMkLst>
        </pc:spChg>
        <pc:spChg chg="mod">
          <ac:chgData name="hassan MH" userId="84cd2103f36ef0dc" providerId="LiveId" clId="{503E8875-88F6-4C29-BD5A-496F9A349BB6}" dt="2022-04-24T14:25:16.871" v="364" actId="207"/>
          <ac:spMkLst>
            <pc:docMk/>
            <pc:sldMk cId="1542322918" sldId="400"/>
            <ac:spMk id="324" creationId="{4D62717C-97A9-49AE-B258-F814AFC631F4}"/>
          </ac:spMkLst>
        </pc:spChg>
        <pc:spChg chg="mod">
          <ac:chgData name="hassan MH" userId="84cd2103f36ef0dc" providerId="LiveId" clId="{503E8875-88F6-4C29-BD5A-496F9A349BB6}" dt="2022-04-24T14:25:34.965" v="368" actId="207"/>
          <ac:spMkLst>
            <pc:docMk/>
            <pc:sldMk cId="1542322918" sldId="400"/>
            <ac:spMk id="325" creationId="{0A189D8E-4871-4DB1-84BA-BF6EC926A0A1}"/>
          </ac:spMkLst>
        </pc:spChg>
        <pc:spChg chg="mod">
          <ac:chgData name="hassan MH" userId="84cd2103f36ef0dc" providerId="LiveId" clId="{503E8875-88F6-4C29-BD5A-496F9A349BB6}" dt="2022-04-24T14:25:29.400" v="367" actId="207"/>
          <ac:spMkLst>
            <pc:docMk/>
            <pc:sldMk cId="1542322918" sldId="400"/>
            <ac:spMk id="326" creationId="{714BC0F0-A424-47F8-8E95-7ACBE0A47FA9}"/>
          </ac:spMkLst>
        </pc:spChg>
        <pc:spChg chg="mod">
          <ac:chgData name="hassan MH" userId="84cd2103f36ef0dc" providerId="LiveId" clId="{503E8875-88F6-4C29-BD5A-496F9A349BB6}" dt="2022-04-24T14:25:29.052" v="366" actId="207"/>
          <ac:spMkLst>
            <pc:docMk/>
            <pc:sldMk cId="1542322918" sldId="400"/>
            <ac:spMk id="327" creationId="{88BD3EDA-254E-4FC3-9557-3FA1A1A3F5C6}"/>
          </ac:spMkLst>
        </pc:spChg>
        <pc:spChg chg="mod">
          <ac:chgData name="hassan MH" userId="84cd2103f36ef0dc" providerId="LiveId" clId="{503E8875-88F6-4C29-BD5A-496F9A349BB6}" dt="2022-04-24T14:25:28.132" v="365" actId="207"/>
          <ac:spMkLst>
            <pc:docMk/>
            <pc:sldMk cId="1542322918" sldId="400"/>
            <ac:spMk id="328" creationId="{2C028683-1D0B-41AD-8257-9C58738801CF}"/>
          </ac:spMkLst>
        </pc:spChg>
        <pc:spChg chg="mod">
          <ac:chgData name="hassan MH" userId="84cd2103f36ef0dc" providerId="LiveId" clId="{503E8875-88F6-4C29-BD5A-496F9A349BB6}" dt="2022-04-24T14:24:19.075" v="347"/>
          <ac:spMkLst>
            <pc:docMk/>
            <pc:sldMk cId="1542322918" sldId="400"/>
            <ac:spMk id="329" creationId="{3575174E-2F3B-4453-850C-34185E64EBE5}"/>
          </ac:spMkLst>
        </pc:spChg>
        <pc:spChg chg="mod">
          <ac:chgData name="hassan MH" userId="84cd2103f36ef0dc" providerId="LiveId" clId="{503E8875-88F6-4C29-BD5A-496F9A349BB6}" dt="2022-04-24T14:24:19.075" v="347"/>
          <ac:spMkLst>
            <pc:docMk/>
            <pc:sldMk cId="1542322918" sldId="400"/>
            <ac:spMk id="330" creationId="{76826387-37B7-4538-B64E-BF88CDE3D023}"/>
          </ac:spMkLst>
        </pc:spChg>
        <pc:spChg chg="mod">
          <ac:chgData name="hassan MH" userId="84cd2103f36ef0dc" providerId="LiveId" clId="{503E8875-88F6-4C29-BD5A-496F9A349BB6}" dt="2022-04-24T14:24:19.075" v="347"/>
          <ac:spMkLst>
            <pc:docMk/>
            <pc:sldMk cId="1542322918" sldId="400"/>
            <ac:spMk id="332" creationId="{994D978E-AF34-49C5-83AC-5806C42D7CCA}"/>
          </ac:spMkLst>
        </pc:spChg>
        <pc:spChg chg="mod">
          <ac:chgData name="hassan MH" userId="84cd2103f36ef0dc" providerId="LiveId" clId="{503E8875-88F6-4C29-BD5A-496F9A349BB6}" dt="2022-04-24T14:24:19.075" v="347"/>
          <ac:spMkLst>
            <pc:docMk/>
            <pc:sldMk cId="1542322918" sldId="400"/>
            <ac:spMk id="334" creationId="{9A4341C1-2770-4002-8877-15CBA64EDDEE}"/>
          </ac:spMkLst>
        </pc:spChg>
        <pc:spChg chg="mod">
          <ac:chgData name="hassan MH" userId="84cd2103f36ef0dc" providerId="LiveId" clId="{503E8875-88F6-4C29-BD5A-496F9A349BB6}" dt="2022-04-24T14:24:19.075" v="347"/>
          <ac:spMkLst>
            <pc:docMk/>
            <pc:sldMk cId="1542322918" sldId="400"/>
            <ac:spMk id="335" creationId="{1D3BF13A-0A00-4197-A028-ABD0E000B203}"/>
          </ac:spMkLst>
        </pc:spChg>
        <pc:spChg chg="mod">
          <ac:chgData name="hassan MH" userId="84cd2103f36ef0dc" providerId="LiveId" clId="{503E8875-88F6-4C29-BD5A-496F9A349BB6}" dt="2022-04-24T14:24:19.075" v="347"/>
          <ac:spMkLst>
            <pc:docMk/>
            <pc:sldMk cId="1542322918" sldId="400"/>
            <ac:spMk id="336" creationId="{2B55EBBF-D598-411B-A6CB-D78184484D9F}"/>
          </ac:spMkLst>
        </pc:spChg>
        <pc:spChg chg="mod">
          <ac:chgData name="hassan MH" userId="84cd2103f36ef0dc" providerId="LiveId" clId="{503E8875-88F6-4C29-BD5A-496F9A349BB6}" dt="2022-04-24T14:24:19.075" v="347"/>
          <ac:spMkLst>
            <pc:docMk/>
            <pc:sldMk cId="1542322918" sldId="400"/>
            <ac:spMk id="337" creationId="{058E05A9-3A01-4C60-81CF-904D3839A9CF}"/>
          </ac:spMkLst>
        </pc:spChg>
        <pc:spChg chg="mod">
          <ac:chgData name="hassan MH" userId="84cd2103f36ef0dc" providerId="LiveId" clId="{503E8875-88F6-4C29-BD5A-496F9A349BB6}" dt="2022-04-24T14:24:19.075" v="347"/>
          <ac:spMkLst>
            <pc:docMk/>
            <pc:sldMk cId="1542322918" sldId="400"/>
            <ac:spMk id="338" creationId="{2F5F192A-24FF-4DD1-818A-41FC240B4581}"/>
          </ac:spMkLst>
        </pc:spChg>
        <pc:spChg chg="mod">
          <ac:chgData name="hassan MH" userId="84cd2103f36ef0dc" providerId="LiveId" clId="{503E8875-88F6-4C29-BD5A-496F9A349BB6}" dt="2022-04-24T14:24:19.075" v="347"/>
          <ac:spMkLst>
            <pc:docMk/>
            <pc:sldMk cId="1542322918" sldId="400"/>
            <ac:spMk id="339" creationId="{12E149AC-888B-44C8-953B-247CB37666BC}"/>
          </ac:spMkLst>
        </pc:spChg>
        <pc:spChg chg="mod">
          <ac:chgData name="hassan MH" userId="84cd2103f36ef0dc" providerId="LiveId" clId="{503E8875-88F6-4C29-BD5A-496F9A349BB6}" dt="2022-04-24T14:24:19.075" v="347"/>
          <ac:spMkLst>
            <pc:docMk/>
            <pc:sldMk cId="1542322918" sldId="400"/>
            <ac:spMk id="340" creationId="{8DBBE941-C744-41F9-83AB-034334966BCC}"/>
          </ac:spMkLst>
        </pc:spChg>
        <pc:spChg chg="mod">
          <ac:chgData name="hassan MH" userId="84cd2103f36ef0dc" providerId="LiveId" clId="{503E8875-88F6-4C29-BD5A-496F9A349BB6}" dt="2022-04-24T14:24:19.075" v="347"/>
          <ac:spMkLst>
            <pc:docMk/>
            <pc:sldMk cId="1542322918" sldId="400"/>
            <ac:spMk id="341" creationId="{62D4F44D-7CEB-4906-9193-8B9DEC103EFE}"/>
          </ac:spMkLst>
        </pc:spChg>
        <pc:spChg chg="mod">
          <ac:chgData name="hassan MH" userId="84cd2103f36ef0dc" providerId="LiveId" clId="{503E8875-88F6-4C29-BD5A-496F9A349BB6}" dt="2022-04-24T14:24:19.075" v="347"/>
          <ac:spMkLst>
            <pc:docMk/>
            <pc:sldMk cId="1542322918" sldId="400"/>
            <ac:spMk id="342" creationId="{F096B056-8E9A-4B8E-830A-F8EA11FE1E36}"/>
          </ac:spMkLst>
        </pc:spChg>
        <pc:spChg chg="mod">
          <ac:chgData name="hassan MH" userId="84cd2103f36ef0dc" providerId="LiveId" clId="{503E8875-88F6-4C29-BD5A-496F9A349BB6}" dt="2022-04-24T14:24:19.075" v="347"/>
          <ac:spMkLst>
            <pc:docMk/>
            <pc:sldMk cId="1542322918" sldId="400"/>
            <ac:spMk id="343" creationId="{3B0AB605-F316-446D-8B1C-B3ADEAAB74E7}"/>
          </ac:spMkLst>
        </pc:spChg>
        <pc:spChg chg="mod">
          <ac:chgData name="hassan MH" userId="84cd2103f36ef0dc" providerId="LiveId" clId="{503E8875-88F6-4C29-BD5A-496F9A349BB6}" dt="2022-04-24T14:24:19.075" v="347"/>
          <ac:spMkLst>
            <pc:docMk/>
            <pc:sldMk cId="1542322918" sldId="400"/>
            <ac:spMk id="344" creationId="{EEBE10C2-05BB-458B-97C6-4E9DF9A23012}"/>
          </ac:spMkLst>
        </pc:spChg>
        <pc:spChg chg="mod">
          <ac:chgData name="hassan MH" userId="84cd2103f36ef0dc" providerId="LiveId" clId="{503E8875-88F6-4C29-BD5A-496F9A349BB6}" dt="2022-04-24T14:24:19.075" v="347"/>
          <ac:spMkLst>
            <pc:docMk/>
            <pc:sldMk cId="1542322918" sldId="400"/>
            <ac:spMk id="345" creationId="{3819713E-027D-4DAE-8913-EE8045314CFF}"/>
          </ac:spMkLst>
        </pc:spChg>
        <pc:spChg chg="mod">
          <ac:chgData name="hassan MH" userId="84cd2103f36ef0dc" providerId="LiveId" clId="{503E8875-88F6-4C29-BD5A-496F9A349BB6}" dt="2022-04-24T14:24:19.075" v="347"/>
          <ac:spMkLst>
            <pc:docMk/>
            <pc:sldMk cId="1542322918" sldId="400"/>
            <ac:spMk id="346" creationId="{EB1B0B31-307E-460A-8FDA-F809D3D19F7C}"/>
          </ac:spMkLst>
        </pc:spChg>
        <pc:spChg chg="mod">
          <ac:chgData name="hassan MH" userId="84cd2103f36ef0dc" providerId="LiveId" clId="{503E8875-88F6-4C29-BD5A-496F9A349BB6}" dt="2022-04-24T14:24:19.075" v="347"/>
          <ac:spMkLst>
            <pc:docMk/>
            <pc:sldMk cId="1542322918" sldId="400"/>
            <ac:spMk id="347" creationId="{11C7EB1C-BB93-4D38-A863-EE29B4DC73E1}"/>
          </ac:spMkLst>
        </pc:spChg>
        <pc:grpChg chg="add del mod">
          <ac:chgData name="hassan MH" userId="84cd2103f36ef0dc" providerId="LiveId" clId="{503E8875-88F6-4C29-BD5A-496F9A349BB6}" dt="2022-04-24T14:24:01.689" v="344" actId="478"/>
          <ac:grpSpMkLst>
            <pc:docMk/>
            <pc:sldMk cId="1542322918" sldId="400"/>
            <ac:grpSpMk id="96" creationId="{87B8FD61-D700-4F17-A585-CC46C91C389F}"/>
          </ac:grpSpMkLst>
        </pc:grpChg>
        <pc:grpChg chg="mod">
          <ac:chgData name="hassan MH" userId="84cd2103f36ef0dc" providerId="LiveId" clId="{503E8875-88F6-4C29-BD5A-496F9A349BB6}" dt="2022-04-24T14:23:44.855" v="342"/>
          <ac:grpSpMkLst>
            <pc:docMk/>
            <pc:sldMk cId="1542322918" sldId="400"/>
            <ac:grpSpMk id="97" creationId="{6E8500D1-6638-4865-98DA-EF1DC4F28764}"/>
          </ac:grpSpMkLst>
        </pc:grpChg>
        <pc:grpChg chg="mod">
          <ac:chgData name="hassan MH" userId="84cd2103f36ef0dc" providerId="LiveId" clId="{503E8875-88F6-4C29-BD5A-496F9A349BB6}" dt="2022-04-24T14:23:44.855" v="342"/>
          <ac:grpSpMkLst>
            <pc:docMk/>
            <pc:sldMk cId="1542322918" sldId="400"/>
            <ac:grpSpMk id="98" creationId="{B03D5672-E90F-41E3-8CBE-ABD4638B21FE}"/>
          </ac:grpSpMkLst>
        </pc:grpChg>
        <pc:grpChg chg="mod">
          <ac:chgData name="hassan MH" userId="84cd2103f36ef0dc" providerId="LiveId" clId="{503E8875-88F6-4C29-BD5A-496F9A349BB6}" dt="2022-04-24T14:23:44.855" v="342"/>
          <ac:grpSpMkLst>
            <pc:docMk/>
            <pc:sldMk cId="1542322918" sldId="400"/>
            <ac:grpSpMk id="100" creationId="{17111D9A-EA8A-4690-9BA5-A1CD8E8AC6A1}"/>
          </ac:grpSpMkLst>
        </pc:grpChg>
        <pc:grpChg chg="mod">
          <ac:chgData name="hassan MH" userId="84cd2103f36ef0dc" providerId="LiveId" clId="{503E8875-88F6-4C29-BD5A-496F9A349BB6}" dt="2022-04-24T14:23:44.855" v="342"/>
          <ac:grpSpMkLst>
            <pc:docMk/>
            <pc:sldMk cId="1542322918" sldId="400"/>
            <ac:grpSpMk id="101" creationId="{D91A2C73-E348-4A9F-A2EB-8D799D9817EF}"/>
          </ac:grpSpMkLst>
        </pc:grpChg>
        <pc:grpChg chg="mod">
          <ac:chgData name="hassan MH" userId="84cd2103f36ef0dc" providerId="LiveId" clId="{503E8875-88F6-4C29-BD5A-496F9A349BB6}" dt="2022-04-24T14:34:46.790" v="545" actId="1076"/>
          <ac:grpSpMkLst>
            <pc:docMk/>
            <pc:sldMk cId="1542322918" sldId="400"/>
            <ac:grpSpMk id="106" creationId="{460820CE-3C56-4175-AD30-7048AA149007}"/>
          </ac:grpSpMkLst>
        </pc:grpChg>
        <pc:grpChg chg="mod">
          <ac:chgData name="hassan MH" userId="84cd2103f36ef0dc" providerId="LiveId" clId="{503E8875-88F6-4C29-BD5A-496F9A349BB6}" dt="2022-04-24T14:34:46.790" v="545" actId="1076"/>
          <ac:grpSpMkLst>
            <pc:docMk/>
            <pc:sldMk cId="1542322918" sldId="400"/>
            <ac:grpSpMk id="113" creationId="{9C691681-F684-42DC-A3C2-DE051F20370F}"/>
          </ac:grpSpMkLst>
        </pc:grpChg>
        <pc:grpChg chg="del">
          <ac:chgData name="hassan MH" userId="84cd2103f36ef0dc" providerId="LiveId" clId="{503E8875-88F6-4C29-BD5A-496F9A349BB6}" dt="2022-04-24T14:18:58.150" v="223" actId="478"/>
          <ac:grpSpMkLst>
            <pc:docMk/>
            <pc:sldMk cId="1542322918" sldId="400"/>
            <ac:grpSpMk id="120" creationId="{A0492E17-C7AE-4E85-BF09-96546A4F1EB0}"/>
          </ac:grpSpMkLst>
        </pc:grpChg>
        <pc:grpChg chg="mod">
          <ac:chgData name="hassan MH" userId="84cd2103f36ef0dc" providerId="LiveId" clId="{503E8875-88F6-4C29-BD5A-496F9A349BB6}" dt="2022-04-24T14:23:44.855" v="342"/>
          <ac:grpSpMkLst>
            <pc:docMk/>
            <pc:sldMk cId="1542322918" sldId="400"/>
            <ac:grpSpMk id="191" creationId="{95527B70-A64E-43BC-AC60-248C469A27FC}"/>
          </ac:grpSpMkLst>
        </pc:grpChg>
        <pc:grpChg chg="mod">
          <ac:chgData name="hassan MH" userId="84cd2103f36ef0dc" providerId="LiveId" clId="{503E8875-88F6-4C29-BD5A-496F9A349BB6}" dt="2022-04-24T14:23:44.855" v="342"/>
          <ac:grpSpMkLst>
            <pc:docMk/>
            <pc:sldMk cId="1542322918" sldId="400"/>
            <ac:grpSpMk id="192" creationId="{DBE67973-29E4-458A-9F10-73CE3DABD57C}"/>
          </ac:grpSpMkLst>
        </pc:grpChg>
        <pc:grpChg chg="mod">
          <ac:chgData name="hassan MH" userId="84cd2103f36ef0dc" providerId="LiveId" clId="{503E8875-88F6-4C29-BD5A-496F9A349BB6}" dt="2022-04-24T14:23:44.855" v="342"/>
          <ac:grpSpMkLst>
            <pc:docMk/>
            <pc:sldMk cId="1542322918" sldId="400"/>
            <ac:grpSpMk id="193" creationId="{36332E00-4EAF-490E-B5B9-0A6850683E9B}"/>
          </ac:grpSpMkLst>
        </pc:grpChg>
        <pc:grpChg chg="mod">
          <ac:chgData name="hassan MH" userId="84cd2103f36ef0dc" providerId="LiveId" clId="{503E8875-88F6-4C29-BD5A-496F9A349BB6}" dt="2022-04-24T14:23:44.855" v="342"/>
          <ac:grpSpMkLst>
            <pc:docMk/>
            <pc:sldMk cId="1542322918" sldId="400"/>
            <ac:grpSpMk id="194" creationId="{C1DCA2C1-B5F9-429E-AF35-7B84E03E4AD3}"/>
          </ac:grpSpMkLst>
        </pc:grpChg>
        <pc:grpChg chg="mod">
          <ac:chgData name="hassan MH" userId="84cd2103f36ef0dc" providerId="LiveId" clId="{503E8875-88F6-4C29-BD5A-496F9A349BB6}" dt="2022-04-24T14:23:44.855" v="342"/>
          <ac:grpSpMkLst>
            <pc:docMk/>
            <pc:sldMk cId="1542322918" sldId="400"/>
            <ac:grpSpMk id="197" creationId="{F5588B0B-086C-4330-8112-98FA0F993743}"/>
          </ac:grpSpMkLst>
        </pc:grpChg>
        <pc:grpChg chg="mod">
          <ac:chgData name="hassan MH" userId="84cd2103f36ef0dc" providerId="LiveId" clId="{503E8875-88F6-4C29-BD5A-496F9A349BB6}" dt="2022-04-24T14:23:44.855" v="342"/>
          <ac:grpSpMkLst>
            <pc:docMk/>
            <pc:sldMk cId="1542322918" sldId="400"/>
            <ac:grpSpMk id="198" creationId="{D6379F0E-3718-4A2B-AC3A-A460F25DFF9D}"/>
          </ac:grpSpMkLst>
        </pc:grpChg>
        <pc:grpChg chg="mod">
          <ac:chgData name="hassan MH" userId="84cd2103f36ef0dc" providerId="LiveId" clId="{503E8875-88F6-4C29-BD5A-496F9A349BB6}" dt="2022-04-24T14:23:44.855" v="342"/>
          <ac:grpSpMkLst>
            <pc:docMk/>
            <pc:sldMk cId="1542322918" sldId="400"/>
            <ac:grpSpMk id="199" creationId="{4914F765-0A7D-4051-997A-78A02B7E6033}"/>
          </ac:grpSpMkLst>
        </pc:grpChg>
        <pc:grpChg chg="mod">
          <ac:chgData name="hassan MH" userId="84cd2103f36ef0dc" providerId="LiveId" clId="{503E8875-88F6-4C29-BD5A-496F9A349BB6}" dt="2022-04-24T14:23:44.855" v="342"/>
          <ac:grpSpMkLst>
            <pc:docMk/>
            <pc:sldMk cId="1542322918" sldId="400"/>
            <ac:grpSpMk id="243" creationId="{DB45E04E-ECFF-4B55-A231-4D95406764F7}"/>
          </ac:grpSpMkLst>
        </pc:grpChg>
        <pc:grpChg chg="mod">
          <ac:chgData name="hassan MH" userId="84cd2103f36ef0dc" providerId="LiveId" clId="{503E8875-88F6-4C29-BD5A-496F9A349BB6}" dt="2022-04-24T14:23:44.855" v="342"/>
          <ac:grpSpMkLst>
            <pc:docMk/>
            <pc:sldMk cId="1542322918" sldId="400"/>
            <ac:grpSpMk id="266" creationId="{4E397BD3-337A-4640-9476-5BCC00E4D38C}"/>
          </ac:grpSpMkLst>
        </pc:grpChg>
        <pc:grpChg chg="mod">
          <ac:chgData name="hassan MH" userId="84cd2103f36ef0dc" providerId="LiveId" clId="{503E8875-88F6-4C29-BD5A-496F9A349BB6}" dt="2022-04-24T14:23:44.855" v="342"/>
          <ac:grpSpMkLst>
            <pc:docMk/>
            <pc:sldMk cId="1542322918" sldId="400"/>
            <ac:grpSpMk id="267" creationId="{46D85ABA-F0F2-411E-A00F-FA19BDDEF181}"/>
          </ac:grpSpMkLst>
        </pc:grpChg>
        <pc:grpChg chg="mod">
          <ac:chgData name="hassan MH" userId="84cd2103f36ef0dc" providerId="LiveId" clId="{503E8875-88F6-4C29-BD5A-496F9A349BB6}" dt="2022-04-24T14:23:44.855" v="342"/>
          <ac:grpSpMkLst>
            <pc:docMk/>
            <pc:sldMk cId="1542322918" sldId="400"/>
            <ac:grpSpMk id="275" creationId="{E2B1DD2F-7965-4B4F-901C-4E9198C3DF68}"/>
          </ac:grpSpMkLst>
        </pc:grpChg>
        <pc:grpChg chg="add mod">
          <ac:chgData name="hassan MH" userId="84cd2103f36ef0dc" providerId="LiveId" clId="{503E8875-88F6-4C29-BD5A-496F9A349BB6}" dt="2022-04-24T14:25:43.571" v="371" actId="1076"/>
          <ac:grpSpMkLst>
            <pc:docMk/>
            <pc:sldMk cId="1542322918" sldId="400"/>
            <ac:grpSpMk id="286" creationId="{CCA3314F-E844-4C61-9B7B-93F5EE090EEE}"/>
          </ac:grpSpMkLst>
        </pc:grpChg>
        <pc:grpChg chg="mod">
          <ac:chgData name="hassan MH" userId="84cd2103f36ef0dc" providerId="LiveId" clId="{503E8875-88F6-4C29-BD5A-496F9A349BB6}" dt="2022-04-24T14:24:08.851" v="345"/>
          <ac:grpSpMkLst>
            <pc:docMk/>
            <pc:sldMk cId="1542322918" sldId="400"/>
            <ac:grpSpMk id="294" creationId="{C3155C34-E72E-4513-BC38-68DB01CF208E}"/>
          </ac:grpSpMkLst>
        </pc:grpChg>
        <pc:grpChg chg="mod">
          <ac:chgData name="hassan MH" userId="84cd2103f36ef0dc" providerId="LiveId" clId="{503E8875-88F6-4C29-BD5A-496F9A349BB6}" dt="2022-04-24T14:24:08.851" v="345"/>
          <ac:grpSpMkLst>
            <pc:docMk/>
            <pc:sldMk cId="1542322918" sldId="400"/>
            <ac:grpSpMk id="296" creationId="{1F4A9276-BBCB-40B9-9453-0E88820E0839}"/>
          </ac:grpSpMkLst>
        </pc:grpChg>
        <pc:grpChg chg="mod">
          <ac:chgData name="hassan MH" userId="84cd2103f36ef0dc" providerId="LiveId" clId="{503E8875-88F6-4C29-BD5A-496F9A349BB6}" dt="2022-04-24T14:24:08.851" v="345"/>
          <ac:grpSpMkLst>
            <pc:docMk/>
            <pc:sldMk cId="1542322918" sldId="400"/>
            <ac:grpSpMk id="297" creationId="{9DFC155D-D467-4734-9D8E-08016E3EA386}"/>
          </ac:grpSpMkLst>
        </pc:grpChg>
        <pc:grpChg chg="add mod">
          <ac:chgData name="hassan MH" userId="84cd2103f36ef0dc" providerId="LiveId" clId="{503E8875-88F6-4C29-BD5A-496F9A349BB6}" dt="2022-04-24T14:24:42.809" v="357" actId="1076"/>
          <ac:grpSpMkLst>
            <pc:docMk/>
            <pc:sldMk cId="1542322918" sldId="400"/>
            <ac:grpSpMk id="314" creationId="{00FDBD13-F8D2-489A-B125-E4ED23F82D52}"/>
          </ac:grpSpMkLst>
        </pc:grpChg>
        <pc:grpChg chg="mod">
          <ac:chgData name="hassan MH" userId="84cd2103f36ef0dc" providerId="LiveId" clId="{503E8875-88F6-4C29-BD5A-496F9A349BB6}" dt="2022-04-24T14:24:19.075" v="347"/>
          <ac:grpSpMkLst>
            <pc:docMk/>
            <pc:sldMk cId="1542322918" sldId="400"/>
            <ac:grpSpMk id="315" creationId="{4344C478-08BD-4C94-AA9F-C7616D1C3AF8}"/>
          </ac:grpSpMkLst>
        </pc:grpChg>
        <pc:grpChg chg="mod">
          <ac:chgData name="hassan MH" userId="84cd2103f36ef0dc" providerId="LiveId" clId="{503E8875-88F6-4C29-BD5A-496F9A349BB6}" dt="2022-04-24T14:24:19.075" v="347"/>
          <ac:grpSpMkLst>
            <pc:docMk/>
            <pc:sldMk cId="1542322918" sldId="400"/>
            <ac:grpSpMk id="318" creationId="{406C2E13-C55D-4BD8-867A-9B10AF4D7B8B}"/>
          </ac:grpSpMkLst>
        </pc:grpChg>
        <pc:grpChg chg="mod">
          <ac:chgData name="hassan MH" userId="84cd2103f36ef0dc" providerId="LiveId" clId="{503E8875-88F6-4C29-BD5A-496F9A349BB6}" dt="2022-04-24T14:24:19.075" v="347"/>
          <ac:grpSpMkLst>
            <pc:docMk/>
            <pc:sldMk cId="1542322918" sldId="400"/>
            <ac:grpSpMk id="319" creationId="{B9D7C8A5-D838-4AB3-9EC7-1DB1C7426001}"/>
          </ac:grpSpMkLst>
        </pc:grpChg>
        <pc:grpChg chg="mod">
          <ac:chgData name="hassan MH" userId="84cd2103f36ef0dc" providerId="LiveId" clId="{503E8875-88F6-4C29-BD5A-496F9A349BB6}" dt="2022-04-24T14:24:19.075" v="347"/>
          <ac:grpSpMkLst>
            <pc:docMk/>
            <pc:sldMk cId="1542322918" sldId="400"/>
            <ac:grpSpMk id="321" creationId="{E0C6D943-D552-4397-AFE2-AC704A6BED1C}"/>
          </ac:grpSpMkLst>
        </pc:grpChg>
        <pc:grpChg chg="mod">
          <ac:chgData name="hassan MH" userId="84cd2103f36ef0dc" providerId="LiveId" clId="{503E8875-88F6-4C29-BD5A-496F9A349BB6}" dt="2022-04-24T14:24:19.075" v="347"/>
          <ac:grpSpMkLst>
            <pc:docMk/>
            <pc:sldMk cId="1542322918" sldId="400"/>
            <ac:grpSpMk id="322" creationId="{86B8DE4B-784D-4080-B7EF-00270F5552EB}"/>
          </ac:grpSpMkLst>
        </pc:grpChg>
        <pc:grpChg chg="mod">
          <ac:chgData name="hassan MH" userId="84cd2103f36ef0dc" providerId="LiveId" clId="{503E8875-88F6-4C29-BD5A-496F9A349BB6}" dt="2022-04-24T14:24:19.075" v="347"/>
          <ac:grpSpMkLst>
            <pc:docMk/>
            <pc:sldMk cId="1542322918" sldId="400"/>
            <ac:grpSpMk id="323" creationId="{64B92AFB-1F10-4791-8BB4-AAA1754E5BF8}"/>
          </ac:grpSpMkLst>
        </pc:grpChg>
        <pc:grpChg chg="mod">
          <ac:chgData name="hassan MH" userId="84cd2103f36ef0dc" providerId="LiveId" clId="{503E8875-88F6-4C29-BD5A-496F9A349BB6}" dt="2022-04-24T14:24:19.075" v="347"/>
          <ac:grpSpMkLst>
            <pc:docMk/>
            <pc:sldMk cId="1542322918" sldId="400"/>
            <ac:grpSpMk id="331" creationId="{52041A75-E922-4440-A6B0-3D3C927D3DA3}"/>
          </ac:grpSpMkLst>
        </pc:grpChg>
        <pc:grpChg chg="mod">
          <ac:chgData name="hassan MH" userId="84cd2103f36ef0dc" providerId="LiveId" clId="{503E8875-88F6-4C29-BD5A-496F9A349BB6}" dt="2022-04-24T14:24:19.075" v="347"/>
          <ac:grpSpMkLst>
            <pc:docMk/>
            <pc:sldMk cId="1542322918" sldId="400"/>
            <ac:grpSpMk id="333" creationId="{2B3C5EE8-CC49-4B04-A0B0-92C0197ADBEE}"/>
          </ac:grpSpMkLst>
        </pc:grpChg>
        <pc:picChg chg="del">
          <ac:chgData name="hassan MH" userId="84cd2103f36ef0dc" providerId="LiveId" clId="{503E8875-88F6-4C29-BD5A-496F9A349BB6}" dt="2022-04-24T15:30:24.154" v="1355" actId="478"/>
          <ac:picMkLst>
            <pc:docMk/>
            <pc:sldMk cId="1542322918" sldId="400"/>
            <ac:picMk id="34" creationId="{D5D3F332-F2F1-446C-9978-A70CF41E49A0}"/>
          </ac:picMkLst>
        </pc:picChg>
      </pc:sldChg>
      <pc:sldChg chg="addSp delSp modSp add mod">
        <pc:chgData name="hassan MH" userId="84cd2103f36ef0dc" providerId="LiveId" clId="{503E8875-88F6-4C29-BD5A-496F9A349BB6}" dt="2022-04-24T15:30:29.618" v="1357" actId="478"/>
        <pc:sldMkLst>
          <pc:docMk/>
          <pc:sldMk cId="3395447296" sldId="401"/>
        </pc:sldMkLst>
        <pc:spChg chg="add del mod">
          <ac:chgData name="hassan MH" userId="84cd2103f36ef0dc" providerId="LiveId" clId="{503E8875-88F6-4C29-BD5A-496F9A349BB6}" dt="2022-04-24T14:33:04.086" v="515" actId="478"/>
          <ac:spMkLst>
            <pc:docMk/>
            <pc:sldMk cId="3395447296" sldId="401"/>
            <ac:spMk id="2" creationId="{989D0985-D7D0-4D8E-B589-8A41159A76F1}"/>
          </ac:spMkLst>
        </pc:spChg>
        <pc:spChg chg="del">
          <ac:chgData name="hassan MH" userId="84cd2103f36ef0dc" providerId="LiveId" clId="{503E8875-88F6-4C29-BD5A-496F9A349BB6}" dt="2022-04-24T14:26:57.983" v="381" actId="478"/>
          <ac:spMkLst>
            <pc:docMk/>
            <pc:sldMk cId="3395447296" sldId="401"/>
            <ac:spMk id="3" creationId="{282B1698-7832-41E7-BB90-E1030ECF6716}"/>
          </ac:spMkLst>
        </pc:spChg>
        <pc:spChg chg="mod">
          <ac:chgData name="hassan MH" userId="84cd2103f36ef0dc" providerId="LiveId" clId="{503E8875-88F6-4C29-BD5A-496F9A349BB6}" dt="2022-04-24T14:26:30.229" v="380" actId="20577"/>
          <ac:spMkLst>
            <pc:docMk/>
            <pc:sldMk cId="3395447296" sldId="401"/>
            <ac:spMk id="12" creationId="{B038FB05-FBFE-4696-BB10-6D75C870EECE}"/>
          </ac:spMkLst>
        </pc:spChg>
        <pc:spChg chg="del mod">
          <ac:chgData name="hassan MH" userId="84cd2103f36ef0dc" providerId="LiveId" clId="{503E8875-88F6-4C29-BD5A-496F9A349BB6}" dt="2022-04-24T14:34:25.774" v="541" actId="478"/>
          <ac:spMkLst>
            <pc:docMk/>
            <pc:sldMk cId="3395447296" sldId="401"/>
            <ac:spMk id="80" creationId="{96A42EE9-ABA1-4BAF-BCD0-D4FB059127FD}"/>
          </ac:spMkLst>
        </pc:spChg>
        <pc:spChg chg="add mod">
          <ac:chgData name="hassan MH" userId="84cd2103f36ef0dc" providerId="LiveId" clId="{503E8875-88F6-4C29-BD5A-496F9A349BB6}" dt="2022-04-24T14:42:00.503" v="643" actId="1076"/>
          <ac:spMkLst>
            <pc:docMk/>
            <pc:sldMk cId="3395447296" sldId="401"/>
            <ac:spMk id="86" creationId="{C56D684C-B5DC-4F81-90A6-6A4C70F7B668}"/>
          </ac:spMkLst>
        </pc:spChg>
        <pc:spChg chg="add mod">
          <ac:chgData name="hassan MH" userId="84cd2103f36ef0dc" providerId="LiveId" clId="{503E8875-88F6-4C29-BD5A-496F9A349BB6}" dt="2022-04-24T14:37:22.147" v="573" actId="14100"/>
          <ac:spMkLst>
            <pc:docMk/>
            <pc:sldMk cId="3395447296" sldId="401"/>
            <ac:spMk id="87" creationId="{8BB725BB-0AC0-4E84-B51A-128C4524006C}"/>
          </ac:spMkLst>
        </pc:spChg>
        <pc:spChg chg="add mod">
          <ac:chgData name="hassan MH" userId="84cd2103f36ef0dc" providerId="LiveId" clId="{503E8875-88F6-4C29-BD5A-496F9A349BB6}" dt="2022-04-24T14:47:37.019" v="712" actId="207"/>
          <ac:spMkLst>
            <pc:docMk/>
            <pc:sldMk cId="3395447296" sldId="401"/>
            <ac:spMk id="90" creationId="{BE4DFACE-3E46-4922-BC91-7D286550C4D1}"/>
          </ac:spMkLst>
        </pc:spChg>
        <pc:spChg chg="add mod">
          <ac:chgData name="hassan MH" userId="84cd2103f36ef0dc" providerId="LiveId" clId="{503E8875-88F6-4C29-BD5A-496F9A349BB6}" dt="2022-04-24T14:47:34.876" v="711" actId="207"/>
          <ac:spMkLst>
            <pc:docMk/>
            <pc:sldMk cId="3395447296" sldId="401"/>
            <ac:spMk id="92" creationId="{E821D7C9-AF27-4CBB-859C-3B3DAD507C3E}"/>
          </ac:spMkLst>
        </pc:spChg>
        <pc:spChg chg="del">
          <ac:chgData name="hassan MH" userId="84cd2103f36ef0dc" providerId="LiveId" clId="{503E8875-88F6-4C29-BD5A-496F9A349BB6}" dt="2022-04-24T14:27:01.542" v="382" actId="478"/>
          <ac:spMkLst>
            <pc:docMk/>
            <pc:sldMk cId="3395447296" sldId="401"/>
            <ac:spMk id="93" creationId="{1EBE7EA4-42C7-48B8-889C-0604A8C65517}"/>
          </ac:spMkLst>
        </pc:spChg>
        <pc:spChg chg="mod">
          <ac:chgData name="hassan MH" userId="84cd2103f36ef0dc" providerId="LiveId" clId="{503E8875-88F6-4C29-BD5A-496F9A349BB6}" dt="2022-04-24T14:38:55.513" v="596" actId="14100"/>
          <ac:spMkLst>
            <pc:docMk/>
            <pc:sldMk cId="3395447296" sldId="401"/>
            <ac:spMk id="94" creationId="{BB099EFA-DCAA-4E26-9EEE-95AE5FE4BC35}"/>
          </ac:spMkLst>
        </pc:spChg>
        <pc:spChg chg="del">
          <ac:chgData name="hassan MH" userId="84cd2103f36ef0dc" providerId="LiveId" clId="{503E8875-88F6-4C29-BD5A-496F9A349BB6}" dt="2022-04-24T14:27:02.045" v="383" actId="478"/>
          <ac:spMkLst>
            <pc:docMk/>
            <pc:sldMk cId="3395447296" sldId="401"/>
            <ac:spMk id="95" creationId="{4D6DF874-8EF6-4C7B-8646-873E492BD347}"/>
          </ac:spMkLst>
        </pc:spChg>
        <pc:spChg chg="add mod">
          <ac:chgData name="hassan MH" userId="84cd2103f36ef0dc" providerId="LiveId" clId="{503E8875-88F6-4C29-BD5A-496F9A349BB6}" dt="2022-04-24T14:47:38.030" v="713" actId="207"/>
          <ac:spMkLst>
            <pc:docMk/>
            <pc:sldMk cId="3395447296" sldId="401"/>
            <ac:spMk id="96" creationId="{CAE50AC9-404B-4096-90F1-C9F241ED16A6}"/>
          </ac:spMkLst>
        </pc:spChg>
        <pc:spChg chg="mod">
          <ac:chgData name="hassan MH" userId="84cd2103f36ef0dc" providerId="LiveId" clId="{503E8875-88F6-4C29-BD5A-496F9A349BB6}" dt="2022-04-24T14:40:55.135" v="630"/>
          <ac:spMkLst>
            <pc:docMk/>
            <pc:sldMk cId="3395447296" sldId="401"/>
            <ac:spMk id="99" creationId="{5A780A89-0D8D-4345-8058-59F9D920EA52}"/>
          </ac:spMkLst>
        </pc:spChg>
        <pc:spChg chg="mod">
          <ac:chgData name="hassan MH" userId="84cd2103f36ef0dc" providerId="LiveId" clId="{503E8875-88F6-4C29-BD5A-496F9A349BB6}" dt="2022-04-24T14:40:55.135" v="630"/>
          <ac:spMkLst>
            <pc:docMk/>
            <pc:sldMk cId="3395447296" sldId="401"/>
            <ac:spMk id="100" creationId="{5FCDCA5C-A1E6-40EA-A7D2-4C9CE878917E}"/>
          </ac:spMkLst>
        </pc:spChg>
        <pc:spChg chg="mod">
          <ac:chgData name="hassan MH" userId="84cd2103f36ef0dc" providerId="LiveId" clId="{503E8875-88F6-4C29-BD5A-496F9A349BB6}" dt="2022-04-24T14:40:55.135" v="630"/>
          <ac:spMkLst>
            <pc:docMk/>
            <pc:sldMk cId="3395447296" sldId="401"/>
            <ac:spMk id="101" creationId="{AF86B30E-75FD-485E-A0F0-4E4D8CB025B4}"/>
          </ac:spMkLst>
        </pc:spChg>
        <pc:spChg chg="mod">
          <ac:chgData name="hassan MH" userId="84cd2103f36ef0dc" providerId="LiveId" clId="{503E8875-88F6-4C29-BD5A-496F9A349BB6}" dt="2022-04-24T14:40:55.135" v="630"/>
          <ac:spMkLst>
            <pc:docMk/>
            <pc:sldMk cId="3395447296" sldId="401"/>
            <ac:spMk id="102" creationId="{F9041D28-001F-43BF-ACC4-384F811E21DD}"/>
          </ac:spMkLst>
        </pc:spChg>
        <pc:spChg chg="mod">
          <ac:chgData name="hassan MH" userId="84cd2103f36ef0dc" providerId="LiveId" clId="{503E8875-88F6-4C29-BD5A-496F9A349BB6}" dt="2022-04-24T14:40:55.135" v="630"/>
          <ac:spMkLst>
            <pc:docMk/>
            <pc:sldMk cId="3395447296" sldId="401"/>
            <ac:spMk id="120" creationId="{76A60E29-4A05-4491-A39D-9166DD1A335B}"/>
          </ac:spMkLst>
        </pc:spChg>
        <pc:spChg chg="mod">
          <ac:chgData name="hassan MH" userId="84cd2103f36ef0dc" providerId="LiveId" clId="{503E8875-88F6-4C29-BD5A-496F9A349BB6}" dt="2022-04-24T14:40:55.135" v="630"/>
          <ac:spMkLst>
            <pc:docMk/>
            <pc:sldMk cId="3395447296" sldId="401"/>
            <ac:spMk id="121" creationId="{E407A806-6981-4307-8DFC-80B8928A8CDB}"/>
          </ac:spMkLst>
        </pc:spChg>
        <pc:spChg chg="mod">
          <ac:chgData name="hassan MH" userId="84cd2103f36ef0dc" providerId="LiveId" clId="{503E8875-88F6-4C29-BD5A-496F9A349BB6}" dt="2022-04-24T14:40:55.135" v="630"/>
          <ac:spMkLst>
            <pc:docMk/>
            <pc:sldMk cId="3395447296" sldId="401"/>
            <ac:spMk id="122" creationId="{594E1467-E470-457E-A078-1ED138FB5BCA}"/>
          </ac:spMkLst>
        </pc:spChg>
        <pc:spChg chg="mod">
          <ac:chgData name="hassan MH" userId="84cd2103f36ef0dc" providerId="LiveId" clId="{503E8875-88F6-4C29-BD5A-496F9A349BB6}" dt="2022-04-24T14:40:55.135" v="630"/>
          <ac:spMkLst>
            <pc:docMk/>
            <pc:sldMk cId="3395447296" sldId="401"/>
            <ac:spMk id="123" creationId="{66639286-8C4B-4564-9D6B-B50E9BFE0AF2}"/>
          </ac:spMkLst>
        </pc:spChg>
        <pc:spChg chg="mod">
          <ac:chgData name="hassan MH" userId="84cd2103f36ef0dc" providerId="LiveId" clId="{503E8875-88F6-4C29-BD5A-496F9A349BB6}" dt="2022-04-24T14:40:55.135" v="630"/>
          <ac:spMkLst>
            <pc:docMk/>
            <pc:sldMk cId="3395447296" sldId="401"/>
            <ac:spMk id="124" creationId="{C6E47824-1D7D-4B37-8F64-E62F89AA727B}"/>
          </ac:spMkLst>
        </pc:spChg>
        <pc:spChg chg="mod">
          <ac:chgData name="hassan MH" userId="84cd2103f36ef0dc" providerId="LiveId" clId="{503E8875-88F6-4C29-BD5A-496F9A349BB6}" dt="2022-04-24T14:40:55.135" v="630"/>
          <ac:spMkLst>
            <pc:docMk/>
            <pc:sldMk cId="3395447296" sldId="401"/>
            <ac:spMk id="125" creationId="{9330E58B-7255-43B4-8455-CFA4B0A7FB05}"/>
          </ac:spMkLst>
        </pc:spChg>
        <pc:spChg chg="mod">
          <ac:chgData name="hassan MH" userId="84cd2103f36ef0dc" providerId="LiveId" clId="{503E8875-88F6-4C29-BD5A-496F9A349BB6}" dt="2022-04-24T14:40:55.135" v="630"/>
          <ac:spMkLst>
            <pc:docMk/>
            <pc:sldMk cId="3395447296" sldId="401"/>
            <ac:spMk id="126" creationId="{6E1E3983-5000-4EA2-A270-7AB581AADB47}"/>
          </ac:spMkLst>
        </pc:spChg>
        <pc:spChg chg="mod">
          <ac:chgData name="hassan MH" userId="84cd2103f36ef0dc" providerId="LiveId" clId="{503E8875-88F6-4C29-BD5A-496F9A349BB6}" dt="2022-04-24T14:41:07.174" v="632"/>
          <ac:spMkLst>
            <pc:docMk/>
            <pc:sldMk cId="3395447296" sldId="401"/>
            <ac:spMk id="129" creationId="{1F09CABC-D76C-49AD-BE1E-63F28AA52033}"/>
          </ac:spMkLst>
        </pc:spChg>
        <pc:spChg chg="mod">
          <ac:chgData name="hassan MH" userId="84cd2103f36ef0dc" providerId="LiveId" clId="{503E8875-88F6-4C29-BD5A-496F9A349BB6}" dt="2022-04-24T14:41:07.174" v="632"/>
          <ac:spMkLst>
            <pc:docMk/>
            <pc:sldMk cId="3395447296" sldId="401"/>
            <ac:spMk id="130" creationId="{11F299D7-3F59-44A3-AA70-7C8D2A4466F2}"/>
          </ac:spMkLst>
        </pc:spChg>
        <pc:spChg chg="mod">
          <ac:chgData name="hassan MH" userId="84cd2103f36ef0dc" providerId="LiveId" clId="{503E8875-88F6-4C29-BD5A-496F9A349BB6}" dt="2022-04-24T14:41:07.174" v="632"/>
          <ac:spMkLst>
            <pc:docMk/>
            <pc:sldMk cId="3395447296" sldId="401"/>
            <ac:spMk id="131" creationId="{C0870595-6238-4F25-88A0-F92F153AF336}"/>
          </ac:spMkLst>
        </pc:spChg>
        <pc:spChg chg="mod">
          <ac:chgData name="hassan MH" userId="84cd2103f36ef0dc" providerId="LiveId" clId="{503E8875-88F6-4C29-BD5A-496F9A349BB6}" dt="2022-04-24T14:41:07.174" v="632"/>
          <ac:spMkLst>
            <pc:docMk/>
            <pc:sldMk cId="3395447296" sldId="401"/>
            <ac:spMk id="132" creationId="{283253DE-5F6E-4A52-88AE-CA43518B31F7}"/>
          </ac:spMkLst>
        </pc:spChg>
        <pc:spChg chg="mod">
          <ac:chgData name="hassan MH" userId="84cd2103f36ef0dc" providerId="LiveId" clId="{503E8875-88F6-4C29-BD5A-496F9A349BB6}" dt="2022-04-24T14:41:07.174" v="632"/>
          <ac:spMkLst>
            <pc:docMk/>
            <pc:sldMk cId="3395447296" sldId="401"/>
            <ac:spMk id="133" creationId="{04B45BB1-2C11-4D24-9290-D78D0ECA3ABD}"/>
          </ac:spMkLst>
        </pc:spChg>
        <pc:spChg chg="mod">
          <ac:chgData name="hassan MH" userId="84cd2103f36ef0dc" providerId="LiveId" clId="{503E8875-88F6-4C29-BD5A-496F9A349BB6}" dt="2022-04-24T14:41:07.174" v="632"/>
          <ac:spMkLst>
            <pc:docMk/>
            <pc:sldMk cId="3395447296" sldId="401"/>
            <ac:spMk id="134" creationId="{24BE8C4B-00CE-47C8-B231-C0E72480570A}"/>
          </ac:spMkLst>
        </pc:spChg>
        <pc:spChg chg="mod">
          <ac:chgData name="hassan MH" userId="84cd2103f36ef0dc" providerId="LiveId" clId="{503E8875-88F6-4C29-BD5A-496F9A349BB6}" dt="2022-04-24T14:41:07.174" v="632"/>
          <ac:spMkLst>
            <pc:docMk/>
            <pc:sldMk cId="3395447296" sldId="401"/>
            <ac:spMk id="137" creationId="{394017AB-5A10-42A2-B5C6-131037E7CF8F}"/>
          </ac:spMkLst>
        </pc:spChg>
        <pc:spChg chg="mod">
          <ac:chgData name="hassan MH" userId="84cd2103f36ef0dc" providerId="LiveId" clId="{503E8875-88F6-4C29-BD5A-496F9A349BB6}" dt="2022-04-24T14:41:07.174" v="632"/>
          <ac:spMkLst>
            <pc:docMk/>
            <pc:sldMk cId="3395447296" sldId="401"/>
            <ac:spMk id="139" creationId="{032D0174-DA62-4E0E-9E09-49D827313DB3}"/>
          </ac:spMkLst>
        </pc:spChg>
        <pc:spChg chg="mod">
          <ac:chgData name="hassan MH" userId="84cd2103f36ef0dc" providerId="LiveId" clId="{503E8875-88F6-4C29-BD5A-496F9A349BB6}" dt="2022-04-24T14:41:07.174" v="632"/>
          <ac:spMkLst>
            <pc:docMk/>
            <pc:sldMk cId="3395447296" sldId="401"/>
            <ac:spMk id="140" creationId="{3BBD0975-51DF-4594-983A-9142AD4F8644}"/>
          </ac:spMkLst>
        </pc:spChg>
        <pc:spChg chg="mod">
          <ac:chgData name="hassan MH" userId="84cd2103f36ef0dc" providerId="LiveId" clId="{503E8875-88F6-4C29-BD5A-496F9A349BB6}" dt="2022-04-24T14:41:07.174" v="632"/>
          <ac:spMkLst>
            <pc:docMk/>
            <pc:sldMk cId="3395447296" sldId="401"/>
            <ac:spMk id="141" creationId="{F4FFCA4B-7DBA-4959-AF47-66A9337AB2CE}"/>
          </ac:spMkLst>
        </pc:spChg>
        <pc:spChg chg="mod">
          <ac:chgData name="hassan MH" userId="84cd2103f36ef0dc" providerId="LiveId" clId="{503E8875-88F6-4C29-BD5A-496F9A349BB6}" dt="2022-04-24T14:41:07.174" v="632"/>
          <ac:spMkLst>
            <pc:docMk/>
            <pc:sldMk cId="3395447296" sldId="401"/>
            <ac:spMk id="142" creationId="{E7C89D4B-3497-4A48-AAE1-16E4937F8C42}"/>
          </ac:spMkLst>
        </pc:spChg>
        <pc:spChg chg="mod">
          <ac:chgData name="hassan MH" userId="84cd2103f36ef0dc" providerId="LiveId" clId="{503E8875-88F6-4C29-BD5A-496F9A349BB6}" dt="2022-04-24T14:41:07.174" v="632"/>
          <ac:spMkLst>
            <pc:docMk/>
            <pc:sldMk cId="3395447296" sldId="401"/>
            <ac:spMk id="143" creationId="{99070D40-11D1-4687-A07B-1CE4ED6E9C98}"/>
          </ac:spMkLst>
        </pc:spChg>
        <pc:spChg chg="mod">
          <ac:chgData name="hassan MH" userId="84cd2103f36ef0dc" providerId="LiveId" clId="{503E8875-88F6-4C29-BD5A-496F9A349BB6}" dt="2022-04-24T14:41:07.174" v="632"/>
          <ac:spMkLst>
            <pc:docMk/>
            <pc:sldMk cId="3395447296" sldId="401"/>
            <ac:spMk id="144" creationId="{B85E30EB-4656-4774-B005-77D53AC4424B}"/>
          </ac:spMkLst>
        </pc:spChg>
        <pc:spChg chg="mod">
          <ac:chgData name="hassan MH" userId="84cd2103f36ef0dc" providerId="LiveId" clId="{503E8875-88F6-4C29-BD5A-496F9A349BB6}" dt="2022-04-24T14:41:07.174" v="632"/>
          <ac:spMkLst>
            <pc:docMk/>
            <pc:sldMk cId="3395447296" sldId="401"/>
            <ac:spMk id="145" creationId="{B7403B81-4155-475D-BE4D-40954C2DA2D9}"/>
          </ac:spMkLst>
        </pc:spChg>
        <pc:spChg chg="mod">
          <ac:chgData name="hassan MH" userId="84cd2103f36ef0dc" providerId="LiveId" clId="{503E8875-88F6-4C29-BD5A-496F9A349BB6}" dt="2022-04-24T14:41:07.174" v="632"/>
          <ac:spMkLst>
            <pc:docMk/>
            <pc:sldMk cId="3395447296" sldId="401"/>
            <ac:spMk id="146" creationId="{35953134-B14D-420D-B4DA-91C3D281744B}"/>
          </ac:spMkLst>
        </pc:spChg>
        <pc:spChg chg="mod">
          <ac:chgData name="hassan MH" userId="84cd2103f36ef0dc" providerId="LiveId" clId="{503E8875-88F6-4C29-BD5A-496F9A349BB6}" dt="2022-04-24T14:41:07.174" v="632"/>
          <ac:spMkLst>
            <pc:docMk/>
            <pc:sldMk cId="3395447296" sldId="401"/>
            <ac:spMk id="147" creationId="{132C8C83-9BB6-4BFE-8E12-863E7A68250D}"/>
          </ac:spMkLst>
        </pc:spChg>
        <pc:spChg chg="mod">
          <ac:chgData name="hassan MH" userId="84cd2103f36ef0dc" providerId="LiveId" clId="{503E8875-88F6-4C29-BD5A-496F9A349BB6}" dt="2022-04-24T14:41:07.174" v="632"/>
          <ac:spMkLst>
            <pc:docMk/>
            <pc:sldMk cId="3395447296" sldId="401"/>
            <ac:spMk id="148" creationId="{88A750B9-029E-4098-AF47-068B7346F0B5}"/>
          </ac:spMkLst>
        </pc:spChg>
        <pc:spChg chg="mod">
          <ac:chgData name="hassan MH" userId="84cd2103f36ef0dc" providerId="LiveId" clId="{503E8875-88F6-4C29-BD5A-496F9A349BB6}" dt="2022-04-24T14:41:07.174" v="632"/>
          <ac:spMkLst>
            <pc:docMk/>
            <pc:sldMk cId="3395447296" sldId="401"/>
            <ac:spMk id="149" creationId="{5860AF52-61B4-4FA0-AF6C-56042E236098}"/>
          </ac:spMkLst>
        </pc:spChg>
        <pc:spChg chg="mod">
          <ac:chgData name="hassan MH" userId="84cd2103f36ef0dc" providerId="LiveId" clId="{503E8875-88F6-4C29-BD5A-496F9A349BB6}" dt="2022-04-24T14:41:17.099" v="635"/>
          <ac:spMkLst>
            <pc:docMk/>
            <pc:sldMk cId="3395447296" sldId="401"/>
            <ac:spMk id="154" creationId="{607C5C95-F9C4-4A6D-B5B7-E97E74AF3C5E}"/>
          </ac:spMkLst>
        </pc:spChg>
        <pc:spChg chg="mod">
          <ac:chgData name="hassan MH" userId="84cd2103f36ef0dc" providerId="LiveId" clId="{503E8875-88F6-4C29-BD5A-496F9A349BB6}" dt="2022-04-24T14:41:17.099" v="635"/>
          <ac:spMkLst>
            <pc:docMk/>
            <pc:sldMk cId="3395447296" sldId="401"/>
            <ac:spMk id="156" creationId="{A4F98F15-6114-429D-A254-F9CE4C5C1A53}"/>
          </ac:spMkLst>
        </pc:spChg>
        <pc:spChg chg="mod">
          <ac:chgData name="hassan MH" userId="84cd2103f36ef0dc" providerId="LiveId" clId="{503E8875-88F6-4C29-BD5A-496F9A349BB6}" dt="2022-04-24T14:41:17.099" v="635"/>
          <ac:spMkLst>
            <pc:docMk/>
            <pc:sldMk cId="3395447296" sldId="401"/>
            <ac:spMk id="157" creationId="{401F3DA0-F80A-4CAA-B209-87D3A4E97EE5}"/>
          </ac:spMkLst>
        </pc:spChg>
        <pc:spChg chg="mod">
          <ac:chgData name="hassan MH" userId="84cd2103f36ef0dc" providerId="LiveId" clId="{503E8875-88F6-4C29-BD5A-496F9A349BB6}" dt="2022-04-24T14:41:17.099" v="635"/>
          <ac:spMkLst>
            <pc:docMk/>
            <pc:sldMk cId="3395447296" sldId="401"/>
            <ac:spMk id="158" creationId="{78A98CF0-836A-4C85-B16E-B1FA8A5CEB8F}"/>
          </ac:spMkLst>
        </pc:spChg>
        <pc:spChg chg="mod">
          <ac:chgData name="hassan MH" userId="84cd2103f36ef0dc" providerId="LiveId" clId="{503E8875-88F6-4C29-BD5A-496F9A349BB6}" dt="2022-04-24T14:41:17.099" v="635"/>
          <ac:spMkLst>
            <pc:docMk/>
            <pc:sldMk cId="3395447296" sldId="401"/>
            <ac:spMk id="159" creationId="{C83E78D6-65E2-482E-A0DA-8A80FA202062}"/>
          </ac:spMkLst>
        </pc:spChg>
        <pc:spChg chg="mod">
          <ac:chgData name="hassan MH" userId="84cd2103f36ef0dc" providerId="LiveId" clId="{503E8875-88F6-4C29-BD5A-496F9A349BB6}" dt="2022-04-24T14:41:17.099" v="635"/>
          <ac:spMkLst>
            <pc:docMk/>
            <pc:sldMk cId="3395447296" sldId="401"/>
            <ac:spMk id="160" creationId="{BDE806DB-3E98-45B0-9733-91D3714D396C}"/>
          </ac:spMkLst>
        </pc:spChg>
        <pc:spChg chg="mod">
          <ac:chgData name="hassan MH" userId="84cd2103f36ef0dc" providerId="LiveId" clId="{503E8875-88F6-4C29-BD5A-496F9A349BB6}" dt="2022-04-24T14:41:17.099" v="635"/>
          <ac:spMkLst>
            <pc:docMk/>
            <pc:sldMk cId="3395447296" sldId="401"/>
            <ac:spMk id="161" creationId="{45369FE5-6482-4DBF-A60A-0EC3C3E8F756}"/>
          </ac:spMkLst>
        </pc:spChg>
        <pc:spChg chg="mod">
          <ac:chgData name="hassan MH" userId="84cd2103f36ef0dc" providerId="LiveId" clId="{503E8875-88F6-4C29-BD5A-496F9A349BB6}" dt="2022-04-24T14:41:17.099" v="635"/>
          <ac:spMkLst>
            <pc:docMk/>
            <pc:sldMk cId="3395447296" sldId="401"/>
            <ac:spMk id="162" creationId="{5C59A094-6A91-4038-A0D0-844713D01924}"/>
          </ac:spMkLst>
        </pc:spChg>
        <pc:spChg chg="mod">
          <ac:chgData name="hassan MH" userId="84cd2103f36ef0dc" providerId="LiveId" clId="{503E8875-88F6-4C29-BD5A-496F9A349BB6}" dt="2022-04-24T14:41:17.099" v="635"/>
          <ac:spMkLst>
            <pc:docMk/>
            <pc:sldMk cId="3395447296" sldId="401"/>
            <ac:spMk id="163" creationId="{D13EC964-8CCC-40DA-93BC-FCF07C620C09}"/>
          </ac:spMkLst>
        </pc:spChg>
        <pc:spChg chg="mod">
          <ac:chgData name="hassan MH" userId="84cd2103f36ef0dc" providerId="LiveId" clId="{503E8875-88F6-4C29-BD5A-496F9A349BB6}" dt="2022-04-24T14:41:17.099" v="635"/>
          <ac:spMkLst>
            <pc:docMk/>
            <pc:sldMk cId="3395447296" sldId="401"/>
            <ac:spMk id="166" creationId="{C1E26B34-83FC-4B12-877F-463DE8455F4B}"/>
          </ac:spMkLst>
        </pc:spChg>
        <pc:spChg chg="mod">
          <ac:chgData name="hassan MH" userId="84cd2103f36ef0dc" providerId="LiveId" clId="{503E8875-88F6-4C29-BD5A-496F9A349BB6}" dt="2022-04-24T14:41:17.099" v="635"/>
          <ac:spMkLst>
            <pc:docMk/>
            <pc:sldMk cId="3395447296" sldId="401"/>
            <ac:spMk id="167" creationId="{EA8AA079-8B96-4000-8100-47AEEB459E56}"/>
          </ac:spMkLst>
        </pc:spChg>
        <pc:spChg chg="mod">
          <ac:chgData name="hassan MH" userId="84cd2103f36ef0dc" providerId="LiveId" clId="{503E8875-88F6-4C29-BD5A-496F9A349BB6}" dt="2022-04-24T14:41:17.099" v="635"/>
          <ac:spMkLst>
            <pc:docMk/>
            <pc:sldMk cId="3395447296" sldId="401"/>
            <ac:spMk id="168" creationId="{41C7A101-AD33-44BB-8DBF-45D559EBE1A5}"/>
          </ac:spMkLst>
        </pc:spChg>
        <pc:spChg chg="mod">
          <ac:chgData name="hassan MH" userId="84cd2103f36ef0dc" providerId="LiveId" clId="{503E8875-88F6-4C29-BD5A-496F9A349BB6}" dt="2022-04-24T14:41:17.099" v="635"/>
          <ac:spMkLst>
            <pc:docMk/>
            <pc:sldMk cId="3395447296" sldId="401"/>
            <ac:spMk id="169" creationId="{E09F9730-9E53-4656-824A-ADB9660A1583}"/>
          </ac:spMkLst>
        </pc:spChg>
        <pc:spChg chg="mod">
          <ac:chgData name="hassan MH" userId="84cd2103f36ef0dc" providerId="LiveId" clId="{503E8875-88F6-4C29-BD5A-496F9A349BB6}" dt="2022-04-24T14:41:17.099" v="635"/>
          <ac:spMkLst>
            <pc:docMk/>
            <pc:sldMk cId="3395447296" sldId="401"/>
            <ac:spMk id="170" creationId="{05DBDC30-668C-4E65-8DBF-F8084730E5E1}"/>
          </ac:spMkLst>
        </pc:spChg>
        <pc:spChg chg="mod">
          <ac:chgData name="hassan MH" userId="84cd2103f36ef0dc" providerId="LiveId" clId="{503E8875-88F6-4C29-BD5A-496F9A349BB6}" dt="2022-04-24T14:41:17.099" v="635"/>
          <ac:spMkLst>
            <pc:docMk/>
            <pc:sldMk cId="3395447296" sldId="401"/>
            <ac:spMk id="171" creationId="{00B0E454-9291-429E-A3FD-F1A6BF4EA998}"/>
          </ac:spMkLst>
        </pc:spChg>
        <pc:spChg chg="mod">
          <ac:chgData name="hassan MH" userId="84cd2103f36ef0dc" providerId="LiveId" clId="{503E8875-88F6-4C29-BD5A-496F9A349BB6}" dt="2022-04-24T14:41:17.099" v="635"/>
          <ac:spMkLst>
            <pc:docMk/>
            <pc:sldMk cId="3395447296" sldId="401"/>
            <ac:spMk id="172" creationId="{5C9FB84E-424B-4BC0-A537-CB4ECD6FCB86}"/>
          </ac:spMkLst>
        </pc:spChg>
        <pc:spChg chg="mod">
          <ac:chgData name="hassan MH" userId="84cd2103f36ef0dc" providerId="LiveId" clId="{503E8875-88F6-4C29-BD5A-496F9A349BB6}" dt="2022-04-24T14:41:17.099" v="635"/>
          <ac:spMkLst>
            <pc:docMk/>
            <pc:sldMk cId="3395447296" sldId="401"/>
            <ac:spMk id="175" creationId="{0801A8EF-BE25-48AF-9885-A2473AA7B4BC}"/>
          </ac:spMkLst>
        </pc:spChg>
        <pc:spChg chg="mod">
          <ac:chgData name="hassan MH" userId="84cd2103f36ef0dc" providerId="LiveId" clId="{503E8875-88F6-4C29-BD5A-496F9A349BB6}" dt="2022-04-24T14:41:17.099" v="635"/>
          <ac:spMkLst>
            <pc:docMk/>
            <pc:sldMk cId="3395447296" sldId="401"/>
            <ac:spMk id="176" creationId="{FEF8E065-B4C9-4CB9-9706-FAFF5195BA16}"/>
          </ac:spMkLst>
        </pc:spChg>
        <pc:spChg chg="mod">
          <ac:chgData name="hassan MH" userId="84cd2103f36ef0dc" providerId="LiveId" clId="{503E8875-88F6-4C29-BD5A-496F9A349BB6}" dt="2022-04-24T14:41:17.099" v="635"/>
          <ac:spMkLst>
            <pc:docMk/>
            <pc:sldMk cId="3395447296" sldId="401"/>
            <ac:spMk id="177" creationId="{7B0B8265-D524-4AB0-A474-2F2C2EA97692}"/>
          </ac:spMkLst>
        </pc:spChg>
        <pc:spChg chg="mod">
          <ac:chgData name="hassan MH" userId="84cd2103f36ef0dc" providerId="LiveId" clId="{503E8875-88F6-4C29-BD5A-496F9A349BB6}" dt="2022-04-24T14:41:17.099" v="635"/>
          <ac:spMkLst>
            <pc:docMk/>
            <pc:sldMk cId="3395447296" sldId="401"/>
            <ac:spMk id="178" creationId="{BF39C734-2D14-4A21-8FA1-C7506D3F19C6}"/>
          </ac:spMkLst>
        </pc:spChg>
        <pc:spChg chg="mod">
          <ac:chgData name="hassan MH" userId="84cd2103f36ef0dc" providerId="LiveId" clId="{503E8875-88F6-4C29-BD5A-496F9A349BB6}" dt="2022-04-24T14:41:17.099" v="635"/>
          <ac:spMkLst>
            <pc:docMk/>
            <pc:sldMk cId="3395447296" sldId="401"/>
            <ac:spMk id="179" creationId="{1C31ED9B-1B4B-4058-889E-2A47CB9D0DE6}"/>
          </ac:spMkLst>
        </pc:spChg>
        <pc:grpChg chg="add mod">
          <ac:chgData name="hassan MH" userId="84cd2103f36ef0dc" providerId="LiveId" clId="{503E8875-88F6-4C29-BD5A-496F9A349BB6}" dt="2022-04-24T14:41:33.760" v="638" actId="1076"/>
          <ac:grpSpMkLst>
            <pc:docMk/>
            <pc:sldMk cId="3395447296" sldId="401"/>
            <ac:grpSpMk id="97" creationId="{70681A80-6EE9-4FA7-85D8-2AEBDC28DBA5}"/>
          </ac:grpSpMkLst>
        </pc:grpChg>
        <pc:grpChg chg="mod">
          <ac:chgData name="hassan MH" userId="84cd2103f36ef0dc" providerId="LiveId" clId="{503E8875-88F6-4C29-BD5A-496F9A349BB6}" dt="2022-04-24T14:40:55.135" v="630"/>
          <ac:grpSpMkLst>
            <pc:docMk/>
            <pc:sldMk cId="3395447296" sldId="401"/>
            <ac:grpSpMk id="98" creationId="{4898DE0F-9B26-4E9A-9A1C-873635126CE2}"/>
          </ac:grpSpMkLst>
        </pc:grpChg>
        <pc:grpChg chg="mod">
          <ac:chgData name="hassan MH" userId="84cd2103f36ef0dc" providerId="LiveId" clId="{503E8875-88F6-4C29-BD5A-496F9A349BB6}" dt="2022-04-24T14:40:55.135" v="630"/>
          <ac:grpSpMkLst>
            <pc:docMk/>
            <pc:sldMk cId="3395447296" sldId="401"/>
            <ac:grpSpMk id="103" creationId="{90400A9C-2D33-4243-8012-12F4CD75B541}"/>
          </ac:grpSpMkLst>
        </pc:grpChg>
        <pc:grpChg chg="mod">
          <ac:chgData name="hassan MH" userId="84cd2103f36ef0dc" providerId="LiveId" clId="{503E8875-88F6-4C29-BD5A-496F9A349BB6}" dt="2022-04-24T14:40:55.135" v="630"/>
          <ac:grpSpMkLst>
            <pc:docMk/>
            <pc:sldMk cId="3395447296" sldId="401"/>
            <ac:grpSpMk id="104" creationId="{178DA460-4CB3-404B-89C9-0C551A05EFAD}"/>
          </ac:grpSpMkLst>
        </pc:grpChg>
        <pc:grpChg chg="mod">
          <ac:chgData name="hassan MH" userId="84cd2103f36ef0dc" providerId="LiveId" clId="{503E8875-88F6-4C29-BD5A-496F9A349BB6}" dt="2022-04-24T14:35:01.335" v="546" actId="1076"/>
          <ac:grpSpMkLst>
            <pc:docMk/>
            <pc:sldMk cId="3395447296" sldId="401"/>
            <ac:grpSpMk id="106" creationId="{460820CE-3C56-4175-AD30-7048AA149007}"/>
          </ac:grpSpMkLst>
        </pc:grpChg>
        <pc:grpChg chg="mod">
          <ac:chgData name="hassan MH" userId="84cd2103f36ef0dc" providerId="LiveId" clId="{503E8875-88F6-4C29-BD5A-496F9A349BB6}" dt="2022-04-24T14:35:03.645" v="547" actId="1076"/>
          <ac:grpSpMkLst>
            <pc:docMk/>
            <pc:sldMk cId="3395447296" sldId="401"/>
            <ac:grpSpMk id="113" creationId="{9C691681-F684-42DC-A3C2-DE051F20370F}"/>
          </ac:grpSpMkLst>
        </pc:grpChg>
        <pc:grpChg chg="add mod">
          <ac:chgData name="hassan MH" userId="84cd2103f36ef0dc" providerId="LiveId" clId="{503E8875-88F6-4C29-BD5A-496F9A349BB6}" dt="2022-04-24T14:41:24.239" v="637" actId="1076"/>
          <ac:grpSpMkLst>
            <pc:docMk/>
            <pc:sldMk cId="3395447296" sldId="401"/>
            <ac:grpSpMk id="127" creationId="{D69299A2-9856-476F-9113-F5ADAAB0E0F5}"/>
          </ac:grpSpMkLst>
        </pc:grpChg>
        <pc:grpChg chg="mod">
          <ac:chgData name="hassan MH" userId="84cd2103f36ef0dc" providerId="LiveId" clId="{503E8875-88F6-4C29-BD5A-496F9A349BB6}" dt="2022-04-24T14:41:07.174" v="632"/>
          <ac:grpSpMkLst>
            <pc:docMk/>
            <pc:sldMk cId="3395447296" sldId="401"/>
            <ac:grpSpMk id="128" creationId="{DAE0D003-0B5C-41B3-A7E0-342B1926FE33}"/>
          </ac:grpSpMkLst>
        </pc:grpChg>
        <pc:grpChg chg="mod">
          <ac:chgData name="hassan MH" userId="84cd2103f36ef0dc" providerId="LiveId" clId="{503E8875-88F6-4C29-BD5A-496F9A349BB6}" dt="2022-04-24T14:41:07.174" v="632"/>
          <ac:grpSpMkLst>
            <pc:docMk/>
            <pc:sldMk cId="3395447296" sldId="401"/>
            <ac:grpSpMk id="135" creationId="{B58DD8DB-F800-4FDB-8C2B-19AD0E304721}"/>
          </ac:grpSpMkLst>
        </pc:grpChg>
        <pc:grpChg chg="mod">
          <ac:chgData name="hassan MH" userId="84cd2103f36ef0dc" providerId="LiveId" clId="{503E8875-88F6-4C29-BD5A-496F9A349BB6}" dt="2022-04-24T14:41:07.174" v="632"/>
          <ac:grpSpMkLst>
            <pc:docMk/>
            <pc:sldMk cId="3395447296" sldId="401"/>
            <ac:grpSpMk id="136" creationId="{2BC73E7B-D91E-4E0F-A948-65ECC7990E9E}"/>
          </ac:grpSpMkLst>
        </pc:grpChg>
        <pc:grpChg chg="mod">
          <ac:chgData name="hassan MH" userId="84cd2103f36ef0dc" providerId="LiveId" clId="{503E8875-88F6-4C29-BD5A-496F9A349BB6}" dt="2022-04-24T14:41:07.174" v="632"/>
          <ac:grpSpMkLst>
            <pc:docMk/>
            <pc:sldMk cId="3395447296" sldId="401"/>
            <ac:grpSpMk id="138" creationId="{241C8531-C51B-4A44-A0CA-70994FCD299F}"/>
          </ac:grpSpMkLst>
        </pc:grpChg>
        <pc:grpChg chg="add mod">
          <ac:chgData name="hassan MH" userId="84cd2103f36ef0dc" providerId="LiveId" clId="{503E8875-88F6-4C29-BD5A-496F9A349BB6}" dt="2022-04-24T14:42:03.443" v="645" actId="1076"/>
          <ac:grpSpMkLst>
            <pc:docMk/>
            <pc:sldMk cId="3395447296" sldId="401"/>
            <ac:grpSpMk id="150" creationId="{92C25F35-7F86-4769-B861-CEC81898F7D0}"/>
          </ac:grpSpMkLst>
        </pc:grpChg>
        <pc:grpChg chg="mod">
          <ac:chgData name="hassan MH" userId="84cd2103f36ef0dc" providerId="LiveId" clId="{503E8875-88F6-4C29-BD5A-496F9A349BB6}" dt="2022-04-24T14:41:17.099" v="635"/>
          <ac:grpSpMkLst>
            <pc:docMk/>
            <pc:sldMk cId="3395447296" sldId="401"/>
            <ac:grpSpMk id="151" creationId="{B3DA5FFD-4F6A-48AE-964F-48B0131BCE9F}"/>
          </ac:grpSpMkLst>
        </pc:grpChg>
        <pc:grpChg chg="mod">
          <ac:chgData name="hassan MH" userId="84cd2103f36ef0dc" providerId="LiveId" clId="{503E8875-88F6-4C29-BD5A-496F9A349BB6}" dt="2022-04-24T14:41:17.099" v="635"/>
          <ac:grpSpMkLst>
            <pc:docMk/>
            <pc:sldMk cId="3395447296" sldId="401"/>
            <ac:grpSpMk id="152" creationId="{B651FC30-3B9B-4205-9AE7-F52F8398B61E}"/>
          </ac:grpSpMkLst>
        </pc:grpChg>
        <pc:grpChg chg="mod">
          <ac:chgData name="hassan MH" userId="84cd2103f36ef0dc" providerId="LiveId" clId="{503E8875-88F6-4C29-BD5A-496F9A349BB6}" dt="2022-04-24T14:41:17.099" v="635"/>
          <ac:grpSpMkLst>
            <pc:docMk/>
            <pc:sldMk cId="3395447296" sldId="401"/>
            <ac:grpSpMk id="153" creationId="{77F7B104-EABD-4132-A9CC-C373026B6C77}"/>
          </ac:grpSpMkLst>
        </pc:grpChg>
        <pc:grpChg chg="mod">
          <ac:chgData name="hassan MH" userId="84cd2103f36ef0dc" providerId="LiveId" clId="{503E8875-88F6-4C29-BD5A-496F9A349BB6}" dt="2022-04-24T14:41:17.099" v="635"/>
          <ac:grpSpMkLst>
            <pc:docMk/>
            <pc:sldMk cId="3395447296" sldId="401"/>
            <ac:grpSpMk id="155" creationId="{38CCC3CA-0F90-4325-9B84-18A462F34A44}"/>
          </ac:grpSpMkLst>
        </pc:grpChg>
        <pc:grpChg chg="mod">
          <ac:chgData name="hassan MH" userId="84cd2103f36ef0dc" providerId="LiveId" clId="{503E8875-88F6-4C29-BD5A-496F9A349BB6}" dt="2022-04-24T14:41:17.099" v="635"/>
          <ac:grpSpMkLst>
            <pc:docMk/>
            <pc:sldMk cId="3395447296" sldId="401"/>
            <ac:grpSpMk id="164" creationId="{43337DFC-2389-4FBC-A7B2-292FBDE15122}"/>
          </ac:grpSpMkLst>
        </pc:grpChg>
        <pc:grpChg chg="mod">
          <ac:chgData name="hassan MH" userId="84cd2103f36ef0dc" providerId="LiveId" clId="{503E8875-88F6-4C29-BD5A-496F9A349BB6}" dt="2022-04-24T14:41:17.099" v="635"/>
          <ac:grpSpMkLst>
            <pc:docMk/>
            <pc:sldMk cId="3395447296" sldId="401"/>
            <ac:grpSpMk id="165" creationId="{759ADA65-FBCC-4330-96AB-6BE77BF09C62}"/>
          </ac:grpSpMkLst>
        </pc:grpChg>
        <pc:grpChg chg="mod">
          <ac:chgData name="hassan MH" userId="84cd2103f36ef0dc" providerId="LiveId" clId="{503E8875-88F6-4C29-BD5A-496F9A349BB6}" dt="2022-04-24T14:41:17.099" v="635"/>
          <ac:grpSpMkLst>
            <pc:docMk/>
            <pc:sldMk cId="3395447296" sldId="401"/>
            <ac:grpSpMk id="173" creationId="{A6819B72-14CF-4EB0-8AFA-51E28284698F}"/>
          </ac:grpSpMkLst>
        </pc:grpChg>
        <pc:grpChg chg="mod">
          <ac:chgData name="hassan MH" userId="84cd2103f36ef0dc" providerId="LiveId" clId="{503E8875-88F6-4C29-BD5A-496F9A349BB6}" dt="2022-04-24T14:41:17.099" v="635"/>
          <ac:grpSpMkLst>
            <pc:docMk/>
            <pc:sldMk cId="3395447296" sldId="401"/>
            <ac:grpSpMk id="174" creationId="{1A8F87EE-5868-4BB7-B8BD-19C3538D81FA}"/>
          </ac:grpSpMkLst>
        </pc:grpChg>
        <pc:grpChg chg="del">
          <ac:chgData name="hassan MH" userId="84cd2103f36ef0dc" providerId="LiveId" clId="{503E8875-88F6-4C29-BD5A-496F9A349BB6}" dt="2022-04-24T14:27:07.825" v="386" actId="478"/>
          <ac:grpSpMkLst>
            <pc:docMk/>
            <pc:sldMk cId="3395447296" sldId="401"/>
            <ac:grpSpMk id="286" creationId="{CCA3314F-E844-4C61-9B7B-93F5EE090EEE}"/>
          </ac:grpSpMkLst>
        </pc:grpChg>
        <pc:grpChg chg="del">
          <ac:chgData name="hassan MH" userId="84cd2103f36ef0dc" providerId="LiveId" clId="{503E8875-88F6-4C29-BD5A-496F9A349BB6}" dt="2022-04-24T14:27:09.135" v="387" actId="478"/>
          <ac:grpSpMkLst>
            <pc:docMk/>
            <pc:sldMk cId="3395447296" sldId="401"/>
            <ac:grpSpMk id="314" creationId="{00FDBD13-F8D2-489A-B125-E4ED23F82D52}"/>
          </ac:grpSpMkLst>
        </pc:grpChg>
        <pc:picChg chg="del">
          <ac:chgData name="hassan MH" userId="84cd2103f36ef0dc" providerId="LiveId" clId="{503E8875-88F6-4C29-BD5A-496F9A349BB6}" dt="2022-04-24T15:30:29.618" v="1357" actId="478"/>
          <ac:picMkLst>
            <pc:docMk/>
            <pc:sldMk cId="3395447296" sldId="401"/>
            <ac:picMk id="34" creationId="{D5D3F332-F2F1-446C-9978-A70CF41E49A0}"/>
          </ac:picMkLst>
        </pc:picChg>
      </pc:sldChg>
      <pc:sldChg chg="addSp delSp modSp add mod ord">
        <pc:chgData name="hassan MH" userId="84cd2103f36ef0dc" providerId="LiveId" clId="{503E8875-88F6-4C29-BD5A-496F9A349BB6}" dt="2022-04-28T17:06:50.825" v="1714" actId="15"/>
        <pc:sldMkLst>
          <pc:docMk/>
          <pc:sldMk cId="17297904" sldId="402"/>
        </pc:sldMkLst>
        <pc:spChg chg="mod">
          <ac:chgData name="hassan MH" userId="84cd2103f36ef0dc" providerId="LiveId" clId="{503E8875-88F6-4C29-BD5A-496F9A349BB6}" dt="2022-04-24T14:50:19.516" v="760" actId="20577"/>
          <ac:spMkLst>
            <pc:docMk/>
            <pc:sldMk cId="17297904" sldId="402"/>
            <ac:spMk id="3" creationId="{282B1698-7832-41E7-BB90-E1030ECF6716}"/>
          </ac:spMkLst>
        </pc:spChg>
        <pc:spChg chg="mod">
          <ac:chgData name="hassan MH" userId="84cd2103f36ef0dc" providerId="LiveId" clId="{503E8875-88F6-4C29-BD5A-496F9A349BB6}" dt="2022-04-24T14:44:04.331" v="676" actId="20577"/>
          <ac:spMkLst>
            <pc:docMk/>
            <pc:sldMk cId="17297904" sldId="402"/>
            <ac:spMk id="12" creationId="{B038FB05-FBFE-4696-BB10-6D75C870EECE}"/>
          </ac:spMkLst>
        </pc:spChg>
        <pc:spChg chg="del">
          <ac:chgData name="hassan MH" userId="84cd2103f36ef0dc" providerId="LiveId" clId="{503E8875-88F6-4C29-BD5A-496F9A349BB6}" dt="2022-04-24T15:30:33.027" v="1359" actId="478"/>
          <ac:spMkLst>
            <pc:docMk/>
            <pc:sldMk cId="17297904" sldId="402"/>
            <ac:spMk id="80" creationId="{96A42EE9-ABA1-4BAF-BCD0-D4FB059127FD}"/>
          </ac:spMkLst>
        </pc:spChg>
        <pc:spChg chg="add mod">
          <ac:chgData name="hassan MH" userId="84cd2103f36ef0dc" providerId="LiveId" clId="{503E8875-88F6-4C29-BD5A-496F9A349BB6}" dt="2022-04-24T14:47:26.962" v="710" actId="207"/>
          <ac:spMkLst>
            <pc:docMk/>
            <pc:sldMk cId="17297904" sldId="402"/>
            <ac:spMk id="86" creationId="{D8176790-786D-4BC0-9740-403C6FA42FFE}"/>
          </ac:spMkLst>
        </pc:spChg>
        <pc:spChg chg="add mod">
          <ac:chgData name="hassan MH" userId="84cd2103f36ef0dc" providerId="LiveId" clId="{503E8875-88F6-4C29-BD5A-496F9A349BB6}" dt="2022-04-24T14:47:24.478" v="709" actId="207"/>
          <ac:spMkLst>
            <pc:docMk/>
            <pc:sldMk cId="17297904" sldId="402"/>
            <ac:spMk id="87" creationId="{7B072D91-75AC-485C-B4CA-9C2B1B6D0ACA}"/>
          </ac:spMkLst>
        </pc:spChg>
        <pc:spChg chg="add mod">
          <ac:chgData name="hassan MH" userId="84cd2103f36ef0dc" providerId="LiveId" clId="{503E8875-88F6-4C29-BD5A-496F9A349BB6}" dt="2022-04-28T17:06:50.825" v="1714" actId="15"/>
          <ac:spMkLst>
            <pc:docMk/>
            <pc:sldMk cId="17297904" sldId="402"/>
            <ac:spMk id="88" creationId="{0C259E96-1BB2-4637-AAC2-BFF02845F3FF}"/>
          </ac:spMkLst>
        </pc:spChg>
        <pc:spChg chg="add mod">
          <ac:chgData name="hassan MH" userId="84cd2103f36ef0dc" providerId="LiveId" clId="{503E8875-88F6-4C29-BD5A-496F9A349BB6}" dt="2022-04-24T14:47:23.869" v="708" actId="207"/>
          <ac:spMkLst>
            <pc:docMk/>
            <pc:sldMk cId="17297904" sldId="402"/>
            <ac:spMk id="89" creationId="{9D7D19CF-E978-44CE-8E7A-6CA0FA8BCC4A}"/>
          </ac:spMkLst>
        </pc:spChg>
        <pc:spChg chg="mod">
          <ac:chgData name="hassan MH" userId="84cd2103f36ef0dc" providerId="LiveId" clId="{503E8875-88F6-4C29-BD5A-496F9A349BB6}" dt="2022-04-24T14:44:20.647" v="679"/>
          <ac:spMkLst>
            <pc:docMk/>
            <pc:sldMk cId="17297904" sldId="402"/>
            <ac:spMk id="91" creationId="{79C4CF98-AA88-4153-BF01-000CD4C0F2A6}"/>
          </ac:spMkLst>
        </pc:spChg>
        <pc:spChg chg="mod">
          <ac:chgData name="hassan MH" userId="84cd2103f36ef0dc" providerId="LiveId" clId="{503E8875-88F6-4C29-BD5A-496F9A349BB6}" dt="2022-04-24T14:44:20.647" v="679"/>
          <ac:spMkLst>
            <pc:docMk/>
            <pc:sldMk cId="17297904" sldId="402"/>
            <ac:spMk id="92" creationId="{4E1B3AEB-3480-433A-8FC1-0394454DD35E}"/>
          </ac:spMkLst>
        </pc:spChg>
        <pc:spChg chg="mod">
          <ac:chgData name="hassan MH" userId="84cd2103f36ef0dc" providerId="LiveId" clId="{503E8875-88F6-4C29-BD5A-496F9A349BB6}" dt="2022-04-24T14:47:14.014" v="704" actId="207"/>
          <ac:spMkLst>
            <pc:docMk/>
            <pc:sldMk cId="17297904" sldId="402"/>
            <ac:spMk id="93" creationId="{1EBE7EA4-42C7-48B8-889C-0604A8C65517}"/>
          </ac:spMkLst>
        </pc:spChg>
        <pc:spChg chg="mod">
          <ac:chgData name="hassan MH" userId="84cd2103f36ef0dc" providerId="LiveId" clId="{503E8875-88F6-4C29-BD5A-496F9A349BB6}" dt="2022-04-24T14:47:21.762" v="706" actId="207"/>
          <ac:spMkLst>
            <pc:docMk/>
            <pc:sldMk cId="17297904" sldId="402"/>
            <ac:spMk id="94" creationId="{BB099EFA-DCAA-4E26-9EEE-95AE5FE4BC35}"/>
          </ac:spMkLst>
        </pc:spChg>
        <pc:spChg chg="mod">
          <ac:chgData name="hassan MH" userId="84cd2103f36ef0dc" providerId="LiveId" clId="{503E8875-88F6-4C29-BD5A-496F9A349BB6}" dt="2022-04-24T14:45:02.672" v="683"/>
          <ac:spMkLst>
            <pc:docMk/>
            <pc:sldMk cId="17297904" sldId="402"/>
            <ac:spMk id="95" creationId="{4D6DF874-8EF6-4C7B-8646-873E492BD347}"/>
          </ac:spMkLst>
        </pc:spChg>
        <pc:spChg chg="mod">
          <ac:chgData name="hassan MH" userId="84cd2103f36ef0dc" providerId="LiveId" clId="{503E8875-88F6-4C29-BD5A-496F9A349BB6}" dt="2022-04-24T14:44:20.647" v="679"/>
          <ac:spMkLst>
            <pc:docMk/>
            <pc:sldMk cId="17297904" sldId="402"/>
            <ac:spMk id="98" creationId="{9BFFBBDD-B0A8-4C1C-BC7D-A9EDC0390858}"/>
          </ac:spMkLst>
        </pc:spChg>
        <pc:spChg chg="mod">
          <ac:chgData name="hassan MH" userId="84cd2103f36ef0dc" providerId="LiveId" clId="{503E8875-88F6-4C29-BD5A-496F9A349BB6}" dt="2022-04-24T14:44:20.647" v="679"/>
          <ac:spMkLst>
            <pc:docMk/>
            <pc:sldMk cId="17297904" sldId="402"/>
            <ac:spMk id="99" creationId="{BD310661-3BAD-4E5C-932D-053C5AE24A1C}"/>
          </ac:spMkLst>
        </pc:spChg>
        <pc:spChg chg="mod">
          <ac:chgData name="hassan MH" userId="84cd2103f36ef0dc" providerId="LiveId" clId="{503E8875-88F6-4C29-BD5A-496F9A349BB6}" dt="2022-04-24T14:44:20.647" v="679"/>
          <ac:spMkLst>
            <pc:docMk/>
            <pc:sldMk cId="17297904" sldId="402"/>
            <ac:spMk id="100" creationId="{6C8BCE7E-7D7C-41E4-A4E7-EFB5A8249367}"/>
          </ac:spMkLst>
        </pc:spChg>
        <pc:spChg chg="mod">
          <ac:chgData name="hassan MH" userId="84cd2103f36ef0dc" providerId="LiveId" clId="{503E8875-88F6-4C29-BD5A-496F9A349BB6}" dt="2022-04-24T14:44:20.647" v="679"/>
          <ac:spMkLst>
            <pc:docMk/>
            <pc:sldMk cId="17297904" sldId="402"/>
            <ac:spMk id="101" creationId="{16456CCB-65C0-42E4-82A2-DAEBE6D7FB6B}"/>
          </ac:spMkLst>
        </pc:spChg>
        <pc:spChg chg="mod">
          <ac:chgData name="hassan MH" userId="84cd2103f36ef0dc" providerId="LiveId" clId="{503E8875-88F6-4C29-BD5A-496F9A349BB6}" dt="2022-04-24T14:44:20.647" v="679"/>
          <ac:spMkLst>
            <pc:docMk/>
            <pc:sldMk cId="17297904" sldId="402"/>
            <ac:spMk id="102" creationId="{5FE5BEEB-286C-42ED-A618-CADDBA45BD00}"/>
          </ac:spMkLst>
        </pc:spChg>
        <pc:spChg chg="mod">
          <ac:chgData name="hassan MH" userId="84cd2103f36ef0dc" providerId="LiveId" clId="{503E8875-88F6-4C29-BD5A-496F9A349BB6}" dt="2022-04-24T14:44:20.647" v="679"/>
          <ac:spMkLst>
            <pc:docMk/>
            <pc:sldMk cId="17297904" sldId="402"/>
            <ac:spMk id="103" creationId="{7794938E-C218-44C7-9B45-7F54F17BE219}"/>
          </ac:spMkLst>
        </pc:spChg>
        <pc:spChg chg="mod">
          <ac:chgData name="hassan MH" userId="84cd2103f36ef0dc" providerId="LiveId" clId="{503E8875-88F6-4C29-BD5A-496F9A349BB6}" dt="2022-04-24T14:44:20.647" v="679"/>
          <ac:spMkLst>
            <pc:docMk/>
            <pc:sldMk cId="17297904" sldId="402"/>
            <ac:spMk id="104" creationId="{B1C59FFF-27E8-499B-BB20-7FE011F81D62}"/>
          </ac:spMkLst>
        </pc:spChg>
        <pc:spChg chg="mod">
          <ac:chgData name="hassan MH" userId="84cd2103f36ef0dc" providerId="LiveId" clId="{503E8875-88F6-4C29-BD5A-496F9A349BB6}" dt="2022-04-24T14:44:10.222" v="678" actId="14100"/>
          <ac:spMkLst>
            <pc:docMk/>
            <pc:sldMk cId="17297904" sldId="402"/>
            <ac:spMk id="105" creationId="{7835E43D-109A-455A-BAC8-3AB89311E8E1}"/>
          </ac:spMkLst>
        </pc:spChg>
        <pc:spChg chg="mod">
          <ac:chgData name="hassan MH" userId="84cd2103f36ef0dc" providerId="LiveId" clId="{503E8875-88F6-4C29-BD5A-496F9A349BB6}" dt="2022-04-24T14:44:20.647" v="679"/>
          <ac:spMkLst>
            <pc:docMk/>
            <pc:sldMk cId="17297904" sldId="402"/>
            <ac:spMk id="120" creationId="{1FA3CB48-0D95-4BED-A046-3E94099BBF93}"/>
          </ac:spMkLst>
        </pc:spChg>
        <pc:spChg chg="mod">
          <ac:chgData name="hassan MH" userId="84cd2103f36ef0dc" providerId="LiveId" clId="{503E8875-88F6-4C29-BD5A-496F9A349BB6}" dt="2022-04-24T14:44:20.647" v="679"/>
          <ac:spMkLst>
            <pc:docMk/>
            <pc:sldMk cId="17297904" sldId="402"/>
            <ac:spMk id="121" creationId="{BE442633-A3A0-4AC3-838C-5248BC51C91D}"/>
          </ac:spMkLst>
        </pc:spChg>
        <pc:spChg chg="mod">
          <ac:chgData name="hassan MH" userId="84cd2103f36ef0dc" providerId="LiveId" clId="{503E8875-88F6-4C29-BD5A-496F9A349BB6}" dt="2022-04-24T14:44:20.647" v="679"/>
          <ac:spMkLst>
            <pc:docMk/>
            <pc:sldMk cId="17297904" sldId="402"/>
            <ac:spMk id="122" creationId="{15798DDA-F552-42B8-A20A-8B4B33E3D7EF}"/>
          </ac:spMkLst>
        </pc:spChg>
        <pc:spChg chg="mod">
          <ac:chgData name="hassan MH" userId="84cd2103f36ef0dc" providerId="LiveId" clId="{503E8875-88F6-4C29-BD5A-496F9A349BB6}" dt="2022-04-24T14:44:20.647" v="679"/>
          <ac:spMkLst>
            <pc:docMk/>
            <pc:sldMk cId="17297904" sldId="402"/>
            <ac:spMk id="123" creationId="{6BFE5381-361B-4D1A-A810-886F2A9A600C}"/>
          </ac:spMkLst>
        </pc:spChg>
        <pc:spChg chg="mod">
          <ac:chgData name="hassan MH" userId="84cd2103f36ef0dc" providerId="LiveId" clId="{503E8875-88F6-4C29-BD5A-496F9A349BB6}" dt="2022-04-24T14:44:20.647" v="679"/>
          <ac:spMkLst>
            <pc:docMk/>
            <pc:sldMk cId="17297904" sldId="402"/>
            <ac:spMk id="124" creationId="{293C4964-33FD-4AEB-B3AD-D967C57B4EAF}"/>
          </ac:spMkLst>
        </pc:spChg>
        <pc:spChg chg="mod">
          <ac:chgData name="hassan MH" userId="84cd2103f36ef0dc" providerId="LiveId" clId="{503E8875-88F6-4C29-BD5A-496F9A349BB6}" dt="2022-04-24T14:44:20.647" v="679"/>
          <ac:spMkLst>
            <pc:docMk/>
            <pc:sldMk cId="17297904" sldId="402"/>
            <ac:spMk id="125" creationId="{5FCE64EB-585F-44A9-BC40-062D765DAD47}"/>
          </ac:spMkLst>
        </pc:spChg>
        <pc:spChg chg="mod">
          <ac:chgData name="hassan MH" userId="84cd2103f36ef0dc" providerId="LiveId" clId="{503E8875-88F6-4C29-BD5A-496F9A349BB6}" dt="2022-04-24T14:44:20.647" v="679"/>
          <ac:spMkLst>
            <pc:docMk/>
            <pc:sldMk cId="17297904" sldId="402"/>
            <ac:spMk id="126" creationId="{7FE445C9-3BCC-4784-A055-634F6C41A25C}"/>
          </ac:spMkLst>
        </pc:spChg>
        <pc:spChg chg="mod">
          <ac:chgData name="hassan MH" userId="84cd2103f36ef0dc" providerId="LiveId" clId="{503E8875-88F6-4C29-BD5A-496F9A349BB6}" dt="2022-04-24T14:44:20.647" v="679"/>
          <ac:spMkLst>
            <pc:docMk/>
            <pc:sldMk cId="17297904" sldId="402"/>
            <ac:spMk id="127" creationId="{9B3C42E1-3FC7-4F69-8583-FA764B82407B}"/>
          </ac:spMkLst>
        </pc:spChg>
        <pc:spChg chg="mod">
          <ac:chgData name="hassan MH" userId="84cd2103f36ef0dc" providerId="LiveId" clId="{503E8875-88F6-4C29-BD5A-496F9A349BB6}" dt="2022-04-24T14:44:20.647" v="679"/>
          <ac:spMkLst>
            <pc:docMk/>
            <pc:sldMk cId="17297904" sldId="402"/>
            <ac:spMk id="128" creationId="{C0EF8A7F-01F8-4A82-B2F6-0E59B08E5F23}"/>
          </ac:spMkLst>
        </pc:spChg>
        <pc:spChg chg="mod">
          <ac:chgData name="hassan MH" userId="84cd2103f36ef0dc" providerId="LiveId" clId="{503E8875-88F6-4C29-BD5A-496F9A349BB6}" dt="2022-04-24T14:44:20.647" v="679"/>
          <ac:spMkLst>
            <pc:docMk/>
            <pc:sldMk cId="17297904" sldId="402"/>
            <ac:spMk id="129" creationId="{4AA06307-96CE-4070-A5E8-D8C28CF27E02}"/>
          </ac:spMkLst>
        </pc:spChg>
        <pc:spChg chg="mod">
          <ac:chgData name="hassan MH" userId="84cd2103f36ef0dc" providerId="LiveId" clId="{503E8875-88F6-4C29-BD5A-496F9A349BB6}" dt="2022-04-24T14:44:20.647" v="679"/>
          <ac:spMkLst>
            <pc:docMk/>
            <pc:sldMk cId="17297904" sldId="402"/>
            <ac:spMk id="130" creationId="{AF439A87-494B-42AF-B2A2-224AFF1A6EF9}"/>
          </ac:spMkLst>
        </pc:spChg>
        <pc:spChg chg="mod">
          <ac:chgData name="hassan MH" userId="84cd2103f36ef0dc" providerId="LiveId" clId="{503E8875-88F6-4C29-BD5A-496F9A349BB6}" dt="2022-04-24T14:44:20.647" v="679"/>
          <ac:spMkLst>
            <pc:docMk/>
            <pc:sldMk cId="17297904" sldId="402"/>
            <ac:spMk id="131" creationId="{6D8D4D8F-CFA6-45DD-87F6-78D023D42820}"/>
          </ac:spMkLst>
        </pc:spChg>
        <pc:spChg chg="mod">
          <ac:chgData name="hassan MH" userId="84cd2103f36ef0dc" providerId="LiveId" clId="{503E8875-88F6-4C29-BD5A-496F9A349BB6}" dt="2022-04-24T14:44:20.647" v="679"/>
          <ac:spMkLst>
            <pc:docMk/>
            <pc:sldMk cId="17297904" sldId="402"/>
            <ac:spMk id="132" creationId="{11515606-4958-4132-88C9-2020645D0370}"/>
          </ac:spMkLst>
        </pc:spChg>
        <pc:spChg chg="mod">
          <ac:chgData name="hassan MH" userId="84cd2103f36ef0dc" providerId="LiveId" clId="{503E8875-88F6-4C29-BD5A-496F9A349BB6}" dt="2022-04-24T14:44:20.647" v="679"/>
          <ac:spMkLst>
            <pc:docMk/>
            <pc:sldMk cId="17297904" sldId="402"/>
            <ac:spMk id="133" creationId="{2A0205F3-B1A7-495F-91B5-A7E70D855704}"/>
          </ac:spMkLst>
        </pc:spChg>
        <pc:spChg chg="mod">
          <ac:chgData name="hassan MH" userId="84cd2103f36ef0dc" providerId="LiveId" clId="{503E8875-88F6-4C29-BD5A-496F9A349BB6}" dt="2022-04-24T14:44:20.647" v="679"/>
          <ac:spMkLst>
            <pc:docMk/>
            <pc:sldMk cId="17297904" sldId="402"/>
            <ac:spMk id="134" creationId="{54DE87EC-3179-473A-AF3D-8DA3B584919A}"/>
          </ac:spMkLst>
        </pc:spChg>
        <pc:spChg chg="mod">
          <ac:chgData name="hassan MH" userId="84cd2103f36ef0dc" providerId="LiveId" clId="{503E8875-88F6-4C29-BD5A-496F9A349BB6}" dt="2022-04-24T14:44:20.647" v="679"/>
          <ac:spMkLst>
            <pc:docMk/>
            <pc:sldMk cId="17297904" sldId="402"/>
            <ac:spMk id="135" creationId="{BE2E7D7D-DAAB-42FB-AAA8-29897E0BB87E}"/>
          </ac:spMkLst>
        </pc:spChg>
        <pc:spChg chg="mod">
          <ac:chgData name="hassan MH" userId="84cd2103f36ef0dc" providerId="LiveId" clId="{503E8875-88F6-4C29-BD5A-496F9A349BB6}" dt="2022-04-24T14:44:20.647" v="679"/>
          <ac:spMkLst>
            <pc:docMk/>
            <pc:sldMk cId="17297904" sldId="402"/>
            <ac:spMk id="136" creationId="{74E2683A-7122-44F4-BCD5-D29C216FF5E9}"/>
          </ac:spMkLst>
        </pc:spChg>
        <pc:spChg chg="mod">
          <ac:chgData name="hassan MH" userId="84cd2103f36ef0dc" providerId="LiveId" clId="{503E8875-88F6-4C29-BD5A-496F9A349BB6}" dt="2022-04-24T14:44:20.647" v="679"/>
          <ac:spMkLst>
            <pc:docMk/>
            <pc:sldMk cId="17297904" sldId="402"/>
            <ac:spMk id="137" creationId="{ABFE16EF-8381-4D8B-88DF-720AED1F03BB}"/>
          </ac:spMkLst>
        </pc:spChg>
        <pc:spChg chg="mod">
          <ac:chgData name="hassan MH" userId="84cd2103f36ef0dc" providerId="LiveId" clId="{503E8875-88F6-4C29-BD5A-496F9A349BB6}" dt="2022-04-24T14:44:20.647" v="679"/>
          <ac:spMkLst>
            <pc:docMk/>
            <pc:sldMk cId="17297904" sldId="402"/>
            <ac:spMk id="138" creationId="{07E2CEB6-9CDD-4891-81EC-838C2F598BF3}"/>
          </ac:spMkLst>
        </pc:spChg>
        <pc:spChg chg="mod">
          <ac:chgData name="hassan MH" userId="84cd2103f36ef0dc" providerId="LiveId" clId="{503E8875-88F6-4C29-BD5A-496F9A349BB6}" dt="2022-04-24T14:44:20.647" v="679"/>
          <ac:spMkLst>
            <pc:docMk/>
            <pc:sldMk cId="17297904" sldId="402"/>
            <ac:spMk id="139" creationId="{F65B0750-9BFE-4183-B50D-CB9C986633B5}"/>
          </ac:spMkLst>
        </pc:spChg>
        <pc:spChg chg="mod">
          <ac:chgData name="hassan MH" userId="84cd2103f36ef0dc" providerId="LiveId" clId="{503E8875-88F6-4C29-BD5A-496F9A349BB6}" dt="2022-04-24T14:44:20.647" v="679"/>
          <ac:spMkLst>
            <pc:docMk/>
            <pc:sldMk cId="17297904" sldId="402"/>
            <ac:spMk id="140" creationId="{A7E1A1E5-55EA-4F13-8B19-ECAFC3BE6247}"/>
          </ac:spMkLst>
        </pc:spChg>
        <pc:spChg chg="mod">
          <ac:chgData name="hassan MH" userId="84cd2103f36ef0dc" providerId="LiveId" clId="{503E8875-88F6-4C29-BD5A-496F9A349BB6}" dt="2022-04-24T14:44:20.647" v="679"/>
          <ac:spMkLst>
            <pc:docMk/>
            <pc:sldMk cId="17297904" sldId="402"/>
            <ac:spMk id="141" creationId="{7FDC17C9-5372-4DA2-ACB9-E38B3B6CC7F2}"/>
          </ac:spMkLst>
        </pc:spChg>
        <pc:spChg chg="mod">
          <ac:chgData name="hassan MH" userId="84cd2103f36ef0dc" providerId="LiveId" clId="{503E8875-88F6-4C29-BD5A-496F9A349BB6}" dt="2022-04-24T14:44:20.647" v="679"/>
          <ac:spMkLst>
            <pc:docMk/>
            <pc:sldMk cId="17297904" sldId="402"/>
            <ac:spMk id="142" creationId="{7068D464-ECF5-4CA1-B748-1F3FBDC4A7FD}"/>
          </ac:spMkLst>
        </pc:spChg>
        <pc:spChg chg="mod">
          <ac:chgData name="hassan MH" userId="84cd2103f36ef0dc" providerId="LiveId" clId="{503E8875-88F6-4C29-BD5A-496F9A349BB6}" dt="2022-04-24T14:44:20.647" v="679"/>
          <ac:spMkLst>
            <pc:docMk/>
            <pc:sldMk cId="17297904" sldId="402"/>
            <ac:spMk id="143" creationId="{85453A1D-FA41-42CF-A39F-37470C56015E}"/>
          </ac:spMkLst>
        </pc:spChg>
        <pc:spChg chg="mod">
          <ac:chgData name="hassan MH" userId="84cd2103f36ef0dc" providerId="LiveId" clId="{503E8875-88F6-4C29-BD5A-496F9A349BB6}" dt="2022-04-24T14:44:20.647" v="679"/>
          <ac:spMkLst>
            <pc:docMk/>
            <pc:sldMk cId="17297904" sldId="402"/>
            <ac:spMk id="144" creationId="{3A80B291-3DE1-4D30-88E5-11306167F8B4}"/>
          </ac:spMkLst>
        </pc:spChg>
        <pc:spChg chg="mod">
          <ac:chgData name="hassan MH" userId="84cd2103f36ef0dc" providerId="LiveId" clId="{503E8875-88F6-4C29-BD5A-496F9A349BB6}" dt="2022-04-24T14:44:20.647" v="679"/>
          <ac:spMkLst>
            <pc:docMk/>
            <pc:sldMk cId="17297904" sldId="402"/>
            <ac:spMk id="145" creationId="{3F5B8AA8-BF2B-427D-8A59-BC9835B81E1B}"/>
          </ac:spMkLst>
        </pc:spChg>
        <pc:spChg chg="mod">
          <ac:chgData name="hassan MH" userId="84cd2103f36ef0dc" providerId="LiveId" clId="{503E8875-88F6-4C29-BD5A-496F9A349BB6}" dt="2022-04-24T14:44:20.647" v="679"/>
          <ac:spMkLst>
            <pc:docMk/>
            <pc:sldMk cId="17297904" sldId="402"/>
            <ac:spMk id="146" creationId="{A1271A12-0FC2-4F8B-9F16-7A2C725CDCF0}"/>
          </ac:spMkLst>
        </pc:spChg>
        <pc:spChg chg="mod">
          <ac:chgData name="hassan MH" userId="84cd2103f36ef0dc" providerId="LiveId" clId="{503E8875-88F6-4C29-BD5A-496F9A349BB6}" dt="2022-04-24T14:44:20.647" v="679"/>
          <ac:spMkLst>
            <pc:docMk/>
            <pc:sldMk cId="17297904" sldId="402"/>
            <ac:spMk id="147" creationId="{9CE77030-281A-4E0F-92E8-B786C524F6C3}"/>
          </ac:spMkLst>
        </pc:spChg>
        <pc:spChg chg="mod">
          <ac:chgData name="hassan MH" userId="84cd2103f36ef0dc" providerId="LiveId" clId="{503E8875-88F6-4C29-BD5A-496F9A349BB6}" dt="2022-04-24T14:44:20.647" v="679"/>
          <ac:spMkLst>
            <pc:docMk/>
            <pc:sldMk cId="17297904" sldId="402"/>
            <ac:spMk id="148" creationId="{6FDA8BFC-863E-472C-80F6-6C9AA954DF6C}"/>
          </ac:spMkLst>
        </pc:spChg>
        <pc:spChg chg="mod">
          <ac:chgData name="hassan MH" userId="84cd2103f36ef0dc" providerId="LiveId" clId="{503E8875-88F6-4C29-BD5A-496F9A349BB6}" dt="2022-04-24T14:44:20.647" v="679"/>
          <ac:spMkLst>
            <pc:docMk/>
            <pc:sldMk cId="17297904" sldId="402"/>
            <ac:spMk id="149" creationId="{1399C19F-3FB8-4785-8632-2628456ECDB7}"/>
          </ac:spMkLst>
        </pc:spChg>
        <pc:spChg chg="mod">
          <ac:chgData name="hassan MH" userId="84cd2103f36ef0dc" providerId="LiveId" clId="{503E8875-88F6-4C29-BD5A-496F9A349BB6}" dt="2022-04-24T14:44:20.647" v="679"/>
          <ac:spMkLst>
            <pc:docMk/>
            <pc:sldMk cId="17297904" sldId="402"/>
            <ac:spMk id="150" creationId="{264FB4BE-32D1-4077-A2C5-995D8A8DF068}"/>
          </ac:spMkLst>
        </pc:spChg>
        <pc:spChg chg="mod">
          <ac:chgData name="hassan MH" userId="84cd2103f36ef0dc" providerId="LiveId" clId="{503E8875-88F6-4C29-BD5A-496F9A349BB6}" dt="2022-04-24T14:44:20.647" v="679"/>
          <ac:spMkLst>
            <pc:docMk/>
            <pc:sldMk cId="17297904" sldId="402"/>
            <ac:spMk id="151" creationId="{4F24FF77-B765-4E1F-A3D3-8D9EABFFF533}"/>
          </ac:spMkLst>
        </pc:spChg>
        <pc:spChg chg="mod">
          <ac:chgData name="hassan MH" userId="84cd2103f36ef0dc" providerId="LiveId" clId="{503E8875-88F6-4C29-BD5A-496F9A349BB6}" dt="2022-04-24T14:44:20.647" v="679"/>
          <ac:spMkLst>
            <pc:docMk/>
            <pc:sldMk cId="17297904" sldId="402"/>
            <ac:spMk id="152" creationId="{73D8F372-DAA3-4583-85E9-3BB4F6847079}"/>
          </ac:spMkLst>
        </pc:spChg>
        <pc:spChg chg="mod">
          <ac:chgData name="hassan MH" userId="84cd2103f36ef0dc" providerId="LiveId" clId="{503E8875-88F6-4C29-BD5A-496F9A349BB6}" dt="2022-04-24T14:44:20.647" v="679"/>
          <ac:spMkLst>
            <pc:docMk/>
            <pc:sldMk cId="17297904" sldId="402"/>
            <ac:spMk id="153" creationId="{26E54D6E-AEE6-434B-96EF-20D8EF446686}"/>
          </ac:spMkLst>
        </pc:spChg>
        <pc:spChg chg="mod">
          <ac:chgData name="hassan MH" userId="84cd2103f36ef0dc" providerId="LiveId" clId="{503E8875-88F6-4C29-BD5A-496F9A349BB6}" dt="2022-04-24T14:44:20.647" v="679"/>
          <ac:spMkLst>
            <pc:docMk/>
            <pc:sldMk cId="17297904" sldId="402"/>
            <ac:spMk id="154" creationId="{A058508E-CA71-467B-A294-823697366DBE}"/>
          </ac:spMkLst>
        </pc:spChg>
        <pc:spChg chg="mod">
          <ac:chgData name="hassan MH" userId="84cd2103f36ef0dc" providerId="LiveId" clId="{503E8875-88F6-4C29-BD5A-496F9A349BB6}" dt="2022-04-24T14:44:20.647" v="679"/>
          <ac:spMkLst>
            <pc:docMk/>
            <pc:sldMk cId="17297904" sldId="402"/>
            <ac:spMk id="155" creationId="{F42DCA13-AEAF-4E7F-92FC-0A4E5D4E0521}"/>
          </ac:spMkLst>
        </pc:spChg>
        <pc:spChg chg="mod">
          <ac:chgData name="hassan MH" userId="84cd2103f36ef0dc" providerId="LiveId" clId="{503E8875-88F6-4C29-BD5A-496F9A349BB6}" dt="2022-04-24T14:44:20.647" v="679"/>
          <ac:spMkLst>
            <pc:docMk/>
            <pc:sldMk cId="17297904" sldId="402"/>
            <ac:spMk id="156" creationId="{54E798B9-6BAD-4F5A-A143-D65628AC2232}"/>
          </ac:spMkLst>
        </pc:spChg>
        <pc:spChg chg="mod">
          <ac:chgData name="hassan MH" userId="84cd2103f36ef0dc" providerId="LiveId" clId="{503E8875-88F6-4C29-BD5A-496F9A349BB6}" dt="2022-04-24T14:44:20.647" v="679"/>
          <ac:spMkLst>
            <pc:docMk/>
            <pc:sldMk cId="17297904" sldId="402"/>
            <ac:spMk id="157" creationId="{3B06989B-C480-4E70-847F-8F6FA4B822F8}"/>
          </ac:spMkLst>
        </pc:spChg>
        <pc:spChg chg="mod">
          <ac:chgData name="hassan MH" userId="84cd2103f36ef0dc" providerId="LiveId" clId="{503E8875-88F6-4C29-BD5A-496F9A349BB6}" dt="2022-04-24T14:44:20.647" v="679"/>
          <ac:spMkLst>
            <pc:docMk/>
            <pc:sldMk cId="17297904" sldId="402"/>
            <ac:spMk id="158" creationId="{A3270E9B-1445-43CC-986A-22AEAB55A151}"/>
          </ac:spMkLst>
        </pc:spChg>
        <pc:spChg chg="mod">
          <ac:chgData name="hassan MH" userId="84cd2103f36ef0dc" providerId="LiveId" clId="{503E8875-88F6-4C29-BD5A-496F9A349BB6}" dt="2022-04-24T14:44:20.647" v="679"/>
          <ac:spMkLst>
            <pc:docMk/>
            <pc:sldMk cId="17297904" sldId="402"/>
            <ac:spMk id="159" creationId="{D4341F1C-871B-43FF-8825-DD338C83943D}"/>
          </ac:spMkLst>
        </pc:spChg>
        <pc:spChg chg="mod">
          <ac:chgData name="hassan MH" userId="84cd2103f36ef0dc" providerId="LiveId" clId="{503E8875-88F6-4C29-BD5A-496F9A349BB6}" dt="2022-04-24T14:44:20.647" v="679"/>
          <ac:spMkLst>
            <pc:docMk/>
            <pc:sldMk cId="17297904" sldId="402"/>
            <ac:spMk id="160" creationId="{D954AC1B-29FE-422C-83F1-FDC4468DD680}"/>
          </ac:spMkLst>
        </pc:spChg>
        <pc:spChg chg="mod">
          <ac:chgData name="hassan MH" userId="84cd2103f36ef0dc" providerId="LiveId" clId="{503E8875-88F6-4C29-BD5A-496F9A349BB6}" dt="2022-04-24T14:44:20.647" v="679"/>
          <ac:spMkLst>
            <pc:docMk/>
            <pc:sldMk cId="17297904" sldId="402"/>
            <ac:spMk id="161" creationId="{67EC6C8B-E48B-4833-917A-E5573501E2A0}"/>
          </ac:spMkLst>
        </pc:spChg>
        <pc:spChg chg="mod">
          <ac:chgData name="hassan MH" userId="84cd2103f36ef0dc" providerId="LiveId" clId="{503E8875-88F6-4C29-BD5A-496F9A349BB6}" dt="2022-04-24T14:44:20.647" v="679"/>
          <ac:spMkLst>
            <pc:docMk/>
            <pc:sldMk cId="17297904" sldId="402"/>
            <ac:spMk id="162" creationId="{BC46939E-9068-4358-B2C2-4DFDDE53A49D}"/>
          </ac:spMkLst>
        </pc:spChg>
        <pc:spChg chg="mod">
          <ac:chgData name="hassan MH" userId="84cd2103f36ef0dc" providerId="LiveId" clId="{503E8875-88F6-4C29-BD5A-496F9A349BB6}" dt="2022-04-24T14:44:20.647" v="679"/>
          <ac:spMkLst>
            <pc:docMk/>
            <pc:sldMk cId="17297904" sldId="402"/>
            <ac:spMk id="163" creationId="{63A3889E-7AC2-4158-9617-44F0602D5723}"/>
          </ac:spMkLst>
        </pc:spChg>
        <pc:spChg chg="mod">
          <ac:chgData name="hassan MH" userId="84cd2103f36ef0dc" providerId="LiveId" clId="{503E8875-88F6-4C29-BD5A-496F9A349BB6}" dt="2022-04-24T14:44:20.647" v="679"/>
          <ac:spMkLst>
            <pc:docMk/>
            <pc:sldMk cId="17297904" sldId="402"/>
            <ac:spMk id="164" creationId="{DA440EB2-D5B5-46C5-96C3-D7CBFD6EC27F}"/>
          </ac:spMkLst>
        </pc:spChg>
        <pc:spChg chg="mod">
          <ac:chgData name="hassan MH" userId="84cd2103f36ef0dc" providerId="LiveId" clId="{503E8875-88F6-4C29-BD5A-496F9A349BB6}" dt="2022-04-24T14:44:20.647" v="679"/>
          <ac:spMkLst>
            <pc:docMk/>
            <pc:sldMk cId="17297904" sldId="402"/>
            <ac:spMk id="165" creationId="{AFD15297-39F5-4E8C-8786-3C12D0A16862}"/>
          </ac:spMkLst>
        </pc:spChg>
        <pc:spChg chg="mod">
          <ac:chgData name="hassan MH" userId="84cd2103f36ef0dc" providerId="LiveId" clId="{503E8875-88F6-4C29-BD5A-496F9A349BB6}" dt="2022-04-24T14:44:20.647" v="679"/>
          <ac:spMkLst>
            <pc:docMk/>
            <pc:sldMk cId="17297904" sldId="402"/>
            <ac:spMk id="166" creationId="{979D7390-EAAC-46CD-96DF-964C9311CA6E}"/>
          </ac:spMkLst>
        </pc:spChg>
        <pc:spChg chg="mod">
          <ac:chgData name="hassan MH" userId="84cd2103f36ef0dc" providerId="LiveId" clId="{503E8875-88F6-4C29-BD5A-496F9A349BB6}" dt="2022-04-24T14:44:20.647" v="679"/>
          <ac:spMkLst>
            <pc:docMk/>
            <pc:sldMk cId="17297904" sldId="402"/>
            <ac:spMk id="167" creationId="{379B1F9E-7797-431F-A701-1CE1B064F18E}"/>
          </ac:spMkLst>
        </pc:spChg>
        <pc:spChg chg="mod">
          <ac:chgData name="hassan MH" userId="84cd2103f36ef0dc" providerId="LiveId" clId="{503E8875-88F6-4C29-BD5A-496F9A349BB6}" dt="2022-04-24T14:44:20.647" v="679"/>
          <ac:spMkLst>
            <pc:docMk/>
            <pc:sldMk cId="17297904" sldId="402"/>
            <ac:spMk id="168" creationId="{2009C634-58B6-45AE-8FD8-F42297438C0F}"/>
          </ac:spMkLst>
        </pc:spChg>
        <pc:spChg chg="mod">
          <ac:chgData name="hassan MH" userId="84cd2103f36ef0dc" providerId="LiveId" clId="{503E8875-88F6-4C29-BD5A-496F9A349BB6}" dt="2022-04-24T14:44:20.647" v="679"/>
          <ac:spMkLst>
            <pc:docMk/>
            <pc:sldMk cId="17297904" sldId="402"/>
            <ac:spMk id="169" creationId="{BED94E2A-A241-4D22-B8F4-0A62474328AB}"/>
          </ac:spMkLst>
        </pc:spChg>
        <pc:spChg chg="mod">
          <ac:chgData name="hassan MH" userId="84cd2103f36ef0dc" providerId="LiveId" clId="{503E8875-88F6-4C29-BD5A-496F9A349BB6}" dt="2022-04-24T14:44:20.647" v="679"/>
          <ac:spMkLst>
            <pc:docMk/>
            <pc:sldMk cId="17297904" sldId="402"/>
            <ac:spMk id="170" creationId="{8AD75855-8AB6-4D90-93FE-0B54DF5A0243}"/>
          </ac:spMkLst>
        </pc:spChg>
        <pc:spChg chg="mod">
          <ac:chgData name="hassan MH" userId="84cd2103f36ef0dc" providerId="LiveId" clId="{503E8875-88F6-4C29-BD5A-496F9A349BB6}" dt="2022-04-24T14:44:20.647" v="679"/>
          <ac:spMkLst>
            <pc:docMk/>
            <pc:sldMk cId="17297904" sldId="402"/>
            <ac:spMk id="171" creationId="{0D794ADF-4DB0-418C-AE9D-C49938C9E385}"/>
          </ac:spMkLst>
        </pc:spChg>
        <pc:spChg chg="mod">
          <ac:chgData name="hassan MH" userId="84cd2103f36ef0dc" providerId="LiveId" clId="{503E8875-88F6-4C29-BD5A-496F9A349BB6}" dt="2022-04-24T14:44:20.647" v="679"/>
          <ac:spMkLst>
            <pc:docMk/>
            <pc:sldMk cId="17297904" sldId="402"/>
            <ac:spMk id="172" creationId="{37145543-FE91-4B3F-A2FC-3FD9867BC7C3}"/>
          </ac:spMkLst>
        </pc:spChg>
        <pc:spChg chg="mod">
          <ac:chgData name="hassan MH" userId="84cd2103f36ef0dc" providerId="LiveId" clId="{503E8875-88F6-4C29-BD5A-496F9A349BB6}" dt="2022-04-24T14:44:20.647" v="679"/>
          <ac:spMkLst>
            <pc:docMk/>
            <pc:sldMk cId="17297904" sldId="402"/>
            <ac:spMk id="173" creationId="{D88896BF-9185-48F5-BD13-96B98B18CDCD}"/>
          </ac:spMkLst>
        </pc:spChg>
        <pc:spChg chg="mod">
          <ac:chgData name="hassan MH" userId="84cd2103f36ef0dc" providerId="LiveId" clId="{503E8875-88F6-4C29-BD5A-496F9A349BB6}" dt="2022-04-24T14:44:20.647" v="679"/>
          <ac:spMkLst>
            <pc:docMk/>
            <pc:sldMk cId="17297904" sldId="402"/>
            <ac:spMk id="174" creationId="{4AD38F47-8B46-4E10-8E15-8BD7213CB359}"/>
          </ac:spMkLst>
        </pc:spChg>
        <pc:spChg chg="mod">
          <ac:chgData name="hassan MH" userId="84cd2103f36ef0dc" providerId="LiveId" clId="{503E8875-88F6-4C29-BD5A-496F9A349BB6}" dt="2022-04-24T14:44:20.647" v="679"/>
          <ac:spMkLst>
            <pc:docMk/>
            <pc:sldMk cId="17297904" sldId="402"/>
            <ac:spMk id="175" creationId="{CFF48AC8-1A54-4C6C-BC09-A09C1B3866C1}"/>
          </ac:spMkLst>
        </pc:spChg>
        <pc:spChg chg="mod">
          <ac:chgData name="hassan MH" userId="84cd2103f36ef0dc" providerId="LiveId" clId="{503E8875-88F6-4C29-BD5A-496F9A349BB6}" dt="2022-04-24T14:44:20.647" v="679"/>
          <ac:spMkLst>
            <pc:docMk/>
            <pc:sldMk cId="17297904" sldId="402"/>
            <ac:spMk id="176" creationId="{F04D319E-F26F-4C4D-8E1F-7DBB2280BDDC}"/>
          </ac:spMkLst>
        </pc:spChg>
        <pc:spChg chg="mod">
          <ac:chgData name="hassan MH" userId="84cd2103f36ef0dc" providerId="LiveId" clId="{503E8875-88F6-4C29-BD5A-496F9A349BB6}" dt="2022-04-24T14:44:20.647" v="679"/>
          <ac:spMkLst>
            <pc:docMk/>
            <pc:sldMk cId="17297904" sldId="402"/>
            <ac:spMk id="177" creationId="{0BF3B68A-44CD-4CB9-AD95-226AF0B804B0}"/>
          </ac:spMkLst>
        </pc:spChg>
        <pc:spChg chg="mod">
          <ac:chgData name="hassan MH" userId="84cd2103f36ef0dc" providerId="LiveId" clId="{503E8875-88F6-4C29-BD5A-496F9A349BB6}" dt="2022-04-24T14:44:20.647" v="679"/>
          <ac:spMkLst>
            <pc:docMk/>
            <pc:sldMk cId="17297904" sldId="402"/>
            <ac:spMk id="178" creationId="{6937C7C3-37FF-4ED0-9018-3C31CC70D5DD}"/>
          </ac:spMkLst>
        </pc:spChg>
        <pc:spChg chg="mod">
          <ac:chgData name="hassan MH" userId="84cd2103f36ef0dc" providerId="LiveId" clId="{503E8875-88F6-4C29-BD5A-496F9A349BB6}" dt="2022-04-24T14:44:20.647" v="679"/>
          <ac:spMkLst>
            <pc:docMk/>
            <pc:sldMk cId="17297904" sldId="402"/>
            <ac:spMk id="179" creationId="{C61CCC3F-544A-4119-A141-7DEA2FA853CF}"/>
          </ac:spMkLst>
        </pc:spChg>
        <pc:spChg chg="mod">
          <ac:chgData name="hassan MH" userId="84cd2103f36ef0dc" providerId="LiveId" clId="{503E8875-88F6-4C29-BD5A-496F9A349BB6}" dt="2022-04-24T14:44:20.647" v="679"/>
          <ac:spMkLst>
            <pc:docMk/>
            <pc:sldMk cId="17297904" sldId="402"/>
            <ac:spMk id="180" creationId="{01513098-31D1-40CB-83A3-811DDD328787}"/>
          </ac:spMkLst>
        </pc:spChg>
        <pc:spChg chg="mod">
          <ac:chgData name="hassan MH" userId="84cd2103f36ef0dc" providerId="LiveId" clId="{503E8875-88F6-4C29-BD5A-496F9A349BB6}" dt="2022-04-24T14:44:20.647" v="679"/>
          <ac:spMkLst>
            <pc:docMk/>
            <pc:sldMk cId="17297904" sldId="402"/>
            <ac:spMk id="181" creationId="{6A0ACC8E-A2E7-4834-87E7-550017BD9B34}"/>
          </ac:spMkLst>
        </pc:spChg>
        <pc:spChg chg="mod">
          <ac:chgData name="hassan MH" userId="84cd2103f36ef0dc" providerId="LiveId" clId="{503E8875-88F6-4C29-BD5A-496F9A349BB6}" dt="2022-04-24T14:44:20.647" v="679"/>
          <ac:spMkLst>
            <pc:docMk/>
            <pc:sldMk cId="17297904" sldId="402"/>
            <ac:spMk id="182" creationId="{1D5868F8-54A1-4C48-B887-6ED3040D8FA9}"/>
          </ac:spMkLst>
        </pc:spChg>
        <pc:spChg chg="mod">
          <ac:chgData name="hassan MH" userId="84cd2103f36ef0dc" providerId="LiveId" clId="{503E8875-88F6-4C29-BD5A-496F9A349BB6}" dt="2022-04-24T14:44:20.647" v="679"/>
          <ac:spMkLst>
            <pc:docMk/>
            <pc:sldMk cId="17297904" sldId="402"/>
            <ac:spMk id="183" creationId="{7D015152-05CC-49CE-8628-BA1281B7C587}"/>
          </ac:spMkLst>
        </pc:spChg>
        <pc:spChg chg="mod">
          <ac:chgData name="hassan MH" userId="84cd2103f36ef0dc" providerId="LiveId" clId="{503E8875-88F6-4C29-BD5A-496F9A349BB6}" dt="2022-04-24T14:44:20.647" v="679"/>
          <ac:spMkLst>
            <pc:docMk/>
            <pc:sldMk cId="17297904" sldId="402"/>
            <ac:spMk id="184" creationId="{CCFF8AE9-6A0B-4984-8254-7D194F92DD39}"/>
          </ac:spMkLst>
        </pc:spChg>
        <pc:spChg chg="mod">
          <ac:chgData name="hassan MH" userId="84cd2103f36ef0dc" providerId="LiveId" clId="{503E8875-88F6-4C29-BD5A-496F9A349BB6}" dt="2022-04-24T14:44:20.647" v="679"/>
          <ac:spMkLst>
            <pc:docMk/>
            <pc:sldMk cId="17297904" sldId="402"/>
            <ac:spMk id="185" creationId="{B29731ED-2D1B-42A2-A669-08FA09EBA19C}"/>
          </ac:spMkLst>
        </pc:spChg>
        <pc:spChg chg="mod">
          <ac:chgData name="hassan MH" userId="84cd2103f36ef0dc" providerId="LiveId" clId="{503E8875-88F6-4C29-BD5A-496F9A349BB6}" dt="2022-04-24T14:44:20.647" v="679"/>
          <ac:spMkLst>
            <pc:docMk/>
            <pc:sldMk cId="17297904" sldId="402"/>
            <ac:spMk id="186" creationId="{9F8E84B3-E672-42C7-A9C3-5808626A155E}"/>
          </ac:spMkLst>
        </pc:spChg>
        <pc:spChg chg="mod">
          <ac:chgData name="hassan MH" userId="84cd2103f36ef0dc" providerId="LiveId" clId="{503E8875-88F6-4C29-BD5A-496F9A349BB6}" dt="2022-04-24T14:44:20.647" v="679"/>
          <ac:spMkLst>
            <pc:docMk/>
            <pc:sldMk cId="17297904" sldId="402"/>
            <ac:spMk id="187" creationId="{8D82025C-7AB5-47DC-AE89-E507CF0372BB}"/>
          </ac:spMkLst>
        </pc:spChg>
        <pc:spChg chg="mod">
          <ac:chgData name="hassan MH" userId="84cd2103f36ef0dc" providerId="LiveId" clId="{503E8875-88F6-4C29-BD5A-496F9A349BB6}" dt="2022-04-24T14:44:20.647" v="679"/>
          <ac:spMkLst>
            <pc:docMk/>
            <pc:sldMk cId="17297904" sldId="402"/>
            <ac:spMk id="188" creationId="{88FDC1CA-466C-4723-BE51-9362DA226115}"/>
          </ac:spMkLst>
        </pc:spChg>
        <pc:spChg chg="mod">
          <ac:chgData name="hassan MH" userId="84cd2103f36ef0dc" providerId="LiveId" clId="{503E8875-88F6-4C29-BD5A-496F9A349BB6}" dt="2022-04-24T14:44:20.647" v="679"/>
          <ac:spMkLst>
            <pc:docMk/>
            <pc:sldMk cId="17297904" sldId="402"/>
            <ac:spMk id="189" creationId="{8D0E3253-B9EC-4578-92B3-9D76AEB6BC2C}"/>
          </ac:spMkLst>
        </pc:spChg>
        <pc:spChg chg="mod">
          <ac:chgData name="hassan MH" userId="84cd2103f36ef0dc" providerId="LiveId" clId="{503E8875-88F6-4C29-BD5A-496F9A349BB6}" dt="2022-04-24T14:44:20.647" v="679"/>
          <ac:spMkLst>
            <pc:docMk/>
            <pc:sldMk cId="17297904" sldId="402"/>
            <ac:spMk id="190" creationId="{5EE05893-FF56-46D9-8A73-2353BF4E9E78}"/>
          </ac:spMkLst>
        </pc:spChg>
        <pc:spChg chg="mod">
          <ac:chgData name="hassan MH" userId="84cd2103f36ef0dc" providerId="LiveId" clId="{503E8875-88F6-4C29-BD5A-496F9A349BB6}" dt="2022-04-24T14:44:20.647" v="679"/>
          <ac:spMkLst>
            <pc:docMk/>
            <pc:sldMk cId="17297904" sldId="402"/>
            <ac:spMk id="191" creationId="{6F4454F1-C68E-4297-9CB6-9BE5573117BD}"/>
          </ac:spMkLst>
        </pc:spChg>
        <pc:spChg chg="mod">
          <ac:chgData name="hassan MH" userId="84cd2103f36ef0dc" providerId="LiveId" clId="{503E8875-88F6-4C29-BD5A-496F9A349BB6}" dt="2022-04-24T14:44:20.647" v="679"/>
          <ac:spMkLst>
            <pc:docMk/>
            <pc:sldMk cId="17297904" sldId="402"/>
            <ac:spMk id="192" creationId="{8B1CB7B1-412A-4304-9601-4CC5570FF31F}"/>
          </ac:spMkLst>
        </pc:spChg>
        <pc:spChg chg="mod">
          <ac:chgData name="hassan MH" userId="84cd2103f36ef0dc" providerId="LiveId" clId="{503E8875-88F6-4C29-BD5A-496F9A349BB6}" dt="2022-04-24T14:44:20.647" v="679"/>
          <ac:spMkLst>
            <pc:docMk/>
            <pc:sldMk cId="17297904" sldId="402"/>
            <ac:spMk id="193" creationId="{2B8E940F-1344-4DBD-BA41-001E25E3B292}"/>
          </ac:spMkLst>
        </pc:spChg>
        <pc:spChg chg="mod">
          <ac:chgData name="hassan MH" userId="84cd2103f36ef0dc" providerId="LiveId" clId="{503E8875-88F6-4C29-BD5A-496F9A349BB6}" dt="2022-04-24T14:44:20.647" v="679"/>
          <ac:spMkLst>
            <pc:docMk/>
            <pc:sldMk cId="17297904" sldId="402"/>
            <ac:spMk id="194" creationId="{1CA18036-353B-4CFF-A406-3687AF39ECC7}"/>
          </ac:spMkLst>
        </pc:spChg>
        <pc:spChg chg="mod">
          <ac:chgData name="hassan MH" userId="84cd2103f36ef0dc" providerId="LiveId" clId="{503E8875-88F6-4C29-BD5A-496F9A349BB6}" dt="2022-04-24T14:44:20.647" v="679"/>
          <ac:spMkLst>
            <pc:docMk/>
            <pc:sldMk cId="17297904" sldId="402"/>
            <ac:spMk id="195" creationId="{E3E63768-80D6-4EAC-8E3E-55F9E9105F83}"/>
          </ac:spMkLst>
        </pc:spChg>
        <pc:spChg chg="mod">
          <ac:chgData name="hassan MH" userId="84cd2103f36ef0dc" providerId="LiveId" clId="{503E8875-88F6-4C29-BD5A-496F9A349BB6}" dt="2022-04-24T14:44:20.647" v="679"/>
          <ac:spMkLst>
            <pc:docMk/>
            <pc:sldMk cId="17297904" sldId="402"/>
            <ac:spMk id="196" creationId="{D9B06977-8C9C-4789-A2D5-FF0BFB315CCB}"/>
          </ac:spMkLst>
        </pc:spChg>
        <pc:spChg chg="mod">
          <ac:chgData name="hassan MH" userId="84cd2103f36ef0dc" providerId="LiveId" clId="{503E8875-88F6-4C29-BD5A-496F9A349BB6}" dt="2022-04-24T14:44:20.647" v="679"/>
          <ac:spMkLst>
            <pc:docMk/>
            <pc:sldMk cId="17297904" sldId="402"/>
            <ac:spMk id="197" creationId="{7F5AAC20-706A-422A-BF95-37429C5792F2}"/>
          </ac:spMkLst>
        </pc:spChg>
        <pc:spChg chg="mod">
          <ac:chgData name="hassan MH" userId="84cd2103f36ef0dc" providerId="LiveId" clId="{503E8875-88F6-4C29-BD5A-496F9A349BB6}" dt="2022-04-24T14:44:20.647" v="679"/>
          <ac:spMkLst>
            <pc:docMk/>
            <pc:sldMk cId="17297904" sldId="402"/>
            <ac:spMk id="198" creationId="{8F37BC0B-FF40-4813-A835-045CFA1FCD13}"/>
          </ac:spMkLst>
        </pc:spChg>
        <pc:spChg chg="mod">
          <ac:chgData name="hassan MH" userId="84cd2103f36ef0dc" providerId="LiveId" clId="{503E8875-88F6-4C29-BD5A-496F9A349BB6}" dt="2022-04-24T14:44:20.647" v="679"/>
          <ac:spMkLst>
            <pc:docMk/>
            <pc:sldMk cId="17297904" sldId="402"/>
            <ac:spMk id="199" creationId="{43601357-CE41-4642-97A3-7D6B6BA1A69D}"/>
          </ac:spMkLst>
        </pc:spChg>
        <pc:spChg chg="mod">
          <ac:chgData name="hassan MH" userId="84cd2103f36ef0dc" providerId="LiveId" clId="{503E8875-88F6-4C29-BD5A-496F9A349BB6}" dt="2022-04-24T14:44:20.647" v="679"/>
          <ac:spMkLst>
            <pc:docMk/>
            <pc:sldMk cId="17297904" sldId="402"/>
            <ac:spMk id="200" creationId="{9F84153C-7EAB-4736-9A72-8342743AE081}"/>
          </ac:spMkLst>
        </pc:spChg>
        <pc:spChg chg="mod">
          <ac:chgData name="hassan MH" userId="84cd2103f36ef0dc" providerId="LiveId" clId="{503E8875-88F6-4C29-BD5A-496F9A349BB6}" dt="2022-04-24T14:44:20.647" v="679"/>
          <ac:spMkLst>
            <pc:docMk/>
            <pc:sldMk cId="17297904" sldId="402"/>
            <ac:spMk id="201" creationId="{A2CBD1A3-F91E-406D-A348-74CD88384406}"/>
          </ac:spMkLst>
        </pc:spChg>
        <pc:spChg chg="mod">
          <ac:chgData name="hassan MH" userId="84cd2103f36ef0dc" providerId="LiveId" clId="{503E8875-88F6-4C29-BD5A-496F9A349BB6}" dt="2022-04-24T14:44:20.647" v="679"/>
          <ac:spMkLst>
            <pc:docMk/>
            <pc:sldMk cId="17297904" sldId="402"/>
            <ac:spMk id="202" creationId="{C87BD9A8-3FB5-4C61-9FCE-27E38393235D}"/>
          </ac:spMkLst>
        </pc:spChg>
        <pc:spChg chg="mod">
          <ac:chgData name="hassan MH" userId="84cd2103f36ef0dc" providerId="LiveId" clId="{503E8875-88F6-4C29-BD5A-496F9A349BB6}" dt="2022-04-24T14:44:20.647" v="679"/>
          <ac:spMkLst>
            <pc:docMk/>
            <pc:sldMk cId="17297904" sldId="402"/>
            <ac:spMk id="203" creationId="{765E17EC-A087-47FD-94BC-B1391E850D6E}"/>
          </ac:spMkLst>
        </pc:spChg>
        <pc:spChg chg="mod">
          <ac:chgData name="hassan MH" userId="84cd2103f36ef0dc" providerId="LiveId" clId="{503E8875-88F6-4C29-BD5A-496F9A349BB6}" dt="2022-04-24T14:44:20.647" v="679"/>
          <ac:spMkLst>
            <pc:docMk/>
            <pc:sldMk cId="17297904" sldId="402"/>
            <ac:spMk id="204" creationId="{190BD593-3AE2-4469-9D14-0492CD734199}"/>
          </ac:spMkLst>
        </pc:spChg>
        <pc:spChg chg="mod">
          <ac:chgData name="hassan MH" userId="84cd2103f36ef0dc" providerId="LiveId" clId="{503E8875-88F6-4C29-BD5A-496F9A349BB6}" dt="2022-04-24T14:44:20.647" v="679"/>
          <ac:spMkLst>
            <pc:docMk/>
            <pc:sldMk cId="17297904" sldId="402"/>
            <ac:spMk id="205" creationId="{1A1B2D63-38E9-44EB-8896-8856F9B11A34}"/>
          </ac:spMkLst>
        </pc:spChg>
        <pc:spChg chg="mod">
          <ac:chgData name="hassan MH" userId="84cd2103f36ef0dc" providerId="LiveId" clId="{503E8875-88F6-4C29-BD5A-496F9A349BB6}" dt="2022-04-24T14:44:20.647" v="679"/>
          <ac:spMkLst>
            <pc:docMk/>
            <pc:sldMk cId="17297904" sldId="402"/>
            <ac:spMk id="206" creationId="{726E5176-28D2-4787-B167-C4BAD1FDDB9B}"/>
          </ac:spMkLst>
        </pc:spChg>
        <pc:spChg chg="mod">
          <ac:chgData name="hassan MH" userId="84cd2103f36ef0dc" providerId="LiveId" clId="{503E8875-88F6-4C29-BD5A-496F9A349BB6}" dt="2022-04-24T14:44:20.647" v="679"/>
          <ac:spMkLst>
            <pc:docMk/>
            <pc:sldMk cId="17297904" sldId="402"/>
            <ac:spMk id="207" creationId="{348B63E0-9BD9-496F-A77E-F0FD4759F8E6}"/>
          </ac:spMkLst>
        </pc:spChg>
        <pc:spChg chg="mod">
          <ac:chgData name="hassan MH" userId="84cd2103f36ef0dc" providerId="LiveId" clId="{503E8875-88F6-4C29-BD5A-496F9A349BB6}" dt="2022-04-24T14:44:20.647" v="679"/>
          <ac:spMkLst>
            <pc:docMk/>
            <pc:sldMk cId="17297904" sldId="402"/>
            <ac:spMk id="208" creationId="{1BEE79F6-30A1-4F99-9614-7D3C528838E7}"/>
          </ac:spMkLst>
        </pc:spChg>
        <pc:spChg chg="mod">
          <ac:chgData name="hassan MH" userId="84cd2103f36ef0dc" providerId="LiveId" clId="{503E8875-88F6-4C29-BD5A-496F9A349BB6}" dt="2022-04-24T14:44:20.647" v="679"/>
          <ac:spMkLst>
            <pc:docMk/>
            <pc:sldMk cId="17297904" sldId="402"/>
            <ac:spMk id="209" creationId="{E288E5D6-A20A-4CCD-8893-742E3193E1AA}"/>
          </ac:spMkLst>
        </pc:spChg>
        <pc:spChg chg="mod">
          <ac:chgData name="hassan MH" userId="84cd2103f36ef0dc" providerId="LiveId" clId="{503E8875-88F6-4C29-BD5A-496F9A349BB6}" dt="2022-04-24T14:44:20.647" v="679"/>
          <ac:spMkLst>
            <pc:docMk/>
            <pc:sldMk cId="17297904" sldId="402"/>
            <ac:spMk id="210" creationId="{2E4CE0A0-7DA0-49D4-BF0C-8FD3C702952C}"/>
          </ac:spMkLst>
        </pc:spChg>
        <pc:spChg chg="mod">
          <ac:chgData name="hassan MH" userId="84cd2103f36ef0dc" providerId="LiveId" clId="{503E8875-88F6-4C29-BD5A-496F9A349BB6}" dt="2022-04-24T14:44:20.647" v="679"/>
          <ac:spMkLst>
            <pc:docMk/>
            <pc:sldMk cId="17297904" sldId="402"/>
            <ac:spMk id="211" creationId="{2D4216A5-DD63-4C00-B3D6-8E555F9FD387}"/>
          </ac:spMkLst>
        </pc:spChg>
        <pc:spChg chg="mod">
          <ac:chgData name="hassan MH" userId="84cd2103f36ef0dc" providerId="LiveId" clId="{503E8875-88F6-4C29-BD5A-496F9A349BB6}" dt="2022-04-24T14:44:20.647" v="679"/>
          <ac:spMkLst>
            <pc:docMk/>
            <pc:sldMk cId="17297904" sldId="402"/>
            <ac:spMk id="212" creationId="{63A29CF7-EF52-407C-8E90-5FA12D1D70C4}"/>
          </ac:spMkLst>
        </pc:spChg>
        <pc:spChg chg="mod">
          <ac:chgData name="hassan MH" userId="84cd2103f36ef0dc" providerId="LiveId" clId="{503E8875-88F6-4C29-BD5A-496F9A349BB6}" dt="2022-04-24T14:44:20.647" v="679"/>
          <ac:spMkLst>
            <pc:docMk/>
            <pc:sldMk cId="17297904" sldId="402"/>
            <ac:spMk id="213" creationId="{536CAAAC-C107-45A9-BD97-B1C18343F7C1}"/>
          </ac:spMkLst>
        </pc:spChg>
        <pc:spChg chg="mod">
          <ac:chgData name="hassan MH" userId="84cd2103f36ef0dc" providerId="LiveId" clId="{503E8875-88F6-4C29-BD5A-496F9A349BB6}" dt="2022-04-24T14:44:20.647" v="679"/>
          <ac:spMkLst>
            <pc:docMk/>
            <pc:sldMk cId="17297904" sldId="402"/>
            <ac:spMk id="214" creationId="{07CCE27D-CAC9-4108-9999-FD4688379B93}"/>
          </ac:spMkLst>
        </pc:spChg>
        <pc:spChg chg="mod">
          <ac:chgData name="hassan MH" userId="84cd2103f36ef0dc" providerId="LiveId" clId="{503E8875-88F6-4C29-BD5A-496F9A349BB6}" dt="2022-04-24T14:44:20.647" v="679"/>
          <ac:spMkLst>
            <pc:docMk/>
            <pc:sldMk cId="17297904" sldId="402"/>
            <ac:spMk id="215" creationId="{303DEE87-5106-45B0-98EA-BD60FEF8B3DA}"/>
          </ac:spMkLst>
        </pc:spChg>
        <pc:spChg chg="mod">
          <ac:chgData name="hassan MH" userId="84cd2103f36ef0dc" providerId="LiveId" clId="{503E8875-88F6-4C29-BD5A-496F9A349BB6}" dt="2022-04-24T14:44:20.647" v="679"/>
          <ac:spMkLst>
            <pc:docMk/>
            <pc:sldMk cId="17297904" sldId="402"/>
            <ac:spMk id="216" creationId="{84B52391-B7AF-4234-A294-2D8BACBC5A00}"/>
          </ac:spMkLst>
        </pc:spChg>
        <pc:spChg chg="mod">
          <ac:chgData name="hassan MH" userId="84cd2103f36ef0dc" providerId="LiveId" clId="{503E8875-88F6-4C29-BD5A-496F9A349BB6}" dt="2022-04-24T14:44:20.647" v="679"/>
          <ac:spMkLst>
            <pc:docMk/>
            <pc:sldMk cId="17297904" sldId="402"/>
            <ac:spMk id="217" creationId="{78437151-7171-4E8A-9A7C-AD4A8C216024}"/>
          </ac:spMkLst>
        </pc:spChg>
        <pc:spChg chg="mod">
          <ac:chgData name="hassan MH" userId="84cd2103f36ef0dc" providerId="LiveId" clId="{503E8875-88F6-4C29-BD5A-496F9A349BB6}" dt="2022-04-24T14:44:20.647" v="679"/>
          <ac:spMkLst>
            <pc:docMk/>
            <pc:sldMk cId="17297904" sldId="402"/>
            <ac:spMk id="218" creationId="{A0285324-A645-4C9C-A80C-552976FBA36D}"/>
          </ac:spMkLst>
        </pc:spChg>
        <pc:spChg chg="mod">
          <ac:chgData name="hassan MH" userId="84cd2103f36ef0dc" providerId="LiveId" clId="{503E8875-88F6-4C29-BD5A-496F9A349BB6}" dt="2022-04-24T14:44:20.647" v="679"/>
          <ac:spMkLst>
            <pc:docMk/>
            <pc:sldMk cId="17297904" sldId="402"/>
            <ac:spMk id="219" creationId="{FECF0B79-162D-4CE4-86E0-6C245B0D3223}"/>
          </ac:spMkLst>
        </pc:spChg>
        <pc:spChg chg="mod">
          <ac:chgData name="hassan MH" userId="84cd2103f36ef0dc" providerId="LiveId" clId="{503E8875-88F6-4C29-BD5A-496F9A349BB6}" dt="2022-04-24T14:44:20.647" v="679"/>
          <ac:spMkLst>
            <pc:docMk/>
            <pc:sldMk cId="17297904" sldId="402"/>
            <ac:spMk id="220" creationId="{C9D18BF8-FF31-4DA2-AFEC-E6C9A3244488}"/>
          </ac:spMkLst>
        </pc:spChg>
        <pc:spChg chg="mod">
          <ac:chgData name="hassan MH" userId="84cd2103f36ef0dc" providerId="LiveId" clId="{503E8875-88F6-4C29-BD5A-496F9A349BB6}" dt="2022-04-24T14:44:20.647" v="679"/>
          <ac:spMkLst>
            <pc:docMk/>
            <pc:sldMk cId="17297904" sldId="402"/>
            <ac:spMk id="224" creationId="{F03E9372-9D4D-4587-AA55-3F75E402881D}"/>
          </ac:spMkLst>
        </pc:spChg>
        <pc:spChg chg="mod">
          <ac:chgData name="hassan MH" userId="84cd2103f36ef0dc" providerId="LiveId" clId="{503E8875-88F6-4C29-BD5A-496F9A349BB6}" dt="2022-04-24T14:44:20.647" v="679"/>
          <ac:spMkLst>
            <pc:docMk/>
            <pc:sldMk cId="17297904" sldId="402"/>
            <ac:spMk id="227" creationId="{713E12DD-5379-42E9-84C4-1E0A8B656B88}"/>
          </ac:spMkLst>
        </pc:spChg>
        <pc:spChg chg="mod">
          <ac:chgData name="hassan MH" userId="84cd2103f36ef0dc" providerId="LiveId" clId="{503E8875-88F6-4C29-BD5A-496F9A349BB6}" dt="2022-04-24T14:44:20.647" v="679"/>
          <ac:spMkLst>
            <pc:docMk/>
            <pc:sldMk cId="17297904" sldId="402"/>
            <ac:spMk id="228" creationId="{5D6442B1-DF26-467C-930F-8BFE6923F661}"/>
          </ac:spMkLst>
        </pc:spChg>
        <pc:spChg chg="mod">
          <ac:chgData name="hassan MH" userId="84cd2103f36ef0dc" providerId="LiveId" clId="{503E8875-88F6-4C29-BD5A-496F9A349BB6}" dt="2022-04-24T14:44:20.647" v="679"/>
          <ac:spMkLst>
            <pc:docMk/>
            <pc:sldMk cId="17297904" sldId="402"/>
            <ac:spMk id="229" creationId="{6E7B4B3D-2E61-48C3-883F-265C5E9C710E}"/>
          </ac:spMkLst>
        </pc:spChg>
        <pc:spChg chg="mod">
          <ac:chgData name="hassan MH" userId="84cd2103f36ef0dc" providerId="LiveId" clId="{503E8875-88F6-4C29-BD5A-496F9A349BB6}" dt="2022-04-24T14:44:20.647" v="679"/>
          <ac:spMkLst>
            <pc:docMk/>
            <pc:sldMk cId="17297904" sldId="402"/>
            <ac:spMk id="232" creationId="{423F159B-BC49-4F97-B9FB-22283A69A92C}"/>
          </ac:spMkLst>
        </pc:spChg>
        <pc:spChg chg="mod">
          <ac:chgData name="hassan MH" userId="84cd2103f36ef0dc" providerId="LiveId" clId="{503E8875-88F6-4C29-BD5A-496F9A349BB6}" dt="2022-04-24T14:44:20.647" v="679"/>
          <ac:spMkLst>
            <pc:docMk/>
            <pc:sldMk cId="17297904" sldId="402"/>
            <ac:spMk id="233" creationId="{65DF6FC1-8CDC-4AF6-9628-BE7CF81A2739}"/>
          </ac:spMkLst>
        </pc:spChg>
        <pc:spChg chg="mod">
          <ac:chgData name="hassan MH" userId="84cd2103f36ef0dc" providerId="LiveId" clId="{503E8875-88F6-4C29-BD5A-496F9A349BB6}" dt="2022-04-24T14:44:20.647" v="679"/>
          <ac:spMkLst>
            <pc:docMk/>
            <pc:sldMk cId="17297904" sldId="402"/>
            <ac:spMk id="234" creationId="{0659CD35-7F30-441F-9320-42DA78FA230F}"/>
          </ac:spMkLst>
        </pc:spChg>
        <pc:spChg chg="mod">
          <ac:chgData name="hassan MH" userId="84cd2103f36ef0dc" providerId="LiveId" clId="{503E8875-88F6-4C29-BD5A-496F9A349BB6}" dt="2022-04-24T14:44:20.647" v="679"/>
          <ac:spMkLst>
            <pc:docMk/>
            <pc:sldMk cId="17297904" sldId="402"/>
            <ac:spMk id="236" creationId="{B9AF4AE2-4F76-44F3-81DD-6FD3F8AAF09D}"/>
          </ac:spMkLst>
        </pc:spChg>
        <pc:spChg chg="mod">
          <ac:chgData name="hassan MH" userId="84cd2103f36ef0dc" providerId="LiveId" clId="{503E8875-88F6-4C29-BD5A-496F9A349BB6}" dt="2022-04-24T14:44:20.647" v="679"/>
          <ac:spMkLst>
            <pc:docMk/>
            <pc:sldMk cId="17297904" sldId="402"/>
            <ac:spMk id="237" creationId="{2CF50711-2957-4C99-AB41-AC11BCBC4067}"/>
          </ac:spMkLst>
        </pc:spChg>
        <pc:spChg chg="mod">
          <ac:chgData name="hassan MH" userId="84cd2103f36ef0dc" providerId="LiveId" clId="{503E8875-88F6-4C29-BD5A-496F9A349BB6}" dt="2022-04-24T14:44:20.647" v="679"/>
          <ac:spMkLst>
            <pc:docMk/>
            <pc:sldMk cId="17297904" sldId="402"/>
            <ac:spMk id="238" creationId="{983C78AE-1701-4E6D-821A-9B93490414EC}"/>
          </ac:spMkLst>
        </pc:spChg>
        <pc:spChg chg="mod">
          <ac:chgData name="hassan MH" userId="84cd2103f36ef0dc" providerId="LiveId" clId="{503E8875-88F6-4C29-BD5A-496F9A349BB6}" dt="2022-04-24T14:44:20.647" v="679"/>
          <ac:spMkLst>
            <pc:docMk/>
            <pc:sldMk cId="17297904" sldId="402"/>
            <ac:spMk id="239" creationId="{A0140C69-75B1-4DA4-AFCD-B35610CDF563}"/>
          </ac:spMkLst>
        </pc:spChg>
        <pc:spChg chg="mod">
          <ac:chgData name="hassan MH" userId="84cd2103f36ef0dc" providerId="LiveId" clId="{503E8875-88F6-4C29-BD5A-496F9A349BB6}" dt="2022-04-24T14:44:20.647" v="679"/>
          <ac:spMkLst>
            <pc:docMk/>
            <pc:sldMk cId="17297904" sldId="402"/>
            <ac:spMk id="240" creationId="{C478D4B9-C744-4AC2-99D7-75424587299B}"/>
          </ac:spMkLst>
        </pc:spChg>
        <pc:spChg chg="mod">
          <ac:chgData name="hassan MH" userId="84cd2103f36ef0dc" providerId="LiveId" clId="{503E8875-88F6-4C29-BD5A-496F9A349BB6}" dt="2022-04-24T14:44:20.647" v="679"/>
          <ac:spMkLst>
            <pc:docMk/>
            <pc:sldMk cId="17297904" sldId="402"/>
            <ac:spMk id="241" creationId="{9FDDA860-A81B-47E3-87B5-C025DBD950DE}"/>
          </ac:spMkLst>
        </pc:spChg>
        <pc:spChg chg="mod">
          <ac:chgData name="hassan MH" userId="84cd2103f36ef0dc" providerId="LiveId" clId="{503E8875-88F6-4C29-BD5A-496F9A349BB6}" dt="2022-04-24T14:44:20.647" v="679"/>
          <ac:spMkLst>
            <pc:docMk/>
            <pc:sldMk cId="17297904" sldId="402"/>
            <ac:spMk id="242" creationId="{B834EA3A-DB54-4424-93EF-5ACEF052AE1F}"/>
          </ac:spMkLst>
        </pc:spChg>
        <pc:spChg chg="mod">
          <ac:chgData name="hassan MH" userId="84cd2103f36ef0dc" providerId="LiveId" clId="{503E8875-88F6-4C29-BD5A-496F9A349BB6}" dt="2022-04-24T14:44:20.647" v="679"/>
          <ac:spMkLst>
            <pc:docMk/>
            <pc:sldMk cId="17297904" sldId="402"/>
            <ac:spMk id="243" creationId="{C495093E-94C7-4541-B1D0-78CFA4952100}"/>
          </ac:spMkLst>
        </pc:spChg>
        <pc:spChg chg="mod">
          <ac:chgData name="hassan MH" userId="84cd2103f36ef0dc" providerId="LiveId" clId="{503E8875-88F6-4C29-BD5A-496F9A349BB6}" dt="2022-04-24T14:44:20.647" v="679"/>
          <ac:spMkLst>
            <pc:docMk/>
            <pc:sldMk cId="17297904" sldId="402"/>
            <ac:spMk id="244" creationId="{78AE4270-94AB-4FC3-92F0-812A2F7AAC83}"/>
          </ac:spMkLst>
        </pc:spChg>
        <pc:spChg chg="mod">
          <ac:chgData name="hassan MH" userId="84cd2103f36ef0dc" providerId="LiveId" clId="{503E8875-88F6-4C29-BD5A-496F9A349BB6}" dt="2022-04-24T14:44:20.647" v="679"/>
          <ac:spMkLst>
            <pc:docMk/>
            <pc:sldMk cId="17297904" sldId="402"/>
            <ac:spMk id="245" creationId="{24BB962D-C640-40A3-8C4B-4D7CB9CD6DB9}"/>
          </ac:spMkLst>
        </pc:spChg>
        <pc:spChg chg="mod">
          <ac:chgData name="hassan MH" userId="84cd2103f36ef0dc" providerId="LiveId" clId="{503E8875-88F6-4C29-BD5A-496F9A349BB6}" dt="2022-04-24T14:44:20.647" v="679"/>
          <ac:spMkLst>
            <pc:docMk/>
            <pc:sldMk cId="17297904" sldId="402"/>
            <ac:spMk id="246" creationId="{C2311136-1FBD-49A0-9437-337E6022E22A}"/>
          </ac:spMkLst>
        </pc:spChg>
        <pc:spChg chg="mod">
          <ac:chgData name="hassan MH" userId="84cd2103f36ef0dc" providerId="LiveId" clId="{503E8875-88F6-4C29-BD5A-496F9A349BB6}" dt="2022-04-24T14:44:20.647" v="679"/>
          <ac:spMkLst>
            <pc:docMk/>
            <pc:sldMk cId="17297904" sldId="402"/>
            <ac:spMk id="247" creationId="{A7DB6FC5-AA5E-47A3-BC4F-28FB4A896427}"/>
          </ac:spMkLst>
        </pc:spChg>
        <pc:spChg chg="mod">
          <ac:chgData name="hassan MH" userId="84cd2103f36ef0dc" providerId="LiveId" clId="{503E8875-88F6-4C29-BD5A-496F9A349BB6}" dt="2022-04-24T14:44:20.647" v="679"/>
          <ac:spMkLst>
            <pc:docMk/>
            <pc:sldMk cId="17297904" sldId="402"/>
            <ac:spMk id="248" creationId="{AB7E6EEE-B830-4B3B-BA44-381A73B16E1B}"/>
          </ac:spMkLst>
        </pc:spChg>
        <pc:spChg chg="mod">
          <ac:chgData name="hassan MH" userId="84cd2103f36ef0dc" providerId="LiveId" clId="{503E8875-88F6-4C29-BD5A-496F9A349BB6}" dt="2022-04-24T14:44:20.647" v="679"/>
          <ac:spMkLst>
            <pc:docMk/>
            <pc:sldMk cId="17297904" sldId="402"/>
            <ac:spMk id="249" creationId="{2E12482F-A33A-4FA2-8819-6D67E9017CC0}"/>
          </ac:spMkLst>
        </pc:spChg>
        <pc:spChg chg="mod">
          <ac:chgData name="hassan MH" userId="84cd2103f36ef0dc" providerId="LiveId" clId="{503E8875-88F6-4C29-BD5A-496F9A349BB6}" dt="2022-04-24T14:44:20.647" v="679"/>
          <ac:spMkLst>
            <pc:docMk/>
            <pc:sldMk cId="17297904" sldId="402"/>
            <ac:spMk id="250" creationId="{B511DF37-D8F0-4C2C-A42C-9686D7F8F00A}"/>
          </ac:spMkLst>
        </pc:spChg>
        <pc:spChg chg="mod">
          <ac:chgData name="hassan MH" userId="84cd2103f36ef0dc" providerId="LiveId" clId="{503E8875-88F6-4C29-BD5A-496F9A349BB6}" dt="2022-04-24T14:44:20.647" v="679"/>
          <ac:spMkLst>
            <pc:docMk/>
            <pc:sldMk cId="17297904" sldId="402"/>
            <ac:spMk id="251" creationId="{23002219-E901-492D-BB6A-855E2699028F}"/>
          </ac:spMkLst>
        </pc:spChg>
        <pc:spChg chg="mod">
          <ac:chgData name="hassan MH" userId="84cd2103f36ef0dc" providerId="LiveId" clId="{503E8875-88F6-4C29-BD5A-496F9A349BB6}" dt="2022-04-24T14:44:20.647" v="679"/>
          <ac:spMkLst>
            <pc:docMk/>
            <pc:sldMk cId="17297904" sldId="402"/>
            <ac:spMk id="252" creationId="{D011717C-17DB-42E3-A524-21F0C4848934}"/>
          </ac:spMkLst>
        </pc:spChg>
        <pc:spChg chg="mod">
          <ac:chgData name="hassan MH" userId="84cd2103f36ef0dc" providerId="LiveId" clId="{503E8875-88F6-4C29-BD5A-496F9A349BB6}" dt="2022-04-24T14:44:20.647" v="679"/>
          <ac:spMkLst>
            <pc:docMk/>
            <pc:sldMk cId="17297904" sldId="402"/>
            <ac:spMk id="253" creationId="{50E2EF18-141A-449D-8610-52FDA116E90A}"/>
          </ac:spMkLst>
        </pc:spChg>
        <pc:spChg chg="mod">
          <ac:chgData name="hassan MH" userId="84cd2103f36ef0dc" providerId="LiveId" clId="{503E8875-88F6-4C29-BD5A-496F9A349BB6}" dt="2022-04-24T14:44:20.647" v="679"/>
          <ac:spMkLst>
            <pc:docMk/>
            <pc:sldMk cId="17297904" sldId="402"/>
            <ac:spMk id="254" creationId="{B6468102-7B86-4062-A103-AEB944DF522B}"/>
          </ac:spMkLst>
        </pc:spChg>
        <pc:spChg chg="mod">
          <ac:chgData name="hassan MH" userId="84cd2103f36ef0dc" providerId="LiveId" clId="{503E8875-88F6-4C29-BD5A-496F9A349BB6}" dt="2022-04-24T14:44:20.647" v="679"/>
          <ac:spMkLst>
            <pc:docMk/>
            <pc:sldMk cId="17297904" sldId="402"/>
            <ac:spMk id="255" creationId="{0425E6D6-FD4B-4C38-9464-E0BE4ED61B11}"/>
          </ac:spMkLst>
        </pc:spChg>
        <pc:spChg chg="mod">
          <ac:chgData name="hassan MH" userId="84cd2103f36ef0dc" providerId="LiveId" clId="{503E8875-88F6-4C29-BD5A-496F9A349BB6}" dt="2022-04-24T14:44:20.647" v="679"/>
          <ac:spMkLst>
            <pc:docMk/>
            <pc:sldMk cId="17297904" sldId="402"/>
            <ac:spMk id="256" creationId="{45312D09-DAC3-4230-BA68-B1A5D11250DB}"/>
          </ac:spMkLst>
        </pc:spChg>
        <pc:spChg chg="mod">
          <ac:chgData name="hassan MH" userId="84cd2103f36ef0dc" providerId="LiveId" clId="{503E8875-88F6-4C29-BD5A-496F9A349BB6}" dt="2022-04-24T14:44:20.647" v="679"/>
          <ac:spMkLst>
            <pc:docMk/>
            <pc:sldMk cId="17297904" sldId="402"/>
            <ac:spMk id="257" creationId="{139A8CFD-F6BE-48FE-B644-B3310D3957B6}"/>
          </ac:spMkLst>
        </pc:spChg>
        <pc:spChg chg="mod">
          <ac:chgData name="hassan MH" userId="84cd2103f36ef0dc" providerId="LiveId" clId="{503E8875-88F6-4C29-BD5A-496F9A349BB6}" dt="2022-04-24T14:44:20.647" v="679"/>
          <ac:spMkLst>
            <pc:docMk/>
            <pc:sldMk cId="17297904" sldId="402"/>
            <ac:spMk id="258" creationId="{9F28E37D-7EE6-44B0-A366-B8D6D7D0F8A7}"/>
          </ac:spMkLst>
        </pc:spChg>
        <pc:spChg chg="mod">
          <ac:chgData name="hassan MH" userId="84cd2103f36ef0dc" providerId="LiveId" clId="{503E8875-88F6-4C29-BD5A-496F9A349BB6}" dt="2022-04-24T14:44:20.647" v="679"/>
          <ac:spMkLst>
            <pc:docMk/>
            <pc:sldMk cId="17297904" sldId="402"/>
            <ac:spMk id="259" creationId="{A47492AA-F695-4DE3-8D61-474DF7E48C73}"/>
          </ac:spMkLst>
        </pc:spChg>
        <pc:spChg chg="mod">
          <ac:chgData name="hassan MH" userId="84cd2103f36ef0dc" providerId="LiveId" clId="{503E8875-88F6-4C29-BD5A-496F9A349BB6}" dt="2022-04-24T14:44:20.647" v="679"/>
          <ac:spMkLst>
            <pc:docMk/>
            <pc:sldMk cId="17297904" sldId="402"/>
            <ac:spMk id="260" creationId="{9D2DBA2A-4F11-4723-B019-5D6B5CFFBF8D}"/>
          </ac:spMkLst>
        </pc:spChg>
        <pc:spChg chg="mod">
          <ac:chgData name="hassan MH" userId="84cd2103f36ef0dc" providerId="LiveId" clId="{503E8875-88F6-4C29-BD5A-496F9A349BB6}" dt="2022-04-24T14:44:20.647" v="679"/>
          <ac:spMkLst>
            <pc:docMk/>
            <pc:sldMk cId="17297904" sldId="402"/>
            <ac:spMk id="261" creationId="{78A86DBF-729F-4E77-84AE-ED6A9A7075CB}"/>
          </ac:spMkLst>
        </pc:spChg>
        <pc:spChg chg="mod">
          <ac:chgData name="hassan MH" userId="84cd2103f36ef0dc" providerId="LiveId" clId="{503E8875-88F6-4C29-BD5A-496F9A349BB6}" dt="2022-04-24T14:44:20.647" v="679"/>
          <ac:spMkLst>
            <pc:docMk/>
            <pc:sldMk cId="17297904" sldId="402"/>
            <ac:spMk id="262" creationId="{C52CC5A8-81AD-4F5E-A251-C0C24EE43628}"/>
          </ac:spMkLst>
        </pc:spChg>
        <pc:spChg chg="mod">
          <ac:chgData name="hassan MH" userId="84cd2103f36ef0dc" providerId="LiveId" clId="{503E8875-88F6-4C29-BD5A-496F9A349BB6}" dt="2022-04-24T14:44:20.647" v="679"/>
          <ac:spMkLst>
            <pc:docMk/>
            <pc:sldMk cId="17297904" sldId="402"/>
            <ac:spMk id="263" creationId="{03A44D63-0492-41CF-9F58-749B9C22CE38}"/>
          </ac:spMkLst>
        </pc:spChg>
        <pc:spChg chg="mod">
          <ac:chgData name="hassan MH" userId="84cd2103f36ef0dc" providerId="LiveId" clId="{503E8875-88F6-4C29-BD5A-496F9A349BB6}" dt="2022-04-24T14:44:20.647" v="679"/>
          <ac:spMkLst>
            <pc:docMk/>
            <pc:sldMk cId="17297904" sldId="402"/>
            <ac:spMk id="264" creationId="{28B11DE7-8A38-4CDF-B93D-087FC941D1DF}"/>
          </ac:spMkLst>
        </pc:spChg>
        <pc:spChg chg="mod">
          <ac:chgData name="hassan MH" userId="84cd2103f36ef0dc" providerId="LiveId" clId="{503E8875-88F6-4C29-BD5A-496F9A349BB6}" dt="2022-04-24T14:44:20.647" v="679"/>
          <ac:spMkLst>
            <pc:docMk/>
            <pc:sldMk cId="17297904" sldId="402"/>
            <ac:spMk id="265" creationId="{839FE469-4765-4C3B-BE9A-55C6E7696DE5}"/>
          </ac:spMkLst>
        </pc:spChg>
        <pc:spChg chg="mod">
          <ac:chgData name="hassan MH" userId="84cd2103f36ef0dc" providerId="LiveId" clId="{503E8875-88F6-4C29-BD5A-496F9A349BB6}" dt="2022-04-24T14:44:20.647" v="679"/>
          <ac:spMkLst>
            <pc:docMk/>
            <pc:sldMk cId="17297904" sldId="402"/>
            <ac:spMk id="266" creationId="{14C593A5-A558-42CA-B85E-AF039D0075FB}"/>
          </ac:spMkLst>
        </pc:spChg>
        <pc:spChg chg="mod">
          <ac:chgData name="hassan MH" userId="84cd2103f36ef0dc" providerId="LiveId" clId="{503E8875-88F6-4C29-BD5A-496F9A349BB6}" dt="2022-04-24T14:44:20.647" v="679"/>
          <ac:spMkLst>
            <pc:docMk/>
            <pc:sldMk cId="17297904" sldId="402"/>
            <ac:spMk id="267" creationId="{AC50830F-DF97-40A6-AB40-76BA4CB87879}"/>
          </ac:spMkLst>
        </pc:spChg>
        <pc:spChg chg="mod">
          <ac:chgData name="hassan MH" userId="84cd2103f36ef0dc" providerId="LiveId" clId="{503E8875-88F6-4C29-BD5A-496F9A349BB6}" dt="2022-04-24T14:44:20.647" v="679"/>
          <ac:spMkLst>
            <pc:docMk/>
            <pc:sldMk cId="17297904" sldId="402"/>
            <ac:spMk id="274" creationId="{1EF3D3F6-3756-4372-B6A5-F0A42511932D}"/>
          </ac:spMkLst>
        </pc:spChg>
        <pc:spChg chg="mod">
          <ac:chgData name="hassan MH" userId="84cd2103f36ef0dc" providerId="LiveId" clId="{503E8875-88F6-4C29-BD5A-496F9A349BB6}" dt="2022-04-24T14:44:20.647" v="679"/>
          <ac:spMkLst>
            <pc:docMk/>
            <pc:sldMk cId="17297904" sldId="402"/>
            <ac:spMk id="275" creationId="{0B36A7E7-5F09-4815-B2B0-27F456FB2097}"/>
          </ac:spMkLst>
        </pc:spChg>
        <pc:spChg chg="mod">
          <ac:chgData name="hassan MH" userId="84cd2103f36ef0dc" providerId="LiveId" clId="{503E8875-88F6-4C29-BD5A-496F9A349BB6}" dt="2022-04-24T14:44:20.647" v="679"/>
          <ac:spMkLst>
            <pc:docMk/>
            <pc:sldMk cId="17297904" sldId="402"/>
            <ac:spMk id="276" creationId="{B33CAE9A-BB59-46FF-BBC7-929F89A801C3}"/>
          </ac:spMkLst>
        </pc:spChg>
        <pc:spChg chg="mod">
          <ac:chgData name="hassan MH" userId="84cd2103f36ef0dc" providerId="LiveId" clId="{503E8875-88F6-4C29-BD5A-496F9A349BB6}" dt="2022-04-24T14:44:20.647" v="679"/>
          <ac:spMkLst>
            <pc:docMk/>
            <pc:sldMk cId="17297904" sldId="402"/>
            <ac:spMk id="277" creationId="{2CE453C6-E6B2-4D8D-A892-226322421417}"/>
          </ac:spMkLst>
        </pc:spChg>
        <pc:spChg chg="mod">
          <ac:chgData name="hassan MH" userId="84cd2103f36ef0dc" providerId="LiveId" clId="{503E8875-88F6-4C29-BD5A-496F9A349BB6}" dt="2022-04-24T14:44:20.647" v="679"/>
          <ac:spMkLst>
            <pc:docMk/>
            <pc:sldMk cId="17297904" sldId="402"/>
            <ac:spMk id="278" creationId="{77920736-3EC9-4692-9275-039B5E739CFC}"/>
          </ac:spMkLst>
        </pc:spChg>
        <pc:spChg chg="mod">
          <ac:chgData name="hassan MH" userId="84cd2103f36ef0dc" providerId="LiveId" clId="{503E8875-88F6-4C29-BD5A-496F9A349BB6}" dt="2022-04-24T14:44:20.647" v="679"/>
          <ac:spMkLst>
            <pc:docMk/>
            <pc:sldMk cId="17297904" sldId="402"/>
            <ac:spMk id="279" creationId="{D5D0AB6D-8243-4841-B406-6FAE0545332E}"/>
          </ac:spMkLst>
        </pc:spChg>
        <pc:spChg chg="mod">
          <ac:chgData name="hassan MH" userId="84cd2103f36ef0dc" providerId="LiveId" clId="{503E8875-88F6-4C29-BD5A-496F9A349BB6}" dt="2022-04-24T14:44:20.647" v="679"/>
          <ac:spMkLst>
            <pc:docMk/>
            <pc:sldMk cId="17297904" sldId="402"/>
            <ac:spMk id="280" creationId="{FB8F4EFF-EC01-4A8C-A965-E000A94F69F4}"/>
          </ac:spMkLst>
        </pc:spChg>
        <pc:spChg chg="mod">
          <ac:chgData name="hassan MH" userId="84cd2103f36ef0dc" providerId="LiveId" clId="{503E8875-88F6-4C29-BD5A-496F9A349BB6}" dt="2022-04-24T14:44:20.647" v="679"/>
          <ac:spMkLst>
            <pc:docMk/>
            <pc:sldMk cId="17297904" sldId="402"/>
            <ac:spMk id="281" creationId="{993B0D4B-BF09-4A02-AED4-9CEFCC76270C}"/>
          </ac:spMkLst>
        </pc:spChg>
        <pc:spChg chg="mod">
          <ac:chgData name="hassan MH" userId="84cd2103f36ef0dc" providerId="LiveId" clId="{503E8875-88F6-4C29-BD5A-496F9A349BB6}" dt="2022-04-24T14:44:20.647" v="679"/>
          <ac:spMkLst>
            <pc:docMk/>
            <pc:sldMk cId="17297904" sldId="402"/>
            <ac:spMk id="282" creationId="{B1A65A21-AFD8-4FB7-ACFA-47440B2A94AC}"/>
          </ac:spMkLst>
        </pc:spChg>
        <pc:spChg chg="mod">
          <ac:chgData name="hassan MH" userId="84cd2103f36ef0dc" providerId="LiveId" clId="{503E8875-88F6-4C29-BD5A-496F9A349BB6}" dt="2022-04-24T14:44:20.647" v="679"/>
          <ac:spMkLst>
            <pc:docMk/>
            <pc:sldMk cId="17297904" sldId="402"/>
            <ac:spMk id="283" creationId="{25FD0A92-7EF5-4EA9-81E6-97CC9A8E599B}"/>
          </ac:spMkLst>
        </pc:spChg>
        <pc:spChg chg="mod">
          <ac:chgData name="hassan MH" userId="84cd2103f36ef0dc" providerId="LiveId" clId="{503E8875-88F6-4C29-BD5A-496F9A349BB6}" dt="2022-04-24T14:44:20.647" v="679"/>
          <ac:spMkLst>
            <pc:docMk/>
            <pc:sldMk cId="17297904" sldId="402"/>
            <ac:spMk id="284" creationId="{18C21473-CB8F-4E09-8E76-5CD95E165B3D}"/>
          </ac:spMkLst>
        </pc:spChg>
        <pc:spChg chg="mod">
          <ac:chgData name="hassan MH" userId="84cd2103f36ef0dc" providerId="LiveId" clId="{503E8875-88F6-4C29-BD5A-496F9A349BB6}" dt="2022-04-24T14:44:20.647" v="679"/>
          <ac:spMkLst>
            <pc:docMk/>
            <pc:sldMk cId="17297904" sldId="402"/>
            <ac:spMk id="285" creationId="{8F59836F-0F0B-4948-9928-BFBE39FE9EB7}"/>
          </ac:spMkLst>
        </pc:spChg>
        <pc:spChg chg="mod">
          <ac:chgData name="hassan MH" userId="84cd2103f36ef0dc" providerId="LiveId" clId="{503E8875-88F6-4C29-BD5A-496F9A349BB6}" dt="2022-04-24T14:44:20.647" v="679"/>
          <ac:spMkLst>
            <pc:docMk/>
            <pc:sldMk cId="17297904" sldId="402"/>
            <ac:spMk id="348" creationId="{77BCDD5C-1DAB-4FD4-B831-687B12C1CEC7}"/>
          </ac:spMkLst>
        </pc:spChg>
        <pc:spChg chg="mod">
          <ac:chgData name="hassan MH" userId="84cd2103f36ef0dc" providerId="LiveId" clId="{503E8875-88F6-4C29-BD5A-496F9A349BB6}" dt="2022-04-24T14:44:20.647" v="679"/>
          <ac:spMkLst>
            <pc:docMk/>
            <pc:sldMk cId="17297904" sldId="402"/>
            <ac:spMk id="349" creationId="{1120B7DA-676A-4805-90FE-B8D2A173456A}"/>
          </ac:spMkLst>
        </pc:spChg>
        <pc:spChg chg="mod">
          <ac:chgData name="hassan MH" userId="84cd2103f36ef0dc" providerId="LiveId" clId="{503E8875-88F6-4C29-BD5A-496F9A349BB6}" dt="2022-04-24T14:44:20.647" v="679"/>
          <ac:spMkLst>
            <pc:docMk/>
            <pc:sldMk cId="17297904" sldId="402"/>
            <ac:spMk id="350" creationId="{334DE39C-D895-4A50-9912-3243688DE16A}"/>
          </ac:spMkLst>
        </pc:spChg>
        <pc:spChg chg="mod">
          <ac:chgData name="hassan MH" userId="84cd2103f36ef0dc" providerId="LiveId" clId="{503E8875-88F6-4C29-BD5A-496F9A349BB6}" dt="2022-04-24T14:44:20.647" v="679"/>
          <ac:spMkLst>
            <pc:docMk/>
            <pc:sldMk cId="17297904" sldId="402"/>
            <ac:spMk id="351" creationId="{9B3B9019-9D10-44A5-8CC3-BFF6D71468E6}"/>
          </ac:spMkLst>
        </pc:spChg>
        <pc:spChg chg="mod">
          <ac:chgData name="hassan MH" userId="84cd2103f36ef0dc" providerId="LiveId" clId="{503E8875-88F6-4C29-BD5A-496F9A349BB6}" dt="2022-04-24T14:44:20.647" v="679"/>
          <ac:spMkLst>
            <pc:docMk/>
            <pc:sldMk cId="17297904" sldId="402"/>
            <ac:spMk id="352" creationId="{59DF45A8-1A94-41E8-A2A6-9FDB3D81C10D}"/>
          </ac:spMkLst>
        </pc:spChg>
        <pc:spChg chg="mod">
          <ac:chgData name="hassan MH" userId="84cd2103f36ef0dc" providerId="LiveId" clId="{503E8875-88F6-4C29-BD5A-496F9A349BB6}" dt="2022-04-24T14:44:20.647" v="679"/>
          <ac:spMkLst>
            <pc:docMk/>
            <pc:sldMk cId="17297904" sldId="402"/>
            <ac:spMk id="353" creationId="{6893A5E6-2F9E-4DB4-B6B8-09561CFDDB84}"/>
          </ac:spMkLst>
        </pc:spChg>
        <pc:spChg chg="mod">
          <ac:chgData name="hassan MH" userId="84cd2103f36ef0dc" providerId="LiveId" clId="{503E8875-88F6-4C29-BD5A-496F9A349BB6}" dt="2022-04-24T14:44:20.647" v="679"/>
          <ac:spMkLst>
            <pc:docMk/>
            <pc:sldMk cId="17297904" sldId="402"/>
            <ac:spMk id="354" creationId="{D220D41D-AE4E-4BDE-9F1A-2397471A827F}"/>
          </ac:spMkLst>
        </pc:spChg>
        <pc:spChg chg="mod">
          <ac:chgData name="hassan MH" userId="84cd2103f36ef0dc" providerId="LiveId" clId="{503E8875-88F6-4C29-BD5A-496F9A349BB6}" dt="2022-04-24T14:44:20.647" v="679"/>
          <ac:spMkLst>
            <pc:docMk/>
            <pc:sldMk cId="17297904" sldId="402"/>
            <ac:spMk id="355" creationId="{68024B5E-DD41-4658-B451-7475E8DF50D2}"/>
          </ac:spMkLst>
        </pc:spChg>
        <pc:spChg chg="mod">
          <ac:chgData name="hassan MH" userId="84cd2103f36ef0dc" providerId="LiveId" clId="{503E8875-88F6-4C29-BD5A-496F9A349BB6}" dt="2022-04-24T14:44:20.647" v="679"/>
          <ac:spMkLst>
            <pc:docMk/>
            <pc:sldMk cId="17297904" sldId="402"/>
            <ac:spMk id="356" creationId="{A6F06966-B454-4984-A8BE-BDCEE452E7FF}"/>
          </ac:spMkLst>
        </pc:spChg>
        <pc:spChg chg="mod">
          <ac:chgData name="hassan MH" userId="84cd2103f36ef0dc" providerId="LiveId" clId="{503E8875-88F6-4C29-BD5A-496F9A349BB6}" dt="2022-04-24T14:44:20.647" v="679"/>
          <ac:spMkLst>
            <pc:docMk/>
            <pc:sldMk cId="17297904" sldId="402"/>
            <ac:spMk id="357" creationId="{CAF0E28F-82AC-4FC7-8905-FF5B9FF3BD9A}"/>
          </ac:spMkLst>
        </pc:spChg>
        <pc:spChg chg="mod">
          <ac:chgData name="hassan MH" userId="84cd2103f36ef0dc" providerId="LiveId" clId="{503E8875-88F6-4C29-BD5A-496F9A349BB6}" dt="2022-04-24T14:44:20.647" v="679"/>
          <ac:spMkLst>
            <pc:docMk/>
            <pc:sldMk cId="17297904" sldId="402"/>
            <ac:spMk id="358" creationId="{8360FC7A-967A-4218-A75B-A80392BD68CA}"/>
          </ac:spMkLst>
        </pc:spChg>
        <pc:spChg chg="mod">
          <ac:chgData name="hassan MH" userId="84cd2103f36ef0dc" providerId="LiveId" clId="{503E8875-88F6-4C29-BD5A-496F9A349BB6}" dt="2022-04-24T14:44:20.647" v="679"/>
          <ac:spMkLst>
            <pc:docMk/>
            <pc:sldMk cId="17297904" sldId="402"/>
            <ac:spMk id="360" creationId="{E7FD88CD-4E58-4AE6-8D5D-CA8D005491A1}"/>
          </ac:spMkLst>
        </pc:spChg>
        <pc:spChg chg="mod">
          <ac:chgData name="hassan MH" userId="84cd2103f36ef0dc" providerId="LiveId" clId="{503E8875-88F6-4C29-BD5A-496F9A349BB6}" dt="2022-04-24T14:44:20.647" v="679"/>
          <ac:spMkLst>
            <pc:docMk/>
            <pc:sldMk cId="17297904" sldId="402"/>
            <ac:spMk id="361" creationId="{406976F3-1F26-4DC9-9804-5EF88F83CE37}"/>
          </ac:spMkLst>
        </pc:spChg>
        <pc:spChg chg="mod">
          <ac:chgData name="hassan MH" userId="84cd2103f36ef0dc" providerId="LiveId" clId="{503E8875-88F6-4C29-BD5A-496F9A349BB6}" dt="2022-04-24T14:44:20.647" v="679"/>
          <ac:spMkLst>
            <pc:docMk/>
            <pc:sldMk cId="17297904" sldId="402"/>
            <ac:spMk id="362" creationId="{431FECE1-9056-4D77-8023-D2CD2EDB9F7B}"/>
          </ac:spMkLst>
        </pc:spChg>
        <pc:spChg chg="mod">
          <ac:chgData name="hassan MH" userId="84cd2103f36ef0dc" providerId="LiveId" clId="{503E8875-88F6-4C29-BD5A-496F9A349BB6}" dt="2022-04-24T14:48:01.317" v="714"/>
          <ac:spMkLst>
            <pc:docMk/>
            <pc:sldMk cId="17297904" sldId="402"/>
            <ac:spMk id="365" creationId="{1B281F7B-2C72-4C9C-9D7D-BE41C988757D}"/>
          </ac:spMkLst>
        </pc:spChg>
        <pc:spChg chg="mod">
          <ac:chgData name="hassan MH" userId="84cd2103f36ef0dc" providerId="LiveId" clId="{503E8875-88F6-4C29-BD5A-496F9A349BB6}" dt="2022-04-24T14:48:01.317" v="714"/>
          <ac:spMkLst>
            <pc:docMk/>
            <pc:sldMk cId="17297904" sldId="402"/>
            <ac:spMk id="366" creationId="{BE106D26-3187-4A51-8F85-05AB7B16BF6A}"/>
          </ac:spMkLst>
        </pc:spChg>
        <pc:spChg chg="mod">
          <ac:chgData name="hassan MH" userId="84cd2103f36ef0dc" providerId="LiveId" clId="{503E8875-88F6-4C29-BD5A-496F9A349BB6}" dt="2022-04-24T14:48:01.317" v="714"/>
          <ac:spMkLst>
            <pc:docMk/>
            <pc:sldMk cId="17297904" sldId="402"/>
            <ac:spMk id="367" creationId="{15E7B8BA-43C9-4D49-A908-FB7873669ABF}"/>
          </ac:spMkLst>
        </pc:spChg>
        <pc:spChg chg="mod">
          <ac:chgData name="hassan MH" userId="84cd2103f36ef0dc" providerId="LiveId" clId="{503E8875-88F6-4C29-BD5A-496F9A349BB6}" dt="2022-04-24T14:48:01.317" v="714"/>
          <ac:spMkLst>
            <pc:docMk/>
            <pc:sldMk cId="17297904" sldId="402"/>
            <ac:spMk id="373" creationId="{3EB04EF6-2125-46E6-AAE4-A138D31DE646}"/>
          </ac:spMkLst>
        </pc:spChg>
        <pc:spChg chg="mod">
          <ac:chgData name="hassan MH" userId="84cd2103f36ef0dc" providerId="LiveId" clId="{503E8875-88F6-4C29-BD5A-496F9A349BB6}" dt="2022-04-24T14:48:01.317" v="714"/>
          <ac:spMkLst>
            <pc:docMk/>
            <pc:sldMk cId="17297904" sldId="402"/>
            <ac:spMk id="374" creationId="{5F189156-731C-4D02-B5D2-5A6EEABFD0C0}"/>
          </ac:spMkLst>
        </pc:spChg>
        <pc:spChg chg="mod">
          <ac:chgData name="hassan MH" userId="84cd2103f36ef0dc" providerId="LiveId" clId="{503E8875-88F6-4C29-BD5A-496F9A349BB6}" dt="2022-04-24T14:48:01.317" v="714"/>
          <ac:spMkLst>
            <pc:docMk/>
            <pc:sldMk cId="17297904" sldId="402"/>
            <ac:spMk id="375" creationId="{AD863A59-68E1-4414-AB63-BA02976E69D5}"/>
          </ac:spMkLst>
        </pc:spChg>
        <pc:spChg chg="mod">
          <ac:chgData name="hassan MH" userId="84cd2103f36ef0dc" providerId="LiveId" clId="{503E8875-88F6-4C29-BD5A-496F9A349BB6}" dt="2022-04-24T14:48:01.317" v="714"/>
          <ac:spMkLst>
            <pc:docMk/>
            <pc:sldMk cId="17297904" sldId="402"/>
            <ac:spMk id="376" creationId="{008F806B-231E-4DAA-B6A2-46C8A1F1DE5E}"/>
          </ac:spMkLst>
        </pc:spChg>
        <pc:spChg chg="mod">
          <ac:chgData name="hassan MH" userId="84cd2103f36ef0dc" providerId="LiveId" clId="{503E8875-88F6-4C29-BD5A-496F9A349BB6}" dt="2022-04-24T14:48:01.317" v="714"/>
          <ac:spMkLst>
            <pc:docMk/>
            <pc:sldMk cId="17297904" sldId="402"/>
            <ac:spMk id="377" creationId="{E2954773-A21C-4C9E-8D0C-D350FE7AE125}"/>
          </ac:spMkLst>
        </pc:spChg>
        <pc:spChg chg="mod">
          <ac:chgData name="hassan MH" userId="84cd2103f36ef0dc" providerId="LiveId" clId="{503E8875-88F6-4C29-BD5A-496F9A349BB6}" dt="2022-04-24T14:48:01.317" v="714"/>
          <ac:spMkLst>
            <pc:docMk/>
            <pc:sldMk cId="17297904" sldId="402"/>
            <ac:spMk id="378" creationId="{D38F570A-E67B-4BB4-A453-A5440F551610}"/>
          </ac:spMkLst>
        </pc:spChg>
        <pc:spChg chg="mod">
          <ac:chgData name="hassan MH" userId="84cd2103f36ef0dc" providerId="LiveId" clId="{503E8875-88F6-4C29-BD5A-496F9A349BB6}" dt="2022-04-24T14:48:01.317" v="714"/>
          <ac:spMkLst>
            <pc:docMk/>
            <pc:sldMk cId="17297904" sldId="402"/>
            <ac:spMk id="379" creationId="{AD78B568-D1B5-4BFA-90CD-AD83496DFE7E}"/>
          </ac:spMkLst>
        </pc:spChg>
        <pc:spChg chg="mod">
          <ac:chgData name="hassan MH" userId="84cd2103f36ef0dc" providerId="LiveId" clId="{503E8875-88F6-4C29-BD5A-496F9A349BB6}" dt="2022-04-24T14:48:01.317" v="714"/>
          <ac:spMkLst>
            <pc:docMk/>
            <pc:sldMk cId="17297904" sldId="402"/>
            <ac:spMk id="380" creationId="{7477A4F0-40BE-4316-83D2-F996FBF6D9BE}"/>
          </ac:spMkLst>
        </pc:spChg>
        <pc:spChg chg="mod">
          <ac:chgData name="hassan MH" userId="84cd2103f36ef0dc" providerId="LiveId" clId="{503E8875-88F6-4C29-BD5A-496F9A349BB6}" dt="2022-04-24T14:48:01.317" v="714"/>
          <ac:spMkLst>
            <pc:docMk/>
            <pc:sldMk cId="17297904" sldId="402"/>
            <ac:spMk id="381" creationId="{B54801C5-9809-4DD1-B2CF-DC80B0B7B573}"/>
          </ac:spMkLst>
        </pc:spChg>
        <pc:spChg chg="mod">
          <ac:chgData name="hassan MH" userId="84cd2103f36ef0dc" providerId="LiveId" clId="{503E8875-88F6-4C29-BD5A-496F9A349BB6}" dt="2022-04-24T14:48:01.317" v="714"/>
          <ac:spMkLst>
            <pc:docMk/>
            <pc:sldMk cId="17297904" sldId="402"/>
            <ac:spMk id="382" creationId="{DDA5EAAC-6F24-44BC-A149-B18EEEC9B165}"/>
          </ac:spMkLst>
        </pc:spChg>
        <pc:spChg chg="mod">
          <ac:chgData name="hassan MH" userId="84cd2103f36ef0dc" providerId="LiveId" clId="{503E8875-88F6-4C29-BD5A-496F9A349BB6}" dt="2022-04-24T14:48:01.317" v="714"/>
          <ac:spMkLst>
            <pc:docMk/>
            <pc:sldMk cId="17297904" sldId="402"/>
            <ac:spMk id="383" creationId="{CE1F7A87-3A51-4300-9894-972CD8583025}"/>
          </ac:spMkLst>
        </pc:spChg>
        <pc:spChg chg="mod">
          <ac:chgData name="hassan MH" userId="84cd2103f36ef0dc" providerId="LiveId" clId="{503E8875-88F6-4C29-BD5A-496F9A349BB6}" dt="2022-04-24T14:48:01.317" v="714"/>
          <ac:spMkLst>
            <pc:docMk/>
            <pc:sldMk cId="17297904" sldId="402"/>
            <ac:spMk id="384" creationId="{48B6B27B-5D34-426C-8DC2-B7E8E7A2252E}"/>
          </ac:spMkLst>
        </pc:spChg>
        <pc:spChg chg="mod">
          <ac:chgData name="hassan MH" userId="84cd2103f36ef0dc" providerId="LiveId" clId="{503E8875-88F6-4C29-BD5A-496F9A349BB6}" dt="2022-04-24T14:48:01.317" v="714"/>
          <ac:spMkLst>
            <pc:docMk/>
            <pc:sldMk cId="17297904" sldId="402"/>
            <ac:spMk id="385" creationId="{F8580BD0-EDFF-4087-9CA3-05A11C1A7409}"/>
          </ac:spMkLst>
        </pc:spChg>
        <pc:spChg chg="mod">
          <ac:chgData name="hassan MH" userId="84cd2103f36ef0dc" providerId="LiveId" clId="{503E8875-88F6-4C29-BD5A-496F9A349BB6}" dt="2022-04-24T14:48:01.317" v="714"/>
          <ac:spMkLst>
            <pc:docMk/>
            <pc:sldMk cId="17297904" sldId="402"/>
            <ac:spMk id="386" creationId="{93515311-75F6-47B3-96A0-D5250E9D9426}"/>
          </ac:spMkLst>
        </pc:spChg>
        <pc:spChg chg="mod">
          <ac:chgData name="hassan MH" userId="84cd2103f36ef0dc" providerId="LiveId" clId="{503E8875-88F6-4C29-BD5A-496F9A349BB6}" dt="2022-04-24T14:48:01.317" v="714"/>
          <ac:spMkLst>
            <pc:docMk/>
            <pc:sldMk cId="17297904" sldId="402"/>
            <ac:spMk id="387" creationId="{A0B4E91B-F0B2-4991-A25A-7CC3D4D0B0C0}"/>
          </ac:spMkLst>
        </pc:spChg>
        <pc:spChg chg="mod">
          <ac:chgData name="hassan MH" userId="84cd2103f36ef0dc" providerId="LiveId" clId="{503E8875-88F6-4C29-BD5A-496F9A349BB6}" dt="2022-04-24T14:48:01.317" v="714"/>
          <ac:spMkLst>
            <pc:docMk/>
            <pc:sldMk cId="17297904" sldId="402"/>
            <ac:spMk id="388" creationId="{676ED341-6A08-4ECD-AD6D-937974DDEDB0}"/>
          </ac:spMkLst>
        </pc:spChg>
        <pc:spChg chg="mod">
          <ac:chgData name="hassan MH" userId="84cd2103f36ef0dc" providerId="LiveId" clId="{503E8875-88F6-4C29-BD5A-496F9A349BB6}" dt="2022-04-24T14:48:01.317" v="714"/>
          <ac:spMkLst>
            <pc:docMk/>
            <pc:sldMk cId="17297904" sldId="402"/>
            <ac:spMk id="389" creationId="{6F3077BB-97C6-489E-8EC0-CA844B93E8C5}"/>
          </ac:spMkLst>
        </pc:spChg>
        <pc:spChg chg="mod">
          <ac:chgData name="hassan MH" userId="84cd2103f36ef0dc" providerId="LiveId" clId="{503E8875-88F6-4C29-BD5A-496F9A349BB6}" dt="2022-04-24T14:48:01.317" v="714"/>
          <ac:spMkLst>
            <pc:docMk/>
            <pc:sldMk cId="17297904" sldId="402"/>
            <ac:spMk id="390" creationId="{FF851DA3-7118-425E-9B2C-DB9412663208}"/>
          </ac:spMkLst>
        </pc:spChg>
        <pc:spChg chg="mod">
          <ac:chgData name="hassan MH" userId="84cd2103f36ef0dc" providerId="LiveId" clId="{503E8875-88F6-4C29-BD5A-496F9A349BB6}" dt="2022-04-24T14:48:01.317" v="714"/>
          <ac:spMkLst>
            <pc:docMk/>
            <pc:sldMk cId="17297904" sldId="402"/>
            <ac:spMk id="391" creationId="{92429431-4F91-405F-AB06-308C781F4CFB}"/>
          </ac:spMkLst>
        </pc:spChg>
        <pc:spChg chg="mod">
          <ac:chgData name="hassan MH" userId="84cd2103f36ef0dc" providerId="LiveId" clId="{503E8875-88F6-4C29-BD5A-496F9A349BB6}" dt="2022-04-24T14:48:19.559" v="717"/>
          <ac:spMkLst>
            <pc:docMk/>
            <pc:sldMk cId="17297904" sldId="402"/>
            <ac:spMk id="395" creationId="{02704639-7F8F-4A1C-9A5E-CBB955782AC4}"/>
          </ac:spMkLst>
        </pc:spChg>
        <pc:spChg chg="mod">
          <ac:chgData name="hassan MH" userId="84cd2103f36ef0dc" providerId="LiveId" clId="{503E8875-88F6-4C29-BD5A-496F9A349BB6}" dt="2022-04-24T14:48:19.559" v="717"/>
          <ac:spMkLst>
            <pc:docMk/>
            <pc:sldMk cId="17297904" sldId="402"/>
            <ac:spMk id="398" creationId="{BD87258A-9544-4888-8CD4-3AA82402D33F}"/>
          </ac:spMkLst>
        </pc:spChg>
        <pc:spChg chg="mod">
          <ac:chgData name="hassan MH" userId="84cd2103f36ef0dc" providerId="LiveId" clId="{503E8875-88F6-4C29-BD5A-496F9A349BB6}" dt="2022-04-24T14:48:19.559" v="717"/>
          <ac:spMkLst>
            <pc:docMk/>
            <pc:sldMk cId="17297904" sldId="402"/>
            <ac:spMk id="399" creationId="{450CE57B-1FBD-4DF5-B0E2-D70487F8F6F8}"/>
          </ac:spMkLst>
        </pc:spChg>
        <pc:spChg chg="mod">
          <ac:chgData name="hassan MH" userId="84cd2103f36ef0dc" providerId="LiveId" clId="{503E8875-88F6-4C29-BD5A-496F9A349BB6}" dt="2022-04-24T14:48:19.559" v="717"/>
          <ac:spMkLst>
            <pc:docMk/>
            <pc:sldMk cId="17297904" sldId="402"/>
            <ac:spMk id="400" creationId="{907DC0C4-E014-4013-90B7-CA84A016319C}"/>
          </ac:spMkLst>
        </pc:spChg>
        <pc:spChg chg="mod">
          <ac:chgData name="hassan MH" userId="84cd2103f36ef0dc" providerId="LiveId" clId="{503E8875-88F6-4C29-BD5A-496F9A349BB6}" dt="2022-04-24T14:48:19.559" v="717"/>
          <ac:spMkLst>
            <pc:docMk/>
            <pc:sldMk cId="17297904" sldId="402"/>
            <ac:spMk id="405" creationId="{F8ADB5E5-FB35-4F23-B139-62E127B026E1}"/>
          </ac:spMkLst>
        </pc:spChg>
        <pc:spChg chg="mod">
          <ac:chgData name="hassan MH" userId="84cd2103f36ef0dc" providerId="LiveId" clId="{503E8875-88F6-4C29-BD5A-496F9A349BB6}" dt="2022-04-24T14:48:19.559" v="717"/>
          <ac:spMkLst>
            <pc:docMk/>
            <pc:sldMk cId="17297904" sldId="402"/>
            <ac:spMk id="406" creationId="{536997F9-8E44-49DA-98BD-F50F5AFDB50D}"/>
          </ac:spMkLst>
        </pc:spChg>
        <pc:spChg chg="mod">
          <ac:chgData name="hassan MH" userId="84cd2103f36ef0dc" providerId="LiveId" clId="{503E8875-88F6-4C29-BD5A-496F9A349BB6}" dt="2022-04-24T14:48:19.559" v="717"/>
          <ac:spMkLst>
            <pc:docMk/>
            <pc:sldMk cId="17297904" sldId="402"/>
            <ac:spMk id="410" creationId="{E51EE8C9-849E-4820-8301-1791081FDE6C}"/>
          </ac:spMkLst>
        </pc:spChg>
        <pc:spChg chg="mod">
          <ac:chgData name="hassan MH" userId="84cd2103f36ef0dc" providerId="LiveId" clId="{503E8875-88F6-4C29-BD5A-496F9A349BB6}" dt="2022-04-24T14:48:19.559" v="717"/>
          <ac:spMkLst>
            <pc:docMk/>
            <pc:sldMk cId="17297904" sldId="402"/>
            <ac:spMk id="411" creationId="{F58E38B7-9E26-4625-8637-EE270DC6D026}"/>
          </ac:spMkLst>
        </pc:spChg>
        <pc:spChg chg="mod">
          <ac:chgData name="hassan MH" userId="84cd2103f36ef0dc" providerId="LiveId" clId="{503E8875-88F6-4C29-BD5A-496F9A349BB6}" dt="2022-04-24T14:48:19.559" v="717"/>
          <ac:spMkLst>
            <pc:docMk/>
            <pc:sldMk cId="17297904" sldId="402"/>
            <ac:spMk id="412" creationId="{241772F3-C219-4E4B-8D78-C85ED88C9586}"/>
          </ac:spMkLst>
        </pc:spChg>
        <pc:spChg chg="mod">
          <ac:chgData name="hassan MH" userId="84cd2103f36ef0dc" providerId="LiveId" clId="{503E8875-88F6-4C29-BD5A-496F9A349BB6}" dt="2022-04-24T14:48:19.559" v="717"/>
          <ac:spMkLst>
            <pc:docMk/>
            <pc:sldMk cId="17297904" sldId="402"/>
            <ac:spMk id="413" creationId="{991704C7-2F67-4B4D-B64B-FE7462197AF9}"/>
          </ac:spMkLst>
        </pc:spChg>
        <pc:spChg chg="mod">
          <ac:chgData name="hassan MH" userId="84cd2103f36ef0dc" providerId="LiveId" clId="{503E8875-88F6-4C29-BD5A-496F9A349BB6}" dt="2022-04-24T14:48:19.559" v="717"/>
          <ac:spMkLst>
            <pc:docMk/>
            <pc:sldMk cId="17297904" sldId="402"/>
            <ac:spMk id="414" creationId="{37DB3A0D-0210-4FAF-B76C-EE11CC033663}"/>
          </ac:spMkLst>
        </pc:spChg>
        <pc:spChg chg="mod">
          <ac:chgData name="hassan MH" userId="84cd2103f36ef0dc" providerId="LiveId" clId="{503E8875-88F6-4C29-BD5A-496F9A349BB6}" dt="2022-04-24T14:48:19.559" v="717"/>
          <ac:spMkLst>
            <pc:docMk/>
            <pc:sldMk cId="17297904" sldId="402"/>
            <ac:spMk id="415" creationId="{BEA3FA4F-D1E7-4657-96C2-95BCACDFAD9B}"/>
          </ac:spMkLst>
        </pc:spChg>
        <pc:spChg chg="mod">
          <ac:chgData name="hassan MH" userId="84cd2103f36ef0dc" providerId="LiveId" clId="{503E8875-88F6-4C29-BD5A-496F9A349BB6}" dt="2022-04-24T14:48:19.559" v="717"/>
          <ac:spMkLst>
            <pc:docMk/>
            <pc:sldMk cId="17297904" sldId="402"/>
            <ac:spMk id="416" creationId="{CA9B573E-8ACA-4E31-9F8F-0A58F0383D16}"/>
          </ac:spMkLst>
        </pc:spChg>
        <pc:spChg chg="mod">
          <ac:chgData name="hassan MH" userId="84cd2103f36ef0dc" providerId="LiveId" clId="{503E8875-88F6-4C29-BD5A-496F9A349BB6}" dt="2022-04-24T14:48:19.559" v="717"/>
          <ac:spMkLst>
            <pc:docMk/>
            <pc:sldMk cId="17297904" sldId="402"/>
            <ac:spMk id="417" creationId="{E1582DE4-5C22-411B-AAFD-A357E5EFF25C}"/>
          </ac:spMkLst>
        </pc:spChg>
        <pc:spChg chg="mod">
          <ac:chgData name="hassan MH" userId="84cd2103f36ef0dc" providerId="LiveId" clId="{503E8875-88F6-4C29-BD5A-496F9A349BB6}" dt="2022-04-24T14:48:19.559" v="717"/>
          <ac:spMkLst>
            <pc:docMk/>
            <pc:sldMk cId="17297904" sldId="402"/>
            <ac:spMk id="418" creationId="{5DFAB648-E0B5-4E32-9C28-48871B7F1699}"/>
          </ac:spMkLst>
        </pc:spChg>
        <pc:spChg chg="mod">
          <ac:chgData name="hassan MH" userId="84cd2103f36ef0dc" providerId="LiveId" clId="{503E8875-88F6-4C29-BD5A-496F9A349BB6}" dt="2022-04-24T14:48:19.559" v="717"/>
          <ac:spMkLst>
            <pc:docMk/>
            <pc:sldMk cId="17297904" sldId="402"/>
            <ac:spMk id="419" creationId="{90B4BB67-D31B-490A-A6FC-A75BCDAF8D5E}"/>
          </ac:spMkLst>
        </pc:spChg>
        <pc:spChg chg="mod">
          <ac:chgData name="hassan MH" userId="84cd2103f36ef0dc" providerId="LiveId" clId="{503E8875-88F6-4C29-BD5A-496F9A349BB6}" dt="2022-04-24T14:48:19.559" v="717"/>
          <ac:spMkLst>
            <pc:docMk/>
            <pc:sldMk cId="17297904" sldId="402"/>
            <ac:spMk id="420" creationId="{D9898FAD-4B2A-4AE1-88D9-71C18939E207}"/>
          </ac:spMkLst>
        </pc:spChg>
        <pc:spChg chg="mod">
          <ac:chgData name="hassan MH" userId="84cd2103f36ef0dc" providerId="LiveId" clId="{503E8875-88F6-4C29-BD5A-496F9A349BB6}" dt="2022-04-24T14:48:19.559" v="717"/>
          <ac:spMkLst>
            <pc:docMk/>
            <pc:sldMk cId="17297904" sldId="402"/>
            <ac:spMk id="421" creationId="{B1A48B42-FC05-4305-A0CA-0211BEC9FCFA}"/>
          </ac:spMkLst>
        </pc:spChg>
        <pc:spChg chg="mod">
          <ac:chgData name="hassan MH" userId="84cd2103f36ef0dc" providerId="LiveId" clId="{503E8875-88F6-4C29-BD5A-496F9A349BB6}" dt="2022-04-24T14:48:19.559" v="717"/>
          <ac:spMkLst>
            <pc:docMk/>
            <pc:sldMk cId="17297904" sldId="402"/>
            <ac:spMk id="422" creationId="{DC85AF8D-A02E-4729-8C48-3E5FE11211D0}"/>
          </ac:spMkLst>
        </pc:spChg>
        <pc:spChg chg="mod">
          <ac:chgData name="hassan MH" userId="84cd2103f36ef0dc" providerId="LiveId" clId="{503E8875-88F6-4C29-BD5A-496F9A349BB6}" dt="2022-04-24T14:48:19.559" v="717"/>
          <ac:spMkLst>
            <pc:docMk/>
            <pc:sldMk cId="17297904" sldId="402"/>
            <ac:spMk id="423" creationId="{BD9ADC1F-7E7D-47F4-880D-A2452FE9599B}"/>
          </ac:spMkLst>
        </pc:spChg>
        <pc:spChg chg="mod">
          <ac:chgData name="hassan MH" userId="84cd2103f36ef0dc" providerId="LiveId" clId="{503E8875-88F6-4C29-BD5A-496F9A349BB6}" dt="2022-04-24T14:48:19.559" v="717"/>
          <ac:spMkLst>
            <pc:docMk/>
            <pc:sldMk cId="17297904" sldId="402"/>
            <ac:spMk id="424" creationId="{4A18C9BD-D826-459D-B8B2-48958ED67CD1}"/>
          </ac:spMkLst>
        </pc:spChg>
        <pc:spChg chg="mod">
          <ac:chgData name="hassan MH" userId="84cd2103f36ef0dc" providerId="LiveId" clId="{503E8875-88F6-4C29-BD5A-496F9A349BB6}" dt="2022-04-24T14:48:19.559" v="717"/>
          <ac:spMkLst>
            <pc:docMk/>
            <pc:sldMk cId="17297904" sldId="402"/>
            <ac:spMk id="425" creationId="{CD0243EB-5C63-41A5-BA08-6328AA06A3BC}"/>
          </ac:spMkLst>
        </pc:spChg>
        <pc:spChg chg="mod">
          <ac:chgData name="hassan MH" userId="84cd2103f36ef0dc" providerId="LiveId" clId="{503E8875-88F6-4C29-BD5A-496F9A349BB6}" dt="2022-04-24T14:48:19.559" v="717"/>
          <ac:spMkLst>
            <pc:docMk/>
            <pc:sldMk cId="17297904" sldId="402"/>
            <ac:spMk id="426" creationId="{86088709-2819-43EA-998C-EBE792F62C93}"/>
          </ac:spMkLst>
        </pc:spChg>
        <pc:spChg chg="mod">
          <ac:chgData name="hassan MH" userId="84cd2103f36ef0dc" providerId="LiveId" clId="{503E8875-88F6-4C29-BD5A-496F9A349BB6}" dt="2022-04-24T14:48:19.559" v="717"/>
          <ac:spMkLst>
            <pc:docMk/>
            <pc:sldMk cId="17297904" sldId="402"/>
            <ac:spMk id="427" creationId="{08ABB944-DBF7-44A8-8755-BE398A7602D8}"/>
          </ac:spMkLst>
        </pc:spChg>
        <pc:spChg chg="mod">
          <ac:chgData name="hassan MH" userId="84cd2103f36ef0dc" providerId="LiveId" clId="{503E8875-88F6-4C29-BD5A-496F9A349BB6}" dt="2022-04-24T14:48:19.559" v="717"/>
          <ac:spMkLst>
            <pc:docMk/>
            <pc:sldMk cId="17297904" sldId="402"/>
            <ac:spMk id="428" creationId="{3ED9E5FE-E842-44D5-8F83-5B200657FB06}"/>
          </ac:spMkLst>
        </pc:spChg>
        <pc:spChg chg="mod">
          <ac:chgData name="hassan MH" userId="84cd2103f36ef0dc" providerId="LiveId" clId="{503E8875-88F6-4C29-BD5A-496F9A349BB6}" dt="2022-04-24T14:48:19.559" v="717"/>
          <ac:spMkLst>
            <pc:docMk/>
            <pc:sldMk cId="17297904" sldId="402"/>
            <ac:spMk id="429" creationId="{2DD0BF1A-147F-4C06-9713-4BD1870BC614}"/>
          </ac:spMkLst>
        </pc:spChg>
        <pc:spChg chg="mod">
          <ac:chgData name="hassan MH" userId="84cd2103f36ef0dc" providerId="LiveId" clId="{503E8875-88F6-4C29-BD5A-496F9A349BB6}" dt="2022-04-24T14:48:19.559" v="717"/>
          <ac:spMkLst>
            <pc:docMk/>
            <pc:sldMk cId="17297904" sldId="402"/>
            <ac:spMk id="430" creationId="{7BD57935-6D0F-4EC5-B22F-3A048F66D34A}"/>
          </ac:spMkLst>
        </pc:spChg>
        <pc:spChg chg="mod">
          <ac:chgData name="hassan MH" userId="84cd2103f36ef0dc" providerId="LiveId" clId="{503E8875-88F6-4C29-BD5A-496F9A349BB6}" dt="2022-04-24T14:48:19.559" v="717"/>
          <ac:spMkLst>
            <pc:docMk/>
            <pc:sldMk cId="17297904" sldId="402"/>
            <ac:spMk id="431" creationId="{6A1F0DE7-4D82-46C9-B6FB-C5ED7D47B018}"/>
          </ac:spMkLst>
        </pc:spChg>
        <pc:spChg chg="mod">
          <ac:chgData name="hassan MH" userId="84cd2103f36ef0dc" providerId="LiveId" clId="{503E8875-88F6-4C29-BD5A-496F9A349BB6}" dt="2022-04-24T14:48:19.559" v="717"/>
          <ac:spMkLst>
            <pc:docMk/>
            <pc:sldMk cId="17297904" sldId="402"/>
            <ac:spMk id="432" creationId="{D66848B2-2AEC-4BE4-8BDF-C48364923F89}"/>
          </ac:spMkLst>
        </pc:spChg>
        <pc:spChg chg="mod">
          <ac:chgData name="hassan MH" userId="84cd2103f36ef0dc" providerId="LiveId" clId="{503E8875-88F6-4C29-BD5A-496F9A349BB6}" dt="2022-04-24T14:48:19.559" v="717"/>
          <ac:spMkLst>
            <pc:docMk/>
            <pc:sldMk cId="17297904" sldId="402"/>
            <ac:spMk id="433" creationId="{B12B4294-B3F6-41CC-99EC-1279673488AB}"/>
          </ac:spMkLst>
        </pc:spChg>
        <pc:spChg chg="mod">
          <ac:chgData name="hassan MH" userId="84cd2103f36ef0dc" providerId="LiveId" clId="{503E8875-88F6-4C29-BD5A-496F9A349BB6}" dt="2022-04-24T14:48:19.559" v="717"/>
          <ac:spMkLst>
            <pc:docMk/>
            <pc:sldMk cId="17297904" sldId="402"/>
            <ac:spMk id="434" creationId="{CB224A29-3610-4142-9C10-329BC9C924CC}"/>
          </ac:spMkLst>
        </pc:spChg>
        <pc:spChg chg="mod">
          <ac:chgData name="hassan MH" userId="84cd2103f36ef0dc" providerId="LiveId" clId="{503E8875-88F6-4C29-BD5A-496F9A349BB6}" dt="2022-04-24T14:48:19.559" v="717"/>
          <ac:spMkLst>
            <pc:docMk/>
            <pc:sldMk cId="17297904" sldId="402"/>
            <ac:spMk id="435" creationId="{8F02B831-FE59-4E3C-A87E-C14DCDF8E40E}"/>
          </ac:spMkLst>
        </pc:spChg>
        <pc:spChg chg="mod">
          <ac:chgData name="hassan MH" userId="84cd2103f36ef0dc" providerId="LiveId" clId="{503E8875-88F6-4C29-BD5A-496F9A349BB6}" dt="2022-04-24T14:48:19.559" v="717"/>
          <ac:spMkLst>
            <pc:docMk/>
            <pc:sldMk cId="17297904" sldId="402"/>
            <ac:spMk id="436" creationId="{C1F43907-6FC4-4E18-A45D-A1AA459238EC}"/>
          </ac:spMkLst>
        </pc:spChg>
        <pc:spChg chg="mod">
          <ac:chgData name="hassan MH" userId="84cd2103f36ef0dc" providerId="LiveId" clId="{503E8875-88F6-4C29-BD5A-496F9A349BB6}" dt="2022-04-24T14:48:19.559" v="717"/>
          <ac:spMkLst>
            <pc:docMk/>
            <pc:sldMk cId="17297904" sldId="402"/>
            <ac:spMk id="437" creationId="{0FB7FF1D-4EDD-4F9E-A204-A37A4F47ECE0}"/>
          </ac:spMkLst>
        </pc:spChg>
        <pc:spChg chg="mod">
          <ac:chgData name="hassan MH" userId="84cd2103f36ef0dc" providerId="LiveId" clId="{503E8875-88F6-4C29-BD5A-496F9A349BB6}" dt="2022-04-24T14:48:19.559" v="717"/>
          <ac:spMkLst>
            <pc:docMk/>
            <pc:sldMk cId="17297904" sldId="402"/>
            <ac:spMk id="438" creationId="{37978815-7070-4A5C-A5C8-C77916CF785B}"/>
          </ac:spMkLst>
        </pc:spChg>
        <pc:spChg chg="mod">
          <ac:chgData name="hassan MH" userId="84cd2103f36ef0dc" providerId="LiveId" clId="{503E8875-88F6-4C29-BD5A-496F9A349BB6}" dt="2022-04-24T14:48:19.559" v="717"/>
          <ac:spMkLst>
            <pc:docMk/>
            <pc:sldMk cId="17297904" sldId="402"/>
            <ac:spMk id="439" creationId="{2DD5359C-FBED-4A45-8B1B-CE77FC643304}"/>
          </ac:spMkLst>
        </pc:spChg>
        <pc:spChg chg="mod">
          <ac:chgData name="hassan MH" userId="84cd2103f36ef0dc" providerId="LiveId" clId="{503E8875-88F6-4C29-BD5A-496F9A349BB6}" dt="2022-04-24T14:48:19.559" v="717"/>
          <ac:spMkLst>
            <pc:docMk/>
            <pc:sldMk cId="17297904" sldId="402"/>
            <ac:spMk id="440" creationId="{92A97B29-B95F-4968-8FEB-0911FAFBE9E9}"/>
          </ac:spMkLst>
        </pc:spChg>
        <pc:spChg chg="mod">
          <ac:chgData name="hassan MH" userId="84cd2103f36ef0dc" providerId="LiveId" clId="{503E8875-88F6-4C29-BD5A-496F9A349BB6}" dt="2022-04-24T14:48:19.559" v="717"/>
          <ac:spMkLst>
            <pc:docMk/>
            <pc:sldMk cId="17297904" sldId="402"/>
            <ac:spMk id="441" creationId="{A2E95CDF-059B-48ED-B390-331FD89C2696}"/>
          </ac:spMkLst>
        </pc:spChg>
        <pc:spChg chg="mod">
          <ac:chgData name="hassan MH" userId="84cd2103f36ef0dc" providerId="LiveId" clId="{503E8875-88F6-4C29-BD5A-496F9A349BB6}" dt="2022-04-24T14:48:19.559" v="717"/>
          <ac:spMkLst>
            <pc:docMk/>
            <pc:sldMk cId="17297904" sldId="402"/>
            <ac:spMk id="442" creationId="{F158728D-A8C3-40F2-9B9D-6F72E56DA234}"/>
          </ac:spMkLst>
        </pc:spChg>
        <pc:spChg chg="mod">
          <ac:chgData name="hassan MH" userId="84cd2103f36ef0dc" providerId="LiveId" clId="{503E8875-88F6-4C29-BD5A-496F9A349BB6}" dt="2022-04-24T14:48:19.559" v="717"/>
          <ac:spMkLst>
            <pc:docMk/>
            <pc:sldMk cId="17297904" sldId="402"/>
            <ac:spMk id="443" creationId="{48B8373D-4897-4FE1-849C-6BF2762EF327}"/>
          </ac:spMkLst>
        </pc:spChg>
        <pc:spChg chg="mod">
          <ac:chgData name="hassan MH" userId="84cd2103f36ef0dc" providerId="LiveId" clId="{503E8875-88F6-4C29-BD5A-496F9A349BB6}" dt="2022-04-24T14:48:19.559" v="717"/>
          <ac:spMkLst>
            <pc:docMk/>
            <pc:sldMk cId="17297904" sldId="402"/>
            <ac:spMk id="444" creationId="{41FF287C-2907-4F1A-AAD6-B867DFDFA296}"/>
          </ac:spMkLst>
        </pc:spChg>
        <pc:spChg chg="mod">
          <ac:chgData name="hassan MH" userId="84cd2103f36ef0dc" providerId="LiveId" clId="{503E8875-88F6-4C29-BD5A-496F9A349BB6}" dt="2022-04-24T14:48:19.559" v="717"/>
          <ac:spMkLst>
            <pc:docMk/>
            <pc:sldMk cId="17297904" sldId="402"/>
            <ac:spMk id="445" creationId="{D86C1BDE-204C-4603-AAD8-406C779BDADE}"/>
          </ac:spMkLst>
        </pc:spChg>
        <pc:spChg chg="mod">
          <ac:chgData name="hassan MH" userId="84cd2103f36ef0dc" providerId="LiveId" clId="{503E8875-88F6-4C29-BD5A-496F9A349BB6}" dt="2022-04-24T14:48:19.559" v="717"/>
          <ac:spMkLst>
            <pc:docMk/>
            <pc:sldMk cId="17297904" sldId="402"/>
            <ac:spMk id="446" creationId="{F348A131-6E9D-4971-A60F-DC7E2B3F5CBA}"/>
          </ac:spMkLst>
        </pc:spChg>
        <pc:spChg chg="mod">
          <ac:chgData name="hassan MH" userId="84cd2103f36ef0dc" providerId="LiveId" clId="{503E8875-88F6-4C29-BD5A-496F9A349BB6}" dt="2022-04-24T14:48:19.559" v="717"/>
          <ac:spMkLst>
            <pc:docMk/>
            <pc:sldMk cId="17297904" sldId="402"/>
            <ac:spMk id="447" creationId="{EF906297-BFF0-44A0-92F9-156923CA55E0}"/>
          </ac:spMkLst>
        </pc:spChg>
        <pc:spChg chg="mod">
          <ac:chgData name="hassan MH" userId="84cd2103f36ef0dc" providerId="LiveId" clId="{503E8875-88F6-4C29-BD5A-496F9A349BB6}" dt="2022-04-24T14:48:19.559" v="717"/>
          <ac:spMkLst>
            <pc:docMk/>
            <pc:sldMk cId="17297904" sldId="402"/>
            <ac:spMk id="448" creationId="{28EA393D-9B5C-4E47-A58A-CB9609ADA288}"/>
          </ac:spMkLst>
        </pc:spChg>
        <pc:spChg chg="mod">
          <ac:chgData name="hassan MH" userId="84cd2103f36ef0dc" providerId="LiveId" clId="{503E8875-88F6-4C29-BD5A-496F9A349BB6}" dt="2022-04-24T14:48:19.559" v="717"/>
          <ac:spMkLst>
            <pc:docMk/>
            <pc:sldMk cId="17297904" sldId="402"/>
            <ac:spMk id="449" creationId="{C37F6AA5-9837-4713-B5D5-C6EAB67A8892}"/>
          </ac:spMkLst>
        </pc:spChg>
        <pc:spChg chg="mod">
          <ac:chgData name="hassan MH" userId="84cd2103f36ef0dc" providerId="LiveId" clId="{503E8875-88F6-4C29-BD5A-496F9A349BB6}" dt="2022-04-24T14:48:19.559" v="717"/>
          <ac:spMkLst>
            <pc:docMk/>
            <pc:sldMk cId="17297904" sldId="402"/>
            <ac:spMk id="450" creationId="{05823074-C747-4F03-920A-0DD6B144B935}"/>
          </ac:spMkLst>
        </pc:spChg>
        <pc:spChg chg="mod">
          <ac:chgData name="hassan MH" userId="84cd2103f36ef0dc" providerId="LiveId" clId="{503E8875-88F6-4C29-BD5A-496F9A349BB6}" dt="2022-04-24T14:48:19.559" v="717"/>
          <ac:spMkLst>
            <pc:docMk/>
            <pc:sldMk cId="17297904" sldId="402"/>
            <ac:spMk id="451" creationId="{73422A06-C6CC-4172-A746-BD364D7E4CB8}"/>
          </ac:spMkLst>
        </pc:spChg>
        <pc:spChg chg="mod">
          <ac:chgData name="hassan MH" userId="84cd2103f36ef0dc" providerId="LiveId" clId="{503E8875-88F6-4C29-BD5A-496F9A349BB6}" dt="2022-04-24T14:48:19.559" v="717"/>
          <ac:spMkLst>
            <pc:docMk/>
            <pc:sldMk cId="17297904" sldId="402"/>
            <ac:spMk id="452" creationId="{5BCC4E80-E816-47BF-94A2-697912DCCA6F}"/>
          </ac:spMkLst>
        </pc:spChg>
        <pc:spChg chg="mod">
          <ac:chgData name="hassan MH" userId="84cd2103f36ef0dc" providerId="LiveId" clId="{503E8875-88F6-4C29-BD5A-496F9A349BB6}" dt="2022-04-24T14:48:19.559" v="717"/>
          <ac:spMkLst>
            <pc:docMk/>
            <pc:sldMk cId="17297904" sldId="402"/>
            <ac:spMk id="454" creationId="{B7F81C3F-A42A-4BD4-B418-098622EC5B5F}"/>
          </ac:spMkLst>
        </pc:spChg>
        <pc:spChg chg="mod">
          <ac:chgData name="hassan MH" userId="84cd2103f36ef0dc" providerId="LiveId" clId="{503E8875-88F6-4C29-BD5A-496F9A349BB6}" dt="2022-04-24T14:48:19.559" v="717"/>
          <ac:spMkLst>
            <pc:docMk/>
            <pc:sldMk cId="17297904" sldId="402"/>
            <ac:spMk id="455" creationId="{2ACC5F40-48B7-477D-9970-634235122E3E}"/>
          </ac:spMkLst>
        </pc:spChg>
        <pc:spChg chg="mod">
          <ac:chgData name="hassan MH" userId="84cd2103f36ef0dc" providerId="LiveId" clId="{503E8875-88F6-4C29-BD5A-496F9A349BB6}" dt="2022-04-24T14:48:19.559" v="717"/>
          <ac:spMkLst>
            <pc:docMk/>
            <pc:sldMk cId="17297904" sldId="402"/>
            <ac:spMk id="456" creationId="{4F731D4A-BB07-48F2-89AC-2E404D814238}"/>
          </ac:spMkLst>
        </pc:spChg>
        <pc:spChg chg="mod">
          <ac:chgData name="hassan MH" userId="84cd2103f36ef0dc" providerId="LiveId" clId="{503E8875-88F6-4C29-BD5A-496F9A349BB6}" dt="2022-04-24T14:48:19.559" v="717"/>
          <ac:spMkLst>
            <pc:docMk/>
            <pc:sldMk cId="17297904" sldId="402"/>
            <ac:spMk id="457" creationId="{F0CD7EBA-D31D-4EC4-97ED-5AAC41D497FA}"/>
          </ac:spMkLst>
        </pc:spChg>
        <pc:spChg chg="mod">
          <ac:chgData name="hassan MH" userId="84cd2103f36ef0dc" providerId="LiveId" clId="{503E8875-88F6-4C29-BD5A-496F9A349BB6}" dt="2022-04-24T14:48:19.559" v="717"/>
          <ac:spMkLst>
            <pc:docMk/>
            <pc:sldMk cId="17297904" sldId="402"/>
            <ac:spMk id="458" creationId="{69ACD7CE-3329-4E49-9438-4E7CDC1E6DC8}"/>
          </ac:spMkLst>
        </pc:spChg>
        <pc:spChg chg="mod">
          <ac:chgData name="hassan MH" userId="84cd2103f36ef0dc" providerId="LiveId" clId="{503E8875-88F6-4C29-BD5A-496F9A349BB6}" dt="2022-04-24T14:48:19.559" v="717"/>
          <ac:spMkLst>
            <pc:docMk/>
            <pc:sldMk cId="17297904" sldId="402"/>
            <ac:spMk id="459" creationId="{97AE619C-750B-479F-BCF2-4E715B3B790F}"/>
          </ac:spMkLst>
        </pc:spChg>
        <pc:spChg chg="mod">
          <ac:chgData name="hassan MH" userId="84cd2103f36ef0dc" providerId="LiveId" clId="{503E8875-88F6-4C29-BD5A-496F9A349BB6}" dt="2022-04-24T14:48:19.559" v="717"/>
          <ac:spMkLst>
            <pc:docMk/>
            <pc:sldMk cId="17297904" sldId="402"/>
            <ac:spMk id="460" creationId="{072BDE62-7895-4CC5-B2CA-EBF008056639}"/>
          </ac:spMkLst>
        </pc:spChg>
        <pc:spChg chg="mod">
          <ac:chgData name="hassan MH" userId="84cd2103f36ef0dc" providerId="LiveId" clId="{503E8875-88F6-4C29-BD5A-496F9A349BB6}" dt="2022-04-24T14:48:19.559" v="717"/>
          <ac:spMkLst>
            <pc:docMk/>
            <pc:sldMk cId="17297904" sldId="402"/>
            <ac:spMk id="461" creationId="{6876A1B4-7752-4579-9508-D6717527833C}"/>
          </ac:spMkLst>
        </pc:spChg>
        <pc:spChg chg="mod">
          <ac:chgData name="hassan MH" userId="84cd2103f36ef0dc" providerId="LiveId" clId="{503E8875-88F6-4C29-BD5A-496F9A349BB6}" dt="2022-04-24T14:48:19.559" v="717"/>
          <ac:spMkLst>
            <pc:docMk/>
            <pc:sldMk cId="17297904" sldId="402"/>
            <ac:spMk id="462" creationId="{10081758-4E2C-47BE-80A4-A5086323330B}"/>
          </ac:spMkLst>
        </pc:spChg>
        <pc:spChg chg="mod">
          <ac:chgData name="hassan MH" userId="84cd2103f36ef0dc" providerId="LiveId" clId="{503E8875-88F6-4C29-BD5A-496F9A349BB6}" dt="2022-04-24T14:48:19.559" v="717"/>
          <ac:spMkLst>
            <pc:docMk/>
            <pc:sldMk cId="17297904" sldId="402"/>
            <ac:spMk id="463" creationId="{18C1957D-5698-4469-93BD-65947D5CC963}"/>
          </ac:spMkLst>
        </pc:spChg>
        <pc:spChg chg="mod">
          <ac:chgData name="hassan MH" userId="84cd2103f36ef0dc" providerId="LiveId" clId="{503E8875-88F6-4C29-BD5A-496F9A349BB6}" dt="2022-04-24T14:48:19.559" v="717"/>
          <ac:spMkLst>
            <pc:docMk/>
            <pc:sldMk cId="17297904" sldId="402"/>
            <ac:spMk id="464" creationId="{C28C3078-7F58-4022-89A8-55B0C72716B9}"/>
          </ac:spMkLst>
        </pc:spChg>
        <pc:spChg chg="mod">
          <ac:chgData name="hassan MH" userId="84cd2103f36ef0dc" providerId="LiveId" clId="{503E8875-88F6-4C29-BD5A-496F9A349BB6}" dt="2022-04-24T14:48:19.559" v="717"/>
          <ac:spMkLst>
            <pc:docMk/>
            <pc:sldMk cId="17297904" sldId="402"/>
            <ac:spMk id="465" creationId="{B8744180-58CE-4E70-B97C-2D650E2D4B88}"/>
          </ac:spMkLst>
        </pc:spChg>
        <pc:spChg chg="mod">
          <ac:chgData name="hassan MH" userId="84cd2103f36ef0dc" providerId="LiveId" clId="{503E8875-88F6-4C29-BD5A-496F9A349BB6}" dt="2022-04-24T14:48:19.559" v="717"/>
          <ac:spMkLst>
            <pc:docMk/>
            <pc:sldMk cId="17297904" sldId="402"/>
            <ac:spMk id="466" creationId="{1183EA6F-F0EC-4107-BBC3-459387D8A2E4}"/>
          </ac:spMkLst>
        </pc:spChg>
        <pc:spChg chg="mod">
          <ac:chgData name="hassan MH" userId="84cd2103f36ef0dc" providerId="LiveId" clId="{503E8875-88F6-4C29-BD5A-496F9A349BB6}" dt="2022-04-24T14:48:19.559" v="717"/>
          <ac:spMkLst>
            <pc:docMk/>
            <pc:sldMk cId="17297904" sldId="402"/>
            <ac:spMk id="467" creationId="{A1EBF130-C35E-4C89-BD9E-ED8979EC4EC4}"/>
          </ac:spMkLst>
        </pc:spChg>
        <pc:spChg chg="mod">
          <ac:chgData name="hassan MH" userId="84cd2103f36ef0dc" providerId="LiveId" clId="{503E8875-88F6-4C29-BD5A-496F9A349BB6}" dt="2022-04-24T14:48:19.559" v="717"/>
          <ac:spMkLst>
            <pc:docMk/>
            <pc:sldMk cId="17297904" sldId="402"/>
            <ac:spMk id="468" creationId="{382B010E-E1CD-4894-89F9-8D72C8D232C8}"/>
          </ac:spMkLst>
        </pc:spChg>
        <pc:spChg chg="mod">
          <ac:chgData name="hassan MH" userId="84cd2103f36ef0dc" providerId="LiveId" clId="{503E8875-88F6-4C29-BD5A-496F9A349BB6}" dt="2022-04-24T14:48:19.559" v="717"/>
          <ac:spMkLst>
            <pc:docMk/>
            <pc:sldMk cId="17297904" sldId="402"/>
            <ac:spMk id="469" creationId="{C9D7254F-1AEC-4816-B10A-A5F8B03C7397}"/>
          </ac:spMkLst>
        </pc:spChg>
        <pc:spChg chg="mod">
          <ac:chgData name="hassan MH" userId="84cd2103f36ef0dc" providerId="LiveId" clId="{503E8875-88F6-4C29-BD5A-496F9A349BB6}" dt="2022-04-24T14:48:19.559" v="717"/>
          <ac:spMkLst>
            <pc:docMk/>
            <pc:sldMk cId="17297904" sldId="402"/>
            <ac:spMk id="470" creationId="{757EB8B1-A3F7-4DBB-9F6C-EAE5B7885D1D}"/>
          </ac:spMkLst>
        </pc:spChg>
        <pc:spChg chg="mod">
          <ac:chgData name="hassan MH" userId="84cd2103f36ef0dc" providerId="LiveId" clId="{503E8875-88F6-4C29-BD5A-496F9A349BB6}" dt="2022-04-24T14:48:19.559" v="717"/>
          <ac:spMkLst>
            <pc:docMk/>
            <pc:sldMk cId="17297904" sldId="402"/>
            <ac:spMk id="471" creationId="{CBCCC8EB-8534-4DDE-AEAD-318A607D924F}"/>
          </ac:spMkLst>
        </pc:spChg>
        <pc:spChg chg="mod">
          <ac:chgData name="hassan MH" userId="84cd2103f36ef0dc" providerId="LiveId" clId="{503E8875-88F6-4C29-BD5A-496F9A349BB6}" dt="2022-04-24T14:48:19.559" v="717"/>
          <ac:spMkLst>
            <pc:docMk/>
            <pc:sldMk cId="17297904" sldId="402"/>
            <ac:spMk id="472" creationId="{C986C7A8-0B97-4B69-9E1F-F5BEFA6D0E7F}"/>
          </ac:spMkLst>
        </pc:spChg>
        <pc:spChg chg="mod">
          <ac:chgData name="hassan MH" userId="84cd2103f36ef0dc" providerId="LiveId" clId="{503E8875-88F6-4C29-BD5A-496F9A349BB6}" dt="2022-04-24T14:48:19.559" v="717"/>
          <ac:spMkLst>
            <pc:docMk/>
            <pc:sldMk cId="17297904" sldId="402"/>
            <ac:spMk id="473" creationId="{F2344BA1-C7D8-4F0F-BB0B-80142CC6AF51}"/>
          </ac:spMkLst>
        </pc:spChg>
        <pc:spChg chg="mod">
          <ac:chgData name="hassan MH" userId="84cd2103f36ef0dc" providerId="LiveId" clId="{503E8875-88F6-4C29-BD5A-496F9A349BB6}" dt="2022-04-24T14:48:19.559" v="717"/>
          <ac:spMkLst>
            <pc:docMk/>
            <pc:sldMk cId="17297904" sldId="402"/>
            <ac:spMk id="474" creationId="{01FA63BA-0FB6-4E23-A8F1-EA4457498755}"/>
          </ac:spMkLst>
        </pc:spChg>
        <pc:spChg chg="mod">
          <ac:chgData name="hassan MH" userId="84cd2103f36ef0dc" providerId="LiveId" clId="{503E8875-88F6-4C29-BD5A-496F9A349BB6}" dt="2022-04-24T14:48:19.559" v="717"/>
          <ac:spMkLst>
            <pc:docMk/>
            <pc:sldMk cId="17297904" sldId="402"/>
            <ac:spMk id="475" creationId="{4C8F62FC-1FAE-40FF-89BC-EA7E86FD5C60}"/>
          </ac:spMkLst>
        </pc:spChg>
        <pc:spChg chg="mod">
          <ac:chgData name="hassan MH" userId="84cd2103f36ef0dc" providerId="LiveId" clId="{503E8875-88F6-4C29-BD5A-496F9A349BB6}" dt="2022-04-24T14:48:19.559" v="717"/>
          <ac:spMkLst>
            <pc:docMk/>
            <pc:sldMk cId="17297904" sldId="402"/>
            <ac:spMk id="478" creationId="{95F3A0C4-60E5-4AAB-9427-EF168271766B}"/>
          </ac:spMkLst>
        </pc:spChg>
        <pc:spChg chg="mod">
          <ac:chgData name="hassan MH" userId="84cd2103f36ef0dc" providerId="LiveId" clId="{503E8875-88F6-4C29-BD5A-496F9A349BB6}" dt="2022-04-24T14:48:19.559" v="717"/>
          <ac:spMkLst>
            <pc:docMk/>
            <pc:sldMk cId="17297904" sldId="402"/>
            <ac:spMk id="479" creationId="{73AD2A75-5ACE-478F-A058-F9B456089371}"/>
          </ac:spMkLst>
        </pc:spChg>
        <pc:spChg chg="mod">
          <ac:chgData name="hassan MH" userId="84cd2103f36ef0dc" providerId="LiveId" clId="{503E8875-88F6-4C29-BD5A-496F9A349BB6}" dt="2022-04-24T14:48:19.559" v="717"/>
          <ac:spMkLst>
            <pc:docMk/>
            <pc:sldMk cId="17297904" sldId="402"/>
            <ac:spMk id="480" creationId="{27F363B0-4180-4CDF-B961-7F3ECBACFCB7}"/>
          </ac:spMkLst>
        </pc:spChg>
        <pc:spChg chg="mod">
          <ac:chgData name="hassan MH" userId="84cd2103f36ef0dc" providerId="LiveId" clId="{503E8875-88F6-4C29-BD5A-496F9A349BB6}" dt="2022-04-24T14:48:19.559" v="717"/>
          <ac:spMkLst>
            <pc:docMk/>
            <pc:sldMk cId="17297904" sldId="402"/>
            <ac:spMk id="481" creationId="{16260400-D573-4302-9F39-C228BE30C246}"/>
          </ac:spMkLst>
        </pc:spChg>
        <pc:spChg chg="mod">
          <ac:chgData name="hassan MH" userId="84cd2103f36ef0dc" providerId="LiveId" clId="{503E8875-88F6-4C29-BD5A-496F9A349BB6}" dt="2022-04-24T14:48:19.559" v="717"/>
          <ac:spMkLst>
            <pc:docMk/>
            <pc:sldMk cId="17297904" sldId="402"/>
            <ac:spMk id="482" creationId="{A0CD59D8-C9A7-4DE4-9F14-5AF136D068FF}"/>
          </ac:spMkLst>
        </pc:spChg>
        <pc:spChg chg="mod">
          <ac:chgData name="hassan MH" userId="84cd2103f36ef0dc" providerId="LiveId" clId="{503E8875-88F6-4C29-BD5A-496F9A349BB6}" dt="2022-04-24T14:48:19.559" v="717"/>
          <ac:spMkLst>
            <pc:docMk/>
            <pc:sldMk cId="17297904" sldId="402"/>
            <ac:spMk id="483" creationId="{1E61129F-D391-43DE-AE7F-EC96B2F78AB9}"/>
          </ac:spMkLst>
        </pc:spChg>
        <pc:spChg chg="mod">
          <ac:chgData name="hassan MH" userId="84cd2103f36ef0dc" providerId="LiveId" clId="{503E8875-88F6-4C29-BD5A-496F9A349BB6}" dt="2022-04-24T14:48:19.559" v="717"/>
          <ac:spMkLst>
            <pc:docMk/>
            <pc:sldMk cId="17297904" sldId="402"/>
            <ac:spMk id="484" creationId="{8F3239E5-A44B-417E-B09C-73695A03174D}"/>
          </ac:spMkLst>
        </pc:spChg>
        <pc:spChg chg="mod">
          <ac:chgData name="hassan MH" userId="84cd2103f36ef0dc" providerId="LiveId" clId="{503E8875-88F6-4C29-BD5A-496F9A349BB6}" dt="2022-04-24T14:48:19.559" v="717"/>
          <ac:spMkLst>
            <pc:docMk/>
            <pc:sldMk cId="17297904" sldId="402"/>
            <ac:spMk id="486" creationId="{12B4EFB2-61FE-4BF6-9BFA-66C4C08C0CDE}"/>
          </ac:spMkLst>
        </pc:spChg>
        <pc:spChg chg="mod">
          <ac:chgData name="hassan MH" userId="84cd2103f36ef0dc" providerId="LiveId" clId="{503E8875-88F6-4C29-BD5A-496F9A349BB6}" dt="2022-04-24T14:48:19.559" v="717"/>
          <ac:spMkLst>
            <pc:docMk/>
            <pc:sldMk cId="17297904" sldId="402"/>
            <ac:spMk id="487" creationId="{2F673D22-A9C8-43DC-8DF0-044FF20907FB}"/>
          </ac:spMkLst>
        </pc:spChg>
        <pc:spChg chg="mod">
          <ac:chgData name="hassan MH" userId="84cd2103f36ef0dc" providerId="LiveId" clId="{503E8875-88F6-4C29-BD5A-496F9A349BB6}" dt="2022-04-24T14:48:19.559" v="717"/>
          <ac:spMkLst>
            <pc:docMk/>
            <pc:sldMk cId="17297904" sldId="402"/>
            <ac:spMk id="488" creationId="{7CC70F48-1110-469E-A431-28CAAF1501DA}"/>
          </ac:spMkLst>
        </pc:spChg>
        <pc:spChg chg="mod">
          <ac:chgData name="hassan MH" userId="84cd2103f36ef0dc" providerId="LiveId" clId="{503E8875-88F6-4C29-BD5A-496F9A349BB6}" dt="2022-04-24T14:48:19.559" v="717"/>
          <ac:spMkLst>
            <pc:docMk/>
            <pc:sldMk cId="17297904" sldId="402"/>
            <ac:spMk id="489" creationId="{0959F055-5917-453B-9183-E516077FD138}"/>
          </ac:spMkLst>
        </pc:spChg>
        <pc:spChg chg="mod">
          <ac:chgData name="hassan MH" userId="84cd2103f36ef0dc" providerId="LiveId" clId="{503E8875-88F6-4C29-BD5A-496F9A349BB6}" dt="2022-04-24T14:48:19.559" v="717"/>
          <ac:spMkLst>
            <pc:docMk/>
            <pc:sldMk cId="17297904" sldId="402"/>
            <ac:spMk id="490" creationId="{B42768EF-AB84-4018-8313-8167887F3F18}"/>
          </ac:spMkLst>
        </pc:spChg>
        <pc:spChg chg="mod">
          <ac:chgData name="hassan MH" userId="84cd2103f36ef0dc" providerId="LiveId" clId="{503E8875-88F6-4C29-BD5A-496F9A349BB6}" dt="2022-04-24T14:48:19.559" v="717"/>
          <ac:spMkLst>
            <pc:docMk/>
            <pc:sldMk cId="17297904" sldId="402"/>
            <ac:spMk id="491" creationId="{07F300C5-A7B7-4FD2-B2E3-2BE3B7D7DCD9}"/>
          </ac:spMkLst>
        </pc:spChg>
        <pc:spChg chg="mod">
          <ac:chgData name="hassan MH" userId="84cd2103f36ef0dc" providerId="LiveId" clId="{503E8875-88F6-4C29-BD5A-496F9A349BB6}" dt="2022-04-24T14:48:19.559" v="717"/>
          <ac:spMkLst>
            <pc:docMk/>
            <pc:sldMk cId="17297904" sldId="402"/>
            <ac:spMk id="492" creationId="{13440CD3-7D5A-4590-9433-6C82505C5494}"/>
          </ac:spMkLst>
        </pc:spChg>
        <pc:spChg chg="mod">
          <ac:chgData name="hassan MH" userId="84cd2103f36ef0dc" providerId="LiveId" clId="{503E8875-88F6-4C29-BD5A-496F9A349BB6}" dt="2022-04-24T14:48:19.559" v="717"/>
          <ac:spMkLst>
            <pc:docMk/>
            <pc:sldMk cId="17297904" sldId="402"/>
            <ac:spMk id="493" creationId="{62AAFB5F-7327-4A00-B7B2-C81A874F45F9}"/>
          </ac:spMkLst>
        </pc:spChg>
        <pc:spChg chg="mod">
          <ac:chgData name="hassan MH" userId="84cd2103f36ef0dc" providerId="LiveId" clId="{503E8875-88F6-4C29-BD5A-496F9A349BB6}" dt="2022-04-24T14:48:19.559" v="717"/>
          <ac:spMkLst>
            <pc:docMk/>
            <pc:sldMk cId="17297904" sldId="402"/>
            <ac:spMk id="494" creationId="{91F9ABB0-056B-4FA6-9091-19E0A0142271}"/>
          </ac:spMkLst>
        </pc:spChg>
        <pc:spChg chg="mod">
          <ac:chgData name="hassan MH" userId="84cd2103f36ef0dc" providerId="LiveId" clId="{503E8875-88F6-4C29-BD5A-496F9A349BB6}" dt="2022-04-24T14:48:19.559" v="717"/>
          <ac:spMkLst>
            <pc:docMk/>
            <pc:sldMk cId="17297904" sldId="402"/>
            <ac:spMk id="495" creationId="{3DF1E332-5CF8-4B2D-B04C-EB2F36B08088}"/>
          </ac:spMkLst>
        </pc:spChg>
        <pc:spChg chg="mod">
          <ac:chgData name="hassan MH" userId="84cd2103f36ef0dc" providerId="LiveId" clId="{503E8875-88F6-4C29-BD5A-496F9A349BB6}" dt="2022-04-24T14:48:32.044" v="720"/>
          <ac:spMkLst>
            <pc:docMk/>
            <pc:sldMk cId="17297904" sldId="402"/>
            <ac:spMk id="498" creationId="{2AEEA957-4D03-46C4-BCFD-AEC2740E90D2}"/>
          </ac:spMkLst>
        </pc:spChg>
        <pc:spChg chg="mod">
          <ac:chgData name="hassan MH" userId="84cd2103f36ef0dc" providerId="LiveId" clId="{503E8875-88F6-4C29-BD5A-496F9A349BB6}" dt="2022-04-24T14:48:32.044" v="720"/>
          <ac:spMkLst>
            <pc:docMk/>
            <pc:sldMk cId="17297904" sldId="402"/>
            <ac:spMk id="499" creationId="{06B6F37B-D3D4-4DBD-8EF8-72BC83786CC6}"/>
          </ac:spMkLst>
        </pc:spChg>
        <pc:spChg chg="mod">
          <ac:chgData name="hassan MH" userId="84cd2103f36ef0dc" providerId="LiveId" clId="{503E8875-88F6-4C29-BD5A-496F9A349BB6}" dt="2022-04-24T14:48:32.044" v="720"/>
          <ac:spMkLst>
            <pc:docMk/>
            <pc:sldMk cId="17297904" sldId="402"/>
            <ac:spMk id="500" creationId="{DA723F74-3537-4F55-87F0-C089FDED811A}"/>
          </ac:spMkLst>
        </pc:spChg>
        <pc:spChg chg="mod">
          <ac:chgData name="hassan MH" userId="84cd2103f36ef0dc" providerId="LiveId" clId="{503E8875-88F6-4C29-BD5A-496F9A349BB6}" dt="2022-04-24T14:48:32.044" v="720"/>
          <ac:spMkLst>
            <pc:docMk/>
            <pc:sldMk cId="17297904" sldId="402"/>
            <ac:spMk id="506" creationId="{88FDB16C-C44F-4F58-A416-DFA18BA157E4}"/>
          </ac:spMkLst>
        </pc:spChg>
        <pc:spChg chg="mod">
          <ac:chgData name="hassan MH" userId="84cd2103f36ef0dc" providerId="LiveId" clId="{503E8875-88F6-4C29-BD5A-496F9A349BB6}" dt="2022-04-24T14:48:32.044" v="720"/>
          <ac:spMkLst>
            <pc:docMk/>
            <pc:sldMk cId="17297904" sldId="402"/>
            <ac:spMk id="507" creationId="{5A5CF3DD-CC51-4093-99E1-8B2ED2A39775}"/>
          </ac:spMkLst>
        </pc:spChg>
        <pc:spChg chg="mod">
          <ac:chgData name="hassan MH" userId="84cd2103f36ef0dc" providerId="LiveId" clId="{503E8875-88F6-4C29-BD5A-496F9A349BB6}" dt="2022-04-24T14:48:32.044" v="720"/>
          <ac:spMkLst>
            <pc:docMk/>
            <pc:sldMk cId="17297904" sldId="402"/>
            <ac:spMk id="508" creationId="{7D0EB3E7-7619-413B-AEB5-6EF959D0F96D}"/>
          </ac:spMkLst>
        </pc:spChg>
        <pc:spChg chg="mod">
          <ac:chgData name="hassan MH" userId="84cd2103f36ef0dc" providerId="LiveId" clId="{503E8875-88F6-4C29-BD5A-496F9A349BB6}" dt="2022-04-24T14:48:32.044" v="720"/>
          <ac:spMkLst>
            <pc:docMk/>
            <pc:sldMk cId="17297904" sldId="402"/>
            <ac:spMk id="509" creationId="{573CF3AF-002C-4BFD-8DB3-0C99963C016E}"/>
          </ac:spMkLst>
        </pc:spChg>
        <pc:spChg chg="mod">
          <ac:chgData name="hassan MH" userId="84cd2103f36ef0dc" providerId="LiveId" clId="{503E8875-88F6-4C29-BD5A-496F9A349BB6}" dt="2022-04-24T14:48:32.044" v="720"/>
          <ac:spMkLst>
            <pc:docMk/>
            <pc:sldMk cId="17297904" sldId="402"/>
            <ac:spMk id="510" creationId="{7570305A-634B-4464-8ACB-31006B8266D7}"/>
          </ac:spMkLst>
        </pc:spChg>
        <pc:spChg chg="mod">
          <ac:chgData name="hassan MH" userId="84cd2103f36ef0dc" providerId="LiveId" clId="{503E8875-88F6-4C29-BD5A-496F9A349BB6}" dt="2022-04-24T14:48:32.044" v="720"/>
          <ac:spMkLst>
            <pc:docMk/>
            <pc:sldMk cId="17297904" sldId="402"/>
            <ac:spMk id="511" creationId="{C882DC1B-589A-4319-A97E-134CE8E89F8B}"/>
          </ac:spMkLst>
        </pc:spChg>
        <pc:spChg chg="mod">
          <ac:chgData name="hassan MH" userId="84cd2103f36ef0dc" providerId="LiveId" clId="{503E8875-88F6-4C29-BD5A-496F9A349BB6}" dt="2022-04-24T14:48:32.044" v="720"/>
          <ac:spMkLst>
            <pc:docMk/>
            <pc:sldMk cId="17297904" sldId="402"/>
            <ac:spMk id="512" creationId="{A932B900-3095-4083-A2BD-D6F9EB255947}"/>
          </ac:spMkLst>
        </pc:spChg>
        <pc:spChg chg="mod">
          <ac:chgData name="hassan MH" userId="84cd2103f36ef0dc" providerId="LiveId" clId="{503E8875-88F6-4C29-BD5A-496F9A349BB6}" dt="2022-04-24T14:48:32.044" v="720"/>
          <ac:spMkLst>
            <pc:docMk/>
            <pc:sldMk cId="17297904" sldId="402"/>
            <ac:spMk id="513" creationId="{0FEC333C-7DC9-450B-8C0B-5C0F4AA286C7}"/>
          </ac:spMkLst>
        </pc:spChg>
        <pc:spChg chg="mod">
          <ac:chgData name="hassan MH" userId="84cd2103f36ef0dc" providerId="LiveId" clId="{503E8875-88F6-4C29-BD5A-496F9A349BB6}" dt="2022-04-24T14:48:32.044" v="720"/>
          <ac:spMkLst>
            <pc:docMk/>
            <pc:sldMk cId="17297904" sldId="402"/>
            <ac:spMk id="514" creationId="{04E1AD2F-EA46-4331-AD58-EB3121002CC1}"/>
          </ac:spMkLst>
        </pc:spChg>
        <pc:spChg chg="mod">
          <ac:chgData name="hassan MH" userId="84cd2103f36ef0dc" providerId="LiveId" clId="{503E8875-88F6-4C29-BD5A-496F9A349BB6}" dt="2022-04-24T14:48:32.044" v="720"/>
          <ac:spMkLst>
            <pc:docMk/>
            <pc:sldMk cId="17297904" sldId="402"/>
            <ac:spMk id="515" creationId="{FC15AC2A-65B5-4D00-A026-40E30DC2369E}"/>
          </ac:spMkLst>
        </pc:spChg>
        <pc:spChg chg="mod">
          <ac:chgData name="hassan MH" userId="84cd2103f36ef0dc" providerId="LiveId" clId="{503E8875-88F6-4C29-BD5A-496F9A349BB6}" dt="2022-04-24T14:48:32.044" v="720"/>
          <ac:spMkLst>
            <pc:docMk/>
            <pc:sldMk cId="17297904" sldId="402"/>
            <ac:spMk id="516" creationId="{F23E8A1F-47D2-4323-B6C7-11511C6C742F}"/>
          </ac:spMkLst>
        </pc:spChg>
        <pc:spChg chg="mod">
          <ac:chgData name="hassan MH" userId="84cd2103f36ef0dc" providerId="LiveId" clId="{503E8875-88F6-4C29-BD5A-496F9A349BB6}" dt="2022-04-24T14:48:32.044" v="720"/>
          <ac:spMkLst>
            <pc:docMk/>
            <pc:sldMk cId="17297904" sldId="402"/>
            <ac:spMk id="517" creationId="{0A54C307-A382-47DA-AC7D-E21280D6C931}"/>
          </ac:spMkLst>
        </pc:spChg>
        <pc:spChg chg="mod">
          <ac:chgData name="hassan MH" userId="84cd2103f36ef0dc" providerId="LiveId" clId="{503E8875-88F6-4C29-BD5A-496F9A349BB6}" dt="2022-04-24T14:48:32.044" v="720"/>
          <ac:spMkLst>
            <pc:docMk/>
            <pc:sldMk cId="17297904" sldId="402"/>
            <ac:spMk id="518" creationId="{97C12151-C20D-42F7-A0BE-4149038B03B1}"/>
          </ac:spMkLst>
        </pc:spChg>
        <pc:spChg chg="mod">
          <ac:chgData name="hassan MH" userId="84cd2103f36ef0dc" providerId="LiveId" clId="{503E8875-88F6-4C29-BD5A-496F9A349BB6}" dt="2022-04-24T14:48:32.044" v="720"/>
          <ac:spMkLst>
            <pc:docMk/>
            <pc:sldMk cId="17297904" sldId="402"/>
            <ac:spMk id="519" creationId="{B55D257F-057A-42A0-A916-484107E69A00}"/>
          </ac:spMkLst>
        </pc:spChg>
        <pc:spChg chg="mod">
          <ac:chgData name="hassan MH" userId="84cd2103f36ef0dc" providerId="LiveId" clId="{503E8875-88F6-4C29-BD5A-496F9A349BB6}" dt="2022-04-24T14:48:32.044" v="720"/>
          <ac:spMkLst>
            <pc:docMk/>
            <pc:sldMk cId="17297904" sldId="402"/>
            <ac:spMk id="520" creationId="{05D19A7E-0F00-403A-ABBC-9E7820C56864}"/>
          </ac:spMkLst>
        </pc:spChg>
        <pc:spChg chg="mod">
          <ac:chgData name="hassan MH" userId="84cd2103f36ef0dc" providerId="LiveId" clId="{503E8875-88F6-4C29-BD5A-496F9A349BB6}" dt="2022-04-24T14:48:32.044" v="720"/>
          <ac:spMkLst>
            <pc:docMk/>
            <pc:sldMk cId="17297904" sldId="402"/>
            <ac:spMk id="521" creationId="{337A7B83-E70A-429D-961C-6BCA54D26698}"/>
          </ac:spMkLst>
        </pc:spChg>
        <pc:spChg chg="mod">
          <ac:chgData name="hassan MH" userId="84cd2103f36ef0dc" providerId="LiveId" clId="{503E8875-88F6-4C29-BD5A-496F9A349BB6}" dt="2022-04-24T14:48:32.044" v="720"/>
          <ac:spMkLst>
            <pc:docMk/>
            <pc:sldMk cId="17297904" sldId="402"/>
            <ac:spMk id="522" creationId="{DB2ABEAE-2E95-405C-8F4C-E5AAAB594914}"/>
          </ac:spMkLst>
        </pc:spChg>
        <pc:spChg chg="mod">
          <ac:chgData name="hassan MH" userId="84cd2103f36ef0dc" providerId="LiveId" clId="{503E8875-88F6-4C29-BD5A-496F9A349BB6}" dt="2022-04-24T14:48:32.044" v="720"/>
          <ac:spMkLst>
            <pc:docMk/>
            <pc:sldMk cId="17297904" sldId="402"/>
            <ac:spMk id="523" creationId="{49CA6383-ED6A-4E88-80A6-AC4644FEA143}"/>
          </ac:spMkLst>
        </pc:spChg>
        <pc:spChg chg="mod">
          <ac:chgData name="hassan MH" userId="84cd2103f36ef0dc" providerId="LiveId" clId="{503E8875-88F6-4C29-BD5A-496F9A349BB6}" dt="2022-04-24T14:48:32.044" v="720"/>
          <ac:spMkLst>
            <pc:docMk/>
            <pc:sldMk cId="17297904" sldId="402"/>
            <ac:spMk id="524" creationId="{38148572-944E-4767-9BBA-03B8D1321918}"/>
          </ac:spMkLst>
        </pc:spChg>
        <pc:spChg chg="mod">
          <ac:chgData name="hassan MH" userId="84cd2103f36ef0dc" providerId="LiveId" clId="{503E8875-88F6-4C29-BD5A-496F9A349BB6}" dt="2022-04-24T14:49:20.926" v="730"/>
          <ac:spMkLst>
            <pc:docMk/>
            <pc:sldMk cId="17297904" sldId="402"/>
            <ac:spMk id="527" creationId="{7210BA0D-2BE3-4648-93A2-B8D4BD7244DE}"/>
          </ac:spMkLst>
        </pc:spChg>
        <pc:spChg chg="mod">
          <ac:chgData name="hassan MH" userId="84cd2103f36ef0dc" providerId="LiveId" clId="{503E8875-88F6-4C29-BD5A-496F9A349BB6}" dt="2022-04-24T14:49:20.926" v="730"/>
          <ac:spMkLst>
            <pc:docMk/>
            <pc:sldMk cId="17297904" sldId="402"/>
            <ac:spMk id="528" creationId="{40104F53-4529-4144-9C23-87775B069B31}"/>
          </ac:spMkLst>
        </pc:spChg>
        <pc:spChg chg="mod">
          <ac:chgData name="hassan MH" userId="84cd2103f36ef0dc" providerId="LiveId" clId="{503E8875-88F6-4C29-BD5A-496F9A349BB6}" dt="2022-04-24T14:49:20.926" v="730"/>
          <ac:spMkLst>
            <pc:docMk/>
            <pc:sldMk cId="17297904" sldId="402"/>
            <ac:spMk id="529" creationId="{3E749C77-4FAC-497F-AA2D-507C0183A800}"/>
          </ac:spMkLst>
        </pc:spChg>
        <pc:spChg chg="mod">
          <ac:chgData name="hassan MH" userId="84cd2103f36ef0dc" providerId="LiveId" clId="{503E8875-88F6-4C29-BD5A-496F9A349BB6}" dt="2022-04-24T14:49:20.926" v="730"/>
          <ac:spMkLst>
            <pc:docMk/>
            <pc:sldMk cId="17297904" sldId="402"/>
            <ac:spMk id="530" creationId="{84C68026-4199-460C-BB18-918C8DD3621C}"/>
          </ac:spMkLst>
        </pc:spChg>
        <pc:spChg chg="mod">
          <ac:chgData name="hassan MH" userId="84cd2103f36ef0dc" providerId="LiveId" clId="{503E8875-88F6-4C29-BD5A-496F9A349BB6}" dt="2022-04-24T14:49:20.926" v="730"/>
          <ac:spMkLst>
            <pc:docMk/>
            <pc:sldMk cId="17297904" sldId="402"/>
            <ac:spMk id="533" creationId="{767B27C0-1E9A-4606-91EE-F5F444FD435B}"/>
          </ac:spMkLst>
        </pc:spChg>
        <pc:spChg chg="mod">
          <ac:chgData name="hassan MH" userId="84cd2103f36ef0dc" providerId="LiveId" clId="{503E8875-88F6-4C29-BD5A-496F9A349BB6}" dt="2022-04-24T14:49:20.926" v="730"/>
          <ac:spMkLst>
            <pc:docMk/>
            <pc:sldMk cId="17297904" sldId="402"/>
            <ac:spMk id="534" creationId="{4DA2DE46-1549-473E-A783-108B17B87304}"/>
          </ac:spMkLst>
        </pc:spChg>
        <pc:spChg chg="mod">
          <ac:chgData name="hassan MH" userId="84cd2103f36ef0dc" providerId="LiveId" clId="{503E8875-88F6-4C29-BD5A-496F9A349BB6}" dt="2022-04-24T14:49:20.926" v="730"/>
          <ac:spMkLst>
            <pc:docMk/>
            <pc:sldMk cId="17297904" sldId="402"/>
            <ac:spMk id="535" creationId="{5D3198A1-0773-43C1-9FBF-DEE9D05E308B}"/>
          </ac:spMkLst>
        </pc:spChg>
        <pc:spChg chg="mod">
          <ac:chgData name="hassan MH" userId="84cd2103f36ef0dc" providerId="LiveId" clId="{503E8875-88F6-4C29-BD5A-496F9A349BB6}" dt="2022-04-24T14:49:20.926" v="730"/>
          <ac:spMkLst>
            <pc:docMk/>
            <pc:sldMk cId="17297904" sldId="402"/>
            <ac:spMk id="536" creationId="{A8CD5CF0-7C02-4EAF-BC49-1F59D632674C}"/>
          </ac:spMkLst>
        </pc:spChg>
        <pc:spChg chg="mod">
          <ac:chgData name="hassan MH" userId="84cd2103f36ef0dc" providerId="LiveId" clId="{503E8875-88F6-4C29-BD5A-496F9A349BB6}" dt="2022-04-24T14:49:20.926" v="730"/>
          <ac:spMkLst>
            <pc:docMk/>
            <pc:sldMk cId="17297904" sldId="402"/>
            <ac:spMk id="537" creationId="{B2F62B91-98DD-4325-980E-A1F18C022210}"/>
          </ac:spMkLst>
        </pc:spChg>
        <pc:spChg chg="mod">
          <ac:chgData name="hassan MH" userId="84cd2103f36ef0dc" providerId="LiveId" clId="{503E8875-88F6-4C29-BD5A-496F9A349BB6}" dt="2022-04-24T14:49:20.926" v="730"/>
          <ac:spMkLst>
            <pc:docMk/>
            <pc:sldMk cId="17297904" sldId="402"/>
            <ac:spMk id="538" creationId="{B82B6476-2F4C-47F4-A60C-B378CF357EA1}"/>
          </ac:spMkLst>
        </pc:spChg>
        <pc:spChg chg="mod">
          <ac:chgData name="hassan MH" userId="84cd2103f36ef0dc" providerId="LiveId" clId="{503E8875-88F6-4C29-BD5A-496F9A349BB6}" dt="2022-04-24T14:49:20.926" v="730"/>
          <ac:spMkLst>
            <pc:docMk/>
            <pc:sldMk cId="17297904" sldId="402"/>
            <ac:spMk id="539" creationId="{B7BDD03E-54E3-4052-BBB4-FCF54925914A}"/>
          </ac:spMkLst>
        </pc:spChg>
        <pc:grpChg chg="add del mod">
          <ac:chgData name="hassan MH" userId="84cd2103f36ef0dc" providerId="LiveId" clId="{503E8875-88F6-4C29-BD5A-496F9A349BB6}" dt="2022-04-24T15:45:54.270" v="1553" actId="21"/>
          <ac:grpSpMkLst>
            <pc:docMk/>
            <pc:sldMk cId="17297904" sldId="402"/>
            <ac:grpSpMk id="90" creationId="{40450F3B-8521-4C29-A63C-66FF881CF32F}"/>
          </ac:grpSpMkLst>
        </pc:grpChg>
        <pc:grpChg chg="mod">
          <ac:chgData name="hassan MH" userId="84cd2103f36ef0dc" providerId="LiveId" clId="{503E8875-88F6-4C29-BD5A-496F9A349BB6}" dt="2022-04-24T14:44:20.647" v="679"/>
          <ac:grpSpMkLst>
            <pc:docMk/>
            <pc:sldMk cId="17297904" sldId="402"/>
            <ac:grpSpMk id="96" creationId="{31AD9973-8A85-4B77-9C75-F62E7E826C6E}"/>
          </ac:grpSpMkLst>
        </pc:grpChg>
        <pc:grpChg chg="mod">
          <ac:chgData name="hassan MH" userId="84cd2103f36ef0dc" providerId="LiveId" clId="{503E8875-88F6-4C29-BD5A-496F9A349BB6}" dt="2022-04-24T14:44:20.647" v="679"/>
          <ac:grpSpMkLst>
            <pc:docMk/>
            <pc:sldMk cId="17297904" sldId="402"/>
            <ac:grpSpMk id="97" creationId="{58FEBADC-9B37-4198-9019-03F3C4CF1903}"/>
          </ac:grpSpMkLst>
        </pc:grpChg>
        <pc:grpChg chg="mod">
          <ac:chgData name="hassan MH" userId="84cd2103f36ef0dc" providerId="LiveId" clId="{503E8875-88F6-4C29-BD5A-496F9A349BB6}" dt="2022-04-24T14:43:30.423" v="659" actId="1076"/>
          <ac:grpSpMkLst>
            <pc:docMk/>
            <pc:sldMk cId="17297904" sldId="402"/>
            <ac:grpSpMk id="106" creationId="{460820CE-3C56-4175-AD30-7048AA149007}"/>
          </ac:grpSpMkLst>
        </pc:grpChg>
        <pc:grpChg chg="mod">
          <ac:chgData name="hassan MH" userId="84cd2103f36ef0dc" providerId="LiveId" clId="{503E8875-88F6-4C29-BD5A-496F9A349BB6}" dt="2022-04-24T14:43:36.113" v="660" actId="1076"/>
          <ac:grpSpMkLst>
            <pc:docMk/>
            <pc:sldMk cId="17297904" sldId="402"/>
            <ac:grpSpMk id="113" creationId="{9C691681-F684-42DC-A3C2-DE051F20370F}"/>
          </ac:grpSpMkLst>
        </pc:grpChg>
        <pc:grpChg chg="mod">
          <ac:chgData name="hassan MH" userId="84cd2103f36ef0dc" providerId="LiveId" clId="{503E8875-88F6-4C29-BD5A-496F9A349BB6}" dt="2022-04-24T14:44:20.647" v="679"/>
          <ac:grpSpMkLst>
            <pc:docMk/>
            <pc:sldMk cId="17297904" sldId="402"/>
            <ac:grpSpMk id="221" creationId="{94E37B55-05E1-4980-A86F-E3BA955BBE9F}"/>
          </ac:grpSpMkLst>
        </pc:grpChg>
        <pc:grpChg chg="mod">
          <ac:chgData name="hassan MH" userId="84cd2103f36ef0dc" providerId="LiveId" clId="{503E8875-88F6-4C29-BD5A-496F9A349BB6}" dt="2022-04-24T14:44:20.647" v="679"/>
          <ac:grpSpMkLst>
            <pc:docMk/>
            <pc:sldMk cId="17297904" sldId="402"/>
            <ac:grpSpMk id="222" creationId="{DF47E762-5324-407A-BAD1-74E089FF247E}"/>
          </ac:grpSpMkLst>
        </pc:grpChg>
        <pc:grpChg chg="mod">
          <ac:chgData name="hassan MH" userId="84cd2103f36ef0dc" providerId="LiveId" clId="{503E8875-88F6-4C29-BD5A-496F9A349BB6}" dt="2022-04-24T14:44:20.647" v="679"/>
          <ac:grpSpMkLst>
            <pc:docMk/>
            <pc:sldMk cId="17297904" sldId="402"/>
            <ac:grpSpMk id="223" creationId="{088483B0-9768-4992-880F-01F8E30450E6}"/>
          </ac:grpSpMkLst>
        </pc:grpChg>
        <pc:grpChg chg="mod">
          <ac:chgData name="hassan MH" userId="84cd2103f36ef0dc" providerId="LiveId" clId="{503E8875-88F6-4C29-BD5A-496F9A349BB6}" dt="2022-04-24T14:44:20.647" v="679"/>
          <ac:grpSpMkLst>
            <pc:docMk/>
            <pc:sldMk cId="17297904" sldId="402"/>
            <ac:grpSpMk id="225" creationId="{3EF53CD1-891E-4126-AF47-04B08DB420BE}"/>
          </ac:grpSpMkLst>
        </pc:grpChg>
        <pc:grpChg chg="mod">
          <ac:chgData name="hassan MH" userId="84cd2103f36ef0dc" providerId="LiveId" clId="{503E8875-88F6-4C29-BD5A-496F9A349BB6}" dt="2022-04-24T14:44:20.647" v="679"/>
          <ac:grpSpMkLst>
            <pc:docMk/>
            <pc:sldMk cId="17297904" sldId="402"/>
            <ac:grpSpMk id="226" creationId="{CA0D055E-34B7-4BAA-9BC5-8FA0FCF8B0BC}"/>
          </ac:grpSpMkLst>
        </pc:grpChg>
        <pc:grpChg chg="mod">
          <ac:chgData name="hassan MH" userId="84cd2103f36ef0dc" providerId="LiveId" clId="{503E8875-88F6-4C29-BD5A-496F9A349BB6}" dt="2022-04-24T14:44:20.647" v="679"/>
          <ac:grpSpMkLst>
            <pc:docMk/>
            <pc:sldMk cId="17297904" sldId="402"/>
            <ac:grpSpMk id="230" creationId="{D07927FE-4DF0-4F55-96DD-1AEE7CAA38D6}"/>
          </ac:grpSpMkLst>
        </pc:grpChg>
        <pc:grpChg chg="mod">
          <ac:chgData name="hassan MH" userId="84cd2103f36ef0dc" providerId="LiveId" clId="{503E8875-88F6-4C29-BD5A-496F9A349BB6}" dt="2022-04-24T14:44:20.647" v="679"/>
          <ac:grpSpMkLst>
            <pc:docMk/>
            <pc:sldMk cId="17297904" sldId="402"/>
            <ac:grpSpMk id="231" creationId="{E96F1F28-CD93-4A5C-930A-857A745C12E7}"/>
          </ac:grpSpMkLst>
        </pc:grpChg>
        <pc:grpChg chg="mod">
          <ac:chgData name="hassan MH" userId="84cd2103f36ef0dc" providerId="LiveId" clId="{503E8875-88F6-4C29-BD5A-496F9A349BB6}" dt="2022-04-24T14:44:20.647" v="679"/>
          <ac:grpSpMkLst>
            <pc:docMk/>
            <pc:sldMk cId="17297904" sldId="402"/>
            <ac:grpSpMk id="235" creationId="{C2C564C8-D31C-4CDB-89FD-6D6E9F3D1358}"/>
          </ac:grpSpMkLst>
        </pc:grpChg>
        <pc:grpChg chg="mod">
          <ac:chgData name="hassan MH" userId="84cd2103f36ef0dc" providerId="LiveId" clId="{503E8875-88F6-4C29-BD5A-496F9A349BB6}" dt="2022-04-24T14:44:20.647" v="679"/>
          <ac:grpSpMkLst>
            <pc:docMk/>
            <pc:sldMk cId="17297904" sldId="402"/>
            <ac:grpSpMk id="268" creationId="{BB1EEC18-7B39-418B-A878-18F0FFF1342F}"/>
          </ac:grpSpMkLst>
        </pc:grpChg>
        <pc:grpChg chg="mod">
          <ac:chgData name="hassan MH" userId="84cd2103f36ef0dc" providerId="LiveId" clId="{503E8875-88F6-4C29-BD5A-496F9A349BB6}" dt="2022-04-24T14:44:20.647" v="679"/>
          <ac:grpSpMkLst>
            <pc:docMk/>
            <pc:sldMk cId="17297904" sldId="402"/>
            <ac:grpSpMk id="269" creationId="{A490D230-5F2E-44B6-AF94-BB76CC28B305}"/>
          </ac:grpSpMkLst>
        </pc:grpChg>
        <pc:grpChg chg="mod">
          <ac:chgData name="hassan MH" userId="84cd2103f36ef0dc" providerId="LiveId" clId="{503E8875-88F6-4C29-BD5A-496F9A349BB6}" dt="2022-04-24T14:44:20.647" v="679"/>
          <ac:grpSpMkLst>
            <pc:docMk/>
            <pc:sldMk cId="17297904" sldId="402"/>
            <ac:grpSpMk id="270" creationId="{B72A8453-41BD-4A97-8778-EA8535847D2D}"/>
          </ac:grpSpMkLst>
        </pc:grpChg>
        <pc:grpChg chg="mod">
          <ac:chgData name="hassan MH" userId="84cd2103f36ef0dc" providerId="LiveId" clId="{503E8875-88F6-4C29-BD5A-496F9A349BB6}" dt="2022-04-24T14:44:20.647" v="679"/>
          <ac:grpSpMkLst>
            <pc:docMk/>
            <pc:sldMk cId="17297904" sldId="402"/>
            <ac:grpSpMk id="271" creationId="{1E09B3D0-B9D2-48F3-AC0C-13CFAD57AD73}"/>
          </ac:grpSpMkLst>
        </pc:grpChg>
        <pc:grpChg chg="mod">
          <ac:chgData name="hassan MH" userId="84cd2103f36ef0dc" providerId="LiveId" clId="{503E8875-88F6-4C29-BD5A-496F9A349BB6}" dt="2022-04-24T14:44:20.647" v="679"/>
          <ac:grpSpMkLst>
            <pc:docMk/>
            <pc:sldMk cId="17297904" sldId="402"/>
            <ac:grpSpMk id="272" creationId="{66537B19-723D-4067-AB04-354E9F1E0D9E}"/>
          </ac:grpSpMkLst>
        </pc:grpChg>
        <pc:grpChg chg="mod">
          <ac:chgData name="hassan MH" userId="84cd2103f36ef0dc" providerId="LiveId" clId="{503E8875-88F6-4C29-BD5A-496F9A349BB6}" dt="2022-04-24T14:44:20.647" v="679"/>
          <ac:grpSpMkLst>
            <pc:docMk/>
            <pc:sldMk cId="17297904" sldId="402"/>
            <ac:grpSpMk id="273" creationId="{4ABDBF97-9FEA-4FC0-9E5A-FCAD1B645307}"/>
          </ac:grpSpMkLst>
        </pc:grpChg>
        <pc:grpChg chg="del">
          <ac:chgData name="hassan MH" userId="84cd2103f36ef0dc" providerId="LiveId" clId="{503E8875-88F6-4C29-BD5A-496F9A349BB6}" dt="2022-04-24T14:43:03.533" v="651" actId="478"/>
          <ac:grpSpMkLst>
            <pc:docMk/>
            <pc:sldMk cId="17297904" sldId="402"/>
            <ac:grpSpMk id="286" creationId="{CCA3314F-E844-4C61-9B7B-93F5EE090EEE}"/>
          </ac:grpSpMkLst>
        </pc:grpChg>
        <pc:grpChg chg="del">
          <ac:chgData name="hassan MH" userId="84cd2103f36ef0dc" providerId="LiveId" clId="{503E8875-88F6-4C29-BD5A-496F9A349BB6}" dt="2022-04-24T14:43:04.163" v="652" actId="478"/>
          <ac:grpSpMkLst>
            <pc:docMk/>
            <pc:sldMk cId="17297904" sldId="402"/>
            <ac:grpSpMk id="314" creationId="{00FDBD13-F8D2-489A-B125-E4ED23F82D52}"/>
          </ac:grpSpMkLst>
        </pc:grpChg>
        <pc:grpChg chg="mod">
          <ac:chgData name="hassan MH" userId="84cd2103f36ef0dc" providerId="LiveId" clId="{503E8875-88F6-4C29-BD5A-496F9A349BB6}" dt="2022-04-24T14:44:20.647" v="679"/>
          <ac:grpSpMkLst>
            <pc:docMk/>
            <pc:sldMk cId="17297904" sldId="402"/>
            <ac:grpSpMk id="359" creationId="{1ED6D747-B3CD-43E7-A4A6-B9C955CA574C}"/>
          </ac:grpSpMkLst>
        </pc:grpChg>
        <pc:grpChg chg="add del mod">
          <ac:chgData name="hassan MH" userId="84cd2103f36ef0dc" providerId="LiveId" clId="{503E8875-88F6-4C29-BD5A-496F9A349BB6}" dt="2022-04-24T14:48:07.132" v="716" actId="478"/>
          <ac:grpSpMkLst>
            <pc:docMk/>
            <pc:sldMk cId="17297904" sldId="402"/>
            <ac:grpSpMk id="363" creationId="{A5FC19AC-EB1B-4E82-A7D8-289B5465B1E7}"/>
          </ac:grpSpMkLst>
        </pc:grpChg>
        <pc:grpChg chg="mod">
          <ac:chgData name="hassan MH" userId="84cd2103f36ef0dc" providerId="LiveId" clId="{503E8875-88F6-4C29-BD5A-496F9A349BB6}" dt="2022-04-24T14:48:01.317" v="714"/>
          <ac:grpSpMkLst>
            <pc:docMk/>
            <pc:sldMk cId="17297904" sldId="402"/>
            <ac:grpSpMk id="364" creationId="{D1E3B1BC-5A74-4A62-A186-246BE94E5307}"/>
          </ac:grpSpMkLst>
        </pc:grpChg>
        <pc:grpChg chg="mod">
          <ac:chgData name="hassan MH" userId="84cd2103f36ef0dc" providerId="LiveId" clId="{503E8875-88F6-4C29-BD5A-496F9A349BB6}" dt="2022-04-24T14:48:01.317" v="714"/>
          <ac:grpSpMkLst>
            <pc:docMk/>
            <pc:sldMk cId="17297904" sldId="402"/>
            <ac:grpSpMk id="368" creationId="{DC1585F9-DD09-4E6D-AB0C-D436A491BE19}"/>
          </ac:grpSpMkLst>
        </pc:grpChg>
        <pc:grpChg chg="mod">
          <ac:chgData name="hassan MH" userId="84cd2103f36ef0dc" providerId="LiveId" clId="{503E8875-88F6-4C29-BD5A-496F9A349BB6}" dt="2022-04-24T14:48:01.317" v="714"/>
          <ac:grpSpMkLst>
            <pc:docMk/>
            <pc:sldMk cId="17297904" sldId="402"/>
            <ac:grpSpMk id="369" creationId="{DFC8AAF4-659C-4EA2-B5AF-E4D80BD02499}"/>
          </ac:grpSpMkLst>
        </pc:grpChg>
        <pc:grpChg chg="mod">
          <ac:chgData name="hassan MH" userId="84cd2103f36ef0dc" providerId="LiveId" clId="{503E8875-88F6-4C29-BD5A-496F9A349BB6}" dt="2022-04-24T14:48:01.317" v="714"/>
          <ac:grpSpMkLst>
            <pc:docMk/>
            <pc:sldMk cId="17297904" sldId="402"/>
            <ac:grpSpMk id="370" creationId="{1C138782-150D-43E2-B203-296764605D5F}"/>
          </ac:grpSpMkLst>
        </pc:grpChg>
        <pc:grpChg chg="mod">
          <ac:chgData name="hassan MH" userId="84cd2103f36ef0dc" providerId="LiveId" clId="{503E8875-88F6-4C29-BD5A-496F9A349BB6}" dt="2022-04-24T14:48:01.317" v="714"/>
          <ac:grpSpMkLst>
            <pc:docMk/>
            <pc:sldMk cId="17297904" sldId="402"/>
            <ac:grpSpMk id="371" creationId="{43B6C476-BDED-4F1F-AD40-CDD75046088E}"/>
          </ac:grpSpMkLst>
        </pc:grpChg>
        <pc:grpChg chg="mod">
          <ac:chgData name="hassan MH" userId="84cd2103f36ef0dc" providerId="LiveId" clId="{503E8875-88F6-4C29-BD5A-496F9A349BB6}" dt="2022-04-24T14:48:01.317" v="714"/>
          <ac:grpSpMkLst>
            <pc:docMk/>
            <pc:sldMk cId="17297904" sldId="402"/>
            <ac:grpSpMk id="372" creationId="{89E25438-7433-45B6-B477-A9E94AFB634F}"/>
          </ac:grpSpMkLst>
        </pc:grpChg>
        <pc:grpChg chg="add del mod">
          <ac:chgData name="hassan MH" userId="84cd2103f36ef0dc" providerId="LiveId" clId="{503E8875-88F6-4C29-BD5A-496F9A349BB6}" dt="2022-04-24T14:48:26.403" v="719" actId="478"/>
          <ac:grpSpMkLst>
            <pc:docMk/>
            <pc:sldMk cId="17297904" sldId="402"/>
            <ac:grpSpMk id="392" creationId="{F348B3DF-B16A-4784-B916-07DAFC928D89}"/>
          </ac:grpSpMkLst>
        </pc:grpChg>
        <pc:grpChg chg="mod">
          <ac:chgData name="hassan MH" userId="84cd2103f36ef0dc" providerId="LiveId" clId="{503E8875-88F6-4C29-BD5A-496F9A349BB6}" dt="2022-04-24T14:48:19.559" v="717"/>
          <ac:grpSpMkLst>
            <pc:docMk/>
            <pc:sldMk cId="17297904" sldId="402"/>
            <ac:grpSpMk id="393" creationId="{00C5E7E6-3964-433E-8440-8A4C707DD281}"/>
          </ac:grpSpMkLst>
        </pc:grpChg>
        <pc:grpChg chg="mod">
          <ac:chgData name="hassan MH" userId="84cd2103f36ef0dc" providerId="LiveId" clId="{503E8875-88F6-4C29-BD5A-496F9A349BB6}" dt="2022-04-24T14:48:19.559" v="717"/>
          <ac:grpSpMkLst>
            <pc:docMk/>
            <pc:sldMk cId="17297904" sldId="402"/>
            <ac:grpSpMk id="394" creationId="{3CBB673D-05D9-4B8A-A9A6-E4602958C430}"/>
          </ac:grpSpMkLst>
        </pc:grpChg>
        <pc:grpChg chg="mod">
          <ac:chgData name="hassan MH" userId="84cd2103f36ef0dc" providerId="LiveId" clId="{503E8875-88F6-4C29-BD5A-496F9A349BB6}" dt="2022-04-24T14:48:19.559" v="717"/>
          <ac:grpSpMkLst>
            <pc:docMk/>
            <pc:sldMk cId="17297904" sldId="402"/>
            <ac:grpSpMk id="396" creationId="{6C9E6AD6-6AE2-44C5-A841-D4BDA8DABDDA}"/>
          </ac:grpSpMkLst>
        </pc:grpChg>
        <pc:grpChg chg="mod">
          <ac:chgData name="hassan MH" userId="84cd2103f36ef0dc" providerId="LiveId" clId="{503E8875-88F6-4C29-BD5A-496F9A349BB6}" dt="2022-04-24T14:48:19.559" v="717"/>
          <ac:grpSpMkLst>
            <pc:docMk/>
            <pc:sldMk cId="17297904" sldId="402"/>
            <ac:grpSpMk id="397" creationId="{9791273B-816D-4F42-A672-566C08ECA9DD}"/>
          </ac:grpSpMkLst>
        </pc:grpChg>
        <pc:grpChg chg="mod">
          <ac:chgData name="hassan MH" userId="84cd2103f36ef0dc" providerId="LiveId" clId="{503E8875-88F6-4C29-BD5A-496F9A349BB6}" dt="2022-04-24T14:48:19.559" v="717"/>
          <ac:grpSpMkLst>
            <pc:docMk/>
            <pc:sldMk cId="17297904" sldId="402"/>
            <ac:grpSpMk id="401" creationId="{4EE024DF-2DB3-480A-BCE0-9B6FF27EBA80}"/>
          </ac:grpSpMkLst>
        </pc:grpChg>
        <pc:grpChg chg="mod">
          <ac:chgData name="hassan MH" userId="84cd2103f36ef0dc" providerId="LiveId" clId="{503E8875-88F6-4C29-BD5A-496F9A349BB6}" dt="2022-04-24T14:48:19.559" v="717"/>
          <ac:grpSpMkLst>
            <pc:docMk/>
            <pc:sldMk cId="17297904" sldId="402"/>
            <ac:grpSpMk id="402" creationId="{FA9DF5CF-4018-4BC1-BC43-0FAEAA512DEC}"/>
          </ac:grpSpMkLst>
        </pc:grpChg>
        <pc:grpChg chg="mod">
          <ac:chgData name="hassan MH" userId="84cd2103f36ef0dc" providerId="LiveId" clId="{503E8875-88F6-4C29-BD5A-496F9A349BB6}" dt="2022-04-24T14:48:19.559" v="717"/>
          <ac:grpSpMkLst>
            <pc:docMk/>
            <pc:sldMk cId="17297904" sldId="402"/>
            <ac:grpSpMk id="403" creationId="{1D92A590-FF5D-4C6F-A820-5B5AEADE8108}"/>
          </ac:grpSpMkLst>
        </pc:grpChg>
        <pc:grpChg chg="mod">
          <ac:chgData name="hassan MH" userId="84cd2103f36ef0dc" providerId="LiveId" clId="{503E8875-88F6-4C29-BD5A-496F9A349BB6}" dt="2022-04-24T14:48:19.559" v="717"/>
          <ac:grpSpMkLst>
            <pc:docMk/>
            <pc:sldMk cId="17297904" sldId="402"/>
            <ac:grpSpMk id="404" creationId="{A5AC945F-8DEE-48BE-B7EA-9A2A003C0995}"/>
          </ac:grpSpMkLst>
        </pc:grpChg>
        <pc:grpChg chg="mod">
          <ac:chgData name="hassan MH" userId="84cd2103f36ef0dc" providerId="LiveId" clId="{503E8875-88F6-4C29-BD5A-496F9A349BB6}" dt="2022-04-24T14:48:19.559" v="717"/>
          <ac:grpSpMkLst>
            <pc:docMk/>
            <pc:sldMk cId="17297904" sldId="402"/>
            <ac:grpSpMk id="407" creationId="{928F9AE2-A90A-44C4-9FEA-B50042F63EBA}"/>
          </ac:grpSpMkLst>
        </pc:grpChg>
        <pc:grpChg chg="mod">
          <ac:chgData name="hassan MH" userId="84cd2103f36ef0dc" providerId="LiveId" clId="{503E8875-88F6-4C29-BD5A-496F9A349BB6}" dt="2022-04-24T14:48:19.559" v="717"/>
          <ac:grpSpMkLst>
            <pc:docMk/>
            <pc:sldMk cId="17297904" sldId="402"/>
            <ac:grpSpMk id="408" creationId="{D98B2612-A017-4CB7-9BDA-84F2008789A3}"/>
          </ac:grpSpMkLst>
        </pc:grpChg>
        <pc:grpChg chg="mod">
          <ac:chgData name="hassan MH" userId="84cd2103f36ef0dc" providerId="LiveId" clId="{503E8875-88F6-4C29-BD5A-496F9A349BB6}" dt="2022-04-24T14:48:19.559" v="717"/>
          <ac:grpSpMkLst>
            <pc:docMk/>
            <pc:sldMk cId="17297904" sldId="402"/>
            <ac:grpSpMk id="409" creationId="{5446A62F-9C32-4692-B7D4-28183A6FF343}"/>
          </ac:grpSpMkLst>
        </pc:grpChg>
        <pc:grpChg chg="mod">
          <ac:chgData name="hassan MH" userId="84cd2103f36ef0dc" providerId="LiveId" clId="{503E8875-88F6-4C29-BD5A-496F9A349BB6}" dt="2022-04-24T14:48:19.559" v="717"/>
          <ac:grpSpMkLst>
            <pc:docMk/>
            <pc:sldMk cId="17297904" sldId="402"/>
            <ac:grpSpMk id="453" creationId="{ABF7E401-E582-4AAE-AFE1-5A41FA1243E0}"/>
          </ac:grpSpMkLst>
        </pc:grpChg>
        <pc:grpChg chg="mod">
          <ac:chgData name="hassan MH" userId="84cd2103f36ef0dc" providerId="LiveId" clId="{503E8875-88F6-4C29-BD5A-496F9A349BB6}" dt="2022-04-24T14:48:19.559" v="717"/>
          <ac:grpSpMkLst>
            <pc:docMk/>
            <pc:sldMk cId="17297904" sldId="402"/>
            <ac:grpSpMk id="476" creationId="{67E242D8-D704-4572-95C4-5CF93681ECE6}"/>
          </ac:grpSpMkLst>
        </pc:grpChg>
        <pc:grpChg chg="mod">
          <ac:chgData name="hassan MH" userId="84cd2103f36ef0dc" providerId="LiveId" clId="{503E8875-88F6-4C29-BD5A-496F9A349BB6}" dt="2022-04-24T14:48:19.559" v="717"/>
          <ac:grpSpMkLst>
            <pc:docMk/>
            <pc:sldMk cId="17297904" sldId="402"/>
            <ac:grpSpMk id="477" creationId="{19C0F4AC-E5B3-419B-A16E-0B40E1C387CB}"/>
          </ac:grpSpMkLst>
        </pc:grpChg>
        <pc:grpChg chg="mod">
          <ac:chgData name="hassan MH" userId="84cd2103f36ef0dc" providerId="LiveId" clId="{503E8875-88F6-4C29-BD5A-496F9A349BB6}" dt="2022-04-24T14:48:19.559" v="717"/>
          <ac:grpSpMkLst>
            <pc:docMk/>
            <pc:sldMk cId="17297904" sldId="402"/>
            <ac:grpSpMk id="485" creationId="{6A5876C3-6ED4-4B59-A426-22312E349EC6}"/>
          </ac:grpSpMkLst>
        </pc:grpChg>
        <pc:grpChg chg="add del mod">
          <ac:chgData name="hassan MH" userId="84cd2103f36ef0dc" providerId="LiveId" clId="{503E8875-88F6-4C29-BD5A-496F9A349BB6}" dt="2022-04-24T14:49:14.998" v="729" actId="478"/>
          <ac:grpSpMkLst>
            <pc:docMk/>
            <pc:sldMk cId="17297904" sldId="402"/>
            <ac:grpSpMk id="496" creationId="{3A70A3E4-2C6C-4F33-A249-A42611720C69}"/>
          </ac:grpSpMkLst>
        </pc:grpChg>
        <pc:grpChg chg="mod">
          <ac:chgData name="hassan MH" userId="84cd2103f36ef0dc" providerId="LiveId" clId="{503E8875-88F6-4C29-BD5A-496F9A349BB6}" dt="2022-04-24T14:48:32.044" v="720"/>
          <ac:grpSpMkLst>
            <pc:docMk/>
            <pc:sldMk cId="17297904" sldId="402"/>
            <ac:grpSpMk id="497" creationId="{398B699F-E95E-405A-AD6A-311EBB509A7D}"/>
          </ac:grpSpMkLst>
        </pc:grpChg>
        <pc:grpChg chg="mod">
          <ac:chgData name="hassan MH" userId="84cd2103f36ef0dc" providerId="LiveId" clId="{503E8875-88F6-4C29-BD5A-496F9A349BB6}" dt="2022-04-24T14:48:32.044" v="720"/>
          <ac:grpSpMkLst>
            <pc:docMk/>
            <pc:sldMk cId="17297904" sldId="402"/>
            <ac:grpSpMk id="501" creationId="{13CA0A0B-00E1-40E0-A49C-3F860354892B}"/>
          </ac:grpSpMkLst>
        </pc:grpChg>
        <pc:grpChg chg="mod">
          <ac:chgData name="hassan MH" userId="84cd2103f36ef0dc" providerId="LiveId" clId="{503E8875-88F6-4C29-BD5A-496F9A349BB6}" dt="2022-04-24T14:48:32.044" v="720"/>
          <ac:grpSpMkLst>
            <pc:docMk/>
            <pc:sldMk cId="17297904" sldId="402"/>
            <ac:grpSpMk id="502" creationId="{E8DA3C5D-6BFB-49FA-BBDB-F4164B6F5789}"/>
          </ac:grpSpMkLst>
        </pc:grpChg>
        <pc:grpChg chg="mod">
          <ac:chgData name="hassan MH" userId="84cd2103f36ef0dc" providerId="LiveId" clId="{503E8875-88F6-4C29-BD5A-496F9A349BB6}" dt="2022-04-24T14:48:32.044" v="720"/>
          <ac:grpSpMkLst>
            <pc:docMk/>
            <pc:sldMk cId="17297904" sldId="402"/>
            <ac:grpSpMk id="503" creationId="{7A8DD133-0FD9-4EC4-B86B-DC0C9FCCAB77}"/>
          </ac:grpSpMkLst>
        </pc:grpChg>
        <pc:grpChg chg="mod">
          <ac:chgData name="hassan MH" userId="84cd2103f36ef0dc" providerId="LiveId" clId="{503E8875-88F6-4C29-BD5A-496F9A349BB6}" dt="2022-04-24T14:48:32.044" v="720"/>
          <ac:grpSpMkLst>
            <pc:docMk/>
            <pc:sldMk cId="17297904" sldId="402"/>
            <ac:grpSpMk id="504" creationId="{84F414BD-1F0B-41F6-AC60-F378C8427B0C}"/>
          </ac:grpSpMkLst>
        </pc:grpChg>
        <pc:grpChg chg="mod">
          <ac:chgData name="hassan MH" userId="84cd2103f36ef0dc" providerId="LiveId" clId="{503E8875-88F6-4C29-BD5A-496F9A349BB6}" dt="2022-04-24T14:48:32.044" v="720"/>
          <ac:grpSpMkLst>
            <pc:docMk/>
            <pc:sldMk cId="17297904" sldId="402"/>
            <ac:grpSpMk id="505" creationId="{8E5FF707-A69D-4160-B3A8-AD1ED004A41A}"/>
          </ac:grpSpMkLst>
        </pc:grpChg>
        <pc:grpChg chg="add del mod">
          <ac:chgData name="hassan MH" userId="84cd2103f36ef0dc" providerId="LiveId" clId="{503E8875-88F6-4C29-BD5A-496F9A349BB6}" dt="2022-04-24T14:49:31.973" v="732" actId="478"/>
          <ac:grpSpMkLst>
            <pc:docMk/>
            <pc:sldMk cId="17297904" sldId="402"/>
            <ac:grpSpMk id="525" creationId="{DDBBD34B-8B39-45D4-AA92-4FFFBBB4FCDA}"/>
          </ac:grpSpMkLst>
        </pc:grpChg>
        <pc:grpChg chg="mod">
          <ac:chgData name="hassan MH" userId="84cd2103f36ef0dc" providerId="LiveId" clId="{503E8875-88F6-4C29-BD5A-496F9A349BB6}" dt="2022-04-24T14:49:20.926" v="730"/>
          <ac:grpSpMkLst>
            <pc:docMk/>
            <pc:sldMk cId="17297904" sldId="402"/>
            <ac:grpSpMk id="526" creationId="{7A0E09F6-EAF2-4DC1-AC81-09BB91C40489}"/>
          </ac:grpSpMkLst>
        </pc:grpChg>
        <pc:grpChg chg="mod">
          <ac:chgData name="hassan MH" userId="84cd2103f36ef0dc" providerId="LiveId" clId="{503E8875-88F6-4C29-BD5A-496F9A349BB6}" dt="2022-04-24T14:49:20.926" v="730"/>
          <ac:grpSpMkLst>
            <pc:docMk/>
            <pc:sldMk cId="17297904" sldId="402"/>
            <ac:grpSpMk id="531" creationId="{BAD1F25E-E60F-4301-A6DA-5EC531B28A43}"/>
          </ac:grpSpMkLst>
        </pc:grpChg>
        <pc:grpChg chg="mod">
          <ac:chgData name="hassan MH" userId="84cd2103f36ef0dc" providerId="LiveId" clId="{503E8875-88F6-4C29-BD5A-496F9A349BB6}" dt="2022-04-24T14:49:20.926" v="730"/>
          <ac:grpSpMkLst>
            <pc:docMk/>
            <pc:sldMk cId="17297904" sldId="402"/>
            <ac:grpSpMk id="532" creationId="{3FC7583F-E2DA-4BCC-8366-D7C5C7F9E530}"/>
          </ac:grpSpMkLst>
        </pc:grpChg>
        <pc:picChg chg="add del mod">
          <ac:chgData name="hassan MH" userId="84cd2103f36ef0dc" providerId="LiveId" clId="{503E8875-88F6-4C29-BD5A-496F9A349BB6}" dt="2022-04-24T15:45:48.712" v="1550"/>
          <ac:picMkLst>
            <pc:docMk/>
            <pc:sldMk cId="17297904" sldId="402"/>
            <ac:picMk id="2" creationId="{16112D46-A93B-4F09-A321-D8B45FF55967}"/>
          </ac:picMkLst>
        </pc:picChg>
        <pc:picChg chg="add mod">
          <ac:chgData name="hassan MH" userId="84cd2103f36ef0dc" providerId="LiveId" clId="{503E8875-88F6-4C29-BD5A-496F9A349BB6}" dt="2022-04-24T15:46:00.397" v="1556" actId="1076"/>
          <ac:picMkLst>
            <pc:docMk/>
            <pc:sldMk cId="17297904" sldId="402"/>
            <ac:picMk id="4" creationId="{7AE911BE-2A34-4063-A549-5793EE2B8BA5}"/>
          </ac:picMkLst>
        </pc:picChg>
        <pc:picChg chg="del">
          <ac:chgData name="hassan MH" userId="84cd2103f36ef0dc" providerId="LiveId" clId="{503E8875-88F6-4C29-BD5A-496F9A349BB6}" dt="2022-04-24T15:30:31.598" v="1358" actId="478"/>
          <ac:picMkLst>
            <pc:docMk/>
            <pc:sldMk cId="17297904" sldId="402"/>
            <ac:picMk id="34" creationId="{D5D3F332-F2F1-446C-9978-A70CF41E49A0}"/>
          </ac:picMkLst>
        </pc:picChg>
      </pc:sldChg>
      <pc:sldChg chg="addSp delSp modSp add mod ord">
        <pc:chgData name="hassan MH" userId="84cd2103f36ef0dc" providerId="LiveId" clId="{503E8875-88F6-4C29-BD5A-496F9A349BB6}" dt="2022-04-24T15:46:48.273" v="1578"/>
        <pc:sldMkLst>
          <pc:docMk/>
          <pc:sldMk cId="2907493850" sldId="403"/>
        </pc:sldMkLst>
        <pc:spChg chg="mod">
          <ac:chgData name="hassan MH" userId="84cd2103f36ef0dc" providerId="LiveId" clId="{503E8875-88F6-4C29-BD5A-496F9A349BB6}" dt="2022-04-24T14:54:03.444" v="805" actId="20577"/>
          <ac:spMkLst>
            <pc:docMk/>
            <pc:sldMk cId="2907493850" sldId="403"/>
            <ac:spMk id="3" creationId="{282B1698-7832-41E7-BB90-E1030ECF6716}"/>
          </ac:spMkLst>
        </pc:spChg>
        <pc:spChg chg="mod">
          <ac:chgData name="hassan MH" userId="84cd2103f36ef0dc" providerId="LiveId" clId="{503E8875-88F6-4C29-BD5A-496F9A349BB6}" dt="2022-04-24T14:52:55.431" v="795" actId="20577"/>
          <ac:spMkLst>
            <pc:docMk/>
            <pc:sldMk cId="2907493850" sldId="403"/>
            <ac:spMk id="12" creationId="{B038FB05-FBFE-4696-BB10-6D75C870EECE}"/>
          </ac:spMkLst>
        </pc:spChg>
        <pc:spChg chg="del">
          <ac:chgData name="hassan MH" userId="84cd2103f36ef0dc" providerId="LiveId" clId="{503E8875-88F6-4C29-BD5A-496F9A349BB6}" dt="2022-04-24T15:30:37.490" v="1361" actId="478"/>
          <ac:spMkLst>
            <pc:docMk/>
            <pc:sldMk cId="2907493850" sldId="403"/>
            <ac:spMk id="80" creationId="{96A42EE9-ABA1-4BAF-BCD0-D4FB059127FD}"/>
          </ac:spMkLst>
        </pc:spChg>
        <pc:spChg chg="del mod">
          <ac:chgData name="hassan MH" userId="84cd2103f36ef0dc" providerId="LiveId" clId="{503E8875-88F6-4C29-BD5A-496F9A349BB6}" dt="2022-04-24T14:54:52.480" v="807" actId="478"/>
          <ac:spMkLst>
            <pc:docMk/>
            <pc:sldMk cId="2907493850" sldId="403"/>
            <ac:spMk id="93" creationId="{7D4A261D-963A-4026-93FD-A515490D17EB}"/>
          </ac:spMkLst>
        </pc:spChg>
        <pc:spChg chg="del mod">
          <ac:chgData name="hassan MH" userId="84cd2103f36ef0dc" providerId="LiveId" clId="{503E8875-88F6-4C29-BD5A-496F9A349BB6}" dt="2022-04-24T14:54:49.621" v="806" actId="478"/>
          <ac:spMkLst>
            <pc:docMk/>
            <pc:sldMk cId="2907493850" sldId="403"/>
            <ac:spMk id="94" creationId="{164DE82B-0706-4FC9-89F7-846D93E88A0E}"/>
          </ac:spMkLst>
        </pc:spChg>
        <pc:spChg chg="mod">
          <ac:chgData name="hassan MH" userId="84cd2103f36ef0dc" providerId="LiveId" clId="{503E8875-88F6-4C29-BD5A-496F9A349BB6}" dt="2022-04-24T14:52:13.890" v="770"/>
          <ac:spMkLst>
            <pc:docMk/>
            <pc:sldMk cId="2907493850" sldId="403"/>
            <ac:spMk id="95" creationId="{DB04DDAA-158C-4321-9D4F-FF6172C25825}"/>
          </ac:spMkLst>
        </pc:spChg>
        <pc:spChg chg="mod">
          <ac:chgData name="hassan MH" userId="84cd2103f36ef0dc" providerId="LiveId" clId="{503E8875-88F6-4C29-BD5A-496F9A349BB6}" dt="2022-04-24T14:52:13.890" v="770"/>
          <ac:spMkLst>
            <pc:docMk/>
            <pc:sldMk cId="2907493850" sldId="403"/>
            <ac:spMk id="96" creationId="{718B039E-4550-48D2-8B4B-A943A2C7D27E}"/>
          </ac:spMkLst>
        </pc:spChg>
        <pc:spChg chg="mod">
          <ac:chgData name="hassan MH" userId="84cd2103f36ef0dc" providerId="LiveId" clId="{503E8875-88F6-4C29-BD5A-496F9A349BB6}" dt="2022-04-24T14:52:13.890" v="770"/>
          <ac:spMkLst>
            <pc:docMk/>
            <pc:sldMk cId="2907493850" sldId="403"/>
            <ac:spMk id="97" creationId="{AF4FCE2D-5A06-46F9-8391-63A4E952BBFB}"/>
          </ac:spMkLst>
        </pc:spChg>
        <pc:spChg chg="mod">
          <ac:chgData name="hassan MH" userId="84cd2103f36ef0dc" providerId="LiveId" clId="{503E8875-88F6-4C29-BD5A-496F9A349BB6}" dt="2022-04-24T14:52:13.890" v="770"/>
          <ac:spMkLst>
            <pc:docMk/>
            <pc:sldMk cId="2907493850" sldId="403"/>
            <ac:spMk id="98" creationId="{9B6E77B7-6280-4831-BD10-DD13A69F3461}"/>
          </ac:spMkLst>
        </pc:spChg>
        <pc:spChg chg="mod">
          <ac:chgData name="hassan MH" userId="84cd2103f36ef0dc" providerId="LiveId" clId="{503E8875-88F6-4C29-BD5A-496F9A349BB6}" dt="2022-04-24T14:52:13.890" v="770"/>
          <ac:spMkLst>
            <pc:docMk/>
            <pc:sldMk cId="2907493850" sldId="403"/>
            <ac:spMk id="99" creationId="{63E4D30D-17AA-4698-A412-164C7DF6D535}"/>
          </ac:spMkLst>
        </pc:spChg>
        <pc:spChg chg="mod">
          <ac:chgData name="hassan MH" userId="84cd2103f36ef0dc" providerId="LiveId" clId="{503E8875-88F6-4C29-BD5A-496F9A349BB6}" dt="2022-04-24T14:52:13.890" v="770"/>
          <ac:spMkLst>
            <pc:docMk/>
            <pc:sldMk cId="2907493850" sldId="403"/>
            <ac:spMk id="100" creationId="{0A36EDFB-9414-430D-85AE-7D6CC66CF467}"/>
          </ac:spMkLst>
        </pc:spChg>
        <pc:spChg chg="mod">
          <ac:chgData name="hassan MH" userId="84cd2103f36ef0dc" providerId="LiveId" clId="{503E8875-88F6-4C29-BD5A-496F9A349BB6}" dt="2022-04-24T14:52:13.890" v="770"/>
          <ac:spMkLst>
            <pc:docMk/>
            <pc:sldMk cId="2907493850" sldId="403"/>
            <ac:spMk id="101" creationId="{181C9DD7-E70F-434F-B9D5-E648FFD949C8}"/>
          </ac:spMkLst>
        </pc:spChg>
        <pc:spChg chg="mod">
          <ac:chgData name="hassan MH" userId="84cd2103f36ef0dc" providerId="LiveId" clId="{503E8875-88F6-4C29-BD5A-496F9A349BB6}" dt="2022-04-24T14:52:13.890" v="770"/>
          <ac:spMkLst>
            <pc:docMk/>
            <pc:sldMk cId="2907493850" sldId="403"/>
            <ac:spMk id="102" creationId="{88741E40-A65B-4FA0-975F-CAC85ABC41AF}"/>
          </ac:spMkLst>
        </pc:spChg>
        <pc:spChg chg="mod">
          <ac:chgData name="hassan MH" userId="84cd2103f36ef0dc" providerId="LiveId" clId="{503E8875-88F6-4C29-BD5A-496F9A349BB6}" dt="2022-04-24T14:52:13.890" v="770"/>
          <ac:spMkLst>
            <pc:docMk/>
            <pc:sldMk cId="2907493850" sldId="403"/>
            <ac:spMk id="103" creationId="{D019308D-C60C-4BA5-974B-04CC18ABD6FB}"/>
          </ac:spMkLst>
        </pc:spChg>
        <pc:spChg chg="mod">
          <ac:chgData name="hassan MH" userId="84cd2103f36ef0dc" providerId="LiveId" clId="{503E8875-88F6-4C29-BD5A-496F9A349BB6}" dt="2022-04-24T14:52:13.890" v="770"/>
          <ac:spMkLst>
            <pc:docMk/>
            <pc:sldMk cId="2907493850" sldId="403"/>
            <ac:spMk id="104" creationId="{9E830A0D-D818-4790-970B-F72AAABE9C08}"/>
          </ac:spMkLst>
        </pc:spChg>
        <pc:spChg chg="mod">
          <ac:chgData name="hassan MH" userId="84cd2103f36ef0dc" providerId="LiveId" clId="{503E8875-88F6-4C29-BD5A-496F9A349BB6}" dt="2022-04-24T14:53:00.811" v="797" actId="14100"/>
          <ac:spMkLst>
            <pc:docMk/>
            <pc:sldMk cId="2907493850" sldId="403"/>
            <ac:spMk id="105" creationId="{7835E43D-109A-455A-BAC8-3AB89311E8E1}"/>
          </ac:spMkLst>
        </pc:spChg>
        <pc:spChg chg="mod">
          <ac:chgData name="hassan MH" userId="84cd2103f36ef0dc" providerId="LiveId" clId="{503E8875-88F6-4C29-BD5A-496F9A349BB6}" dt="2022-04-24T14:52:13.890" v="770"/>
          <ac:spMkLst>
            <pc:docMk/>
            <pc:sldMk cId="2907493850" sldId="403"/>
            <ac:spMk id="191" creationId="{3BFE98FD-E590-48FA-987C-3F45D393AD16}"/>
          </ac:spMkLst>
        </pc:spChg>
        <pc:spChg chg="mod">
          <ac:chgData name="hassan MH" userId="84cd2103f36ef0dc" providerId="LiveId" clId="{503E8875-88F6-4C29-BD5A-496F9A349BB6}" dt="2022-04-24T14:52:13.890" v="770"/>
          <ac:spMkLst>
            <pc:docMk/>
            <pc:sldMk cId="2907493850" sldId="403"/>
            <ac:spMk id="192" creationId="{35BFBAEF-A45B-4ABA-8F79-E86976DBE3D0}"/>
          </ac:spMkLst>
        </pc:spChg>
        <pc:spChg chg="mod">
          <ac:chgData name="hassan MH" userId="84cd2103f36ef0dc" providerId="LiveId" clId="{503E8875-88F6-4C29-BD5A-496F9A349BB6}" dt="2022-04-24T14:52:13.890" v="770"/>
          <ac:spMkLst>
            <pc:docMk/>
            <pc:sldMk cId="2907493850" sldId="403"/>
            <ac:spMk id="194" creationId="{785083AE-C39B-49A2-BB04-4034C296F6FE}"/>
          </ac:spMkLst>
        </pc:spChg>
        <pc:spChg chg="mod">
          <ac:chgData name="hassan MH" userId="84cd2103f36ef0dc" providerId="LiveId" clId="{503E8875-88F6-4C29-BD5A-496F9A349BB6}" dt="2022-04-24T14:52:13.890" v="770"/>
          <ac:spMkLst>
            <pc:docMk/>
            <pc:sldMk cId="2907493850" sldId="403"/>
            <ac:spMk id="195" creationId="{06E2FC8C-751F-49BB-8EAC-B6151905D29A}"/>
          </ac:spMkLst>
        </pc:spChg>
        <pc:spChg chg="mod">
          <ac:chgData name="hassan MH" userId="84cd2103f36ef0dc" providerId="LiveId" clId="{503E8875-88F6-4C29-BD5A-496F9A349BB6}" dt="2022-04-24T14:52:13.890" v="770"/>
          <ac:spMkLst>
            <pc:docMk/>
            <pc:sldMk cId="2907493850" sldId="403"/>
            <ac:spMk id="196" creationId="{07A984FA-AFAC-4B0B-B520-FE21C725589B}"/>
          </ac:spMkLst>
        </pc:spChg>
        <pc:spChg chg="mod">
          <ac:chgData name="hassan MH" userId="84cd2103f36ef0dc" providerId="LiveId" clId="{503E8875-88F6-4C29-BD5A-496F9A349BB6}" dt="2022-04-24T14:52:13.890" v="770"/>
          <ac:spMkLst>
            <pc:docMk/>
            <pc:sldMk cId="2907493850" sldId="403"/>
            <ac:spMk id="197" creationId="{6ECDF835-1BAE-415B-9C23-FE4591AEA314}"/>
          </ac:spMkLst>
        </pc:spChg>
        <pc:spChg chg="mod">
          <ac:chgData name="hassan MH" userId="84cd2103f36ef0dc" providerId="LiveId" clId="{503E8875-88F6-4C29-BD5A-496F9A349BB6}" dt="2022-04-24T14:52:13.890" v="770"/>
          <ac:spMkLst>
            <pc:docMk/>
            <pc:sldMk cId="2907493850" sldId="403"/>
            <ac:spMk id="198" creationId="{89E42CBF-DD28-4B67-9E7E-8BCE673721DD}"/>
          </ac:spMkLst>
        </pc:spChg>
        <pc:spChg chg="mod">
          <ac:chgData name="hassan MH" userId="84cd2103f36ef0dc" providerId="LiveId" clId="{503E8875-88F6-4C29-BD5A-496F9A349BB6}" dt="2022-04-24T14:52:13.890" v="770"/>
          <ac:spMkLst>
            <pc:docMk/>
            <pc:sldMk cId="2907493850" sldId="403"/>
            <ac:spMk id="199" creationId="{EA6F8A15-008B-4E7C-810B-2654B93B2CA3}"/>
          </ac:spMkLst>
        </pc:spChg>
        <pc:spChg chg="mod">
          <ac:chgData name="hassan MH" userId="84cd2103f36ef0dc" providerId="LiveId" clId="{503E8875-88F6-4C29-BD5A-496F9A349BB6}" dt="2022-04-24T14:52:13.890" v="770"/>
          <ac:spMkLst>
            <pc:docMk/>
            <pc:sldMk cId="2907493850" sldId="403"/>
            <ac:spMk id="204" creationId="{B5AA1046-FEEC-4453-832B-F6E686263F20}"/>
          </ac:spMkLst>
        </pc:spChg>
        <pc:spChg chg="mod">
          <ac:chgData name="hassan MH" userId="84cd2103f36ef0dc" providerId="LiveId" clId="{503E8875-88F6-4C29-BD5A-496F9A349BB6}" dt="2022-04-24T14:52:13.890" v="770"/>
          <ac:spMkLst>
            <pc:docMk/>
            <pc:sldMk cId="2907493850" sldId="403"/>
            <ac:spMk id="205" creationId="{7CA56FA7-7A5E-4AEF-8DAC-BC83021DF979}"/>
          </ac:spMkLst>
        </pc:spChg>
        <pc:spChg chg="mod">
          <ac:chgData name="hassan MH" userId="84cd2103f36ef0dc" providerId="LiveId" clId="{503E8875-88F6-4C29-BD5A-496F9A349BB6}" dt="2022-04-24T14:52:13.890" v="770"/>
          <ac:spMkLst>
            <pc:docMk/>
            <pc:sldMk cId="2907493850" sldId="403"/>
            <ac:spMk id="206" creationId="{631971C0-A03B-4CD8-9810-438A951F6FCE}"/>
          </ac:spMkLst>
        </pc:spChg>
        <pc:spChg chg="mod">
          <ac:chgData name="hassan MH" userId="84cd2103f36ef0dc" providerId="LiveId" clId="{503E8875-88F6-4C29-BD5A-496F9A349BB6}" dt="2022-04-24T14:52:13.890" v="770"/>
          <ac:spMkLst>
            <pc:docMk/>
            <pc:sldMk cId="2907493850" sldId="403"/>
            <ac:spMk id="207" creationId="{F2727B29-E9B8-43AC-B9D1-BD358D9782EA}"/>
          </ac:spMkLst>
        </pc:spChg>
        <pc:spChg chg="mod">
          <ac:chgData name="hassan MH" userId="84cd2103f36ef0dc" providerId="LiveId" clId="{503E8875-88F6-4C29-BD5A-496F9A349BB6}" dt="2022-04-24T14:52:13.890" v="770"/>
          <ac:spMkLst>
            <pc:docMk/>
            <pc:sldMk cId="2907493850" sldId="403"/>
            <ac:spMk id="208" creationId="{CE208D78-7FE9-4622-8ECC-6C9543248895}"/>
          </ac:spMkLst>
        </pc:spChg>
        <pc:spChg chg="mod">
          <ac:chgData name="hassan MH" userId="84cd2103f36ef0dc" providerId="LiveId" clId="{503E8875-88F6-4C29-BD5A-496F9A349BB6}" dt="2022-04-24T14:52:13.890" v="770"/>
          <ac:spMkLst>
            <pc:docMk/>
            <pc:sldMk cId="2907493850" sldId="403"/>
            <ac:spMk id="209" creationId="{B7B3A372-B68B-4C95-85AA-5F561F392203}"/>
          </ac:spMkLst>
        </pc:spChg>
        <pc:spChg chg="mod">
          <ac:chgData name="hassan MH" userId="84cd2103f36ef0dc" providerId="LiveId" clId="{503E8875-88F6-4C29-BD5A-496F9A349BB6}" dt="2022-04-24T14:52:13.890" v="770"/>
          <ac:spMkLst>
            <pc:docMk/>
            <pc:sldMk cId="2907493850" sldId="403"/>
            <ac:spMk id="210" creationId="{492DC4BE-36FE-47EE-935D-1C48D0AFFA3D}"/>
          </ac:spMkLst>
        </pc:spChg>
        <pc:spChg chg="mod">
          <ac:chgData name="hassan MH" userId="84cd2103f36ef0dc" providerId="LiveId" clId="{503E8875-88F6-4C29-BD5A-496F9A349BB6}" dt="2022-04-24T14:52:13.890" v="770"/>
          <ac:spMkLst>
            <pc:docMk/>
            <pc:sldMk cId="2907493850" sldId="403"/>
            <ac:spMk id="217" creationId="{9BDEE7F0-137F-4434-982C-D6852B46D985}"/>
          </ac:spMkLst>
        </pc:spChg>
        <pc:spChg chg="mod">
          <ac:chgData name="hassan MH" userId="84cd2103f36ef0dc" providerId="LiveId" clId="{503E8875-88F6-4C29-BD5A-496F9A349BB6}" dt="2022-04-24T14:52:13.890" v="770"/>
          <ac:spMkLst>
            <pc:docMk/>
            <pc:sldMk cId="2907493850" sldId="403"/>
            <ac:spMk id="218" creationId="{47E6AF84-7B62-4816-90C9-BEF33E341DA8}"/>
          </ac:spMkLst>
        </pc:spChg>
        <pc:spChg chg="mod">
          <ac:chgData name="hassan MH" userId="84cd2103f36ef0dc" providerId="LiveId" clId="{503E8875-88F6-4C29-BD5A-496F9A349BB6}" dt="2022-04-24T14:52:13.890" v="770"/>
          <ac:spMkLst>
            <pc:docMk/>
            <pc:sldMk cId="2907493850" sldId="403"/>
            <ac:spMk id="219" creationId="{09BFF794-6D2A-4FA8-A3B9-0B2345A7E0E5}"/>
          </ac:spMkLst>
        </pc:spChg>
        <pc:spChg chg="mod">
          <ac:chgData name="hassan MH" userId="84cd2103f36ef0dc" providerId="LiveId" clId="{503E8875-88F6-4C29-BD5A-496F9A349BB6}" dt="2022-04-24T14:52:13.890" v="770"/>
          <ac:spMkLst>
            <pc:docMk/>
            <pc:sldMk cId="2907493850" sldId="403"/>
            <ac:spMk id="220" creationId="{C25B3028-F328-44F8-A2D4-D640BF562A01}"/>
          </ac:spMkLst>
        </pc:spChg>
        <pc:spChg chg="mod">
          <ac:chgData name="hassan MH" userId="84cd2103f36ef0dc" providerId="LiveId" clId="{503E8875-88F6-4C29-BD5A-496F9A349BB6}" dt="2022-04-24T14:52:13.890" v="770"/>
          <ac:spMkLst>
            <pc:docMk/>
            <pc:sldMk cId="2907493850" sldId="403"/>
            <ac:spMk id="221" creationId="{EC8C294B-D0E9-4714-975B-CA4A51B8A5B1}"/>
          </ac:spMkLst>
        </pc:spChg>
        <pc:spChg chg="mod">
          <ac:chgData name="hassan MH" userId="84cd2103f36ef0dc" providerId="LiveId" clId="{503E8875-88F6-4C29-BD5A-496F9A349BB6}" dt="2022-04-24T14:52:13.890" v="770"/>
          <ac:spMkLst>
            <pc:docMk/>
            <pc:sldMk cId="2907493850" sldId="403"/>
            <ac:spMk id="222" creationId="{2B1234DF-92F4-4E3B-908B-D4B206BD4116}"/>
          </ac:spMkLst>
        </pc:spChg>
        <pc:spChg chg="mod">
          <ac:chgData name="hassan MH" userId="84cd2103f36ef0dc" providerId="LiveId" clId="{503E8875-88F6-4C29-BD5A-496F9A349BB6}" dt="2022-04-24T14:52:13.890" v="770"/>
          <ac:spMkLst>
            <pc:docMk/>
            <pc:sldMk cId="2907493850" sldId="403"/>
            <ac:spMk id="223" creationId="{827462A3-CA47-4432-ABE2-E0EAC7FF91B8}"/>
          </ac:spMkLst>
        </pc:spChg>
        <pc:spChg chg="mod">
          <ac:chgData name="hassan MH" userId="84cd2103f36ef0dc" providerId="LiveId" clId="{503E8875-88F6-4C29-BD5A-496F9A349BB6}" dt="2022-04-24T14:52:13.890" v="770"/>
          <ac:spMkLst>
            <pc:docMk/>
            <pc:sldMk cId="2907493850" sldId="403"/>
            <ac:spMk id="224" creationId="{43B68451-E798-4BD0-838E-8168EDFD0606}"/>
          </ac:spMkLst>
        </pc:spChg>
        <pc:spChg chg="mod">
          <ac:chgData name="hassan MH" userId="84cd2103f36ef0dc" providerId="LiveId" clId="{503E8875-88F6-4C29-BD5A-496F9A349BB6}" dt="2022-04-24T14:52:13.890" v="770"/>
          <ac:spMkLst>
            <pc:docMk/>
            <pc:sldMk cId="2907493850" sldId="403"/>
            <ac:spMk id="225" creationId="{C106D479-C786-41ED-B019-EA7980E3D2C5}"/>
          </ac:spMkLst>
        </pc:spChg>
        <pc:spChg chg="mod">
          <ac:chgData name="hassan MH" userId="84cd2103f36ef0dc" providerId="LiveId" clId="{503E8875-88F6-4C29-BD5A-496F9A349BB6}" dt="2022-04-24T14:52:13.890" v="770"/>
          <ac:spMkLst>
            <pc:docMk/>
            <pc:sldMk cId="2907493850" sldId="403"/>
            <ac:spMk id="226" creationId="{7B3907FC-013F-4700-87D0-D4C54692882D}"/>
          </ac:spMkLst>
        </pc:spChg>
        <pc:spChg chg="mod">
          <ac:chgData name="hassan MH" userId="84cd2103f36ef0dc" providerId="LiveId" clId="{503E8875-88F6-4C29-BD5A-496F9A349BB6}" dt="2022-04-24T14:52:13.890" v="770"/>
          <ac:spMkLst>
            <pc:docMk/>
            <pc:sldMk cId="2907493850" sldId="403"/>
            <ac:spMk id="227" creationId="{99738ED0-AC2A-4610-B773-498A7F9EAE43}"/>
          </ac:spMkLst>
        </pc:spChg>
        <pc:spChg chg="mod">
          <ac:chgData name="hassan MH" userId="84cd2103f36ef0dc" providerId="LiveId" clId="{503E8875-88F6-4C29-BD5A-496F9A349BB6}" dt="2022-04-24T14:52:13.890" v="770"/>
          <ac:spMkLst>
            <pc:docMk/>
            <pc:sldMk cId="2907493850" sldId="403"/>
            <ac:spMk id="228" creationId="{E8E6A4BC-DD2C-4014-B61A-E9B69FF8499C}"/>
          </ac:spMkLst>
        </pc:spChg>
        <pc:spChg chg="mod">
          <ac:chgData name="hassan MH" userId="84cd2103f36ef0dc" providerId="LiveId" clId="{503E8875-88F6-4C29-BD5A-496F9A349BB6}" dt="2022-04-24T14:52:13.890" v="770"/>
          <ac:spMkLst>
            <pc:docMk/>
            <pc:sldMk cId="2907493850" sldId="403"/>
            <ac:spMk id="229" creationId="{AC33F088-C8B6-4699-A0D7-21A1E870B76A}"/>
          </ac:spMkLst>
        </pc:spChg>
        <pc:spChg chg="mod">
          <ac:chgData name="hassan MH" userId="84cd2103f36ef0dc" providerId="LiveId" clId="{503E8875-88F6-4C29-BD5A-496F9A349BB6}" dt="2022-04-24T14:52:13.890" v="770"/>
          <ac:spMkLst>
            <pc:docMk/>
            <pc:sldMk cId="2907493850" sldId="403"/>
            <ac:spMk id="230" creationId="{B044AD2C-3276-4446-89E9-F65257E323F4}"/>
          </ac:spMkLst>
        </pc:spChg>
        <pc:spChg chg="mod">
          <ac:chgData name="hassan MH" userId="84cd2103f36ef0dc" providerId="LiveId" clId="{503E8875-88F6-4C29-BD5A-496F9A349BB6}" dt="2022-04-24T14:52:13.890" v="770"/>
          <ac:spMkLst>
            <pc:docMk/>
            <pc:sldMk cId="2907493850" sldId="403"/>
            <ac:spMk id="231" creationId="{6C8B663C-95B4-43EA-9289-D41732E161BE}"/>
          </ac:spMkLst>
        </pc:spChg>
        <pc:spChg chg="mod">
          <ac:chgData name="hassan MH" userId="84cd2103f36ef0dc" providerId="LiveId" clId="{503E8875-88F6-4C29-BD5A-496F9A349BB6}" dt="2022-04-24T14:52:13.890" v="770"/>
          <ac:spMkLst>
            <pc:docMk/>
            <pc:sldMk cId="2907493850" sldId="403"/>
            <ac:spMk id="232" creationId="{C7350483-3FDF-4A9B-81AC-2034C1C728C1}"/>
          </ac:spMkLst>
        </pc:spChg>
        <pc:spChg chg="mod">
          <ac:chgData name="hassan MH" userId="84cd2103f36ef0dc" providerId="LiveId" clId="{503E8875-88F6-4C29-BD5A-496F9A349BB6}" dt="2022-04-24T14:52:13.890" v="770"/>
          <ac:spMkLst>
            <pc:docMk/>
            <pc:sldMk cId="2907493850" sldId="403"/>
            <ac:spMk id="233" creationId="{85552F43-7BF3-4869-A8C8-01AE8812190D}"/>
          </ac:spMkLst>
        </pc:spChg>
        <pc:spChg chg="mod">
          <ac:chgData name="hassan MH" userId="84cd2103f36ef0dc" providerId="LiveId" clId="{503E8875-88F6-4C29-BD5A-496F9A349BB6}" dt="2022-04-24T14:52:13.890" v="770"/>
          <ac:spMkLst>
            <pc:docMk/>
            <pc:sldMk cId="2907493850" sldId="403"/>
            <ac:spMk id="234" creationId="{CD2FAA17-69FE-41B2-ADB5-93CC27FE2708}"/>
          </ac:spMkLst>
        </pc:spChg>
        <pc:spChg chg="mod">
          <ac:chgData name="hassan MH" userId="84cd2103f36ef0dc" providerId="LiveId" clId="{503E8875-88F6-4C29-BD5A-496F9A349BB6}" dt="2022-04-24T14:52:13.890" v="770"/>
          <ac:spMkLst>
            <pc:docMk/>
            <pc:sldMk cId="2907493850" sldId="403"/>
            <ac:spMk id="235" creationId="{1771E9DF-4844-44B0-94E0-7305AB895CB9}"/>
          </ac:spMkLst>
        </pc:spChg>
        <pc:spChg chg="mod">
          <ac:chgData name="hassan MH" userId="84cd2103f36ef0dc" providerId="LiveId" clId="{503E8875-88F6-4C29-BD5A-496F9A349BB6}" dt="2022-04-24T14:52:13.890" v="770"/>
          <ac:spMkLst>
            <pc:docMk/>
            <pc:sldMk cId="2907493850" sldId="403"/>
            <ac:spMk id="236" creationId="{54AEE77B-713C-4E90-8C37-BC2234E2573E}"/>
          </ac:spMkLst>
        </pc:spChg>
        <pc:spChg chg="mod">
          <ac:chgData name="hassan MH" userId="84cd2103f36ef0dc" providerId="LiveId" clId="{503E8875-88F6-4C29-BD5A-496F9A349BB6}" dt="2022-04-24T14:52:13.890" v="770"/>
          <ac:spMkLst>
            <pc:docMk/>
            <pc:sldMk cId="2907493850" sldId="403"/>
            <ac:spMk id="237" creationId="{C9295F6E-792A-41D9-A080-2E8A113A997B}"/>
          </ac:spMkLst>
        </pc:spChg>
        <pc:spChg chg="mod">
          <ac:chgData name="hassan MH" userId="84cd2103f36ef0dc" providerId="LiveId" clId="{503E8875-88F6-4C29-BD5A-496F9A349BB6}" dt="2022-04-24T14:52:13.890" v="770"/>
          <ac:spMkLst>
            <pc:docMk/>
            <pc:sldMk cId="2907493850" sldId="403"/>
            <ac:spMk id="238" creationId="{B6438A33-2AD0-4C1F-BDB4-3F83F9ADA35A}"/>
          </ac:spMkLst>
        </pc:spChg>
        <pc:spChg chg="mod">
          <ac:chgData name="hassan MH" userId="84cd2103f36ef0dc" providerId="LiveId" clId="{503E8875-88F6-4C29-BD5A-496F9A349BB6}" dt="2022-04-24T14:52:13.890" v="770"/>
          <ac:spMkLst>
            <pc:docMk/>
            <pc:sldMk cId="2907493850" sldId="403"/>
            <ac:spMk id="239" creationId="{3CBBB31E-E16D-4647-9C3C-C78EA5196C9A}"/>
          </ac:spMkLst>
        </pc:spChg>
        <pc:spChg chg="mod">
          <ac:chgData name="hassan MH" userId="84cd2103f36ef0dc" providerId="LiveId" clId="{503E8875-88F6-4C29-BD5A-496F9A349BB6}" dt="2022-04-24T14:52:13.890" v="770"/>
          <ac:spMkLst>
            <pc:docMk/>
            <pc:sldMk cId="2907493850" sldId="403"/>
            <ac:spMk id="241" creationId="{5DBA3F86-C80A-4ABD-B06A-6EE7FCBA572D}"/>
          </ac:spMkLst>
        </pc:spChg>
        <pc:spChg chg="mod">
          <ac:chgData name="hassan MH" userId="84cd2103f36ef0dc" providerId="LiveId" clId="{503E8875-88F6-4C29-BD5A-496F9A349BB6}" dt="2022-04-24T14:52:13.890" v="770"/>
          <ac:spMkLst>
            <pc:docMk/>
            <pc:sldMk cId="2907493850" sldId="403"/>
            <ac:spMk id="242" creationId="{0E20B152-BD80-4115-B9AF-6EE23889BE67}"/>
          </ac:spMkLst>
        </pc:spChg>
        <pc:spChg chg="mod">
          <ac:chgData name="hassan MH" userId="84cd2103f36ef0dc" providerId="LiveId" clId="{503E8875-88F6-4C29-BD5A-496F9A349BB6}" dt="2022-04-24T14:52:13.890" v="770"/>
          <ac:spMkLst>
            <pc:docMk/>
            <pc:sldMk cId="2907493850" sldId="403"/>
            <ac:spMk id="243" creationId="{F8E08CB7-AF2C-4302-9745-4988AA3629CC}"/>
          </ac:spMkLst>
        </pc:spChg>
        <pc:spChg chg="mod">
          <ac:chgData name="hassan MH" userId="84cd2103f36ef0dc" providerId="LiveId" clId="{503E8875-88F6-4C29-BD5A-496F9A349BB6}" dt="2022-04-24T14:52:13.890" v="770"/>
          <ac:spMkLst>
            <pc:docMk/>
            <pc:sldMk cId="2907493850" sldId="403"/>
            <ac:spMk id="244" creationId="{B68075A3-03DA-4806-88AD-679D481F4BAB}"/>
          </ac:spMkLst>
        </pc:spChg>
        <pc:spChg chg="mod">
          <ac:chgData name="hassan MH" userId="84cd2103f36ef0dc" providerId="LiveId" clId="{503E8875-88F6-4C29-BD5A-496F9A349BB6}" dt="2022-04-24T14:52:13.890" v="770"/>
          <ac:spMkLst>
            <pc:docMk/>
            <pc:sldMk cId="2907493850" sldId="403"/>
            <ac:spMk id="246" creationId="{A6527E00-A64E-4249-9EA4-E629E6160A1C}"/>
          </ac:spMkLst>
        </pc:spChg>
        <pc:spChg chg="mod">
          <ac:chgData name="hassan MH" userId="84cd2103f36ef0dc" providerId="LiveId" clId="{503E8875-88F6-4C29-BD5A-496F9A349BB6}" dt="2022-04-24T14:52:13.890" v="770"/>
          <ac:spMkLst>
            <pc:docMk/>
            <pc:sldMk cId="2907493850" sldId="403"/>
            <ac:spMk id="249" creationId="{F67F002D-A713-4178-882C-EA950E5D9E21}"/>
          </ac:spMkLst>
        </pc:spChg>
        <pc:spChg chg="mod">
          <ac:chgData name="hassan MH" userId="84cd2103f36ef0dc" providerId="LiveId" clId="{503E8875-88F6-4C29-BD5A-496F9A349BB6}" dt="2022-04-24T14:52:13.890" v="770"/>
          <ac:spMkLst>
            <pc:docMk/>
            <pc:sldMk cId="2907493850" sldId="403"/>
            <ac:spMk id="250" creationId="{A8AF5191-40A4-4493-9BB7-25A513D3AB90}"/>
          </ac:spMkLst>
        </pc:spChg>
        <pc:spChg chg="mod">
          <ac:chgData name="hassan MH" userId="84cd2103f36ef0dc" providerId="LiveId" clId="{503E8875-88F6-4C29-BD5A-496F9A349BB6}" dt="2022-04-24T14:52:13.890" v="770"/>
          <ac:spMkLst>
            <pc:docMk/>
            <pc:sldMk cId="2907493850" sldId="403"/>
            <ac:spMk id="251" creationId="{AB0C5211-9824-4E45-9427-1E42F0AAD898}"/>
          </ac:spMkLst>
        </pc:spChg>
        <pc:spChg chg="mod">
          <ac:chgData name="hassan MH" userId="84cd2103f36ef0dc" providerId="LiveId" clId="{503E8875-88F6-4C29-BD5A-496F9A349BB6}" dt="2022-04-24T14:52:13.890" v="770"/>
          <ac:spMkLst>
            <pc:docMk/>
            <pc:sldMk cId="2907493850" sldId="403"/>
            <ac:spMk id="253" creationId="{FF0E5A21-01C1-429B-956E-FBD85558EA75}"/>
          </ac:spMkLst>
        </pc:spChg>
        <pc:spChg chg="mod">
          <ac:chgData name="hassan MH" userId="84cd2103f36ef0dc" providerId="LiveId" clId="{503E8875-88F6-4C29-BD5A-496F9A349BB6}" dt="2022-04-24T14:52:13.890" v="770"/>
          <ac:spMkLst>
            <pc:docMk/>
            <pc:sldMk cId="2907493850" sldId="403"/>
            <ac:spMk id="254" creationId="{F5B47A47-3289-45DD-8ADB-A0EC09194ABC}"/>
          </ac:spMkLst>
        </pc:spChg>
        <pc:spChg chg="mod">
          <ac:chgData name="hassan MH" userId="84cd2103f36ef0dc" providerId="LiveId" clId="{503E8875-88F6-4C29-BD5A-496F9A349BB6}" dt="2022-04-24T14:52:13.890" v="770"/>
          <ac:spMkLst>
            <pc:docMk/>
            <pc:sldMk cId="2907493850" sldId="403"/>
            <ac:spMk id="255" creationId="{8365D150-25E0-49AE-9D3C-67537F8DB142}"/>
          </ac:spMkLst>
        </pc:spChg>
        <pc:spChg chg="mod">
          <ac:chgData name="hassan MH" userId="84cd2103f36ef0dc" providerId="LiveId" clId="{503E8875-88F6-4C29-BD5A-496F9A349BB6}" dt="2022-04-24T14:52:13.890" v="770"/>
          <ac:spMkLst>
            <pc:docMk/>
            <pc:sldMk cId="2907493850" sldId="403"/>
            <ac:spMk id="256" creationId="{51726194-BA15-4ADB-A5AF-4008F9BAECCD}"/>
          </ac:spMkLst>
        </pc:spChg>
        <pc:spChg chg="mod">
          <ac:chgData name="hassan MH" userId="84cd2103f36ef0dc" providerId="LiveId" clId="{503E8875-88F6-4C29-BD5A-496F9A349BB6}" dt="2022-04-24T14:52:13.890" v="770"/>
          <ac:spMkLst>
            <pc:docMk/>
            <pc:sldMk cId="2907493850" sldId="403"/>
            <ac:spMk id="257" creationId="{3CE7C010-80A3-490A-97D9-CCB0E9055A40}"/>
          </ac:spMkLst>
        </pc:spChg>
        <pc:spChg chg="mod">
          <ac:chgData name="hassan MH" userId="84cd2103f36ef0dc" providerId="LiveId" clId="{503E8875-88F6-4C29-BD5A-496F9A349BB6}" dt="2022-04-24T14:52:13.890" v="770"/>
          <ac:spMkLst>
            <pc:docMk/>
            <pc:sldMk cId="2907493850" sldId="403"/>
            <ac:spMk id="258" creationId="{EC9D54C6-4CEE-4945-907B-FFA7983EA393}"/>
          </ac:spMkLst>
        </pc:spChg>
        <pc:spChg chg="mod">
          <ac:chgData name="hassan MH" userId="84cd2103f36ef0dc" providerId="LiveId" clId="{503E8875-88F6-4C29-BD5A-496F9A349BB6}" dt="2022-04-24T14:52:13.890" v="770"/>
          <ac:spMkLst>
            <pc:docMk/>
            <pc:sldMk cId="2907493850" sldId="403"/>
            <ac:spMk id="259" creationId="{A15885A3-9531-4C6D-8E13-96BE39D85AAC}"/>
          </ac:spMkLst>
        </pc:spChg>
        <pc:spChg chg="mod">
          <ac:chgData name="hassan MH" userId="84cd2103f36ef0dc" providerId="LiveId" clId="{503E8875-88F6-4C29-BD5A-496F9A349BB6}" dt="2022-04-24T14:52:13.890" v="770"/>
          <ac:spMkLst>
            <pc:docMk/>
            <pc:sldMk cId="2907493850" sldId="403"/>
            <ac:spMk id="260" creationId="{2A602C0D-2AD5-4541-8765-758BB9C8B3EF}"/>
          </ac:spMkLst>
        </pc:spChg>
        <pc:spChg chg="mod">
          <ac:chgData name="hassan MH" userId="84cd2103f36ef0dc" providerId="LiveId" clId="{503E8875-88F6-4C29-BD5A-496F9A349BB6}" dt="2022-04-24T14:52:13.890" v="770"/>
          <ac:spMkLst>
            <pc:docMk/>
            <pc:sldMk cId="2907493850" sldId="403"/>
            <ac:spMk id="261" creationId="{536695FB-AC9C-4B8C-B45B-751F296DB0B9}"/>
          </ac:spMkLst>
        </pc:spChg>
        <pc:spChg chg="mod">
          <ac:chgData name="hassan MH" userId="84cd2103f36ef0dc" providerId="LiveId" clId="{503E8875-88F6-4C29-BD5A-496F9A349BB6}" dt="2022-04-24T14:52:13.890" v="770"/>
          <ac:spMkLst>
            <pc:docMk/>
            <pc:sldMk cId="2907493850" sldId="403"/>
            <ac:spMk id="262" creationId="{435942A0-6F31-4B03-ABF1-2BC56F77543C}"/>
          </ac:spMkLst>
        </pc:spChg>
        <pc:spChg chg="mod">
          <ac:chgData name="hassan MH" userId="84cd2103f36ef0dc" providerId="LiveId" clId="{503E8875-88F6-4C29-BD5A-496F9A349BB6}" dt="2022-04-24T14:52:13.890" v="770"/>
          <ac:spMkLst>
            <pc:docMk/>
            <pc:sldMk cId="2907493850" sldId="403"/>
            <ac:spMk id="263" creationId="{CF8AF017-85F1-4A8F-B3EB-01476CB8FA59}"/>
          </ac:spMkLst>
        </pc:spChg>
        <pc:spChg chg="mod">
          <ac:chgData name="hassan MH" userId="84cd2103f36ef0dc" providerId="LiveId" clId="{503E8875-88F6-4C29-BD5A-496F9A349BB6}" dt="2022-04-24T14:52:13.890" v="770"/>
          <ac:spMkLst>
            <pc:docMk/>
            <pc:sldMk cId="2907493850" sldId="403"/>
            <ac:spMk id="264" creationId="{42D29A1E-692C-4F9A-ABDA-09578A204FDE}"/>
          </ac:spMkLst>
        </pc:spChg>
        <pc:spChg chg="mod">
          <ac:chgData name="hassan MH" userId="84cd2103f36ef0dc" providerId="LiveId" clId="{503E8875-88F6-4C29-BD5A-496F9A349BB6}" dt="2022-04-24T14:52:13.890" v="770"/>
          <ac:spMkLst>
            <pc:docMk/>
            <pc:sldMk cId="2907493850" sldId="403"/>
            <ac:spMk id="265" creationId="{AE0D7A5C-C933-4C92-90AD-8BC65E586C33}"/>
          </ac:spMkLst>
        </pc:spChg>
        <pc:spChg chg="mod">
          <ac:chgData name="hassan MH" userId="84cd2103f36ef0dc" providerId="LiveId" clId="{503E8875-88F6-4C29-BD5A-496F9A349BB6}" dt="2022-04-24T14:52:13.890" v="770"/>
          <ac:spMkLst>
            <pc:docMk/>
            <pc:sldMk cId="2907493850" sldId="403"/>
            <ac:spMk id="266" creationId="{03A3F408-12FB-46A0-BE56-3A4E5D03A470}"/>
          </ac:spMkLst>
        </pc:spChg>
        <pc:spChg chg="mod">
          <ac:chgData name="hassan MH" userId="84cd2103f36ef0dc" providerId="LiveId" clId="{503E8875-88F6-4C29-BD5A-496F9A349BB6}" dt="2022-04-24T14:52:13.890" v="770"/>
          <ac:spMkLst>
            <pc:docMk/>
            <pc:sldMk cId="2907493850" sldId="403"/>
            <ac:spMk id="267" creationId="{3473CD2C-6D89-4A52-9506-25DC16CBB17A}"/>
          </ac:spMkLst>
        </pc:spChg>
        <pc:spChg chg="mod">
          <ac:chgData name="hassan MH" userId="84cd2103f36ef0dc" providerId="LiveId" clId="{503E8875-88F6-4C29-BD5A-496F9A349BB6}" dt="2022-04-24T14:52:13.890" v="770"/>
          <ac:spMkLst>
            <pc:docMk/>
            <pc:sldMk cId="2907493850" sldId="403"/>
            <ac:spMk id="268" creationId="{B901A241-724B-40E6-A77A-9DFF1FAC698C}"/>
          </ac:spMkLst>
        </pc:spChg>
        <pc:spChg chg="mod">
          <ac:chgData name="hassan MH" userId="84cd2103f36ef0dc" providerId="LiveId" clId="{503E8875-88F6-4C29-BD5A-496F9A349BB6}" dt="2022-04-24T14:52:13.890" v="770"/>
          <ac:spMkLst>
            <pc:docMk/>
            <pc:sldMk cId="2907493850" sldId="403"/>
            <ac:spMk id="269" creationId="{D52FB7FA-DE5F-4B1E-8B54-29725701AF76}"/>
          </ac:spMkLst>
        </pc:spChg>
        <pc:spChg chg="mod">
          <ac:chgData name="hassan MH" userId="84cd2103f36ef0dc" providerId="LiveId" clId="{503E8875-88F6-4C29-BD5A-496F9A349BB6}" dt="2022-04-24T14:52:13.890" v="770"/>
          <ac:spMkLst>
            <pc:docMk/>
            <pc:sldMk cId="2907493850" sldId="403"/>
            <ac:spMk id="270" creationId="{5E37377A-9A1F-4EB0-B999-5E0C30068C5A}"/>
          </ac:spMkLst>
        </pc:spChg>
        <pc:spChg chg="mod">
          <ac:chgData name="hassan MH" userId="84cd2103f36ef0dc" providerId="LiveId" clId="{503E8875-88F6-4C29-BD5A-496F9A349BB6}" dt="2022-04-24T14:52:13.890" v="770"/>
          <ac:spMkLst>
            <pc:docMk/>
            <pc:sldMk cId="2907493850" sldId="403"/>
            <ac:spMk id="271" creationId="{FE343707-9952-426C-B3D1-C2D821B6D800}"/>
          </ac:spMkLst>
        </pc:spChg>
        <pc:spChg chg="mod">
          <ac:chgData name="hassan MH" userId="84cd2103f36ef0dc" providerId="LiveId" clId="{503E8875-88F6-4C29-BD5A-496F9A349BB6}" dt="2022-04-24T14:52:13.890" v="770"/>
          <ac:spMkLst>
            <pc:docMk/>
            <pc:sldMk cId="2907493850" sldId="403"/>
            <ac:spMk id="272" creationId="{F70C7FC0-EA1A-418D-92D4-7FB7A4E360D3}"/>
          </ac:spMkLst>
        </pc:spChg>
        <pc:spChg chg="mod">
          <ac:chgData name="hassan MH" userId="84cd2103f36ef0dc" providerId="LiveId" clId="{503E8875-88F6-4C29-BD5A-496F9A349BB6}" dt="2022-04-24T14:52:13.890" v="770"/>
          <ac:spMkLst>
            <pc:docMk/>
            <pc:sldMk cId="2907493850" sldId="403"/>
            <ac:spMk id="273" creationId="{12BA42DE-D847-40DE-845B-B94E907F54E9}"/>
          </ac:spMkLst>
        </pc:spChg>
        <pc:spChg chg="mod">
          <ac:chgData name="hassan MH" userId="84cd2103f36ef0dc" providerId="LiveId" clId="{503E8875-88F6-4C29-BD5A-496F9A349BB6}" dt="2022-04-24T14:52:13.890" v="770"/>
          <ac:spMkLst>
            <pc:docMk/>
            <pc:sldMk cId="2907493850" sldId="403"/>
            <ac:spMk id="274" creationId="{F2F81B1D-2237-4441-9E50-88AD0C0B2FDE}"/>
          </ac:spMkLst>
        </pc:spChg>
        <pc:spChg chg="mod">
          <ac:chgData name="hassan MH" userId="84cd2103f36ef0dc" providerId="LiveId" clId="{503E8875-88F6-4C29-BD5A-496F9A349BB6}" dt="2022-04-24T14:52:13.890" v="770"/>
          <ac:spMkLst>
            <pc:docMk/>
            <pc:sldMk cId="2907493850" sldId="403"/>
            <ac:spMk id="275" creationId="{15A62988-BF1E-45F2-B9CA-707D4A3301CA}"/>
          </ac:spMkLst>
        </pc:spChg>
        <pc:grpChg chg="add del mod">
          <ac:chgData name="hassan MH" userId="84cd2103f36ef0dc" providerId="LiveId" clId="{503E8875-88F6-4C29-BD5A-496F9A349BB6}" dt="2022-04-24T15:46:05.534" v="1558" actId="21"/>
          <ac:grpSpMkLst>
            <pc:docMk/>
            <pc:sldMk cId="2907493850" sldId="403"/>
            <ac:grpSpMk id="92" creationId="{86B6AF1E-7671-456F-89CD-42BA2708A1C4}"/>
          </ac:grpSpMkLst>
        </pc:grpChg>
        <pc:grpChg chg="mod">
          <ac:chgData name="hassan MH" userId="84cd2103f36ef0dc" providerId="LiveId" clId="{503E8875-88F6-4C29-BD5A-496F9A349BB6}" dt="2022-04-24T14:52:31.177" v="777" actId="1076"/>
          <ac:grpSpMkLst>
            <pc:docMk/>
            <pc:sldMk cId="2907493850" sldId="403"/>
            <ac:grpSpMk id="106" creationId="{460820CE-3C56-4175-AD30-7048AA149007}"/>
          </ac:grpSpMkLst>
        </pc:grpChg>
        <pc:grpChg chg="del mod">
          <ac:chgData name="hassan MH" userId="84cd2103f36ef0dc" providerId="LiveId" clId="{503E8875-88F6-4C29-BD5A-496F9A349BB6}" dt="2022-04-24T15:30:38.208" v="1362" actId="478"/>
          <ac:grpSpMkLst>
            <pc:docMk/>
            <pc:sldMk cId="2907493850" sldId="403"/>
            <ac:grpSpMk id="113" creationId="{9C691681-F684-42DC-A3C2-DE051F20370F}"/>
          </ac:grpSpMkLst>
        </pc:grpChg>
        <pc:grpChg chg="del">
          <ac:chgData name="hassan MH" userId="84cd2103f36ef0dc" providerId="LiveId" clId="{503E8875-88F6-4C29-BD5A-496F9A349BB6}" dt="2022-04-24T14:52:13.431" v="769" actId="478"/>
          <ac:grpSpMkLst>
            <pc:docMk/>
            <pc:sldMk cId="2907493850" sldId="403"/>
            <ac:grpSpMk id="120" creationId="{A0492E17-C7AE-4E85-BF09-96546A4F1EB0}"/>
          </ac:grpSpMkLst>
        </pc:grpChg>
        <pc:grpChg chg="mod">
          <ac:chgData name="hassan MH" userId="84cd2103f36ef0dc" providerId="LiveId" clId="{503E8875-88F6-4C29-BD5A-496F9A349BB6}" dt="2022-04-24T14:52:13.890" v="770"/>
          <ac:grpSpMkLst>
            <pc:docMk/>
            <pc:sldMk cId="2907493850" sldId="403"/>
            <ac:grpSpMk id="193" creationId="{CB18C030-0B40-4B9B-BE56-D0067B781A5D}"/>
          </ac:grpSpMkLst>
        </pc:grpChg>
        <pc:grpChg chg="mod">
          <ac:chgData name="hassan MH" userId="84cd2103f36ef0dc" providerId="LiveId" clId="{503E8875-88F6-4C29-BD5A-496F9A349BB6}" dt="2022-04-24T14:52:13.890" v="770"/>
          <ac:grpSpMkLst>
            <pc:docMk/>
            <pc:sldMk cId="2907493850" sldId="403"/>
            <ac:grpSpMk id="200" creationId="{5106E797-A972-45A4-B0D0-7B5CC31E9729}"/>
          </ac:grpSpMkLst>
        </pc:grpChg>
        <pc:grpChg chg="mod">
          <ac:chgData name="hassan MH" userId="84cd2103f36ef0dc" providerId="LiveId" clId="{503E8875-88F6-4C29-BD5A-496F9A349BB6}" dt="2022-04-24T14:52:13.890" v="770"/>
          <ac:grpSpMkLst>
            <pc:docMk/>
            <pc:sldMk cId="2907493850" sldId="403"/>
            <ac:grpSpMk id="201" creationId="{A3ED919C-6D2D-4306-9018-D1A828512C64}"/>
          </ac:grpSpMkLst>
        </pc:grpChg>
        <pc:grpChg chg="mod">
          <ac:chgData name="hassan MH" userId="84cd2103f36ef0dc" providerId="LiveId" clId="{503E8875-88F6-4C29-BD5A-496F9A349BB6}" dt="2022-04-24T14:52:13.890" v="770"/>
          <ac:grpSpMkLst>
            <pc:docMk/>
            <pc:sldMk cId="2907493850" sldId="403"/>
            <ac:grpSpMk id="202" creationId="{9039CA71-5A4C-43CD-891A-69BB8037331D}"/>
          </ac:grpSpMkLst>
        </pc:grpChg>
        <pc:grpChg chg="mod">
          <ac:chgData name="hassan MH" userId="84cd2103f36ef0dc" providerId="LiveId" clId="{503E8875-88F6-4C29-BD5A-496F9A349BB6}" dt="2022-04-24T14:52:13.890" v="770"/>
          <ac:grpSpMkLst>
            <pc:docMk/>
            <pc:sldMk cId="2907493850" sldId="403"/>
            <ac:grpSpMk id="203" creationId="{E0B7D682-2E8F-4498-B449-89826B0862FA}"/>
          </ac:grpSpMkLst>
        </pc:grpChg>
        <pc:grpChg chg="mod">
          <ac:chgData name="hassan MH" userId="84cd2103f36ef0dc" providerId="LiveId" clId="{503E8875-88F6-4C29-BD5A-496F9A349BB6}" dt="2022-04-24T14:52:13.890" v="770"/>
          <ac:grpSpMkLst>
            <pc:docMk/>
            <pc:sldMk cId="2907493850" sldId="403"/>
            <ac:grpSpMk id="211" creationId="{6E9CC6F4-A4F6-4C3C-8CF1-3D8ECDAB6D24}"/>
          </ac:grpSpMkLst>
        </pc:grpChg>
        <pc:grpChg chg="mod">
          <ac:chgData name="hassan MH" userId="84cd2103f36ef0dc" providerId="LiveId" clId="{503E8875-88F6-4C29-BD5A-496F9A349BB6}" dt="2022-04-24T14:52:13.890" v="770"/>
          <ac:grpSpMkLst>
            <pc:docMk/>
            <pc:sldMk cId="2907493850" sldId="403"/>
            <ac:grpSpMk id="212" creationId="{ABFDD232-4CF7-440A-ABF4-5D0964F342FE}"/>
          </ac:grpSpMkLst>
        </pc:grpChg>
        <pc:grpChg chg="mod">
          <ac:chgData name="hassan MH" userId="84cd2103f36ef0dc" providerId="LiveId" clId="{503E8875-88F6-4C29-BD5A-496F9A349BB6}" dt="2022-04-24T14:52:13.890" v="770"/>
          <ac:grpSpMkLst>
            <pc:docMk/>
            <pc:sldMk cId="2907493850" sldId="403"/>
            <ac:grpSpMk id="213" creationId="{728DFA9E-9EA5-40D8-AE49-3F56951B644D}"/>
          </ac:grpSpMkLst>
        </pc:grpChg>
        <pc:grpChg chg="mod">
          <ac:chgData name="hassan MH" userId="84cd2103f36ef0dc" providerId="LiveId" clId="{503E8875-88F6-4C29-BD5A-496F9A349BB6}" dt="2022-04-24T14:52:13.890" v="770"/>
          <ac:grpSpMkLst>
            <pc:docMk/>
            <pc:sldMk cId="2907493850" sldId="403"/>
            <ac:grpSpMk id="214" creationId="{9356D2D9-4C85-4CC7-8954-DFE685239B99}"/>
          </ac:grpSpMkLst>
        </pc:grpChg>
        <pc:grpChg chg="mod">
          <ac:chgData name="hassan MH" userId="84cd2103f36ef0dc" providerId="LiveId" clId="{503E8875-88F6-4C29-BD5A-496F9A349BB6}" dt="2022-04-24T14:52:13.890" v="770"/>
          <ac:grpSpMkLst>
            <pc:docMk/>
            <pc:sldMk cId="2907493850" sldId="403"/>
            <ac:grpSpMk id="215" creationId="{C3A22645-4754-4698-80B2-0E452F9A47DE}"/>
          </ac:grpSpMkLst>
        </pc:grpChg>
        <pc:grpChg chg="mod">
          <ac:chgData name="hassan MH" userId="84cd2103f36ef0dc" providerId="LiveId" clId="{503E8875-88F6-4C29-BD5A-496F9A349BB6}" dt="2022-04-24T14:52:13.890" v="770"/>
          <ac:grpSpMkLst>
            <pc:docMk/>
            <pc:sldMk cId="2907493850" sldId="403"/>
            <ac:grpSpMk id="216" creationId="{917B3B98-583E-4EB2-90B6-5C4B0C3CCC46}"/>
          </ac:grpSpMkLst>
        </pc:grpChg>
        <pc:grpChg chg="mod">
          <ac:chgData name="hassan MH" userId="84cd2103f36ef0dc" providerId="LiveId" clId="{503E8875-88F6-4C29-BD5A-496F9A349BB6}" dt="2022-04-24T14:52:13.890" v="770"/>
          <ac:grpSpMkLst>
            <pc:docMk/>
            <pc:sldMk cId="2907493850" sldId="403"/>
            <ac:grpSpMk id="240" creationId="{EBE43E5F-E1AA-4D1A-B792-BB05762C1C6C}"/>
          </ac:grpSpMkLst>
        </pc:grpChg>
        <pc:grpChg chg="mod">
          <ac:chgData name="hassan MH" userId="84cd2103f36ef0dc" providerId="LiveId" clId="{503E8875-88F6-4C29-BD5A-496F9A349BB6}" dt="2022-04-24T14:52:13.890" v="770"/>
          <ac:grpSpMkLst>
            <pc:docMk/>
            <pc:sldMk cId="2907493850" sldId="403"/>
            <ac:grpSpMk id="245" creationId="{793F9375-81D5-4FE2-8E6E-2358C160E9EB}"/>
          </ac:grpSpMkLst>
        </pc:grpChg>
        <pc:grpChg chg="mod">
          <ac:chgData name="hassan MH" userId="84cd2103f36ef0dc" providerId="LiveId" clId="{503E8875-88F6-4C29-BD5A-496F9A349BB6}" dt="2022-04-24T14:52:13.890" v="770"/>
          <ac:grpSpMkLst>
            <pc:docMk/>
            <pc:sldMk cId="2907493850" sldId="403"/>
            <ac:grpSpMk id="247" creationId="{3D2FA079-BDF8-4BFA-9985-7C5C821A0A0B}"/>
          </ac:grpSpMkLst>
        </pc:grpChg>
        <pc:grpChg chg="mod">
          <ac:chgData name="hassan MH" userId="84cd2103f36ef0dc" providerId="LiveId" clId="{503E8875-88F6-4C29-BD5A-496F9A349BB6}" dt="2022-04-24T14:52:13.890" v="770"/>
          <ac:grpSpMkLst>
            <pc:docMk/>
            <pc:sldMk cId="2907493850" sldId="403"/>
            <ac:grpSpMk id="248" creationId="{EA6F1B5B-7779-4BB1-937E-DBBFD3C3F826}"/>
          </ac:grpSpMkLst>
        </pc:grpChg>
        <pc:grpChg chg="mod">
          <ac:chgData name="hassan MH" userId="84cd2103f36ef0dc" providerId="LiveId" clId="{503E8875-88F6-4C29-BD5A-496F9A349BB6}" dt="2022-04-24T14:52:13.890" v="770"/>
          <ac:grpSpMkLst>
            <pc:docMk/>
            <pc:sldMk cId="2907493850" sldId="403"/>
            <ac:grpSpMk id="252" creationId="{72BC2C3C-BE68-4E89-A29A-EFE5DD824BBA}"/>
          </ac:grpSpMkLst>
        </pc:grpChg>
        <pc:picChg chg="add mod">
          <ac:chgData name="hassan MH" userId="84cd2103f36ef0dc" providerId="LiveId" clId="{503E8875-88F6-4C29-BD5A-496F9A349BB6}" dt="2022-04-24T15:46:13.355" v="1563" actId="1076"/>
          <ac:picMkLst>
            <pc:docMk/>
            <pc:sldMk cId="2907493850" sldId="403"/>
            <ac:picMk id="2" creationId="{90AF6EAE-D4F0-4005-931E-219E05CF6D5A}"/>
          </ac:picMkLst>
        </pc:picChg>
        <pc:picChg chg="del">
          <ac:chgData name="hassan MH" userId="84cd2103f36ef0dc" providerId="LiveId" clId="{503E8875-88F6-4C29-BD5A-496F9A349BB6}" dt="2022-04-24T15:30:35.353" v="1360" actId="478"/>
          <ac:picMkLst>
            <pc:docMk/>
            <pc:sldMk cId="2907493850" sldId="403"/>
            <ac:picMk id="34" creationId="{D5D3F332-F2F1-446C-9978-A70CF41E49A0}"/>
          </ac:picMkLst>
        </pc:picChg>
        <pc:picChg chg="add del mod">
          <ac:chgData name="hassan MH" userId="84cd2103f36ef0dc" providerId="LiveId" clId="{503E8875-88F6-4C29-BD5A-496F9A349BB6}" dt="2022-04-24T15:46:48.273" v="1578"/>
          <ac:picMkLst>
            <pc:docMk/>
            <pc:sldMk cId="2907493850" sldId="403"/>
            <ac:picMk id="276" creationId="{BA586221-D7AC-4204-8ED3-07F2898765F8}"/>
          </ac:picMkLst>
        </pc:picChg>
      </pc:sldChg>
      <pc:sldChg chg="addSp delSp modSp add mod">
        <pc:chgData name="hassan MH" userId="84cd2103f36ef0dc" providerId="LiveId" clId="{503E8875-88F6-4C29-BD5A-496F9A349BB6}" dt="2022-04-24T15:46:30.857" v="1571" actId="1076"/>
        <pc:sldMkLst>
          <pc:docMk/>
          <pc:sldMk cId="3122603315" sldId="404"/>
        </pc:sldMkLst>
        <pc:spChg chg="mod">
          <ac:chgData name="hassan MH" userId="84cd2103f36ef0dc" providerId="LiveId" clId="{503E8875-88F6-4C29-BD5A-496F9A349BB6}" dt="2022-04-24T15:00:34.304" v="876" actId="207"/>
          <ac:spMkLst>
            <pc:docMk/>
            <pc:sldMk cId="3122603315" sldId="404"/>
            <ac:spMk id="3" creationId="{282B1698-7832-41E7-BB90-E1030ECF6716}"/>
          </ac:spMkLst>
        </pc:spChg>
        <pc:spChg chg="mod">
          <ac:chgData name="hassan MH" userId="84cd2103f36ef0dc" providerId="LiveId" clId="{503E8875-88F6-4C29-BD5A-496F9A349BB6}" dt="2022-04-24T15:12:41.221" v="1092"/>
          <ac:spMkLst>
            <pc:docMk/>
            <pc:sldMk cId="3122603315" sldId="404"/>
            <ac:spMk id="12" creationId="{B038FB05-FBFE-4696-BB10-6D75C870EECE}"/>
          </ac:spMkLst>
        </pc:spChg>
        <pc:spChg chg="del mod">
          <ac:chgData name="hassan MH" userId="84cd2103f36ef0dc" providerId="LiveId" clId="{503E8875-88F6-4C29-BD5A-496F9A349BB6}" dt="2022-04-24T15:00:05.188" v="865" actId="478"/>
          <ac:spMkLst>
            <pc:docMk/>
            <pc:sldMk cId="3122603315" sldId="404"/>
            <ac:spMk id="80" creationId="{96A42EE9-ABA1-4BAF-BCD0-D4FB059127FD}"/>
          </ac:spMkLst>
        </pc:spChg>
        <pc:spChg chg="mod">
          <ac:chgData name="hassan MH" userId="84cd2103f36ef0dc" providerId="LiveId" clId="{503E8875-88F6-4C29-BD5A-496F9A349BB6}" dt="2022-04-24T15:02:32.936" v="927" actId="404"/>
          <ac:spMkLst>
            <pc:docMk/>
            <pc:sldMk cId="3122603315" sldId="404"/>
            <ac:spMk id="86" creationId="{D8176790-786D-4BC0-9740-403C6FA42FFE}"/>
          </ac:spMkLst>
        </pc:spChg>
        <pc:spChg chg="mod">
          <ac:chgData name="hassan MH" userId="84cd2103f36ef0dc" providerId="LiveId" clId="{503E8875-88F6-4C29-BD5A-496F9A349BB6}" dt="2022-04-24T15:00:38.126" v="881" actId="207"/>
          <ac:spMkLst>
            <pc:docMk/>
            <pc:sldMk cId="3122603315" sldId="404"/>
            <ac:spMk id="87" creationId="{7B072D91-75AC-485C-B4CA-9C2B1B6D0ACA}"/>
          </ac:spMkLst>
        </pc:spChg>
        <pc:spChg chg="mod">
          <ac:chgData name="hassan MH" userId="84cd2103f36ef0dc" providerId="LiveId" clId="{503E8875-88F6-4C29-BD5A-496F9A349BB6}" dt="2022-04-24T15:00:35.876" v="878" actId="207"/>
          <ac:spMkLst>
            <pc:docMk/>
            <pc:sldMk cId="3122603315" sldId="404"/>
            <ac:spMk id="88" creationId="{0C259E96-1BB2-4637-AAC2-BFF02845F3FF}"/>
          </ac:spMkLst>
        </pc:spChg>
        <pc:spChg chg="mod">
          <ac:chgData name="hassan MH" userId="84cd2103f36ef0dc" providerId="LiveId" clId="{503E8875-88F6-4C29-BD5A-496F9A349BB6}" dt="2022-04-24T15:03:08.424" v="930" actId="404"/>
          <ac:spMkLst>
            <pc:docMk/>
            <pc:sldMk cId="3122603315" sldId="404"/>
            <ac:spMk id="89" creationId="{9D7D19CF-E978-44CE-8E7A-6CA0FA8BCC4A}"/>
          </ac:spMkLst>
        </pc:spChg>
        <pc:spChg chg="mod">
          <ac:chgData name="hassan MH" userId="84cd2103f36ef0dc" providerId="LiveId" clId="{503E8875-88F6-4C29-BD5A-496F9A349BB6}" dt="2022-04-24T15:02:09.213" v="917" actId="207"/>
          <ac:spMkLst>
            <pc:docMk/>
            <pc:sldMk cId="3122603315" sldId="404"/>
            <ac:spMk id="93" creationId="{1EBE7EA4-42C7-48B8-889C-0604A8C65517}"/>
          </ac:spMkLst>
        </pc:spChg>
        <pc:spChg chg="mod">
          <ac:chgData name="hassan MH" userId="84cd2103f36ef0dc" providerId="LiveId" clId="{503E8875-88F6-4C29-BD5A-496F9A349BB6}" dt="2022-04-24T15:04:26.454" v="995" actId="20577"/>
          <ac:spMkLst>
            <pc:docMk/>
            <pc:sldMk cId="3122603315" sldId="404"/>
            <ac:spMk id="94" creationId="{BB099EFA-DCAA-4E26-9EEE-95AE5FE4BC35}"/>
          </ac:spMkLst>
        </pc:spChg>
        <pc:spChg chg="mod">
          <ac:chgData name="hassan MH" userId="84cd2103f36ef0dc" providerId="LiveId" clId="{503E8875-88F6-4C29-BD5A-496F9A349BB6}" dt="2022-04-24T15:02:35.060" v="929" actId="404"/>
          <ac:spMkLst>
            <pc:docMk/>
            <pc:sldMk cId="3122603315" sldId="404"/>
            <ac:spMk id="95" creationId="{4D6DF874-8EF6-4C7B-8646-873E492BD347}"/>
          </ac:spMkLst>
        </pc:spChg>
        <pc:spChg chg="mod">
          <ac:chgData name="hassan MH" userId="84cd2103f36ef0dc" providerId="LiveId" clId="{503E8875-88F6-4C29-BD5A-496F9A349BB6}" dt="2022-04-24T15:01:24.083" v="891" actId="14100"/>
          <ac:spMkLst>
            <pc:docMk/>
            <pc:sldMk cId="3122603315" sldId="404"/>
            <ac:spMk id="287" creationId="{A2FBD8F8-AF15-4162-A6AE-A0D2A73CCF76}"/>
          </ac:spMkLst>
        </pc:spChg>
        <pc:spChg chg="mod">
          <ac:chgData name="hassan MH" userId="84cd2103f36ef0dc" providerId="LiveId" clId="{503E8875-88F6-4C29-BD5A-496F9A349BB6}" dt="2022-04-24T15:01:02.458" v="882"/>
          <ac:spMkLst>
            <pc:docMk/>
            <pc:sldMk cId="3122603315" sldId="404"/>
            <ac:spMk id="289" creationId="{3DA562FC-45F9-4B92-ACED-BFA47813B072}"/>
          </ac:spMkLst>
        </pc:spChg>
        <pc:spChg chg="mod">
          <ac:chgData name="hassan MH" userId="84cd2103f36ef0dc" providerId="LiveId" clId="{503E8875-88F6-4C29-BD5A-496F9A349BB6}" dt="2022-04-24T15:01:02.458" v="882"/>
          <ac:spMkLst>
            <pc:docMk/>
            <pc:sldMk cId="3122603315" sldId="404"/>
            <ac:spMk id="290" creationId="{5A7BFF61-68C3-459C-9C1F-22B697EE05FF}"/>
          </ac:spMkLst>
        </pc:spChg>
        <pc:spChg chg="mod">
          <ac:chgData name="hassan MH" userId="84cd2103f36ef0dc" providerId="LiveId" clId="{503E8875-88F6-4C29-BD5A-496F9A349BB6}" dt="2022-04-24T15:01:02.458" v="882"/>
          <ac:spMkLst>
            <pc:docMk/>
            <pc:sldMk cId="3122603315" sldId="404"/>
            <ac:spMk id="291" creationId="{3EDAA28E-E670-40E6-8AF4-6E1761D453A8}"/>
          </ac:spMkLst>
        </pc:spChg>
        <pc:spChg chg="mod">
          <ac:chgData name="hassan MH" userId="84cd2103f36ef0dc" providerId="LiveId" clId="{503E8875-88F6-4C29-BD5A-496F9A349BB6}" dt="2022-04-24T15:01:02.458" v="882"/>
          <ac:spMkLst>
            <pc:docMk/>
            <pc:sldMk cId="3122603315" sldId="404"/>
            <ac:spMk id="292" creationId="{0E77F2A1-DE5B-457E-ABE5-FD57ED8F5079}"/>
          </ac:spMkLst>
        </pc:spChg>
        <pc:spChg chg="mod">
          <ac:chgData name="hassan MH" userId="84cd2103f36ef0dc" providerId="LiveId" clId="{503E8875-88F6-4C29-BD5A-496F9A349BB6}" dt="2022-04-24T15:01:02.458" v="882"/>
          <ac:spMkLst>
            <pc:docMk/>
            <pc:sldMk cId="3122603315" sldId="404"/>
            <ac:spMk id="293" creationId="{50C62336-2CAC-44EB-8407-F0B5125FB702}"/>
          </ac:spMkLst>
        </pc:spChg>
        <pc:spChg chg="mod">
          <ac:chgData name="hassan MH" userId="84cd2103f36ef0dc" providerId="LiveId" clId="{503E8875-88F6-4C29-BD5A-496F9A349BB6}" dt="2022-04-24T15:01:02.458" v="882"/>
          <ac:spMkLst>
            <pc:docMk/>
            <pc:sldMk cId="3122603315" sldId="404"/>
            <ac:spMk id="294" creationId="{B6AD08A5-CE85-4E27-877C-7E1B6C485647}"/>
          </ac:spMkLst>
        </pc:spChg>
        <pc:spChg chg="mod">
          <ac:chgData name="hassan MH" userId="84cd2103f36ef0dc" providerId="LiveId" clId="{503E8875-88F6-4C29-BD5A-496F9A349BB6}" dt="2022-04-24T15:01:02.458" v="882"/>
          <ac:spMkLst>
            <pc:docMk/>
            <pc:sldMk cId="3122603315" sldId="404"/>
            <ac:spMk id="295" creationId="{B4744DC0-FBB8-422F-A1C7-C035E5185D64}"/>
          </ac:spMkLst>
        </pc:spChg>
        <pc:spChg chg="mod">
          <ac:chgData name="hassan MH" userId="84cd2103f36ef0dc" providerId="LiveId" clId="{503E8875-88F6-4C29-BD5A-496F9A349BB6}" dt="2022-04-24T15:01:02.458" v="882"/>
          <ac:spMkLst>
            <pc:docMk/>
            <pc:sldMk cId="3122603315" sldId="404"/>
            <ac:spMk id="296" creationId="{8EBAA5D4-A9E1-4C76-AA62-2BF23FD4437A}"/>
          </ac:spMkLst>
        </pc:spChg>
        <pc:spChg chg="mod">
          <ac:chgData name="hassan MH" userId="84cd2103f36ef0dc" providerId="LiveId" clId="{503E8875-88F6-4C29-BD5A-496F9A349BB6}" dt="2022-04-24T15:01:02.458" v="882"/>
          <ac:spMkLst>
            <pc:docMk/>
            <pc:sldMk cId="3122603315" sldId="404"/>
            <ac:spMk id="297" creationId="{86027C86-7D63-4B83-A336-919FDEE66BB8}"/>
          </ac:spMkLst>
        </pc:spChg>
        <pc:spChg chg="mod">
          <ac:chgData name="hassan MH" userId="84cd2103f36ef0dc" providerId="LiveId" clId="{503E8875-88F6-4C29-BD5A-496F9A349BB6}" dt="2022-04-24T15:01:02.458" v="882"/>
          <ac:spMkLst>
            <pc:docMk/>
            <pc:sldMk cId="3122603315" sldId="404"/>
            <ac:spMk id="298" creationId="{91C48458-E2AA-4DD1-8320-C6C8C64042EA}"/>
          </ac:spMkLst>
        </pc:spChg>
        <pc:spChg chg="mod">
          <ac:chgData name="hassan MH" userId="84cd2103f36ef0dc" providerId="LiveId" clId="{503E8875-88F6-4C29-BD5A-496F9A349BB6}" dt="2022-04-24T15:01:02.458" v="882"/>
          <ac:spMkLst>
            <pc:docMk/>
            <pc:sldMk cId="3122603315" sldId="404"/>
            <ac:spMk id="299" creationId="{9677BC59-36D8-4C36-AA29-DB0835BB4C1B}"/>
          </ac:spMkLst>
        </pc:spChg>
        <pc:spChg chg="mod">
          <ac:chgData name="hassan MH" userId="84cd2103f36ef0dc" providerId="LiveId" clId="{503E8875-88F6-4C29-BD5A-496F9A349BB6}" dt="2022-04-24T15:01:02.458" v="882"/>
          <ac:spMkLst>
            <pc:docMk/>
            <pc:sldMk cId="3122603315" sldId="404"/>
            <ac:spMk id="300" creationId="{4FBA90D0-0A86-48EC-B280-69CD41F6D353}"/>
          </ac:spMkLst>
        </pc:spChg>
        <pc:spChg chg="mod">
          <ac:chgData name="hassan MH" userId="84cd2103f36ef0dc" providerId="LiveId" clId="{503E8875-88F6-4C29-BD5A-496F9A349BB6}" dt="2022-04-24T15:01:02.458" v="882"/>
          <ac:spMkLst>
            <pc:docMk/>
            <pc:sldMk cId="3122603315" sldId="404"/>
            <ac:spMk id="301" creationId="{E1A1F8E4-A860-41E8-AAFB-5E04C926E45A}"/>
          </ac:spMkLst>
        </pc:spChg>
        <pc:spChg chg="mod">
          <ac:chgData name="hassan MH" userId="84cd2103f36ef0dc" providerId="LiveId" clId="{503E8875-88F6-4C29-BD5A-496F9A349BB6}" dt="2022-04-24T15:01:02.458" v="882"/>
          <ac:spMkLst>
            <pc:docMk/>
            <pc:sldMk cId="3122603315" sldId="404"/>
            <ac:spMk id="302" creationId="{C35A7199-B91A-45E7-9CF4-334063139FC4}"/>
          </ac:spMkLst>
        </pc:spChg>
        <pc:spChg chg="mod">
          <ac:chgData name="hassan MH" userId="84cd2103f36ef0dc" providerId="LiveId" clId="{503E8875-88F6-4C29-BD5A-496F9A349BB6}" dt="2022-04-24T15:01:02.458" v="882"/>
          <ac:spMkLst>
            <pc:docMk/>
            <pc:sldMk cId="3122603315" sldId="404"/>
            <ac:spMk id="303" creationId="{7D619640-AEA3-48D6-8663-69471ECDE74C}"/>
          </ac:spMkLst>
        </pc:spChg>
        <pc:spChg chg="mod">
          <ac:chgData name="hassan MH" userId="84cd2103f36ef0dc" providerId="LiveId" clId="{503E8875-88F6-4C29-BD5A-496F9A349BB6}" dt="2022-04-24T15:01:02.458" v="882"/>
          <ac:spMkLst>
            <pc:docMk/>
            <pc:sldMk cId="3122603315" sldId="404"/>
            <ac:spMk id="304" creationId="{79981AAD-CFF2-4497-AAEE-0461A22CA597}"/>
          </ac:spMkLst>
        </pc:spChg>
        <pc:spChg chg="mod">
          <ac:chgData name="hassan MH" userId="84cd2103f36ef0dc" providerId="LiveId" clId="{503E8875-88F6-4C29-BD5A-496F9A349BB6}" dt="2022-04-24T15:01:02.458" v="882"/>
          <ac:spMkLst>
            <pc:docMk/>
            <pc:sldMk cId="3122603315" sldId="404"/>
            <ac:spMk id="305" creationId="{A12C8AE4-40EE-491E-B9A1-6FDC7F175271}"/>
          </ac:spMkLst>
        </pc:spChg>
        <pc:spChg chg="mod">
          <ac:chgData name="hassan MH" userId="84cd2103f36ef0dc" providerId="LiveId" clId="{503E8875-88F6-4C29-BD5A-496F9A349BB6}" dt="2022-04-24T15:01:02.458" v="882"/>
          <ac:spMkLst>
            <pc:docMk/>
            <pc:sldMk cId="3122603315" sldId="404"/>
            <ac:spMk id="306" creationId="{B524CCC1-94FC-47B6-86EC-BF69B683DB5C}"/>
          </ac:spMkLst>
        </pc:spChg>
        <pc:spChg chg="mod">
          <ac:chgData name="hassan MH" userId="84cd2103f36ef0dc" providerId="LiveId" clId="{503E8875-88F6-4C29-BD5A-496F9A349BB6}" dt="2022-04-24T15:01:02.458" v="882"/>
          <ac:spMkLst>
            <pc:docMk/>
            <pc:sldMk cId="3122603315" sldId="404"/>
            <ac:spMk id="307" creationId="{87748D37-1707-499E-AF3B-F239F4042602}"/>
          </ac:spMkLst>
        </pc:spChg>
        <pc:spChg chg="mod">
          <ac:chgData name="hassan MH" userId="84cd2103f36ef0dc" providerId="LiveId" clId="{503E8875-88F6-4C29-BD5A-496F9A349BB6}" dt="2022-04-24T15:01:02.458" v="882"/>
          <ac:spMkLst>
            <pc:docMk/>
            <pc:sldMk cId="3122603315" sldId="404"/>
            <ac:spMk id="308" creationId="{C34BF59E-6C84-4426-A0DC-BEAC32C39303}"/>
          </ac:spMkLst>
        </pc:spChg>
        <pc:spChg chg="mod">
          <ac:chgData name="hassan MH" userId="84cd2103f36ef0dc" providerId="LiveId" clId="{503E8875-88F6-4C29-BD5A-496F9A349BB6}" dt="2022-04-24T15:01:02.458" v="882"/>
          <ac:spMkLst>
            <pc:docMk/>
            <pc:sldMk cId="3122603315" sldId="404"/>
            <ac:spMk id="309" creationId="{C021A63E-2AC8-4C50-9A1C-2D83638FD316}"/>
          </ac:spMkLst>
        </pc:spChg>
        <pc:spChg chg="mod">
          <ac:chgData name="hassan MH" userId="84cd2103f36ef0dc" providerId="LiveId" clId="{503E8875-88F6-4C29-BD5A-496F9A349BB6}" dt="2022-04-24T15:01:02.458" v="882"/>
          <ac:spMkLst>
            <pc:docMk/>
            <pc:sldMk cId="3122603315" sldId="404"/>
            <ac:spMk id="310" creationId="{FC017343-4E54-4FEF-89E8-924006389048}"/>
          </ac:spMkLst>
        </pc:spChg>
        <pc:spChg chg="mod">
          <ac:chgData name="hassan MH" userId="84cd2103f36ef0dc" providerId="LiveId" clId="{503E8875-88F6-4C29-BD5A-496F9A349BB6}" dt="2022-04-24T15:01:02.458" v="882"/>
          <ac:spMkLst>
            <pc:docMk/>
            <pc:sldMk cId="3122603315" sldId="404"/>
            <ac:spMk id="311" creationId="{69A73F28-DD4D-4078-AF53-5EEB1921B9F3}"/>
          </ac:spMkLst>
        </pc:spChg>
        <pc:spChg chg="mod">
          <ac:chgData name="hassan MH" userId="84cd2103f36ef0dc" providerId="LiveId" clId="{503E8875-88F6-4C29-BD5A-496F9A349BB6}" dt="2022-04-24T15:01:02.458" v="882"/>
          <ac:spMkLst>
            <pc:docMk/>
            <pc:sldMk cId="3122603315" sldId="404"/>
            <ac:spMk id="312" creationId="{BD68D958-B79C-43A3-9007-48B7BA3DFEC5}"/>
          </ac:spMkLst>
        </pc:spChg>
        <pc:spChg chg="mod">
          <ac:chgData name="hassan MH" userId="84cd2103f36ef0dc" providerId="LiveId" clId="{503E8875-88F6-4C29-BD5A-496F9A349BB6}" dt="2022-04-24T15:01:02.458" v="882"/>
          <ac:spMkLst>
            <pc:docMk/>
            <pc:sldMk cId="3122603315" sldId="404"/>
            <ac:spMk id="313" creationId="{705CD269-491A-46CF-BD3A-63E7F7C4EE03}"/>
          </ac:spMkLst>
        </pc:spChg>
        <pc:spChg chg="mod">
          <ac:chgData name="hassan MH" userId="84cd2103f36ef0dc" providerId="LiveId" clId="{503E8875-88F6-4C29-BD5A-496F9A349BB6}" dt="2022-04-24T15:01:02.458" v="882"/>
          <ac:spMkLst>
            <pc:docMk/>
            <pc:sldMk cId="3122603315" sldId="404"/>
            <ac:spMk id="314" creationId="{C193380A-5DF5-43AD-96A6-CA0E9D5741DC}"/>
          </ac:spMkLst>
        </pc:spChg>
        <pc:spChg chg="mod">
          <ac:chgData name="hassan MH" userId="84cd2103f36ef0dc" providerId="LiveId" clId="{503E8875-88F6-4C29-BD5A-496F9A349BB6}" dt="2022-04-24T15:01:02.458" v="882"/>
          <ac:spMkLst>
            <pc:docMk/>
            <pc:sldMk cId="3122603315" sldId="404"/>
            <ac:spMk id="315" creationId="{EFFF790B-A7DD-4B1A-845E-F3988D45DAF4}"/>
          </ac:spMkLst>
        </pc:spChg>
        <pc:spChg chg="mod">
          <ac:chgData name="hassan MH" userId="84cd2103f36ef0dc" providerId="LiveId" clId="{503E8875-88F6-4C29-BD5A-496F9A349BB6}" dt="2022-04-24T15:01:02.458" v="882"/>
          <ac:spMkLst>
            <pc:docMk/>
            <pc:sldMk cId="3122603315" sldId="404"/>
            <ac:spMk id="316" creationId="{0B11E911-78B1-4718-B1A5-68BEE68BD251}"/>
          </ac:spMkLst>
        </pc:spChg>
        <pc:spChg chg="mod">
          <ac:chgData name="hassan MH" userId="84cd2103f36ef0dc" providerId="LiveId" clId="{503E8875-88F6-4C29-BD5A-496F9A349BB6}" dt="2022-04-24T15:01:02.458" v="882"/>
          <ac:spMkLst>
            <pc:docMk/>
            <pc:sldMk cId="3122603315" sldId="404"/>
            <ac:spMk id="317" creationId="{F6EB934C-A166-4177-8EBA-11957D1C27A4}"/>
          </ac:spMkLst>
        </pc:spChg>
        <pc:spChg chg="mod">
          <ac:chgData name="hassan MH" userId="84cd2103f36ef0dc" providerId="LiveId" clId="{503E8875-88F6-4C29-BD5A-496F9A349BB6}" dt="2022-04-24T15:01:02.458" v="882"/>
          <ac:spMkLst>
            <pc:docMk/>
            <pc:sldMk cId="3122603315" sldId="404"/>
            <ac:spMk id="318" creationId="{D0F2D6C3-EF69-4B52-BDBE-A24845D634D3}"/>
          </ac:spMkLst>
        </pc:spChg>
        <pc:spChg chg="mod">
          <ac:chgData name="hassan MH" userId="84cd2103f36ef0dc" providerId="LiveId" clId="{503E8875-88F6-4C29-BD5A-496F9A349BB6}" dt="2022-04-24T15:01:02.458" v="882"/>
          <ac:spMkLst>
            <pc:docMk/>
            <pc:sldMk cId="3122603315" sldId="404"/>
            <ac:spMk id="319" creationId="{018235E3-4FB4-4C0C-A231-E195C399D0A6}"/>
          </ac:spMkLst>
        </pc:spChg>
        <pc:spChg chg="mod">
          <ac:chgData name="hassan MH" userId="84cd2103f36ef0dc" providerId="LiveId" clId="{503E8875-88F6-4C29-BD5A-496F9A349BB6}" dt="2022-04-24T15:01:02.458" v="882"/>
          <ac:spMkLst>
            <pc:docMk/>
            <pc:sldMk cId="3122603315" sldId="404"/>
            <ac:spMk id="320" creationId="{42955387-9DD5-4865-8CFF-1394FEE8C0D1}"/>
          </ac:spMkLst>
        </pc:spChg>
        <pc:spChg chg="mod">
          <ac:chgData name="hassan MH" userId="84cd2103f36ef0dc" providerId="LiveId" clId="{503E8875-88F6-4C29-BD5A-496F9A349BB6}" dt="2022-04-24T15:01:02.458" v="882"/>
          <ac:spMkLst>
            <pc:docMk/>
            <pc:sldMk cId="3122603315" sldId="404"/>
            <ac:spMk id="321" creationId="{3684BC12-886E-412E-BCA8-A08C9617CA65}"/>
          </ac:spMkLst>
        </pc:spChg>
        <pc:spChg chg="mod">
          <ac:chgData name="hassan MH" userId="84cd2103f36ef0dc" providerId="LiveId" clId="{503E8875-88F6-4C29-BD5A-496F9A349BB6}" dt="2022-04-24T15:01:02.458" v="882"/>
          <ac:spMkLst>
            <pc:docMk/>
            <pc:sldMk cId="3122603315" sldId="404"/>
            <ac:spMk id="322" creationId="{6BDDC60F-8916-4E66-8943-D171F8635743}"/>
          </ac:spMkLst>
        </pc:spChg>
        <pc:spChg chg="mod">
          <ac:chgData name="hassan MH" userId="84cd2103f36ef0dc" providerId="LiveId" clId="{503E8875-88F6-4C29-BD5A-496F9A349BB6}" dt="2022-04-24T15:01:02.458" v="882"/>
          <ac:spMkLst>
            <pc:docMk/>
            <pc:sldMk cId="3122603315" sldId="404"/>
            <ac:spMk id="323" creationId="{D998021F-6AD8-45F6-B4EA-E13A5A0B2285}"/>
          </ac:spMkLst>
        </pc:spChg>
        <pc:spChg chg="mod">
          <ac:chgData name="hassan MH" userId="84cd2103f36ef0dc" providerId="LiveId" clId="{503E8875-88F6-4C29-BD5A-496F9A349BB6}" dt="2022-04-24T15:01:02.458" v="882"/>
          <ac:spMkLst>
            <pc:docMk/>
            <pc:sldMk cId="3122603315" sldId="404"/>
            <ac:spMk id="324" creationId="{470FC0D7-419C-4809-98CC-9CE0F091AF0B}"/>
          </ac:spMkLst>
        </pc:spChg>
        <pc:spChg chg="mod">
          <ac:chgData name="hassan MH" userId="84cd2103f36ef0dc" providerId="LiveId" clId="{503E8875-88F6-4C29-BD5A-496F9A349BB6}" dt="2022-04-24T15:01:02.458" v="882"/>
          <ac:spMkLst>
            <pc:docMk/>
            <pc:sldMk cId="3122603315" sldId="404"/>
            <ac:spMk id="325" creationId="{A163B513-AF3E-4492-8E6F-EB7DC2369985}"/>
          </ac:spMkLst>
        </pc:spChg>
        <pc:spChg chg="mod">
          <ac:chgData name="hassan MH" userId="84cd2103f36ef0dc" providerId="LiveId" clId="{503E8875-88F6-4C29-BD5A-496F9A349BB6}" dt="2022-04-24T15:01:02.458" v="882"/>
          <ac:spMkLst>
            <pc:docMk/>
            <pc:sldMk cId="3122603315" sldId="404"/>
            <ac:spMk id="326" creationId="{382FEE43-7972-4306-AF68-5D008A239C86}"/>
          </ac:spMkLst>
        </pc:spChg>
        <pc:spChg chg="mod">
          <ac:chgData name="hassan MH" userId="84cd2103f36ef0dc" providerId="LiveId" clId="{503E8875-88F6-4C29-BD5A-496F9A349BB6}" dt="2022-04-24T15:01:02.458" v="882"/>
          <ac:spMkLst>
            <pc:docMk/>
            <pc:sldMk cId="3122603315" sldId="404"/>
            <ac:spMk id="327" creationId="{552866CB-3771-4BD9-A804-7969B2EE7291}"/>
          </ac:spMkLst>
        </pc:spChg>
        <pc:spChg chg="mod">
          <ac:chgData name="hassan MH" userId="84cd2103f36ef0dc" providerId="LiveId" clId="{503E8875-88F6-4C29-BD5A-496F9A349BB6}" dt="2022-04-24T15:01:02.458" v="882"/>
          <ac:spMkLst>
            <pc:docMk/>
            <pc:sldMk cId="3122603315" sldId="404"/>
            <ac:spMk id="328" creationId="{06575FEE-C19B-4105-A914-07B1883DBCD6}"/>
          </ac:spMkLst>
        </pc:spChg>
        <pc:spChg chg="mod">
          <ac:chgData name="hassan MH" userId="84cd2103f36ef0dc" providerId="LiveId" clId="{503E8875-88F6-4C29-BD5A-496F9A349BB6}" dt="2022-04-24T15:01:02.458" v="882"/>
          <ac:spMkLst>
            <pc:docMk/>
            <pc:sldMk cId="3122603315" sldId="404"/>
            <ac:spMk id="329" creationId="{BE64C26D-EA4C-4EFC-A0C8-BDA506A8E4FB}"/>
          </ac:spMkLst>
        </pc:spChg>
        <pc:spChg chg="mod">
          <ac:chgData name="hassan MH" userId="84cd2103f36ef0dc" providerId="LiveId" clId="{503E8875-88F6-4C29-BD5A-496F9A349BB6}" dt="2022-04-24T15:01:02.458" v="882"/>
          <ac:spMkLst>
            <pc:docMk/>
            <pc:sldMk cId="3122603315" sldId="404"/>
            <ac:spMk id="330" creationId="{9C35B7B1-DD7E-410D-92AD-21A060FF5385}"/>
          </ac:spMkLst>
        </pc:spChg>
        <pc:spChg chg="mod">
          <ac:chgData name="hassan MH" userId="84cd2103f36ef0dc" providerId="LiveId" clId="{503E8875-88F6-4C29-BD5A-496F9A349BB6}" dt="2022-04-24T15:01:02.458" v="882"/>
          <ac:spMkLst>
            <pc:docMk/>
            <pc:sldMk cId="3122603315" sldId="404"/>
            <ac:spMk id="331" creationId="{FEEB72C6-8C76-4CCE-9DAB-A501A400B00A}"/>
          </ac:spMkLst>
        </pc:spChg>
        <pc:spChg chg="mod">
          <ac:chgData name="hassan MH" userId="84cd2103f36ef0dc" providerId="LiveId" clId="{503E8875-88F6-4C29-BD5A-496F9A349BB6}" dt="2022-04-24T15:01:02.458" v="882"/>
          <ac:spMkLst>
            <pc:docMk/>
            <pc:sldMk cId="3122603315" sldId="404"/>
            <ac:spMk id="332" creationId="{4D600D1F-7BDF-4F3B-9841-E0EDFB57A3A9}"/>
          </ac:spMkLst>
        </pc:spChg>
        <pc:spChg chg="mod">
          <ac:chgData name="hassan MH" userId="84cd2103f36ef0dc" providerId="LiveId" clId="{503E8875-88F6-4C29-BD5A-496F9A349BB6}" dt="2022-04-24T15:01:02.458" v="882"/>
          <ac:spMkLst>
            <pc:docMk/>
            <pc:sldMk cId="3122603315" sldId="404"/>
            <ac:spMk id="333" creationId="{32BDDBE1-B428-42EE-9161-116522F3000B}"/>
          </ac:spMkLst>
        </pc:spChg>
        <pc:spChg chg="mod">
          <ac:chgData name="hassan MH" userId="84cd2103f36ef0dc" providerId="LiveId" clId="{503E8875-88F6-4C29-BD5A-496F9A349BB6}" dt="2022-04-24T15:01:02.458" v="882"/>
          <ac:spMkLst>
            <pc:docMk/>
            <pc:sldMk cId="3122603315" sldId="404"/>
            <ac:spMk id="334" creationId="{6A0F08D8-9B58-413E-AD40-26F5C132942E}"/>
          </ac:spMkLst>
        </pc:spChg>
        <pc:spChg chg="mod">
          <ac:chgData name="hassan MH" userId="84cd2103f36ef0dc" providerId="LiveId" clId="{503E8875-88F6-4C29-BD5A-496F9A349BB6}" dt="2022-04-24T15:01:02.458" v="882"/>
          <ac:spMkLst>
            <pc:docMk/>
            <pc:sldMk cId="3122603315" sldId="404"/>
            <ac:spMk id="335" creationId="{9E06BED6-8F57-465E-810C-54B5A8293D6E}"/>
          </ac:spMkLst>
        </pc:spChg>
        <pc:spChg chg="mod">
          <ac:chgData name="hassan MH" userId="84cd2103f36ef0dc" providerId="LiveId" clId="{503E8875-88F6-4C29-BD5A-496F9A349BB6}" dt="2022-04-24T15:01:02.458" v="882"/>
          <ac:spMkLst>
            <pc:docMk/>
            <pc:sldMk cId="3122603315" sldId="404"/>
            <ac:spMk id="336" creationId="{050A5723-5496-4CBA-9BA4-71AC03408678}"/>
          </ac:spMkLst>
        </pc:spChg>
        <pc:spChg chg="mod">
          <ac:chgData name="hassan MH" userId="84cd2103f36ef0dc" providerId="LiveId" clId="{503E8875-88F6-4C29-BD5A-496F9A349BB6}" dt="2022-04-24T15:01:02.458" v="882"/>
          <ac:spMkLst>
            <pc:docMk/>
            <pc:sldMk cId="3122603315" sldId="404"/>
            <ac:spMk id="337" creationId="{2FCFD6D4-5182-4203-86DA-FF8095E309DC}"/>
          </ac:spMkLst>
        </pc:spChg>
        <pc:spChg chg="mod">
          <ac:chgData name="hassan MH" userId="84cd2103f36ef0dc" providerId="LiveId" clId="{503E8875-88F6-4C29-BD5A-496F9A349BB6}" dt="2022-04-24T15:01:02.458" v="882"/>
          <ac:spMkLst>
            <pc:docMk/>
            <pc:sldMk cId="3122603315" sldId="404"/>
            <ac:spMk id="338" creationId="{9B2E624A-85CE-4DAB-B125-D24680E8B812}"/>
          </ac:spMkLst>
        </pc:spChg>
        <pc:spChg chg="mod">
          <ac:chgData name="hassan MH" userId="84cd2103f36ef0dc" providerId="LiveId" clId="{503E8875-88F6-4C29-BD5A-496F9A349BB6}" dt="2022-04-24T15:01:02.458" v="882"/>
          <ac:spMkLst>
            <pc:docMk/>
            <pc:sldMk cId="3122603315" sldId="404"/>
            <ac:spMk id="339" creationId="{DC55DDB8-CBF9-4023-93B2-09B88233FF41}"/>
          </ac:spMkLst>
        </pc:spChg>
        <pc:spChg chg="mod">
          <ac:chgData name="hassan MH" userId="84cd2103f36ef0dc" providerId="LiveId" clId="{503E8875-88F6-4C29-BD5A-496F9A349BB6}" dt="2022-04-24T15:01:02.458" v="882"/>
          <ac:spMkLst>
            <pc:docMk/>
            <pc:sldMk cId="3122603315" sldId="404"/>
            <ac:spMk id="340" creationId="{F93F2E0B-4C55-42F1-8080-9281D33CBCFB}"/>
          </ac:spMkLst>
        </pc:spChg>
        <pc:spChg chg="mod">
          <ac:chgData name="hassan MH" userId="84cd2103f36ef0dc" providerId="LiveId" clId="{503E8875-88F6-4C29-BD5A-496F9A349BB6}" dt="2022-04-24T15:01:02.458" v="882"/>
          <ac:spMkLst>
            <pc:docMk/>
            <pc:sldMk cId="3122603315" sldId="404"/>
            <ac:spMk id="341" creationId="{FF87B56F-394B-4A6E-B946-AB5CB294EF4E}"/>
          </ac:spMkLst>
        </pc:spChg>
        <pc:spChg chg="mod">
          <ac:chgData name="hassan MH" userId="84cd2103f36ef0dc" providerId="LiveId" clId="{503E8875-88F6-4C29-BD5A-496F9A349BB6}" dt="2022-04-24T15:01:02.458" v="882"/>
          <ac:spMkLst>
            <pc:docMk/>
            <pc:sldMk cId="3122603315" sldId="404"/>
            <ac:spMk id="342" creationId="{F5885E8B-72F9-4C93-B59B-6624A5A1B6A7}"/>
          </ac:spMkLst>
        </pc:spChg>
        <pc:spChg chg="mod">
          <ac:chgData name="hassan MH" userId="84cd2103f36ef0dc" providerId="LiveId" clId="{503E8875-88F6-4C29-BD5A-496F9A349BB6}" dt="2022-04-24T15:01:02.458" v="882"/>
          <ac:spMkLst>
            <pc:docMk/>
            <pc:sldMk cId="3122603315" sldId="404"/>
            <ac:spMk id="343" creationId="{884490ED-6949-41A4-8544-106CFBA8E16B}"/>
          </ac:spMkLst>
        </pc:spChg>
        <pc:spChg chg="mod">
          <ac:chgData name="hassan MH" userId="84cd2103f36ef0dc" providerId="LiveId" clId="{503E8875-88F6-4C29-BD5A-496F9A349BB6}" dt="2022-04-24T15:01:02.458" v="882"/>
          <ac:spMkLst>
            <pc:docMk/>
            <pc:sldMk cId="3122603315" sldId="404"/>
            <ac:spMk id="344" creationId="{DFC7A1FA-6B2C-42F0-B9B7-759F1740F635}"/>
          </ac:spMkLst>
        </pc:spChg>
        <pc:spChg chg="mod">
          <ac:chgData name="hassan MH" userId="84cd2103f36ef0dc" providerId="LiveId" clId="{503E8875-88F6-4C29-BD5A-496F9A349BB6}" dt="2022-04-24T15:01:02.458" v="882"/>
          <ac:spMkLst>
            <pc:docMk/>
            <pc:sldMk cId="3122603315" sldId="404"/>
            <ac:spMk id="345" creationId="{5E67A17F-8CB3-4864-8B2A-741A09B15FE2}"/>
          </ac:spMkLst>
        </pc:spChg>
        <pc:spChg chg="mod">
          <ac:chgData name="hassan MH" userId="84cd2103f36ef0dc" providerId="LiveId" clId="{503E8875-88F6-4C29-BD5A-496F9A349BB6}" dt="2022-04-24T15:01:02.458" v="882"/>
          <ac:spMkLst>
            <pc:docMk/>
            <pc:sldMk cId="3122603315" sldId="404"/>
            <ac:spMk id="346" creationId="{25AF3795-75EC-4A1E-958B-DFB0778A676D}"/>
          </ac:spMkLst>
        </pc:spChg>
        <pc:spChg chg="mod">
          <ac:chgData name="hassan MH" userId="84cd2103f36ef0dc" providerId="LiveId" clId="{503E8875-88F6-4C29-BD5A-496F9A349BB6}" dt="2022-04-24T15:01:02.458" v="882"/>
          <ac:spMkLst>
            <pc:docMk/>
            <pc:sldMk cId="3122603315" sldId="404"/>
            <ac:spMk id="347" creationId="{F3A66DA4-09EA-4E0B-B32E-EEBC57D2AF3F}"/>
          </ac:spMkLst>
        </pc:spChg>
        <pc:spChg chg="mod">
          <ac:chgData name="hassan MH" userId="84cd2103f36ef0dc" providerId="LiveId" clId="{503E8875-88F6-4C29-BD5A-496F9A349BB6}" dt="2022-04-24T15:01:02.458" v="882"/>
          <ac:spMkLst>
            <pc:docMk/>
            <pc:sldMk cId="3122603315" sldId="404"/>
            <ac:spMk id="363" creationId="{D25C6FD9-695F-4E5E-93AF-CD2CB9F72CFD}"/>
          </ac:spMkLst>
        </pc:spChg>
        <pc:spChg chg="mod">
          <ac:chgData name="hassan MH" userId="84cd2103f36ef0dc" providerId="LiveId" clId="{503E8875-88F6-4C29-BD5A-496F9A349BB6}" dt="2022-04-24T15:01:02.458" v="882"/>
          <ac:spMkLst>
            <pc:docMk/>
            <pc:sldMk cId="3122603315" sldId="404"/>
            <ac:spMk id="364" creationId="{E8D9C182-05E2-4E69-AD95-39172540DE19}"/>
          </ac:spMkLst>
        </pc:spChg>
        <pc:spChg chg="mod">
          <ac:chgData name="hassan MH" userId="84cd2103f36ef0dc" providerId="LiveId" clId="{503E8875-88F6-4C29-BD5A-496F9A349BB6}" dt="2022-04-24T15:01:02.458" v="882"/>
          <ac:spMkLst>
            <pc:docMk/>
            <pc:sldMk cId="3122603315" sldId="404"/>
            <ac:spMk id="365" creationId="{1EEDB176-88CF-44CE-87D8-2BBCA68A846A}"/>
          </ac:spMkLst>
        </pc:spChg>
        <pc:spChg chg="mod">
          <ac:chgData name="hassan MH" userId="84cd2103f36ef0dc" providerId="LiveId" clId="{503E8875-88F6-4C29-BD5A-496F9A349BB6}" dt="2022-04-24T15:01:02.458" v="882"/>
          <ac:spMkLst>
            <pc:docMk/>
            <pc:sldMk cId="3122603315" sldId="404"/>
            <ac:spMk id="366" creationId="{9343D45E-41E6-4AD1-A593-C5432FAD3B5A}"/>
          </ac:spMkLst>
        </pc:spChg>
        <pc:spChg chg="mod">
          <ac:chgData name="hassan MH" userId="84cd2103f36ef0dc" providerId="LiveId" clId="{503E8875-88F6-4C29-BD5A-496F9A349BB6}" dt="2022-04-24T15:01:02.458" v="882"/>
          <ac:spMkLst>
            <pc:docMk/>
            <pc:sldMk cId="3122603315" sldId="404"/>
            <ac:spMk id="367" creationId="{A05012B2-0C00-447B-BE1F-FA2D4F2E7F9B}"/>
          </ac:spMkLst>
        </pc:spChg>
        <pc:spChg chg="mod">
          <ac:chgData name="hassan MH" userId="84cd2103f36ef0dc" providerId="LiveId" clId="{503E8875-88F6-4C29-BD5A-496F9A349BB6}" dt="2022-04-24T15:01:02.458" v="882"/>
          <ac:spMkLst>
            <pc:docMk/>
            <pc:sldMk cId="3122603315" sldId="404"/>
            <ac:spMk id="368" creationId="{99515201-2BFE-48EB-ABE2-545236ABAF7F}"/>
          </ac:spMkLst>
        </pc:spChg>
        <pc:spChg chg="mod">
          <ac:chgData name="hassan MH" userId="84cd2103f36ef0dc" providerId="LiveId" clId="{503E8875-88F6-4C29-BD5A-496F9A349BB6}" dt="2022-04-24T15:01:02.458" v="882"/>
          <ac:spMkLst>
            <pc:docMk/>
            <pc:sldMk cId="3122603315" sldId="404"/>
            <ac:spMk id="369" creationId="{50DAC01F-1963-4D4F-9456-5B99D7960D8B}"/>
          </ac:spMkLst>
        </pc:spChg>
        <pc:spChg chg="mod">
          <ac:chgData name="hassan MH" userId="84cd2103f36ef0dc" providerId="LiveId" clId="{503E8875-88F6-4C29-BD5A-496F9A349BB6}" dt="2022-04-24T15:01:02.458" v="882"/>
          <ac:spMkLst>
            <pc:docMk/>
            <pc:sldMk cId="3122603315" sldId="404"/>
            <ac:spMk id="370" creationId="{5BFDD9F0-E248-442A-99B6-8F9C9BAD2368}"/>
          </ac:spMkLst>
        </pc:spChg>
        <pc:spChg chg="mod">
          <ac:chgData name="hassan MH" userId="84cd2103f36ef0dc" providerId="LiveId" clId="{503E8875-88F6-4C29-BD5A-496F9A349BB6}" dt="2022-04-24T15:01:02.458" v="882"/>
          <ac:spMkLst>
            <pc:docMk/>
            <pc:sldMk cId="3122603315" sldId="404"/>
            <ac:spMk id="371" creationId="{1EBE9CA4-2BFB-47A8-9DD1-A91CC8A692C3}"/>
          </ac:spMkLst>
        </pc:spChg>
        <pc:spChg chg="mod">
          <ac:chgData name="hassan MH" userId="84cd2103f36ef0dc" providerId="LiveId" clId="{503E8875-88F6-4C29-BD5A-496F9A349BB6}" dt="2022-04-24T15:01:02.458" v="882"/>
          <ac:spMkLst>
            <pc:docMk/>
            <pc:sldMk cId="3122603315" sldId="404"/>
            <ac:spMk id="372" creationId="{598C895C-DA1C-4340-B1FA-DB4D908D192B}"/>
          </ac:spMkLst>
        </pc:spChg>
        <pc:spChg chg="mod">
          <ac:chgData name="hassan MH" userId="84cd2103f36ef0dc" providerId="LiveId" clId="{503E8875-88F6-4C29-BD5A-496F9A349BB6}" dt="2022-04-24T15:01:02.458" v="882"/>
          <ac:spMkLst>
            <pc:docMk/>
            <pc:sldMk cId="3122603315" sldId="404"/>
            <ac:spMk id="373" creationId="{90E5ECC3-58BD-43B0-B104-D642A14211F9}"/>
          </ac:spMkLst>
        </pc:spChg>
        <pc:spChg chg="mod">
          <ac:chgData name="hassan MH" userId="84cd2103f36ef0dc" providerId="LiveId" clId="{503E8875-88F6-4C29-BD5A-496F9A349BB6}" dt="2022-04-24T15:01:02.458" v="882"/>
          <ac:spMkLst>
            <pc:docMk/>
            <pc:sldMk cId="3122603315" sldId="404"/>
            <ac:spMk id="374" creationId="{C58A9109-B614-4F19-9E64-844A7F265091}"/>
          </ac:spMkLst>
        </pc:spChg>
        <pc:spChg chg="mod">
          <ac:chgData name="hassan MH" userId="84cd2103f36ef0dc" providerId="LiveId" clId="{503E8875-88F6-4C29-BD5A-496F9A349BB6}" dt="2022-04-24T15:01:02.458" v="882"/>
          <ac:spMkLst>
            <pc:docMk/>
            <pc:sldMk cId="3122603315" sldId="404"/>
            <ac:spMk id="375" creationId="{B9FBFD37-30E0-40FC-A864-47A0733A24F8}"/>
          </ac:spMkLst>
        </pc:spChg>
        <pc:spChg chg="mod">
          <ac:chgData name="hassan MH" userId="84cd2103f36ef0dc" providerId="LiveId" clId="{503E8875-88F6-4C29-BD5A-496F9A349BB6}" dt="2022-04-24T15:01:02.458" v="882"/>
          <ac:spMkLst>
            <pc:docMk/>
            <pc:sldMk cId="3122603315" sldId="404"/>
            <ac:spMk id="376" creationId="{FAB378CA-B95B-4573-AC2B-05A35A12E13F}"/>
          </ac:spMkLst>
        </pc:spChg>
        <pc:spChg chg="mod">
          <ac:chgData name="hassan MH" userId="84cd2103f36ef0dc" providerId="LiveId" clId="{503E8875-88F6-4C29-BD5A-496F9A349BB6}" dt="2022-04-24T15:01:02.458" v="882"/>
          <ac:spMkLst>
            <pc:docMk/>
            <pc:sldMk cId="3122603315" sldId="404"/>
            <ac:spMk id="377" creationId="{EEB06750-6EC1-42BD-9AC0-78698A281409}"/>
          </ac:spMkLst>
        </pc:spChg>
        <pc:spChg chg="mod">
          <ac:chgData name="hassan MH" userId="84cd2103f36ef0dc" providerId="LiveId" clId="{503E8875-88F6-4C29-BD5A-496F9A349BB6}" dt="2022-04-24T15:01:02.458" v="882"/>
          <ac:spMkLst>
            <pc:docMk/>
            <pc:sldMk cId="3122603315" sldId="404"/>
            <ac:spMk id="378" creationId="{898D7C74-94E3-49FE-B3A7-6E792966C797}"/>
          </ac:spMkLst>
        </pc:spChg>
        <pc:spChg chg="mod">
          <ac:chgData name="hassan MH" userId="84cd2103f36ef0dc" providerId="LiveId" clId="{503E8875-88F6-4C29-BD5A-496F9A349BB6}" dt="2022-04-24T15:01:02.458" v="882"/>
          <ac:spMkLst>
            <pc:docMk/>
            <pc:sldMk cId="3122603315" sldId="404"/>
            <ac:spMk id="379" creationId="{48C3D859-0859-456B-97A3-692C4500F455}"/>
          </ac:spMkLst>
        </pc:spChg>
        <pc:spChg chg="mod">
          <ac:chgData name="hassan MH" userId="84cd2103f36ef0dc" providerId="LiveId" clId="{503E8875-88F6-4C29-BD5A-496F9A349BB6}" dt="2022-04-24T15:01:02.458" v="882"/>
          <ac:spMkLst>
            <pc:docMk/>
            <pc:sldMk cId="3122603315" sldId="404"/>
            <ac:spMk id="380" creationId="{BAB76AD9-4E68-4F3F-AACA-2EAB721B445F}"/>
          </ac:spMkLst>
        </pc:spChg>
        <pc:spChg chg="mod">
          <ac:chgData name="hassan MH" userId="84cd2103f36ef0dc" providerId="LiveId" clId="{503E8875-88F6-4C29-BD5A-496F9A349BB6}" dt="2022-04-24T15:01:02.458" v="882"/>
          <ac:spMkLst>
            <pc:docMk/>
            <pc:sldMk cId="3122603315" sldId="404"/>
            <ac:spMk id="381" creationId="{4C068BCF-DBF7-4AC2-92F2-82D18B607825}"/>
          </ac:spMkLst>
        </pc:spChg>
        <pc:spChg chg="mod">
          <ac:chgData name="hassan MH" userId="84cd2103f36ef0dc" providerId="LiveId" clId="{503E8875-88F6-4C29-BD5A-496F9A349BB6}" dt="2022-04-24T15:01:02.458" v="882"/>
          <ac:spMkLst>
            <pc:docMk/>
            <pc:sldMk cId="3122603315" sldId="404"/>
            <ac:spMk id="382" creationId="{0347CB83-DAC6-4969-907A-97CA8339BE10}"/>
          </ac:spMkLst>
        </pc:spChg>
        <pc:spChg chg="mod">
          <ac:chgData name="hassan MH" userId="84cd2103f36ef0dc" providerId="LiveId" clId="{503E8875-88F6-4C29-BD5A-496F9A349BB6}" dt="2022-04-24T15:01:02.458" v="882"/>
          <ac:spMkLst>
            <pc:docMk/>
            <pc:sldMk cId="3122603315" sldId="404"/>
            <ac:spMk id="383" creationId="{1DCB349A-EB2D-41DC-AFAC-858DF865FDC9}"/>
          </ac:spMkLst>
        </pc:spChg>
        <pc:spChg chg="mod">
          <ac:chgData name="hassan MH" userId="84cd2103f36ef0dc" providerId="LiveId" clId="{503E8875-88F6-4C29-BD5A-496F9A349BB6}" dt="2022-04-24T15:01:02.458" v="882"/>
          <ac:spMkLst>
            <pc:docMk/>
            <pc:sldMk cId="3122603315" sldId="404"/>
            <ac:spMk id="384" creationId="{9AEA452A-EA3E-48E5-B8E5-6A3AE5CC3A10}"/>
          </ac:spMkLst>
        </pc:spChg>
        <pc:spChg chg="mod">
          <ac:chgData name="hassan MH" userId="84cd2103f36ef0dc" providerId="LiveId" clId="{503E8875-88F6-4C29-BD5A-496F9A349BB6}" dt="2022-04-24T15:01:02.458" v="882"/>
          <ac:spMkLst>
            <pc:docMk/>
            <pc:sldMk cId="3122603315" sldId="404"/>
            <ac:spMk id="385" creationId="{3F64A501-FA3B-44EC-A421-952B9AAAEE53}"/>
          </ac:spMkLst>
        </pc:spChg>
        <pc:spChg chg="mod">
          <ac:chgData name="hassan MH" userId="84cd2103f36ef0dc" providerId="LiveId" clId="{503E8875-88F6-4C29-BD5A-496F9A349BB6}" dt="2022-04-24T15:01:02.458" v="882"/>
          <ac:spMkLst>
            <pc:docMk/>
            <pc:sldMk cId="3122603315" sldId="404"/>
            <ac:spMk id="386" creationId="{39BB70FD-240E-4335-8FC9-306CA1F5B264}"/>
          </ac:spMkLst>
        </pc:spChg>
        <pc:spChg chg="mod">
          <ac:chgData name="hassan MH" userId="84cd2103f36ef0dc" providerId="LiveId" clId="{503E8875-88F6-4C29-BD5A-496F9A349BB6}" dt="2022-04-24T15:01:02.458" v="882"/>
          <ac:spMkLst>
            <pc:docMk/>
            <pc:sldMk cId="3122603315" sldId="404"/>
            <ac:spMk id="387" creationId="{5CD1A36E-2036-41C2-9E49-79A0C6DEED5E}"/>
          </ac:spMkLst>
        </pc:spChg>
        <pc:spChg chg="mod">
          <ac:chgData name="hassan MH" userId="84cd2103f36ef0dc" providerId="LiveId" clId="{503E8875-88F6-4C29-BD5A-496F9A349BB6}" dt="2022-04-24T15:01:02.458" v="882"/>
          <ac:spMkLst>
            <pc:docMk/>
            <pc:sldMk cId="3122603315" sldId="404"/>
            <ac:spMk id="388" creationId="{1807FC33-F044-4F53-A557-C3BAB50C976A}"/>
          </ac:spMkLst>
        </pc:spChg>
        <pc:spChg chg="mod">
          <ac:chgData name="hassan MH" userId="84cd2103f36ef0dc" providerId="LiveId" clId="{503E8875-88F6-4C29-BD5A-496F9A349BB6}" dt="2022-04-24T15:01:02.458" v="882"/>
          <ac:spMkLst>
            <pc:docMk/>
            <pc:sldMk cId="3122603315" sldId="404"/>
            <ac:spMk id="389" creationId="{77E76D78-FE13-4C93-9B44-BB14E167D892}"/>
          </ac:spMkLst>
        </pc:spChg>
        <pc:spChg chg="mod">
          <ac:chgData name="hassan MH" userId="84cd2103f36ef0dc" providerId="LiveId" clId="{503E8875-88F6-4C29-BD5A-496F9A349BB6}" dt="2022-04-24T15:01:02.458" v="882"/>
          <ac:spMkLst>
            <pc:docMk/>
            <pc:sldMk cId="3122603315" sldId="404"/>
            <ac:spMk id="390" creationId="{138E30C8-8D51-413D-807E-E56AD33496D8}"/>
          </ac:spMkLst>
        </pc:spChg>
        <pc:spChg chg="mod">
          <ac:chgData name="hassan MH" userId="84cd2103f36ef0dc" providerId="LiveId" clId="{503E8875-88F6-4C29-BD5A-496F9A349BB6}" dt="2022-04-24T15:01:02.458" v="882"/>
          <ac:spMkLst>
            <pc:docMk/>
            <pc:sldMk cId="3122603315" sldId="404"/>
            <ac:spMk id="391" creationId="{9ABAF61D-28DE-4DE2-83A2-63B3F226095B}"/>
          </ac:spMkLst>
        </pc:spChg>
        <pc:spChg chg="mod">
          <ac:chgData name="hassan MH" userId="84cd2103f36ef0dc" providerId="LiveId" clId="{503E8875-88F6-4C29-BD5A-496F9A349BB6}" dt="2022-04-24T15:01:02.458" v="882"/>
          <ac:spMkLst>
            <pc:docMk/>
            <pc:sldMk cId="3122603315" sldId="404"/>
            <ac:spMk id="392" creationId="{4E8C9611-A0B6-4D8B-84CC-A1289D268E15}"/>
          </ac:spMkLst>
        </pc:spChg>
        <pc:spChg chg="mod">
          <ac:chgData name="hassan MH" userId="84cd2103f36ef0dc" providerId="LiveId" clId="{503E8875-88F6-4C29-BD5A-496F9A349BB6}" dt="2022-04-24T15:01:02.458" v="882"/>
          <ac:spMkLst>
            <pc:docMk/>
            <pc:sldMk cId="3122603315" sldId="404"/>
            <ac:spMk id="393" creationId="{1A519F2D-3238-4FF4-80A2-31B55C2563EE}"/>
          </ac:spMkLst>
        </pc:spChg>
        <pc:spChg chg="mod">
          <ac:chgData name="hassan MH" userId="84cd2103f36ef0dc" providerId="LiveId" clId="{503E8875-88F6-4C29-BD5A-496F9A349BB6}" dt="2022-04-24T15:01:02.458" v="882"/>
          <ac:spMkLst>
            <pc:docMk/>
            <pc:sldMk cId="3122603315" sldId="404"/>
            <ac:spMk id="394" creationId="{3C8791CA-EA1F-44D2-B794-9034A3026B22}"/>
          </ac:spMkLst>
        </pc:spChg>
        <pc:spChg chg="mod">
          <ac:chgData name="hassan MH" userId="84cd2103f36ef0dc" providerId="LiveId" clId="{503E8875-88F6-4C29-BD5A-496F9A349BB6}" dt="2022-04-24T15:01:02.458" v="882"/>
          <ac:spMkLst>
            <pc:docMk/>
            <pc:sldMk cId="3122603315" sldId="404"/>
            <ac:spMk id="395" creationId="{34517D60-0888-4F1F-91E3-379BF06853EC}"/>
          </ac:spMkLst>
        </pc:spChg>
        <pc:spChg chg="mod">
          <ac:chgData name="hassan MH" userId="84cd2103f36ef0dc" providerId="LiveId" clId="{503E8875-88F6-4C29-BD5A-496F9A349BB6}" dt="2022-04-24T15:01:02.458" v="882"/>
          <ac:spMkLst>
            <pc:docMk/>
            <pc:sldMk cId="3122603315" sldId="404"/>
            <ac:spMk id="396" creationId="{890989C5-33D1-497D-9953-135C8D75FCA3}"/>
          </ac:spMkLst>
        </pc:spChg>
        <pc:spChg chg="mod">
          <ac:chgData name="hassan MH" userId="84cd2103f36ef0dc" providerId="LiveId" clId="{503E8875-88F6-4C29-BD5A-496F9A349BB6}" dt="2022-04-24T15:01:02.458" v="882"/>
          <ac:spMkLst>
            <pc:docMk/>
            <pc:sldMk cId="3122603315" sldId="404"/>
            <ac:spMk id="398" creationId="{C227652E-BF6B-48E5-914A-1499C19BB4B2}"/>
          </ac:spMkLst>
        </pc:spChg>
        <pc:spChg chg="mod">
          <ac:chgData name="hassan MH" userId="84cd2103f36ef0dc" providerId="LiveId" clId="{503E8875-88F6-4C29-BD5A-496F9A349BB6}" dt="2022-04-24T15:01:02.458" v="882"/>
          <ac:spMkLst>
            <pc:docMk/>
            <pc:sldMk cId="3122603315" sldId="404"/>
            <ac:spMk id="400" creationId="{994DC38F-9167-46BD-AF87-D328EEE15965}"/>
          </ac:spMkLst>
        </pc:spChg>
        <pc:spChg chg="mod">
          <ac:chgData name="hassan MH" userId="84cd2103f36ef0dc" providerId="LiveId" clId="{503E8875-88F6-4C29-BD5A-496F9A349BB6}" dt="2022-04-24T15:01:02.458" v="882"/>
          <ac:spMkLst>
            <pc:docMk/>
            <pc:sldMk cId="3122603315" sldId="404"/>
            <ac:spMk id="401" creationId="{91FDC059-3769-4085-8D2D-D898F751BE88}"/>
          </ac:spMkLst>
        </pc:spChg>
        <pc:spChg chg="mod">
          <ac:chgData name="hassan MH" userId="84cd2103f36ef0dc" providerId="LiveId" clId="{503E8875-88F6-4C29-BD5A-496F9A349BB6}" dt="2022-04-24T15:01:02.458" v="882"/>
          <ac:spMkLst>
            <pc:docMk/>
            <pc:sldMk cId="3122603315" sldId="404"/>
            <ac:spMk id="403" creationId="{2DE97F0F-15A1-4470-A0FC-B89B9ACE6D9A}"/>
          </ac:spMkLst>
        </pc:spChg>
        <pc:spChg chg="mod">
          <ac:chgData name="hassan MH" userId="84cd2103f36ef0dc" providerId="LiveId" clId="{503E8875-88F6-4C29-BD5A-496F9A349BB6}" dt="2022-04-24T15:01:02.458" v="882"/>
          <ac:spMkLst>
            <pc:docMk/>
            <pc:sldMk cId="3122603315" sldId="404"/>
            <ac:spMk id="404" creationId="{DB57761E-D68B-4016-8CB6-83E675EC097B}"/>
          </ac:spMkLst>
        </pc:spChg>
        <pc:spChg chg="mod">
          <ac:chgData name="hassan MH" userId="84cd2103f36ef0dc" providerId="LiveId" clId="{503E8875-88F6-4C29-BD5A-496F9A349BB6}" dt="2022-04-24T15:01:02.458" v="882"/>
          <ac:spMkLst>
            <pc:docMk/>
            <pc:sldMk cId="3122603315" sldId="404"/>
            <ac:spMk id="405" creationId="{D4518DB2-3B15-4387-AF01-1FEDB9E64904}"/>
          </ac:spMkLst>
        </pc:spChg>
        <pc:spChg chg="mod">
          <ac:chgData name="hassan MH" userId="84cd2103f36ef0dc" providerId="LiveId" clId="{503E8875-88F6-4C29-BD5A-496F9A349BB6}" dt="2022-04-24T15:01:02.458" v="882"/>
          <ac:spMkLst>
            <pc:docMk/>
            <pc:sldMk cId="3122603315" sldId="404"/>
            <ac:spMk id="408" creationId="{6AB0362B-76CD-461A-80EE-423B6A27F984}"/>
          </ac:spMkLst>
        </pc:spChg>
        <pc:spChg chg="mod">
          <ac:chgData name="hassan MH" userId="84cd2103f36ef0dc" providerId="LiveId" clId="{503E8875-88F6-4C29-BD5A-496F9A349BB6}" dt="2022-04-24T15:01:02.458" v="882"/>
          <ac:spMkLst>
            <pc:docMk/>
            <pc:sldMk cId="3122603315" sldId="404"/>
            <ac:spMk id="409" creationId="{968D3701-5B23-4942-9FC1-CEDCDAE09C75}"/>
          </ac:spMkLst>
        </pc:spChg>
        <pc:spChg chg="mod">
          <ac:chgData name="hassan MH" userId="84cd2103f36ef0dc" providerId="LiveId" clId="{503E8875-88F6-4C29-BD5A-496F9A349BB6}" dt="2022-04-24T15:01:02.458" v="882"/>
          <ac:spMkLst>
            <pc:docMk/>
            <pc:sldMk cId="3122603315" sldId="404"/>
            <ac:spMk id="410" creationId="{214C2255-9468-4005-BAEA-77A5FB3E8DC6}"/>
          </ac:spMkLst>
        </pc:spChg>
        <pc:spChg chg="mod">
          <ac:chgData name="hassan MH" userId="84cd2103f36ef0dc" providerId="LiveId" clId="{503E8875-88F6-4C29-BD5A-496F9A349BB6}" dt="2022-04-24T15:01:02.458" v="882"/>
          <ac:spMkLst>
            <pc:docMk/>
            <pc:sldMk cId="3122603315" sldId="404"/>
            <ac:spMk id="412" creationId="{3E345FB7-D033-47D8-A2E7-1C83F834FD07}"/>
          </ac:spMkLst>
        </pc:spChg>
        <pc:spChg chg="mod">
          <ac:chgData name="hassan MH" userId="84cd2103f36ef0dc" providerId="LiveId" clId="{503E8875-88F6-4C29-BD5A-496F9A349BB6}" dt="2022-04-24T15:01:02.458" v="882"/>
          <ac:spMkLst>
            <pc:docMk/>
            <pc:sldMk cId="3122603315" sldId="404"/>
            <ac:spMk id="413" creationId="{C39492A2-EF2C-4ECB-BD3A-0C1EC6665B49}"/>
          </ac:spMkLst>
        </pc:spChg>
        <pc:spChg chg="mod">
          <ac:chgData name="hassan MH" userId="84cd2103f36ef0dc" providerId="LiveId" clId="{503E8875-88F6-4C29-BD5A-496F9A349BB6}" dt="2022-04-24T15:01:02.458" v="882"/>
          <ac:spMkLst>
            <pc:docMk/>
            <pc:sldMk cId="3122603315" sldId="404"/>
            <ac:spMk id="414" creationId="{F250ACF4-FF00-40EA-8542-1003AD2F751C}"/>
          </ac:spMkLst>
        </pc:spChg>
        <pc:spChg chg="mod">
          <ac:chgData name="hassan MH" userId="84cd2103f36ef0dc" providerId="LiveId" clId="{503E8875-88F6-4C29-BD5A-496F9A349BB6}" dt="2022-04-24T15:01:02.458" v="882"/>
          <ac:spMkLst>
            <pc:docMk/>
            <pc:sldMk cId="3122603315" sldId="404"/>
            <ac:spMk id="415" creationId="{80B7C85F-F208-4403-8934-FE18627B5D20}"/>
          </ac:spMkLst>
        </pc:spChg>
        <pc:spChg chg="mod">
          <ac:chgData name="hassan MH" userId="84cd2103f36ef0dc" providerId="LiveId" clId="{503E8875-88F6-4C29-BD5A-496F9A349BB6}" dt="2022-04-24T15:01:02.458" v="882"/>
          <ac:spMkLst>
            <pc:docMk/>
            <pc:sldMk cId="3122603315" sldId="404"/>
            <ac:spMk id="416" creationId="{3B0B82B0-6934-4DA5-BA88-EF2FF333206F}"/>
          </ac:spMkLst>
        </pc:spChg>
        <pc:spChg chg="mod">
          <ac:chgData name="hassan MH" userId="84cd2103f36ef0dc" providerId="LiveId" clId="{503E8875-88F6-4C29-BD5A-496F9A349BB6}" dt="2022-04-24T15:01:02.458" v="882"/>
          <ac:spMkLst>
            <pc:docMk/>
            <pc:sldMk cId="3122603315" sldId="404"/>
            <ac:spMk id="417" creationId="{9B5293C6-8B4A-49BF-8666-CC95A2D51470}"/>
          </ac:spMkLst>
        </pc:spChg>
        <pc:spChg chg="mod">
          <ac:chgData name="hassan MH" userId="84cd2103f36ef0dc" providerId="LiveId" clId="{503E8875-88F6-4C29-BD5A-496F9A349BB6}" dt="2022-04-24T15:01:02.458" v="882"/>
          <ac:spMkLst>
            <pc:docMk/>
            <pc:sldMk cId="3122603315" sldId="404"/>
            <ac:spMk id="418" creationId="{83FE3AD6-6F4E-475F-ABD3-9B2C9344C62D}"/>
          </ac:spMkLst>
        </pc:spChg>
        <pc:spChg chg="mod">
          <ac:chgData name="hassan MH" userId="84cd2103f36ef0dc" providerId="LiveId" clId="{503E8875-88F6-4C29-BD5A-496F9A349BB6}" dt="2022-04-24T15:01:02.458" v="882"/>
          <ac:spMkLst>
            <pc:docMk/>
            <pc:sldMk cId="3122603315" sldId="404"/>
            <ac:spMk id="419" creationId="{49FBED9B-D420-40C5-BAC3-DD6E4DBE4BD5}"/>
          </ac:spMkLst>
        </pc:spChg>
        <pc:spChg chg="mod">
          <ac:chgData name="hassan MH" userId="84cd2103f36ef0dc" providerId="LiveId" clId="{503E8875-88F6-4C29-BD5A-496F9A349BB6}" dt="2022-04-24T15:01:02.458" v="882"/>
          <ac:spMkLst>
            <pc:docMk/>
            <pc:sldMk cId="3122603315" sldId="404"/>
            <ac:spMk id="420" creationId="{8FCE26EA-0404-4946-9F41-D4400F2BDD87}"/>
          </ac:spMkLst>
        </pc:spChg>
        <pc:spChg chg="mod">
          <ac:chgData name="hassan MH" userId="84cd2103f36ef0dc" providerId="LiveId" clId="{503E8875-88F6-4C29-BD5A-496F9A349BB6}" dt="2022-04-24T15:01:02.458" v="882"/>
          <ac:spMkLst>
            <pc:docMk/>
            <pc:sldMk cId="3122603315" sldId="404"/>
            <ac:spMk id="421" creationId="{B777B0B4-ECEF-42B8-8BD9-0FAE3321AE8A}"/>
          </ac:spMkLst>
        </pc:spChg>
        <pc:spChg chg="mod">
          <ac:chgData name="hassan MH" userId="84cd2103f36ef0dc" providerId="LiveId" clId="{503E8875-88F6-4C29-BD5A-496F9A349BB6}" dt="2022-04-24T15:01:02.458" v="882"/>
          <ac:spMkLst>
            <pc:docMk/>
            <pc:sldMk cId="3122603315" sldId="404"/>
            <ac:spMk id="422" creationId="{3500F7A2-6695-4915-99C9-B5BC268D4E02}"/>
          </ac:spMkLst>
        </pc:spChg>
        <pc:spChg chg="mod">
          <ac:chgData name="hassan MH" userId="84cd2103f36ef0dc" providerId="LiveId" clId="{503E8875-88F6-4C29-BD5A-496F9A349BB6}" dt="2022-04-24T15:01:02.458" v="882"/>
          <ac:spMkLst>
            <pc:docMk/>
            <pc:sldMk cId="3122603315" sldId="404"/>
            <ac:spMk id="423" creationId="{E3846965-3EE8-41A4-964F-0111BC86A971}"/>
          </ac:spMkLst>
        </pc:spChg>
        <pc:spChg chg="mod">
          <ac:chgData name="hassan MH" userId="84cd2103f36ef0dc" providerId="LiveId" clId="{503E8875-88F6-4C29-BD5A-496F9A349BB6}" dt="2022-04-24T15:01:02.458" v="882"/>
          <ac:spMkLst>
            <pc:docMk/>
            <pc:sldMk cId="3122603315" sldId="404"/>
            <ac:spMk id="424" creationId="{5911383D-283B-49EF-A041-7A7B0C4A697F}"/>
          </ac:spMkLst>
        </pc:spChg>
        <pc:spChg chg="mod">
          <ac:chgData name="hassan MH" userId="84cd2103f36ef0dc" providerId="LiveId" clId="{503E8875-88F6-4C29-BD5A-496F9A349BB6}" dt="2022-04-24T15:01:02.458" v="882"/>
          <ac:spMkLst>
            <pc:docMk/>
            <pc:sldMk cId="3122603315" sldId="404"/>
            <ac:spMk id="425" creationId="{E1D39F2E-0880-48FB-882A-EB2433C91787}"/>
          </ac:spMkLst>
        </pc:spChg>
        <pc:spChg chg="mod">
          <ac:chgData name="hassan MH" userId="84cd2103f36ef0dc" providerId="LiveId" clId="{503E8875-88F6-4C29-BD5A-496F9A349BB6}" dt="2022-04-24T15:01:02.458" v="882"/>
          <ac:spMkLst>
            <pc:docMk/>
            <pc:sldMk cId="3122603315" sldId="404"/>
            <ac:spMk id="426" creationId="{9C058779-CCB0-482F-845A-A829DBBB3827}"/>
          </ac:spMkLst>
        </pc:spChg>
        <pc:spChg chg="mod">
          <ac:chgData name="hassan MH" userId="84cd2103f36ef0dc" providerId="LiveId" clId="{503E8875-88F6-4C29-BD5A-496F9A349BB6}" dt="2022-04-24T15:01:02.458" v="882"/>
          <ac:spMkLst>
            <pc:docMk/>
            <pc:sldMk cId="3122603315" sldId="404"/>
            <ac:spMk id="427" creationId="{64CCAA49-9193-487A-A550-C8B45E693E6B}"/>
          </ac:spMkLst>
        </pc:spChg>
        <pc:spChg chg="mod">
          <ac:chgData name="hassan MH" userId="84cd2103f36ef0dc" providerId="LiveId" clId="{503E8875-88F6-4C29-BD5A-496F9A349BB6}" dt="2022-04-24T15:01:02.458" v="882"/>
          <ac:spMkLst>
            <pc:docMk/>
            <pc:sldMk cId="3122603315" sldId="404"/>
            <ac:spMk id="428" creationId="{E61C2D35-5D40-4E7C-A315-76275944B0F9}"/>
          </ac:spMkLst>
        </pc:spChg>
        <pc:spChg chg="mod">
          <ac:chgData name="hassan MH" userId="84cd2103f36ef0dc" providerId="LiveId" clId="{503E8875-88F6-4C29-BD5A-496F9A349BB6}" dt="2022-04-24T15:01:02.458" v="882"/>
          <ac:spMkLst>
            <pc:docMk/>
            <pc:sldMk cId="3122603315" sldId="404"/>
            <ac:spMk id="429" creationId="{E029EEE8-6B16-476E-940D-04B33F5BBD2D}"/>
          </ac:spMkLst>
        </pc:spChg>
        <pc:spChg chg="mod">
          <ac:chgData name="hassan MH" userId="84cd2103f36ef0dc" providerId="LiveId" clId="{503E8875-88F6-4C29-BD5A-496F9A349BB6}" dt="2022-04-24T15:01:02.458" v="882"/>
          <ac:spMkLst>
            <pc:docMk/>
            <pc:sldMk cId="3122603315" sldId="404"/>
            <ac:spMk id="430" creationId="{8099F8D8-B723-4AFC-8467-4086AE5647D7}"/>
          </ac:spMkLst>
        </pc:spChg>
        <pc:spChg chg="mod">
          <ac:chgData name="hassan MH" userId="84cd2103f36ef0dc" providerId="LiveId" clId="{503E8875-88F6-4C29-BD5A-496F9A349BB6}" dt="2022-04-24T15:01:02.458" v="882"/>
          <ac:spMkLst>
            <pc:docMk/>
            <pc:sldMk cId="3122603315" sldId="404"/>
            <ac:spMk id="431" creationId="{3BDF7B31-B068-4F60-8433-40015F2872F6}"/>
          </ac:spMkLst>
        </pc:spChg>
        <pc:spChg chg="mod">
          <ac:chgData name="hassan MH" userId="84cd2103f36ef0dc" providerId="LiveId" clId="{503E8875-88F6-4C29-BD5A-496F9A349BB6}" dt="2022-04-24T15:01:02.458" v="882"/>
          <ac:spMkLst>
            <pc:docMk/>
            <pc:sldMk cId="3122603315" sldId="404"/>
            <ac:spMk id="433" creationId="{B57ABF15-682A-47C6-96E6-D4887F378122}"/>
          </ac:spMkLst>
        </pc:spChg>
        <pc:spChg chg="mod">
          <ac:chgData name="hassan MH" userId="84cd2103f36ef0dc" providerId="LiveId" clId="{503E8875-88F6-4C29-BD5A-496F9A349BB6}" dt="2022-04-24T15:01:02.458" v="882"/>
          <ac:spMkLst>
            <pc:docMk/>
            <pc:sldMk cId="3122603315" sldId="404"/>
            <ac:spMk id="434" creationId="{ADE91BC2-E65D-478F-95F6-AB67CF8898F3}"/>
          </ac:spMkLst>
        </pc:spChg>
        <pc:spChg chg="mod">
          <ac:chgData name="hassan MH" userId="84cd2103f36ef0dc" providerId="LiveId" clId="{503E8875-88F6-4C29-BD5A-496F9A349BB6}" dt="2022-04-24T15:01:02.458" v="882"/>
          <ac:spMkLst>
            <pc:docMk/>
            <pc:sldMk cId="3122603315" sldId="404"/>
            <ac:spMk id="435" creationId="{B55FBA20-2C63-4EF3-99E6-3E9908A855B2}"/>
          </ac:spMkLst>
        </pc:spChg>
        <pc:spChg chg="mod">
          <ac:chgData name="hassan MH" userId="84cd2103f36ef0dc" providerId="LiveId" clId="{503E8875-88F6-4C29-BD5A-496F9A349BB6}" dt="2022-04-24T15:01:02.458" v="882"/>
          <ac:spMkLst>
            <pc:docMk/>
            <pc:sldMk cId="3122603315" sldId="404"/>
            <ac:spMk id="436" creationId="{2E48D2F4-CEA5-4CAD-8C2E-ADFE5A8C11F8}"/>
          </ac:spMkLst>
        </pc:spChg>
        <pc:spChg chg="mod">
          <ac:chgData name="hassan MH" userId="84cd2103f36ef0dc" providerId="LiveId" clId="{503E8875-88F6-4C29-BD5A-496F9A349BB6}" dt="2022-04-24T15:01:02.458" v="882"/>
          <ac:spMkLst>
            <pc:docMk/>
            <pc:sldMk cId="3122603315" sldId="404"/>
            <ac:spMk id="437" creationId="{7FB65967-F81B-4ABD-9BA7-012ED9448AE0}"/>
          </ac:spMkLst>
        </pc:spChg>
        <pc:spChg chg="mod">
          <ac:chgData name="hassan MH" userId="84cd2103f36ef0dc" providerId="LiveId" clId="{503E8875-88F6-4C29-BD5A-496F9A349BB6}" dt="2022-04-24T15:01:02.458" v="882"/>
          <ac:spMkLst>
            <pc:docMk/>
            <pc:sldMk cId="3122603315" sldId="404"/>
            <ac:spMk id="438" creationId="{5EE8959C-D620-4E4B-9A62-BCB8CCA7307B}"/>
          </ac:spMkLst>
        </pc:spChg>
        <pc:spChg chg="mod">
          <ac:chgData name="hassan MH" userId="84cd2103f36ef0dc" providerId="LiveId" clId="{503E8875-88F6-4C29-BD5A-496F9A349BB6}" dt="2022-04-24T15:01:02.458" v="882"/>
          <ac:spMkLst>
            <pc:docMk/>
            <pc:sldMk cId="3122603315" sldId="404"/>
            <ac:spMk id="439" creationId="{D9C89C6A-BC54-4D95-B2F4-264CF2869332}"/>
          </ac:spMkLst>
        </pc:spChg>
        <pc:spChg chg="mod">
          <ac:chgData name="hassan MH" userId="84cd2103f36ef0dc" providerId="LiveId" clId="{503E8875-88F6-4C29-BD5A-496F9A349BB6}" dt="2022-04-24T15:01:02.458" v="882"/>
          <ac:spMkLst>
            <pc:docMk/>
            <pc:sldMk cId="3122603315" sldId="404"/>
            <ac:spMk id="440" creationId="{16CF5C43-F3F5-4506-A865-38F43E1FB8EB}"/>
          </ac:spMkLst>
        </pc:spChg>
        <pc:spChg chg="mod">
          <ac:chgData name="hassan MH" userId="84cd2103f36ef0dc" providerId="LiveId" clId="{503E8875-88F6-4C29-BD5A-496F9A349BB6}" dt="2022-04-24T15:01:02.458" v="882"/>
          <ac:spMkLst>
            <pc:docMk/>
            <pc:sldMk cId="3122603315" sldId="404"/>
            <ac:spMk id="441" creationId="{00C2AC99-B2FA-4964-9853-DF2581B2FF1F}"/>
          </ac:spMkLst>
        </pc:spChg>
        <pc:spChg chg="mod">
          <ac:chgData name="hassan MH" userId="84cd2103f36ef0dc" providerId="LiveId" clId="{503E8875-88F6-4C29-BD5A-496F9A349BB6}" dt="2022-04-24T15:01:02.458" v="882"/>
          <ac:spMkLst>
            <pc:docMk/>
            <pc:sldMk cId="3122603315" sldId="404"/>
            <ac:spMk id="442" creationId="{3E4521C4-4ADD-419F-ACB1-66409C6A49AE}"/>
          </ac:spMkLst>
        </pc:spChg>
        <pc:spChg chg="mod">
          <ac:chgData name="hassan MH" userId="84cd2103f36ef0dc" providerId="LiveId" clId="{503E8875-88F6-4C29-BD5A-496F9A349BB6}" dt="2022-04-24T15:01:02.458" v="882"/>
          <ac:spMkLst>
            <pc:docMk/>
            <pc:sldMk cId="3122603315" sldId="404"/>
            <ac:spMk id="443" creationId="{D367BE20-9888-4E68-90EB-21212058FBA0}"/>
          </ac:spMkLst>
        </pc:spChg>
        <pc:spChg chg="mod">
          <ac:chgData name="hassan MH" userId="84cd2103f36ef0dc" providerId="LiveId" clId="{503E8875-88F6-4C29-BD5A-496F9A349BB6}" dt="2022-04-24T15:01:02.458" v="882"/>
          <ac:spMkLst>
            <pc:docMk/>
            <pc:sldMk cId="3122603315" sldId="404"/>
            <ac:spMk id="444" creationId="{878FF37A-E68D-4741-A8C3-818E4C7A7BBA}"/>
          </ac:spMkLst>
        </pc:spChg>
        <pc:spChg chg="mod">
          <ac:chgData name="hassan MH" userId="84cd2103f36ef0dc" providerId="LiveId" clId="{503E8875-88F6-4C29-BD5A-496F9A349BB6}" dt="2022-04-24T15:01:02.458" v="882"/>
          <ac:spMkLst>
            <pc:docMk/>
            <pc:sldMk cId="3122603315" sldId="404"/>
            <ac:spMk id="445" creationId="{2E622BCA-9D03-4FED-8871-916E553BA331}"/>
          </ac:spMkLst>
        </pc:spChg>
        <pc:spChg chg="mod">
          <ac:chgData name="hassan MH" userId="84cd2103f36ef0dc" providerId="LiveId" clId="{503E8875-88F6-4C29-BD5A-496F9A349BB6}" dt="2022-04-24T15:01:02.458" v="882"/>
          <ac:spMkLst>
            <pc:docMk/>
            <pc:sldMk cId="3122603315" sldId="404"/>
            <ac:spMk id="446" creationId="{5D1C5BD8-F3D4-42BA-9BF9-F648192E0EBE}"/>
          </ac:spMkLst>
        </pc:spChg>
        <pc:spChg chg="mod">
          <ac:chgData name="hassan MH" userId="84cd2103f36ef0dc" providerId="LiveId" clId="{503E8875-88F6-4C29-BD5A-496F9A349BB6}" dt="2022-04-24T15:01:02.458" v="882"/>
          <ac:spMkLst>
            <pc:docMk/>
            <pc:sldMk cId="3122603315" sldId="404"/>
            <ac:spMk id="447" creationId="{B8C66E8A-3C1B-4625-932B-5357B2AA1CB4}"/>
          </ac:spMkLst>
        </pc:spChg>
        <pc:spChg chg="mod">
          <ac:chgData name="hassan MH" userId="84cd2103f36ef0dc" providerId="LiveId" clId="{503E8875-88F6-4C29-BD5A-496F9A349BB6}" dt="2022-04-24T15:01:02.458" v="882"/>
          <ac:spMkLst>
            <pc:docMk/>
            <pc:sldMk cId="3122603315" sldId="404"/>
            <ac:spMk id="448" creationId="{B4EAFE88-F2B1-428E-B8F4-2A4DF74D80F8}"/>
          </ac:spMkLst>
        </pc:spChg>
        <pc:spChg chg="mod">
          <ac:chgData name="hassan MH" userId="84cd2103f36ef0dc" providerId="LiveId" clId="{503E8875-88F6-4C29-BD5A-496F9A349BB6}" dt="2022-04-24T15:01:02.458" v="882"/>
          <ac:spMkLst>
            <pc:docMk/>
            <pc:sldMk cId="3122603315" sldId="404"/>
            <ac:spMk id="449" creationId="{A51859FF-45F4-4FE3-B04F-49BDFB4F589C}"/>
          </ac:spMkLst>
        </pc:spChg>
        <pc:spChg chg="mod">
          <ac:chgData name="hassan MH" userId="84cd2103f36ef0dc" providerId="LiveId" clId="{503E8875-88F6-4C29-BD5A-496F9A349BB6}" dt="2022-04-24T15:01:02.458" v="882"/>
          <ac:spMkLst>
            <pc:docMk/>
            <pc:sldMk cId="3122603315" sldId="404"/>
            <ac:spMk id="450" creationId="{B0D4A560-E73A-4641-9F37-7FE66E56D036}"/>
          </ac:spMkLst>
        </pc:spChg>
        <pc:spChg chg="mod">
          <ac:chgData name="hassan MH" userId="84cd2103f36ef0dc" providerId="LiveId" clId="{503E8875-88F6-4C29-BD5A-496F9A349BB6}" dt="2022-04-24T15:01:02.458" v="882"/>
          <ac:spMkLst>
            <pc:docMk/>
            <pc:sldMk cId="3122603315" sldId="404"/>
            <ac:spMk id="451" creationId="{6AC2E75A-B9A4-4334-95D4-C47477E15DB8}"/>
          </ac:spMkLst>
        </pc:spChg>
        <pc:spChg chg="mod">
          <ac:chgData name="hassan MH" userId="84cd2103f36ef0dc" providerId="LiveId" clId="{503E8875-88F6-4C29-BD5A-496F9A349BB6}" dt="2022-04-24T15:01:02.458" v="882"/>
          <ac:spMkLst>
            <pc:docMk/>
            <pc:sldMk cId="3122603315" sldId="404"/>
            <ac:spMk id="452" creationId="{2EEF0CD7-8890-42D7-A155-C06F966C0964}"/>
          </ac:spMkLst>
        </pc:spChg>
        <pc:spChg chg="mod">
          <ac:chgData name="hassan MH" userId="84cd2103f36ef0dc" providerId="LiveId" clId="{503E8875-88F6-4C29-BD5A-496F9A349BB6}" dt="2022-04-24T15:01:02.458" v="882"/>
          <ac:spMkLst>
            <pc:docMk/>
            <pc:sldMk cId="3122603315" sldId="404"/>
            <ac:spMk id="453" creationId="{6FC4648F-BA22-46C0-B8E9-DF0D294620AD}"/>
          </ac:spMkLst>
        </pc:spChg>
        <pc:spChg chg="mod">
          <ac:chgData name="hassan MH" userId="84cd2103f36ef0dc" providerId="LiveId" clId="{503E8875-88F6-4C29-BD5A-496F9A349BB6}" dt="2022-04-24T15:01:02.458" v="882"/>
          <ac:spMkLst>
            <pc:docMk/>
            <pc:sldMk cId="3122603315" sldId="404"/>
            <ac:spMk id="454" creationId="{B0A2DFFF-BC95-4695-BDC4-10C7356496C2}"/>
          </ac:spMkLst>
        </pc:spChg>
        <pc:spChg chg="mod">
          <ac:chgData name="hassan MH" userId="84cd2103f36ef0dc" providerId="LiveId" clId="{503E8875-88F6-4C29-BD5A-496F9A349BB6}" dt="2022-04-24T15:01:02.458" v="882"/>
          <ac:spMkLst>
            <pc:docMk/>
            <pc:sldMk cId="3122603315" sldId="404"/>
            <ac:spMk id="455" creationId="{67FD5E47-4CAF-41AB-8E95-16AF6F4C09F2}"/>
          </ac:spMkLst>
        </pc:spChg>
        <pc:spChg chg="mod">
          <ac:chgData name="hassan MH" userId="84cd2103f36ef0dc" providerId="LiveId" clId="{503E8875-88F6-4C29-BD5A-496F9A349BB6}" dt="2022-04-24T15:01:02.458" v="882"/>
          <ac:spMkLst>
            <pc:docMk/>
            <pc:sldMk cId="3122603315" sldId="404"/>
            <ac:spMk id="456" creationId="{EB89E72E-B600-4AFA-81C5-E6E006EA6825}"/>
          </ac:spMkLst>
        </pc:spChg>
        <pc:spChg chg="mod">
          <ac:chgData name="hassan MH" userId="84cd2103f36ef0dc" providerId="LiveId" clId="{503E8875-88F6-4C29-BD5A-496F9A349BB6}" dt="2022-04-24T15:01:02.458" v="882"/>
          <ac:spMkLst>
            <pc:docMk/>
            <pc:sldMk cId="3122603315" sldId="404"/>
            <ac:spMk id="457" creationId="{E50C6777-30E4-4620-ABF9-6A2FA5F1DF46}"/>
          </ac:spMkLst>
        </pc:spChg>
        <pc:spChg chg="mod">
          <ac:chgData name="hassan MH" userId="84cd2103f36ef0dc" providerId="LiveId" clId="{503E8875-88F6-4C29-BD5A-496F9A349BB6}" dt="2022-04-24T15:01:02.458" v="882"/>
          <ac:spMkLst>
            <pc:docMk/>
            <pc:sldMk cId="3122603315" sldId="404"/>
            <ac:spMk id="458" creationId="{7E3A7A77-409B-43F7-A543-64243B898964}"/>
          </ac:spMkLst>
        </pc:spChg>
        <pc:spChg chg="mod">
          <ac:chgData name="hassan MH" userId="84cd2103f36ef0dc" providerId="LiveId" clId="{503E8875-88F6-4C29-BD5A-496F9A349BB6}" dt="2022-04-24T15:01:02.458" v="882"/>
          <ac:spMkLst>
            <pc:docMk/>
            <pc:sldMk cId="3122603315" sldId="404"/>
            <ac:spMk id="459" creationId="{10276D6F-868C-4BB3-AC25-32F6F8ADF0BE}"/>
          </ac:spMkLst>
        </pc:spChg>
        <pc:spChg chg="mod">
          <ac:chgData name="hassan MH" userId="84cd2103f36ef0dc" providerId="LiveId" clId="{503E8875-88F6-4C29-BD5A-496F9A349BB6}" dt="2022-04-24T15:01:02.458" v="882"/>
          <ac:spMkLst>
            <pc:docMk/>
            <pc:sldMk cId="3122603315" sldId="404"/>
            <ac:spMk id="460" creationId="{46E6313C-A818-4B1D-A3CA-31A42BD9F119}"/>
          </ac:spMkLst>
        </pc:spChg>
        <pc:spChg chg="mod">
          <ac:chgData name="hassan MH" userId="84cd2103f36ef0dc" providerId="LiveId" clId="{503E8875-88F6-4C29-BD5A-496F9A349BB6}" dt="2022-04-24T15:01:02.458" v="882"/>
          <ac:spMkLst>
            <pc:docMk/>
            <pc:sldMk cId="3122603315" sldId="404"/>
            <ac:spMk id="461" creationId="{3B682C1D-FBA5-499D-8BC3-A962270EEF45}"/>
          </ac:spMkLst>
        </pc:spChg>
        <pc:spChg chg="mod">
          <ac:chgData name="hassan MH" userId="84cd2103f36ef0dc" providerId="LiveId" clId="{503E8875-88F6-4C29-BD5A-496F9A349BB6}" dt="2022-04-24T15:01:02.458" v="882"/>
          <ac:spMkLst>
            <pc:docMk/>
            <pc:sldMk cId="3122603315" sldId="404"/>
            <ac:spMk id="462" creationId="{250BCC01-41DB-423C-A072-42524E50DD05}"/>
          </ac:spMkLst>
        </pc:spChg>
        <pc:spChg chg="mod">
          <ac:chgData name="hassan MH" userId="84cd2103f36ef0dc" providerId="LiveId" clId="{503E8875-88F6-4C29-BD5A-496F9A349BB6}" dt="2022-04-24T15:01:02.458" v="882"/>
          <ac:spMkLst>
            <pc:docMk/>
            <pc:sldMk cId="3122603315" sldId="404"/>
            <ac:spMk id="463" creationId="{1DC0454B-E09B-4047-AFD5-C4AF1CA965C9}"/>
          </ac:spMkLst>
        </pc:spChg>
        <pc:spChg chg="mod">
          <ac:chgData name="hassan MH" userId="84cd2103f36ef0dc" providerId="LiveId" clId="{503E8875-88F6-4C29-BD5A-496F9A349BB6}" dt="2022-04-24T15:01:02.458" v="882"/>
          <ac:spMkLst>
            <pc:docMk/>
            <pc:sldMk cId="3122603315" sldId="404"/>
            <ac:spMk id="464" creationId="{3799E880-6531-4A37-8335-61FFA0CC368F}"/>
          </ac:spMkLst>
        </pc:spChg>
        <pc:spChg chg="mod">
          <ac:chgData name="hassan MH" userId="84cd2103f36ef0dc" providerId="LiveId" clId="{503E8875-88F6-4C29-BD5A-496F9A349BB6}" dt="2022-04-24T15:01:02.458" v="882"/>
          <ac:spMkLst>
            <pc:docMk/>
            <pc:sldMk cId="3122603315" sldId="404"/>
            <ac:spMk id="465" creationId="{BBD36986-43FC-4B50-A0F8-BFAD3BD8FC0E}"/>
          </ac:spMkLst>
        </pc:spChg>
        <pc:spChg chg="mod">
          <ac:chgData name="hassan MH" userId="84cd2103f36ef0dc" providerId="LiveId" clId="{503E8875-88F6-4C29-BD5A-496F9A349BB6}" dt="2022-04-24T15:01:02.458" v="882"/>
          <ac:spMkLst>
            <pc:docMk/>
            <pc:sldMk cId="3122603315" sldId="404"/>
            <ac:spMk id="466" creationId="{7DF8A72E-0238-4F13-9A46-E5BAFA7A040D}"/>
          </ac:spMkLst>
        </pc:spChg>
        <pc:spChg chg="mod">
          <ac:chgData name="hassan MH" userId="84cd2103f36ef0dc" providerId="LiveId" clId="{503E8875-88F6-4C29-BD5A-496F9A349BB6}" dt="2022-04-24T15:01:02.458" v="882"/>
          <ac:spMkLst>
            <pc:docMk/>
            <pc:sldMk cId="3122603315" sldId="404"/>
            <ac:spMk id="467" creationId="{888397E4-0388-4A91-B8D0-565C932DC8D7}"/>
          </ac:spMkLst>
        </pc:spChg>
        <pc:spChg chg="mod">
          <ac:chgData name="hassan MH" userId="84cd2103f36ef0dc" providerId="LiveId" clId="{503E8875-88F6-4C29-BD5A-496F9A349BB6}" dt="2022-04-24T15:01:02.458" v="882"/>
          <ac:spMkLst>
            <pc:docMk/>
            <pc:sldMk cId="3122603315" sldId="404"/>
            <ac:spMk id="468" creationId="{00EF6AD0-5035-460D-A9A3-C91C7A0FAC3A}"/>
          </ac:spMkLst>
        </pc:spChg>
        <pc:spChg chg="mod">
          <ac:chgData name="hassan MH" userId="84cd2103f36ef0dc" providerId="LiveId" clId="{503E8875-88F6-4C29-BD5A-496F9A349BB6}" dt="2022-04-24T15:01:02.458" v="882"/>
          <ac:spMkLst>
            <pc:docMk/>
            <pc:sldMk cId="3122603315" sldId="404"/>
            <ac:spMk id="469" creationId="{00AD02CC-658F-4679-8C15-96FBD5CC4262}"/>
          </ac:spMkLst>
        </pc:spChg>
        <pc:spChg chg="mod">
          <ac:chgData name="hassan MH" userId="84cd2103f36ef0dc" providerId="LiveId" clId="{503E8875-88F6-4C29-BD5A-496F9A349BB6}" dt="2022-04-24T15:01:02.458" v="882"/>
          <ac:spMkLst>
            <pc:docMk/>
            <pc:sldMk cId="3122603315" sldId="404"/>
            <ac:spMk id="470" creationId="{1012DCB1-2989-44C9-A387-29409707BCA9}"/>
          </ac:spMkLst>
        </pc:spChg>
        <pc:spChg chg="mod">
          <ac:chgData name="hassan MH" userId="84cd2103f36ef0dc" providerId="LiveId" clId="{503E8875-88F6-4C29-BD5A-496F9A349BB6}" dt="2022-04-24T15:01:02.458" v="882"/>
          <ac:spMkLst>
            <pc:docMk/>
            <pc:sldMk cId="3122603315" sldId="404"/>
            <ac:spMk id="471" creationId="{4FF5D596-E869-4379-A237-A01B9F436C7D}"/>
          </ac:spMkLst>
        </pc:spChg>
        <pc:spChg chg="mod">
          <ac:chgData name="hassan MH" userId="84cd2103f36ef0dc" providerId="LiveId" clId="{503E8875-88F6-4C29-BD5A-496F9A349BB6}" dt="2022-04-24T15:01:02.458" v="882"/>
          <ac:spMkLst>
            <pc:docMk/>
            <pc:sldMk cId="3122603315" sldId="404"/>
            <ac:spMk id="472" creationId="{F8602F4B-222E-41C7-9ABE-DA7DA86099E1}"/>
          </ac:spMkLst>
        </pc:spChg>
        <pc:spChg chg="mod">
          <ac:chgData name="hassan MH" userId="84cd2103f36ef0dc" providerId="LiveId" clId="{503E8875-88F6-4C29-BD5A-496F9A349BB6}" dt="2022-04-24T15:01:02.458" v="882"/>
          <ac:spMkLst>
            <pc:docMk/>
            <pc:sldMk cId="3122603315" sldId="404"/>
            <ac:spMk id="473" creationId="{F3F643D9-7734-4E24-AB49-3D4FDFFA9B49}"/>
          </ac:spMkLst>
        </pc:spChg>
        <pc:spChg chg="mod">
          <ac:chgData name="hassan MH" userId="84cd2103f36ef0dc" providerId="LiveId" clId="{503E8875-88F6-4C29-BD5A-496F9A349BB6}" dt="2022-04-24T15:01:02.458" v="882"/>
          <ac:spMkLst>
            <pc:docMk/>
            <pc:sldMk cId="3122603315" sldId="404"/>
            <ac:spMk id="474" creationId="{0BE8ADFD-F165-4651-AC68-FDCEAF7B3095}"/>
          </ac:spMkLst>
        </pc:spChg>
        <pc:spChg chg="mod">
          <ac:chgData name="hassan MH" userId="84cd2103f36ef0dc" providerId="LiveId" clId="{503E8875-88F6-4C29-BD5A-496F9A349BB6}" dt="2022-04-24T15:01:02.458" v="882"/>
          <ac:spMkLst>
            <pc:docMk/>
            <pc:sldMk cId="3122603315" sldId="404"/>
            <ac:spMk id="475" creationId="{E8493F06-A00A-4248-8EFC-0D4210086B67}"/>
          </ac:spMkLst>
        </pc:spChg>
        <pc:spChg chg="mod">
          <ac:chgData name="hassan MH" userId="84cd2103f36ef0dc" providerId="LiveId" clId="{503E8875-88F6-4C29-BD5A-496F9A349BB6}" dt="2022-04-24T15:01:02.458" v="882"/>
          <ac:spMkLst>
            <pc:docMk/>
            <pc:sldMk cId="3122603315" sldId="404"/>
            <ac:spMk id="476" creationId="{867A7E89-6115-4EB3-9020-ABCFC76EBE4C}"/>
          </ac:spMkLst>
        </pc:spChg>
        <pc:spChg chg="mod">
          <ac:chgData name="hassan MH" userId="84cd2103f36ef0dc" providerId="LiveId" clId="{503E8875-88F6-4C29-BD5A-496F9A349BB6}" dt="2022-04-24T15:01:02.458" v="882"/>
          <ac:spMkLst>
            <pc:docMk/>
            <pc:sldMk cId="3122603315" sldId="404"/>
            <ac:spMk id="477" creationId="{F5E65EA9-BBC7-4C17-9FC1-D37B442587D7}"/>
          </ac:spMkLst>
        </pc:spChg>
        <pc:spChg chg="mod">
          <ac:chgData name="hassan MH" userId="84cd2103f36ef0dc" providerId="LiveId" clId="{503E8875-88F6-4C29-BD5A-496F9A349BB6}" dt="2022-04-24T15:01:14.213" v="886"/>
          <ac:spMkLst>
            <pc:docMk/>
            <pc:sldMk cId="3122603315" sldId="404"/>
            <ac:spMk id="480" creationId="{A379BAF4-9F95-41C2-A6FF-94BB456DF596}"/>
          </ac:spMkLst>
        </pc:spChg>
        <pc:spChg chg="mod">
          <ac:chgData name="hassan MH" userId="84cd2103f36ef0dc" providerId="LiveId" clId="{503E8875-88F6-4C29-BD5A-496F9A349BB6}" dt="2022-04-24T15:01:14.213" v="886"/>
          <ac:spMkLst>
            <pc:docMk/>
            <pc:sldMk cId="3122603315" sldId="404"/>
            <ac:spMk id="481" creationId="{B26AF4BD-B602-459D-851F-00015BDFF5D7}"/>
          </ac:spMkLst>
        </pc:spChg>
        <pc:spChg chg="mod">
          <ac:chgData name="hassan MH" userId="84cd2103f36ef0dc" providerId="LiveId" clId="{503E8875-88F6-4C29-BD5A-496F9A349BB6}" dt="2022-04-24T15:01:14.213" v="886"/>
          <ac:spMkLst>
            <pc:docMk/>
            <pc:sldMk cId="3122603315" sldId="404"/>
            <ac:spMk id="482" creationId="{7E840D4C-93CE-4EC0-AD97-8B9D9A3DD859}"/>
          </ac:spMkLst>
        </pc:spChg>
        <pc:spChg chg="mod">
          <ac:chgData name="hassan MH" userId="84cd2103f36ef0dc" providerId="LiveId" clId="{503E8875-88F6-4C29-BD5A-496F9A349BB6}" dt="2022-04-24T15:01:14.213" v="886"/>
          <ac:spMkLst>
            <pc:docMk/>
            <pc:sldMk cId="3122603315" sldId="404"/>
            <ac:spMk id="483" creationId="{300818AD-1B57-4CD0-B871-2563B81A8390}"/>
          </ac:spMkLst>
        </pc:spChg>
        <pc:spChg chg="mod">
          <ac:chgData name="hassan MH" userId="84cd2103f36ef0dc" providerId="LiveId" clId="{503E8875-88F6-4C29-BD5A-496F9A349BB6}" dt="2022-04-24T15:01:14.213" v="886"/>
          <ac:spMkLst>
            <pc:docMk/>
            <pc:sldMk cId="3122603315" sldId="404"/>
            <ac:spMk id="486" creationId="{699EC108-1EDE-4332-80FF-A367D2822F09}"/>
          </ac:spMkLst>
        </pc:spChg>
        <pc:spChg chg="mod">
          <ac:chgData name="hassan MH" userId="84cd2103f36ef0dc" providerId="LiveId" clId="{503E8875-88F6-4C29-BD5A-496F9A349BB6}" dt="2022-04-24T15:01:14.213" v="886"/>
          <ac:spMkLst>
            <pc:docMk/>
            <pc:sldMk cId="3122603315" sldId="404"/>
            <ac:spMk id="487" creationId="{C8900379-C001-4AA3-A277-6124AA74A65B}"/>
          </ac:spMkLst>
        </pc:spChg>
        <pc:spChg chg="mod">
          <ac:chgData name="hassan MH" userId="84cd2103f36ef0dc" providerId="LiveId" clId="{503E8875-88F6-4C29-BD5A-496F9A349BB6}" dt="2022-04-24T15:01:14.213" v="886"/>
          <ac:spMkLst>
            <pc:docMk/>
            <pc:sldMk cId="3122603315" sldId="404"/>
            <ac:spMk id="488" creationId="{4EE3DEF0-E015-421D-9815-252E91C22319}"/>
          </ac:spMkLst>
        </pc:spChg>
        <pc:spChg chg="mod">
          <ac:chgData name="hassan MH" userId="84cd2103f36ef0dc" providerId="LiveId" clId="{503E8875-88F6-4C29-BD5A-496F9A349BB6}" dt="2022-04-24T15:01:14.213" v="886"/>
          <ac:spMkLst>
            <pc:docMk/>
            <pc:sldMk cId="3122603315" sldId="404"/>
            <ac:spMk id="489" creationId="{D5ABED96-8913-48E7-91F8-DB573A81C47B}"/>
          </ac:spMkLst>
        </pc:spChg>
        <pc:spChg chg="mod">
          <ac:chgData name="hassan MH" userId="84cd2103f36ef0dc" providerId="LiveId" clId="{503E8875-88F6-4C29-BD5A-496F9A349BB6}" dt="2022-04-24T15:01:14.213" v="886"/>
          <ac:spMkLst>
            <pc:docMk/>
            <pc:sldMk cId="3122603315" sldId="404"/>
            <ac:spMk id="490" creationId="{FBAD8E74-A51C-436D-9FF4-F432EDE9182D}"/>
          </ac:spMkLst>
        </pc:spChg>
        <pc:spChg chg="mod">
          <ac:chgData name="hassan MH" userId="84cd2103f36ef0dc" providerId="LiveId" clId="{503E8875-88F6-4C29-BD5A-496F9A349BB6}" dt="2022-04-24T15:01:14.213" v="886"/>
          <ac:spMkLst>
            <pc:docMk/>
            <pc:sldMk cId="3122603315" sldId="404"/>
            <ac:spMk id="491" creationId="{4C9C28B0-F08A-424F-86CD-184DAF318664}"/>
          </ac:spMkLst>
        </pc:spChg>
        <pc:spChg chg="mod">
          <ac:chgData name="hassan MH" userId="84cd2103f36ef0dc" providerId="LiveId" clId="{503E8875-88F6-4C29-BD5A-496F9A349BB6}" dt="2022-04-24T15:01:14.213" v="886"/>
          <ac:spMkLst>
            <pc:docMk/>
            <pc:sldMk cId="3122603315" sldId="404"/>
            <ac:spMk id="492" creationId="{5F72AB29-4F74-445B-A367-BE6816861F66}"/>
          </ac:spMkLst>
        </pc:spChg>
        <pc:spChg chg="mod">
          <ac:chgData name="hassan MH" userId="84cd2103f36ef0dc" providerId="LiveId" clId="{503E8875-88F6-4C29-BD5A-496F9A349BB6}" dt="2022-04-24T15:01:31.651" v="898"/>
          <ac:spMkLst>
            <pc:docMk/>
            <pc:sldMk cId="3122603315" sldId="404"/>
            <ac:spMk id="494" creationId="{76F264E4-6907-4F10-8C2E-64D75505AA6C}"/>
          </ac:spMkLst>
        </pc:spChg>
        <pc:spChg chg="mod">
          <ac:chgData name="hassan MH" userId="84cd2103f36ef0dc" providerId="LiveId" clId="{503E8875-88F6-4C29-BD5A-496F9A349BB6}" dt="2022-04-24T15:01:31.651" v="898"/>
          <ac:spMkLst>
            <pc:docMk/>
            <pc:sldMk cId="3122603315" sldId="404"/>
            <ac:spMk id="495" creationId="{A1C81EA6-2367-4F9D-82E1-122326D1446B}"/>
          </ac:spMkLst>
        </pc:spChg>
        <pc:spChg chg="mod">
          <ac:chgData name="hassan MH" userId="84cd2103f36ef0dc" providerId="LiveId" clId="{503E8875-88F6-4C29-BD5A-496F9A349BB6}" dt="2022-04-24T15:01:31.651" v="898"/>
          <ac:spMkLst>
            <pc:docMk/>
            <pc:sldMk cId="3122603315" sldId="404"/>
            <ac:spMk id="496" creationId="{F257A214-DF24-42E9-9B5B-20B6430F4224}"/>
          </ac:spMkLst>
        </pc:spChg>
        <pc:spChg chg="mod">
          <ac:chgData name="hassan MH" userId="84cd2103f36ef0dc" providerId="LiveId" clId="{503E8875-88F6-4C29-BD5A-496F9A349BB6}" dt="2022-04-24T15:01:31.651" v="898"/>
          <ac:spMkLst>
            <pc:docMk/>
            <pc:sldMk cId="3122603315" sldId="404"/>
            <ac:spMk id="497" creationId="{45E255F8-3E68-48D3-B8A0-F0BA2FA11D11}"/>
          </ac:spMkLst>
        </pc:spChg>
        <pc:spChg chg="mod">
          <ac:chgData name="hassan MH" userId="84cd2103f36ef0dc" providerId="LiveId" clId="{503E8875-88F6-4C29-BD5A-496F9A349BB6}" dt="2022-04-24T15:01:31.651" v="898"/>
          <ac:spMkLst>
            <pc:docMk/>
            <pc:sldMk cId="3122603315" sldId="404"/>
            <ac:spMk id="498" creationId="{3948B678-1891-48FE-845D-5130D7CCDC33}"/>
          </ac:spMkLst>
        </pc:spChg>
        <pc:spChg chg="mod">
          <ac:chgData name="hassan MH" userId="84cd2103f36ef0dc" providerId="LiveId" clId="{503E8875-88F6-4C29-BD5A-496F9A349BB6}" dt="2022-04-24T15:01:31.651" v="898"/>
          <ac:spMkLst>
            <pc:docMk/>
            <pc:sldMk cId="3122603315" sldId="404"/>
            <ac:spMk id="499" creationId="{F069C189-1FA1-4B25-9AC5-C51BF994DCE2}"/>
          </ac:spMkLst>
        </pc:spChg>
        <pc:spChg chg="mod">
          <ac:chgData name="hassan MH" userId="84cd2103f36ef0dc" providerId="LiveId" clId="{503E8875-88F6-4C29-BD5A-496F9A349BB6}" dt="2022-04-24T15:01:31.651" v="898"/>
          <ac:spMkLst>
            <pc:docMk/>
            <pc:sldMk cId="3122603315" sldId="404"/>
            <ac:spMk id="500" creationId="{E4411BE9-9CF1-45E1-857D-B47DC0F61463}"/>
          </ac:spMkLst>
        </pc:spChg>
        <pc:spChg chg="mod">
          <ac:chgData name="hassan MH" userId="84cd2103f36ef0dc" providerId="LiveId" clId="{503E8875-88F6-4C29-BD5A-496F9A349BB6}" dt="2022-04-24T15:01:31.651" v="898"/>
          <ac:spMkLst>
            <pc:docMk/>
            <pc:sldMk cId="3122603315" sldId="404"/>
            <ac:spMk id="501" creationId="{3C9855FF-AA79-4CF5-B5EA-6FF1354F6B40}"/>
          </ac:spMkLst>
        </pc:spChg>
        <pc:spChg chg="mod">
          <ac:chgData name="hassan MH" userId="84cd2103f36ef0dc" providerId="LiveId" clId="{503E8875-88F6-4C29-BD5A-496F9A349BB6}" dt="2022-04-24T15:01:31.651" v="898"/>
          <ac:spMkLst>
            <pc:docMk/>
            <pc:sldMk cId="3122603315" sldId="404"/>
            <ac:spMk id="502" creationId="{6CDE4D5A-D2DE-4572-A85B-AA52695372AA}"/>
          </ac:spMkLst>
        </pc:spChg>
        <pc:spChg chg="mod">
          <ac:chgData name="hassan MH" userId="84cd2103f36ef0dc" providerId="LiveId" clId="{503E8875-88F6-4C29-BD5A-496F9A349BB6}" dt="2022-04-24T15:01:31.651" v="898"/>
          <ac:spMkLst>
            <pc:docMk/>
            <pc:sldMk cId="3122603315" sldId="404"/>
            <ac:spMk id="504" creationId="{DDA9B11C-CBA3-4E2E-B769-A5FED9A4EF2E}"/>
          </ac:spMkLst>
        </pc:spChg>
        <pc:spChg chg="mod">
          <ac:chgData name="hassan MH" userId="84cd2103f36ef0dc" providerId="LiveId" clId="{503E8875-88F6-4C29-BD5A-496F9A349BB6}" dt="2022-04-24T15:01:31.651" v="898"/>
          <ac:spMkLst>
            <pc:docMk/>
            <pc:sldMk cId="3122603315" sldId="404"/>
            <ac:spMk id="505" creationId="{018621A2-C5FD-4793-A0E8-20E8CD94C18A}"/>
          </ac:spMkLst>
        </pc:spChg>
        <pc:spChg chg="mod">
          <ac:chgData name="hassan MH" userId="84cd2103f36ef0dc" providerId="LiveId" clId="{503E8875-88F6-4C29-BD5A-496F9A349BB6}" dt="2022-04-24T15:01:31.651" v="898"/>
          <ac:spMkLst>
            <pc:docMk/>
            <pc:sldMk cId="3122603315" sldId="404"/>
            <ac:spMk id="506" creationId="{69ADFE65-AD43-47EB-A096-75DFE0352EEF}"/>
          </ac:spMkLst>
        </pc:spChg>
        <pc:spChg chg="mod">
          <ac:chgData name="hassan MH" userId="84cd2103f36ef0dc" providerId="LiveId" clId="{503E8875-88F6-4C29-BD5A-496F9A349BB6}" dt="2022-04-24T15:01:31.651" v="898"/>
          <ac:spMkLst>
            <pc:docMk/>
            <pc:sldMk cId="3122603315" sldId="404"/>
            <ac:spMk id="507" creationId="{C5F3EE25-7D19-4BA1-84CF-46638BE8EB49}"/>
          </ac:spMkLst>
        </pc:spChg>
        <pc:spChg chg="mod">
          <ac:chgData name="hassan MH" userId="84cd2103f36ef0dc" providerId="LiveId" clId="{503E8875-88F6-4C29-BD5A-496F9A349BB6}" dt="2022-04-24T15:01:31.651" v="898"/>
          <ac:spMkLst>
            <pc:docMk/>
            <pc:sldMk cId="3122603315" sldId="404"/>
            <ac:spMk id="509" creationId="{D7B7D0D4-A8B5-4B11-AAC5-01E1DB20569A}"/>
          </ac:spMkLst>
        </pc:spChg>
        <pc:spChg chg="mod">
          <ac:chgData name="hassan MH" userId="84cd2103f36ef0dc" providerId="LiveId" clId="{503E8875-88F6-4C29-BD5A-496F9A349BB6}" dt="2022-04-24T15:01:31.651" v="898"/>
          <ac:spMkLst>
            <pc:docMk/>
            <pc:sldMk cId="3122603315" sldId="404"/>
            <ac:spMk id="510" creationId="{D92327E0-D83A-4DF1-BBA7-E18D6DFF0CBD}"/>
          </ac:spMkLst>
        </pc:spChg>
        <pc:spChg chg="mod">
          <ac:chgData name="hassan MH" userId="84cd2103f36ef0dc" providerId="LiveId" clId="{503E8875-88F6-4C29-BD5A-496F9A349BB6}" dt="2022-04-24T15:01:31.651" v="898"/>
          <ac:spMkLst>
            <pc:docMk/>
            <pc:sldMk cId="3122603315" sldId="404"/>
            <ac:spMk id="511" creationId="{0D505799-C61D-44E1-9A6A-21EC1072E87F}"/>
          </ac:spMkLst>
        </pc:spChg>
        <pc:spChg chg="mod">
          <ac:chgData name="hassan MH" userId="84cd2103f36ef0dc" providerId="LiveId" clId="{503E8875-88F6-4C29-BD5A-496F9A349BB6}" dt="2022-04-24T15:01:31.651" v="898"/>
          <ac:spMkLst>
            <pc:docMk/>
            <pc:sldMk cId="3122603315" sldId="404"/>
            <ac:spMk id="512" creationId="{A11C2FF9-D48B-44F3-8C99-211876B65A3A}"/>
          </ac:spMkLst>
        </pc:spChg>
        <pc:spChg chg="mod">
          <ac:chgData name="hassan MH" userId="84cd2103f36ef0dc" providerId="LiveId" clId="{503E8875-88F6-4C29-BD5A-496F9A349BB6}" dt="2022-04-24T15:01:31.651" v="898"/>
          <ac:spMkLst>
            <pc:docMk/>
            <pc:sldMk cId="3122603315" sldId="404"/>
            <ac:spMk id="513" creationId="{6E11CF69-0277-4BF8-A565-AEB01585690E}"/>
          </ac:spMkLst>
        </pc:spChg>
        <pc:spChg chg="mod">
          <ac:chgData name="hassan MH" userId="84cd2103f36ef0dc" providerId="LiveId" clId="{503E8875-88F6-4C29-BD5A-496F9A349BB6}" dt="2022-04-24T15:01:31.651" v="898"/>
          <ac:spMkLst>
            <pc:docMk/>
            <pc:sldMk cId="3122603315" sldId="404"/>
            <ac:spMk id="514" creationId="{29117B6B-7F73-4AB0-9D17-9590DD971B4A}"/>
          </ac:spMkLst>
        </pc:spChg>
        <pc:spChg chg="mod">
          <ac:chgData name="hassan MH" userId="84cd2103f36ef0dc" providerId="LiveId" clId="{503E8875-88F6-4C29-BD5A-496F9A349BB6}" dt="2022-04-24T15:01:31.651" v="898"/>
          <ac:spMkLst>
            <pc:docMk/>
            <pc:sldMk cId="3122603315" sldId="404"/>
            <ac:spMk id="515" creationId="{118EFCBA-02F0-4271-AEE4-65F5ED8CAB25}"/>
          </ac:spMkLst>
        </pc:spChg>
        <pc:spChg chg="mod">
          <ac:chgData name="hassan MH" userId="84cd2103f36ef0dc" providerId="LiveId" clId="{503E8875-88F6-4C29-BD5A-496F9A349BB6}" dt="2022-04-24T15:01:31.651" v="898"/>
          <ac:spMkLst>
            <pc:docMk/>
            <pc:sldMk cId="3122603315" sldId="404"/>
            <ac:spMk id="516" creationId="{9DFD303C-6A5C-4198-B86E-B2A18A44AB4D}"/>
          </ac:spMkLst>
        </pc:spChg>
        <pc:spChg chg="mod">
          <ac:chgData name="hassan MH" userId="84cd2103f36ef0dc" providerId="LiveId" clId="{503E8875-88F6-4C29-BD5A-496F9A349BB6}" dt="2022-04-24T15:01:31.651" v="898"/>
          <ac:spMkLst>
            <pc:docMk/>
            <pc:sldMk cId="3122603315" sldId="404"/>
            <ac:spMk id="517" creationId="{6D786F17-F6AF-4C00-8749-0E18583917A9}"/>
          </ac:spMkLst>
        </pc:spChg>
        <pc:spChg chg="mod">
          <ac:chgData name="hassan MH" userId="84cd2103f36ef0dc" providerId="LiveId" clId="{503E8875-88F6-4C29-BD5A-496F9A349BB6}" dt="2022-04-24T15:01:31.651" v="898"/>
          <ac:spMkLst>
            <pc:docMk/>
            <pc:sldMk cId="3122603315" sldId="404"/>
            <ac:spMk id="518" creationId="{E2ECC162-F0CA-4F6C-A680-91815F895DD9}"/>
          </ac:spMkLst>
        </pc:spChg>
        <pc:spChg chg="mod">
          <ac:chgData name="hassan MH" userId="84cd2103f36ef0dc" providerId="LiveId" clId="{503E8875-88F6-4C29-BD5A-496F9A349BB6}" dt="2022-04-24T15:01:31.651" v="898"/>
          <ac:spMkLst>
            <pc:docMk/>
            <pc:sldMk cId="3122603315" sldId="404"/>
            <ac:spMk id="519" creationId="{B6D23BEB-0ACF-4A3A-A3D6-D952FA938298}"/>
          </ac:spMkLst>
        </pc:spChg>
        <pc:spChg chg="mod">
          <ac:chgData name="hassan MH" userId="84cd2103f36ef0dc" providerId="LiveId" clId="{503E8875-88F6-4C29-BD5A-496F9A349BB6}" dt="2022-04-24T15:01:31.651" v="898"/>
          <ac:spMkLst>
            <pc:docMk/>
            <pc:sldMk cId="3122603315" sldId="404"/>
            <ac:spMk id="520" creationId="{098A1F0F-CBF9-4CA1-B617-60F9B780A323}"/>
          </ac:spMkLst>
        </pc:spChg>
        <pc:spChg chg="mod">
          <ac:chgData name="hassan MH" userId="84cd2103f36ef0dc" providerId="LiveId" clId="{503E8875-88F6-4C29-BD5A-496F9A349BB6}" dt="2022-04-24T15:01:31.651" v="898"/>
          <ac:spMkLst>
            <pc:docMk/>
            <pc:sldMk cId="3122603315" sldId="404"/>
            <ac:spMk id="522" creationId="{334270A7-9564-43F5-825C-8C41D26F8E34}"/>
          </ac:spMkLst>
        </pc:spChg>
        <pc:spChg chg="mod">
          <ac:chgData name="hassan MH" userId="84cd2103f36ef0dc" providerId="LiveId" clId="{503E8875-88F6-4C29-BD5A-496F9A349BB6}" dt="2022-04-24T15:01:31.651" v="898"/>
          <ac:spMkLst>
            <pc:docMk/>
            <pc:sldMk cId="3122603315" sldId="404"/>
            <ac:spMk id="524" creationId="{43A2C55F-2D4B-4C82-AF94-280D7D41A74C}"/>
          </ac:spMkLst>
        </pc:spChg>
        <pc:spChg chg="mod">
          <ac:chgData name="hassan MH" userId="84cd2103f36ef0dc" providerId="LiveId" clId="{503E8875-88F6-4C29-BD5A-496F9A349BB6}" dt="2022-04-24T15:01:31.651" v="898"/>
          <ac:spMkLst>
            <pc:docMk/>
            <pc:sldMk cId="3122603315" sldId="404"/>
            <ac:spMk id="525" creationId="{469D2C60-0EB3-4C9A-9859-B52F7D4EBA01}"/>
          </ac:spMkLst>
        </pc:spChg>
        <pc:spChg chg="mod">
          <ac:chgData name="hassan MH" userId="84cd2103f36ef0dc" providerId="LiveId" clId="{503E8875-88F6-4C29-BD5A-496F9A349BB6}" dt="2022-04-24T15:01:31.651" v="898"/>
          <ac:spMkLst>
            <pc:docMk/>
            <pc:sldMk cId="3122603315" sldId="404"/>
            <ac:spMk id="527" creationId="{72054478-21F3-4EF6-8E89-A8034F90ED94}"/>
          </ac:spMkLst>
        </pc:spChg>
        <pc:spChg chg="mod">
          <ac:chgData name="hassan MH" userId="84cd2103f36ef0dc" providerId="LiveId" clId="{503E8875-88F6-4C29-BD5A-496F9A349BB6}" dt="2022-04-24T15:01:31.651" v="898"/>
          <ac:spMkLst>
            <pc:docMk/>
            <pc:sldMk cId="3122603315" sldId="404"/>
            <ac:spMk id="530" creationId="{E942D726-64DC-4F5D-B77D-569E93B74A8A}"/>
          </ac:spMkLst>
        </pc:spChg>
        <pc:spChg chg="mod">
          <ac:chgData name="hassan MH" userId="84cd2103f36ef0dc" providerId="LiveId" clId="{503E8875-88F6-4C29-BD5A-496F9A349BB6}" dt="2022-04-24T15:01:31.651" v="898"/>
          <ac:spMkLst>
            <pc:docMk/>
            <pc:sldMk cId="3122603315" sldId="404"/>
            <ac:spMk id="531" creationId="{34A32A7F-E6EE-481A-8890-E711D8885890}"/>
          </ac:spMkLst>
        </pc:spChg>
        <pc:spChg chg="mod">
          <ac:chgData name="hassan MH" userId="84cd2103f36ef0dc" providerId="LiveId" clId="{503E8875-88F6-4C29-BD5A-496F9A349BB6}" dt="2022-04-24T15:01:31.651" v="898"/>
          <ac:spMkLst>
            <pc:docMk/>
            <pc:sldMk cId="3122603315" sldId="404"/>
            <ac:spMk id="532" creationId="{DB5BAA53-C06C-441D-9927-CFEC7007E428}"/>
          </ac:spMkLst>
        </pc:spChg>
        <pc:spChg chg="mod">
          <ac:chgData name="hassan MH" userId="84cd2103f36ef0dc" providerId="LiveId" clId="{503E8875-88F6-4C29-BD5A-496F9A349BB6}" dt="2022-04-24T15:01:31.651" v="898"/>
          <ac:spMkLst>
            <pc:docMk/>
            <pc:sldMk cId="3122603315" sldId="404"/>
            <ac:spMk id="533" creationId="{5DA824A8-9394-47CB-8E57-F568C75C30BE}"/>
          </ac:spMkLst>
        </pc:spChg>
        <pc:spChg chg="mod">
          <ac:chgData name="hassan MH" userId="84cd2103f36ef0dc" providerId="LiveId" clId="{503E8875-88F6-4C29-BD5A-496F9A349BB6}" dt="2022-04-24T15:01:31.651" v="898"/>
          <ac:spMkLst>
            <pc:docMk/>
            <pc:sldMk cId="3122603315" sldId="404"/>
            <ac:spMk id="535" creationId="{FC2F7C17-9036-4826-9454-3F74CD031AE6}"/>
          </ac:spMkLst>
        </pc:spChg>
        <pc:spChg chg="mod">
          <ac:chgData name="hassan MH" userId="84cd2103f36ef0dc" providerId="LiveId" clId="{503E8875-88F6-4C29-BD5A-496F9A349BB6}" dt="2022-04-24T15:01:31.651" v="898"/>
          <ac:spMkLst>
            <pc:docMk/>
            <pc:sldMk cId="3122603315" sldId="404"/>
            <ac:spMk id="536" creationId="{2B06D777-66F7-4D15-8528-4A0135694C2F}"/>
          </ac:spMkLst>
        </pc:spChg>
        <pc:spChg chg="mod">
          <ac:chgData name="hassan MH" userId="84cd2103f36ef0dc" providerId="LiveId" clId="{503E8875-88F6-4C29-BD5A-496F9A349BB6}" dt="2022-04-24T15:01:31.651" v="898"/>
          <ac:spMkLst>
            <pc:docMk/>
            <pc:sldMk cId="3122603315" sldId="404"/>
            <ac:spMk id="537" creationId="{C907BF49-0BFF-458E-A772-027218023520}"/>
          </ac:spMkLst>
        </pc:spChg>
        <pc:spChg chg="mod">
          <ac:chgData name="hassan MH" userId="84cd2103f36ef0dc" providerId="LiveId" clId="{503E8875-88F6-4C29-BD5A-496F9A349BB6}" dt="2022-04-24T15:01:31.651" v="898"/>
          <ac:spMkLst>
            <pc:docMk/>
            <pc:sldMk cId="3122603315" sldId="404"/>
            <ac:spMk id="543" creationId="{C744DBF4-F2E1-4A09-99D9-ACEAF04D5526}"/>
          </ac:spMkLst>
        </pc:spChg>
        <pc:spChg chg="mod">
          <ac:chgData name="hassan MH" userId="84cd2103f36ef0dc" providerId="LiveId" clId="{503E8875-88F6-4C29-BD5A-496F9A349BB6}" dt="2022-04-24T15:01:31.651" v="898"/>
          <ac:spMkLst>
            <pc:docMk/>
            <pc:sldMk cId="3122603315" sldId="404"/>
            <ac:spMk id="544" creationId="{4569650F-CC73-4448-B280-4D3892632A4E}"/>
          </ac:spMkLst>
        </pc:spChg>
        <pc:spChg chg="mod">
          <ac:chgData name="hassan MH" userId="84cd2103f36ef0dc" providerId="LiveId" clId="{503E8875-88F6-4C29-BD5A-496F9A349BB6}" dt="2022-04-24T15:01:31.651" v="898"/>
          <ac:spMkLst>
            <pc:docMk/>
            <pc:sldMk cId="3122603315" sldId="404"/>
            <ac:spMk id="545" creationId="{388F246C-7FBE-4BFB-AF9E-D120C559D118}"/>
          </ac:spMkLst>
        </pc:spChg>
        <pc:spChg chg="mod">
          <ac:chgData name="hassan MH" userId="84cd2103f36ef0dc" providerId="LiveId" clId="{503E8875-88F6-4C29-BD5A-496F9A349BB6}" dt="2022-04-24T15:01:31.651" v="898"/>
          <ac:spMkLst>
            <pc:docMk/>
            <pc:sldMk cId="3122603315" sldId="404"/>
            <ac:spMk id="546" creationId="{5E1B5828-38B3-4017-A058-EBAEA7D53BF7}"/>
          </ac:spMkLst>
        </pc:spChg>
        <pc:spChg chg="mod">
          <ac:chgData name="hassan MH" userId="84cd2103f36ef0dc" providerId="LiveId" clId="{503E8875-88F6-4C29-BD5A-496F9A349BB6}" dt="2022-04-24T15:01:31.651" v="898"/>
          <ac:spMkLst>
            <pc:docMk/>
            <pc:sldMk cId="3122603315" sldId="404"/>
            <ac:spMk id="547" creationId="{98E8F186-9C75-4699-8ADE-AE0AB6BE957E}"/>
          </ac:spMkLst>
        </pc:spChg>
        <pc:spChg chg="mod">
          <ac:chgData name="hassan MH" userId="84cd2103f36ef0dc" providerId="LiveId" clId="{503E8875-88F6-4C29-BD5A-496F9A349BB6}" dt="2022-04-24T15:01:31.651" v="898"/>
          <ac:spMkLst>
            <pc:docMk/>
            <pc:sldMk cId="3122603315" sldId="404"/>
            <ac:spMk id="548" creationId="{4A669AE5-ED7A-4998-9DBE-E5826FBDC31C}"/>
          </ac:spMkLst>
        </pc:spChg>
        <pc:spChg chg="mod">
          <ac:chgData name="hassan MH" userId="84cd2103f36ef0dc" providerId="LiveId" clId="{503E8875-88F6-4C29-BD5A-496F9A349BB6}" dt="2022-04-24T15:01:31.651" v="898"/>
          <ac:spMkLst>
            <pc:docMk/>
            <pc:sldMk cId="3122603315" sldId="404"/>
            <ac:spMk id="549" creationId="{0887A4B4-6391-4834-A2EF-4B51CDFE6DCA}"/>
          </ac:spMkLst>
        </pc:spChg>
        <pc:spChg chg="mod">
          <ac:chgData name="hassan MH" userId="84cd2103f36ef0dc" providerId="LiveId" clId="{503E8875-88F6-4C29-BD5A-496F9A349BB6}" dt="2022-04-24T15:01:31.651" v="898"/>
          <ac:spMkLst>
            <pc:docMk/>
            <pc:sldMk cId="3122603315" sldId="404"/>
            <ac:spMk id="550" creationId="{D48906A4-4869-4104-B35B-C5A6006E8A73}"/>
          </ac:spMkLst>
        </pc:spChg>
        <pc:spChg chg="mod">
          <ac:chgData name="hassan MH" userId="84cd2103f36ef0dc" providerId="LiveId" clId="{503E8875-88F6-4C29-BD5A-496F9A349BB6}" dt="2022-04-24T15:01:31.651" v="898"/>
          <ac:spMkLst>
            <pc:docMk/>
            <pc:sldMk cId="3122603315" sldId="404"/>
            <ac:spMk id="551" creationId="{D9E7FEF8-8A99-4C3E-95BF-087FA6BB2059}"/>
          </ac:spMkLst>
        </pc:spChg>
        <pc:spChg chg="mod">
          <ac:chgData name="hassan MH" userId="84cd2103f36ef0dc" providerId="LiveId" clId="{503E8875-88F6-4C29-BD5A-496F9A349BB6}" dt="2022-04-24T15:01:31.651" v="898"/>
          <ac:spMkLst>
            <pc:docMk/>
            <pc:sldMk cId="3122603315" sldId="404"/>
            <ac:spMk id="552" creationId="{52D6C33C-8774-46BF-A0BE-3A60DBE3A770}"/>
          </ac:spMkLst>
        </pc:spChg>
        <pc:spChg chg="mod">
          <ac:chgData name="hassan MH" userId="84cd2103f36ef0dc" providerId="LiveId" clId="{503E8875-88F6-4C29-BD5A-496F9A349BB6}" dt="2022-04-24T15:01:31.651" v="898"/>
          <ac:spMkLst>
            <pc:docMk/>
            <pc:sldMk cId="3122603315" sldId="404"/>
            <ac:spMk id="553" creationId="{D4BAB420-D9DE-43EC-B83A-9FA8179CD2C0}"/>
          </ac:spMkLst>
        </pc:spChg>
        <pc:spChg chg="mod">
          <ac:chgData name="hassan MH" userId="84cd2103f36ef0dc" providerId="LiveId" clId="{503E8875-88F6-4C29-BD5A-496F9A349BB6}" dt="2022-04-24T15:01:31.651" v="898"/>
          <ac:spMkLst>
            <pc:docMk/>
            <pc:sldMk cId="3122603315" sldId="404"/>
            <ac:spMk id="554" creationId="{E1F04275-32A9-408D-99B3-1D4EDBA50A53}"/>
          </ac:spMkLst>
        </pc:spChg>
        <pc:spChg chg="mod">
          <ac:chgData name="hassan MH" userId="84cd2103f36ef0dc" providerId="LiveId" clId="{503E8875-88F6-4C29-BD5A-496F9A349BB6}" dt="2022-04-24T15:01:31.651" v="898"/>
          <ac:spMkLst>
            <pc:docMk/>
            <pc:sldMk cId="3122603315" sldId="404"/>
            <ac:spMk id="555" creationId="{01159E40-48A1-4194-883C-1F4D461F5A73}"/>
          </ac:spMkLst>
        </pc:spChg>
        <pc:spChg chg="mod">
          <ac:chgData name="hassan MH" userId="84cd2103f36ef0dc" providerId="LiveId" clId="{503E8875-88F6-4C29-BD5A-496F9A349BB6}" dt="2022-04-24T15:01:31.651" v="898"/>
          <ac:spMkLst>
            <pc:docMk/>
            <pc:sldMk cId="3122603315" sldId="404"/>
            <ac:spMk id="556" creationId="{7C19870F-3AC0-4184-BBA0-1F00E9F93B8D}"/>
          </ac:spMkLst>
        </pc:spChg>
        <pc:spChg chg="mod">
          <ac:chgData name="hassan MH" userId="84cd2103f36ef0dc" providerId="LiveId" clId="{503E8875-88F6-4C29-BD5A-496F9A349BB6}" dt="2022-04-24T15:01:31.651" v="898"/>
          <ac:spMkLst>
            <pc:docMk/>
            <pc:sldMk cId="3122603315" sldId="404"/>
            <ac:spMk id="557" creationId="{5C633BAA-D03A-45E0-BC56-FB8CA165FD99}"/>
          </ac:spMkLst>
        </pc:spChg>
        <pc:spChg chg="mod">
          <ac:chgData name="hassan MH" userId="84cd2103f36ef0dc" providerId="LiveId" clId="{503E8875-88F6-4C29-BD5A-496F9A349BB6}" dt="2022-04-24T15:01:31.651" v="898"/>
          <ac:spMkLst>
            <pc:docMk/>
            <pc:sldMk cId="3122603315" sldId="404"/>
            <ac:spMk id="558" creationId="{B1473AA1-1B6E-4F5E-945D-A753B4C7C82E}"/>
          </ac:spMkLst>
        </pc:spChg>
        <pc:spChg chg="mod">
          <ac:chgData name="hassan MH" userId="84cd2103f36ef0dc" providerId="LiveId" clId="{503E8875-88F6-4C29-BD5A-496F9A349BB6}" dt="2022-04-24T15:01:31.651" v="898"/>
          <ac:spMkLst>
            <pc:docMk/>
            <pc:sldMk cId="3122603315" sldId="404"/>
            <ac:spMk id="559" creationId="{6FDBCF51-1D33-4944-883F-8C81D4AD800B}"/>
          </ac:spMkLst>
        </pc:spChg>
        <pc:spChg chg="mod">
          <ac:chgData name="hassan MH" userId="84cd2103f36ef0dc" providerId="LiveId" clId="{503E8875-88F6-4C29-BD5A-496F9A349BB6}" dt="2022-04-24T15:01:31.651" v="898"/>
          <ac:spMkLst>
            <pc:docMk/>
            <pc:sldMk cId="3122603315" sldId="404"/>
            <ac:spMk id="565" creationId="{983B34BC-D044-450F-9FA0-123B109EEB9B}"/>
          </ac:spMkLst>
        </pc:spChg>
        <pc:spChg chg="mod">
          <ac:chgData name="hassan MH" userId="84cd2103f36ef0dc" providerId="LiveId" clId="{503E8875-88F6-4C29-BD5A-496F9A349BB6}" dt="2022-04-24T15:01:31.651" v="898"/>
          <ac:spMkLst>
            <pc:docMk/>
            <pc:sldMk cId="3122603315" sldId="404"/>
            <ac:spMk id="566" creationId="{9B93F3C4-3249-4DC5-9F7C-DAE38073E4CC}"/>
          </ac:spMkLst>
        </pc:spChg>
        <pc:spChg chg="mod">
          <ac:chgData name="hassan MH" userId="84cd2103f36ef0dc" providerId="LiveId" clId="{503E8875-88F6-4C29-BD5A-496F9A349BB6}" dt="2022-04-24T15:01:31.651" v="898"/>
          <ac:spMkLst>
            <pc:docMk/>
            <pc:sldMk cId="3122603315" sldId="404"/>
            <ac:spMk id="567" creationId="{7853F2A8-27DD-4271-959A-361295486C07}"/>
          </ac:spMkLst>
        </pc:spChg>
        <pc:spChg chg="mod">
          <ac:chgData name="hassan MH" userId="84cd2103f36ef0dc" providerId="LiveId" clId="{503E8875-88F6-4C29-BD5A-496F9A349BB6}" dt="2022-04-24T15:01:31.651" v="898"/>
          <ac:spMkLst>
            <pc:docMk/>
            <pc:sldMk cId="3122603315" sldId="404"/>
            <ac:spMk id="568" creationId="{E3D2EDED-A079-40A6-B747-03530043FBF1}"/>
          </ac:spMkLst>
        </pc:spChg>
        <pc:spChg chg="mod">
          <ac:chgData name="hassan MH" userId="84cd2103f36ef0dc" providerId="LiveId" clId="{503E8875-88F6-4C29-BD5A-496F9A349BB6}" dt="2022-04-24T15:01:31.651" v="898"/>
          <ac:spMkLst>
            <pc:docMk/>
            <pc:sldMk cId="3122603315" sldId="404"/>
            <ac:spMk id="569" creationId="{7BB17EC2-EC2E-42E2-B3BB-0B25B5CA0718}"/>
          </ac:spMkLst>
        </pc:spChg>
        <pc:spChg chg="mod">
          <ac:chgData name="hassan MH" userId="84cd2103f36ef0dc" providerId="LiveId" clId="{503E8875-88F6-4C29-BD5A-496F9A349BB6}" dt="2022-04-24T15:01:31.651" v="898"/>
          <ac:spMkLst>
            <pc:docMk/>
            <pc:sldMk cId="3122603315" sldId="404"/>
            <ac:spMk id="570" creationId="{540F35B1-93A0-4C89-88D4-C7210FC986B3}"/>
          </ac:spMkLst>
        </pc:spChg>
        <pc:spChg chg="mod">
          <ac:chgData name="hassan MH" userId="84cd2103f36ef0dc" providerId="LiveId" clId="{503E8875-88F6-4C29-BD5A-496F9A349BB6}" dt="2022-04-24T15:01:31.651" v="898"/>
          <ac:spMkLst>
            <pc:docMk/>
            <pc:sldMk cId="3122603315" sldId="404"/>
            <ac:spMk id="572" creationId="{EB2F3D54-70B0-425A-AF14-04E9E36F5198}"/>
          </ac:spMkLst>
        </pc:spChg>
        <pc:spChg chg="mod">
          <ac:chgData name="hassan MH" userId="84cd2103f36ef0dc" providerId="LiveId" clId="{503E8875-88F6-4C29-BD5A-496F9A349BB6}" dt="2022-04-24T15:01:31.651" v="898"/>
          <ac:spMkLst>
            <pc:docMk/>
            <pc:sldMk cId="3122603315" sldId="404"/>
            <ac:spMk id="573" creationId="{ABE8B1BA-AF7D-4E67-A1E5-BAF523D32EB0}"/>
          </ac:spMkLst>
        </pc:spChg>
        <pc:spChg chg="mod">
          <ac:chgData name="hassan MH" userId="84cd2103f36ef0dc" providerId="LiveId" clId="{503E8875-88F6-4C29-BD5A-496F9A349BB6}" dt="2022-04-24T15:01:31.651" v="898"/>
          <ac:spMkLst>
            <pc:docMk/>
            <pc:sldMk cId="3122603315" sldId="404"/>
            <ac:spMk id="574" creationId="{6D306A4B-9886-4192-BE9C-B1B971A88777}"/>
          </ac:spMkLst>
        </pc:spChg>
        <pc:spChg chg="mod">
          <ac:chgData name="hassan MH" userId="84cd2103f36ef0dc" providerId="LiveId" clId="{503E8875-88F6-4C29-BD5A-496F9A349BB6}" dt="2022-04-24T15:01:31.651" v="898"/>
          <ac:spMkLst>
            <pc:docMk/>
            <pc:sldMk cId="3122603315" sldId="404"/>
            <ac:spMk id="575" creationId="{5D68F438-BBD9-4AFE-83EA-49822FD7E835}"/>
          </ac:spMkLst>
        </pc:spChg>
        <pc:spChg chg="mod">
          <ac:chgData name="hassan MH" userId="84cd2103f36ef0dc" providerId="LiveId" clId="{503E8875-88F6-4C29-BD5A-496F9A349BB6}" dt="2022-04-24T15:01:31.651" v="898"/>
          <ac:spMkLst>
            <pc:docMk/>
            <pc:sldMk cId="3122603315" sldId="404"/>
            <ac:spMk id="576" creationId="{C2D31B17-3C90-4EC6-9824-D37CCCF73878}"/>
          </ac:spMkLst>
        </pc:spChg>
        <pc:spChg chg="mod">
          <ac:chgData name="hassan MH" userId="84cd2103f36ef0dc" providerId="LiveId" clId="{503E8875-88F6-4C29-BD5A-496F9A349BB6}" dt="2022-04-24T15:01:31.651" v="898"/>
          <ac:spMkLst>
            <pc:docMk/>
            <pc:sldMk cId="3122603315" sldId="404"/>
            <ac:spMk id="577" creationId="{D53DC6B4-FC18-415D-837A-C2C9828A5B84}"/>
          </ac:spMkLst>
        </pc:spChg>
        <pc:spChg chg="mod">
          <ac:chgData name="hassan MH" userId="84cd2103f36ef0dc" providerId="LiveId" clId="{503E8875-88F6-4C29-BD5A-496F9A349BB6}" dt="2022-04-24T15:01:31.651" v="898"/>
          <ac:spMkLst>
            <pc:docMk/>
            <pc:sldMk cId="3122603315" sldId="404"/>
            <ac:spMk id="578" creationId="{19B42696-87CB-42D6-BC89-2239964C9EC8}"/>
          </ac:spMkLst>
        </pc:spChg>
        <pc:spChg chg="mod">
          <ac:chgData name="hassan MH" userId="84cd2103f36ef0dc" providerId="LiveId" clId="{503E8875-88F6-4C29-BD5A-496F9A349BB6}" dt="2022-04-24T15:01:31.651" v="898"/>
          <ac:spMkLst>
            <pc:docMk/>
            <pc:sldMk cId="3122603315" sldId="404"/>
            <ac:spMk id="579" creationId="{D7DB74C5-DF32-4D23-9DB3-64FF5EEDAB62}"/>
          </ac:spMkLst>
        </pc:spChg>
        <pc:spChg chg="mod">
          <ac:chgData name="hassan MH" userId="84cd2103f36ef0dc" providerId="LiveId" clId="{503E8875-88F6-4C29-BD5A-496F9A349BB6}" dt="2022-04-24T15:01:31.651" v="898"/>
          <ac:spMkLst>
            <pc:docMk/>
            <pc:sldMk cId="3122603315" sldId="404"/>
            <ac:spMk id="580" creationId="{A9F7CD06-16F8-4D84-9936-A8A5D7B926FA}"/>
          </ac:spMkLst>
        </pc:spChg>
        <pc:spChg chg="mod">
          <ac:chgData name="hassan MH" userId="84cd2103f36ef0dc" providerId="LiveId" clId="{503E8875-88F6-4C29-BD5A-496F9A349BB6}" dt="2022-04-24T15:01:31.651" v="898"/>
          <ac:spMkLst>
            <pc:docMk/>
            <pc:sldMk cId="3122603315" sldId="404"/>
            <ac:spMk id="581" creationId="{425A61A7-D3CA-41F2-9458-83BD5D9D03D6}"/>
          </ac:spMkLst>
        </pc:spChg>
        <pc:spChg chg="mod">
          <ac:chgData name="hassan MH" userId="84cd2103f36ef0dc" providerId="LiveId" clId="{503E8875-88F6-4C29-BD5A-496F9A349BB6}" dt="2022-04-24T15:01:31.651" v="898"/>
          <ac:spMkLst>
            <pc:docMk/>
            <pc:sldMk cId="3122603315" sldId="404"/>
            <ac:spMk id="582" creationId="{101BD95F-4CFC-4B58-98B2-F5DE1C2DDE82}"/>
          </ac:spMkLst>
        </pc:spChg>
        <pc:spChg chg="mod">
          <ac:chgData name="hassan MH" userId="84cd2103f36ef0dc" providerId="LiveId" clId="{503E8875-88F6-4C29-BD5A-496F9A349BB6}" dt="2022-04-24T15:01:31.651" v="898"/>
          <ac:spMkLst>
            <pc:docMk/>
            <pc:sldMk cId="3122603315" sldId="404"/>
            <ac:spMk id="583" creationId="{6D52601C-B630-418A-95AD-434BFC7C2E65}"/>
          </ac:spMkLst>
        </pc:spChg>
        <pc:spChg chg="mod">
          <ac:chgData name="hassan MH" userId="84cd2103f36ef0dc" providerId="LiveId" clId="{503E8875-88F6-4C29-BD5A-496F9A349BB6}" dt="2022-04-24T15:01:31.651" v="898"/>
          <ac:spMkLst>
            <pc:docMk/>
            <pc:sldMk cId="3122603315" sldId="404"/>
            <ac:spMk id="584" creationId="{13764599-B459-4EFA-9104-70E0FF188323}"/>
          </ac:spMkLst>
        </pc:spChg>
        <pc:spChg chg="mod">
          <ac:chgData name="hassan MH" userId="84cd2103f36ef0dc" providerId="LiveId" clId="{503E8875-88F6-4C29-BD5A-496F9A349BB6}" dt="2022-04-24T15:01:31.651" v="898"/>
          <ac:spMkLst>
            <pc:docMk/>
            <pc:sldMk cId="3122603315" sldId="404"/>
            <ac:spMk id="585" creationId="{F702F94A-E9D4-42D5-843E-10A7A3A2BC3D}"/>
          </ac:spMkLst>
        </pc:spChg>
        <pc:spChg chg="mod">
          <ac:chgData name="hassan MH" userId="84cd2103f36ef0dc" providerId="LiveId" clId="{503E8875-88F6-4C29-BD5A-496F9A349BB6}" dt="2022-04-24T15:01:31.651" v="898"/>
          <ac:spMkLst>
            <pc:docMk/>
            <pc:sldMk cId="3122603315" sldId="404"/>
            <ac:spMk id="586" creationId="{C09FE862-5873-46F2-9384-F4DB7046F6D0}"/>
          </ac:spMkLst>
        </pc:spChg>
        <pc:spChg chg="mod">
          <ac:chgData name="hassan MH" userId="84cd2103f36ef0dc" providerId="LiveId" clId="{503E8875-88F6-4C29-BD5A-496F9A349BB6}" dt="2022-04-24T15:01:31.651" v="898"/>
          <ac:spMkLst>
            <pc:docMk/>
            <pc:sldMk cId="3122603315" sldId="404"/>
            <ac:spMk id="587" creationId="{DD873047-DD9D-426F-B550-706138386AD3}"/>
          </ac:spMkLst>
        </pc:spChg>
        <pc:spChg chg="mod">
          <ac:chgData name="hassan MH" userId="84cd2103f36ef0dc" providerId="LiveId" clId="{503E8875-88F6-4C29-BD5A-496F9A349BB6}" dt="2022-04-24T15:01:31.651" v="898"/>
          <ac:spMkLst>
            <pc:docMk/>
            <pc:sldMk cId="3122603315" sldId="404"/>
            <ac:spMk id="588" creationId="{CD85EA14-92C6-48BF-BC00-792CA946F828}"/>
          </ac:spMkLst>
        </pc:spChg>
        <pc:spChg chg="mod">
          <ac:chgData name="hassan MH" userId="84cd2103f36ef0dc" providerId="LiveId" clId="{503E8875-88F6-4C29-BD5A-496F9A349BB6}" dt="2022-04-24T15:01:31.651" v="898"/>
          <ac:spMkLst>
            <pc:docMk/>
            <pc:sldMk cId="3122603315" sldId="404"/>
            <ac:spMk id="589" creationId="{01BEAEC7-C854-4DF9-BE27-5E103193DDB0}"/>
          </ac:spMkLst>
        </pc:spChg>
        <pc:spChg chg="mod">
          <ac:chgData name="hassan MH" userId="84cd2103f36ef0dc" providerId="LiveId" clId="{503E8875-88F6-4C29-BD5A-496F9A349BB6}" dt="2022-04-24T15:01:31.651" v="898"/>
          <ac:spMkLst>
            <pc:docMk/>
            <pc:sldMk cId="3122603315" sldId="404"/>
            <ac:spMk id="590" creationId="{3B14C087-694C-46D5-A957-158D1FC9AECF}"/>
          </ac:spMkLst>
        </pc:spChg>
        <pc:spChg chg="mod">
          <ac:chgData name="hassan MH" userId="84cd2103f36ef0dc" providerId="LiveId" clId="{503E8875-88F6-4C29-BD5A-496F9A349BB6}" dt="2022-04-24T15:01:31.651" v="898"/>
          <ac:spMkLst>
            <pc:docMk/>
            <pc:sldMk cId="3122603315" sldId="404"/>
            <ac:spMk id="591" creationId="{14F31BAD-71FA-4F13-8F78-362CCCF7AEC7}"/>
          </ac:spMkLst>
        </pc:spChg>
        <pc:spChg chg="mod">
          <ac:chgData name="hassan MH" userId="84cd2103f36ef0dc" providerId="LiveId" clId="{503E8875-88F6-4C29-BD5A-496F9A349BB6}" dt="2022-04-24T15:01:31.651" v="898"/>
          <ac:spMkLst>
            <pc:docMk/>
            <pc:sldMk cId="3122603315" sldId="404"/>
            <ac:spMk id="592" creationId="{CC627CD7-C96E-4810-B427-4FE9D6052921}"/>
          </ac:spMkLst>
        </pc:spChg>
        <pc:spChg chg="mod">
          <ac:chgData name="hassan MH" userId="84cd2103f36ef0dc" providerId="LiveId" clId="{503E8875-88F6-4C29-BD5A-496F9A349BB6}" dt="2022-04-24T15:01:31.651" v="898"/>
          <ac:spMkLst>
            <pc:docMk/>
            <pc:sldMk cId="3122603315" sldId="404"/>
            <ac:spMk id="593" creationId="{F7F9AE2F-9B92-417B-B6F3-C6FE8B51FE8D}"/>
          </ac:spMkLst>
        </pc:spChg>
        <pc:spChg chg="mod">
          <ac:chgData name="hassan MH" userId="84cd2103f36ef0dc" providerId="LiveId" clId="{503E8875-88F6-4C29-BD5A-496F9A349BB6}" dt="2022-04-24T15:01:31.651" v="898"/>
          <ac:spMkLst>
            <pc:docMk/>
            <pc:sldMk cId="3122603315" sldId="404"/>
            <ac:spMk id="594" creationId="{BBB9FE33-9472-4A42-B276-C3709DE43474}"/>
          </ac:spMkLst>
        </pc:spChg>
        <pc:spChg chg="mod">
          <ac:chgData name="hassan MH" userId="84cd2103f36ef0dc" providerId="LiveId" clId="{503E8875-88F6-4C29-BD5A-496F9A349BB6}" dt="2022-04-24T15:01:31.651" v="898"/>
          <ac:spMkLst>
            <pc:docMk/>
            <pc:sldMk cId="3122603315" sldId="404"/>
            <ac:spMk id="595" creationId="{7F54154A-77FB-4FB9-9AD9-600DFF554469}"/>
          </ac:spMkLst>
        </pc:spChg>
        <pc:spChg chg="mod">
          <ac:chgData name="hassan MH" userId="84cd2103f36ef0dc" providerId="LiveId" clId="{503E8875-88F6-4C29-BD5A-496F9A349BB6}" dt="2022-04-24T15:01:31.651" v="898"/>
          <ac:spMkLst>
            <pc:docMk/>
            <pc:sldMk cId="3122603315" sldId="404"/>
            <ac:spMk id="596" creationId="{98C9725F-F657-4227-B71C-06ED272492D9}"/>
          </ac:spMkLst>
        </pc:spChg>
        <pc:spChg chg="mod">
          <ac:chgData name="hassan MH" userId="84cd2103f36ef0dc" providerId="LiveId" clId="{503E8875-88F6-4C29-BD5A-496F9A349BB6}" dt="2022-04-24T15:01:31.651" v="898"/>
          <ac:spMkLst>
            <pc:docMk/>
            <pc:sldMk cId="3122603315" sldId="404"/>
            <ac:spMk id="597" creationId="{510BC6A0-22C9-46C0-9F4B-3B6D7293F294}"/>
          </ac:spMkLst>
        </pc:spChg>
        <pc:spChg chg="add del mod">
          <ac:chgData name="hassan MH" userId="84cd2103f36ef0dc" providerId="LiveId" clId="{503E8875-88F6-4C29-BD5A-496F9A349BB6}" dt="2022-04-24T15:02:27.655" v="923" actId="478"/>
          <ac:spMkLst>
            <pc:docMk/>
            <pc:sldMk cId="3122603315" sldId="404"/>
            <ac:spMk id="598" creationId="{F603CFFE-1C64-4738-BF69-290FC1AC7BE3}"/>
          </ac:spMkLst>
        </pc:spChg>
        <pc:grpChg chg="del">
          <ac:chgData name="hassan MH" userId="84cd2103f36ef0dc" providerId="LiveId" clId="{503E8875-88F6-4C29-BD5A-496F9A349BB6}" dt="2022-04-24T14:55:32.754" v="809" actId="478"/>
          <ac:grpSpMkLst>
            <pc:docMk/>
            <pc:sldMk cId="3122603315" sldId="404"/>
            <ac:grpSpMk id="90" creationId="{40450F3B-8521-4C29-A63C-66FF881CF32F}"/>
          </ac:grpSpMkLst>
        </pc:grpChg>
        <pc:grpChg chg="add del mod">
          <ac:chgData name="hassan MH" userId="84cd2103f36ef0dc" providerId="LiveId" clId="{503E8875-88F6-4C29-BD5A-496F9A349BB6}" dt="2022-04-24T15:01:26.181" v="897"/>
          <ac:grpSpMkLst>
            <pc:docMk/>
            <pc:sldMk cId="3122603315" sldId="404"/>
            <ac:grpSpMk id="286" creationId="{7AA864A1-1C59-4A3E-83C9-EDBB4A00F116}"/>
          </ac:grpSpMkLst>
        </pc:grpChg>
        <pc:grpChg chg="mod">
          <ac:chgData name="hassan MH" userId="84cd2103f36ef0dc" providerId="LiveId" clId="{503E8875-88F6-4C29-BD5A-496F9A349BB6}" dt="2022-04-24T15:01:02.458" v="882"/>
          <ac:grpSpMkLst>
            <pc:docMk/>
            <pc:sldMk cId="3122603315" sldId="404"/>
            <ac:grpSpMk id="288" creationId="{38988158-FF48-4352-A4C5-B322EC7CF244}"/>
          </ac:grpSpMkLst>
        </pc:grpChg>
        <pc:grpChg chg="mod">
          <ac:chgData name="hassan MH" userId="84cd2103f36ef0dc" providerId="LiveId" clId="{503E8875-88F6-4C29-BD5A-496F9A349BB6}" dt="2022-04-24T15:01:02.458" v="882"/>
          <ac:grpSpMkLst>
            <pc:docMk/>
            <pc:sldMk cId="3122603315" sldId="404"/>
            <ac:grpSpMk id="397" creationId="{B2EB722F-7873-4687-8352-9AD9593FFB52}"/>
          </ac:grpSpMkLst>
        </pc:grpChg>
        <pc:grpChg chg="mod">
          <ac:chgData name="hassan MH" userId="84cd2103f36ef0dc" providerId="LiveId" clId="{503E8875-88F6-4C29-BD5A-496F9A349BB6}" dt="2022-04-24T15:01:02.458" v="882"/>
          <ac:grpSpMkLst>
            <pc:docMk/>
            <pc:sldMk cId="3122603315" sldId="404"/>
            <ac:grpSpMk id="399" creationId="{90E5875B-B6E1-4E3D-9CBA-0FFF820D3247}"/>
          </ac:grpSpMkLst>
        </pc:grpChg>
        <pc:grpChg chg="mod">
          <ac:chgData name="hassan MH" userId="84cd2103f36ef0dc" providerId="LiveId" clId="{503E8875-88F6-4C29-BD5A-496F9A349BB6}" dt="2022-04-24T15:01:02.458" v="882"/>
          <ac:grpSpMkLst>
            <pc:docMk/>
            <pc:sldMk cId="3122603315" sldId="404"/>
            <ac:grpSpMk id="402" creationId="{6E48624F-2074-4AC8-9645-D1C3A73B1CF0}"/>
          </ac:grpSpMkLst>
        </pc:grpChg>
        <pc:grpChg chg="mod">
          <ac:chgData name="hassan MH" userId="84cd2103f36ef0dc" providerId="LiveId" clId="{503E8875-88F6-4C29-BD5A-496F9A349BB6}" dt="2022-04-24T15:01:02.458" v="882"/>
          <ac:grpSpMkLst>
            <pc:docMk/>
            <pc:sldMk cId="3122603315" sldId="404"/>
            <ac:grpSpMk id="406" creationId="{3CE0FA24-980C-4344-B95D-D7AA8F189FAE}"/>
          </ac:grpSpMkLst>
        </pc:grpChg>
        <pc:grpChg chg="mod">
          <ac:chgData name="hassan MH" userId="84cd2103f36ef0dc" providerId="LiveId" clId="{503E8875-88F6-4C29-BD5A-496F9A349BB6}" dt="2022-04-24T15:01:02.458" v="882"/>
          <ac:grpSpMkLst>
            <pc:docMk/>
            <pc:sldMk cId="3122603315" sldId="404"/>
            <ac:grpSpMk id="407" creationId="{7FB903B6-1628-415A-84A1-118F421BE28E}"/>
          </ac:grpSpMkLst>
        </pc:grpChg>
        <pc:grpChg chg="mod">
          <ac:chgData name="hassan MH" userId="84cd2103f36ef0dc" providerId="LiveId" clId="{503E8875-88F6-4C29-BD5A-496F9A349BB6}" dt="2022-04-24T15:01:02.458" v="882"/>
          <ac:grpSpMkLst>
            <pc:docMk/>
            <pc:sldMk cId="3122603315" sldId="404"/>
            <ac:grpSpMk id="411" creationId="{793BAD2C-B7DC-4F26-AF33-340FAF3E512F}"/>
          </ac:grpSpMkLst>
        </pc:grpChg>
        <pc:grpChg chg="mod">
          <ac:chgData name="hassan MH" userId="84cd2103f36ef0dc" providerId="LiveId" clId="{503E8875-88F6-4C29-BD5A-496F9A349BB6}" dt="2022-04-24T15:01:02.458" v="882"/>
          <ac:grpSpMkLst>
            <pc:docMk/>
            <pc:sldMk cId="3122603315" sldId="404"/>
            <ac:grpSpMk id="432" creationId="{7DAB8CC7-238E-459A-8115-8C6570271F5F}"/>
          </ac:grpSpMkLst>
        </pc:grpChg>
        <pc:grpChg chg="add del mod">
          <ac:chgData name="hassan MH" userId="84cd2103f36ef0dc" providerId="LiveId" clId="{503E8875-88F6-4C29-BD5A-496F9A349BB6}" dt="2022-04-24T15:01:24.686" v="893"/>
          <ac:grpSpMkLst>
            <pc:docMk/>
            <pc:sldMk cId="3122603315" sldId="404"/>
            <ac:grpSpMk id="478" creationId="{EB402CE3-FC5C-472F-9FD9-A8F36AFFD9E8}"/>
          </ac:grpSpMkLst>
        </pc:grpChg>
        <pc:grpChg chg="mod">
          <ac:chgData name="hassan MH" userId="84cd2103f36ef0dc" providerId="LiveId" clId="{503E8875-88F6-4C29-BD5A-496F9A349BB6}" dt="2022-04-24T15:01:14.213" v="886"/>
          <ac:grpSpMkLst>
            <pc:docMk/>
            <pc:sldMk cId="3122603315" sldId="404"/>
            <ac:grpSpMk id="479" creationId="{1AC38F28-EAA8-4CAB-9239-430998787AFA}"/>
          </ac:grpSpMkLst>
        </pc:grpChg>
        <pc:grpChg chg="mod">
          <ac:chgData name="hassan MH" userId="84cd2103f36ef0dc" providerId="LiveId" clId="{503E8875-88F6-4C29-BD5A-496F9A349BB6}" dt="2022-04-24T15:01:14.213" v="886"/>
          <ac:grpSpMkLst>
            <pc:docMk/>
            <pc:sldMk cId="3122603315" sldId="404"/>
            <ac:grpSpMk id="484" creationId="{69B5B0AD-8B32-41FC-849C-E2482A106F68}"/>
          </ac:grpSpMkLst>
        </pc:grpChg>
        <pc:grpChg chg="mod">
          <ac:chgData name="hassan MH" userId="84cd2103f36ef0dc" providerId="LiveId" clId="{503E8875-88F6-4C29-BD5A-496F9A349BB6}" dt="2022-04-24T15:01:14.213" v="886"/>
          <ac:grpSpMkLst>
            <pc:docMk/>
            <pc:sldMk cId="3122603315" sldId="404"/>
            <ac:grpSpMk id="485" creationId="{97E1D726-780F-4B7F-8716-A2F3AFF01A00}"/>
          </ac:grpSpMkLst>
        </pc:grpChg>
        <pc:grpChg chg="add del mod">
          <ac:chgData name="hassan MH" userId="84cd2103f36ef0dc" providerId="LiveId" clId="{503E8875-88F6-4C29-BD5A-496F9A349BB6}" dt="2022-04-24T15:46:24.472" v="1568" actId="21"/>
          <ac:grpSpMkLst>
            <pc:docMk/>
            <pc:sldMk cId="3122603315" sldId="404"/>
            <ac:grpSpMk id="493" creationId="{86ED9EB1-8B10-4D55-B05A-ECB2D8D98F8B}"/>
          </ac:grpSpMkLst>
        </pc:grpChg>
        <pc:grpChg chg="mod">
          <ac:chgData name="hassan MH" userId="84cd2103f36ef0dc" providerId="LiveId" clId="{503E8875-88F6-4C29-BD5A-496F9A349BB6}" dt="2022-04-24T15:01:31.651" v="898"/>
          <ac:grpSpMkLst>
            <pc:docMk/>
            <pc:sldMk cId="3122603315" sldId="404"/>
            <ac:grpSpMk id="503" creationId="{174FA451-B7F4-41D6-A5F2-6DE1D439EEE1}"/>
          </ac:grpSpMkLst>
        </pc:grpChg>
        <pc:grpChg chg="mod">
          <ac:chgData name="hassan MH" userId="84cd2103f36ef0dc" providerId="LiveId" clId="{503E8875-88F6-4C29-BD5A-496F9A349BB6}" dt="2022-04-24T15:01:31.651" v="898"/>
          <ac:grpSpMkLst>
            <pc:docMk/>
            <pc:sldMk cId="3122603315" sldId="404"/>
            <ac:grpSpMk id="508" creationId="{C8B68FA0-2840-4A94-B5DD-F77314C5AA00}"/>
          </ac:grpSpMkLst>
        </pc:grpChg>
        <pc:grpChg chg="mod">
          <ac:chgData name="hassan MH" userId="84cd2103f36ef0dc" providerId="LiveId" clId="{503E8875-88F6-4C29-BD5A-496F9A349BB6}" dt="2022-04-24T15:01:31.651" v="898"/>
          <ac:grpSpMkLst>
            <pc:docMk/>
            <pc:sldMk cId="3122603315" sldId="404"/>
            <ac:grpSpMk id="521" creationId="{984D5FA2-2040-4F88-AC6A-D6656EDD553F}"/>
          </ac:grpSpMkLst>
        </pc:grpChg>
        <pc:grpChg chg="mod">
          <ac:chgData name="hassan MH" userId="84cd2103f36ef0dc" providerId="LiveId" clId="{503E8875-88F6-4C29-BD5A-496F9A349BB6}" dt="2022-04-24T15:01:31.651" v="898"/>
          <ac:grpSpMkLst>
            <pc:docMk/>
            <pc:sldMk cId="3122603315" sldId="404"/>
            <ac:grpSpMk id="523" creationId="{EBF13ACB-F92A-4BD7-B921-25C3BD99874D}"/>
          </ac:grpSpMkLst>
        </pc:grpChg>
        <pc:grpChg chg="mod">
          <ac:chgData name="hassan MH" userId="84cd2103f36ef0dc" providerId="LiveId" clId="{503E8875-88F6-4C29-BD5A-496F9A349BB6}" dt="2022-04-24T15:01:31.651" v="898"/>
          <ac:grpSpMkLst>
            <pc:docMk/>
            <pc:sldMk cId="3122603315" sldId="404"/>
            <ac:grpSpMk id="526" creationId="{E2C2C1B3-1461-4210-A1D1-B0AE3E47838B}"/>
          </ac:grpSpMkLst>
        </pc:grpChg>
        <pc:grpChg chg="mod">
          <ac:chgData name="hassan MH" userId="84cd2103f36ef0dc" providerId="LiveId" clId="{503E8875-88F6-4C29-BD5A-496F9A349BB6}" dt="2022-04-24T15:01:31.651" v="898"/>
          <ac:grpSpMkLst>
            <pc:docMk/>
            <pc:sldMk cId="3122603315" sldId="404"/>
            <ac:grpSpMk id="528" creationId="{AA0BFF6F-D13A-4D70-B7E0-4BE1C94F1F69}"/>
          </ac:grpSpMkLst>
        </pc:grpChg>
        <pc:grpChg chg="mod">
          <ac:chgData name="hassan MH" userId="84cd2103f36ef0dc" providerId="LiveId" clId="{503E8875-88F6-4C29-BD5A-496F9A349BB6}" dt="2022-04-24T15:01:31.651" v="898"/>
          <ac:grpSpMkLst>
            <pc:docMk/>
            <pc:sldMk cId="3122603315" sldId="404"/>
            <ac:grpSpMk id="529" creationId="{7FC03F14-C4A4-434F-AAC4-29FE48674F82}"/>
          </ac:grpSpMkLst>
        </pc:grpChg>
        <pc:grpChg chg="mod">
          <ac:chgData name="hassan MH" userId="84cd2103f36ef0dc" providerId="LiveId" clId="{503E8875-88F6-4C29-BD5A-496F9A349BB6}" dt="2022-04-24T15:01:31.651" v="898"/>
          <ac:grpSpMkLst>
            <pc:docMk/>
            <pc:sldMk cId="3122603315" sldId="404"/>
            <ac:grpSpMk id="534" creationId="{3FDA4781-2BD9-4434-981B-3DD29D6D0C1B}"/>
          </ac:grpSpMkLst>
        </pc:grpChg>
        <pc:grpChg chg="mod">
          <ac:chgData name="hassan MH" userId="84cd2103f36ef0dc" providerId="LiveId" clId="{503E8875-88F6-4C29-BD5A-496F9A349BB6}" dt="2022-04-24T15:01:31.651" v="898"/>
          <ac:grpSpMkLst>
            <pc:docMk/>
            <pc:sldMk cId="3122603315" sldId="404"/>
            <ac:grpSpMk id="538" creationId="{EBCDA7DE-0A38-4E2B-852F-C31D8C1C7A04}"/>
          </ac:grpSpMkLst>
        </pc:grpChg>
        <pc:grpChg chg="mod">
          <ac:chgData name="hassan MH" userId="84cd2103f36ef0dc" providerId="LiveId" clId="{503E8875-88F6-4C29-BD5A-496F9A349BB6}" dt="2022-04-24T15:01:31.651" v="898"/>
          <ac:grpSpMkLst>
            <pc:docMk/>
            <pc:sldMk cId="3122603315" sldId="404"/>
            <ac:grpSpMk id="539" creationId="{1E23F310-578A-40D0-9FB8-FD9CC326597F}"/>
          </ac:grpSpMkLst>
        </pc:grpChg>
        <pc:grpChg chg="mod">
          <ac:chgData name="hassan MH" userId="84cd2103f36ef0dc" providerId="LiveId" clId="{503E8875-88F6-4C29-BD5A-496F9A349BB6}" dt="2022-04-24T15:01:31.651" v="898"/>
          <ac:grpSpMkLst>
            <pc:docMk/>
            <pc:sldMk cId="3122603315" sldId="404"/>
            <ac:grpSpMk id="540" creationId="{3C5701E3-662A-40E5-8B8D-BDD4B38EC4E8}"/>
          </ac:grpSpMkLst>
        </pc:grpChg>
        <pc:grpChg chg="mod">
          <ac:chgData name="hassan MH" userId="84cd2103f36ef0dc" providerId="LiveId" clId="{503E8875-88F6-4C29-BD5A-496F9A349BB6}" dt="2022-04-24T15:01:31.651" v="898"/>
          <ac:grpSpMkLst>
            <pc:docMk/>
            <pc:sldMk cId="3122603315" sldId="404"/>
            <ac:grpSpMk id="541" creationId="{6E73B874-CC32-40EC-950B-A00F1F50AE93}"/>
          </ac:grpSpMkLst>
        </pc:grpChg>
        <pc:grpChg chg="mod">
          <ac:chgData name="hassan MH" userId="84cd2103f36ef0dc" providerId="LiveId" clId="{503E8875-88F6-4C29-BD5A-496F9A349BB6}" dt="2022-04-24T15:01:31.651" v="898"/>
          <ac:grpSpMkLst>
            <pc:docMk/>
            <pc:sldMk cId="3122603315" sldId="404"/>
            <ac:grpSpMk id="542" creationId="{C48DCBAF-3103-4FCB-8F5A-AD8F6C493883}"/>
          </ac:grpSpMkLst>
        </pc:grpChg>
        <pc:grpChg chg="mod">
          <ac:chgData name="hassan MH" userId="84cd2103f36ef0dc" providerId="LiveId" clId="{503E8875-88F6-4C29-BD5A-496F9A349BB6}" dt="2022-04-24T15:01:31.651" v="898"/>
          <ac:grpSpMkLst>
            <pc:docMk/>
            <pc:sldMk cId="3122603315" sldId="404"/>
            <ac:grpSpMk id="560" creationId="{88AA139D-732D-44AD-A526-705E1D2A03B6}"/>
          </ac:grpSpMkLst>
        </pc:grpChg>
        <pc:grpChg chg="mod">
          <ac:chgData name="hassan MH" userId="84cd2103f36ef0dc" providerId="LiveId" clId="{503E8875-88F6-4C29-BD5A-496F9A349BB6}" dt="2022-04-24T15:01:31.651" v="898"/>
          <ac:grpSpMkLst>
            <pc:docMk/>
            <pc:sldMk cId="3122603315" sldId="404"/>
            <ac:grpSpMk id="561" creationId="{0485E5E5-E102-483C-83E8-C0D69514D7BC}"/>
          </ac:grpSpMkLst>
        </pc:grpChg>
        <pc:grpChg chg="mod">
          <ac:chgData name="hassan MH" userId="84cd2103f36ef0dc" providerId="LiveId" clId="{503E8875-88F6-4C29-BD5A-496F9A349BB6}" dt="2022-04-24T15:01:31.651" v="898"/>
          <ac:grpSpMkLst>
            <pc:docMk/>
            <pc:sldMk cId="3122603315" sldId="404"/>
            <ac:grpSpMk id="562" creationId="{53F73455-0AEF-425C-BB2B-5DB50AE9086B}"/>
          </ac:grpSpMkLst>
        </pc:grpChg>
        <pc:grpChg chg="mod">
          <ac:chgData name="hassan MH" userId="84cd2103f36ef0dc" providerId="LiveId" clId="{503E8875-88F6-4C29-BD5A-496F9A349BB6}" dt="2022-04-24T15:01:31.651" v="898"/>
          <ac:grpSpMkLst>
            <pc:docMk/>
            <pc:sldMk cId="3122603315" sldId="404"/>
            <ac:grpSpMk id="563" creationId="{33A729F6-2A1C-4548-8159-40CF1CF2C540}"/>
          </ac:grpSpMkLst>
        </pc:grpChg>
        <pc:grpChg chg="mod">
          <ac:chgData name="hassan MH" userId="84cd2103f36ef0dc" providerId="LiveId" clId="{503E8875-88F6-4C29-BD5A-496F9A349BB6}" dt="2022-04-24T15:01:31.651" v="898"/>
          <ac:grpSpMkLst>
            <pc:docMk/>
            <pc:sldMk cId="3122603315" sldId="404"/>
            <ac:grpSpMk id="564" creationId="{A1CD8206-9C39-430E-BED6-609B356AC13C}"/>
          </ac:grpSpMkLst>
        </pc:grpChg>
        <pc:grpChg chg="mod">
          <ac:chgData name="hassan MH" userId="84cd2103f36ef0dc" providerId="LiveId" clId="{503E8875-88F6-4C29-BD5A-496F9A349BB6}" dt="2022-04-24T15:01:31.651" v="898"/>
          <ac:grpSpMkLst>
            <pc:docMk/>
            <pc:sldMk cId="3122603315" sldId="404"/>
            <ac:grpSpMk id="571" creationId="{C6D10108-DA12-4D65-9178-66CBA454F9DF}"/>
          </ac:grpSpMkLst>
        </pc:grpChg>
        <pc:picChg chg="add mod">
          <ac:chgData name="hassan MH" userId="84cd2103f36ef0dc" providerId="LiveId" clId="{503E8875-88F6-4C29-BD5A-496F9A349BB6}" dt="2022-04-24T15:46:30.857" v="1571" actId="1076"/>
          <ac:picMkLst>
            <pc:docMk/>
            <pc:sldMk cId="3122603315" sldId="404"/>
            <ac:picMk id="2" creationId="{98A6B4CC-0D28-4E79-873D-4A52B15B763B}"/>
          </ac:picMkLst>
        </pc:picChg>
        <pc:picChg chg="del">
          <ac:chgData name="hassan MH" userId="84cd2103f36ef0dc" providerId="LiveId" clId="{503E8875-88F6-4C29-BD5A-496F9A349BB6}" dt="2022-04-24T15:30:40.308" v="1363" actId="478"/>
          <ac:picMkLst>
            <pc:docMk/>
            <pc:sldMk cId="3122603315" sldId="404"/>
            <ac:picMk id="34" creationId="{D5D3F332-F2F1-446C-9978-A70CF41E49A0}"/>
          </ac:picMkLst>
        </pc:picChg>
      </pc:sldChg>
      <pc:sldChg chg="addSp delSp modSp add mod ord">
        <pc:chgData name="hassan MH" userId="84cd2103f36ef0dc" providerId="LiveId" clId="{503E8875-88F6-4C29-BD5A-496F9A349BB6}" dt="2022-04-24T15:46:51.581" v="1579" actId="1076"/>
        <pc:sldMkLst>
          <pc:docMk/>
          <pc:sldMk cId="4151494853" sldId="405"/>
        </pc:sldMkLst>
        <pc:spChg chg="del">
          <ac:chgData name="hassan MH" userId="84cd2103f36ef0dc" providerId="LiveId" clId="{503E8875-88F6-4C29-BD5A-496F9A349BB6}" dt="2022-04-24T15:06:08.141" v="1014" actId="478"/>
          <ac:spMkLst>
            <pc:docMk/>
            <pc:sldMk cId="4151494853" sldId="405"/>
            <ac:spMk id="3" creationId="{282B1698-7832-41E7-BB90-E1030ECF6716}"/>
          </ac:spMkLst>
        </pc:spChg>
        <pc:spChg chg="mod">
          <ac:chgData name="hassan MH" userId="84cd2103f36ef0dc" providerId="LiveId" clId="{503E8875-88F6-4C29-BD5A-496F9A349BB6}" dt="2022-04-24T15:05:34.480" v="1011" actId="404"/>
          <ac:spMkLst>
            <pc:docMk/>
            <pc:sldMk cId="4151494853" sldId="405"/>
            <ac:spMk id="12" creationId="{B038FB05-FBFE-4696-BB10-6D75C870EECE}"/>
          </ac:spMkLst>
        </pc:spChg>
        <pc:spChg chg="del">
          <ac:chgData name="hassan MH" userId="84cd2103f36ef0dc" providerId="LiveId" clId="{503E8875-88F6-4C29-BD5A-496F9A349BB6}" dt="2022-04-24T15:06:08.141" v="1014" actId="478"/>
          <ac:spMkLst>
            <pc:docMk/>
            <pc:sldMk cId="4151494853" sldId="405"/>
            <ac:spMk id="86" creationId="{D8176790-786D-4BC0-9740-403C6FA42FFE}"/>
          </ac:spMkLst>
        </pc:spChg>
        <pc:spChg chg="del">
          <ac:chgData name="hassan MH" userId="84cd2103f36ef0dc" providerId="LiveId" clId="{503E8875-88F6-4C29-BD5A-496F9A349BB6}" dt="2022-04-24T15:06:08.141" v="1014" actId="478"/>
          <ac:spMkLst>
            <pc:docMk/>
            <pc:sldMk cId="4151494853" sldId="405"/>
            <ac:spMk id="87" creationId="{7B072D91-75AC-485C-B4CA-9C2B1B6D0ACA}"/>
          </ac:spMkLst>
        </pc:spChg>
        <pc:spChg chg="del">
          <ac:chgData name="hassan MH" userId="84cd2103f36ef0dc" providerId="LiveId" clId="{503E8875-88F6-4C29-BD5A-496F9A349BB6}" dt="2022-04-24T15:06:08.141" v="1014" actId="478"/>
          <ac:spMkLst>
            <pc:docMk/>
            <pc:sldMk cId="4151494853" sldId="405"/>
            <ac:spMk id="88" creationId="{0C259E96-1BB2-4637-AAC2-BFF02845F3FF}"/>
          </ac:spMkLst>
        </pc:spChg>
        <pc:spChg chg="del">
          <ac:chgData name="hassan MH" userId="84cd2103f36ef0dc" providerId="LiveId" clId="{503E8875-88F6-4C29-BD5A-496F9A349BB6}" dt="2022-04-24T15:06:08.141" v="1014" actId="478"/>
          <ac:spMkLst>
            <pc:docMk/>
            <pc:sldMk cId="4151494853" sldId="405"/>
            <ac:spMk id="89" creationId="{9D7D19CF-E978-44CE-8E7A-6CA0FA8BCC4A}"/>
          </ac:spMkLst>
        </pc:spChg>
        <pc:spChg chg="del">
          <ac:chgData name="hassan MH" userId="84cd2103f36ef0dc" providerId="LiveId" clId="{503E8875-88F6-4C29-BD5A-496F9A349BB6}" dt="2022-04-24T15:06:08.141" v="1014" actId="478"/>
          <ac:spMkLst>
            <pc:docMk/>
            <pc:sldMk cId="4151494853" sldId="405"/>
            <ac:spMk id="93" creationId="{1EBE7EA4-42C7-48B8-889C-0604A8C65517}"/>
          </ac:spMkLst>
        </pc:spChg>
        <pc:spChg chg="del">
          <ac:chgData name="hassan MH" userId="84cd2103f36ef0dc" providerId="LiveId" clId="{503E8875-88F6-4C29-BD5A-496F9A349BB6}" dt="2022-04-24T15:06:08.141" v="1014" actId="478"/>
          <ac:spMkLst>
            <pc:docMk/>
            <pc:sldMk cId="4151494853" sldId="405"/>
            <ac:spMk id="94" creationId="{BB099EFA-DCAA-4E26-9EEE-95AE5FE4BC35}"/>
          </ac:spMkLst>
        </pc:spChg>
        <pc:spChg chg="del">
          <ac:chgData name="hassan MH" userId="84cd2103f36ef0dc" providerId="LiveId" clId="{503E8875-88F6-4C29-BD5A-496F9A349BB6}" dt="2022-04-24T15:06:08.141" v="1014" actId="478"/>
          <ac:spMkLst>
            <pc:docMk/>
            <pc:sldMk cId="4151494853" sldId="405"/>
            <ac:spMk id="95" creationId="{4D6DF874-8EF6-4C7B-8646-873E492BD347}"/>
          </ac:spMkLst>
        </pc:spChg>
        <pc:spChg chg="mod">
          <ac:chgData name="hassan MH" userId="84cd2103f36ef0dc" providerId="LiveId" clId="{503E8875-88F6-4C29-BD5A-496F9A349BB6}" dt="2022-04-24T15:05:52.659" v="1013" actId="1076"/>
          <ac:spMkLst>
            <pc:docMk/>
            <pc:sldMk cId="4151494853" sldId="405"/>
            <ac:spMk id="105" creationId="{7835E43D-109A-455A-BAC8-3AB89311E8E1}"/>
          </ac:spMkLst>
        </pc:spChg>
        <pc:spChg chg="add mod ord">
          <ac:chgData name="hassan MH" userId="84cd2103f36ef0dc" providerId="LiveId" clId="{503E8875-88F6-4C29-BD5A-496F9A349BB6}" dt="2022-04-24T15:16:47.354" v="1147" actId="14100"/>
          <ac:spMkLst>
            <pc:docMk/>
            <pc:sldMk cId="4151494853" sldId="405"/>
            <ac:spMk id="132" creationId="{367D87A9-06EE-47AA-8738-5E02EF67892F}"/>
          </ac:spMkLst>
        </pc:spChg>
        <pc:spChg chg="mod">
          <ac:chgData name="hassan MH" userId="84cd2103f36ef0dc" providerId="LiveId" clId="{503E8875-88F6-4C29-BD5A-496F9A349BB6}" dt="2022-04-24T15:06:41.147" v="1023"/>
          <ac:spMkLst>
            <pc:docMk/>
            <pc:sldMk cId="4151494853" sldId="405"/>
            <ac:spMk id="134" creationId="{05585283-FAB6-47C7-B25B-BFE00D3E5F81}"/>
          </ac:spMkLst>
        </pc:spChg>
        <pc:spChg chg="mod">
          <ac:chgData name="hassan MH" userId="84cd2103f36ef0dc" providerId="LiveId" clId="{503E8875-88F6-4C29-BD5A-496F9A349BB6}" dt="2022-04-24T15:06:41.147" v="1023"/>
          <ac:spMkLst>
            <pc:docMk/>
            <pc:sldMk cId="4151494853" sldId="405"/>
            <ac:spMk id="135" creationId="{819ED8D5-D553-41A4-A590-409CD5C70215}"/>
          </ac:spMkLst>
        </pc:spChg>
        <pc:spChg chg="mod">
          <ac:chgData name="hassan MH" userId="84cd2103f36ef0dc" providerId="LiveId" clId="{503E8875-88F6-4C29-BD5A-496F9A349BB6}" dt="2022-04-24T15:06:41.147" v="1023"/>
          <ac:spMkLst>
            <pc:docMk/>
            <pc:sldMk cId="4151494853" sldId="405"/>
            <ac:spMk id="136" creationId="{763C41B1-7C53-4A81-A3A8-31F8E3A99939}"/>
          </ac:spMkLst>
        </pc:spChg>
        <pc:spChg chg="mod">
          <ac:chgData name="hassan MH" userId="84cd2103f36ef0dc" providerId="LiveId" clId="{503E8875-88F6-4C29-BD5A-496F9A349BB6}" dt="2022-04-24T15:06:41.147" v="1023"/>
          <ac:spMkLst>
            <pc:docMk/>
            <pc:sldMk cId="4151494853" sldId="405"/>
            <ac:spMk id="137" creationId="{32B83607-F39F-4EBC-8BE4-199AC4BBF575}"/>
          </ac:spMkLst>
        </pc:spChg>
        <pc:spChg chg="mod">
          <ac:chgData name="hassan MH" userId="84cd2103f36ef0dc" providerId="LiveId" clId="{503E8875-88F6-4C29-BD5A-496F9A349BB6}" dt="2022-04-24T15:06:41.147" v="1023"/>
          <ac:spMkLst>
            <pc:docMk/>
            <pc:sldMk cId="4151494853" sldId="405"/>
            <ac:spMk id="139" creationId="{9021F6C5-2E00-4FA7-B0D3-DA0CCA7BA22D}"/>
          </ac:spMkLst>
        </pc:spChg>
        <pc:spChg chg="mod">
          <ac:chgData name="hassan MH" userId="84cd2103f36ef0dc" providerId="LiveId" clId="{503E8875-88F6-4C29-BD5A-496F9A349BB6}" dt="2022-04-24T15:06:41.147" v="1023"/>
          <ac:spMkLst>
            <pc:docMk/>
            <pc:sldMk cId="4151494853" sldId="405"/>
            <ac:spMk id="140" creationId="{95824B98-FDD6-4D0B-A3AD-4E9AED50C6A1}"/>
          </ac:spMkLst>
        </pc:spChg>
        <pc:spChg chg="mod">
          <ac:chgData name="hassan MH" userId="84cd2103f36ef0dc" providerId="LiveId" clId="{503E8875-88F6-4C29-BD5A-496F9A349BB6}" dt="2022-04-24T15:06:41.147" v="1023"/>
          <ac:spMkLst>
            <pc:docMk/>
            <pc:sldMk cId="4151494853" sldId="405"/>
            <ac:spMk id="141" creationId="{D92FAC4C-7E72-495D-808E-68951AE980E1}"/>
          </ac:spMkLst>
        </pc:spChg>
        <pc:spChg chg="mod">
          <ac:chgData name="hassan MH" userId="84cd2103f36ef0dc" providerId="LiveId" clId="{503E8875-88F6-4C29-BD5A-496F9A349BB6}" dt="2022-04-24T15:06:41.147" v="1023"/>
          <ac:spMkLst>
            <pc:docMk/>
            <pc:sldMk cId="4151494853" sldId="405"/>
            <ac:spMk id="142" creationId="{F23C42FD-DFB9-41ED-B14E-29AD4EFC1E27}"/>
          </ac:spMkLst>
        </pc:spChg>
        <pc:spChg chg="mod">
          <ac:chgData name="hassan MH" userId="84cd2103f36ef0dc" providerId="LiveId" clId="{503E8875-88F6-4C29-BD5A-496F9A349BB6}" dt="2022-04-24T15:06:41.147" v="1023"/>
          <ac:spMkLst>
            <pc:docMk/>
            <pc:sldMk cId="4151494853" sldId="405"/>
            <ac:spMk id="143" creationId="{00EC98C8-383F-4277-9E3B-26100E5CA405}"/>
          </ac:spMkLst>
        </pc:spChg>
        <pc:spChg chg="mod">
          <ac:chgData name="hassan MH" userId="84cd2103f36ef0dc" providerId="LiveId" clId="{503E8875-88F6-4C29-BD5A-496F9A349BB6}" dt="2022-04-24T15:06:41.147" v="1023"/>
          <ac:spMkLst>
            <pc:docMk/>
            <pc:sldMk cId="4151494853" sldId="405"/>
            <ac:spMk id="144" creationId="{349B88BD-6A4C-47FE-BD96-0C84577DCA11}"/>
          </ac:spMkLst>
        </pc:spChg>
        <pc:spChg chg="mod">
          <ac:chgData name="hassan MH" userId="84cd2103f36ef0dc" providerId="LiveId" clId="{503E8875-88F6-4C29-BD5A-496F9A349BB6}" dt="2022-04-24T15:06:41.147" v="1023"/>
          <ac:spMkLst>
            <pc:docMk/>
            <pc:sldMk cId="4151494853" sldId="405"/>
            <ac:spMk id="145" creationId="{A99AC7FE-3E35-44FE-99C5-7A93F5A27B32}"/>
          </ac:spMkLst>
        </pc:spChg>
        <pc:spChg chg="mod">
          <ac:chgData name="hassan MH" userId="84cd2103f36ef0dc" providerId="LiveId" clId="{503E8875-88F6-4C29-BD5A-496F9A349BB6}" dt="2022-04-24T15:06:41.147" v="1023"/>
          <ac:spMkLst>
            <pc:docMk/>
            <pc:sldMk cId="4151494853" sldId="405"/>
            <ac:spMk id="146" creationId="{8DEE3978-E3D0-4E4E-AC8B-3BB12851B31A}"/>
          </ac:spMkLst>
        </pc:spChg>
        <pc:spChg chg="mod">
          <ac:chgData name="hassan MH" userId="84cd2103f36ef0dc" providerId="LiveId" clId="{503E8875-88F6-4C29-BD5A-496F9A349BB6}" dt="2022-04-24T15:06:41.147" v="1023"/>
          <ac:spMkLst>
            <pc:docMk/>
            <pc:sldMk cId="4151494853" sldId="405"/>
            <ac:spMk id="147" creationId="{E7BB474C-8323-45FA-8174-5328AF2E99B0}"/>
          </ac:spMkLst>
        </pc:spChg>
        <pc:spChg chg="mod">
          <ac:chgData name="hassan MH" userId="84cd2103f36ef0dc" providerId="LiveId" clId="{503E8875-88F6-4C29-BD5A-496F9A349BB6}" dt="2022-04-24T15:06:41.147" v="1023"/>
          <ac:spMkLst>
            <pc:docMk/>
            <pc:sldMk cId="4151494853" sldId="405"/>
            <ac:spMk id="148" creationId="{294753C9-5752-452D-8DD9-BD77304E0DE4}"/>
          </ac:spMkLst>
        </pc:spChg>
        <pc:spChg chg="mod">
          <ac:chgData name="hassan MH" userId="84cd2103f36ef0dc" providerId="LiveId" clId="{503E8875-88F6-4C29-BD5A-496F9A349BB6}" dt="2022-04-24T15:06:41.147" v="1023"/>
          <ac:spMkLst>
            <pc:docMk/>
            <pc:sldMk cId="4151494853" sldId="405"/>
            <ac:spMk id="149" creationId="{890B8DA6-6A6B-4409-8AFE-1D2931D0C6AA}"/>
          </ac:spMkLst>
        </pc:spChg>
        <pc:spChg chg="mod">
          <ac:chgData name="hassan MH" userId="84cd2103f36ef0dc" providerId="LiveId" clId="{503E8875-88F6-4C29-BD5A-496F9A349BB6}" dt="2022-04-24T15:06:41.147" v="1023"/>
          <ac:spMkLst>
            <pc:docMk/>
            <pc:sldMk cId="4151494853" sldId="405"/>
            <ac:spMk id="151" creationId="{45FF4DB1-2069-4C81-9BA7-645347E121F5}"/>
          </ac:spMkLst>
        </pc:spChg>
        <pc:spChg chg="mod">
          <ac:chgData name="hassan MH" userId="84cd2103f36ef0dc" providerId="LiveId" clId="{503E8875-88F6-4C29-BD5A-496F9A349BB6}" dt="2022-04-24T15:06:41.147" v="1023"/>
          <ac:spMkLst>
            <pc:docMk/>
            <pc:sldMk cId="4151494853" sldId="405"/>
            <ac:spMk id="152" creationId="{830A59FC-5268-4D82-ADDC-84ACA8C2B10D}"/>
          </ac:spMkLst>
        </pc:spChg>
        <pc:spChg chg="mod">
          <ac:chgData name="hassan MH" userId="84cd2103f36ef0dc" providerId="LiveId" clId="{503E8875-88F6-4C29-BD5A-496F9A349BB6}" dt="2022-04-24T15:06:41.147" v="1023"/>
          <ac:spMkLst>
            <pc:docMk/>
            <pc:sldMk cId="4151494853" sldId="405"/>
            <ac:spMk id="154" creationId="{7121CBD4-A582-40C7-A9B5-669E410F62CC}"/>
          </ac:spMkLst>
        </pc:spChg>
        <pc:spChg chg="mod">
          <ac:chgData name="hassan MH" userId="84cd2103f36ef0dc" providerId="LiveId" clId="{503E8875-88F6-4C29-BD5A-496F9A349BB6}" dt="2022-04-24T15:06:41.147" v="1023"/>
          <ac:spMkLst>
            <pc:docMk/>
            <pc:sldMk cId="4151494853" sldId="405"/>
            <ac:spMk id="156" creationId="{A246175A-AB39-418C-A0D6-51E69098EF05}"/>
          </ac:spMkLst>
        </pc:spChg>
        <pc:spChg chg="mod">
          <ac:chgData name="hassan MH" userId="84cd2103f36ef0dc" providerId="LiveId" clId="{503E8875-88F6-4C29-BD5A-496F9A349BB6}" dt="2022-04-24T15:06:41.147" v="1023"/>
          <ac:spMkLst>
            <pc:docMk/>
            <pc:sldMk cId="4151494853" sldId="405"/>
            <ac:spMk id="157" creationId="{A3EFD75E-8F28-4B7A-B165-5E003AA08A83}"/>
          </ac:spMkLst>
        </pc:spChg>
        <pc:spChg chg="mod">
          <ac:chgData name="hassan MH" userId="84cd2103f36ef0dc" providerId="LiveId" clId="{503E8875-88F6-4C29-BD5A-496F9A349BB6}" dt="2022-04-24T15:06:41.147" v="1023"/>
          <ac:spMkLst>
            <pc:docMk/>
            <pc:sldMk cId="4151494853" sldId="405"/>
            <ac:spMk id="158" creationId="{783A6F99-6482-440F-96D7-A49BE4A1C8B0}"/>
          </ac:spMkLst>
        </pc:spChg>
        <pc:spChg chg="mod">
          <ac:chgData name="hassan MH" userId="84cd2103f36ef0dc" providerId="LiveId" clId="{503E8875-88F6-4C29-BD5A-496F9A349BB6}" dt="2022-04-24T15:06:41.147" v="1023"/>
          <ac:spMkLst>
            <pc:docMk/>
            <pc:sldMk cId="4151494853" sldId="405"/>
            <ac:spMk id="159" creationId="{0C37E776-4ACE-4EF2-9423-C9A52B5DAE23}"/>
          </ac:spMkLst>
        </pc:spChg>
        <pc:spChg chg="mod">
          <ac:chgData name="hassan MH" userId="84cd2103f36ef0dc" providerId="LiveId" clId="{503E8875-88F6-4C29-BD5A-496F9A349BB6}" dt="2022-04-24T15:06:41.147" v="1023"/>
          <ac:spMkLst>
            <pc:docMk/>
            <pc:sldMk cId="4151494853" sldId="405"/>
            <ac:spMk id="163" creationId="{6C206C1E-A058-4E5C-9F07-38FAFD06CE6F}"/>
          </ac:spMkLst>
        </pc:spChg>
        <pc:spChg chg="mod">
          <ac:chgData name="hassan MH" userId="84cd2103f36ef0dc" providerId="LiveId" clId="{503E8875-88F6-4C29-BD5A-496F9A349BB6}" dt="2022-04-24T15:06:41.147" v="1023"/>
          <ac:spMkLst>
            <pc:docMk/>
            <pc:sldMk cId="4151494853" sldId="405"/>
            <ac:spMk id="165" creationId="{6FEE8926-0D3A-4374-9C71-5E10BA62C77C}"/>
          </ac:spMkLst>
        </pc:spChg>
        <pc:spChg chg="mod">
          <ac:chgData name="hassan MH" userId="84cd2103f36ef0dc" providerId="LiveId" clId="{503E8875-88F6-4C29-BD5A-496F9A349BB6}" dt="2022-04-24T15:06:41.147" v="1023"/>
          <ac:spMkLst>
            <pc:docMk/>
            <pc:sldMk cId="4151494853" sldId="405"/>
            <ac:spMk id="166" creationId="{C772839C-D774-4AA6-B607-16216F6D8197}"/>
          </ac:spMkLst>
        </pc:spChg>
        <pc:spChg chg="mod">
          <ac:chgData name="hassan MH" userId="84cd2103f36ef0dc" providerId="LiveId" clId="{503E8875-88F6-4C29-BD5A-496F9A349BB6}" dt="2022-04-24T15:06:41.147" v="1023"/>
          <ac:spMkLst>
            <pc:docMk/>
            <pc:sldMk cId="4151494853" sldId="405"/>
            <ac:spMk id="167" creationId="{DD37F8B4-3FD1-4447-BBB9-5E29A6BE96F3}"/>
          </ac:spMkLst>
        </pc:spChg>
        <pc:spChg chg="mod">
          <ac:chgData name="hassan MH" userId="84cd2103f36ef0dc" providerId="LiveId" clId="{503E8875-88F6-4C29-BD5A-496F9A349BB6}" dt="2022-04-24T15:06:41.147" v="1023"/>
          <ac:spMkLst>
            <pc:docMk/>
            <pc:sldMk cId="4151494853" sldId="405"/>
            <ac:spMk id="168" creationId="{0F920403-3E29-4657-8AA8-FB5FCED0ECE8}"/>
          </ac:spMkLst>
        </pc:spChg>
        <pc:spChg chg="mod">
          <ac:chgData name="hassan MH" userId="84cd2103f36ef0dc" providerId="LiveId" clId="{503E8875-88F6-4C29-BD5A-496F9A349BB6}" dt="2022-04-24T15:06:41.147" v="1023"/>
          <ac:spMkLst>
            <pc:docMk/>
            <pc:sldMk cId="4151494853" sldId="405"/>
            <ac:spMk id="169" creationId="{28BFA93A-A958-4164-A796-F7109965EEF7}"/>
          </ac:spMkLst>
        </pc:spChg>
        <pc:spChg chg="mod">
          <ac:chgData name="hassan MH" userId="84cd2103f36ef0dc" providerId="LiveId" clId="{503E8875-88F6-4C29-BD5A-496F9A349BB6}" dt="2022-04-24T15:06:41.147" v="1023"/>
          <ac:spMkLst>
            <pc:docMk/>
            <pc:sldMk cId="4151494853" sldId="405"/>
            <ac:spMk id="170" creationId="{C496A6A6-60DF-4DFF-9B9C-B55647172890}"/>
          </ac:spMkLst>
        </pc:spChg>
        <pc:spChg chg="mod">
          <ac:chgData name="hassan MH" userId="84cd2103f36ef0dc" providerId="LiveId" clId="{503E8875-88F6-4C29-BD5A-496F9A349BB6}" dt="2022-04-24T15:06:41.147" v="1023"/>
          <ac:spMkLst>
            <pc:docMk/>
            <pc:sldMk cId="4151494853" sldId="405"/>
            <ac:spMk id="172" creationId="{F1A73B6C-523F-484C-A4BD-F83292C07069}"/>
          </ac:spMkLst>
        </pc:spChg>
        <pc:spChg chg="mod">
          <ac:chgData name="hassan MH" userId="84cd2103f36ef0dc" providerId="LiveId" clId="{503E8875-88F6-4C29-BD5A-496F9A349BB6}" dt="2022-04-24T15:06:41.147" v="1023"/>
          <ac:spMkLst>
            <pc:docMk/>
            <pc:sldMk cId="4151494853" sldId="405"/>
            <ac:spMk id="173" creationId="{5F10B421-9FD9-41C0-8FB2-F2C87848B9D8}"/>
          </ac:spMkLst>
        </pc:spChg>
        <pc:spChg chg="mod">
          <ac:chgData name="hassan MH" userId="84cd2103f36ef0dc" providerId="LiveId" clId="{503E8875-88F6-4C29-BD5A-496F9A349BB6}" dt="2022-04-24T15:06:41.147" v="1023"/>
          <ac:spMkLst>
            <pc:docMk/>
            <pc:sldMk cId="4151494853" sldId="405"/>
            <ac:spMk id="174" creationId="{1479144F-7F74-406C-943C-0AD0AD869192}"/>
          </ac:spMkLst>
        </pc:spChg>
        <pc:spChg chg="mod">
          <ac:chgData name="hassan MH" userId="84cd2103f36ef0dc" providerId="LiveId" clId="{503E8875-88F6-4C29-BD5A-496F9A349BB6}" dt="2022-04-24T15:06:41.147" v="1023"/>
          <ac:spMkLst>
            <pc:docMk/>
            <pc:sldMk cId="4151494853" sldId="405"/>
            <ac:spMk id="175" creationId="{1D800BD1-4990-4A4D-B88F-7463BEF9F6E6}"/>
          </ac:spMkLst>
        </pc:spChg>
        <pc:spChg chg="mod">
          <ac:chgData name="hassan MH" userId="84cd2103f36ef0dc" providerId="LiveId" clId="{503E8875-88F6-4C29-BD5A-496F9A349BB6}" dt="2022-04-24T15:06:41.147" v="1023"/>
          <ac:spMkLst>
            <pc:docMk/>
            <pc:sldMk cId="4151494853" sldId="405"/>
            <ac:spMk id="176" creationId="{6853AD5B-EB13-47D4-910A-F778CA15DEC7}"/>
          </ac:spMkLst>
        </pc:spChg>
        <pc:spChg chg="mod">
          <ac:chgData name="hassan MH" userId="84cd2103f36ef0dc" providerId="LiveId" clId="{503E8875-88F6-4C29-BD5A-496F9A349BB6}" dt="2022-04-24T15:06:41.147" v="1023"/>
          <ac:spMkLst>
            <pc:docMk/>
            <pc:sldMk cId="4151494853" sldId="405"/>
            <ac:spMk id="177" creationId="{DEDAF7D3-D317-4BF9-B0AF-8C0B22578230}"/>
          </ac:spMkLst>
        </pc:spChg>
        <pc:spChg chg="mod">
          <ac:chgData name="hassan MH" userId="84cd2103f36ef0dc" providerId="LiveId" clId="{503E8875-88F6-4C29-BD5A-496F9A349BB6}" dt="2022-04-24T15:06:41.147" v="1023"/>
          <ac:spMkLst>
            <pc:docMk/>
            <pc:sldMk cId="4151494853" sldId="405"/>
            <ac:spMk id="178" creationId="{30176942-6D4B-4053-914A-52F4F801D4BB}"/>
          </ac:spMkLst>
        </pc:spChg>
        <pc:spChg chg="mod">
          <ac:chgData name="hassan MH" userId="84cd2103f36ef0dc" providerId="LiveId" clId="{503E8875-88F6-4C29-BD5A-496F9A349BB6}" dt="2022-04-24T15:06:41.147" v="1023"/>
          <ac:spMkLst>
            <pc:docMk/>
            <pc:sldMk cId="4151494853" sldId="405"/>
            <ac:spMk id="179" creationId="{76ED9E99-FCFB-4292-AF77-BB0EAFF956AC}"/>
          </ac:spMkLst>
        </pc:spChg>
        <pc:spChg chg="mod">
          <ac:chgData name="hassan MH" userId="84cd2103f36ef0dc" providerId="LiveId" clId="{503E8875-88F6-4C29-BD5A-496F9A349BB6}" dt="2022-04-24T15:06:41.147" v="1023"/>
          <ac:spMkLst>
            <pc:docMk/>
            <pc:sldMk cId="4151494853" sldId="405"/>
            <ac:spMk id="180" creationId="{EA2E6D92-4A13-404D-A14E-717838BB5566}"/>
          </ac:spMkLst>
        </pc:spChg>
        <pc:spChg chg="mod">
          <ac:chgData name="hassan MH" userId="84cd2103f36ef0dc" providerId="LiveId" clId="{503E8875-88F6-4C29-BD5A-496F9A349BB6}" dt="2022-04-24T15:06:41.147" v="1023"/>
          <ac:spMkLst>
            <pc:docMk/>
            <pc:sldMk cId="4151494853" sldId="405"/>
            <ac:spMk id="181" creationId="{7B5768A4-A833-462E-830B-F7C7029B2360}"/>
          </ac:spMkLst>
        </pc:spChg>
        <pc:spChg chg="mod">
          <ac:chgData name="hassan MH" userId="84cd2103f36ef0dc" providerId="LiveId" clId="{503E8875-88F6-4C29-BD5A-496F9A349BB6}" dt="2022-04-24T15:06:41.147" v="1023"/>
          <ac:spMkLst>
            <pc:docMk/>
            <pc:sldMk cId="4151494853" sldId="405"/>
            <ac:spMk id="182" creationId="{EF8CCADA-151A-42CA-A3A9-5B12FCAB4A44}"/>
          </ac:spMkLst>
        </pc:spChg>
        <pc:spChg chg="mod">
          <ac:chgData name="hassan MH" userId="84cd2103f36ef0dc" providerId="LiveId" clId="{503E8875-88F6-4C29-BD5A-496F9A349BB6}" dt="2022-04-24T15:06:41.147" v="1023"/>
          <ac:spMkLst>
            <pc:docMk/>
            <pc:sldMk cId="4151494853" sldId="405"/>
            <ac:spMk id="184" creationId="{BEC96A5C-B137-431F-8344-52BDA6DBC357}"/>
          </ac:spMkLst>
        </pc:spChg>
        <pc:spChg chg="mod">
          <ac:chgData name="hassan MH" userId="84cd2103f36ef0dc" providerId="LiveId" clId="{503E8875-88F6-4C29-BD5A-496F9A349BB6}" dt="2022-04-24T15:06:41.147" v="1023"/>
          <ac:spMkLst>
            <pc:docMk/>
            <pc:sldMk cId="4151494853" sldId="405"/>
            <ac:spMk id="185" creationId="{D76EA51E-65F5-4F4F-A9BC-44FCBD416F8C}"/>
          </ac:spMkLst>
        </pc:spChg>
        <pc:spChg chg="mod">
          <ac:chgData name="hassan MH" userId="84cd2103f36ef0dc" providerId="LiveId" clId="{503E8875-88F6-4C29-BD5A-496F9A349BB6}" dt="2022-04-24T15:06:41.147" v="1023"/>
          <ac:spMkLst>
            <pc:docMk/>
            <pc:sldMk cId="4151494853" sldId="405"/>
            <ac:spMk id="186" creationId="{0BD24799-9B53-4A5D-BC84-C834600EAF69}"/>
          </ac:spMkLst>
        </pc:spChg>
        <pc:spChg chg="mod">
          <ac:chgData name="hassan MH" userId="84cd2103f36ef0dc" providerId="LiveId" clId="{503E8875-88F6-4C29-BD5A-496F9A349BB6}" dt="2022-04-24T15:06:41.147" v="1023"/>
          <ac:spMkLst>
            <pc:docMk/>
            <pc:sldMk cId="4151494853" sldId="405"/>
            <ac:spMk id="187" creationId="{5EA208C0-9E17-4FED-9342-277FF26932BF}"/>
          </ac:spMkLst>
        </pc:spChg>
        <pc:spChg chg="mod">
          <ac:chgData name="hassan MH" userId="84cd2103f36ef0dc" providerId="LiveId" clId="{503E8875-88F6-4C29-BD5A-496F9A349BB6}" dt="2022-04-24T15:06:41.147" v="1023"/>
          <ac:spMkLst>
            <pc:docMk/>
            <pc:sldMk cId="4151494853" sldId="405"/>
            <ac:spMk id="188" creationId="{B72EC0BA-B192-4E82-BA2F-F1D52E5C9470}"/>
          </ac:spMkLst>
        </pc:spChg>
        <pc:spChg chg="mod">
          <ac:chgData name="hassan MH" userId="84cd2103f36ef0dc" providerId="LiveId" clId="{503E8875-88F6-4C29-BD5A-496F9A349BB6}" dt="2022-04-24T15:06:41.147" v="1023"/>
          <ac:spMkLst>
            <pc:docMk/>
            <pc:sldMk cId="4151494853" sldId="405"/>
            <ac:spMk id="189" creationId="{7BA1839C-382C-45F3-953B-3975584091BD}"/>
          </ac:spMkLst>
        </pc:spChg>
        <pc:spChg chg="mod">
          <ac:chgData name="hassan MH" userId="84cd2103f36ef0dc" providerId="LiveId" clId="{503E8875-88F6-4C29-BD5A-496F9A349BB6}" dt="2022-04-24T15:06:41.147" v="1023"/>
          <ac:spMkLst>
            <pc:docMk/>
            <pc:sldMk cId="4151494853" sldId="405"/>
            <ac:spMk id="190" creationId="{F8B1B429-14D1-44FE-8F12-245EABA85FEF}"/>
          </ac:spMkLst>
        </pc:spChg>
        <pc:spChg chg="mod">
          <ac:chgData name="hassan MH" userId="84cd2103f36ef0dc" providerId="LiveId" clId="{503E8875-88F6-4C29-BD5A-496F9A349BB6}" dt="2022-04-24T15:06:41.147" v="1023"/>
          <ac:spMkLst>
            <pc:docMk/>
            <pc:sldMk cId="4151494853" sldId="405"/>
            <ac:spMk id="191" creationId="{B9653BFA-96D6-4938-96CD-EA395C9D7885}"/>
          </ac:spMkLst>
        </pc:spChg>
        <pc:spChg chg="mod">
          <ac:chgData name="hassan MH" userId="84cd2103f36ef0dc" providerId="LiveId" clId="{503E8875-88F6-4C29-BD5A-496F9A349BB6}" dt="2022-04-24T15:06:41.147" v="1023"/>
          <ac:spMkLst>
            <pc:docMk/>
            <pc:sldMk cId="4151494853" sldId="405"/>
            <ac:spMk id="192" creationId="{E6DF6B71-B019-478B-9840-9AEC2B04D9C7}"/>
          </ac:spMkLst>
        </pc:spChg>
        <pc:spChg chg="mod">
          <ac:chgData name="hassan MH" userId="84cd2103f36ef0dc" providerId="LiveId" clId="{503E8875-88F6-4C29-BD5A-496F9A349BB6}" dt="2022-04-24T15:06:41.147" v="1023"/>
          <ac:spMkLst>
            <pc:docMk/>
            <pc:sldMk cId="4151494853" sldId="405"/>
            <ac:spMk id="193" creationId="{BDC24693-6184-4A76-94F4-A0C44179BA7F}"/>
          </ac:spMkLst>
        </pc:spChg>
        <pc:spChg chg="mod">
          <ac:chgData name="hassan MH" userId="84cd2103f36ef0dc" providerId="LiveId" clId="{503E8875-88F6-4C29-BD5A-496F9A349BB6}" dt="2022-04-24T15:06:41.147" v="1023"/>
          <ac:spMkLst>
            <pc:docMk/>
            <pc:sldMk cId="4151494853" sldId="405"/>
            <ac:spMk id="194" creationId="{5C4F48A1-924E-4090-999E-BC1DAFC30A3B}"/>
          </ac:spMkLst>
        </pc:spChg>
        <pc:spChg chg="mod">
          <ac:chgData name="hassan MH" userId="84cd2103f36ef0dc" providerId="LiveId" clId="{503E8875-88F6-4C29-BD5A-496F9A349BB6}" dt="2022-04-24T15:06:41.147" v="1023"/>
          <ac:spMkLst>
            <pc:docMk/>
            <pc:sldMk cId="4151494853" sldId="405"/>
            <ac:spMk id="195" creationId="{087567F1-280F-4972-AA1F-67D4DBF0E136}"/>
          </ac:spMkLst>
        </pc:spChg>
        <pc:spChg chg="mod">
          <ac:chgData name="hassan MH" userId="84cd2103f36ef0dc" providerId="LiveId" clId="{503E8875-88F6-4C29-BD5A-496F9A349BB6}" dt="2022-04-24T15:06:41.147" v="1023"/>
          <ac:spMkLst>
            <pc:docMk/>
            <pc:sldMk cId="4151494853" sldId="405"/>
            <ac:spMk id="196" creationId="{E907A5E1-0E4D-4F77-822F-DB428420EE63}"/>
          </ac:spMkLst>
        </pc:spChg>
        <pc:spChg chg="mod">
          <ac:chgData name="hassan MH" userId="84cd2103f36ef0dc" providerId="LiveId" clId="{503E8875-88F6-4C29-BD5A-496F9A349BB6}" dt="2022-04-24T15:06:41.147" v="1023"/>
          <ac:spMkLst>
            <pc:docMk/>
            <pc:sldMk cId="4151494853" sldId="405"/>
            <ac:spMk id="197" creationId="{2B25ADE1-3A10-4EB0-B22B-B0D711D66705}"/>
          </ac:spMkLst>
        </pc:spChg>
        <pc:spChg chg="mod">
          <ac:chgData name="hassan MH" userId="84cd2103f36ef0dc" providerId="LiveId" clId="{503E8875-88F6-4C29-BD5A-496F9A349BB6}" dt="2022-04-24T15:06:41.147" v="1023"/>
          <ac:spMkLst>
            <pc:docMk/>
            <pc:sldMk cId="4151494853" sldId="405"/>
            <ac:spMk id="198" creationId="{96BF7E0D-C457-42F1-95CE-8E6E80A83464}"/>
          </ac:spMkLst>
        </pc:spChg>
        <pc:spChg chg="mod">
          <ac:chgData name="hassan MH" userId="84cd2103f36ef0dc" providerId="LiveId" clId="{503E8875-88F6-4C29-BD5A-496F9A349BB6}" dt="2022-04-24T15:06:41.147" v="1023"/>
          <ac:spMkLst>
            <pc:docMk/>
            <pc:sldMk cId="4151494853" sldId="405"/>
            <ac:spMk id="199" creationId="{FF27E68F-6F50-498D-BFFB-22E5EFB032FE}"/>
          </ac:spMkLst>
        </pc:spChg>
        <pc:spChg chg="mod">
          <ac:chgData name="hassan MH" userId="84cd2103f36ef0dc" providerId="LiveId" clId="{503E8875-88F6-4C29-BD5A-496F9A349BB6}" dt="2022-04-24T15:06:41.147" v="1023"/>
          <ac:spMkLst>
            <pc:docMk/>
            <pc:sldMk cId="4151494853" sldId="405"/>
            <ac:spMk id="200" creationId="{7DFE7D75-67D5-4EC6-9532-06F7BFF49895}"/>
          </ac:spMkLst>
        </pc:spChg>
        <pc:spChg chg="mod">
          <ac:chgData name="hassan MH" userId="84cd2103f36ef0dc" providerId="LiveId" clId="{503E8875-88F6-4C29-BD5A-496F9A349BB6}" dt="2022-04-24T15:06:41.147" v="1023"/>
          <ac:spMkLst>
            <pc:docMk/>
            <pc:sldMk cId="4151494853" sldId="405"/>
            <ac:spMk id="201" creationId="{441EF456-6EFA-4785-ACC1-7D5AB4ED2C0E}"/>
          </ac:spMkLst>
        </pc:spChg>
        <pc:spChg chg="mod">
          <ac:chgData name="hassan MH" userId="84cd2103f36ef0dc" providerId="LiveId" clId="{503E8875-88F6-4C29-BD5A-496F9A349BB6}" dt="2022-04-24T15:06:41.147" v="1023"/>
          <ac:spMkLst>
            <pc:docMk/>
            <pc:sldMk cId="4151494853" sldId="405"/>
            <ac:spMk id="202" creationId="{E357E629-FA2D-4EB2-B5B0-5579B7E034D7}"/>
          </ac:spMkLst>
        </pc:spChg>
        <pc:spChg chg="mod">
          <ac:chgData name="hassan MH" userId="84cd2103f36ef0dc" providerId="LiveId" clId="{503E8875-88F6-4C29-BD5A-496F9A349BB6}" dt="2022-04-24T15:06:41.147" v="1023"/>
          <ac:spMkLst>
            <pc:docMk/>
            <pc:sldMk cId="4151494853" sldId="405"/>
            <ac:spMk id="203" creationId="{9561C6EE-55A0-42D9-8300-908FB872E6B6}"/>
          </ac:spMkLst>
        </pc:spChg>
        <pc:spChg chg="mod topLvl">
          <ac:chgData name="hassan MH" userId="84cd2103f36ef0dc" providerId="LiveId" clId="{503E8875-88F6-4C29-BD5A-496F9A349BB6}" dt="2022-04-24T15:10:03.904" v="1069" actId="164"/>
          <ac:spMkLst>
            <pc:docMk/>
            <pc:sldMk cId="4151494853" sldId="405"/>
            <ac:spMk id="205" creationId="{4B63D845-3792-4B13-B448-F412114C3776}"/>
          </ac:spMkLst>
        </pc:spChg>
        <pc:spChg chg="mod topLvl">
          <ac:chgData name="hassan MH" userId="84cd2103f36ef0dc" providerId="LiveId" clId="{503E8875-88F6-4C29-BD5A-496F9A349BB6}" dt="2022-04-24T15:10:03.904" v="1069" actId="164"/>
          <ac:spMkLst>
            <pc:docMk/>
            <pc:sldMk cId="4151494853" sldId="405"/>
            <ac:spMk id="206" creationId="{9EB8EFB5-423E-43A1-A5B2-2AC0CFC73248}"/>
          </ac:spMkLst>
        </pc:spChg>
        <pc:spChg chg="mod topLvl">
          <ac:chgData name="hassan MH" userId="84cd2103f36ef0dc" providerId="LiveId" clId="{503E8875-88F6-4C29-BD5A-496F9A349BB6}" dt="2022-04-24T15:10:03.904" v="1069" actId="164"/>
          <ac:spMkLst>
            <pc:docMk/>
            <pc:sldMk cId="4151494853" sldId="405"/>
            <ac:spMk id="207" creationId="{E5BDC57E-30DF-4E09-A39B-8C4C636CBA75}"/>
          </ac:spMkLst>
        </pc:spChg>
        <pc:spChg chg="mod topLvl">
          <ac:chgData name="hassan MH" userId="84cd2103f36ef0dc" providerId="LiveId" clId="{503E8875-88F6-4C29-BD5A-496F9A349BB6}" dt="2022-04-24T15:10:03.904" v="1069" actId="164"/>
          <ac:spMkLst>
            <pc:docMk/>
            <pc:sldMk cId="4151494853" sldId="405"/>
            <ac:spMk id="208" creationId="{65A9309E-41FF-4001-818F-0F83775843B9}"/>
          </ac:spMkLst>
        </pc:spChg>
        <pc:spChg chg="mod topLvl">
          <ac:chgData name="hassan MH" userId="84cd2103f36ef0dc" providerId="LiveId" clId="{503E8875-88F6-4C29-BD5A-496F9A349BB6}" dt="2022-04-24T15:10:03.904" v="1069" actId="164"/>
          <ac:spMkLst>
            <pc:docMk/>
            <pc:sldMk cId="4151494853" sldId="405"/>
            <ac:spMk id="210" creationId="{3041C90F-1929-498E-8948-AAC118E4D963}"/>
          </ac:spMkLst>
        </pc:spChg>
        <pc:spChg chg="mod topLvl">
          <ac:chgData name="hassan MH" userId="84cd2103f36ef0dc" providerId="LiveId" clId="{503E8875-88F6-4C29-BD5A-496F9A349BB6}" dt="2022-04-24T15:10:03.904" v="1069" actId="164"/>
          <ac:spMkLst>
            <pc:docMk/>
            <pc:sldMk cId="4151494853" sldId="405"/>
            <ac:spMk id="211" creationId="{5FBA4524-55AB-4AC8-8DCD-F7013AB51B4F}"/>
          </ac:spMkLst>
        </pc:spChg>
        <pc:spChg chg="mod topLvl">
          <ac:chgData name="hassan MH" userId="84cd2103f36ef0dc" providerId="LiveId" clId="{503E8875-88F6-4C29-BD5A-496F9A349BB6}" dt="2022-04-24T15:10:03.904" v="1069" actId="164"/>
          <ac:spMkLst>
            <pc:docMk/>
            <pc:sldMk cId="4151494853" sldId="405"/>
            <ac:spMk id="212" creationId="{2F8F8F36-F0A8-4383-A283-89FACD5ADD4E}"/>
          </ac:spMkLst>
        </pc:spChg>
        <pc:spChg chg="mod topLvl">
          <ac:chgData name="hassan MH" userId="84cd2103f36ef0dc" providerId="LiveId" clId="{503E8875-88F6-4C29-BD5A-496F9A349BB6}" dt="2022-04-24T15:10:03.904" v="1069" actId="164"/>
          <ac:spMkLst>
            <pc:docMk/>
            <pc:sldMk cId="4151494853" sldId="405"/>
            <ac:spMk id="213" creationId="{47FDAF23-BE1F-404C-A730-5026A13DF8DF}"/>
          </ac:spMkLst>
        </pc:spChg>
        <pc:spChg chg="mod topLvl">
          <ac:chgData name="hassan MH" userId="84cd2103f36ef0dc" providerId="LiveId" clId="{503E8875-88F6-4C29-BD5A-496F9A349BB6}" dt="2022-04-24T15:10:03.904" v="1069" actId="164"/>
          <ac:spMkLst>
            <pc:docMk/>
            <pc:sldMk cId="4151494853" sldId="405"/>
            <ac:spMk id="214" creationId="{94437683-0CF4-4080-9BE0-5972F7991B61}"/>
          </ac:spMkLst>
        </pc:spChg>
        <pc:spChg chg="mod topLvl">
          <ac:chgData name="hassan MH" userId="84cd2103f36ef0dc" providerId="LiveId" clId="{503E8875-88F6-4C29-BD5A-496F9A349BB6}" dt="2022-04-24T15:10:03.904" v="1069" actId="164"/>
          <ac:spMkLst>
            <pc:docMk/>
            <pc:sldMk cId="4151494853" sldId="405"/>
            <ac:spMk id="215" creationId="{831F689E-6805-48D8-AFE9-CD6BD0A34F5D}"/>
          </ac:spMkLst>
        </pc:spChg>
        <pc:spChg chg="mod topLvl">
          <ac:chgData name="hassan MH" userId="84cd2103f36ef0dc" providerId="LiveId" clId="{503E8875-88F6-4C29-BD5A-496F9A349BB6}" dt="2022-04-24T15:10:03.904" v="1069" actId="164"/>
          <ac:spMkLst>
            <pc:docMk/>
            <pc:sldMk cId="4151494853" sldId="405"/>
            <ac:spMk id="216" creationId="{0A947ADF-FF41-4BE0-B0B7-4371FD961EFF}"/>
          </ac:spMkLst>
        </pc:spChg>
        <pc:spChg chg="mod topLvl">
          <ac:chgData name="hassan MH" userId="84cd2103f36ef0dc" providerId="LiveId" clId="{503E8875-88F6-4C29-BD5A-496F9A349BB6}" dt="2022-04-24T15:10:03.904" v="1069" actId="164"/>
          <ac:spMkLst>
            <pc:docMk/>
            <pc:sldMk cId="4151494853" sldId="405"/>
            <ac:spMk id="217" creationId="{34842CF3-8880-4942-9353-3F3733D1FC16}"/>
          </ac:spMkLst>
        </pc:spChg>
        <pc:spChg chg="mod topLvl">
          <ac:chgData name="hassan MH" userId="84cd2103f36ef0dc" providerId="LiveId" clId="{503E8875-88F6-4C29-BD5A-496F9A349BB6}" dt="2022-04-24T15:10:03.904" v="1069" actId="164"/>
          <ac:spMkLst>
            <pc:docMk/>
            <pc:sldMk cId="4151494853" sldId="405"/>
            <ac:spMk id="218" creationId="{C736328C-609A-464F-86D1-46349E65730D}"/>
          </ac:spMkLst>
        </pc:spChg>
        <pc:spChg chg="mod topLvl">
          <ac:chgData name="hassan MH" userId="84cd2103f36ef0dc" providerId="LiveId" clId="{503E8875-88F6-4C29-BD5A-496F9A349BB6}" dt="2022-04-24T15:10:03.904" v="1069" actId="164"/>
          <ac:spMkLst>
            <pc:docMk/>
            <pc:sldMk cId="4151494853" sldId="405"/>
            <ac:spMk id="219" creationId="{0924493A-FD86-447D-8EC4-01E12D17AB48}"/>
          </ac:spMkLst>
        </pc:spChg>
        <pc:spChg chg="mod topLvl">
          <ac:chgData name="hassan MH" userId="84cd2103f36ef0dc" providerId="LiveId" clId="{503E8875-88F6-4C29-BD5A-496F9A349BB6}" dt="2022-04-24T15:10:03.904" v="1069" actId="164"/>
          <ac:spMkLst>
            <pc:docMk/>
            <pc:sldMk cId="4151494853" sldId="405"/>
            <ac:spMk id="220" creationId="{D70C96A6-29CE-4E20-A79D-07C1B3A155B7}"/>
          </ac:spMkLst>
        </pc:spChg>
        <pc:spChg chg="mod topLvl">
          <ac:chgData name="hassan MH" userId="84cd2103f36ef0dc" providerId="LiveId" clId="{503E8875-88F6-4C29-BD5A-496F9A349BB6}" dt="2022-04-24T15:10:03.904" v="1069" actId="164"/>
          <ac:spMkLst>
            <pc:docMk/>
            <pc:sldMk cId="4151494853" sldId="405"/>
            <ac:spMk id="221" creationId="{8C91388A-11CA-4C9B-B5BA-D314C1D8CBF9}"/>
          </ac:spMkLst>
        </pc:spChg>
        <pc:spChg chg="mod topLvl">
          <ac:chgData name="hassan MH" userId="84cd2103f36ef0dc" providerId="LiveId" clId="{503E8875-88F6-4C29-BD5A-496F9A349BB6}" dt="2022-04-24T15:10:03.904" v="1069" actId="164"/>
          <ac:spMkLst>
            <pc:docMk/>
            <pc:sldMk cId="4151494853" sldId="405"/>
            <ac:spMk id="222" creationId="{D8E4DE46-9BF5-41BB-84F1-C56AB44A798A}"/>
          </ac:spMkLst>
        </pc:spChg>
        <pc:spChg chg="mod topLvl">
          <ac:chgData name="hassan MH" userId="84cd2103f36ef0dc" providerId="LiveId" clId="{503E8875-88F6-4C29-BD5A-496F9A349BB6}" dt="2022-04-24T15:10:03.904" v="1069" actId="164"/>
          <ac:spMkLst>
            <pc:docMk/>
            <pc:sldMk cId="4151494853" sldId="405"/>
            <ac:spMk id="224" creationId="{AA051BA2-9C39-4B53-AE42-A66A62951589}"/>
          </ac:spMkLst>
        </pc:spChg>
        <pc:spChg chg="mod topLvl">
          <ac:chgData name="hassan MH" userId="84cd2103f36ef0dc" providerId="LiveId" clId="{503E8875-88F6-4C29-BD5A-496F9A349BB6}" dt="2022-04-24T15:10:03.904" v="1069" actId="164"/>
          <ac:spMkLst>
            <pc:docMk/>
            <pc:sldMk cId="4151494853" sldId="405"/>
            <ac:spMk id="225" creationId="{BBE84DC9-F6FD-4F59-A135-812C2E0A7FAC}"/>
          </ac:spMkLst>
        </pc:spChg>
        <pc:spChg chg="mod topLvl">
          <ac:chgData name="hassan MH" userId="84cd2103f36ef0dc" providerId="LiveId" clId="{503E8875-88F6-4C29-BD5A-496F9A349BB6}" dt="2022-04-24T15:10:03.904" v="1069" actId="164"/>
          <ac:spMkLst>
            <pc:docMk/>
            <pc:sldMk cId="4151494853" sldId="405"/>
            <ac:spMk id="227" creationId="{6701A69A-98F5-4DC8-AE91-29E60225D37D}"/>
          </ac:spMkLst>
        </pc:spChg>
        <pc:spChg chg="mod topLvl">
          <ac:chgData name="hassan MH" userId="84cd2103f36ef0dc" providerId="LiveId" clId="{503E8875-88F6-4C29-BD5A-496F9A349BB6}" dt="2022-04-24T15:10:03.904" v="1069" actId="164"/>
          <ac:spMkLst>
            <pc:docMk/>
            <pc:sldMk cId="4151494853" sldId="405"/>
            <ac:spMk id="229" creationId="{7480A88B-EC6E-444A-9CD3-1A97DB13CE91}"/>
          </ac:spMkLst>
        </pc:spChg>
        <pc:spChg chg="mod topLvl">
          <ac:chgData name="hassan MH" userId="84cd2103f36ef0dc" providerId="LiveId" clId="{503E8875-88F6-4C29-BD5A-496F9A349BB6}" dt="2022-04-24T15:10:03.904" v="1069" actId="164"/>
          <ac:spMkLst>
            <pc:docMk/>
            <pc:sldMk cId="4151494853" sldId="405"/>
            <ac:spMk id="230" creationId="{1D38BCF2-1F8B-41A7-8486-3AE62FA60556}"/>
          </ac:spMkLst>
        </pc:spChg>
        <pc:spChg chg="mod topLvl">
          <ac:chgData name="hassan MH" userId="84cd2103f36ef0dc" providerId="LiveId" clId="{503E8875-88F6-4C29-BD5A-496F9A349BB6}" dt="2022-04-24T15:10:03.904" v="1069" actId="164"/>
          <ac:spMkLst>
            <pc:docMk/>
            <pc:sldMk cId="4151494853" sldId="405"/>
            <ac:spMk id="231" creationId="{0D79B0A5-4701-47EA-9A8A-C37D3AED08E2}"/>
          </ac:spMkLst>
        </pc:spChg>
        <pc:spChg chg="mod topLvl">
          <ac:chgData name="hassan MH" userId="84cd2103f36ef0dc" providerId="LiveId" clId="{503E8875-88F6-4C29-BD5A-496F9A349BB6}" dt="2022-04-24T15:10:03.904" v="1069" actId="164"/>
          <ac:spMkLst>
            <pc:docMk/>
            <pc:sldMk cId="4151494853" sldId="405"/>
            <ac:spMk id="232" creationId="{9CA2081D-0353-402D-AE0C-EC898CC92BE3}"/>
          </ac:spMkLst>
        </pc:spChg>
        <pc:spChg chg="mod topLvl">
          <ac:chgData name="hassan MH" userId="84cd2103f36ef0dc" providerId="LiveId" clId="{503E8875-88F6-4C29-BD5A-496F9A349BB6}" dt="2022-04-24T15:10:03.904" v="1069" actId="164"/>
          <ac:spMkLst>
            <pc:docMk/>
            <pc:sldMk cId="4151494853" sldId="405"/>
            <ac:spMk id="236" creationId="{A3B9D622-C02B-408C-8A6D-76397B447AAA}"/>
          </ac:spMkLst>
        </pc:spChg>
        <pc:spChg chg="mod topLvl">
          <ac:chgData name="hassan MH" userId="84cd2103f36ef0dc" providerId="LiveId" clId="{503E8875-88F6-4C29-BD5A-496F9A349BB6}" dt="2022-04-24T15:10:03.904" v="1069" actId="164"/>
          <ac:spMkLst>
            <pc:docMk/>
            <pc:sldMk cId="4151494853" sldId="405"/>
            <ac:spMk id="240" creationId="{5FC7D326-697F-401E-9D78-DD6BF7316241}"/>
          </ac:spMkLst>
        </pc:spChg>
        <pc:spChg chg="mod topLvl">
          <ac:chgData name="hassan MH" userId="84cd2103f36ef0dc" providerId="LiveId" clId="{503E8875-88F6-4C29-BD5A-496F9A349BB6}" dt="2022-04-24T15:10:03.904" v="1069" actId="164"/>
          <ac:spMkLst>
            <pc:docMk/>
            <pc:sldMk cId="4151494853" sldId="405"/>
            <ac:spMk id="241" creationId="{5020E885-937E-4E43-B537-C1D760654423}"/>
          </ac:spMkLst>
        </pc:spChg>
        <pc:spChg chg="mod">
          <ac:chgData name="hassan MH" userId="84cd2103f36ef0dc" providerId="LiveId" clId="{503E8875-88F6-4C29-BD5A-496F9A349BB6}" dt="2022-04-24T15:09:44.142" v="1066" actId="164"/>
          <ac:spMkLst>
            <pc:docMk/>
            <pc:sldMk cId="4151494853" sldId="405"/>
            <ac:spMk id="243" creationId="{2F8A066F-4060-4CEF-B9EF-0633F3E76EAD}"/>
          </ac:spMkLst>
        </pc:spChg>
        <pc:spChg chg="mod">
          <ac:chgData name="hassan MH" userId="84cd2103f36ef0dc" providerId="LiveId" clId="{503E8875-88F6-4C29-BD5A-496F9A349BB6}" dt="2022-04-24T15:09:44.142" v="1066" actId="164"/>
          <ac:spMkLst>
            <pc:docMk/>
            <pc:sldMk cId="4151494853" sldId="405"/>
            <ac:spMk id="244" creationId="{76BC1D0D-8644-4B19-9402-0D996BD3E661}"/>
          </ac:spMkLst>
        </pc:spChg>
        <pc:spChg chg="mod">
          <ac:chgData name="hassan MH" userId="84cd2103f36ef0dc" providerId="LiveId" clId="{503E8875-88F6-4C29-BD5A-496F9A349BB6}" dt="2022-04-24T15:09:44.142" v="1066" actId="164"/>
          <ac:spMkLst>
            <pc:docMk/>
            <pc:sldMk cId="4151494853" sldId="405"/>
            <ac:spMk id="245" creationId="{2A8222A1-506D-4E8F-AC56-CF607A478000}"/>
          </ac:spMkLst>
        </pc:spChg>
        <pc:spChg chg="mod">
          <ac:chgData name="hassan MH" userId="84cd2103f36ef0dc" providerId="LiveId" clId="{503E8875-88F6-4C29-BD5A-496F9A349BB6}" dt="2022-04-24T15:09:44.142" v="1066" actId="164"/>
          <ac:spMkLst>
            <pc:docMk/>
            <pc:sldMk cId="4151494853" sldId="405"/>
            <ac:spMk id="246" creationId="{A6B0C1CD-24A1-4EDE-BB0B-499251FE3B60}"/>
          </ac:spMkLst>
        </pc:spChg>
        <pc:spChg chg="mod">
          <ac:chgData name="hassan MH" userId="84cd2103f36ef0dc" providerId="LiveId" clId="{503E8875-88F6-4C29-BD5A-496F9A349BB6}" dt="2022-04-24T15:09:44.142" v="1066" actId="164"/>
          <ac:spMkLst>
            <pc:docMk/>
            <pc:sldMk cId="4151494853" sldId="405"/>
            <ac:spMk id="247" creationId="{12AAF47F-E31E-4F04-BD13-7B289400B9F8}"/>
          </ac:spMkLst>
        </pc:spChg>
        <pc:spChg chg="mod">
          <ac:chgData name="hassan MH" userId="84cd2103f36ef0dc" providerId="LiveId" clId="{503E8875-88F6-4C29-BD5A-496F9A349BB6}" dt="2022-04-24T15:09:44.142" v="1066" actId="164"/>
          <ac:spMkLst>
            <pc:docMk/>
            <pc:sldMk cId="4151494853" sldId="405"/>
            <ac:spMk id="248" creationId="{80CD0480-9CA7-4063-B1F2-80AE41793ED8}"/>
          </ac:spMkLst>
        </pc:spChg>
        <pc:spChg chg="mod">
          <ac:chgData name="hassan MH" userId="84cd2103f36ef0dc" providerId="LiveId" clId="{503E8875-88F6-4C29-BD5A-496F9A349BB6}" dt="2022-04-24T15:09:44.142" v="1066" actId="164"/>
          <ac:spMkLst>
            <pc:docMk/>
            <pc:sldMk cId="4151494853" sldId="405"/>
            <ac:spMk id="249" creationId="{F84A5A46-3EB1-4936-B981-F1ACD2047EBD}"/>
          </ac:spMkLst>
        </pc:spChg>
        <pc:spChg chg="mod">
          <ac:chgData name="hassan MH" userId="84cd2103f36ef0dc" providerId="LiveId" clId="{503E8875-88F6-4C29-BD5A-496F9A349BB6}" dt="2022-04-24T15:09:44.142" v="1066" actId="164"/>
          <ac:spMkLst>
            <pc:docMk/>
            <pc:sldMk cId="4151494853" sldId="405"/>
            <ac:spMk id="250" creationId="{7E76D1DD-2B99-415F-AD20-ADAF57BF432C}"/>
          </ac:spMkLst>
        </pc:spChg>
        <pc:spChg chg="mod">
          <ac:chgData name="hassan MH" userId="84cd2103f36ef0dc" providerId="LiveId" clId="{503E8875-88F6-4C29-BD5A-496F9A349BB6}" dt="2022-04-24T15:09:44.142" v="1066" actId="164"/>
          <ac:spMkLst>
            <pc:docMk/>
            <pc:sldMk cId="4151494853" sldId="405"/>
            <ac:spMk id="251" creationId="{2C25C7F9-0BCE-4B9F-B0B3-3D309A9F2506}"/>
          </ac:spMkLst>
        </pc:spChg>
        <pc:spChg chg="mod">
          <ac:chgData name="hassan MH" userId="84cd2103f36ef0dc" providerId="LiveId" clId="{503E8875-88F6-4C29-BD5A-496F9A349BB6}" dt="2022-04-24T15:09:44.142" v="1066" actId="164"/>
          <ac:spMkLst>
            <pc:docMk/>
            <pc:sldMk cId="4151494853" sldId="405"/>
            <ac:spMk id="252" creationId="{CAEB928C-7507-4C6E-9823-FEBEADDF7963}"/>
          </ac:spMkLst>
        </pc:spChg>
        <pc:spChg chg="mod">
          <ac:chgData name="hassan MH" userId="84cd2103f36ef0dc" providerId="LiveId" clId="{503E8875-88F6-4C29-BD5A-496F9A349BB6}" dt="2022-04-24T15:09:44.142" v="1066" actId="164"/>
          <ac:spMkLst>
            <pc:docMk/>
            <pc:sldMk cId="4151494853" sldId="405"/>
            <ac:spMk id="253" creationId="{A305C4AB-2F4C-460A-97B3-4E63E8C0AEC3}"/>
          </ac:spMkLst>
        </pc:spChg>
        <pc:spChg chg="mod">
          <ac:chgData name="hassan MH" userId="84cd2103f36ef0dc" providerId="LiveId" clId="{503E8875-88F6-4C29-BD5A-496F9A349BB6}" dt="2022-04-24T15:09:44.142" v="1066" actId="164"/>
          <ac:spMkLst>
            <pc:docMk/>
            <pc:sldMk cId="4151494853" sldId="405"/>
            <ac:spMk id="254" creationId="{FC553415-B641-480A-9CB1-8C44E75E11FC}"/>
          </ac:spMkLst>
        </pc:spChg>
        <pc:spChg chg="mod">
          <ac:chgData name="hassan MH" userId="84cd2103f36ef0dc" providerId="LiveId" clId="{503E8875-88F6-4C29-BD5A-496F9A349BB6}" dt="2022-04-24T15:09:44.142" v="1066" actId="164"/>
          <ac:spMkLst>
            <pc:docMk/>
            <pc:sldMk cId="4151494853" sldId="405"/>
            <ac:spMk id="256" creationId="{55E2011C-A99A-4BAF-ADC5-8A0E1FC5AB21}"/>
          </ac:spMkLst>
        </pc:spChg>
        <pc:spChg chg="mod">
          <ac:chgData name="hassan MH" userId="84cd2103f36ef0dc" providerId="LiveId" clId="{503E8875-88F6-4C29-BD5A-496F9A349BB6}" dt="2022-04-24T15:09:44.142" v="1066" actId="164"/>
          <ac:spMkLst>
            <pc:docMk/>
            <pc:sldMk cId="4151494853" sldId="405"/>
            <ac:spMk id="257" creationId="{3DA51DEC-14B7-421C-A218-49674508734D}"/>
          </ac:spMkLst>
        </pc:spChg>
        <pc:spChg chg="mod">
          <ac:chgData name="hassan MH" userId="84cd2103f36ef0dc" providerId="LiveId" clId="{503E8875-88F6-4C29-BD5A-496F9A349BB6}" dt="2022-04-24T15:09:44.142" v="1066" actId="164"/>
          <ac:spMkLst>
            <pc:docMk/>
            <pc:sldMk cId="4151494853" sldId="405"/>
            <ac:spMk id="258" creationId="{9ABF04FC-014F-46D1-B139-D9C5D8E86E09}"/>
          </ac:spMkLst>
        </pc:spChg>
        <pc:spChg chg="mod">
          <ac:chgData name="hassan MH" userId="84cd2103f36ef0dc" providerId="LiveId" clId="{503E8875-88F6-4C29-BD5A-496F9A349BB6}" dt="2022-04-24T15:09:44.142" v="1066" actId="164"/>
          <ac:spMkLst>
            <pc:docMk/>
            <pc:sldMk cId="4151494853" sldId="405"/>
            <ac:spMk id="259" creationId="{B6F7459D-F175-4061-AA7D-FA2B6AD1BB9D}"/>
          </ac:spMkLst>
        </pc:spChg>
        <pc:spChg chg="mod">
          <ac:chgData name="hassan MH" userId="84cd2103f36ef0dc" providerId="LiveId" clId="{503E8875-88F6-4C29-BD5A-496F9A349BB6}" dt="2022-04-24T15:09:44.142" v="1066" actId="164"/>
          <ac:spMkLst>
            <pc:docMk/>
            <pc:sldMk cId="4151494853" sldId="405"/>
            <ac:spMk id="260" creationId="{81C13716-5237-4488-BBD3-62A6FB0F1B90}"/>
          </ac:spMkLst>
        </pc:spChg>
        <pc:spChg chg="mod">
          <ac:chgData name="hassan MH" userId="84cd2103f36ef0dc" providerId="LiveId" clId="{503E8875-88F6-4C29-BD5A-496F9A349BB6}" dt="2022-04-24T15:09:44.142" v="1066" actId="164"/>
          <ac:spMkLst>
            <pc:docMk/>
            <pc:sldMk cId="4151494853" sldId="405"/>
            <ac:spMk id="261" creationId="{0AF7040C-68AC-4233-A8E3-09EF25CF0052}"/>
          </ac:spMkLst>
        </pc:spChg>
        <pc:spChg chg="mod">
          <ac:chgData name="hassan MH" userId="84cd2103f36ef0dc" providerId="LiveId" clId="{503E8875-88F6-4C29-BD5A-496F9A349BB6}" dt="2022-04-24T15:09:44.142" v="1066" actId="164"/>
          <ac:spMkLst>
            <pc:docMk/>
            <pc:sldMk cId="4151494853" sldId="405"/>
            <ac:spMk id="262" creationId="{EFF2BC17-247A-4150-90CE-0B21DCE3BE10}"/>
          </ac:spMkLst>
        </pc:spChg>
        <pc:spChg chg="mod">
          <ac:chgData name="hassan MH" userId="84cd2103f36ef0dc" providerId="LiveId" clId="{503E8875-88F6-4C29-BD5A-496F9A349BB6}" dt="2022-04-24T15:09:44.142" v="1066" actId="164"/>
          <ac:spMkLst>
            <pc:docMk/>
            <pc:sldMk cId="4151494853" sldId="405"/>
            <ac:spMk id="263" creationId="{27158B80-69D2-4075-B36B-AB0610794E4F}"/>
          </ac:spMkLst>
        </pc:spChg>
        <pc:spChg chg="mod">
          <ac:chgData name="hassan MH" userId="84cd2103f36ef0dc" providerId="LiveId" clId="{503E8875-88F6-4C29-BD5A-496F9A349BB6}" dt="2022-04-24T15:09:44.142" v="1066" actId="164"/>
          <ac:spMkLst>
            <pc:docMk/>
            <pc:sldMk cId="4151494853" sldId="405"/>
            <ac:spMk id="264" creationId="{2EEA33CE-9EBC-456A-B0AC-B93BE706A20E}"/>
          </ac:spMkLst>
        </pc:spChg>
        <pc:spChg chg="mod">
          <ac:chgData name="hassan MH" userId="84cd2103f36ef0dc" providerId="LiveId" clId="{503E8875-88F6-4C29-BD5A-496F9A349BB6}" dt="2022-04-24T15:09:44.142" v="1066" actId="164"/>
          <ac:spMkLst>
            <pc:docMk/>
            <pc:sldMk cId="4151494853" sldId="405"/>
            <ac:spMk id="265" creationId="{8CDB5F7D-41C8-43E9-A499-B0E9C04250A0}"/>
          </ac:spMkLst>
        </pc:spChg>
        <pc:spChg chg="mod">
          <ac:chgData name="hassan MH" userId="84cd2103f36ef0dc" providerId="LiveId" clId="{503E8875-88F6-4C29-BD5A-496F9A349BB6}" dt="2022-04-24T15:09:44.142" v="1066" actId="164"/>
          <ac:spMkLst>
            <pc:docMk/>
            <pc:sldMk cId="4151494853" sldId="405"/>
            <ac:spMk id="266" creationId="{7D25946A-9AC8-4FF8-A48A-B1DE4619642F}"/>
          </ac:spMkLst>
        </pc:spChg>
        <pc:spChg chg="mod">
          <ac:chgData name="hassan MH" userId="84cd2103f36ef0dc" providerId="LiveId" clId="{503E8875-88F6-4C29-BD5A-496F9A349BB6}" dt="2022-04-24T15:09:44.142" v="1066" actId="164"/>
          <ac:spMkLst>
            <pc:docMk/>
            <pc:sldMk cId="4151494853" sldId="405"/>
            <ac:spMk id="268" creationId="{FA66BC17-C26B-443A-9604-87293DFE3F31}"/>
          </ac:spMkLst>
        </pc:spChg>
        <pc:spChg chg="mod">
          <ac:chgData name="hassan MH" userId="84cd2103f36ef0dc" providerId="LiveId" clId="{503E8875-88F6-4C29-BD5A-496F9A349BB6}" dt="2022-04-24T15:09:44.142" v="1066" actId="164"/>
          <ac:spMkLst>
            <pc:docMk/>
            <pc:sldMk cId="4151494853" sldId="405"/>
            <ac:spMk id="269" creationId="{22E48397-5052-4F15-BBF6-C8075D6284D5}"/>
          </ac:spMkLst>
        </pc:spChg>
        <pc:spChg chg="mod">
          <ac:chgData name="hassan MH" userId="84cd2103f36ef0dc" providerId="LiveId" clId="{503E8875-88F6-4C29-BD5A-496F9A349BB6}" dt="2022-04-24T15:09:44.142" v="1066" actId="164"/>
          <ac:spMkLst>
            <pc:docMk/>
            <pc:sldMk cId="4151494853" sldId="405"/>
            <ac:spMk id="270" creationId="{49951173-508F-4065-AE77-D76657E9CD4C}"/>
          </ac:spMkLst>
        </pc:spChg>
        <pc:spChg chg="mod">
          <ac:chgData name="hassan MH" userId="84cd2103f36ef0dc" providerId="LiveId" clId="{503E8875-88F6-4C29-BD5A-496F9A349BB6}" dt="2022-04-24T15:09:44.142" v="1066" actId="164"/>
          <ac:spMkLst>
            <pc:docMk/>
            <pc:sldMk cId="4151494853" sldId="405"/>
            <ac:spMk id="271" creationId="{8B4985E2-051C-444F-95DE-5CF6E89BC3EE}"/>
          </ac:spMkLst>
        </pc:spChg>
        <pc:spChg chg="mod">
          <ac:chgData name="hassan MH" userId="84cd2103f36ef0dc" providerId="LiveId" clId="{503E8875-88F6-4C29-BD5A-496F9A349BB6}" dt="2022-04-24T15:09:44.142" v="1066" actId="164"/>
          <ac:spMkLst>
            <pc:docMk/>
            <pc:sldMk cId="4151494853" sldId="405"/>
            <ac:spMk id="272" creationId="{CFB76F70-04E8-4C3D-8695-98E1A6A9D317}"/>
          </ac:spMkLst>
        </pc:spChg>
        <pc:spChg chg="mod">
          <ac:chgData name="hassan MH" userId="84cd2103f36ef0dc" providerId="LiveId" clId="{503E8875-88F6-4C29-BD5A-496F9A349BB6}" dt="2022-04-24T15:09:44.142" v="1066" actId="164"/>
          <ac:spMkLst>
            <pc:docMk/>
            <pc:sldMk cId="4151494853" sldId="405"/>
            <ac:spMk id="273" creationId="{AFF2F948-6968-4F94-9DD6-6E21412D132C}"/>
          </ac:spMkLst>
        </pc:spChg>
        <pc:spChg chg="mod">
          <ac:chgData name="hassan MH" userId="84cd2103f36ef0dc" providerId="LiveId" clId="{503E8875-88F6-4C29-BD5A-496F9A349BB6}" dt="2022-04-24T15:09:44.142" v="1066" actId="164"/>
          <ac:spMkLst>
            <pc:docMk/>
            <pc:sldMk cId="4151494853" sldId="405"/>
            <ac:spMk id="274" creationId="{6C57EDA8-C79B-4CB7-9A48-808039C3659B}"/>
          </ac:spMkLst>
        </pc:spChg>
        <pc:spChg chg="mod">
          <ac:chgData name="hassan MH" userId="84cd2103f36ef0dc" providerId="LiveId" clId="{503E8875-88F6-4C29-BD5A-496F9A349BB6}" dt="2022-04-24T15:09:44.142" v="1066" actId="164"/>
          <ac:spMkLst>
            <pc:docMk/>
            <pc:sldMk cId="4151494853" sldId="405"/>
            <ac:spMk id="275" creationId="{A3C04A36-D994-4252-AAC6-DD7AB547920E}"/>
          </ac:spMkLst>
        </pc:spChg>
        <pc:spChg chg="mod">
          <ac:chgData name="hassan MH" userId="84cd2103f36ef0dc" providerId="LiveId" clId="{503E8875-88F6-4C29-BD5A-496F9A349BB6}" dt="2022-04-24T15:09:44.142" v="1066" actId="164"/>
          <ac:spMkLst>
            <pc:docMk/>
            <pc:sldMk cId="4151494853" sldId="405"/>
            <ac:spMk id="276" creationId="{49276068-3A53-4A94-9A8C-D67A695B836A}"/>
          </ac:spMkLst>
        </pc:spChg>
        <pc:spChg chg="mod">
          <ac:chgData name="hassan MH" userId="84cd2103f36ef0dc" providerId="LiveId" clId="{503E8875-88F6-4C29-BD5A-496F9A349BB6}" dt="2022-04-24T15:09:44.142" v="1066" actId="164"/>
          <ac:spMkLst>
            <pc:docMk/>
            <pc:sldMk cId="4151494853" sldId="405"/>
            <ac:spMk id="277" creationId="{8FF6465F-8A03-4840-877B-96E9FFD4285A}"/>
          </ac:spMkLst>
        </pc:spChg>
        <pc:spChg chg="mod">
          <ac:chgData name="hassan MH" userId="84cd2103f36ef0dc" providerId="LiveId" clId="{503E8875-88F6-4C29-BD5A-496F9A349BB6}" dt="2022-04-24T15:09:44.142" v="1066" actId="164"/>
          <ac:spMkLst>
            <pc:docMk/>
            <pc:sldMk cId="4151494853" sldId="405"/>
            <ac:spMk id="278" creationId="{31ADA8FA-E18C-4EDD-B25D-722599FA1C0F}"/>
          </ac:spMkLst>
        </pc:spChg>
        <pc:spChg chg="mod">
          <ac:chgData name="hassan MH" userId="84cd2103f36ef0dc" providerId="LiveId" clId="{503E8875-88F6-4C29-BD5A-496F9A349BB6}" dt="2022-04-24T15:09:44.142" v="1066" actId="164"/>
          <ac:spMkLst>
            <pc:docMk/>
            <pc:sldMk cId="4151494853" sldId="405"/>
            <ac:spMk id="279" creationId="{DC0E1684-524B-4718-A48E-2F144423B08A}"/>
          </ac:spMkLst>
        </pc:spChg>
        <pc:spChg chg="mod">
          <ac:chgData name="hassan MH" userId="84cd2103f36ef0dc" providerId="LiveId" clId="{503E8875-88F6-4C29-BD5A-496F9A349BB6}" dt="2022-04-24T15:09:44.142" v="1066" actId="164"/>
          <ac:spMkLst>
            <pc:docMk/>
            <pc:sldMk cId="4151494853" sldId="405"/>
            <ac:spMk id="280" creationId="{46F28125-3819-4D62-9DE1-5ED7179A062F}"/>
          </ac:spMkLst>
        </pc:spChg>
        <pc:spChg chg="mod">
          <ac:chgData name="hassan MH" userId="84cd2103f36ef0dc" providerId="LiveId" clId="{503E8875-88F6-4C29-BD5A-496F9A349BB6}" dt="2022-04-24T15:09:44.142" v="1066" actId="164"/>
          <ac:spMkLst>
            <pc:docMk/>
            <pc:sldMk cId="4151494853" sldId="405"/>
            <ac:spMk id="281" creationId="{89122B21-B7B3-44C5-A07B-564441D87F94}"/>
          </ac:spMkLst>
        </pc:spChg>
        <pc:spChg chg="mod">
          <ac:chgData name="hassan MH" userId="84cd2103f36ef0dc" providerId="LiveId" clId="{503E8875-88F6-4C29-BD5A-496F9A349BB6}" dt="2022-04-24T15:09:44.142" v="1066" actId="164"/>
          <ac:spMkLst>
            <pc:docMk/>
            <pc:sldMk cId="4151494853" sldId="405"/>
            <ac:spMk id="282" creationId="{711114AB-B910-47A2-934A-131F8F775A75}"/>
          </ac:spMkLst>
        </pc:spChg>
        <pc:spChg chg="mod">
          <ac:chgData name="hassan MH" userId="84cd2103f36ef0dc" providerId="LiveId" clId="{503E8875-88F6-4C29-BD5A-496F9A349BB6}" dt="2022-04-24T15:09:44.142" v="1066" actId="164"/>
          <ac:spMkLst>
            <pc:docMk/>
            <pc:sldMk cId="4151494853" sldId="405"/>
            <ac:spMk id="283" creationId="{44AF28B9-F39F-4393-A9FF-FB952CDFF9BD}"/>
          </ac:spMkLst>
        </pc:spChg>
        <pc:spChg chg="mod">
          <ac:chgData name="hassan MH" userId="84cd2103f36ef0dc" providerId="LiveId" clId="{503E8875-88F6-4C29-BD5A-496F9A349BB6}" dt="2022-04-24T15:09:44.142" v="1066" actId="164"/>
          <ac:spMkLst>
            <pc:docMk/>
            <pc:sldMk cId="4151494853" sldId="405"/>
            <ac:spMk id="284" creationId="{88FDF2F8-893E-4F38-8576-6812A14055BD}"/>
          </ac:spMkLst>
        </pc:spChg>
        <pc:spChg chg="mod">
          <ac:chgData name="hassan MH" userId="84cd2103f36ef0dc" providerId="LiveId" clId="{503E8875-88F6-4C29-BD5A-496F9A349BB6}" dt="2022-04-24T15:09:44.142" v="1066" actId="164"/>
          <ac:spMkLst>
            <pc:docMk/>
            <pc:sldMk cId="4151494853" sldId="405"/>
            <ac:spMk id="285" creationId="{1B0DC547-0543-4C61-A688-9F28930FEB8D}"/>
          </ac:spMkLst>
        </pc:spChg>
        <pc:spChg chg="mod">
          <ac:chgData name="hassan MH" userId="84cd2103f36ef0dc" providerId="LiveId" clId="{503E8875-88F6-4C29-BD5A-496F9A349BB6}" dt="2022-04-24T15:09:44.142" v="1066" actId="164"/>
          <ac:spMkLst>
            <pc:docMk/>
            <pc:sldMk cId="4151494853" sldId="405"/>
            <ac:spMk id="286" creationId="{688BE746-F091-42B2-A933-4CE6E8A63709}"/>
          </ac:spMkLst>
        </pc:spChg>
        <pc:spChg chg="mod">
          <ac:chgData name="hassan MH" userId="84cd2103f36ef0dc" providerId="LiveId" clId="{503E8875-88F6-4C29-BD5A-496F9A349BB6}" dt="2022-04-24T15:09:44.142" v="1066" actId="164"/>
          <ac:spMkLst>
            <pc:docMk/>
            <pc:sldMk cId="4151494853" sldId="405"/>
            <ac:spMk id="287" creationId="{EDA75C3F-CA54-4B60-97CB-79B8ABE6BBBD}"/>
          </ac:spMkLst>
        </pc:spChg>
        <pc:spChg chg="mod">
          <ac:chgData name="hassan MH" userId="84cd2103f36ef0dc" providerId="LiveId" clId="{503E8875-88F6-4C29-BD5A-496F9A349BB6}" dt="2022-04-24T15:12:54.103" v="1095"/>
          <ac:spMkLst>
            <pc:docMk/>
            <pc:sldMk cId="4151494853" sldId="405"/>
            <ac:spMk id="293" creationId="{AE8B19F6-5448-494A-8BC4-9BF1897127F3}"/>
          </ac:spMkLst>
        </pc:spChg>
        <pc:spChg chg="mod">
          <ac:chgData name="hassan MH" userId="84cd2103f36ef0dc" providerId="LiveId" clId="{503E8875-88F6-4C29-BD5A-496F9A349BB6}" dt="2022-04-24T15:12:54.103" v="1095"/>
          <ac:spMkLst>
            <pc:docMk/>
            <pc:sldMk cId="4151494853" sldId="405"/>
            <ac:spMk id="294" creationId="{5D1D0368-9BDC-4983-BDE5-3B1DF886F4D3}"/>
          </ac:spMkLst>
        </pc:spChg>
        <pc:spChg chg="mod">
          <ac:chgData name="hassan MH" userId="84cd2103f36ef0dc" providerId="LiveId" clId="{503E8875-88F6-4C29-BD5A-496F9A349BB6}" dt="2022-04-24T15:12:54.103" v="1095"/>
          <ac:spMkLst>
            <pc:docMk/>
            <pc:sldMk cId="4151494853" sldId="405"/>
            <ac:spMk id="295" creationId="{7581B652-CE9C-413D-8F66-D9E8F061EB12}"/>
          </ac:spMkLst>
        </pc:spChg>
        <pc:spChg chg="mod">
          <ac:chgData name="hassan MH" userId="84cd2103f36ef0dc" providerId="LiveId" clId="{503E8875-88F6-4C29-BD5A-496F9A349BB6}" dt="2022-04-24T15:12:54.103" v="1095"/>
          <ac:spMkLst>
            <pc:docMk/>
            <pc:sldMk cId="4151494853" sldId="405"/>
            <ac:spMk id="296" creationId="{33ED5E52-4D80-4E32-94DB-E72F2266A9AA}"/>
          </ac:spMkLst>
        </pc:spChg>
        <pc:spChg chg="mod">
          <ac:chgData name="hassan MH" userId="84cd2103f36ef0dc" providerId="LiveId" clId="{503E8875-88F6-4C29-BD5A-496F9A349BB6}" dt="2022-04-24T15:12:54.103" v="1095"/>
          <ac:spMkLst>
            <pc:docMk/>
            <pc:sldMk cId="4151494853" sldId="405"/>
            <ac:spMk id="297" creationId="{BF262F77-9139-40C7-9876-4B99EAA337A4}"/>
          </ac:spMkLst>
        </pc:spChg>
        <pc:spChg chg="mod">
          <ac:chgData name="hassan MH" userId="84cd2103f36ef0dc" providerId="LiveId" clId="{503E8875-88F6-4C29-BD5A-496F9A349BB6}" dt="2022-04-24T15:12:54.103" v="1095"/>
          <ac:spMkLst>
            <pc:docMk/>
            <pc:sldMk cId="4151494853" sldId="405"/>
            <ac:spMk id="298" creationId="{6E1D8A0E-9E0D-44A6-AF8E-5EA3E7D7D92F}"/>
          </ac:spMkLst>
        </pc:spChg>
        <pc:spChg chg="mod">
          <ac:chgData name="hassan MH" userId="84cd2103f36ef0dc" providerId="LiveId" clId="{503E8875-88F6-4C29-BD5A-496F9A349BB6}" dt="2022-04-24T15:12:54.103" v="1095"/>
          <ac:spMkLst>
            <pc:docMk/>
            <pc:sldMk cId="4151494853" sldId="405"/>
            <ac:spMk id="299" creationId="{D18A60EE-DA03-44F5-A2FA-ACD08F136FBC}"/>
          </ac:spMkLst>
        </pc:spChg>
        <pc:spChg chg="mod">
          <ac:chgData name="hassan MH" userId="84cd2103f36ef0dc" providerId="LiveId" clId="{503E8875-88F6-4C29-BD5A-496F9A349BB6}" dt="2022-04-24T15:12:54.103" v="1095"/>
          <ac:spMkLst>
            <pc:docMk/>
            <pc:sldMk cId="4151494853" sldId="405"/>
            <ac:spMk id="300" creationId="{82571F7A-F69E-4711-B681-137D0329B3AD}"/>
          </ac:spMkLst>
        </pc:spChg>
        <pc:spChg chg="mod">
          <ac:chgData name="hassan MH" userId="84cd2103f36ef0dc" providerId="LiveId" clId="{503E8875-88F6-4C29-BD5A-496F9A349BB6}" dt="2022-04-24T15:12:54.103" v="1095"/>
          <ac:spMkLst>
            <pc:docMk/>
            <pc:sldMk cId="4151494853" sldId="405"/>
            <ac:spMk id="301" creationId="{86439A90-5DEE-4CD9-9316-FC83FC533BB6}"/>
          </ac:spMkLst>
        </pc:spChg>
        <pc:spChg chg="mod">
          <ac:chgData name="hassan MH" userId="84cd2103f36ef0dc" providerId="LiveId" clId="{503E8875-88F6-4C29-BD5A-496F9A349BB6}" dt="2022-04-24T15:12:54.103" v="1095"/>
          <ac:spMkLst>
            <pc:docMk/>
            <pc:sldMk cId="4151494853" sldId="405"/>
            <ac:spMk id="302" creationId="{4FA7BC5D-CB51-4F24-B068-5E93DE9BD47F}"/>
          </ac:spMkLst>
        </pc:spChg>
        <pc:spChg chg="mod">
          <ac:chgData name="hassan MH" userId="84cd2103f36ef0dc" providerId="LiveId" clId="{503E8875-88F6-4C29-BD5A-496F9A349BB6}" dt="2022-04-24T15:12:54.103" v="1095"/>
          <ac:spMkLst>
            <pc:docMk/>
            <pc:sldMk cId="4151494853" sldId="405"/>
            <ac:spMk id="303" creationId="{F7907D59-BA79-4A96-8F07-778ADA4584A4}"/>
          </ac:spMkLst>
        </pc:spChg>
        <pc:spChg chg="mod">
          <ac:chgData name="hassan MH" userId="84cd2103f36ef0dc" providerId="LiveId" clId="{503E8875-88F6-4C29-BD5A-496F9A349BB6}" dt="2022-04-24T15:12:54.103" v="1095"/>
          <ac:spMkLst>
            <pc:docMk/>
            <pc:sldMk cId="4151494853" sldId="405"/>
            <ac:spMk id="304" creationId="{F85BAE88-C2D3-4DC4-BA6A-5B2E1E0F7C4A}"/>
          </ac:spMkLst>
        </pc:spChg>
        <pc:spChg chg="mod">
          <ac:chgData name="hassan MH" userId="84cd2103f36ef0dc" providerId="LiveId" clId="{503E8875-88F6-4C29-BD5A-496F9A349BB6}" dt="2022-04-24T15:12:54.103" v="1095"/>
          <ac:spMkLst>
            <pc:docMk/>
            <pc:sldMk cId="4151494853" sldId="405"/>
            <ac:spMk id="306" creationId="{038E6DA1-B966-4F1E-A8B8-05411A09DCA6}"/>
          </ac:spMkLst>
        </pc:spChg>
        <pc:spChg chg="mod">
          <ac:chgData name="hassan MH" userId="84cd2103f36ef0dc" providerId="LiveId" clId="{503E8875-88F6-4C29-BD5A-496F9A349BB6}" dt="2022-04-24T15:12:54.103" v="1095"/>
          <ac:spMkLst>
            <pc:docMk/>
            <pc:sldMk cId="4151494853" sldId="405"/>
            <ac:spMk id="307" creationId="{E876B124-FD20-49B7-8291-3EF0F62A2DF9}"/>
          </ac:spMkLst>
        </pc:spChg>
        <pc:spChg chg="mod">
          <ac:chgData name="hassan MH" userId="84cd2103f36ef0dc" providerId="LiveId" clId="{503E8875-88F6-4C29-BD5A-496F9A349BB6}" dt="2022-04-24T15:12:54.103" v="1095"/>
          <ac:spMkLst>
            <pc:docMk/>
            <pc:sldMk cId="4151494853" sldId="405"/>
            <ac:spMk id="308" creationId="{37E04A34-D29B-4687-8A85-9B18109CB416}"/>
          </ac:spMkLst>
        </pc:spChg>
        <pc:spChg chg="mod">
          <ac:chgData name="hassan MH" userId="84cd2103f36ef0dc" providerId="LiveId" clId="{503E8875-88F6-4C29-BD5A-496F9A349BB6}" dt="2022-04-24T15:12:54.103" v="1095"/>
          <ac:spMkLst>
            <pc:docMk/>
            <pc:sldMk cId="4151494853" sldId="405"/>
            <ac:spMk id="309" creationId="{8E4241AD-5DDD-4B4D-A437-843E9430E2E8}"/>
          </ac:spMkLst>
        </pc:spChg>
        <pc:spChg chg="mod">
          <ac:chgData name="hassan MH" userId="84cd2103f36ef0dc" providerId="LiveId" clId="{503E8875-88F6-4C29-BD5A-496F9A349BB6}" dt="2022-04-24T15:12:54.103" v="1095"/>
          <ac:spMkLst>
            <pc:docMk/>
            <pc:sldMk cId="4151494853" sldId="405"/>
            <ac:spMk id="310" creationId="{38843F6E-85E7-4747-9631-4ED6FE85E3CB}"/>
          </ac:spMkLst>
        </pc:spChg>
        <pc:spChg chg="mod">
          <ac:chgData name="hassan MH" userId="84cd2103f36ef0dc" providerId="LiveId" clId="{503E8875-88F6-4C29-BD5A-496F9A349BB6}" dt="2022-04-24T15:12:54.103" v="1095"/>
          <ac:spMkLst>
            <pc:docMk/>
            <pc:sldMk cId="4151494853" sldId="405"/>
            <ac:spMk id="311" creationId="{715D9933-D24A-49BC-B51C-E4F4ED3BA33A}"/>
          </ac:spMkLst>
        </pc:spChg>
        <pc:spChg chg="mod">
          <ac:chgData name="hassan MH" userId="84cd2103f36ef0dc" providerId="LiveId" clId="{503E8875-88F6-4C29-BD5A-496F9A349BB6}" dt="2022-04-24T15:12:54.103" v="1095"/>
          <ac:spMkLst>
            <pc:docMk/>
            <pc:sldMk cId="4151494853" sldId="405"/>
            <ac:spMk id="316" creationId="{87F5B70A-5047-4C32-B207-CDDEA8C2A013}"/>
          </ac:spMkLst>
        </pc:spChg>
        <pc:spChg chg="mod">
          <ac:chgData name="hassan MH" userId="84cd2103f36ef0dc" providerId="LiveId" clId="{503E8875-88F6-4C29-BD5A-496F9A349BB6}" dt="2022-04-24T15:12:54.103" v="1095"/>
          <ac:spMkLst>
            <pc:docMk/>
            <pc:sldMk cId="4151494853" sldId="405"/>
            <ac:spMk id="317" creationId="{7A7E0376-8075-45DC-9A61-516A3B42F7E1}"/>
          </ac:spMkLst>
        </pc:spChg>
        <pc:spChg chg="mod">
          <ac:chgData name="hassan MH" userId="84cd2103f36ef0dc" providerId="LiveId" clId="{503E8875-88F6-4C29-BD5A-496F9A349BB6}" dt="2022-04-24T15:12:54.103" v="1095"/>
          <ac:spMkLst>
            <pc:docMk/>
            <pc:sldMk cId="4151494853" sldId="405"/>
            <ac:spMk id="318" creationId="{1DFD7D57-AC67-441C-A60A-45CA1EB03EF4}"/>
          </ac:spMkLst>
        </pc:spChg>
        <pc:spChg chg="mod">
          <ac:chgData name="hassan MH" userId="84cd2103f36ef0dc" providerId="LiveId" clId="{503E8875-88F6-4C29-BD5A-496F9A349BB6}" dt="2022-04-24T15:12:54.103" v="1095"/>
          <ac:spMkLst>
            <pc:docMk/>
            <pc:sldMk cId="4151494853" sldId="405"/>
            <ac:spMk id="319" creationId="{AFF18F35-3117-44B6-8116-A8FFC16568FB}"/>
          </ac:spMkLst>
        </pc:spChg>
        <pc:spChg chg="mod">
          <ac:chgData name="hassan MH" userId="84cd2103f36ef0dc" providerId="LiveId" clId="{503E8875-88F6-4C29-BD5A-496F9A349BB6}" dt="2022-04-24T15:12:54.103" v="1095"/>
          <ac:spMkLst>
            <pc:docMk/>
            <pc:sldMk cId="4151494853" sldId="405"/>
            <ac:spMk id="320" creationId="{E5EDDC8F-BC95-49F5-894C-65E1D0706A18}"/>
          </ac:spMkLst>
        </pc:spChg>
        <pc:spChg chg="mod">
          <ac:chgData name="hassan MH" userId="84cd2103f36ef0dc" providerId="LiveId" clId="{503E8875-88F6-4C29-BD5A-496F9A349BB6}" dt="2022-04-24T15:12:54.103" v="1095"/>
          <ac:spMkLst>
            <pc:docMk/>
            <pc:sldMk cId="4151494853" sldId="405"/>
            <ac:spMk id="321" creationId="{8A9DC282-A7CF-4916-9754-92BF47916CF4}"/>
          </ac:spMkLst>
        </pc:spChg>
        <pc:spChg chg="mod">
          <ac:chgData name="hassan MH" userId="84cd2103f36ef0dc" providerId="LiveId" clId="{503E8875-88F6-4C29-BD5A-496F9A349BB6}" dt="2022-04-24T15:12:54.103" v="1095"/>
          <ac:spMkLst>
            <pc:docMk/>
            <pc:sldMk cId="4151494853" sldId="405"/>
            <ac:spMk id="322" creationId="{AB738A6F-6D2B-4D4D-8220-384A458721A8}"/>
          </ac:spMkLst>
        </pc:spChg>
        <pc:spChg chg="mod">
          <ac:chgData name="hassan MH" userId="84cd2103f36ef0dc" providerId="LiveId" clId="{503E8875-88F6-4C29-BD5A-496F9A349BB6}" dt="2022-04-24T15:12:54.103" v="1095"/>
          <ac:spMkLst>
            <pc:docMk/>
            <pc:sldMk cId="4151494853" sldId="405"/>
            <ac:spMk id="329" creationId="{F62FB66D-D52B-40F2-ABF4-505CAE06EAAA}"/>
          </ac:spMkLst>
        </pc:spChg>
        <pc:spChg chg="mod">
          <ac:chgData name="hassan MH" userId="84cd2103f36ef0dc" providerId="LiveId" clId="{503E8875-88F6-4C29-BD5A-496F9A349BB6}" dt="2022-04-24T15:12:54.103" v="1095"/>
          <ac:spMkLst>
            <pc:docMk/>
            <pc:sldMk cId="4151494853" sldId="405"/>
            <ac:spMk id="330" creationId="{E97120D5-29B7-438A-9AAA-5E0A755CEA6C}"/>
          </ac:spMkLst>
        </pc:spChg>
        <pc:spChg chg="mod">
          <ac:chgData name="hassan MH" userId="84cd2103f36ef0dc" providerId="LiveId" clId="{503E8875-88F6-4C29-BD5A-496F9A349BB6}" dt="2022-04-24T15:12:54.103" v="1095"/>
          <ac:spMkLst>
            <pc:docMk/>
            <pc:sldMk cId="4151494853" sldId="405"/>
            <ac:spMk id="331" creationId="{8AB9E809-A79E-40F7-97D9-A1B0C52D1686}"/>
          </ac:spMkLst>
        </pc:spChg>
        <pc:spChg chg="mod">
          <ac:chgData name="hassan MH" userId="84cd2103f36ef0dc" providerId="LiveId" clId="{503E8875-88F6-4C29-BD5A-496F9A349BB6}" dt="2022-04-24T15:12:54.103" v="1095"/>
          <ac:spMkLst>
            <pc:docMk/>
            <pc:sldMk cId="4151494853" sldId="405"/>
            <ac:spMk id="332" creationId="{EBF8678B-DBDF-4836-90DF-5D98FF9BAF73}"/>
          </ac:spMkLst>
        </pc:spChg>
        <pc:spChg chg="mod">
          <ac:chgData name="hassan MH" userId="84cd2103f36ef0dc" providerId="LiveId" clId="{503E8875-88F6-4C29-BD5A-496F9A349BB6}" dt="2022-04-24T15:12:54.103" v="1095"/>
          <ac:spMkLst>
            <pc:docMk/>
            <pc:sldMk cId="4151494853" sldId="405"/>
            <ac:spMk id="333" creationId="{2B53268C-BF22-4E55-89BD-D07D3425BEA0}"/>
          </ac:spMkLst>
        </pc:spChg>
        <pc:spChg chg="mod">
          <ac:chgData name="hassan MH" userId="84cd2103f36ef0dc" providerId="LiveId" clId="{503E8875-88F6-4C29-BD5A-496F9A349BB6}" dt="2022-04-24T15:12:54.103" v="1095"/>
          <ac:spMkLst>
            <pc:docMk/>
            <pc:sldMk cId="4151494853" sldId="405"/>
            <ac:spMk id="334" creationId="{0635B371-2D69-4300-A87F-65CAF829CA4F}"/>
          </ac:spMkLst>
        </pc:spChg>
        <pc:spChg chg="mod">
          <ac:chgData name="hassan MH" userId="84cd2103f36ef0dc" providerId="LiveId" clId="{503E8875-88F6-4C29-BD5A-496F9A349BB6}" dt="2022-04-24T15:12:54.103" v="1095"/>
          <ac:spMkLst>
            <pc:docMk/>
            <pc:sldMk cId="4151494853" sldId="405"/>
            <ac:spMk id="335" creationId="{7DC80869-A44C-4095-8658-E6E131996A24}"/>
          </ac:spMkLst>
        </pc:spChg>
        <pc:spChg chg="mod">
          <ac:chgData name="hassan MH" userId="84cd2103f36ef0dc" providerId="LiveId" clId="{503E8875-88F6-4C29-BD5A-496F9A349BB6}" dt="2022-04-24T15:12:54.103" v="1095"/>
          <ac:spMkLst>
            <pc:docMk/>
            <pc:sldMk cId="4151494853" sldId="405"/>
            <ac:spMk id="336" creationId="{C68CC6E7-ABDA-4B81-AA2C-20B1FAD5CE42}"/>
          </ac:spMkLst>
        </pc:spChg>
        <pc:spChg chg="mod">
          <ac:chgData name="hassan MH" userId="84cd2103f36ef0dc" providerId="LiveId" clId="{503E8875-88F6-4C29-BD5A-496F9A349BB6}" dt="2022-04-24T15:12:54.103" v="1095"/>
          <ac:spMkLst>
            <pc:docMk/>
            <pc:sldMk cId="4151494853" sldId="405"/>
            <ac:spMk id="337" creationId="{D311C086-83BF-4B97-A8B8-3549228DD4FB}"/>
          </ac:spMkLst>
        </pc:spChg>
        <pc:spChg chg="mod">
          <ac:chgData name="hassan MH" userId="84cd2103f36ef0dc" providerId="LiveId" clId="{503E8875-88F6-4C29-BD5A-496F9A349BB6}" dt="2022-04-24T15:12:54.103" v="1095"/>
          <ac:spMkLst>
            <pc:docMk/>
            <pc:sldMk cId="4151494853" sldId="405"/>
            <ac:spMk id="338" creationId="{7F0D4A90-217F-4BC3-9F1A-2A0DA8628BD9}"/>
          </ac:spMkLst>
        </pc:spChg>
        <pc:spChg chg="mod">
          <ac:chgData name="hassan MH" userId="84cd2103f36ef0dc" providerId="LiveId" clId="{503E8875-88F6-4C29-BD5A-496F9A349BB6}" dt="2022-04-24T15:12:54.103" v="1095"/>
          <ac:spMkLst>
            <pc:docMk/>
            <pc:sldMk cId="4151494853" sldId="405"/>
            <ac:spMk id="339" creationId="{94EB7E52-F8CD-4460-B5C5-9C3EBACEBF11}"/>
          </ac:spMkLst>
        </pc:spChg>
        <pc:spChg chg="mod">
          <ac:chgData name="hassan MH" userId="84cd2103f36ef0dc" providerId="LiveId" clId="{503E8875-88F6-4C29-BD5A-496F9A349BB6}" dt="2022-04-24T15:12:54.103" v="1095"/>
          <ac:spMkLst>
            <pc:docMk/>
            <pc:sldMk cId="4151494853" sldId="405"/>
            <ac:spMk id="340" creationId="{55EB02D1-DE70-454A-AC2A-5FC98D3C7D82}"/>
          </ac:spMkLst>
        </pc:spChg>
        <pc:spChg chg="mod">
          <ac:chgData name="hassan MH" userId="84cd2103f36ef0dc" providerId="LiveId" clId="{503E8875-88F6-4C29-BD5A-496F9A349BB6}" dt="2022-04-24T15:12:54.103" v="1095"/>
          <ac:spMkLst>
            <pc:docMk/>
            <pc:sldMk cId="4151494853" sldId="405"/>
            <ac:spMk id="341" creationId="{367DFD32-AC7F-4D13-94BC-99A52F78A6F0}"/>
          </ac:spMkLst>
        </pc:spChg>
        <pc:spChg chg="mod">
          <ac:chgData name="hassan MH" userId="84cd2103f36ef0dc" providerId="LiveId" clId="{503E8875-88F6-4C29-BD5A-496F9A349BB6}" dt="2022-04-24T15:12:54.103" v="1095"/>
          <ac:spMkLst>
            <pc:docMk/>
            <pc:sldMk cId="4151494853" sldId="405"/>
            <ac:spMk id="342" creationId="{54557B21-1734-49B2-8BA2-8A464D811DD0}"/>
          </ac:spMkLst>
        </pc:spChg>
        <pc:spChg chg="mod">
          <ac:chgData name="hassan MH" userId="84cd2103f36ef0dc" providerId="LiveId" clId="{503E8875-88F6-4C29-BD5A-496F9A349BB6}" dt="2022-04-24T15:12:54.103" v="1095"/>
          <ac:spMkLst>
            <pc:docMk/>
            <pc:sldMk cId="4151494853" sldId="405"/>
            <ac:spMk id="343" creationId="{5F2A0CA8-9DDC-48D9-B5B6-B41A9E0EE47F}"/>
          </ac:spMkLst>
        </pc:spChg>
        <pc:spChg chg="mod">
          <ac:chgData name="hassan MH" userId="84cd2103f36ef0dc" providerId="LiveId" clId="{503E8875-88F6-4C29-BD5A-496F9A349BB6}" dt="2022-04-24T15:12:54.103" v="1095"/>
          <ac:spMkLst>
            <pc:docMk/>
            <pc:sldMk cId="4151494853" sldId="405"/>
            <ac:spMk id="344" creationId="{CEA7ABDB-DE44-46FA-977C-031678724E5B}"/>
          </ac:spMkLst>
        </pc:spChg>
        <pc:spChg chg="mod">
          <ac:chgData name="hassan MH" userId="84cd2103f36ef0dc" providerId="LiveId" clId="{503E8875-88F6-4C29-BD5A-496F9A349BB6}" dt="2022-04-24T15:12:54.103" v="1095"/>
          <ac:spMkLst>
            <pc:docMk/>
            <pc:sldMk cId="4151494853" sldId="405"/>
            <ac:spMk id="345" creationId="{4647372F-36C4-43EF-82B7-3076D02D574A}"/>
          </ac:spMkLst>
        </pc:spChg>
        <pc:spChg chg="mod">
          <ac:chgData name="hassan MH" userId="84cd2103f36ef0dc" providerId="LiveId" clId="{503E8875-88F6-4C29-BD5A-496F9A349BB6}" dt="2022-04-24T15:12:54.103" v="1095"/>
          <ac:spMkLst>
            <pc:docMk/>
            <pc:sldMk cId="4151494853" sldId="405"/>
            <ac:spMk id="346" creationId="{D64F9C6E-291F-409E-8600-9583A849BF3A}"/>
          </ac:spMkLst>
        </pc:spChg>
        <pc:spChg chg="mod">
          <ac:chgData name="hassan MH" userId="84cd2103f36ef0dc" providerId="LiveId" clId="{503E8875-88F6-4C29-BD5A-496F9A349BB6}" dt="2022-04-24T15:12:54.103" v="1095"/>
          <ac:spMkLst>
            <pc:docMk/>
            <pc:sldMk cId="4151494853" sldId="405"/>
            <ac:spMk id="347" creationId="{942EAB48-6AD9-4A9C-89B4-DC1BFAFEA12B}"/>
          </ac:spMkLst>
        </pc:spChg>
        <pc:spChg chg="mod">
          <ac:chgData name="hassan MH" userId="84cd2103f36ef0dc" providerId="LiveId" clId="{503E8875-88F6-4C29-BD5A-496F9A349BB6}" dt="2022-04-24T15:12:54.103" v="1095"/>
          <ac:spMkLst>
            <pc:docMk/>
            <pc:sldMk cId="4151494853" sldId="405"/>
            <ac:spMk id="348" creationId="{5FFEE2D4-7C63-4A64-A883-4067CBC4E114}"/>
          </ac:spMkLst>
        </pc:spChg>
        <pc:spChg chg="mod">
          <ac:chgData name="hassan MH" userId="84cd2103f36ef0dc" providerId="LiveId" clId="{503E8875-88F6-4C29-BD5A-496F9A349BB6}" dt="2022-04-24T15:12:54.103" v="1095"/>
          <ac:spMkLst>
            <pc:docMk/>
            <pc:sldMk cId="4151494853" sldId="405"/>
            <ac:spMk id="349" creationId="{D099D4F7-8496-4142-A63F-1ED2AE918567}"/>
          </ac:spMkLst>
        </pc:spChg>
        <pc:spChg chg="mod">
          <ac:chgData name="hassan MH" userId="84cd2103f36ef0dc" providerId="LiveId" clId="{503E8875-88F6-4C29-BD5A-496F9A349BB6}" dt="2022-04-24T15:12:54.103" v="1095"/>
          <ac:spMkLst>
            <pc:docMk/>
            <pc:sldMk cId="4151494853" sldId="405"/>
            <ac:spMk id="350" creationId="{07DB15B6-E89E-44A6-88B4-69C2081CAA9F}"/>
          </ac:spMkLst>
        </pc:spChg>
        <pc:spChg chg="mod">
          <ac:chgData name="hassan MH" userId="84cd2103f36ef0dc" providerId="LiveId" clId="{503E8875-88F6-4C29-BD5A-496F9A349BB6}" dt="2022-04-24T15:12:54.103" v="1095"/>
          <ac:spMkLst>
            <pc:docMk/>
            <pc:sldMk cId="4151494853" sldId="405"/>
            <ac:spMk id="351" creationId="{50893CA5-430E-4083-829D-94264E22C84E}"/>
          </ac:spMkLst>
        </pc:spChg>
        <pc:spChg chg="mod">
          <ac:chgData name="hassan MH" userId="84cd2103f36ef0dc" providerId="LiveId" clId="{503E8875-88F6-4C29-BD5A-496F9A349BB6}" dt="2022-04-24T15:12:54.103" v="1095"/>
          <ac:spMkLst>
            <pc:docMk/>
            <pc:sldMk cId="4151494853" sldId="405"/>
            <ac:spMk id="353" creationId="{80D188C9-A09A-4EE5-A760-EFBE478182E4}"/>
          </ac:spMkLst>
        </pc:spChg>
        <pc:spChg chg="mod">
          <ac:chgData name="hassan MH" userId="84cd2103f36ef0dc" providerId="LiveId" clId="{503E8875-88F6-4C29-BD5A-496F9A349BB6}" dt="2022-04-24T15:12:54.103" v="1095"/>
          <ac:spMkLst>
            <pc:docMk/>
            <pc:sldMk cId="4151494853" sldId="405"/>
            <ac:spMk id="354" creationId="{2C47DE37-A2E8-4C49-8586-1C6559CF74B9}"/>
          </ac:spMkLst>
        </pc:spChg>
        <pc:spChg chg="mod">
          <ac:chgData name="hassan MH" userId="84cd2103f36ef0dc" providerId="LiveId" clId="{503E8875-88F6-4C29-BD5A-496F9A349BB6}" dt="2022-04-24T15:12:54.103" v="1095"/>
          <ac:spMkLst>
            <pc:docMk/>
            <pc:sldMk cId="4151494853" sldId="405"/>
            <ac:spMk id="355" creationId="{384759A9-8736-461E-9CF4-22F2E7F3D0AC}"/>
          </ac:spMkLst>
        </pc:spChg>
        <pc:spChg chg="mod">
          <ac:chgData name="hassan MH" userId="84cd2103f36ef0dc" providerId="LiveId" clId="{503E8875-88F6-4C29-BD5A-496F9A349BB6}" dt="2022-04-24T15:12:54.103" v="1095"/>
          <ac:spMkLst>
            <pc:docMk/>
            <pc:sldMk cId="4151494853" sldId="405"/>
            <ac:spMk id="356" creationId="{E7DCB0CA-36B3-46D1-99E4-80C05B00F44E}"/>
          </ac:spMkLst>
        </pc:spChg>
        <pc:spChg chg="mod">
          <ac:chgData name="hassan MH" userId="84cd2103f36ef0dc" providerId="LiveId" clId="{503E8875-88F6-4C29-BD5A-496F9A349BB6}" dt="2022-04-24T15:12:54.103" v="1095"/>
          <ac:spMkLst>
            <pc:docMk/>
            <pc:sldMk cId="4151494853" sldId="405"/>
            <ac:spMk id="358" creationId="{08288354-9E8F-4867-A36A-74B00D748D23}"/>
          </ac:spMkLst>
        </pc:spChg>
        <pc:spChg chg="mod">
          <ac:chgData name="hassan MH" userId="84cd2103f36ef0dc" providerId="LiveId" clId="{503E8875-88F6-4C29-BD5A-496F9A349BB6}" dt="2022-04-24T15:12:54.103" v="1095"/>
          <ac:spMkLst>
            <pc:docMk/>
            <pc:sldMk cId="4151494853" sldId="405"/>
            <ac:spMk id="361" creationId="{C1A8E936-9CCF-4AA7-8CA1-2E4C7F499D17}"/>
          </ac:spMkLst>
        </pc:spChg>
        <pc:spChg chg="mod">
          <ac:chgData name="hassan MH" userId="84cd2103f36ef0dc" providerId="LiveId" clId="{503E8875-88F6-4C29-BD5A-496F9A349BB6}" dt="2022-04-24T15:12:54.103" v="1095"/>
          <ac:spMkLst>
            <pc:docMk/>
            <pc:sldMk cId="4151494853" sldId="405"/>
            <ac:spMk id="362" creationId="{D8F7C1E1-E114-4281-BBDD-8A06279B2C4B}"/>
          </ac:spMkLst>
        </pc:spChg>
        <pc:spChg chg="mod">
          <ac:chgData name="hassan MH" userId="84cd2103f36ef0dc" providerId="LiveId" clId="{503E8875-88F6-4C29-BD5A-496F9A349BB6}" dt="2022-04-24T15:12:54.103" v="1095"/>
          <ac:spMkLst>
            <pc:docMk/>
            <pc:sldMk cId="4151494853" sldId="405"/>
            <ac:spMk id="363" creationId="{EA7E9336-91AE-4183-89E1-D691F0A5D4F3}"/>
          </ac:spMkLst>
        </pc:spChg>
        <pc:spChg chg="mod">
          <ac:chgData name="hassan MH" userId="84cd2103f36ef0dc" providerId="LiveId" clId="{503E8875-88F6-4C29-BD5A-496F9A349BB6}" dt="2022-04-24T15:12:54.103" v="1095"/>
          <ac:spMkLst>
            <pc:docMk/>
            <pc:sldMk cId="4151494853" sldId="405"/>
            <ac:spMk id="365" creationId="{DD4A07A8-4F65-45F4-9A30-5C22DFE97DB3}"/>
          </ac:spMkLst>
        </pc:spChg>
        <pc:spChg chg="mod">
          <ac:chgData name="hassan MH" userId="84cd2103f36ef0dc" providerId="LiveId" clId="{503E8875-88F6-4C29-BD5A-496F9A349BB6}" dt="2022-04-24T15:12:54.103" v="1095"/>
          <ac:spMkLst>
            <pc:docMk/>
            <pc:sldMk cId="4151494853" sldId="405"/>
            <ac:spMk id="366" creationId="{84D3AFD7-FBB9-4D73-881D-BD187F9FCEF7}"/>
          </ac:spMkLst>
        </pc:spChg>
        <pc:spChg chg="mod">
          <ac:chgData name="hassan MH" userId="84cd2103f36ef0dc" providerId="LiveId" clId="{503E8875-88F6-4C29-BD5A-496F9A349BB6}" dt="2022-04-24T15:12:54.103" v="1095"/>
          <ac:spMkLst>
            <pc:docMk/>
            <pc:sldMk cId="4151494853" sldId="405"/>
            <ac:spMk id="367" creationId="{667F37FF-684E-4780-87BA-DDEA7DCBE231}"/>
          </ac:spMkLst>
        </pc:spChg>
        <pc:spChg chg="mod">
          <ac:chgData name="hassan MH" userId="84cd2103f36ef0dc" providerId="LiveId" clId="{503E8875-88F6-4C29-BD5A-496F9A349BB6}" dt="2022-04-24T15:12:54.103" v="1095"/>
          <ac:spMkLst>
            <pc:docMk/>
            <pc:sldMk cId="4151494853" sldId="405"/>
            <ac:spMk id="368" creationId="{0512B2BF-27A3-497F-AD42-806FC11F2A6A}"/>
          </ac:spMkLst>
        </pc:spChg>
        <pc:spChg chg="mod">
          <ac:chgData name="hassan MH" userId="84cd2103f36ef0dc" providerId="LiveId" clId="{503E8875-88F6-4C29-BD5A-496F9A349BB6}" dt="2022-04-24T15:12:54.103" v="1095"/>
          <ac:spMkLst>
            <pc:docMk/>
            <pc:sldMk cId="4151494853" sldId="405"/>
            <ac:spMk id="369" creationId="{05025DB1-9350-4BF1-B9E7-1F9C14263C5F}"/>
          </ac:spMkLst>
        </pc:spChg>
        <pc:spChg chg="mod">
          <ac:chgData name="hassan MH" userId="84cd2103f36ef0dc" providerId="LiveId" clId="{503E8875-88F6-4C29-BD5A-496F9A349BB6}" dt="2022-04-24T15:12:54.103" v="1095"/>
          <ac:spMkLst>
            <pc:docMk/>
            <pc:sldMk cId="4151494853" sldId="405"/>
            <ac:spMk id="370" creationId="{12E84FD7-08B8-41D4-9337-5EA72E179CC7}"/>
          </ac:spMkLst>
        </pc:spChg>
        <pc:spChg chg="mod">
          <ac:chgData name="hassan MH" userId="84cd2103f36ef0dc" providerId="LiveId" clId="{503E8875-88F6-4C29-BD5A-496F9A349BB6}" dt="2022-04-24T15:12:54.103" v="1095"/>
          <ac:spMkLst>
            <pc:docMk/>
            <pc:sldMk cId="4151494853" sldId="405"/>
            <ac:spMk id="371" creationId="{3DF54522-0255-49BF-95F3-83CE44D95EC7}"/>
          </ac:spMkLst>
        </pc:spChg>
        <pc:spChg chg="mod">
          <ac:chgData name="hassan MH" userId="84cd2103f36ef0dc" providerId="LiveId" clId="{503E8875-88F6-4C29-BD5A-496F9A349BB6}" dt="2022-04-24T15:12:54.103" v="1095"/>
          <ac:spMkLst>
            <pc:docMk/>
            <pc:sldMk cId="4151494853" sldId="405"/>
            <ac:spMk id="372" creationId="{4D139D6C-F866-4D8A-B27F-67D2AE5589F5}"/>
          </ac:spMkLst>
        </pc:spChg>
        <pc:spChg chg="mod">
          <ac:chgData name="hassan MH" userId="84cd2103f36ef0dc" providerId="LiveId" clId="{503E8875-88F6-4C29-BD5A-496F9A349BB6}" dt="2022-04-24T15:12:54.103" v="1095"/>
          <ac:spMkLst>
            <pc:docMk/>
            <pc:sldMk cId="4151494853" sldId="405"/>
            <ac:spMk id="373" creationId="{85F6267D-932B-4046-959C-E8A5330E65DB}"/>
          </ac:spMkLst>
        </pc:spChg>
        <pc:spChg chg="mod">
          <ac:chgData name="hassan MH" userId="84cd2103f36ef0dc" providerId="LiveId" clId="{503E8875-88F6-4C29-BD5A-496F9A349BB6}" dt="2022-04-24T15:12:54.103" v="1095"/>
          <ac:spMkLst>
            <pc:docMk/>
            <pc:sldMk cId="4151494853" sldId="405"/>
            <ac:spMk id="374" creationId="{966B0627-CA43-4438-8EF9-E137C55D22F0}"/>
          </ac:spMkLst>
        </pc:spChg>
        <pc:spChg chg="mod">
          <ac:chgData name="hassan MH" userId="84cd2103f36ef0dc" providerId="LiveId" clId="{503E8875-88F6-4C29-BD5A-496F9A349BB6}" dt="2022-04-24T15:12:54.103" v="1095"/>
          <ac:spMkLst>
            <pc:docMk/>
            <pc:sldMk cId="4151494853" sldId="405"/>
            <ac:spMk id="375" creationId="{D47AE6A5-ED94-4751-8EB9-A1E3FA2A0316}"/>
          </ac:spMkLst>
        </pc:spChg>
        <pc:spChg chg="mod">
          <ac:chgData name="hassan MH" userId="84cd2103f36ef0dc" providerId="LiveId" clId="{503E8875-88F6-4C29-BD5A-496F9A349BB6}" dt="2022-04-24T15:12:54.103" v="1095"/>
          <ac:spMkLst>
            <pc:docMk/>
            <pc:sldMk cId="4151494853" sldId="405"/>
            <ac:spMk id="376" creationId="{B1F772A0-64F4-4E90-87BC-08AD69FFDE43}"/>
          </ac:spMkLst>
        </pc:spChg>
        <pc:spChg chg="mod">
          <ac:chgData name="hassan MH" userId="84cd2103f36ef0dc" providerId="LiveId" clId="{503E8875-88F6-4C29-BD5A-496F9A349BB6}" dt="2022-04-24T15:12:54.103" v="1095"/>
          <ac:spMkLst>
            <pc:docMk/>
            <pc:sldMk cId="4151494853" sldId="405"/>
            <ac:spMk id="377" creationId="{E4A5963D-FB56-4DD9-B98A-427275DE5642}"/>
          </ac:spMkLst>
        </pc:spChg>
        <pc:spChg chg="mod">
          <ac:chgData name="hassan MH" userId="84cd2103f36ef0dc" providerId="LiveId" clId="{503E8875-88F6-4C29-BD5A-496F9A349BB6}" dt="2022-04-24T15:12:54.103" v="1095"/>
          <ac:spMkLst>
            <pc:docMk/>
            <pc:sldMk cId="4151494853" sldId="405"/>
            <ac:spMk id="378" creationId="{4605790E-442D-45AD-801E-6774485C746B}"/>
          </ac:spMkLst>
        </pc:spChg>
        <pc:spChg chg="mod">
          <ac:chgData name="hassan MH" userId="84cd2103f36ef0dc" providerId="LiveId" clId="{503E8875-88F6-4C29-BD5A-496F9A349BB6}" dt="2022-04-24T15:12:54.103" v="1095"/>
          <ac:spMkLst>
            <pc:docMk/>
            <pc:sldMk cId="4151494853" sldId="405"/>
            <ac:spMk id="379" creationId="{54CD8106-2C3E-465E-A8A5-63133E3E9887}"/>
          </ac:spMkLst>
        </pc:spChg>
        <pc:spChg chg="mod">
          <ac:chgData name="hassan MH" userId="84cd2103f36ef0dc" providerId="LiveId" clId="{503E8875-88F6-4C29-BD5A-496F9A349BB6}" dt="2022-04-24T15:12:54.103" v="1095"/>
          <ac:spMkLst>
            <pc:docMk/>
            <pc:sldMk cId="4151494853" sldId="405"/>
            <ac:spMk id="380" creationId="{1C32E6B5-661C-4537-8C33-D7B7A42AED9E}"/>
          </ac:spMkLst>
        </pc:spChg>
        <pc:spChg chg="mod">
          <ac:chgData name="hassan MH" userId="84cd2103f36ef0dc" providerId="LiveId" clId="{503E8875-88F6-4C29-BD5A-496F9A349BB6}" dt="2022-04-24T15:12:54.103" v="1095"/>
          <ac:spMkLst>
            <pc:docMk/>
            <pc:sldMk cId="4151494853" sldId="405"/>
            <ac:spMk id="381" creationId="{431E52DE-A0B3-4A98-879C-9721C43F99A9}"/>
          </ac:spMkLst>
        </pc:spChg>
        <pc:spChg chg="mod">
          <ac:chgData name="hassan MH" userId="84cd2103f36ef0dc" providerId="LiveId" clId="{503E8875-88F6-4C29-BD5A-496F9A349BB6}" dt="2022-04-24T15:12:54.103" v="1095"/>
          <ac:spMkLst>
            <pc:docMk/>
            <pc:sldMk cId="4151494853" sldId="405"/>
            <ac:spMk id="382" creationId="{11FF4CB4-7612-4947-BE6C-916810D2F484}"/>
          </ac:spMkLst>
        </pc:spChg>
        <pc:spChg chg="mod">
          <ac:chgData name="hassan MH" userId="84cd2103f36ef0dc" providerId="LiveId" clId="{503E8875-88F6-4C29-BD5A-496F9A349BB6}" dt="2022-04-24T15:12:54.103" v="1095"/>
          <ac:spMkLst>
            <pc:docMk/>
            <pc:sldMk cId="4151494853" sldId="405"/>
            <ac:spMk id="383" creationId="{207203F1-9333-458E-BCBE-327084C2F725}"/>
          </ac:spMkLst>
        </pc:spChg>
        <pc:spChg chg="mod">
          <ac:chgData name="hassan MH" userId="84cd2103f36ef0dc" providerId="LiveId" clId="{503E8875-88F6-4C29-BD5A-496F9A349BB6}" dt="2022-04-24T15:12:54.103" v="1095"/>
          <ac:spMkLst>
            <pc:docMk/>
            <pc:sldMk cId="4151494853" sldId="405"/>
            <ac:spMk id="384" creationId="{12240F4E-E74C-44DA-AA63-541FCCF2527C}"/>
          </ac:spMkLst>
        </pc:spChg>
        <pc:spChg chg="mod">
          <ac:chgData name="hassan MH" userId="84cd2103f36ef0dc" providerId="LiveId" clId="{503E8875-88F6-4C29-BD5A-496F9A349BB6}" dt="2022-04-24T15:12:54.103" v="1095"/>
          <ac:spMkLst>
            <pc:docMk/>
            <pc:sldMk cId="4151494853" sldId="405"/>
            <ac:spMk id="385" creationId="{E982C28D-503C-4339-A051-09BD6EA36C80}"/>
          </ac:spMkLst>
        </pc:spChg>
        <pc:spChg chg="mod">
          <ac:chgData name="hassan MH" userId="84cd2103f36ef0dc" providerId="LiveId" clId="{503E8875-88F6-4C29-BD5A-496F9A349BB6}" dt="2022-04-24T15:12:54.103" v="1095"/>
          <ac:spMkLst>
            <pc:docMk/>
            <pc:sldMk cId="4151494853" sldId="405"/>
            <ac:spMk id="386" creationId="{FB7BBB0C-ADCD-49DB-9614-26E6450829CE}"/>
          </ac:spMkLst>
        </pc:spChg>
        <pc:spChg chg="mod">
          <ac:chgData name="hassan MH" userId="84cd2103f36ef0dc" providerId="LiveId" clId="{503E8875-88F6-4C29-BD5A-496F9A349BB6}" dt="2022-04-24T15:12:54.103" v="1095"/>
          <ac:spMkLst>
            <pc:docMk/>
            <pc:sldMk cId="4151494853" sldId="405"/>
            <ac:spMk id="387" creationId="{A926E091-78E8-424E-B167-B893D9B622EC}"/>
          </ac:spMkLst>
        </pc:spChg>
        <pc:spChg chg="mod">
          <ac:chgData name="hassan MH" userId="84cd2103f36ef0dc" providerId="LiveId" clId="{503E8875-88F6-4C29-BD5A-496F9A349BB6}" dt="2022-04-24T15:13:59.108" v="1109"/>
          <ac:spMkLst>
            <pc:docMk/>
            <pc:sldMk cId="4151494853" sldId="405"/>
            <ac:spMk id="390" creationId="{C5709221-B91A-4461-9651-C4DAE5D4EBD6}"/>
          </ac:spMkLst>
        </pc:spChg>
        <pc:spChg chg="mod">
          <ac:chgData name="hassan MH" userId="84cd2103f36ef0dc" providerId="LiveId" clId="{503E8875-88F6-4C29-BD5A-496F9A349BB6}" dt="2022-04-24T15:13:59.108" v="1109"/>
          <ac:spMkLst>
            <pc:docMk/>
            <pc:sldMk cId="4151494853" sldId="405"/>
            <ac:spMk id="391" creationId="{184E7E52-0231-4B1E-B473-C9DBCCA63394}"/>
          </ac:spMkLst>
        </pc:spChg>
        <pc:spChg chg="mod">
          <ac:chgData name="hassan MH" userId="84cd2103f36ef0dc" providerId="LiveId" clId="{503E8875-88F6-4C29-BD5A-496F9A349BB6}" dt="2022-04-24T15:13:59.108" v="1109"/>
          <ac:spMkLst>
            <pc:docMk/>
            <pc:sldMk cId="4151494853" sldId="405"/>
            <ac:spMk id="392" creationId="{8E3E5166-4091-4CAF-AAA6-E991BAC3E2AB}"/>
          </ac:spMkLst>
        </pc:spChg>
        <pc:spChg chg="mod">
          <ac:chgData name="hassan MH" userId="84cd2103f36ef0dc" providerId="LiveId" clId="{503E8875-88F6-4C29-BD5A-496F9A349BB6}" dt="2022-04-24T15:13:59.108" v="1109"/>
          <ac:spMkLst>
            <pc:docMk/>
            <pc:sldMk cId="4151494853" sldId="405"/>
            <ac:spMk id="398" creationId="{B8BD2C6A-CA76-46FB-AA0D-7442A89252BF}"/>
          </ac:spMkLst>
        </pc:spChg>
        <pc:spChg chg="mod">
          <ac:chgData name="hassan MH" userId="84cd2103f36ef0dc" providerId="LiveId" clId="{503E8875-88F6-4C29-BD5A-496F9A349BB6}" dt="2022-04-24T15:13:59.108" v="1109"/>
          <ac:spMkLst>
            <pc:docMk/>
            <pc:sldMk cId="4151494853" sldId="405"/>
            <ac:spMk id="399" creationId="{77E7F5AE-2B38-4521-B78A-21595E25347D}"/>
          </ac:spMkLst>
        </pc:spChg>
        <pc:spChg chg="mod">
          <ac:chgData name="hassan MH" userId="84cd2103f36ef0dc" providerId="LiveId" clId="{503E8875-88F6-4C29-BD5A-496F9A349BB6}" dt="2022-04-24T15:13:59.108" v="1109"/>
          <ac:spMkLst>
            <pc:docMk/>
            <pc:sldMk cId="4151494853" sldId="405"/>
            <ac:spMk id="400" creationId="{50CDC2B5-E43B-462B-A8F8-6953E30AC4A1}"/>
          </ac:spMkLst>
        </pc:spChg>
        <pc:spChg chg="mod">
          <ac:chgData name="hassan MH" userId="84cd2103f36ef0dc" providerId="LiveId" clId="{503E8875-88F6-4C29-BD5A-496F9A349BB6}" dt="2022-04-24T15:13:59.108" v="1109"/>
          <ac:spMkLst>
            <pc:docMk/>
            <pc:sldMk cId="4151494853" sldId="405"/>
            <ac:spMk id="401" creationId="{BAA5F4E3-21CA-4EFB-AD30-8038AE7CF59A}"/>
          </ac:spMkLst>
        </pc:spChg>
        <pc:spChg chg="mod">
          <ac:chgData name="hassan MH" userId="84cd2103f36ef0dc" providerId="LiveId" clId="{503E8875-88F6-4C29-BD5A-496F9A349BB6}" dt="2022-04-24T15:13:59.108" v="1109"/>
          <ac:spMkLst>
            <pc:docMk/>
            <pc:sldMk cId="4151494853" sldId="405"/>
            <ac:spMk id="402" creationId="{A140509C-1AFC-446A-B776-F9803F982F8E}"/>
          </ac:spMkLst>
        </pc:spChg>
        <pc:spChg chg="mod">
          <ac:chgData name="hassan MH" userId="84cd2103f36ef0dc" providerId="LiveId" clId="{503E8875-88F6-4C29-BD5A-496F9A349BB6}" dt="2022-04-24T15:13:59.108" v="1109"/>
          <ac:spMkLst>
            <pc:docMk/>
            <pc:sldMk cId="4151494853" sldId="405"/>
            <ac:spMk id="403" creationId="{D2630EE6-1AF6-4F70-85B8-E72E7F45883C}"/>
          </ac:spMkLst>
        </pc:spChg>
        <pc:spChg chg="mod">
          <ac:chgData name="hassan MH" userId="84cd2103f36ef0dc" providerId="LiveId" clId="{503E8875-88F6-4C29-BD5A-496F9A349BB6}" dt="2022-04-24T15:13:59.108" v="1109"/>
          <ac:spMkLst>
            <pc:docMk/>
            <pc:sldMk cId="4151494853" sldId="405"/>
            <ac:spMk id="404" creationId="{B7227EEE-1D70-413A-80E3-77B381540AB7}"/>
          </ac:spMkLst>
        </pc:spChg>
        <pc:spChg chg="mod">
          <ac:chgData name="hassan MH" userId="84cd2103f36ef0dc" providerId="LiveId" clId="{503E8875-88F6-4C29-BD5A-496F9A349BB6}" dt="2022-04-24T15:13:59.108" v="1109"/>
          <ac:spMkLst>
            <pc:docMk/>
            <pc:sldMk cId="4151494853" sldId="405"/>
            <ac:spMk id="405" creationId="{299D31DB-833E-4720-9707-1EDAF3600A19}"/>
          </ac:spMkLst>
        </pc:spChg>
        <pc:spChg chg="mod">
          <ac:chgData name="hassan MH" userId="84cd2103f36ef0dc" providerId="LiveId" clId="{503E8875-88F6-4C29-BD5A-496F9A349BB6}" dt="2022-04-24T15:13:59.108" v="1109"/>
          <ac:spMkLst>
            <pc:docMk/>
            <pc:sldMk cId="4151494853" sldId="405"/>
            <ac:spMk id="406" creationId="{CA1838EF-FAC0-4AE3-9879-50B623078533}"/>
          </ac:spMkLst>
        </pc:spChg>
        <pc:spChg chg="mod">
          <ac:chgData name="hassan MH" userId="84cd2103f36ef0dc" providerId="LiveId" clId="{503E8875-88F6-4C29-BD5A-496F9A349BB6}" dt="2022-04-24T15:13:59.108" v="1109"/>
          <ac:spMkLst>
            <pc:docMk/>
            <pc:sldMk cId="4151494853" sldId="405"/>
            <ac:spMk id="407" creationId="{AFA623AD-24A3-43D4-A578-56216718515A}"/>
          </ac:spMkLst>
        </pc:spChg>
        <pc:spChg chg="mod">
          <ac:chgData name="hassan MH" userId="84cd2103f36ef0dc" providerId="LiveId" clId="{503E8875-88F6-4C29-BD5A-496F9A349BB6}" dt="2022-04-24T15:13:59.108" v="1109"/>
          <ac:spMkLst>
            <pc:docMk/>
            <pc:sldMk cId="4151494853" sldId="405"/>
            <ac:spMk id="408" creationId="{328EBDF9-16D7-4672-AB53-5CC6C7B51A1C}"/>
          </ac:spMkLst>
        </pc:spChg>
        <pc:spChg chg="mod">
          <ac:chgData name="hassan MH" userId="84cd2103f36ef0dc" providerId="LiveId" clId="{503E8875-88F6-4C29-BD5A-496F9A349BB6}" dt="2022-04-24T15:13:59.108" v="1109"/>
          <ac:spMkLst>
            <pc:docMk/>
            <pc:sldMk cId="4151494853" sldId="405"/>
            <ac:spMk id="409" creationId="{C4EC3F9D-7EB5-45DE-86DC-EC797062F813}"/>
          </ac:spMkLst>
        </pc:spChg>
        <pc:spChg chg="mod">
          <ac:chgData name="hassan MH" userId="84cd2103f36ef0dc" providerId="LiveId" clId="{503E8875-88F6-4C29-BD5A-496F9A349BB6}" dt="2022-04-24T15:13:59.108" v="1109"/>
          <ac:spMkLst>
            <pc:docMk/>
            <pc:sldMk cId="4151494853" sldId="405"/>
            <ac:spMk id="410" creationId="{D577F1E0-D978-490B-8518-7FA4F21137A7}"/>
          </ac:spMkLst>
        </pc:spChg>
        <pc:spChg chg="mod">
          <ac:chgData name="hassan MH" userId="84cd2103f36ef0dc" providerId="LiveId" clId="{503E8875-88F6-4C29-BD5A-496F9A349BB6}" dt="2022-04-24T15:13:59.108" v="1109"/>
          <ac:spMkLst>
            <pc:docMk/>
            <pc:sldMk cId="4151494853" sldId="405"/>
            <ac:spMk id="411" creationId="{8FDA7675-7518-4EE1-BE10-7A92B9AA139F}"/>
          </ac:spMkLst>
        </pc:spChg>
        <pc:spChg chg="mod">
          <ac:chgData name="hassan MH" userId="84cd2103f36ef0dc" providerId="LiveId" clId="{503E8875-88F6-4C29-BD5A-496F9A349BB6}" dt="2022-04-24T15:13:59.108" v="1109"/>
          <ac:spMkLst>
            <pc:docMk/>
            <pc:sldMk cId="4151494853" sldId="405"/>
            <ac:spMk id="412" creationId="{AC0A7BD5-BC98-4091-B6B8-097F4FAB1B53}"/>
          </ac:spMkLst>
        </pc:spChg>
        <pc:spChg chg="mod">
          <ac:chgData name="hassan MH" userId="84cd2103f36ef0dc" providerId="LiveId" clId="{503E8875-88F6-4C29-BD5A-496F9A349BB6}" dt="2022-04-24T15:13:59.108" v="1109"/>
          <ac:spMkLst>
            <pc:docMk/>
            <pc:sldMk cId="4151494853" sldId="405"/>
            <ac:spMk id="413" creationId="{D80A05C2-C32A-49E8-9A27-917E5932B1E2}"/>
          </ac:spMkLst>
        </pc:spChg>
        <pc:spChg chg="mod">
          <ac:chgData name="hassan MH" userId="84cd2103f36ef0dc" providerId="LiveId" clId="{503E8875-88F6-4C29-BD5A-496F9A349BB6}" dt="2022-04-24T15:13:59.108" v="1109"/>
          <ac:spMkLst>
            <pc:docMk/>
            <pc:sldMk cId="4151494853" sldId="405"/>
            <ac:spMk id="414" creationId="{6B70C199-D119-464C-94E4-7E070D069D13}"/>
          </ac:spMkLst>
        </pc:spChg>
        <pc:spChg chg="mod">
          <ac:chgData name="hassan MH" userId="84cd2103f36ef0dc" providerId="LiveId" clId="{503E8875-88F6-4C29-BD5A-496F9A349BB6}" dt="2022-04-24T15:13:59.108" v="1109"/>
          <ac:spMkLst>
            <pc:docMk/>
            <pc:sldMk cId="4151494853" sldId="405"/>
            <ac:spMk id="415" creationId="{87D92116-FA40-4DBE-93E8-798916D95958}"/>
          </ac:spMkLst>
        </pc:spChg>
        <pc:spChg chg="mod">
          <ac:chgData name="hassan MH" userId="84cd2103f36ef0dc" providerId="LiveId" clId="{503E8875-88F6-4C29-BD5A-496F9A349BB6}" dt="2022-04-24T15:13:59.108" v="1109"/>
          <ac:spMkLst>
            <pc:docMk/>
            <pc:sldMk cId="4151494853" sldId="405"/>
            <ac:spMk id="416" creationId="{BF007429-6723-44A8-A517-400FAB14A579}"/>
          </ac:spMkLst>
        </pc:spChg>
        <pc:spChg chg="mod">
          <ac:chgData name="hassan MH" userId="84cd2103f36ef0dc" providerId="LiveId" clId="{503E8875-88F6-4C29-BD5A-496F9A349BB6}" dt="2022-04-24T15:15:04.614" v="1126" actId="948"/>
          <ac:spMkLst>
            <pc:docMk/>
            <pc:sldMk cId="4151494853" sldId="405"/>
            <ac:spMk id="420" creationId="{6B5C5AE8-1716-43E8-B0C9-53C9BF1BA961}"/>
          </ac:spMkLst>
        </pc:spChg>
        <pc:spChg chg="mod">
          <ac:chgData name="hassan MH" userId="84cd2103f36ef0dc" providerId="LiveId" clId="{503E8875-88F6-4C29-BD5A-496F9A349BB6}" dt="2022-04-24T15:15:04.614" v="1126" actId="948"/>
          <ac:spMkLst>
            <pc:docMk/>
            <pc:sldMk cId="4151494853" sldId="405"/>
            <ac:spMk id="421" creationId="{D4F8B947-8FAF-48E6-9038-D5CC1F985714}"/>
          </ac:spMkLst>
        </pc:spChg>
        <pc:spChg chg="mod">
          <ac:chgData name="hassan MH" userId="84cd2103f36ef0dc" providerId="LiveId" clId="{503E8875-88F6-4C29-BD5A-496F9A349BB6}" dt="2022-04-24T15:15:04.614" v="1126" actId="948"/>
          <ac:spMkLst>
            <pc:docMk/>
            <pc:sldMk cId="4151494853" sldId="405"/>
            <ac:spMk id="422" creationId="{621C81DA-BFC5-4B05-86B1-3A751067AB5D}"/>
          </ac:spMkLst>
        </pc:spChg>
        <pc:spChg chg="mod">
          <ac:chgData name="hassan MH" userId="84cd2103f36ef0dc" providerId="LiveId" clId="{503E8875-88F6-4C29-BD5A-496F9A349BB6}" dt="2022-04-24T15:15:04.614" v="1126" actId="948"/>
          <ac:spMkLst>
            <pc:docMk/>
            <pc:sldMk cId="4151494853" sldId="405"/>
            <ac:spMk id="423" creationId="{C8C58C68-67E9-47FD-A322-ADA4C52EAAB5}"/>
          </ac:spMkLst>
        </pc:spChg>
        <pc:spChg chg="mod">
          <ac:chgData name="hassan MH" userId="84cd2103f36ef0dc" providerId="LiveId" clId="{503E8875-88F6-4C29-BD5A-496F9A349BB6}" dt="2022-04-24T15:16:09.995" v="1135"/>
          <ac:spMkLst>
            <pc:docMk/>
            <pc:sldMk cId="4151494853" sldId="405"/>
            <ac:spMk id="426" creationId="{2A4E9964-506A-4492-A62F-A422A2BBC74F}"/>
          </ac:spMkLst>
        </pc:spChg>
        <pc:spChg chg="mod">
          <ac:chgData name="hassan MH" userId="84cd2103f36ef0dc" providerId="LiveId" clId="{503E8875-88F6-4C29-BD5A-496F9A349BB6}" dt="2022-04-24T15:16:09.995" v="1135"/>
          <ac:spMkLst>
            <pc:docMk/>
            <pc:sldMk cId="4151494853" sldId="405"/>
            <ac:spMk id="427" creationId="{2C6CE050-61E2-40CC-9164-E0771C3A4DDC}"/>
          </ac:spMkLst>
        </pc:spChg>
        <pc:spChg chg="mod">
          <ac:chgData name="hassan MH" userId="84cd2103f36ef0dc" providerId="LiveId" clId="{503E8875-88F6-4C29-BD5A-496F9A349BB6}" dt="2022-04-24T15:16:09.995" v="1135"/>
          <ac:spMkLst>
            <pc:docMk/>
            <pc:sldMk cId="4151494853" sldId="405"/>
            <ac:spMk id="428" creationId="{5754AFD3-55C7-4CFA-B9CB-6059CB78B44A}"/>
          </ac:spMkLst>
        </pc:spChg>
        <pc:spChg chg="mod">
          <ac:chgData name="hassan MH" userId="84cd2103f36ef0dc" providerId="LiveId" clId="{503E8875-88F6-4C29-BD5A-496F9A349BB6}" dt="2022-04-24T15:16:09.995" v="1135"/>
          <ac:spMkLst>
            <pc:docMk/>
            <pc:sldMk cId="4151494853" sldId="405"/>
            <ac:spMk id="434" creationId="{3F2A0574-B932-474B-88EA-E7510CE7DC9F}"/>
          </ac:spMkLst>
        </pc:spChg>
        <pc:spChg chg="mod">
          <ac:chgData name="hassan MH" userId="84cd2103f36ef0dc" providerId="LiveId" clId="{503E8875-88F6-4C29-BD5A-496F9A349BB6}" dt="2022-04-24T15:16:09.995" v="1135"/>
          <ac:spMkLst>
            <pc:docMk/>
            <pc:sldMk cId="4151494853" sldId="405"/>
            <ac:spMk id="435" creationId="{D709F435-377D-4DBA-894B-B34D6ADB228F}"/>
          </ac:spMkLst>
        </pc:spChg>
        <pc:spChg chg="mod">
          <ac:chgData name="hassan MH" userId="84cd2103f36ef0dc" providerId="LiveId" clId="{503E8875-88F6-4C29-BD5A-496F9A349BB6}" dt="2022-04-24T15:16:09.995" v="1135"/>
          <ac:spMkLst>
            <pc:docMk/>
            <pc:sldMk cId="4151494853" sldId="405"/>
            <ac:spMk id="436" creationId="{8513BA24-1ACA-4047-8D43-D0E52AD95346}"/>
          </ac:spMkLst>
        </pc:spChg>
        <pc:spChg chg="mod">
          <ac:chgData name="hassan MH" userId="84cd2103f36ef0dc" providerId="LiveId" clId="{503E8875-88F6-4C29-BD5A-496F9A349BB6}" dt="2022-04-24T15:16:09.995" v="1135"/>
          <ac:spMkLst>
            <pc:docMk/>
            <pc:sldMk cId="4151494853" sldId="405"/>
            <ac:spMk id="437" creationId="{9B39BB54-A96E-4DCD-9FB4-145A435162A1}"/>
          </ac:spMkLst>
        </pc:spChg>
        <pc:spChg chg="mod">
          <ac:chgData name="hassan MH" userId="84cd2103f36ef0dc" providerId="LiveId" clId="{503E8875-88F6-4C29-BD5A-496F9A349BB6}" dt="2022-04-24T15:16:09.995" v="1135"/>
          <ac:spMkLst>
            <pc:docMk/>
            <pc:sldMk cId="4151494853" sldId="405"/>
            <ac:spMk id="438" creationId="{CABA4F28-103B-4884-B651-74B213BF1757}"/>
          </ac:spMkLst>
        </pc:spChg>
        <pc:spChg chg="mod">
          <ac:chgData name="hassan MH" userId="84cd2103f36ef0dc" providerId="LiveId" clId="{503E8875-88F6-4C29-BD5A-496F9A349BB6}" dt="2022-04-24T15:16:09.995" v="1135"/>
          <ac:spMkLst>
            <pc:docMk/>
            <pc:sldMk cId="4151494853" sldId="405"/>
            <ac:spMk id="439" creationId="{9A2118AE-EA72-4043-B2B2-6DB7415642E1}"/>
          </ac:spMkLst>
        </pc:spChg>
        <pc:spChg chg="mod">
          <ac:chgData name="hassan MH" userId="84cd2103f36ef0dc" providerId="LiveId" clId="{503E8875-88F6-4C29-BD5A-496F9A349BB6}" dt="2022-04-24T15:16:09.995" v="1135"/>
          <ac:spMkLst>
            <pc:docMk/>
            <pc:sldMk cId="4151494853" sldId="405"/>
            <ac:spMk id="440" creationId="{6AA2F3DE-DBF6-4159-93F8-43C7D0C5742F}"/>
          </ac:spMkLst>
        </pc:spChg>
        <pc:spChg chg="mod">
          <ac:chgData name="hassan MH" userId="84cd2103f36ef0dc" providerId="LiveId" clId="{503E8875-88F6-4C29-BD5A-496F9A349BB6}" dt="2022-04-24T15:16:09.995" v="1135"/>
          <ac:spMkLst>
            <pc:docMk/>
            <pc:sldMk cId="4151494853" sldId="405"/>
            <ac:spMk id="441" creationId="{01FF69E6-40C0-4805-A542-8647A07C3B33}"/>
          </ac:spMkLst>
        </pc:spChg>
        <pc:spChg chg="mod">
          <ac:chgData name="hassan MH" userId="84cd2103f36ef0dc" providerId="LiveId" clId="{503E8875-88F6-4C29-BD5A-496F9A349BB6}" dt="2022-04-24T15:16:09.995" v="1135"/>
          <ac:spMkLst>
            <pc:docMk/>
            <pc:sldMk cId="4151494853" sldId="405"/>
            <ac:spMk id="442" creationId="{6011EA54-C545-4910-AB16-F0A5707FA63E}"/>
          </ac:spMkLst>
        </pc:spChg>
        <pc:spChg chg="mod">
          <ac:chgData name="hassan MH" userId="84cd2103f36ef0dc" providerId="LiveId" clId="{503E8875-88F6-4C29-BD5A-496F9A349BB6}" dt="2022-04-24T15:16:09.995" v="1135"/>
          <ac:spMkLst>
            <pc:docMk/>
            <pc:sldMk cId="4151494853" sldId="405"/>
            <ac:spMk id="443" creationId="{F4E697E4-CFD4-4C61-A32B-E54592CFA476}"/>
          </ac:spMkLst>
        </pc:spChg>
        <pc:spChg chg="mod">
          <ac:chgData name="hassan MH" userId="84cd2103f36ef0dc" providerId="LiveId" clId="{503E8875-88F6-4C29-BD5A-496F9A349BB6}" dt="2022-04-24T15:16:09.995" v="1135"/>
          <ac:spMkLst>
            <pc:docMk/>
            <pc:sldMk cId="4151494853" sldId="405"/>
            <ac:spMk id="444" creationId="{248F4E0D-F9CE-4485-8863-418472A46C8D}"/>
          </ac:spMkLst>
        </pc:spChg>
        <pc:spChg chg="mod">
          <ac:chgData name="hassan MH" userId="84cd2103f36ef0dc" providerId="LiveId" clId="{503E8875-88F6-4C29-BD5A-496F9A349BB6}" dt="2022-04-24T15:16:09.995" v="1135"/>
          <ac:spMkLst>
            <pc:docMk/>
            <pc:sldMk cId="4151494853" sldId="405"/>
            <ac:spMk id="445" creationId="{BB16488F-0F83-40EB-A390-B3FECCB0749D}"/>
          </ac:spMkLst>
        </pc:spChg>
        <pc:spChg chg="mod">
          <ac:chgData name="hassan MH" userId="84cd2103f36ef0dc" providerId="LiveId" clId="{503E8875-88F6-4C29-BD5A-496F9A349BB6}" dt="2022-04-24T15:16:09.995" v="1135"/>
          <ac:spMkLst>
            <pc:docMk/>
            <pc:sldMk cId="4151494853" sldId="405"/>
            <ac:spMk id="446" creationId="{EF716B79-BA2F-45E1-88A1-F1C9174FDFAF}"/>
          </ac:spMkLst>
        </pc:spChg>
        <pc:spChg chg="mod">
          <ac:chgData name="hassan MH" userId="84cd2103f36ef0dc" providerId="LiveId" clId="{503E8875-88F6-4C29-BD5A-496F9A349BB6}" dt="2022-04-24T15:16:09.995" v="1135"/>
          <ac:spMkLst>
            <pc:docMk/>
            <pc:sldMk cId="4151494853" sldId="405"/>
            <ac:spMk id="447" creationId="{989EE39D-1189-41C4-8FBE-ECA8E5648D3C}"/>
          </ac:spMkLst>
        </pc:spChg>
        <pc:spChg chg="mod">
          <ac:chgData name="hassan MH" userId="84cd2103f36ef0dc" providerId="LiveId" clId="{503E8875-88F6-4C29-BD5A-496F9A349BB6}" dt="2022-04-24T15:16:09.995" v="1135"/>
          <ac:spMkLst>
            <pc:docMk/>
            <pc:sldMk cId="4151494853" sldId="405"/>
            <ac:spMk id="448" creationId="{064A8861-3627-4FC1-93ED-01DDC93387A7}"/>
          </ac:spMkLst>
        </pc:spChg>
        <pc:spChg chg="mod">
          <ac:chgData name="hassan MH" userId="84cd2103f36ef0dc" providerId="LiveId" clId="{503E8875-88F6-4C29-BD5A-496F9A349BB6}" dt="2022-04-24T15:16:09.995" v="1135"/>
          <ac:spMkLst>
            <pc:docMk/>
            <pc:sldMk cId="4151494853" sldId="405"/>
            <ac:spMk id="449" creationId="{E1DADFA5-7F0E-4360-B91D-64283CABB39F}"/>
          </ac:spMkLst>
        </pc:spChg>
        <pc:spChg chg="mod">
          <ac:chgData name="hassan MH" userId="84cd2103f36ef0dc" providerId="LiveId" clId="{503E8875-88F6-4C29-BD5A-496F9A349BB6}" dt="2022-04-24T15:16:09.995" v="1135"/>
          <ac:spMkLst>
            <pc:docMk/>
            <pc:sldMk cId="4151494853" sldId="405"/>
            <ac:spMk id="450" creationId="{B6356757-81AE-4FF0-BDC2-348D73A40C3F}"/>
          </ac:spMkLst>
        </pc:spChg>
        <pc:spChg chg="mod">
          <ac:chgData name="hassan MH" userId="84cd2103f36ef0dc" providerId="LiveId" clId="{503E8875-88F6-4C29-BD5A-496F9A349BB6}" dt="2022-04-24T15:16:09.995" v="1135"/>
          <ac:spMkLst>
            <pc:docMk/>
            <pc:sldMk cId="4151494853" sldId="405"/>
            <ac:spMk id="451" creationId="{79BB2566-1C17-4DCD-9FEF-90CFC3EB214C}"/>
          </ac:spMkLst>
        </pc:spChg>
        <pc:spChg chg="mod">
          <ac:chgData name="hassan MH" userId="84cd2103f36ef0dc" providerId="LiveId" clId="{503E8875-88F6-4C29-BD5A-496F9A349BB6}" dt="2022-04-24T15:16:09.995" v="1135"/>
          <ac:spMkLst>
            <pc:docMk/>
            <pc:sldMk cId="4151494853" sldId="405"/>
            <ac:spMk id="452" creationId="{1CDDE310-D8EB-4B0B-8D33-8E96046C3A46}"/>
          </ac:spMkLst>
        </pc:spChg>
        <pc:grpChg chg="add mod">
          <ac:chgData name="hassan MH" userId="84cd2103f36ef0dc" providerId="LiveId" clId="{503E8875-88F6-4C29-BD5A-496F9A349BB6}" dt="2022-04-24T15:09:11.341" v="1060" actId="164"/>
          <ac:grpSpMkLst>
            <pc:docMk/>
            <pc:sldMk cId="4151494853" sldId="405"/>
            <ac:grpSpMk id="2" creationId="{0AA2400D-2AF2-4B49-A11B-7BB886A75F83}"/>
          </ac:grpSpMkLst>
        </pc:grpChg>
        <pc:grpChg chg="add mod">
          <ac:chgData name="hassan MH" userId="84cd2103f36ef0dc" providerId="LiveId" clId="{503E8875-88F6-4C29-BD5A-496F9A349BB6}" dt="2022-04-24T15:09:30.655" v="1063" actId="164"/>
          <ac:grpSpMkLst>
            <pc:docMk/>
            <pc:sldMk cId="4151494853" sldId="405"/>
            <ac:grpSpMk id="4" creationId="{EA20BB66-A166-48ED-86C9-6F2709AD5F63}"/>
          </ac:grpSpMkLst>
        </pc:grpChg>
        <pc:grpChg chg="add mod">
          <ac:chgData name="hassan MH" userId="84cd2103f36ef0dc" providerId="LiveId" clId="{503E8875-88F6-4C29-BD5A-496F9A349BB6}" dt="2022-04-24T15:09:44.142" v="1066" actId="164"/>
          <ac:grpSpMkLst>
            <pc:docMk/>
            <pc:sldMk cId="4151494853" sldId="405"/>
            <ac:grpSpMk id="5" creationId="{A73A86BE-0C03-4D0B-AB2B-1CC10CBF9743}"/>
          </ac:grpSpMkLst>
        </pc:grpChg>
        <pc:grpChg chg="add del mod">
          <ac:chgData name="hassan MH" userId="84cd2103f36ef0dc" providerId="LiveId" clId="{503E8875-88F6-4C29-BD5A-496F9A349BB6}" dt="2022-04-24T15:46:40.207" v="1573" actId="21"/>
          <ac:grpSpMkLst>
            <pc:docMk/>
            <pc:sldMk cId="4151494853" sldId="405"/>
            <ac:grpSpMk id="6" creationId="{95E38318-E06F-4D27-90F4-3FA0B8DB1A6E}"/>
          </ac:grpSpMkLst>
        </pc:grpChg>
        <pc:grpChg chg="mod ord">
          <ac:chgData name="hassan MH" userId="84cd2103f36ef0dc" providerId="LiveId" clId="{503E8875-88F6-4C29-BD5A-496F9A349BB6}" dt="2022-04-24T15:16:41.336" v="1146" actId="167"/>
          <ac:grpSpMkLst>
            <pc:docMk/>
            <pc:sldMk cId="4151494853" sldId="405"/>
            <ac:grpSpMk id="106" creationId="{460820CE-3C56-4175-AD30-7048AA149007}"/>
          </ac:grpSpMkLst>
        </pc:grpChg>
        <pc:grpChg chg="mod">
          <ac:chgData name="hassan MH" userId="84cd2103f36ef0dc" providerId="LiveId" clId="{503E8875-88F6-4C29-BD5A-496F9A349BB6}" dt="2022-04-24T15:11:21.722" v="1085" actId="1076"/>
          <ac:grpSpMkLst>
            <pc:docMk/>
            <pc:sldMk cId="4151494853" sldId="405"/>
            <ac:grpSpMk id="113" creationId="{9C691681-F684-42DC-A3C2-DE051F20370F}"/>
          </ac:grpSpMkLst>
        </pc:grpChg>
        <pc:grpChg chg="add del mod">
          <ac:chgData name="hassan MH" userId="84cd2103f36ef0dc" providerId="LiveId" clId="{503E8875-88F6-4C29-BD5A-496F9A349BB6}" dt="2022-04-24T15:06:50.457" v="1027" actId="478"/>
          <ac:grpSpMkLst>
            <pc:docMk/>
            <pc:sldMk cId="4151494853" sldId="405"/>
            <ac:grpSpMk id="133" creationId="{A9452D8A-8280-4ECB-8A45-811C1CF28794}"/>
          </ac:grpSpMkLst>
        </pc:grpChg>
        <pc:grpChg chg="mod">
          <ac:chgData name="hassan MH" userId="84cd2103f36ef0dc" providerId="LiveId" clId="{503E8875-88F6-4C29-BD5A-496F9A349BB6}" dt="2022-04-24T15:06:41.147" v="1023"/>
          <ac:grpSpMkLst>
            <pc:docMk/>
            <pc:sldMk cId="4151494853" sldId="405"/>
            <ac:grpSpMk id="138" creationId="{1E091A54-6F39-46F1-A4BC-6A59AFEE0272}"/>
          </ac:grpSpMkLst>
        </pc:grpChg>
        <pc:grpChg chg="mod">
          <ac:chgData name="hassan MH" userId="84cd2103f36ef0dc" providerId="LiveId" clId="{503E8875-88F6-4C29-BD5A-496F9A349BB6}" dt="2022-04-24T15:06:41.147" v="1023"/>
          <ac:grpSpMkLst>
            <pc:docMk/>
            <pc:sldMk cId="4151494853" sldId="405"/>
            <ac:grpSpMk id="150" creationId="{73269756-C593-45F0-B9CB-84F0487CADCA}"/>
          </ac:grpSpMkLst>
        </pc:grpChg>
        <pc:grpChg chg="mod">
          <ac:chgData name="hassan MH" userId="84cd2103f36ef0dc" providerId="LiveId" clId="{503E8875-88F6-4C29-BD5A-496F9A349BB6}" dt="2022-04-24T15:06:41.147" v="1023"/>
          <ac:grpSpMkLst>
            <pc:docMk/>
            <pc:sldMk cId="4151494853" sldId="405"/>
            <ac:grpSpMk id="153" creationId="{CC6B0DED-34BE-4C91-9831-7DA2D8241D9D}"/>
          </ac:grpSpMkLst>
        </pc:grpChg>
        <pc:grpChg chg="mod">
          <ac:chgData name="hassan MH" userId="84cd2103f36ef0dc" providerId="LiveId" clId="{503E8875-88F6-4C29-BD5A-496F9A349BB6}" dt="2022-04-24T15:06:41.147" v="1023"/>
          <ac:grpSpMkLst>
            <pc:docMk/>
            <pc:sldMk cId="4151494853" sldId="405"/>
            <ac:grpSpMk id="155" creationId="{404E2BE3-0B69-4194-B938-144B5D5EC2E7}"/>
          </ac:grpSpMkLst>
        </pc:grpChg>
        <pc:grpChg chg="mod">
          <ac:chgData name="hassan MH" userId="84cd2103f36ef0dc" providerId="LiveId" clId="{503E8875-88F6-4C29-BD5A-496F9A349BB6}" dt="2022-04-24T15:06:41.147" v="1023"/>
          <ac:grpSpMkLst>
            <pc:docMk/>
            <pc:sldMk cId="4151494853" sldId="405"/>
            <ac:grpSpMk id="160" creationId="{4AA698C3-74D2-4088-9DFD-C9E576200B4A}"/>
          </ac:grpSpMkLst>
        </pc:grpChg>
        <pc:grpChg chg="mod">
          <ac:chgData name="hassan MH" userId="84cd2103f36ef0dc" providerId="LiveId" clId="{503E8875-88F6-4C29-BD5A-496F9A349BB6}" dt="2022-04-24T15:06:41.147" v="1023"/>
          <ac:grpSpMkLst>
            <pc:docMk/>
            <pc:sldMk cId="4151494853" sldId="405"/>
            <ac:grpSpMk id="161" creationId="{06B183C2-0DFB-47E0-96F6-8CA214FBB756}"/>
          </ac:grpSpMkLst>
        </pc:grpChg>
        <pc:grpChg chg="mod">
          <ac:chgData name="hassan MH" userId="84cd2103f36ef0dc" providerId="LiveId" clId="{503E8875-88F6-4C29-BD5A-496F9A349BB6}" dt="2022-04-24T15:06:41.147" v="1023"/>
          <ac:grpSpMkLst>
            <pc:docMk/>
            <pc:sldMk cId="4151494853" sldId="405"/>
            <ac:grpSpMk id="162" creationId="{4C4B950F-2BF7-40EE-BC6E-0A3914A0B3E5}"/>
          </ac:grpSpMkLst>
        </pc:grpChg>
        <pc:grpChg chg="mod">
          <ac:chgData name="hassan MH" userId="84cd2103f36ef0dc" providerId="LiveId" clId="{503E8875-88F6-4C29-BD5A-496F9A349BB6}" dt="2022-04-24T15:06:41.147" v="1023"/>
          <ac:grpSpMkLst>
            <pc:docMk/>
            <pc:sldMk cId="4151494853" sldId="405"/>
            <ac:grpSpMk id="164" creationId="{EA0E572B-8065-4CD8-86DB-E673D328C09C}"/>
          </ac:grpSpMkLst>
        </pc:grpChg>
        <pc:grpChg chg="mod">
          <ac:chgData name="hassan MH" userId="84cd2103f36ef0dc" providerId="LiveId" clId="{503E8875-88F6-4C29-BD5A-496F9A349BB6}" dt="2022-04-24T15:06:41.147" v="1023"/>
          <ac:grpSpMkLst>
            <pc:docMk/>
            <pc:sldMk cId="4151494853" sldId="405"/>
            <ac:grpSpMk id="171" creationId="{0854D8E3-234F-4A6A-AFA2-66217E7891FF}"/>
          </ac:grpSpMkLst>
        </pc:grpChg>
        <pc:grpChg chg="mod">
          <ac:chgData name="hassan MH" userId="84cd2103f36ef0dc" providerId="LiveId" clId="{503E8875-88F6-4C29-BD5A-496F9A349BB6}" dt="2022-04-24T15:06:41.147" v="1023"/>
          <ac:grpSpMkLst>
            <pc:docMk/>
            <pc:sldMk cId="4151494853" sldId="405"/>
            <ac:grpSpMk id="183" creationId="{5F6ED013-3B43-47BF-AAAE-2D68BD96E774}"/>
          </ac:grpSpMkLst>
        </pc:grpChg>
        <pc:grpChg chg="add del mod">
          <ac:chgData name="hassan MH" userId="84cd2103f36ef0dc" providerId="LiveId" clId="{503E8875-88F6-4C29-BD5A-496F9A349BB6}" dt="2022-04-24T15:08:54.379" v="1057" actId="165"/>
          <ac:grpSpMkLst>
            <pc:docMk/>
            <pc:sldMk cId="4151494853" sldId="405"/>
            <ac:grpSpMk id="204" creationId="{AEA0D200-D2D4-4977-9228-F346FE9BC275}"/>
          </ac:grpSpMkLst>
        </pc:grpChg>
        <pc:grpChg chg="mod topLvl">
          <ac:chgData name="hassan MH" userId="84cd2103f36ef0dc" providerId="LiveId" clId="{503E8875-88F6-4C29-BD5A-496F9A349BB6}" dt="2022-04-24T15:10:03.904" v="1069" actId="164"/>
          <ac:grpSpMkLst>
            <pc:docMk/>
            <pc:sldMk cId="4151494853" sldId="405"/>
            <ac:grpSpMk id="209" creationId="{EF16E066-A63F-48D0-8450-CD388D12FB19}"/>
          </ac:grpSpMkLst>
        </pc:grpChg>
        <pc:grpChg chg="mod topLvl">
          <ac:chgData name="hassan MH" userId="84cd2103f36ef0dc" providerId="LiveId" clId="{503E8875-88F6-4C29-BD5A-496F9A349BB6}" dt="2022-04-24T15:10:03.904" v="1069" actId="164"/>
          <ac:grpSpMkLst>
            <pc:docMk/>
            <pc:sldMk cId="4151494853" sldId="405"/>
            <ac:grpSpMk id="223" creationId="{9E9F4521-D6AC-4C13-A7EB-BE830ADE5401}"/>
          </ac:grpSpMkLst>
        </pc:grpChg>
        <pc:grpChg chg="mod topLvl">
          <ac:chgData name="hassan MH" userId="84cd2103f36ef0dc" providerId="LiveId" clId="{503E8875-88F6-4C29-BD5A-496F9A349BB6}" dt="2022-04-24T15:10:03.904" v="1069" actId="164"/>
          <ac:grpSpMkLst>
            <pc:docMk/>
            <pc:sldMk cId="4151494853" sldId="405"/>
            <ac:grpSpMk id="226" creationId="{4C02EAF0-556A-4660-B9FE-BA8DFE07CC12}"/>
          </ac:grpSpMkLst>
        </pc:grpChg>
        <pc:grpChg chg="mod topLvl">
          <ac:chgData name="hassan MH" userId="84cd2103f36ef0dc" providerId="LiveId" clId="{503E8875-88F6-4C29-BD5A-496F9A349BB6}" dt="2022-04-24T15:10:03.904" v="1069" actId="164"/>
          <ac:grpSpMkLst>
            <pc:docMk/>
            <pc:sldMk cId="4151494853" sldId="405"/>
            <ac:grpSpMk id="228" creationId="{295FFF9B-0E00-4725-B85A-0801F4F21867}"/>
          </ac:grpSpMkLst>
        </pc:grpChg>
        <pc:grpChg chg="mod topLvl">
          <ac:chgData name="hassan MH" userId="84cd2103f36ef0dc" providerId="LiveId" clId="{503E8875-88F6-4C29-BD5A-496F9A349BB6}" dt="2022-04-24T15:10:03.904" v="1069" actId="164"/>
          <ac:grpSpMkLst>
            <pc:docMk/>
            <pc:sldMk cId="4151494853" sldId="405"/>
            <ac:grpSpMk id="233" creationId="{30D72E7C-46C0-46F8-8D35-7AE80667E2A9}"/>
          </ac:grpSpMkLst>
        </pc:grpChg>
        <pc:grpChg chg="mod topLvl">
          <ac:chgData name="hassan MH" userId="84cd2103f36ef0dc" providerId="LiveId" clId="{503E8875-88F6-4C29-BD5A-496F9A349BB6}" dt="2022-04-24T15:10:03.904" v="1069" actId="164"/>
          <ac:grpSpMkLst>
            <pc:docMk/>
            <pc:sldMk cId="4151494853" sldId="405"/>
            <ac:grpSpMk id="234" creationId="{4933890A-B98E-4167-9797-BF03EBB3C748}"/>
          </ac:grpSpMkLst>
        </pc:grpChg>
        <pc:grpChg chg="mod topLvl">
          <ac:chgData name="hassan MH" userId="84cd2103f36ef0dc" providerId="LiveId" clId="{503E8875-88F6-4C29-BD5A-496F9A349BB6}" dt="2022-04-24T15:10:03.904" v="1069" actId="164"/>
          <ac:grpSpMkLst>
            <pc:docMk/>
            <pc:sldMk cId="4151494853" sldId="405"/>
            <ac:grpSpMk id="235" creationId="{E49818BD-DF4F-479F-92A7-7FDD41B77C4C}"/>
          </ac:grpSpMkLst>
        </pc:grpChg>
        <pc:grpChg chg="mod topLvl">
          <ac:chgData name="hassan MH" userId="84cd2103f36ef0dc" providerId="LiveId" clId="{503E8875-88F6-4C29-BD5A-496F9A349BB6}" dt="2022-04-24T15:10:03.904" v="1069" actId="164"/>
          <ac:grpSpMkLst>
            <pc:docMk/>
            <pc:sldMk cId="4151494853" sldId="405"/>
            <ac:grpSpMk id="237" creationId="{D553BB4E-44B6-4C59-B7AC-2D4FAFF0BA4A}"/>
          </ac:grpSpMkLst>
        </pc:grpChg>
        <pc:grpChg chg="mod topLvl">
          <ac:chgData name="hassan MH" userId="84cd2103f36ef0dc" providerId="LiveId" clId="{503E8875-88F6-4C29-BD5A-496F9A349BB6}" dt="2022-04-24T15:10:03.904" v="1069" actId="164"/>
          <ac:grpSpMkLst>
            <pc:docMk/>
            <pc:sldMk cId="4151494853" sldId="405"/>
            <ac:grpSpMk id="238" creationId="{595E2D81-EB06-495C-8F76-E34BEA4B9264}"/>
          </ac:grpSpMkLst>
        </pc:grpChg>
        <pc:grpChg chg="mod topLvl">
          <ac:chgData name="hassan MH" userId="84cd2103f36ef0dc" providerId="LiveId" clId="{503E8875-88F6-4C29-BD5A-496F9A349BB6}" dt="2022-04-24T15:10:03.904" v="1069" actId="164"/>
          <ac:grpSpMkLst>
            <pc:docMk/>
            <pc:sldMk cId="4151494853" sldId="405"/>
            <ac:grpSpMk id="239" creationId="{D4726456-491B-43EA-8FBA-B12584C35444}"/>
          </ac:grpSpMkLst>
        </pc:grpChg>
        <pc:grpChg chg="mod">
          <ac:chgData name="hassan MH" userId="84cd2103f36ef0dc" providerId="LiveId" clId="{503E8875-88F6-4C29-BD5A-496F9A349BB6}" dt="2022-04-24T15:09:44.142" v="1066" actId="164"/>
          <ac:grpSpMkLst>
            <pc:docMk/>
            <pc:sldMk cId="4151494853" sldId="405"/>
            <ac:grpSpMk id="242" creationId="{B96345A1-A396-48DC-95A8-1FDD9DA078CB}"/>
          </ac:grpSpMkLst>
        </pc:grpChg>
        <pc:grpChg chg="mod">
          <ac:chgData name="hassan MH" userId="84cd2103f36ef0dc" providerId="LiveId" clId="{503E8875-88F6-4C29-BD5A-496F9A349BB6}" dt="2022-04-24T15:09:44.142" v="1066" actId="164"/>
          <ac:grpSpMkLst>
            <pc:docMk/>
            <pc:sldMk cId="4151494853" sldId="405"/>
            <ac:grpSpMk id="255" creationId="{18EC8316-A4A3-491B-B49A-08D30303A6F7}"/>
          </ac:grpSpMkLst>
        </pc:grpChg>
        <pc:grpChg chg="mod">
          <ac:chgData name="hassan MH" userId="84cd2103f36ef0dc" providerId="LiveId" clId="{503E8875-88F6-4C29-BD5A-496F9A349BB6}" dt="2022-04-24T15:09:44.142" v="1066" actId="164"/>
          <ac:grpSpMkLst>
            <pc:docMk/>
            <pc:sldMk cId="4151494853" sldId="405"/>
            <ac:grpSpMk id="267" creationId="{B9AE4224-8DED-415F-8586-84C515112F0C}"/>
          </ac:grpSpMkLst>
        </pc:grpChg>
        <pc:grpChg chg="add del mod">
          <ac:chgData name="hassan MH" userId="84cd2103f36ef0dc" providerId="LiveId" clId="{503E8875-88F6-4C29-BD5A-496F9A349BB6}" dt="2022-04-24T15:13:16.950" v="1103" actId="21"/>
          <ac:grpSpMkLst>
            <pc:docMk/>
            <pc:sldMk cId="4151494853" sldId="405"/>
            <ac:grpSpMk id="292" creationId="{C17C54FF-1F94-4CF6-8568-A25B1B11AA9C}"/>
          </ac:grpSpMkLst>
        </pc:grpChg>
        <pc:grpChg chg="mod">
          <ac:chgData name="hassan MH" userId="84cd2103f36ef0dc" providerId="LiveId" clId="{503E8875-88F6-4C29-BD5A-496F9A349BB6}" dt="2022-04-24T15:12:54.103" v="1095"/>
          <ac:grpSpMkLst>
            <pc:docMk/>
            <pc:sldMk cId="4151494853" sldId="405"/>
            <ac:grpSpMk id="305" creationId="{E1660A7A-2677-4EEA-AC45-8B201AC779B0}"/>
          </ac:grpSpMkLst>
        </pc:grpChg>
        <pc:grpChg chg="mod">
          <ac:chgData name="hassan MH" userId="84cd2103f36ef0dc" providerId="LiveId" clId="{503E8875-88F6-4C29-BD5A-496F9A349BB6}" dt="2022-04-24T15:12:54.103" v="1095"/>
          <ac:grpSpMkLst>
            <pc:docMk/>
            <pc:sldMk cId="4151494853" sldId="405"/>
            <ac:grpSpMk id="312" creationId="{4C89A6E4-762E-4105-927E-977E446582C6}"/>
          </ac:grpSpMkLst>
        </pc:grpChg>
        <pc:grpChg chg="mod">
          <ac:chgData name="hassan MH" userId="84cd2103f36ef0dc" providerId="LiveId" clId="{503E8875-88F6-4C29-BD5A-496F9A349BB6}" dt="2022-04-24T15:12:54.103" v="1095"/>
          <ac:grpSpMkLst>
            <pc:docMk/>
            <pc:sldMk cId="4151494853" sldId="405"/>
            <ac:grpSpMk id="313" creationId="{FEF499F1-5634-4923-8E3C-9246303BD752}"/>
          </ac:grpSpMkLst>
        </pc:grpChg>
        <pc:grpChg chg="mod">
          <ac:chgData name="hassan MH" userId="84cd2103f36ef0dc" providerId="LiveId" clId="{503E8875-88F6-4C29-BD5A-496F9A349BB6}" dt="2022-04-24T15:12:54.103" v="1095"/>
          <ac:grpSpMkLst>
            <pc:docMk/>
            <pc:sldMk cId="4151494853" sldId="405"/>
            <ac:grpSpMk id="314" creationId="{1D005864-A24B-4BDF-8268-900CDAD4AE44}"/>
          </ac:grpSpMkLst>
        </pc:grpChg>
        <pc:grpChg chg="mod">
          <ac:chgData name="hassan MH" userId="84cd2103f36ef0dc" providerId="LiveId" clId="{503E8875-88F6-4C29-BD5A-496F9A349BB6}" dt="2022-04-24T15:12:54.103" v="1095"/>
          <ac:grpSpMkLst>
            <pc:docMk/>
            <pc:sldMk cId="4151494853" sldId="405"/>
            <ac:grpSpMk id="315" creationId="{9911BFEA-D76B-426F-BB1C-9DA10EA27707}"/>
          </ac:grpSpMkLst>
        </pc:grpChg>
        <pc:grpChg chg="mod">
          <ac:chgData name="hassan MH" userId="84cd2103f36ef0dc" providerId="LiveId" clId="{503E8875-88F6-4C29-BD5A-496F9A349BB6}" dt="2022-04-24T15:12:54.103" v="1095"/>
          <ac:grpSpMkLst>
            <pc:docMk/>
            <pc:sldMk cId="4151494853" sldId="405"/>
            <ac:grpSpMk id="323" creationId="{0F6641BE-20CF-4740-9544-C42F16551CD0}"/>
          </ac:grpSpMkLst>
        </pc:grpChg>
        <pc:grpChg chg="mod">
          <ac:chgData name="hassan MH" userId="84cd2103f36ef0dc" providerId="LiveId" clId="{503E8875-88F6-4C29-BD5A-496F9A349BB6}" dt="2022-04-24T15:12:54.103" v="1095"/>
          <ac:grpSpMkLst>
            <pc:docMk/>
            <pc:sldMk cId="4151494853" sldId="405"/>
            <ac:grpSpMk id="324" creationId="{40638D90-1451-4BBE-9D4F-56E8ACB17366}"/>
          </ac:grpSpMkLst>
        </pc:grpChg>
        <pc:grpChg chg="mod">
          <ac:chgData name="hassan MH" userId="84cd2103f36ef0dc" providerId="LiveId" clId="{503E8875-88F6-4C29-BD5A-496F9A349BB6}" dt="2022-04-24T15:12:54.103" v="1095"/>
          <ac:grpSpMkLst>
            <pc:docMk/>
            <pc:sldMk cId="4151494853" sldId="405"/>
            <ac:grpSpMk id="325" creationId="{E936CA78-BCC7-48F9-ACE8-426CE360E22B}"/>
          </ac:grpSpMkLst>
        </pc:grpChg>
        <pc:grpChg chg="mod">
          <ac:chgData name="hassan MH" userId="84cd2103f36ef0dc" providerId="LiveId" clId="{503E8875-88F6-4C29-BD5A-496F9A349BB6}" dt="2022-04-24T15:12:54.103" v="1095"/>
          <ac:grpSpMkLst>
            <pc:docMk/>
            <pc:sldMk cId="4151494853" sldId="405"/>
            <ac:grpSpMk id="326" creationId="{E4B1C55A-C6C2-4C02-89C1-F24026830A50}"/>
          </ac:grpSpMkLst>
        </pc:grpChg>
        <pc:grpChg chg="mod">
          <ac:chgData name="hassan MH" userId="84cd2103f36ef0dc" providerId="LiveId" clId="{503E8875-88F6-4C29-BD5A-496F9A349BB6}" dt="2022-04-24T15:12:54.103" v="1095"/>
          <ac:grpSpMkLst>
            <pc:docMk/>
            <pc:sldMk cId="4151494853" sldId="405"/>
            <ac:grpSpMk id="327" creationId="{0B2E9EC4-B6B1-4DC5-8C22-4260520D8706}"/>
          </ac:grpSpMkLst>
        </pc:grpChg>
        <pc:grpChg chg="mod">
          <ac:chgData name="hassan MH" userId="84cd2103f36ef0dc" providerId="LiveId" clId="{503E8875-88F6-4C29-BD5A-496F9A349BB6}" dt="2022-04-24T15:12:54.103" v="1095"/>
          <ac:grpSpMkLst>
            <pc:docMk/>
            <pc:sldMk cId="4151494853" sldId="405"/>
            <ac:grpSpMk id="328" creationId="{C416A78A-4FE1-45E7-899C-76425BB69F22}"/>
          </ac:grpSpMkLst>
        </pc:grpChg>
        <pc:grpChg chg="mod">
          <ac:chgData name="hassan MH" userId="84cd2103f36ef0dc" providerId="LiveId" clId="{503E8875-88F6-4C29-BD5A-496F9A349BB6}" dt="2022-04-24T15:12:54.103" v="1095"/>
          <ac:grpSpMkLst>
            <pc:docMk/>
            <pc:sldMk cId="4151494853" sldId="405"/>
            <ac:grpSpMk id="352" creationId="{F23BA421-B7EB-4DA5-87A0-53D48642D57F}"/>
          </ac:grpSpMkLst>
        </pc:grpChg>
        <pc:grpChg chg="mod">
          <ac:chgData name="hassan MH" userId="84cd2103f36ef0dc" providerId="LiveId" clId="{503E8875-88F6-4C29-BD5A-496F9A349BB6}" dt="2022-04-24T15:12:54.103" v="1095"/>
          <ac:grpSpMkLst>
            <pc:docMk/>
            <pc:sldMk cId="4151494853" sldId="405"/>
            <ac:grpSpMk id="357" creationId="{612A7F40-FB2E-493F-86EC-D4D6D464F7BA}"/>
          </ac:grpSpMkLst>
        </pc:grpChg>
        <pc:grpChg chg="mod">
          <ac:chgData name="hassan MH" userId="84cd2103f36ef0dc" providerId="LiveId" clId="{503E8875-88F6-4C29-BD5A-496F9A349BB6}" dt="2022-04-24T15:12:54.103" v="1095"/>
          <ac:grpSpMkLst>
            <pc:docMk/>
            <pc:sldMk cId="4151494853" sldId="405"/>
            <ac:grpSpMk id="359" creationId="{E7A9FC00-A06E-4B04-9CAB-F420384690A7}"/>
          </ac:grpSpMkLst>
        </pc:grpChg>
        <pc:grpChg chg="mod">
          <ac:chgData name="hassan MH" userId="84cd2103f36ef0dc" providerId="LiveId" clId="{503E8875-88F6-4C29-BD5A-496F9A349BB6}" dt="2022-04-24T15:12:54.103" v="1095"/>
          <ac:grpSpMkLst>
            <pc:docMk/>
            <pc:sldMk cId="4151494853" sldId="405"/>
            <ac:grpSpMk id="360" creationId="{CCB4EB18-6536-4F7D-BE0B-2A49DE3689D0}"/>
          </ac:grpSpMkLst>
        </pc:grpChg>
        <pc:grpChg chg="mod">
          <ac:chgData name="hassan MH" userId="84cd2103f36ef0dc" providerId="LiveId" clId="{503E8875-88F6-4C29-BD5A-496F9A349BB6}" dt="2022-04-24T15:12:54.103" v="1095"/>
          <ac:grpSpMkLst>
            <pc:docMk/>
            <pc:sldMk cId="4151494853" sldId="405"/>
            <ac:grpSpMk id="364" creationId="{1255AA5C-3667-4771-8368-E2F90CB8A436}"/>
          </ac:grpSpMkLst>
        </pc:grpChg>
        <pc:grpChg chg="add del mod">
          <ac:chgData name="hassan MH" userId="84cd2103f36ef0dc" providerId="LiveId" clId="{503E8875-88F6-4C29-BD5A-496F9A349BB6}" dt="2022-04-24T15:16:14.876" v="1138" actId="478"/>
          <ac:grpSpMkLst>
            <pc:docMk/>
            <pc:sldMk cId="4151494853" sldId="405"/>
            <ac:grpSpMk id="388" creationId="{4E072C48-C2ED-4E11-848E-69E04BFE10CF}"/>
          </ac:grpSpMkLst>
        </pc:grpChg>
        <pc:grpChg chg="mod">
          <ac:chgData name="hassan MH" userId="84cd2103f36ef0dc" providerId="LiveId" clId="{503E8875-88F6-4C29-BD5A-496F9A349BB6}" dt="2022-04-24T15:13:59.108" v="1109"/>
          <ac:grpSpMkLst>
            <pc:docMk/>
            <pc:sldMk cId="4151494853" sldId="405"/>
            <ac:grpSpMk id="389" creationId="{6937CE98-A196-46CB-A69A-F270CA6C1FFE}"/>
          </ac:grpSpMkLst>
        </pc:grpChg>
        <pc:grpChg chg="mod">
          <ac:chgData name="hassan MH" userId="84cd2103f36ef0dc" providerId="LiveId" clId="{503E8875-88F6-4C29-BD5A-496F9A349BB6}" dt="2022-04-24T15:13:59.108" v="1109"/>
          <ac:grpSpMkLst>
            <pc:docMk/>
            <pc:sldMk cId="4151494853" sldId="405"/>
            <ac:grpSpMk id="393" creationId="{DDA4D6D2-7D21-45E8-86A0-F36BA3556605}"/>
          </ac:grpSpMkLst>
        </pc:grpChg>
        <pc:grpChg chg="mod">
          <ac:chgData name="hassan MH" userId="84cd2103f36ef0dc" providerId="LiveId" clId="{503E8875-88F6-4C29-BD5A-496F9A349BB6}" dt="2022-04-24T15:13:59.108" v="1109"/>
          <ac:grpSpMkLst>
            <pc:docMk/>
            <pc:sldMk cId="4151494853" sldId="405"/>
            <ac:grpSpMk id="394" creationId="{15E7D1CB-EF9C-4CC9-958C-7805C9F9BDCE}"/>
          </ac:grpSpMkLst>
        </pc:grpChg>
        <pc:grpChg chg="mod">
          <ac:chgData name="hassan MH" userId="84cd2103f36ef0dc" providerId="LiveId" clId="{503E8875-88F6-4C29-BD5A-496F9A349BB6}" dt="2022-04-24T15:13:59.108" v="1109"/>
          <ac:grpSpMkLst>
            <pc:docMk/>
            <pc:sldMk cId="4151494853" sldId="405"/>
            <ac:grpSpMk id="395" creationId="{E7C9544B-2028-47D2-9120-CA0949151D62}"/>
          </ac:grpSpMkLst>
        </pc:grpChg>
        <pc:grpChg chg="mod">
          <ac:chgData name="hassan MH" userId="84cd2103f36ef0dc" providerId="LiveId" clId="{503E8875-88F6-4C29-BD5A-496F9A349BB6}" dt="2022-04-24T15:13:59.108" v="1109"/>
          <ac:grpSpMkLst>
            <pc:docMk/>
            <pc:sldMk cId="4151494853" sldId="405"/>
            <ac:grpSpMk id="396" creationId="{D921609E-14D9-4859-ACDC-E55D8727BFDE}"/>
          </ac:grpSpMkLst>
        </pc:grpChg>
        <pc:grpChg chg="mod">
          <ac:chgData name="hassan MH" userId="84cd2103f36ef0dc" providerId="LiveId" clId="{503E8875-88F6-4C29-BD5A-496F9A349BB6}" dt="2022-04-24T15:13:59.108" v="1109"/>
          <ac:grpSpMkLst>
            <pc:docMk/>
            <pc:sldMk cId="4151494853" sldId="405"/>
            <ac:grpSpMk id="397" creationId="{A6F95AAB-7549-4A86-8BD9-93D1FF3C9A75}"/>
          </ac:grpSpMkLst>
        </pc:grpChg>
        <pc:grpChg chg="add del mod">
          <ac:chgData name="hassan MH" userId="84cd2103f36ef0dc" providerId="LiveId" clId="{503E8875-88F6-4C29-BD5A-496F9A349BB6}" dt="2022-04-24T15:15:26.536" v="1134" actId="478"/>
          <ac:grpSpMkLst>
            <pc:docMk/>
            <pc:sldMk cId="4151494853" sldId="405"/>
            <ac:grpSpMk id="417" creationId="{64F9BAA9-8110-4375-8884-231AA28AFC84}"/>
          </ac:grpSpMkLst>
        </pc:grpChg>
        <pc:grpChg chg="mod">
          <ac:chgData name="hassan MH" userId="84cd2103f36ef0dc" providerId="LiveId" clId="{503E8875-88F6-4C29-BD5A-496F9A349BB6}" dt="2022-04-24T15:15:04.483" v="1125" actId="571"/>
          <ac:grpSpMkLst>
            <pc:docMk/>
            <pc:sldMk cId="4151494853" sldId="405"/>
            <ac:grpSpMk id="418" creationId="{A6A55A8F-4CC9-48BC-A3C1-E21A307C1DE6}"/>
          </ac:grpSpMkLst>
        </pc:grpChg>
        <pc:grpChg chg="mod">
          <ac:chgData name="hassan MH" userId="84cd2103f36ef0dc" providerId="LiveId" clId="{503E8875-88F6-4C29-BD5A-496F9A349BB6}" dt="2022-04-24T15:15:04.483" v="1125" actId="571"/>
          <ac:grpSpMkLst>
            <pc:docMk/>
            <pc:sldMk cId="4151494853" sldId="405"/>
            <ac:grpSpMk id="419" creationId="{785F144A-1455-4387-BD6E-02CC39161BD8}"/>
          </ac:grpSpMkLst>
        </pc:grpChg>
        <pc:grpChg chg="add mod">
          <ac:chgData name="hassan MH" userId="84cd2103f36ef0dc" providerId="LiveId" clId="{503E8875-88F6-4C29-BD5A-496F9A349BB6}" dt="2022-04-24T15:29:16.173" v="1342" actId="1076"/>
          <ac:grpSpMkLst>
            <pc:docMk/>
            <pc:sldMk cId="4151494853" sldId="405"/>
            <ac:grpSpMk id="424" creationId="{BEC06DBD-3333-4B1C-9697-A01A4D1DA401}"/>
          </ac:grpSpMkLst>
        </pc:grpChg>
        <pc:grpChg chg="mod">
          <ac:chgData name="hassan MH" userId="84cd2103f36ef0dc" providerId="LiveId" clId="{503E8875-88F6-4C29-BD5A-496F9A349BB6}" dt="2022-04-24T15:16:09.995" v="1135"/>
          <ac:grpSpMkLst>
            <pc:docMk/>
            <pc:sldMk cId="4151494853" sldId="405"/>
            <ac:grpSpMk id="425" creationId="{1661573A-264A-484E-9D23-57C51B6C254E}"/>
          </ac:grpSpMkLst>
        </pc:grpChg>
        <pc:grpChg chg="mod">
          <ac:chgData name="hassan MH" userId="84cd2103f36ef0dc" providerId="LiveId" clId="{503E8875-88F6-4C29-BD5A-496F9A349BB6}" dt="2022-04-24T15:16:09.995" v="1135"/>
          <ac:grpSpMkLst>
            <pc:docMk/>
            <pc:sldMk cId="4151494853" sldId="405"/>
            <ac:grpSpMk id="429" creationId="{C120AFFD-DD91-4AB4-B646-D0A47BD376B1}"/>
          </ac:grpSpMkLst>
        </pc:grpChg>
        <pc:grpChg chg="mod">
          <ac:chgData name="hassan MH" userId="84cd2103f36ef0dc" providerId="LiveId" clId="{503E8875-88F6-4C29-BD5A-496F9A349BB6}" dt="2022-04-24T15:16:09.995" v="1135"/>
          <ac:grpSpMkLst>
            <pc:docMk/>
            <pc:sldMk cId="4151494853" sldId="405"/>
            <ac:grpSpMk id="430" creationId="{D6E27EC2-6E19-42F1-B489-8B1DD153C407}"/>
          </ac:grpSpMkLst>
        </pc:grpChg>
        <pc:grpChg chg="mod">
          <ac:chgData name="hassan MH" userId="84cd2103f36ef0dc" providerId="LiveId" clId="{503E8875-88F6-4C29-BD5A-496F9A349BB6}" dt="2022-04-24T15:16:09.995" v="1135"/>
          <ac:grpSpMkLst>
            <pc:docMk/>
            <pc:sldMk cId="4151494853" sldId="405"/>
            <ac:grpSpMk id="431" creationId="{F40B2295-A16C-4AD9-BBB5-DC16D9C6A2CE}"/>
          </ac:grpSpMkLst>
        </pc:grpChg>
        <pc:grpChg chg="mod">
          <ac:chgData name="hassan MH" userId="84cd2103f36ef0dc" providerId="LiveId" clId="{503E8875-88F6-4C29-BD5A-496F9A349BB6}" dt="2022-04-24T15:16:09.995" v="1135"/>
          <ac:grpSpMkLst>
            <pc:docMk/>
            <pc:sldMk cId="4151494853" sldId="405"/>
            <ac:grpSpMk id="432" creationId="{EBDDAB68-8AA4-459E-A51D-9C9FF1761E6F}"/>
          </ac:grpSpMkLst>
        </pc:grpChg>
        <pc:grpChg chg="mod">
          <ac:chgData name="hassan MH" userId="84cd2103f36ef0dc" providerId="LiveId" clId="{503E8875-88F6-4C29-BD5A-496F9A349BB6}" dt="2022-04-24T15:16:09.995" v="1135"/>
          <ac:grpSpMkLst>
            <pc:docMk/>
            <pc:sldMk cId="4151494853" sldId="405"/>
            <ac:grpSpMk id="433" creationId="{9844CA17-9072-43E9-9F3D-8ADA562057DB}"/>
          </ac:grpSpMkLst>
        </pc:grpChg>
        <pc:grpChg chg="del">
          <ac:chgData name="hassan MH" userId="84cd2103f36ef0dc" providerId="LiveId" clId="{503E8875-88F6-4C29-BD5A-496F9A349BB6}" dt="2022-04-24T15:07:15.805" v="1035" actId="478"/>
          <ac:grpSpMkLst>
            <pc:docMk/>
            <pc:sldMk cId="4151494853" sldId="405"/>
            <ac:grpSpMk id="493" creationId="{86ED9EB1-8B10-4D55-B05A-ECB2D8D98F8B}"/>
          </ac:grpSpMkLst>
        </pc:grpChg>
        <pc:picChg chg="add mod">
          <ac:chgData name="hassan MH" userId="84cd2103f36ef0dc" providerId="LiveId" clId="{503E8875-88F6-4C29-BD5A-496F9A349BB6}" dt="2022-04-24T15:46:51.581" v="1579" actId="1076"/>
          <ac:picMkLst>
            <pc:docMk/>
            <pc:sldMk cId="4151494853" sldId="405"/>
            <ac:picMk id="7" creationId="{4201A79C-A48B-4671-93B6-FA5D2961D4BB}"/>
          </ac:picMkLst>
        </pc:picChg>
        <pc:picChg chg="del">
          <ac:chgData name="hassan MH" userId="84cd2103f36ef0dc" providerId="LiveId" clId="{503E8875-88F6-4C29-BD5A-496F9A349BB6}" dt="2022-04-24T15:30:42.350" v="1364" actId="478"/>
          <ac:picMkLst>
            <pc:docMk/>
            <pc:sldMk cId="4151494853" sldId="405"/>
            <ac:picMk id="34" creationId="{D5D3F332-F2F1-446C-9978-A70CF41E49A0}"/>
          </ac:picMkLst>
        </pc:picChg>
      </pc:sldChg>
      <pc:sldChg chg="addSp delSp modSp add mod">
        <pc:chgData name="hassan MH" userId="84cd2103f36ef0dc" providerId="LiveId" clId="{503E8875-88F6-4C29-BD5A-496F9A349BB6}" dt="2022-04-24T15:46:18.784" v="1566" actId="478"/>
        <pc:sldMkLst>
          <pc:docMk/>
          <pc:sldMk cId="3410168447" sldId="406"/>
        </pc:sldMkLst>
        <pc:spChg chg="mod">
          <ac:chgData name="hassan MH" userId="84cd2103f36ef0dc" providerId="LiveId" clId="{503E8875-88F6-4C29-BD5A-496F9A349BB6}" dt="2022-04-24T15:23:53.314" v="1276" actId="108"/>
          <ac:spMkLst>
            <pc:docMk/>
            <pc:sldMk cId="3410168447" sldId="406"/>
            <ac:spMk id="12" creationId="{B038FB05-FBFE-4696-BB10-6D75C870EECE}"/>
          </ac:spMkLst>
        </pc:spChg>
        <pc:spChg chg="del">
          <ac:chgData name="hassan MH" userId="84cd2103f36ef0dc" providerId="LiveId" clId="{503E8875-88F6-4C29-BD5A-496F9A349BB6}" dt="2022-04-24T15:30:18.249" v="1351" actId="478"/>
          <ac:spMkLst>
            <pc:docMk/>
            <pc:sldMk cId="3410168447" sldId="406"/>
            <ac:spMk id="80" creationId="{96A42EE9-ABA1-4BAF-BCD0-D4FB059127FD}"/>
          </ac:spMkLst>
        </pc:spChg>
        <pc:grpChg chg="del mod">
          <ac:chgData name="hassan MH" userId="84cd2103f36ef0dc" providerId="LiveId" clId="{503E8875-88F6-4C29-BD5A-496F9A349BB6}" dt="2022-04-24T15:44:55.457" v="1528" actId="21"/>
          <ac:grpSpMkLst>
            <pc:docMk/>
            <pc:sldMk cId="3410168447" sldId="406"/>
            <ac:grpSpMk id="21" creationId="{393E3159-29CF-49B3-8BA9-ECD849701085}"/>
          </ac:grpSpMkLst>
        </pc:grpChg>
        <pc:grpChg chg="del">
          <ac:chgData name="hassan MH" userId="84cd2103f36ef0dc" providerId="LiveId" clId="{503E8875-88F6-4C29-BD5A-496F9A349BB6}" dt="2022-04-24T15:30:16.744" v="1350" actId="478"/>
          <ac:grpSpMkLst>
            <pc:docMk/>
            <pc:sldMk cId="3410168447" sldId="406"/>
            <ac:grpSpMk id="106" creationId="{460820CE-3C56-4175-AD30-7048AA149007}"/>
          </ac:grpSpMkLst>
        </pc:grpChg>
        <pc:picChg chg="add mod">
          <ac:chgData name="hassan MH" userId="84cd2103f36ef0dc" providerId="LiveId" clId="{503E8875-88F6-4C29-BD5A-496F9A349BB6}" dt="2022-04-24T15:45:00.805" v="1531" actId="1076"/>
          <ac:picMkLst>
            <pc:docMk/>
            <pc:sldMk cId="3410168447" sldId="406"/>
            <ac:picMk id="2" creationId="{0030F344-854E-41DC-B705-144C42159F02}"/>
          </ac:picMkLst>
        </pc:picChg>
        <pc:picChg chg="del">
          <ac:chgData name="hassan MH" userId="84cd2103f36ef0dc" providerId="LiveId" clId="{503E8875-88F6-4C29-BD5A-496F9A349BB6}" dt="2022-04-24T15:30:16.139" v="1349" actId="478"/>
          <ac:picMkLst>
            <pc:docMk/>
            <pc:sldMk cId="3410168447" sldId="406"/>
            <ac:picMk id="34" creationId="{D5D3F332-F2F1-446C-9978-A70CF41E49A0}"/>
          </ac:picMkLst>
        </pc:picChg>
        <pc:picChg chg="add del mod">
          <ac:chgData name="hassan MH" userId="84cd2103f36ef0dc" providerId="LiveId" clId="{503E8875-88F6-4C29-BD5A-496F9A349BB6}" dt="2022-04-24T15:45:19.861" v="1539" actId="21"/>
          <ac:picMkLst>
            <pc:docMk/>
            <pc:sldMk cId="3410168447" sldId="406"/>
            <ac:picMk id="120" creationId="{19D1D4F7-8C0F-49DE-A9BC-7EFB36D97CA4}"/>
          </ac:picMkLst>
        </pc:picChg>
        <pc:picChg chg="add del mod">
          <ac:chgData name="hassan MH" userId="84cd2103f36ef0dc" providerId="LiveId" clId="{503E8875-88F6-4C29-BD5A-496F9A349BB6}" dt="2022-04-24T15:46:18.784" v="1566" actId="478"/>
          <ac:picMkLst>
            <pc:docMk/>
            <pc:sldMk cId="3410168447" sldId="406"/>
            <ac:picMk id="121" creationId="{8910904A-2CDD-4E4D-83BA-7564CC5A8AF5}"/>
          </ac:picMkLst>
        </pc:picChg>
      </pc:sldChg>
      <pc:sldChg chg="addSp delSp modSp add mod">
        <pc:chgData name="hassan MH" userId="84cd2103f36ef0dc" providerId="LiveId" clId="{503E8875-88F6-4C29-BD5A-496F9A349BB6}" dt="2022-04-24T15:48:01.552" v="1602" actId="1076"/>
        <pc:sldMkLst>
          <pc:docMk/>
          <pc:sldMk cId="3944644770" sldId="407"/>
        </pc:sldMkLst>
        <pc:spChg chg="mod">
          <ac:chgData name="hassan MH" userId="84cd2103f36ef0dc" providerId="LiveId" clId="{503E8875-88F6-4C29-BD5A-496F9A349BB6}" dt="2022-04-24T15:24:12.668" v="1279" actId="164"/>
          <ac:spMkLst>
            <pc:docMk/>
            <pc:sldMk cId="3944644770" sldId="407"/>
            <ac:spMk id="12" creationId="{B038FB05-FBFE-4696-BB10-6D75C870EECE}"/>
          </ac:spMkLst>
        </pc:spChg>
        <pc:spChg chg="del">
          <ac:chgData name="hassan MH" userId="84cd2103f36ef0dc" providerId="LiveId" clId="{503E8875-88F6-4C29-BD5A-496F9A349BB6}" dt="2022-04-24T15:24:06.688" v="1278" actId="478"/>
          <ac:spMkLst>
            <pc:docMk/>
            <pc:sldMk cId="3944644770" sldId="407"/>
            <ac:spMk id="80" creationId="{96A42EE9-ABA1-4BAF-BCD0-D4FB059127FD}"/>
          </ac:spMkLst>
        </pc:spChg>
        <pc:spChg chg="add del mod">
          <ac:chgData name="hassan MH" userId="84cd2103f36ef0dc" providerId="LiveId" clId="{503E8875-88F6-4C29-BD5A-496F9A349BB6}" dt="2022-04-24T15:44:23.420" v="1513" actId="21"/>
          <ac:spMkLst>
            <pc:docMk/>
            <pc:sldMk cId="3944644770" sldId="407"/>
            <ac:spMk id="92" creationId="{0825A7CD-C764-46C0-9177-C06EFE1A1873}"/>
          </ac:spMkLst>
        </pc:spChg>
        <pc:spChg chg="add mod ord">
          <ac:chgData name="hassan MH" userId="84cd2103f36ef0dc" providerId="LiveId" clId="{503E8875-88F6-4C29-BD5A-496F9A349BB6}" dt="2022-04-24T15:44:48.319" v="1526" actId="1076"/>
          <ac:spMkLst>
            <pc:docMk/>
            <pc:sldMk cId="3944644770" sldId="407"/>
            <ac:spMk id="93" creationId="{E1EDC6C2-4903-4512-93F8-6824A751C0DA}"/>
          </ac:spMkLst>
        </pc:spChg>
        <pc:spChg chg="mod">
          <ac:chgData name="hassan MH" userId="84cd2103f36ef0dc" providerId="LiveId" clId="{503E8875-88F6-4C29-BD5A-496F9A349BB6}" dt="2022-04-24T15:24:12.668" v="1279" actId="164"/>
          <ac:spMkLst>
            <pc:docMk/>
            <pc:sldMk cId="3944644770" sldId="407"/>
            <ac:spMk id="105" creationId="{7835E43D-109A-455A-BAC8-3AB89311E8E1}"/>
          </ac:spMkLst>
        </pc:spChg>
        <pc:spChg chg="mod">
          <ac:chgData name="hassan MH" userId="84cd2103f36ef0dc" providerId="LiveId" clId="{503E8875-88F6-4C29-BD5A-496F9A349BB6}" dt="2022-04-24T15:44:15.805" v="1510"/>
          <ac:spMkLst>
            <pc:docMk/>
            <pc:sldMk cId="3944644770" sldId="407"/>
            <ac:spMk id="121" creationId="{663292E6-ED35-4F75-8435-C2E325F31DE1}"/>
          </ac:spMkLst>
        </pc:spChg>
        <pc:spChg chg="mod">
          <ac:chgData name="hassan MH" userId="84cd2103f36ef0dc" providerId="LiveId" clId="{503E8875-88F6-4C29-BD5A-496F9A349BB6}" dt="2022-04-24T15:44:15.805" v="1510"/>
          <ac:spMkLst>
            <pc:docMk/>
            <pc:sldMk cId="3944644770" sldId="407"/>
            <ac:spMk id="122" creationId="{CB1DB36A-3B00-4B3B-A62C-1C7B1640C60D}"/>
          </ac:spMkLst>
        </pc:spChg>
        <pc:spChg chg="mod">
          <ac:chgData name="hassan MH" userId="84cd2103f36ef0dc" providerId="LiveId" clId="{503E8875-88F6-4C29-BD5A-496F9A349BB6}" dt="2022-04-24T15:44:15.805" v="1510"/>
          <ac:spMkLst>
            <pc:docMk/>
            <pc:sldMk cId="3944644770" sldId="407"/>
            <ac:spMk id="123" creationId="{BCB95D27-F048-4306-A5ED-685B3D8941B4}"/>
          </ac:spMkLst>
        </pc:spChg>
        <pc:spChg chg="mod">
          <ac:chgData name="hassan MH" userId="84cd2103f36ef0dc" providerId="LiveId" clId="{503E8875-88F6-4C29-BD5A-496F9A349BB6}" dt="2022-04-24T15:44:15.805" v="1510"/>
          <ac:spMkLst>
            <pc:docMk/>
            <pc:sldMk cId="3944644770" sldId="407"/>
            <ac:spMk id="124" creationId="{F7C37844-7C5A-4277-BC30-958F24F70007}"/>
          </ac:spMkLst>
        </pc:spChg>
        <pc:spChg chg="mod">
          <ac:chgData name="hassan MH" userId="84cd2103f36ef0dc" providerId="LiveId" clId="{503E8875-88F6-4C29-BD5A-496F9A349BB6}" dt="2022-04-24T15:44:15.805" v="1510"/>
          <ac:spMkLst>
            <pc:docMk/>
            <pc:sldMk cId="3944644770" sldId="407"/>
            <ac:spMk id="126" creationId="{D762AEE6-B9E8-4F2D-8FA1-8B59B749B88B}"/>
          </ac:spMkLst>
        </pc:spChg>
        <pc:spChg chg="mod">
          <ac:chgData name="hassan MH" userId="84cd2103f36ef0dc" providerId="LiveId" clId="{503E8875-88F6-4C29-BD5A-496F9A349BB6}" dt="2022-04-24T15:44:15.805" v="1510"/>
          <ac:spMkLst>
            <pc:docMk/>
            <pc:sldMk cId="3944644770" sldId="407"/>
            <ac:spMk id="127" creationId="{9FB41132-4D43-4D48-B4E9-C19FACCFC069}"/>
          </ac:spMkLst>
        </pc:spChg>
        <pc:spChg chg="mod">
          <ac:chgData name="hassan MH" userId="84cd2103f36ef0dc" providerId="LiveId" clId="{503E8875-88F6-4C29-BD5A-496F9A349BB6}" dt="2022-04-24T15:44:15.805" v="1510"/>
          <ac:spMkLst>
            <pc:docMk/>
            <pc:sldMk cId="3944644770" sldId="407"/>
            <ac:spMk id="128" creationId="{FFF69FAC-B414-400D-9232-72B170C4B3CC}"/>
          </ac:spMkLst>
        </pc:spChg>
        <pc:spChg chg="mod">
          <ac:chgData name="hassan MH" userId="84cd2103f36ef0dc" providerId="LiveId" clId="{503E8875-88F6-4C29-BD5A-496F9A349BB6}" dt="2022-04-24T15:44:15.805" v="1510"/>
          <ac:spMkLst>
            <pc:docMk/>
            <pc:sldMk cId="3944644770" sldId="407"/>
            <ac:spMk id="129" creationId="{F1A66772-002C-4717-AA3B-4CAF972ED949}"/>
          </ac:spMkLst>
        </pc:spChg>
        <pc:spChg chg="mod">
          <ac:chgData name="hassan MH" userId="84cd2103f36ef0dc" providerId="LiveId" clId="{503E8875-88F6-4C29-BD5A-496F9A349BB6}" dt="2022-04-24T15:44:15.805" v="1510"/>
          <ac:spMkLst>
            <pc:docMk/>
            <pc:sldMk cId="3944644770" sldId="407"/>
            <ac:spMk id="130" creationId="{D9DA136B-CFBD-412D-8302-E18E0D963CC5}"/>
          </ac:spMkLst>
        </pc:spChg>
        <pc:spChg chg="mod">
          <ac:chgData name="hassan MH" userId="84cd2103f36ef0dc" providerId="LiveId" clId="{503E8875-88F6-4C29-BD5A-496F9A349BB6}" dt="2022-04-24T15:44:15.805" v="1510"/>
          <ac:spMkLst>
            <pc:docMk/>
            <pc:sldMk cId="3944644770" sldId="407"/>
            <ac:spMk id="131" creationId="{3D7A6ED6-3099-49C3-90DE-B07A2335BACC}"/>
          </ac:spMkLst>
        </pc:spChg>
        <pc:spChg chg="mod">
          <ac:chgData name="hassan MH" userId="84cd2103f36ef0dc" providerId="LiveId" clId="{503E8875-88F6-4C29-BD5A-496F9A349BB6}" dt="2022-04-24T15:44:15.805" v="1510"/>
          <ac:spMkLst>
            <pc:docMk/>
            <pc:sldMk cId="3944644770" sldId="407"/>
            <ac:spMk id="132" creationId="{97F0372A-3903-43A5-9553-DC914C8900ED}"/>
          </ac:spMkLst>
        </pc:spChg>
        <pc:spChg chg="mod">
          <ac:chgData name="hassan MH" userId="84cd2103f36ef0dc" providerId="LiveId" clId="{503E8875-88F6-4C29-BD5A-496F9A349BB6}" dt="2022-04-24T15:44:15.805" v="1510"/>
          <ac:spMkLst>
            <pc:docMk/>
            <pc:sldMk cId="3944644770" sldId="407"/>
            <ac:spMk id="133" creationId="{933C255B-2085-4540-8522-02CF333A888A}"/>
          </ac:spMkLst>
        </pc:spChg>
        <pc:spChg chg="mod">
          <ac:chgData name="hassan MH" userId="84cd2103f36ef0dc" providerId="LiveId" clId="{503E8875-88F6-4C29-BD5A-496F9A349BB6}" dt="2022-04-24T15:44:15.805" v="1510"/>
          <ac:spMkLst>
            <pc:docMk/>
            <pc:sldMk cId="3944644770" sldId="407"/>
            <ac:spMk id="134" creationId="{5A4EE9E7-2089-4034-AC4E-DB48953941AF}"/>
          </ac:spMkLst>
        </pc:spChg>
        <pc:spChg chg="mod">
          <ac:chgData name="hassan MH" userId="84cd2103f36ef0dc" providerId="LiveId" clId="{503E8875-88F6-4C29-BD5A-496F9A349BB6}" dt="2022-04-24T15:44:15.805" v="1510"/>
          <ac:spMkLst>
            <pc:docMk/>
            <pc:sldMk cId="3944644770" sldId="407"/>
            <ac:spMk id="135" creationId="{859AFE58-9583-437B-A61F-B2FE70A8217B}"/>
          </ac:spMkLst>
        </pc:spChg>
        <pc:spChg chg="mod">
          <ac:chgData name="hassan MH" userId="84cd2103f36ef0dc" providerId="LiveId" clId="{503E8875-88F6-4C29-BD5A-496F9A349BB6}" dt="2022-04-24T15:44:15.805" v="1510"/>
          <ac:spMkLst>
            <pc:docMk/>
            <pc:sldMk cId="3944644770" sldId="407"/>
            <ac:spMk id="136" creationId="{6D21B60C-B6AC-440D-ACAC-04D5738E29BA}"/>
          </ac:spMkLst>
        </pc:spChg>
        <pc:spChg chg="mod">
          <ac:chgData name="hassan MH" userId="84cd2103f36ef0dc" providerId="LiveId" clId="{503E8875-88F6-4C29-BD5A-496F9A349BB6}" dt="2022-04-24T15:44:15.805" v="1510"/>
          <ac:spMkLst>
            <pc:docMk/>
            <pc:sldMk cId="3944644770" sldId="407"/>
            <ac:spMk id="138" creationId="{D22C87F2-2326-4A9C-95C6-BFC21A6BD8A9}"/>
          </ac:spMkLst>
        </pc:spChg>
        <pc:spChg chg="mod">
          <ac:chgData name="hassan MH" userId="84cd2103f36ef0dc" providerId="LiveId" clId="{503E8875-88F6-4C29-BD5A-496F9A349BB6}" dt="2022-04-24T15:44:15.805" v="1510"/>
          <ac:spMkLst>
            <pc:docMk/>
            <pc:sldMk cId="3944644770" sldId="407"/>
            <ac:spMk id="139" creationId="{68104D15-BBA2-481A-AFC9-D8BD523FB85C}"/>
          </ac:spMkLst>
        </pc:spChg>
        <pc:spChg chg="mod">
          <ac:chgData name="hassan MH" userId="84cd2103f36ef0dc" providerId="LiveId" clId="{503E8875-88F6-4C29-BD5A-496F9A349BB6}" dt="2022-04-24T15:44:15.805" v="1510"/>
          <ac:spMkLst>
            <pc:docMk/>
            <pc:sldMk cId="3944644770" sldId="407"/>
            <ac:spMk id="141" creationId="{7C3127D6-1B03-4960-B9F1-07B455A876D2}"/>
          </ac:spMkLst>
        </pc:spChg>
        <pc:spChg chg="mod">
          <ac:chgData name="hassan MH" userId="84cd2103f36ef0dc" providerId="LiveId" clId="{503E8875-88F6-4C29-BD5A-496F9A349BB6}" dt="2022-04-24T15:44:15.805" v="1510"/>
          <ac:spMkLst>
            <pc:docMk/>
            <pc:sldMk cId="3944644770" sldId="407"/>
            <ac:spMk id="143" creationId="{2ADF7586-A2C9-415C-A7D6-E8799780A5A1}"/>
          </ac:spMkLst>
        </pc:spChg>
        <pc:spChg chg="mod">
          <ac:chgData name="hassan MH" userId="84cd2103f36ef0dc" providerId="LiveId" clId="{503E8875-88F6-4C29-BD5A-496F9A349BB6}" dt="2022-04-24T15:44:15.805" v="1510"/>
          <ac:spMkLst>
            <pc:docMk/>
            <pc:sldMk cId="3944644770" sldId="407"/>
            <ac:spMk id="144" creationId="{4861ADD7-6C3E-4E3A-B47E-19B73A37AFE1}"/>
          </ac:spMkLst>
        </pc:spChg>
        <pc:spChg chg="mod">
          <ac:chgData name="hassan MH" userId="84cd2103f36ef0dc" providerId="LiveId" clId="{503E8875-88F6-4C29-BD5A-496F9A349BB6}" dt="2022-04-24T15:44:15.805" v="1510"/>
          <ac:spMkLst>
            <pc:docMk/>
            <pc:sldMk cId="3944644770" sldId="407"/>
            <ac:spMk id="145" creationId="{62A465B8-1747-49E4-829B-C779F1B6376E}"/>
          </ac:spMkLst>
        </pc:spChg>
        <pc:spChg chg="mod">
          <ac:chgData name="hassan MH" userId="84cd2103f36ef0dc" providerId="LiveId" clId="{503E8875-88F6-4C29-BD5A-496F9A349BB6}" dt="2022-04-24T15:44:15.805" v="1510"/>
          <ac:spMkLst>
            <pc:docMk/>
            <pc:sldMk cId="3944644770" sldId="407"/>
            <ac:spMk id="146" creationId="{9799D30E-A16D-4E00-A0B7-1A5AEAEDCCA7}"/>
          </ac:spMkLst>
        </pc:spChg>
        <pc:spChg chg="mod">
          <ac:chgData name="hassan MH" userId="84cd2103f36ef0dc" providerId="LiveId" clId="{503E8875-88F6-4C29-BD5A-496F9A349BB6}" dt="2022-04-24T15:44:15.805" v="1510"/>
          <ac:spMkLst>
            <pc:docMk/>
            <pc:sldMk cId="3944644770" sldId="407"/>
            <ac:spMk id="150" creationId="{81FFE24F-8104-4F70-B499-7BEF7DADB79C}"/>
          </ac:spMkLst>
        </pc:spChg>
        <pc:spChg chg="mod">
          <ac:chgData name="hassan MH" userId="84cd2103f36ef0dc" providerId="LiveId" clId="{503E8875-88F6-4C29-BD5A-496F9A349BB6}" dt="2022-04-24T15:44:15.805" v="1510"/>
          <ac:spMkLst>
            <pc:docMk/>
            <pc:sldMk cId="3944644770" sldId="407"/>
            <ac:spMk id="152" creationId="{D84E360A-DDA1-4D40-A13A-E7790B8BC6B0}"/>
          </ac:spMkLst>
        </pc:spChg>
        <pc:spChg chg="mod">
          <ac:chgData name="hassan MH" userId="84cd2103f36ef0dc" providerId="LiveId" clId="{503E8875-88F6-4C29-BD5A-496F9A349BB6}" dt="2022-04-24T15:44:15.805" v="1510"/>
          <ac:spMkLst>
            <pc:docMk/>
            <pc:sldMk cId="3944644770" sldId="407"/>
            <ac:spMk id="153" creationId="{823894FC-031D-49B6-859E-A2BB039F204D}"/>
          </ac:spMkLst>
        </pc:spChg>
        <pc:spChg chg="mod">
          <ac:chgData name="hassan MH" userId="84cd2103f36ef0dc" providerId="LiveId" clId="{503E8875-88F6-4C29-BD5A-496F9A349BB6}" dt="2022-04-24T15:44:15.805" v="1510"/>
          <ac:spMkLst>
            <pc:docMk/>
            <pc:sldMk cId="3944644770" sldId="407"/>
            <ac:spMk id="154" creationId="{22395645-94B1-498F-A8FA-37B54F98C561}"/>
          </ac:spMkLst>
        </pc:spChg>
        <pc:spChg chg="mod">
          <ac:chgData name="hassan MH" userId="84cd2103f36ef0dc" providerId="LiveId" clId="{503E8875-88F6-4C29-BD5A-496F9A349BB6}" dt="2022-04-24T15:44:15.805" v="1510"/>
          <ac:spMkLst>
            <pc:docMk/>
            <pc:sldMk cId="3944644770" sldId="407"/>
            <ac:spMk id="155" creationId="{D78AE2C9-93F1-4296-A45D-71F6F3CF10B4}"/>
          </ac:spMkLst>
        </pc:spChg>
        <pc:spChg chg="mod">
          <ac:chgData name="hassan MH" userId="84cd2103f36ef0dc" providerId="LiveId" clId="{503E8875-88F6-4C29-BD5A-496F9A349BB6}" dt="2022-04-24T15:44:15.805" v="1510"/>
          <ac:spMkLst>
            <pc:docMk/>
            <pc:sldMk cId="3944644770" sldId="407"/>
            <ac:spMk id="156" creationId="{6A75BA70-3186-4CBA-9E99-3E9410B9EC35}"/>
          </ac:spMkLst>
        </pc:spChg>
        <pc:spChg chg="del mod">
          <ac:chgData name="hassan MH" userId="84cd2103f36ef0dc" providerId="LiveId" clId="{503E8875-88F6-4C29-BD5A-496F9A349BB6}" dt="2022-04-24T15:44:19.170" v="1512" actId="478"/>
          <ac:spMkLst>
            <pc:docMk/>
            <pc:sldMk cId="3944644770" sldId="407"/>
            <ac:spMk id="157" creationId="{A61C243D-DBB9-475D-A1D5-CF73611353E9}"/>
          </ac:spMkLst>
        </pc:spChg>
        <pc:spChg chg="mod">
          <ac:chgData name="hassan MH" userId="84cd2103f36ef0dc" providerId="LiveId" clId="{503E8875-88F6-4C29-BD5A-496F9A349BB6}" dt="2022-04-24T15:44:15.805" v="1510"/>
          <ac:spMkLst>
            <pc:docMk/>
            <pc:sldMk cId="3944644770" sldId="407"/>
            <ac:spMk id="159" creationId="{4969B1DD-5923-460F-BD15-5A20055769D6}"/>
          </ac:spMkLst>
        </pc:spChg>
        <pc:spChg chg="mod">
          <ac:chgData name="hassan MH" userId="84cd2103f36ef0dc" providerId="LiveId" clId="{503E8875-88F6-4C29-BD5A-496F9A349BB6}" dt="2022-04-24T15:44:15.805" v="1510"/>
          <ac:spMkLst>
            <pc:docMk/>
            <pc:sldMk cId="3944644770" sldId="407"/>
            <ac:spMk id="160" creationId="{D8CB30CC-9F75-4450-AA59-FE593E997FBA}"/>
          </ac:spMkLst>
        </pc:spChg>
        <pc:spChg chg="mod">
          <ac:chgData name="hassan MH" userId="84cd2103f36ef0dc" providerId="LiveId" clId="{503E8875-88F6-4C29-BD5A-496F9A349BB6}" dt="2022-04-24T15:44:15.805" v="1510"/>
          <ac:spMkLst>
            <pc:docMk/>
            <pc:sldMk cId="3944644770" sldId="407"/>
            <ac:spMk id="161" creationId="{D6543116-0165-41D7-9652-5B811AE31023}"/>
          </ac:spMkLst>
        </pc:spChg>
        <pc:spChg chg="mod">
          <ac:chgData name="hassan MH" userId="84cd2103f36ef0dc" providerId="LiveId" clId="{503E8875-88F6-4C29-BD5A-496F9A349BB6}" dt="2022-04-24T15:44:15.805" v="1510"/>
          <ac:spMkLst>
            <pc:docMk/>
            <pc:sldMk cId="3944644770" sldId="407"/>
            <ac:spMk id="162" creationId="{25AC2126-F843-4325-AC98-F765D2EFFBE4}"/>
          </ac:spMkLst>
        </pc:spChg>
        <pc:spChg chg="mod">
          <ac:chgData name="hassan MH" userId="84cd2103f36ef0dc" providerId="LiveId" clId="{503E8875-88F6-4C29-BD5A-496F9A349BB6}" dt="2022-04-24T15:44:15.805" v="1510"/>
          <ac:spMkLst>
            <pc:docMk/>
            <pc:sldMk cId="3944644770" sldId="407"/>
            <ac:spMk id="163" creationId="{D6DB7CD3-51B4-47B9-ABD3-0C08ED3B0CB3}"/>
          </ac:spMkLst>
        </pc:spChg>
        <pc:spChg chg="mod">
          <ac:chgData name="hassan MH" userId="84cd2103f36ef0dc" providerId="LiveId" clId="{503E8875-88F6-4C29-BD5A-496F9A349BB6}" dt="2022-04-24T15:44:15.805" v="1510"/>
          <ac:spMkLst>
            <pc:docMk/>
            <pc:sldMk cId="3944644770" sldId="407"/>
            <ac:spMk id="164" creationId="{66D776AE-97C2-4451-AE1F-79EADD3A472A}"/>
          </ac:spMkLst>
        </pc:spChg>
        <pc:spChg chg="mod">
          <ac:chgData name="hassan MH" userId="84cd2103f36ef0dc" providerId="LiveId" clId="{503E8875-88F6-4C29-BD5A-496F9A349BB6}" dt="2022-04-24T15:44:15.805" v="1510"/>
          <ac:spMkLst>
            <pc:docMk/>
            <pc:sldMk cId="3944644770" sldId="407"/>
            <ac:spMk id="165" creationId="{F9BD05A5-98EE-4D1D-91E4-ECEDCDA47DBD}"/>
          </ac:spMkLst>
        </pc:spChg>
        <pc:spChg chg="mod">
          <ac:chgData name="hassan MH" userId="84cd2103f36ef0dc" providerId="LiveId" clId="{503E8875-88F6-4C29-BD5A-496F9A349BB6}" dt="2022-04-24T15:44:15.805" v="1510"/>
          <ac:spMkLst>
            <pc:docMk/>
            <pc:sldMk cId="3944644770" sldId="407"/>
            <ac:spMk id="166" creationId="{AF123BA5-518B-4BE4-8158-864E9F627F2A}"/>
          </ac:spMkLst>
        </pc:spChg>
        <pc:spChg chg="mod">
          <ac:chgData name="hassan MH" userId="84cd2103f36ef0dc" providerId="LiveId" clId="{503E8875-88F6-4C29-BD5A-496F9A349BB6}" dt="2022-04-24T15:44:15.805" v="1510"/>
          <ac:spMkLst>
            <pc:docMk/>
            <pc:sldMk cId="3944644770" sldId="407"/>
            <ac:spMk id="167" creationId="{9E4450EC-E31F-426D-95CB-A893221C42F7}"/>
          </ac:spMkLst>
        </pc:spChg>
        <pc:spChg chg="mod">
          <ac:chgData name="hassan MH" userId="84cd2103f36ef0dc" providerId="LiveId" clId="{503E8875-88F6-4C29-BD5A-496F9A349BB6}" dt="2022-04-24T15:44:15.805" v="1510"/>
          <ac:spMkLst>
            <pc:docMk/>
            <pc:sldMk cId="3944644770" sldId="407"/>
            <ac:spMk id="168" creationId="{A30EFFC9-1972-456F-963E-61D8708CA092}"/>
          </ac:spMkLst>
        </pc:spChg>
        <pc:spChg chg="mod">
          <ac:chgData name="hassan MH" userId="84cd2103f36ef0dc" providerId="LiveId" clId="{503E8875-88F6-4C29-BD5A-496F9A349BB6}" dt="2022-04-24T15:44:15.805" v="1510"/>
          <ac:spMkLst>
            <pc:docMk/>
            <pc:sldMk cId="3944644770" sldId="407"/>
            <ac:spMk id="169" creationId="{56BC3845-563B-43A6-B798-189A9032EC5C}"/>
          </ac:spMkLst>
        </pc:spChg>
        <pc:spChg chg="mod">
          <ac:chgData name="hassan MH" userId="84cd2103f36ef0dc" providerId="LiveId" clId="{503E8875-88F6-4C29-BD5A-496F9A349BB6}" dt="2022-04-24T15:44:15.805" v="1510"/>
          <ac:spMkLst>
            <pc:docMk/>
            <pc:sldMk cId="3944644770" sldId="407"/>
            <ac:spMk id="171" creationId="{95D12979-3E63-4720-8FF1-291CA4C14C29}"/>
          </ac:spMkLst>
        </pc:spChg>
        <pc:spChg chg="mod">
          <ac:chgData name="hassan MH" userId="84cd2103f36ef0dc" providerId="LiveId" clId="{503E8875-88F6-4C29-BD5A-496F9A349BB6}" dt="2022-04-24T15:44:15.805" v="1510"/>
          <ac:spMkLst>
            <pc:docMk/>
            <pc:sldMk cId="3944644770" sldId="407"/>
            <ac:spMk id="172" creationId="{D94DF26D-4C72-4CB6-BF4B-02DF38A92259}"/>
          </ac:spMkLst>
        </pc:spChg>
        <pc:spChg chg="mod">
          <ac:chgData name="hassan MH" userId="84cd2103f36ef0dc" providerId="LiveId" clId="{503E8875-88F6-4C29-BD5A-496F9A349BB6}" dt="2022-04-24T15:44:15.805" v="1510"/>
          <ac:spMkLst>
            <pc:docMk/>
            <pc:sldMk cId="3944644770" sldId="407"/>
            <ac:spMk id="173" creationId="{C0ED7CFD-EEED-436C-BDAB-73C852FC5A64}"/>
          </ac:spMkLst>
        </pc:spChg>
        <pc:spChg chg="mod">
          <ac:chgData name="hassan MH" userId="84cd2103f36ef0dc" providerId="LiveId" clId="{503E8875-88F6-4C29-BD5A-496F9A349BB6}" dt="2022-04-24T15:44:15.805" v="1510"/>
          <ac:spMkLst>
            <pc:docMk/>
            <pc:sldMk cId="3944644770" sldId="407"/>
            <ac:spMk id="174" creationId="{9D6CC16B-E5D8-4C92-A25D-8DAD06AE0089}"/>
          </ac:spMkLst>
        </pc:spChg>
        <pc:spChg chg="mod">
          <ac:chgData name="hassan MH" userId="84cd2103f36ef0dc" providerId="LiveId" clId="{503E8875-88F6-4C29-BD5A-496F9A349BB6}" dt="2022-04-24T15:44:15.805" v="1510"/>
          <ac:spMkLst>
            <pc:docMk/>
            <pc:sldMk cId="3944644770" sldId="407"/>
            <ac:spMk id="175" creationId="{A1C46119-0BC4-4C01-B3FA-EF7711C065D1}"/>
          </ac:spMkLst>
        </pc:spChg>
        <pc:spChg chg="mod">
          <ac:chgData name="hassan MH" userId="84cd2103f36ef0dc" providerId="LiveId" clId="{503E8875-88F6-4C29-BD5A-496F9A349BB6}" dt="2022-04-24T15:44:15.805" v="1510"/>
          <ac:spMkLst>
            <pc:docMk/>
            <pc:sldMk cId="3944644770" sldId="407"/>
            <ac:spMk id="176" creationId="{CCE595CD-12A1-4FCD-998A-5AA0E42720B7}"/>
          </ac:spMkLst>
        </pc:spChg>
        <pc:spChg chg="mod">
          <ac:chgData name="hassan MH" userId="84cd2103f36ef0dc" providerId="LiveId" clId="{503E8875-88F6-4C29-BD5A-496F9A349BB6}" dt="2022-04-24T15:44:15.805" v="1510"/>
          <ac:spMkLst>
            <pc:docMk/>
            <pc:sldMk cId="3944644770" sldId="407"/>
            <ac:spMk id="177" creationId="{992AEBAC-014B-4F0F-9F9D-AEBEBFD679EB}"/>
          </ac:spMkLst>
        </pc:spChg>
        <pc:spChg chg="mod">
          <ac:chgData name="hassan MH" userId="84cd2103f36ef0dc" providerId="LiveId" clId="{503E8875-88F6-4C29-BD5A-496F9A349BB6}" dt="2022-04-24T15:44:15.805" v="1510"/>
          <ac:spMkLst>
            <pc:docMk/>
            <pc:sldMk cId="3944644770" sldId="407"/>
            <ac:spMk id="178" creationId="{19353ADA-D23C-437C-B022-7738EB132CB6}"/>
          </ac:spMkLst>
        </pc:spChg>
        <pc:spChg chg="mod">
          <ac:chgData name="hassan MH" userId="84cd2103f36ef0dc" providerId="LiveId" clId="{503E8875-88F6-4C29-BD5A-496F9A349BB6}" dt="2022-04-24T15:44:15.805" v="1510"/>
          <ac:spMkLst>
            <pc:docMk/>
            <pc:sldMk cId="3944644770" sldId="407"/>
            <ac:spMk id="179" creationId="{473A6274-508F-48ED-A8ED-7DDFEB73949D}"/>
          </ac:spMkLst>
        </pc:spChg>
        <pc:spChg chg="mod">
          <ac:chgData name="hassan MH" userId="84cd2103f36ef0dc" providerId="LiveId" clId="{503E8875-88F6-4C29-BD5A-496F9A349BB6}" dt="2022-04-24T15:44:15.805" v="1510"/>
          <ac:spMkLst>
            <pc:docMk/>
            <pc:sldMk cId="3944644770" sldId="407"/>
            <ac:spMk id="180" creationId="{94310B18-8122-4870-8A44-80E454C53C1E}"/>
          </ac:spMkLst>
        </pc:spChg>
        <pc:spChg chg="mod">
          <ac:chgData name="hassan MH" userId="84cd2103f36ef0dc" providerId="LiveId" clId="{503E8875-88F6-4C29-BD5A-496F9A349BB6}" dt="2022-04-24T15:44:15.805" v="1510"/>
          <ac:spMkLst>
            <pc:docMk/>
            <pc:sldMk cId="3944644770" sldId="407"/>
            <ac:spMk id="181" creationId="{440EDF0B-6DCA-48D6-A00F-81E365939E4C}"/>
          </ac:spMkLst>
        </pc:spChg>
        <pc:spChg chg="mod">
          <ac:chgData name="hassan MH" userId="84cd2103f36ef0dc" providerId="LiveId" clId="{503E8875-88F6-4C29-BD5A-496F9A349BB6}" dt="2022-04-24T15:44:15.805" v="1510"/>
          <ac:spMkLst>
            <pc:docMk/>
            <pc:sldMk cId="3944644770" sldId="407"/>
            <ac:spMk id="182" creationId="{50F3C61E-9BE4-4EBC-97F4-F61EEC67B847}"/>
          </ac:spMkLst>
        </pc:spChg>
        <pc:spChg chg="mod">
          <ac:chgData name="hassan MH" userId="84cd2103f36ef0dc" providerId="LiveId" clId="{503E8875-88F6-4C29-BD5A-496F9A349BB6}" dt="2022-04-24T15:44:15.805" v="1510"/>
          <ac:spMkLst>
            <pc:docMk/>
            <pc:sldMk cId="3944644770" sldId="407"/>
            <ac:spMk id="183" creationId="{7921A14E-E477-40FB-ADB9-A9C0FA54F0B8}"/>
          </ac:spMkLst>
        </pc:spChg>
        <pc:spChg chg="mod">
          <ac:chgData name="hassan MH" userId="84cd2103f36ef0dc" providerId="LiveId" clId="{503E8875-88F6-4C29-BD5A-496F9A349BB6}" dt="2022-04-24T15:44:15.805" v="1510"/>
          <ac:spMkLst>
            <pc:docMk/>
            <pc:sldMk cId="3944644770" sldId="407"/>
            <ac:spMk id="184" creationId="{398C7FA4-3AF6-420D-AB36-50D8009E5E71}"/>
          </ac:spMkLst>
        </pc:spChg>
        <pc:spChg chg="mod">
          <ac:chgData name="hassan MH" userId="84cd2103f36ef0dc" providerId="LiveId" clId="{503E8875-88F6-4C29-BD5A-496F9A349BB6}" dt="2022-04-24T15:44:15.805" v="1510"/>
          <ac:spMkLst>
            <pc:docMk/>
            <pc:sldMk cId="3944644770" sldId="407"/>
            <ac:spMk id="185" creationId="{5F5F8139-FDDE-4C15-806E-D5A698C5627F}"/>
          </ac:spMkLst>
        </pc:spChg>
        <pc:spChg chg="mod">
          <ac:chgData name="hassan MH" userId="84cd2103f36ef0dc" providerId="LiveId" clId="{503E8875-88F6-4C29-BD5A-496F9A349BB6}" dt="2022-04-24T15:44:15.805" v="1510"/>
          <ac:spMkLst>
            <pc:docMk/>
            <pc:sldMk cId="3944644770" sldId="407"/>
            <ac:spMk id="186" creationId="{3A69763A-C96B-437E-B83B-0DA1F9CB9328}"/>
          </ac:spMkLst>
        </pc:spChg>
        <pc:spChg chg="mod">
          <ac:chgData name="hassan MH" userId="84cd2103f36ef0dc" providerId="LiveId" clId="{503E8875-88F6-4C29-BD5A-496F9A349BB6}" dt="2022-04-24T15:44:15.805" v="1510"/>
          <ac:spMkLst>
            <pc:docMk/>
            <pc:sldMk cId="3944644770" sldId="407"/>
            <ac:spMk id="187" creationId="{3306E731-1404-4DFE-B840-4B9B46E003DE}"/>
          </ac:spMkLst>
        </pc:spChg>
        <pc:spChg chg="mod">
          <ac:chgData name="hassan MH" userId="84cd2103f36ef0dc" providerId="LiveId" clId="{503E8875-88F6-4C29-BD5A-496F9A349BB6}" dt="2022-04-24T15:44:15.805" v="1510"/>
          <ac:spMkLst>
            <pc:docMk/>
            <pc:sldMk cId="3944644770" sldId="407"/>
            <ac:spMk id="188" creationId="{3BBE9A6E-BE2A-4D7D-9EB8-DFDB3965BD9D}"/>
          </ac:spMkLst>
        </pc:spChg>
        <pc:spChg chg="mod">
          <ac:chgData name="hassan MH" userId="84cd2103f36ef0dc" providerId="LiveId" clId="{503E8875-88F6-4C29-BD5A-496F9A349BB6}" dt="2022-04-24T15:44:15.805" v="1510"/>
          <ac:spMkLst>
            <pc:docMk/>
            <pc:sldMk cId="3944644770" sldId="407"/>
            <ac:spMk id="189" creationId="{5FCA0F8B-7AEF-409D-8739-6AB92090FFAF}"/>
          </ac:spMkLst>
        </pc:spChg>
        <pc:spChg chg="mod">
          <ac:chgData name="hassan MH" userId="84cd2103f36ef0dc" providerId="LiveId" clId="{503E8875-88F6-4C29-BD5A-496F9A349BB6}" dt="2022-04-24T15:44:15.805" v="1510"/>
          <ac:spMkLst>
            <pc:docMk/>
            <pc:sldMk cId="3944644770" sldId="407"/>
            <ac:spMk id="190" creationId="{260B6D3F-F0D6-4B68-8804-8F85978F1919}"/>
          </ac:spMkLst>
        </pc:spChg>
        <pc:grpChg chg="add mod">
          <ac:chgData name="hassan MH" userId="84cd2103f36ef0dc" providerId="LiveId" clId="{503E8875-88F6-4C29-BD5A-496F9A349BB6}" dt="2022-04-24T15:24:14.735" v="1280" actId="1076"/>
          <ac:grpSpMkLst>
            <pc:docMk/>
            <pc:sldMk cId="3944644770" sldId="407"/>
            <ac:grpSpMk id="2" creationId="{DC2ACCFA-2556-4867-AE5B-9F3E7978528F}"/>
          </ac:grpSpMkLst>
        </pc:grpChg>
        <pc:grpChg chg="add mod">
          <ac:chgData name="hassan MH" userId="84cd2103f36ef0dc" providerId="LiveId" clId="{503E8875-88F6-4C29-BD5A-496F9A349BB6}" dt="2022-04-24T15:44:44.192" v="1525" actId="1076"/>
          <ac:grpSpMkLst>
            <pc:docMk/>
            <pc:sldMk cId="3944644770" sldId="407"/>
            <ac:grpSpMk id="4" creationId="{65AC70A2-2607-4307-8BF6-5AB59ACAC452}"/>
          </ac:grpSpMkLst>
        </pc:grpChg>
        <pc:grpChg chg="del mod">
          <ac:chgData name="hassan MH" userId="84cd2103f36ef0dc" providerId="LiveId" clId="{503E8875-88F6-4C29-BD5A-496F9A349BB6}" dt="2022-04-24T15:44:29.429" v="1517" actId="21"/>
          <ac:grpSpMkLst>
            <pc:docMk/>
            <pc:sldMk cId="3944644770" sldId="407"/>
            <ac:grpSpMk id="120" creationId="{222528DB-F68F-4878-81E5-FC12C6E6FC78}"/>
          </ac:grpSpMkLst>
        </pc:grpChg>
        <pc:grpChg chg="mod">
          <ac:chgData name="hassan MH" userId="84cd2103f36ef0dc" providerId="LiveId" clId="{503E8875-88F6-4C29-BD5A-496F9A349BB6}" dt="2022-04-24T15:44:15.805" v="1510"/>
          <ac:grpSpMkLst>
            <pc:docMk/>
            <pc:sldMk cId="3944644770" sldId="407"/>
            <ac:grpSpMk id="125" creationId="{869D5838-DBB7-4246-9682-75367F861314}"/>
          </ac:grpSpMkLst>
        </pc:grpChg>
        <pc:grpChg chg="mod">
          <ac:chgData name="hassan MH" userId="84cd2103f36ef0dc" providerId="LiveId" clId="{503E8875-88F6-4C29-BD5A-496F9A349BB6}" dt="2022-04-24T15:44:15.805" v="1510"/>
          <ac:grpSpMkLst>
            <pc:docMk/>
            <pc:sldMk cId="3944644770" sldId="407"/>
            <ac:grpSpMk id="137" creationId="{3321E1E9-6532-47A4-B8CF-6B336B8E5035}"/>
          </ac:grpSpMkLst>
        </pc:grpChg>
        <pc:grpChg chg="mod">
          <ac:chgData name="hassan MH" userId="84cd2103f36ef0dc" providerId="LiveId" clId="{503E8875-88F6-4C29-BD5A-496F9A349BB6}" dt="2022-04-24T15:44:15.805" v="1510"/>
          <ac:grpSpMkLst>
            <pc:docMk/>
            <pc:sldMk cId="3944644770" sldId="407"/>
            <ac:grpSpMk id="140" creationId="{22E254EC-B087-4E60-9D71-A15D932D8304}"/>
          </ac:grpSpMkLst>
        </pc:grpChg>
        <pc:grpChg chg="mod">
          <ac:chgData name="hassan MH" userId="84cd2103f36ef0dc" providerId="LiveId" clId="{503E8875-88F6-4C29-BD5A-496F9A349BB6}" dt="2022-04-24T15:44:15.805" v="1510"/>
          <ac:grpSpMkLst>
            <pc:docMk/>
            <pc:sldMk cId="3944644770" sldId="407"/>
            <ac:grpSpMk id="142" creationId="{9308298E-F4E9-4E0E-8F81-68BA85387205}"/>
          </ac:grpSpMkLst>
        </pc:grpChg>
        <pc:grpChg chg="mod">
          <ac:chgData name="hassan MH" userId="84cd2103f36ef0dc" providerId="LiveId" clId="{503E8875-88F6-4C29-BD5A-496F9A349BB6}" dt="2022-04-24T15:44:15.805" v="1510"/>
          <ac:grpSpMkLst>
            <pc:docMk/>
            <pc:sldMk cId="3944644770" sldId="407"/>
            <ac:grpSpMk id="147" creationId="{44F91C2D-5674-4E4B-B0FA-CB3C17226C51}"/>
          </ac:grpSpMkLst>
        </pc:grpChg>
        <pc:grpChg chg="mod">
          <ac:chgData name="hassan MH" userId="84cd2103f36ef0dc" providerId="LiveId" clId="{503E8875-88F6-4C29-BD5A-496F9A349BB6}" dt="2022-04-24T15:44:15.805" v="1510"/>
          <ac:grpSpMkLst>
            <pc:docMk/>
            <pc:sldMk cId="3944644770" sldId="407"/>
            <ac:grpSpMk id="148" creationId="{0B53756B-62CE-4494-8A9A-CE53FB116713}"/>
          </ac:grpSpMkLst>
        </pc:grpChg>
        <pc:grpChg chg="mod">
          <ac:chgData name="hassan MH" userId="84cd2103f36ef0dc" providerId="LiveId" clId="{503E8875-88F6-4C29-BD5A-496F9A349BB6}" dt="2022-04-24T15:44:15.805" v="1510"/>
          <ac:grpSpMkLst>
            <pc:docMk/>
            <pc:sldMk cId="3944644770" sldId="407"/>
            <ac:grpSpMk id="149" creationId="{163F47BD-9A31-4EEA-BF32-AA4B4F1ABF98}"/>
          </ac:grpSpMkLst>
        </pc:grpChg>
        <pc:grpChg chg="mod">
          <ac:chgData name="hassan MH" userId="84cd2103f36ef0dc" providerId="LiveId" clId="{503E8875-88F6-4C29-BD5A-496F9A349BB6}" dt="2022-04-24T15:44:15.805" v="1510"/>
          <ac:grpSpMkLst>
            <pc:docMk/>
            <pc:sldMk cId="3944644770" sldId="407"/>
            <ac:grpSpMk id="151" creationId="{341201A6-5C0D-4486-BC8C-0E48C649A1C8}"/>
          </ac:grpSpMkLst>
        </pc:grpChg>
        <pc:grpChg chg="mod">
          <ac:chgData name="hassan MH" userId="84cd2103f36ef0dc" providerId="LiveId" clId="{503E8875-88F6-4C29-BD5A-496F9A349BB6}" dt="2022-04-24T15:44:15.805" v="1510"/>
          <ac:grpSpMkLst>
            <pc:docMk/>
            <pc:sldMk cId="3944644770" sldId="407"/>
            <ac:grpSpMk id="158" creationId="{ACBA256C-23EA-468C-9DCA-03D6E923DAD5}"/>
          </ac:grpSpMkLst>
        </pc:grpChg>
        <pc:grpChg chg="mod">
          <ac:chgData name="hassan MH" userId="84cd2103f36ef0dc" providerId="LiveId" clId="{503E8875-88F6-4C29-BD5A-496F9A349BB6}" dt="2022-04-24T15:44:15.805" v="1510"/>
          <ac:grpSpMkLst>
            <pc:docMk/>
            <pc:sldMk cId="3944644770" sldId="407"/>
            <ac:grpSpMk id="170" creationId="{537DB522-0D8B-4799-AB80-9A49272CF150}"/>
          </ac:grpSpMkLst>
        </pc:grpChg>
        <pc:picChg chg="add mod">
          <ac:chgData name="hassan MH" userId="84cd2103f36ef0dc" providerId="LiveId" clId="{503E8875-88F6-4C29-BD5A-496F9A349BB6}" dt="2022-04-24T15:48:01.552" v="1602" actId="1076"/>
          <ac:picMkLst>
            <pc:docMk/>
            <pc:sldMk cId="3944644770" sldId="407"/>
            <ac:picMk id="3" creationId="{4EEDFD18-F899-4F06-9802-2E90181C72CF}"/>
          </ac:picMkLst>
        </pc:picChg>
        <pc:picChg chg="del">
          <ac:chgData name="hassan MH" userId="84cd2103f36ef0dc" providerId="LiveId" clId="{503E8875-88F6-4C29-BD5A-496F9A349BB6}" dt="2022-04-24T15:24:04.755" v="1277" actId="478"/>
          <ac:picMkLst>
            <pc:docMk/>
            <pc:sldMk cId="3944644770" sldId="407"/>
            <ac:picMk id="34" creationId="{D5D3F332-F2F1-446C-9978-A70CF41E49A0}"/>
          </ac:picMkLst>
        </pc:picChg>
      </pc:sldChg>
      <pc:sldChg chg="addSp delSp modSp add mod">
        <pc:chgData name="hassan MH" userId="84cd2103f36ef0dc" providerId="LiveId" clId="{503E8875-88F6-4C29-BD5A-496F9A349BB6}" dt="2022-04-24T15:47:08.523" v="1586" actId="1076"/>
        <pc:sldMkLst>
          <pc:docMk/>
          <pc:sldMk cId="3291900804" sldId="408"/>
        </pc:sldMkLst>
        <pc:spChg chg="mod">
          <ac:chgData name="hassan MH" userId="84cd2103f36ef0dc" providerId="LiveId" clId="{503E8875-88F6-4C29-BD5A-496F9A349BB6}" dt="2022-04-24T15:28:30.265" v="1331" actId="14100"/>
          <ac:spMkLst>
            <pc:docMk/>
            <pc:sldMk cId="3291900804" sldId="408"/>
            <ac:spMk id="3" creationId="{282B1698-7832-41E7-BB90-E1030ECF6716}"/>
          </ac:spMkLst>
        </pc:spChg>
        <pc:spChg chg="del mod">
          <ac:chgData name="hassan MH" userId="84cd2103f36ef0dc" providerId="LiveId" clId="{503E8875-88F6-4C29-BD5A-496F9A349BB6}" dt="2022-04-24T15:28:57.209" v="1336" actId="478"/>
          <ac:spMkLst>
            <pc:docMk/>
            <pc:sldMk cId="3291900804" sldId="408"/>
            <ac:spMk id="12" creationId="{B038FB05-FBFE-4696-BB10-6D75C870EECE}"/>
          </ac:spMkLst>
        </pc:spChg>
        <pc:spChg chg="del">
          <ac:chgData name="hassan MH" userId="84cd2103f36ef0dc" providerId="LiveId" clId="{503E8875-88F6-4C29-BD5A-496F9A349BB6}" dt="2022-04-24T15:29:00.755" v="1339" actId="478"/>
          <ac:spMkLst>
            <pc:docMk/>
            <pc:sldMk cId="3291900804" sldId="408"/>
            <ac:spMk id="80" creationId="{96A42EE9-ABA1-4BAF-BCD0-D4FB059127FD}"/>
          </ac:spMkLst>
        </pc:spChg>
        <pc:spChg chg="del">
          <ac:chgData name="hassan MH" userId="84cd2103f36ef0dc" providerId="LiveId" clId="{503E8875-88F6-4C29-BD5A-496F9A349BB6}" dt="2022-04-24T15:28:57.777" v="1337" actId="478"/>
          <ac:spMkLst>
            <pc:docMk/>
            <pc:sldMk cId="3291900804" sldId="408"/>
            <ac:spMk id="105" creationId="{7835E43D-109A-455A-BAC8-3AB89311E8E1}"/>
          </ac:spMkLst>
        </pc:spChg>
        <pc:spChg chg="mod">
          <ac:chgData name="hassan MH" userId="84cd2103f36ef0dc" providerId="LiveId" clId="{503E8875-88F6-4C29-BD5A-496F9A349BB6}" dt="2022-04-24T15:25:16.531" v="1283"/>
          <ac:spMkLst>
            <pc:docMk/>
            <pc:sldMk cId="3291900804" sldId="408"/>
            <ac:spMk id="121" creationId="{20589D0D-C95C-43CC-B640-8ED03DFAFDF3}"/>
          </ac:spMkLst>
        </pc:spChg>
        <pc:spChg chg="mod">
          <ac:chgData name="hassan MH" userId="84cd2103f36ef0dc" providerId="LiveId" clId="{503E8875-88F6-4C29-BD5A-496F9A349BB6}" dt="2022-04-24T15:25:16.531" v="1283"/>
          <ac:spMkLst>
            <pc:docMk/>
            <pc:sldMk cId="3291900804" sldId="408"/>
            <ac:spMk id="123" creationId="{FB4AF54D-AB7E-4EA0-9DBA-B8111F3A2991}"/>
          </ac:spMkLst>
        </pc:spChg>
        <pc:spChg chg="mod">
          <ac:chgData name="hassan MH" userId="84cd2103f36ef0dc" providerId="LiveId" clId="{503E8875-88F6-4C29-BD5A-496F9A349BB6}" dt="2022-04-24T15:25:16.531" v="1283"/>
          <ac:spMkLst>
            <pc:docMk/>
            <pc:sldMk cId="3291900804" sldId="408"/>
            <ac:spMk id="124" creationId="{3200BBE0-8D5F-4797-A7DD-86FB26BD1E15}"/>
          </ac:spMkLst>
        </pc:spChg>
        <pc:spChg chg="mod">
          <ac:chgData name="hassan MH" userId="84cd2103f36ef0dc" providerId="LiveId" clId="{503E8875-88F6-4C29-BD5A-496F9A349BB6}" dt="2022-04-24T15:25:16.531" v="1283"/>
          <ac:spMkLst>
            <pc:docMk/>
            <pc:sldMk cId="3291900804" sldId="408"/>
            <ac:spMk id="125" creationId="{1B609A11-BE54-4448-84FB-A228F23C7E1C}"/>
          </ac:spMkLst>
        </pc:spChg>
        <pc:spChg chg="mod">
          <ac:chgData name="hassan MH" userId="84cd2103f36ef0dc" providerId="LiveId" clId="{503E8875-88F6-4C29-BD5A-496F9A349BB6}" dt="2022-04-24T15:25:16.531" v="1283"/>
          <ac:spMkLst>
            <pc:docMk/>
            <pc:sldMk cId="3291900804" sldId="408"/>
            <ac:spMk id="126" creationId="{841FEEBD-8BB1-4E1F-98AB-EB3CFFEFFBA9}"/>
          </ac:spMkLst>
        </pc:spChg>
        <pc:spChg chg="mod">
          <ac:chgData name="hassan MH" userId="84cd2103f36ef0dc" providerId="LiveId" clId="{503E8875-88F6-4C29-BD5A-496F9A349BB6}" dt="2022-04-24T15:25:16.531" v="1283"/>
          <ac:spMkLst>
            <pc:docMk/>
            <pc:sldMk cId="3291900804" sldId="408"/>
            <ac:spMk id="127" creationId="{BA951669-238C-41C3-B84F-2E7DC5D21C7E}"/>
          </ac:spMkLst>
        </pc:spChg>
        <pc:spChg chg="mod">
          <ac:chgData name="hassan MH" userId="84cd2103f36ef0dc" providerId="LiveId" clId="{503E8875-88F6-4C29-BD5A-496F9A349BB6}" dt="2022-04-24T15:25:16.531" v="1283"/>
          <ac:spMkLst>
            <pc:docMk/>
            <pc:sldMk cId="3291900804" sldId="408"/>
            <ac:spMk id="128" creationId="{0307ECE9-8E98-4682-B3CE-92CC72636115}"/>
          </ac:spMkLst>
        </pc:spChg>
        <pc:spChg chg="mod">
          <ac:chgData name="hassan MH" userId="84cd2103f36ef0dc" providerId="LiveId" clId="{503E8875-88F6-4C29-BD5A-496F9A349BB6}" dt="2022-04-24T15:25:16.531" v="1283"/>
          <ac:spMkLst>
            <pc:docMk/>
            <pc:sldMk cId="3291900804" sldId="408"/>
            <ac:spMk id="129" creationId="{55E37854-50C4-47F2-93F5-F13872A94F79}"/>
          </ac:spMkLst>
        </pc:spChg>
        <pc:spChg chg="mod">
          <ac:chgData name="hassan MH" userId="84cd2103f36ef0dc" providerId="LiveId" clId="{503E8875-88F6-4C29-BD5A-496F9A349BB6}" dt="2022-04-24T15:25:16.531" v="1283"/>
          <ac:spMkLst>
            <pc:docMk/>
            <pc:sldMk cId="3291900804" sldId="408"/>
            <ac:spMk id="130" creationId="{4C2F0089-77F1-4AF1-9CA6-242CC26E4FA3}"/>
          </ac:spMkLst>
        </pc:spChg>
        <pc:spChg chg="mod">
          <ac:chgData name="hassan MH" userId="84cd2103f36ef0dc" providerId="LiveId" clId="{503E8875-88F6-4C29-BD5A-496F9A349BB6}" dt="2022-04-24T15:25:16.531" v="1283"/>
          <ac:spMkLst>
            <pc:docMk/>
            <pc:sldMk cId="3291900804" sldId="408"/>
            <ac:spMk id="131" creationId="{9CB93D31-AA00-426C-8773-D02E4FA92B85}"/>
          </ac:spMkLst>
        </pc:spChg>
        <pc:spChg chg="mod">
          <ac:chgData name="hassan MH" userId="84cd2103f36ef0dc" providerId="LiveId" clId="{503E8875-88F6-4C29-BD5A-496F9A349BB6}" dt="2022-04-24T15:25:16.531" v="1283"/>
          <ac:spMkLst>
            <pc:docMk/>
            <pc:sldMk cId="3291900804" sldId="408"/>
            <ac:spMk id="132" creationId="{976A9F78-2D4C-44C1-9185-DC590AA90B04}"/>
          </ac:spMkLst>
        </pc:spChg>
        <pc:spChg chg="mod">
          <ac:chgData name="hassan MH" userId="84cd2103f36ef0dc" providerId="LiveId" clId="{503E8875-88F6-4C29-BD5A-496F9A349BB6}" dt="2022-04-24T15:25:16.531" v="1283"/>
          <ac:spMkLst>
            <pc:docMk/>
            <pc:sldMk cId="3291900804" sldId="408"/>
            <ac:spMk id="133" creationId="{382D9128-3E4A-475B-8C39-99365F034CDF}"/>
          </ac:spMkLst>
        </pc:spChg>
        <pc:spChg chg="mod">
          <ac:chgData name="hassan MH" userId="84cd2103f36ef0dc" providerId="LiveId" clId="{503E8875-88F6-4C29-BD5A-496F9A349BB6}" dt="2022-04-24T15:25:16.531" v="1283"/>
          <ac:spMkLst>
            <pc:docMk/>
            <pc:sldMk cId="3291900804" sldId="408"/>
            <ac:spMk id="134" creationId="{435BD84B-E66C-4090-9DB3-CF98BE54CCF8}"/>
          </ac:spMkLst>
        </pc:spChg>
        <pc:spChg chg="mod">
          <ac:chgData name="hassan MH" userId="84cd2103f36ef0dc" providerId="LiveId" clId="{503E8875-88F6-4C29-BD5A-496F9A349BB6}" dt="2022-04-24T15:25:16.531" v="1283"/>
          <ac:spMkLst>
            <pc:docMk/>
            <pc:sldMk cId="3291900804" sldId="408"/>
            <ac:spMk id="135" creationId="{E81695D0-22E0-4C60-B896-75C427D42EAC}"/>
          </ac:spMkLst>
        </pc:spChg>
        <pc:spChg chg="mod">
          <ac:chgData name="hassan MH" userId="84cd2103f36ef0dc" providerId="LiveId" clId="{503E8875-88F6-4C29-BD5A-496F9A349BB6}" dt="2022-04-24T15:25:16.531" v="1283"/>
          <ac:spMkLst>
            <pc:docMk/>
            <pc:sldMk cId="3291900804" sldId="408"/>
            <ac:spMk id="136" creationId="{AA190025-A301-4890-AA4D-02CB0B006E33}"/>
          </ac:spMkLst>
        </pc:spChg>
        <pc:spChg chg="mod">
          <ac:chgData name="hassan MH" userId="84cd2103f36ef0dc" providerId="LiveId" clId="{503E8875-88F6-4C29-BD5A-496F9A349BB6}" dt="2022-04-24T15:25:16.531" v="1283"/>
          <ac:spMkLst>
            <pc:docMk/>
            <pc:sldMk cId="3291900804" sldId="408"/>
            <ac:spMk id="137" creationId="{A63BB46F-3213-45AD-B4A0-B40A98B45CBF}"/>
          </ac:spMkLst>
        </pc:spChg>
        <pc:spChg chg="mod">
          <ac:chgData name="hassan MH" userId="84cd2103f36ef0dc" providerId="LiveId" clId="{503E8875-88F6-4C29-BD5A-496F9A349BB6}" dt="2022-04-24T15:25:16.531" v="1283"/>
          <ac:spMkLst>
            <pc:docMk/>
            <pc:sldMk cId="3291900804" sldId="408"/>
            <ac:spMk id="138" creationId="{0BC8F926-8FF5-4D16-AD98-A9A4DA50099D}"/>
          </ac:spMkLst>
        </pc:spChg>
        <pc:spChg chg="mod">
          <ac:chgData name="hassan MH" userId="84cd2103f36ef0dc" providerId="LiveId" clId="{503E8875-88F6-4C29-BD5A-496F9A349BB6}" dt="2022-04-24T15:25:16.531" v="1283"/>
          <ac:spMkLst>
            <pc:docMk/>
            <pc:sldMk cId="3291900804" sldId="408"/>
            <ac:spMk id="139" creationId="{A0E85D61-CF00-487B-A647-FF29B16403EB}"/>
          </ac:spMkLst>
        </pc:spChg>
        <pc:spChg chg="mod">
          <ac:chgData name="hassan MH" userId="84cd2103f36ef0dc" providerId="LiveId" clId="{503E8875-88F6-4C29-BD5A-496F9A349BB6}" dt="2022-04-24T15:25:16.531" v="1283"/>
          <ac:spMkLst>
            <pc:docMk/>
            <pc:sldMk cId="3291900804" sldId="408"/>
            <ac:spMk id="140" creationId="{0352D90C-79CD-4AF6-BE42-DEF6AF8AB06E}"/>
          </ac:spMkLst>
        </pc:spChg>
        <pc:spChg chg="mod">
          <ac:chgData name="hassan MH" userId="84cd2103f36ef0dc" providerId="LiveId" clId="{503E8875-88F6-4C29-BD5A-496F9A349BB6}" dt="2022-04-24T15:25:16.531" v="1283"/>
          <ac:spMkLst>
            <pc:docMk/>
            <pc:sldMk cId="3291900804" sldId="408"/>
            <ac:spMk id="141" creationId="{1DBC2898-A608-4196-9FAA-1A66C62DCFB9}"/>
          </ac:spMkLst>
        </pc:spChg>
        <pc:spChg chg="mod">
          <ac:chgData name="hassan MH" userId="84cd2103f36ef0dc" providerId="LiveId" clId="{503E8875-88F6-4C29-BD5A-496F9A349BB6}" dt="2022-04-24T15:25:16.531" v="1283"/>
          <ac:spMkLst>
            <pc:docMk/>
            <pc:sldMk cId="3291900804" sldId="408"/>
            <ac:spMk id="142" creationId="{F4096BF1-8551-4BAE-AE85-4C18B6936DF2}"/>
          </ac:spMkLst>
        </pc:spChg>
        <pc:spChg chg="mod">
          <ac:chgData name="hassan MH" userId="84cd2103f36ef0dc" providerId="LiveId" clId="{503E8875-88F6-4C29-BD5A-496F9A349BB6}" dt="2022-04-24T15:25:16.531" v="1283"/>
          <ac:spMkLst>
            <pc:docMk/>
            <pc:sldMk cId="3291900804" sldId="408"/>
            <ac:spMk id="143" creationId="{DD59C7E7-92BC-4DD8-B9DA-9F2242172148}"/>
          </ac:spMkLst>
        </pc:spChg>
        <pc:spChg chg="mod">
          <ac:chgData name="hassan MH" userId="84cd2103f36ef0dc" providerId="LiveId" clId="{503E8875-88F6-4C29-BD5A-496F9A349BB6}" dt="2022-04-24T15:25:16.531" v="1283"/>
          <ac:spMkLst>
            <pc:docMk/>
            <pc:sldMk cId="3291900804" sldId="408"/>
            <ac:spMk id="144" creationId="{0EC16D10-F0A0-48AF-B329-B5E76017A73A}"/>
          </ac:spMkLst>
        </pc:spChg>
        <pc:spChg chg="mod">
          <ac:chgData name="hassan MH" userId="84cd2103f36ef0dc" providerId="LiveId" clId="{503E8875-88F6-4C29-BD5A-496F9A349BB6}" dt="2022-04-24T15:25:16.531" v="1283"/>
          <ac:spMkLst>
            <pc:docMk/>
            <pc:sldMk cId="3291900804" sldId="408"/>
            <ac:spMk id="145" creationId="{807E195C-376B-414C-8F13-21F6EE637FD1}"/>
          </ac:spMkLst>
        </pc:spChg>
        <pc:spChg chg="mod">
          <ac:chgData name="hassan MH" userId="84cd2103f36ef0dc" providerId="LiveId" clId="{503E8875-88F6-4C29-BD5A-496F9A349BB6}" dt="2022-04-24T15:25:16.531" v="1283"/>
          <ac:spMkLst>
            <pc:docMk/>
            <pc:sldMk cId="3291900804" sldId="408"/>
            <ac:spMk id="146" creationId="{7497C7A9-46A3-41D9-9E2D-7839FA438664}"/>
          </ac:spMkLst>
        </pc:spChg>
        <pc:spChg chg="mod">
          <ac:chgData name="hassan MH" userId="84cd2103f36ef0dc" providerId="LiveId" clId="{503E8875-88F6-4C29-BD5A-496F9A349BB6}" dt="2022-04-24T15:25:16.531" v="1283"/>
          <ac:spMkLst>
            <pc:docMk/>
            <pc:sldMk cId="3291900804" sldId="408"/>
            <ac:spMk id="147" creationId="{7329F5DE-F5AC-4552-9B01-E6D6888E522C}"/>
          </ac:spMkLst>
        </pc:spChg>
        <pc:spChg chg="mod">
          <ac:chgData name="hassan MH" userId="84cd2103f36ef0dc" providerId="LiveId" clId="{503E8875-88F6-4C29-BD5A-496F9A349BB6}" dt="2022-04-24T15:25:16.531" v="1283"/>
          <ac:spMkLst>
            <pc:docMk/>
            <pc:sldMk cId="3291900804" sldId="408"/>
            <ac:spMk id="148" creationId="{41EFC243-F985-4B35-AFDD-AEF987140771}"/>
          </ac:spMkLst>
        </pc:spChg>
        <pc:spChg chg="mod">
          <ac:chgData name="hassan MH" userId="84cd2103f36ef0dc" providerId="LiveId" clId="{503E8875-88F6-4C29-BD5A-496F9A349BB6}" dt="2022-04-24T15:25:16.531" v="1283"/>
          <ac:spMkLst>
            <pc:docMk/>
            <pc:sldMk cId="3291900804" sldId="408"/>
            <ac:spMk id="149" creationId="{2145A475-07AC-4918-9026-0094D7530216}"/>
          </ac:spMkLst>
        </pc:spChg>
        <pc:spChg chg="mod">
          <ac:chgData name="hassan MH" userId="84cd2103f36ef0dc" providerId="LiveId" clId="{503E8875-88F6-4C29-BD5A-496F9A349BB6}" dt="2022-04-24T15:25:16.531" v="1283"/>
          <ac:spMkLst>
            <pc:docMk/>
            <pc:sldMk cId="3291900804" sldId="408"/>
            <ac:spMk id="150" creationId="{4E8333C5-4028-4CB0-BB31-11360678ED1F}"/>
          </ac:spMkLst>
        </pc:spChg>
        <pc:spChg chg="mod">
          <ac:chgData name="hassan MH" userId="84cd2103f36ef0dc" providerId="LiveId" clId="{503E8875-88F6-4C29-BD5A-496F9A349BB6}" dt="2022-04-24T15:25:16.531" v="1283"/>
          <ac:spMkLst>
            <pc:docMk/>
            <pc:sldMk cId="3291900804" sldId="408"/>
            <ac:spMk id="151" creationId="{42CC3FC0-BF9B-4EE8-AEB7-581A9549CDAE}"/>
          </ac:spMkLst>
        </pc:spChg>
        <pc:spChg chg="mod">
          <ac:chgData name="hassan MH" userId="84cd2103f36ef0dc" providerId="LiveId" clId="{503E8875-88F6-4C29-BD5A-496F9A349BB6}" dt="2022-04-24T15:25:16.531" v="1283"/>
          <ac:spMkLst>
            <pc:docMk/>
            <pc:sldMk cId="3291900804" sldId="408"/>
            <ac:spMk id="152" creationId="{BD3E9079-E7E5-4137-B841-88BBFF1DE2F7}"/>
          </ac:spMkLst>
        </pc:spChg>
        <pc:spChg chg="mod">
          <ac:chgData name="hassan MH" userId="84cd2103f36ef0dc" providerId="LiveId" clId="{503E8875-88F6-4C29-BD5A-496F9A349BB6}" dt="2022-04-24T15:25:16.531" v="1283"/>
          <ac:spMkLst>
            <pc:docMk/>
            <pc:sldMk cId="3291900804" sldId="408"/>
            <ac:spMk id="153" creationId="{ACE0D74D-01CA-4BBF-A6A4-897763E8E920}"/>
          </ac:spMkLst>
        </pc:spChg>
        <pc:spChg chg="mod">
          <ac:chgData name="hassan MH" userId="84cd2103f36ef0dc" providerId="LiveId" clId="{503E8875-88F6-4C29-BD5A-496F9A349BB6}" dt="2022-04-24T15:25:16.531" v="1283"/>
          <ac:spMkLst>
            <pc:docMk/>
            <pc:sldMk cId="3291900804" sldId="408"/>
            <ac:spMk id="154" creationId="{ECFC161F-DDFF-4509-B9D4-7B2025455391}"/>
          </ac:spMkLst>
        </pc:spChg>
        <pc:spChg chg="mod">
          <ac:chgData name="hassan MH" userId="84cd2103f36ef0dc" providerId="LiveId" clId="{503E8875-88F6-4C29-BD5A-496F9A349BB6}" dt="2022-04-24T15:25:16.531" v="1283"/>
          <ac:spMkLst>
            <pc:docMk/>
            <pc:sldMk cId="3291900804" sldId="408"/>
            <ac:spMk id="155" creationId="{0BA1A9E7-5FC1-47EE-A294-729A9D8F5A1F}"/>
          </ac:spMkLst>
        </pc:spChg>
        <pc:spChg chg="mod">
          <ac:chgData name="hassan MH" userId="84cd2103f36ef0dc" providerId="LiveId" clId="{503E8875-88F6-4C29-BD5A-496F9A349BB6}" dt="2022-04-24T15:25:16.531" v="1283"/>
          <ac:spMkLst>
            <pc:docMk/>
            <pc:sldMk cId="3291900804" sldId="408"/>
            <ac:spMk id="156" creationId="{5DFFF512-1D34-4D95-B31C-DA6DF4F785C2}"/>
          </ac:spMkLst>
        </pc:spChg>
        <pc:spChg chg="mod">
          <ac:chgData name="hassan MH" userId="84cd2103f36ef0dc" providerId="LiveId" clId="{503E8875-88F6-4C29-BD5A-496F9A349BB6}" dt="2022-04-24T15:25:16.531" v="1283"/>
          <ac:spMkLst>
            <pc:docMk/>
            <pc:sldMk cId="3291900804" sldId="408"/>
            <ac:spMk id="157" creationId="{325541C7-A12D-4C85-98DE-54134B617137}"/>
          </ac:spMkLst>
        </pc:spChg>
        <pc:spChg chg="mod">
          <ac:chgData name="hassan MH" userId="84cd2103f36ef0dc" providerId="LiveId" clId="{503E8875-88F6-4C29-BD5A-496F9A349BB6}" dt="2022-04-24T15:25:16.531" v="1283"/>
          <ac:spMkLst>
            <pc:docMk/>
            <pc:sldMk cId="3291900804" sldId="408"/>
            <ac:spMk id="158" creationId="{93661B62-7B5A-447A-A756-01509B7E8B6C}"/>
          </ac:spMkLst>
        </pc:spChg>
        <pc:spChg chg="mod">
          <ac:chgData name="hassan MH" userId="84cd2103f36ef0dc" providerId="LiveId" clId="{503E8875-88F6-4C29-BD5A-496F9A349BB6}" dt="2022-04-24T15:25:16.531" v="1283"/>
          <ac:spMkLst>
            <pc:docMk/>
            <pc:sldMk cId="3291900804" sldId="408"/>
            <ac:spMk id="159" creationId="{B7521C50-A800-40E7-BA4A-CD10C9123A2F}"/>
          </ac:spMkLst>
        </pc:spChg>
        <pc:spChg chg="mod">
          <ac:chgData name="hassan MH" userId="84cd2103f36ef0dc" providerId="LiveId" clId="{503E8875-88F6-4C29-BD5A-496F9A349BB6}" dt="2022-04-24T15:25:16.531" v="1283"/>
          <ac:spMkLst>
            <pc:docMk/>
            <pc:sldMk cId="3291900804" sldId="408"/>
            <ac:spMk id="160" creationId="{AA76868B-9A24-4E0F-87E9-25FE6B88F1F7}"/>
          </ac:spMkLst>
        </pc:spChg>
        <pc:spChg chg="mod">
          <ac:chgData name="hassan MH" userId="84cd2103f36ef0dc" providerId="LiveId" clId="{503E8875-88F6-4C29-BD5A-496F9A349BB6}" dt="2022-04-24T15:25:16.531" v="1283"/>
          <ac:spMkLst>
            <pc:docMk/>
            <pc:sldMk cId="3291900804" sldId="408"/>
            <ac:spMk id="161" creationId="{F705C15A-BD61-4883-BEEA-687610B503A7}"/>
          </ac:spMkLst>
        </pc:spChg>
        <pc:spChg chg="mod">
          <ac:chgData name="hassan MH" userId="84cd2103f36ef0dc" providerId="LiveId" clId="{503E8875-88F6-4C29-BD5A-496F9A349BB6}" dt="2022-04-24T15:25:16.531" v="1283"/>
          <ac:spMkLst>
            <pc:docMk/>
            <pc:sldMk cId="3291900804" sldId="408"/>
            <ac:spMk id="162" creationId="{43861FFB-8B0D-471A-A602-9CB1DE55B2ED}"/>
          </ac:spMkLst>
        </pc:spChg>
        <pc:spChg chg="mod">
          <ac:chgData name="hassan MH" userId="84cd2103f36ef0dc" providerId="LiveId" clId="{503E8875-88F6-4C29-BD5A-496F9A349BB6}" dt="2022-04-24T15:25:16.531" v="1283"/>
          <ac:spMkLst>
            <pc:docMk/>
            <pc:sldMk cId="3291900804" sldId="408"/>
            <ac:spMk id="163" creationId="{5855A0D2-81A4-41FC-B1D1-B9B2AC2EB1D3}"/>
          </ac:spMkLst>
        </pc:spChg>
        <pc:spChg chg="mod">
          <ac:chgData name="hassan MH" userId="84cd2103f36ef0dc" providerId="LiveId" clId="{503E8875-88F6-4C29-BD5A-496F9A349BB6}" dt="2022-04-24T15:25:16.531" v="1283"/>
          <ac:spMkLst>
            <pc:docMk/>
            <pc:sldMk cId="3291900804" sldId="408"/>
            <ac:spMk id="164" creationId="{30718238-E25C-40D7-B3BE-E79317E7F050}"/>
          </ac:spMkLst>
        </pc:spChg>
        <pc:spChg chg="mod">
          <ac:chgData name="hassan MH" userId="84cd2103f36ef0dc" providerId="LiveId" clId="{503E8875-88F6-4C29-BD5A-496F9A349BB6}" dt="2022-04-24T15:25:16.531" v="1283"/>
          <ac:spMkLst>
            <pc:docMk/>
            <pc:sldMk cId="3291900804" sldId="408"/>
            <ac:spMk id="165" creationId="{D99515BF-D6EE-4759-B849-2F5EFDF451A9}"/>
          </ac:spMkLst>
        </pc:spChg>
        <pc:spChg chg="mod">
          <ac:chgData name="hassan MH" userId="84cd2103f36ef0dc" providerId="LiveId" clId="{503E8875-88F6-4C29-BD5A-496F9A349BB6}" dt="2022-04-24T15:25:16.531" v="1283"/>
          <ac:spMkLst>
            <pc:docMk/>
            <pc:sldMk cId="3291900804" sldId="408"/>
            <ac:spMk id="166" creationId="{A90A9806-FFE1-4B9F-820F-1DE9CBFA01FB}"/>
          </ac:spMkLst>
        </pc:spChg>
        <pc:spChg chg="mod">
          <ac:chgData name="hassan MH" userId="84cd2103f36ef0dc" providerId="LiveId" clId="{503E8875-88F6-4C29-BD5A-496F9A349BB6}" dt="2022-04-24T15:25:16.531" v="1283"/>
          <ac:spMkLst>
            <pc:docMk/>
            <pc:sldMk cId="3291900804" sldId="408"/>
            <ac:spMk id="167" creationId="{B138EF83-65A0-4CFD-9059-D12A3519491D}"/>
          </ac:spMkLst>
        </pc:spChg>
        <pc:spChg chg="mod">
          <ac:chgData name="hassan MH" userId="84cd2103f36ef0dc" providerId="LiveId" clId="{503E8875-88F6-4C29-BD5A-496F9A349BB6}" dt="2022-04-24T15:25:16.531" v="1283"/>
          <ac:spMkLst>
            <pc:docMk/>
            <pc:sldMk cId="3291900804" sldId="408"/>
            <ac:spMk id="168" creationId="{8AC33E8D-4F24-41F1-B11B-C9000E7BE44F}"/>
          </ac:spMkLst>
        </pc:spChg>
        <pc:spChg chg="mod">
          <ac:chgData name="hassan MH" userId="84cd2103f36ef0dc" providerId="LiveId" clId="{503E8875-88F6-4C29-BD5A-496F9A349BB6}" dt="2022-04-24T15:25:16.531" v="1283"/>
          <ac:spMkLst>
            <pc:docMk/>
            <pc:sldMk cId="3291900804" sldId="408"/>
            <ac:spMk id="169" creationId="{6A34918E-03E2-4160-B336-AB3AC8550058}"/>
          </ac:spMkLst>
        </pc:spChg>
        <pc:spChg chg="mod">
          <ac:chgData name="hassan MH" userId="84cd2103f36ef0dc" providerId="LiveId" clId="{503E8875-88F6-4C29-BD5A-496F9A349BB6}" dt="2022-04-24T15:25:16.531" v="1283"/>
          <ac:spMkLst>
            <pc:docMk/>
            <pc:sldMk cId="3291900804" sldId="408"/>
            <ac:spMk id="170" creationId="{83E19EAA-FEA2-4CAC-86F8-06581FE5D7D6}"/>
          </ac:spMkLst>
        </pc:spChg>
        <pc:spChg chg="mod">
          <ac:chgData name="hassan MH" userId="84cd2103f36ef0dc" providerId="LiveId" clId="{503E8875-88F6-4C29-BD5A-496F9A349BB6}" dt="2022-04-24T15:25:16.531" v="1283"/>
          <ac:spMkLst>
            <pc:docMk/>
            <pc:sldMk cId="3291900804" sldId="408"/>
            <ac:spMk id="171" creationId="{0D497EA4-3CBB-42E7-B436-F04AB5C5211E}"/>
          </ac:spMkLst>
        </pc:spChg>
        <pc:spChg chg="mod">
          <ac:chgData name="hassan MH" userId="84cd2103f36ef0dc" providerId="LiveId" clId="{503E8875-88F6-4C29-BD5A-496F9A349BB6}" dt="2022-04-24T15:25:16.531" v="1283"/>
          <ac:spMkLst>
            <pc:docMk/>
            <pc:sldMk cId="3291900804" sldId="408"/>
            <ac:spMk id="172" creationId="{95E7CCB0-8DC7-4D8F-A181-74A02C9B531D}"/>
          </ac:spMkLst>
        </pc:spChg>
        <pc:spChg chg="mod">
          <ac:chgData name="hassan MH" userId="84cd2103f36ef0dc" providerId="LiveId" clId="{503E8875-88F6-4C29-BD5A-496F9A349BB6}" dt="2022-04-24T15:25:16.531" v="1283"/>
          <ac:spMkLst>
            <pc:docMk/>
            <pc:sldMk cId="3291900804" sldId="408"/>
            <ac:spMk id="173" creationId="{A0ACC8F2-A9AD-4339-B91D-B5194C41F528}"/>
          </ac:spMkLst>
        </pc:spChg>
        <pc:spChg chg="mod">
          <ac:chgData name="hassan MH" userId="84cd2103f36ef0dc" providerId="LiveId" clId="{503E8875-88F6-4C29-BD5A-496F9A349BB6}" dt="2022-04-24T15:25:16.531" v="1283"/>
          <ac:spMkLst>
            <pc:docMk/>
            <pc:sldMk cId="3291900804" sldId="408"/>
            <ac:spMk id="174" creationId="{94F4CC05-A511-48D4-A284-00F401F277C3}"/>
          </ac:spMkLst>
        </pc:spChg>
        <pc:spChg chg="mod">
          <ac:chgData name="hassan MH" userId="84cd2103f36ef0dc" providerId="LiveId" clId="{503E8875-88F6-4C29-BD5A-496F9A349BB6}" dt="2022-04-24T15:25:16.531" v="1283"/>
          <ac:spMkLst>
            <pc:docMk/>
            <pc:sldMk cId="3291900804" sldId="408"/>
            <ac:spMk id="175" creationId="{E890DB87-94B0-44C8-82E9-30EF5C0059FC}"/>
          </ac:spMkLst>
        </pc:spChg>
        <pc:spChg chg="mod">
          <ac:chgData name="hassan MH" userId="84cd2103f36ef0dc" providerId="LiveId" clId="{503E8875-88F6-4C29-BD5A-496F9A349BB6}" dt="2022-04-24T15:25:16.531" v="1283"/>
          <ac:spMkLst>
            <pc:docMk/>
            <pc:sldMk cId="3291900804" sldId="408"/>
            <ac:spMk id="176" creationId="{3E17630E-BFF5-47D1-9E4E-C0263E5A7211}"/>
          </ac:spMkLst>
        </pc:spChg>
        <pc:spChg chg="mod">
          <ac:chgData name="hassan MH" userId="84cd2103f36ef0dc" providerId="LiveId" clId="{503E8875-88F6-4C29-BD5A-496F9A349BB6}" dt="2022-04-24T15:25:16.531" v="1283"/>
          <ac:spMkLst>
            <pc:docMk/>
            <pc:sldMk cId="3291900804" sldId="408"/>
            <ac:spMk id="177" creationId="{7AEFAADB-7B07-4DBF-9FB2-7284F3D7F7B4}"/>
          </ac:spMkLst>
        </pc:spChg>
        <pc:spChg chg="mod">
          <ac:chgData name="hassan MH" userId="84cd2103f36ef0dc" providerId="LiveId" clId="{503E8875-88F6-4C29-BD5A-496F9A349BB6}" dt="2022-04-24T15:25:16.531" v="1283"/>
          <ac:spMkLst>
            <pc:docMk/>
            <pc:sldMk cId="3291900804" sldId="408"/>
            <ac:spMk id="178" creationId="{BABFD72E-ABC4-467D-8A07-07DC5DE3FF57}"/>
          </ac:spMkLst>
        </pc:spChg>
        <pc:spChg chg="mod">
          <ac:chgData name="hassan MH" userId="84cd2103f36ef0dc" providerId="LiveId" clId="{503E8875-88F6-4C29-BD5A-496F9A349BB6}" dt="2022-04-24T15:25:16.531" v="1283"/>
          <ac:spMkLst>
            <pc:docMk/>
            <pc:sldMk cId="3291900804" sldId="408"/>
            <ac:spMk id="179" creationId="{0A892F13-0201-41E4-90FF-5752FF444E6B}"/>
          </ac:spMkLst>
        </pc:spChg>
        <pc:spChg chg="mod">
          <ac:chgData name="hassan MH" userId="84cd2103f36ef0dc" providerId="LiveId" clId="{503E8875-88F6-4C29-BD5A-496F9A349BB6}" dt="2022-04-24T15:25:16.531" v="1283"/>
          <ac:spMkLst>
            <pc:docMk/>
            <pc:sldMk cId="3291900804" sldId="408"/>
            <ac:spMk id="180" creationId="{C2F4FACD-11FA-40C7-BA72-7D5A3255E40C}"/>
          </ac:spMkLst>
        </pc:spChg>
        <pc:spChg chg="mod">
          <ac:chgData name="hassan MH" userId="84cd2103f36ef0dc" providerId="LiveId" clId="{503E8875-88F6-4C29-BD5A-496F9A349BB6}" dt="2022-04-24T15:25:16.531" v="1283"/>
          <ac:spMkLst>
            <pc:docMk/>
            <pc:sldMk cId="3291900804" sldId="408"/>
            <ac:spMk id="181" creationId="{6BE41B1F-6863-49A6-B622-FA2F4A9B8A39}"/>
          </ac:spMkLst>
        </pc:spChg>
        <pc:spChg chg="mod">
          <ac:chgData name="hassan MH" userId="84cd2103f36ef0dc" providerId="LiveId" clId="{503E8875-88F6-4C29-BD5A-496F9A349BB6}" dt="2022-04-24T15:25:16.531" v="1283"/>
          <ac:spMkLst>
            <pc:docMk/>
            <pc:sldMk cId="3291900804" sldId="408"/>
            <ac:spMk id="182" creationId="{93CB9131-5A55-4C4E-BF23-3D57A974740E}"/>
          </ac:spMkLst>
        </pc:spChg>
        <pc:spChg chg="mod">
          <ac:chgData name="hassan MH" userId="84cd2103f36ef0dc" providerId="LiveId" clId="{503E8875-88F6-4C29-BD5A-496F9A349BB6}" dt="2022-04-24T15:25:16.531" v="1283"/>
          <ac:spMkLst>
            <pc:docMk/>
            <pc:sldMk cId="3291900804" sldId="408"/>
            <ac:spMk id="183" creationId="{84CAB588-F791-4E55-B393-7FA59385B78B}"/>
          </ac:spMkLst>
        </pc:spChg>
        <pc:spChg chg="mod">
          <ac:chgData name="hassan MH" userId="84cd2103f36ef0dc" providerId="LiveId" clId="{503E8875-88F6-4C29-BD5A-496F9A349BB6}" dt="2022-04-24T15:25:16.531" v="1283"/>
          <ac:spMkLst>
            <pc:docMk/>
            <pc:sldMk cId="3291900804" sldId="408"/>
            <ac:spMk id="184" creationId="{75989266-AE86-4DF6-831D-D7D7273A2596}"/>
          </ac:spMkLst>
        </pc:spChg>
        <pc:spChg chg="mod">
          <ac:chgData name="hassan MH" userId="84cd2103f36ef0dc" providerId="LiveId" clId="{503E8875-88F6-4C29-BD5A-496F9A349BB6}" dt="2022-04-24T15:25:16.531" v="1283"/>
          <ac:spMkLst>
            <pc:docMk/>
            <pc:sldMk cId="3291900804" sldId="408"/>
            <ac:spMk id="185" creationId="{E1FE63E4-0109-4E19-8F1C-61DF0167976B}"/>
          </ac:spMkLst>
        </pc:spChg>
        <pc:spChg chg="mod">
          <ac:chgData name="hassan MH" userId="84cd2103f36ef0dc" providerId="LiveId" clId="{503E8875-88F6-4C29-BD5A-496F9A349BB6}" dt="2022-04-24T15:25:16.531" v="1283"/>
          <ac:spMkLst>
            <pc:docMk/>
            <pc:sldMk cId="3291900804" sldId="408"/>
            <ac:spMk id="186" creationId="{73BE551B-21DD-45F9-A79B-37594F7F08C1}"/>
          </ac:spMkLst>
        </pc:spChg>
        <pc:spChg chg="mod">
          <ac:chgData name="hassan MH" userId="84cd2103f36ef0dc" providerId="LiveId" clId="{503E8875-88F6-4C29-BD5A-496F9A349BB6}" dt="2022-04-24T15:25:16.531" v="1283"/>
          <ac:spMkLst>
            <pc:docMk/>
            <pc:sldMk cId="3291900804" sldId="408"/>
            <ac:spMk id="187" creationId="{A28DBB31-8BB3-4F46-9B79-03AB20001A73}"/>
          </ac:spMkLst>
        </pc:spChg>
        <pc:spChg chg="mod">
          <ac:chgData name="hassan MH" userId="84cd2103f36ef0dc" providerId="LiveId" clId="{503E8875-88F6-4C29-BD5A-496F9A349BB6}" dt="2022-04-24T15:25:16.531" v="1283"/>
          <ac:spMkLst>
            <pc:docMk/>
            <pc:sldMk cId="3291900804" sldId="408"/>
            <ac:spMk id="188" creationId="{999E47E4-5161-4660-9709-A5EED63AE983}"/>
          </ac:spMkLst>
        </pc:spChg>
        <pc:spChg chg="mod">
          <ac:chgData name="hassan MH" userId="84cd2103f36ef0dc" providerId="LiveId" clId="{503E8875-88F6-4C29-BD5A-496F9A349BB6}" dt="2022-04-24T15:25:16.531" v="1283"/>
          <ac:spMkLst>
            <pc:docMk/>
            <pc:sldMk cId="3291900804" sldId="408"/>
            <ac:spMk id="189" creationId="{7975705A-0FE9-4888-9655-A2FBE8C2AF7D}"/>
          </ac:spMkLst>
        </pc:spChg>
        <pc:spChg chg="mod">
          <ac:chgData name="hassan MH" userId="84cd2103f36ef0dc" providerId="LiveId" clId="{503E8875-88F6-4C29-BD5A-496F9A349BB6}" dt="2022-04-24T15:25:16.531" v="1283"/>
          <ac:spMkLst>
            <pc:docMk/>
            <pc:sldMk cId="3291900804" sldId="408"/>
            <ac:spMk id="190" creationId="{0A9261B5-5D48-45E2-A754-6D855080F539}"/>
          </ac:spMkLst>
        </pc:spChg>
        <pc:spChg chg="mod">
          <ac:chgData name="hassan MH" userId="84cd2103f36ef0dc" providerId="LiveId" clId="{503E8875-88F6-4C29-BD5A-496F9A349BB6}" dt="2022-04-24T15:25:16.531" v="1283"/>
          <ac:spMkLst>
            <pc:docMk/>
            <pc:sldMk cId="3291900804" sldId="408"/>
            <ac:spMk id="276" creationId="{37C420BC-BD52-4C05-8086-65D1EE7C56ED}"/>
          </ac:spMkLst>
        </pc:spChg>
        <pc:spChg chg="mod">
          <ac:chgData name="hassan MH" userId="84cd2103f36ef0dc" providerId="LiveId" clId="{503E8875-88F6-4C29-BD5A-496F9A349BB6}" dt="2022-04-24T15:25:16.531" v="1283"/>
          <ac:spMkLst>
            <pc:docMk/>
            <pc:sldMk cId="3291900804" sldId="408"/>
            <ac:spMk id="277" creationId="{E02C6528-40B4-4801-9187-49DF19B9CB43}"/>
          </ac:spMkLst>
        </pc:spChg>
        <pc:spChg chg="mod">
          <ac:chgData name="hassan MH" userId="84cd2103f36ef0dc" providerId="LiveId" clId="{503E8875-88F6-4C29-BD5A-496F9A349BB6}" dt="2022-04-24T15:25:16.531" v="1283"/>
          <ac:spMkLst>
            <pc:docMk/>
            <pc:sldMk cId="3291900804" sldId="408"/>
            <ac:spMk id="278" creationId="{6EE888A7-9C49-44D8-B5BD-F6BA2D0BB252}"/>
          </ac:spMkLst>
        </pc:spChg>
        <pc:spChg chg="mod">
          <ac:chgData name="hassan MH" userId="84cd2103f36ef0dc" providerId="LiveId" clId="{503E8875-88F6-4C29-BD5A-496F9A349BB6}" dt="2022-04-24T15:25:16.531" v="1283"/>
          <ac:spMkLst>
            <pc:docMk/>
            <pc:sldMk cId="3291900804" sldId="408"/>
            <ac:spMk id="279" creationId="{419FB76A-9C8E-4BE4-804C-F8B480B9685E}"/>
          </ac:spMkLst>
        </pc:spChg>
        <pc:spChg chg="mod">
          <ac:chgData name="hassan MH" userId="84cd2103f36ef0dc" providerId="LiveId" clId="{503E8875-88F6-4C29-BD5A-496F9A349BB6}" dt="2022-04-24T15:25:16.531" v="1283"/>
          <ac:spMkLst>
            <pc:docMk/>
            <pc:sldMk cId="3291900804" sldId="408"/>
            <ac:spMk id="280" creationId="{56F1667F-0497-4099-ADED-13FA5A8FA320}"/>
          </ac:spMkLst>
        </pc:spChg>
        <pc:spChg chg="mod">
          <ac:chgData name="hassan MH" userId="84cd2103f36ef0dc" providerId="LiveId" clId="{503E8875-88F6-4C29-BD5A-496F9A349BB6}" dt="2022-04-24T15:25:16.531" v="1283"/>
          <ac:spMkLst>
            <pc:docMk/>
            <pc:sldMk cId="3291900804" sldId="408"/>
            <ac:spMk id="281" creationId="{566D25B6-6D94-478F-8A0B-67EC18D92117}"/>
          </ac:spMkLst>
        </pc:spChg>
        <pc:spChg chg="mod">
          <ac:chgData name="hassan MH" userId="84cd2103f36ef0dc" providerId="LiveId" clId="{503E8875-88F6-4C29-BD5A-496F9A349BB6}" dt="2022-04-24T15:25:16.531" v="1283"/>
          <ac:spMkLst>
            <pc:docMk/>
            <pc:sldMk cId="3291900804" sldId="408"/>
            <ac:spMk id="282" creationId="{E456D0A9-8552-4F86-980B-D7FDE6977341}"/>
          </ac:spMkLst>
        </pc:spChg>
        <pc:spChg chg="mod">
          <ac:chgData name="hassan MH" userId="84cd2103f36ef0dc" providerId="LiveId" clId="{503E8875-88F6-4C29-BD5A-496F9A349BB6}" dt="2022-04-24T15:25:16.531" v="1283"/>
          <ac:spMkLst>
            <pc:docMk/>
            <pc:sldMk cId="3291900804" sldId="408"/>
            <ac:spMk id="283" creationId="{24825ECC-372E-4D8E-BC0B-833E66962FC1}"/>
          </ac:spMkLst>
        </pc:spChg>
        <pc:spChg chg="mod">
          <ac:chgData name="hassan MH" userId="84cd2103f36ef0dc" providerId="LiveId" clId="{503E8875-88F6-4C29-BD5A-496F9A349BB6}" dt="2022-04-24T15:25:16.531" v="1283"/>
          <ac:spMkLst>
            <pc:docMk/>
            <pc:sldMk cId="3291900804" sldId="408"/>
            <ac:spMk id="284" creationId="{090DBCF9-4FE3-412B-BFAD-F8F3E50751EA}"/>
          </ac:spMkLst>
        </pc:spChg>
        <pc:spChg chg="mod">
          <ac:chgData name="hassan MH" userId="84cd2103f36ef0dc" providerId="LiveId" clId="{503E8875-88F6-4C29-BD5A-496F9A349BB6}" dt="2022-04-24T15:25:16.531" v="1283"/>
          <ac:spMkLst>
            <pc:docMk/>
            <pc:sldMk cId="3291900804" sldId="408"/>
            <ac:spMk id="285" creationId="{2800B446-73A9-4CF1-874F-B0E801CA2E8D}"/>
          </ac:spMkLst>
        </pc:spChg>
        <pc:spChg chg="mod">
          <ac:chgData name="hassan MH" userId="84cd2103f36ef0dc" providerId="LiveId" clId="{503E8875-88F6-4C29-BD5A-496F9A349BB6}" dt="2022-04-24T15:25:16.531" v="1283"/>
          <ac:spMkLst>
            <pc:docMk/>
            <pc:sldMk cId="3291900804" sldId="408"/>
            <ac:spMk id="286" creationId="{F1FF4CAF-F2BC-4455-BD8D-7667CABBA440}"/>
          </ac:spMkLst>
        </pc:spChg>
        <pc:spChg chg="mod">
          <ac:chgData name="hassan MH" userId="84cd2103f36ef0dc" providerId="LiveId" clId="{503E8875-88F6-4C29-BD5A-496F9A349BB6}" dt="2022-04-24T15:25:16.531" v="1283"/>
          <ac:spMkLst>
            <pc:docMk/>
            <pc:sldMk cId="3291900804" sldId="408"/>
            <ac:spMk id="287" creationId="{DA75B260-DE97-4F98-A8F8-D1D7BF0CEBF5}"/>
          </ac:spMkLst>
        </pc:spChg>
        <pc:spChg chg="mod">
          <ac:chgData name="hassan MH" userId="84cd2103f36ef0dc" providerId="LiveId" clId="{503E8875-88F6-4C29-BD5A-496F9A349BB6}" dt="2022-04-24T15:25:16.531" v="1283"/>
          <ac:spMkLst>
            <pc:docMk/>
            <pc:sldMk cId="3291900804" sldId="408"/>
            <ac:spMk id="288" creationId="{E994F78A-E00C-4CBA-AC30-84BA7F95466F}"/>
          </ac:spMkLst>
        </pc:spChg>
        <pc:spChg chg="mod">
          <ac:chgData name="hassan MH" userId="84cd2103f36ef0dc" providerId="LiveId" clId="{503E8875-88F6-4C29-BD5A-496F9A349BB6}" dt="2022-04-24T15:25:16.531" v="1283"/>
          <ac:spMkLst>
            <pc:docMk/>
            <pc:sldMk cId="3291900804" sldId="408"/>
            <ac:spMk id="289" creationId="{BD9804AE-7A88-4717-883A-434BF0788BBA}"/>
          </ac:spMkLst>
        </pc:spChg>
        <pc:spChg chg="mod">
          <ac:chgData name="hassan MH" userId="84cd2103f36ef0dc" providerId="LiveId" clId="{503E8875-88F6-4C29-BD5A-496F9A349BB6}" dt="2022-04-24T15:25:16.531" v="1283"/>
          <ac:spMkLst>
            <pc:docMk/>
            <pc:sldMk cId="3291900804" sldId="408"/>
            <ac:spMk id="290" creationId="{DD8215D8-4381-4F3D-9FB0-9027A828B91F}"/>
          </ac:spMkLst>
        </pc:spChg>
        <pc:spChg chg="mod">
          <ac:chgData name="hassan MH" userId="84cd2103f36ef0dc" providerId="LiveId" clId="{503E8875-88F6-4C29-BD5A-496F9A349BB6}" dt="2022-04-24T15:25:16.531" v="1283"/>
          <ac:spMkLst>
            <pc:docMk/>
            <pc:sldMk cId="3291900804" sldId="408"/>
            <ac:spMk id="291" creationId="{3A116CFE-4B2F-458B-834F-6980A6860526}"/>
          </ac:spMkLst>
        </pc:spChg>
        <pc:spChg chg="mod">
          <ac:chgData name="hassan MH" userId="84cd2103f36ef0dc" providerId="LiveId" clId="{503E8875-88F6-4C29-BD5A-496F9A349BB6}" dt="2022-04-24T15:25:16.531" v="1283"/>
          <ac:spMkLst>
            <pc:docMk/>
            <pc:sldMk cId="3291900804" sldId="408"/>
            <ac:spMk id="292" creationId="{6563BDA7-3E6B-4FFF-B384-7472B5E31EF9}"/>
          </ac:spMkLst>
        </pc:spChg>
        <pc:spChg chg="mod">
          <ac:chgData name="hassan MH" userId="84cd2103f36ef0dc" providerId="LiveId" clId="{503E8875-88F6-4C29-BD5A-496F9A349BB6}" dt="2022-04-24T15:25:16.531" v="1283"/>
          <ac:spMkLst>
            <pc:docMk/>
            <pc:sldMk cId="3291900804" sldId="408"/>
            <ac:spMk id="293" creationId="{138DE96E-853A-487C-AFB6-B138DFADAEAA}"/>
          </ac:spMkLst>
        </pc:spChg>
        <pc:spChg chg="mod">
          <ac:chgData name="hassan MH" userId="84cd2103f36ef0dc" providerId="LiveId" clId="{503E8875-88F6-4C29-BD5A-496F9A349BB6}" dt="2022-04-24T15:25:16.531" v="1283"/>
          <ac:spMkLst>
            <pc:docMk/>
            <pc:sldMk cId="3291900804" sldId="408"/>
            <ac:spMk id="294" creationId="{2A74F774-BB22-45D6-AF0A-00B6938B56A0}"/>
          </ac:spMkLst>
        </pc:spChg>
        <pc:spChg chg="mod">
          <ac:chgData name="hassan MH" userId="84cd2103f36ef0dc" providerId="LiveId" clId="{503E8875-88F6-4C29-BD5A-496F9A349BB6}" dt="2022-04-24T15:25:16.531" v="1283"/>
          <ac:spMkLst>
            <pc:docMk/>
            <pc:sldMk cId="3291900804" sldId="408"/>
            <ac:spMk id="295" creationId="{11C857AD-004B-42FF-BADE-A9B931D9A3AB}"/>
          </ac:spMkLst>
        </pc:spChg>
        <pc:spChg chg="mod">
          <ac:chgData name="hassan MH" userId="84cd2103f36ef0dc" providerId="LiveId" clId="{503E8875-88F6-4C29-BD5A-496F9A349BB6}" dt="2022-04-24T15:25:16.531" v="1283"/>
          <ac:spMkLst>
            <pc:docMk/>
            <pc:sldMk cId="3291900804" sldId="408"/>
            <ac:spMk id="296" creationId="{8A16045B-3E0A-4933-AD00-3A840C0C57C6}"/>
          </ac:spMkLst>
        </pc:spChg>
        <pc:spChg chg="mod">
          <ac:chgData name="hassan MH" userId="84cd2103f36ef0dc" providerId="LiveId" clId="{503E8875-88F6-4C29-BD5A-496F9A349BB6}" dt="2022-04-24T15:25:16.531" v="1283"/>
          <ac:spMkLst>
            <pc:docMk/>
            <pc:sldMk cId="3291900804" sldId="408"/>
            <ac:spMk id="297" creationId="{2C28877E-39E1-48E0-A86D-A07F813C5C84}"/>
          </ac:spMkLst>
        </pc:spChg>
        <pc:spChg chg="mod">
          <ac:chgData name="hassan MH" userId="84cd2103f36ef0dc" providerId="LiveId" clId="{503E8875-88F6-4C29-BD5A-496F9A349BB6}" dt="2022-04-24T15:25:16.531" v="1283"/>
          <ac:spMkLst>
            <pc:docMk/>
            <pc:sldMk cId="3291900804" sldId="408"/>
            <ac:spMk id="298" creationId="{9C4768B9-1BE2-4125-B9B8-998D444561F4}"/>
          </ac:spMkLst>
        </pc:spChg>
        <pc:spChg chg="mod">
          <ac:chgData name="hassan MH" userId="84cd2103f36ef0dc" providerId="LiveId" clId="{503E8875-88F6-4C29-BD5A-496F9A349BB6}" dt="2022-04-24T15:25:16.531" v="1283"/>
          <ac:spMkLst>
            <pc:docMk/>
            <pc:sldMk cId="3291900804" sldId="408"/>
            <ac:spMk id="299" creationId="{D11433A4-AF6A-48A3-B7EC-B1846BAD37F2}"/>
          </ac:spMkLst>
        </pc:spChg>
        <pc:spChg chg="mod">
          <ac:chgData name="hassan MH" userId="84cd2103f36ef0dc" providerId="LiveId" clId="{503E8875-88F6-4C29-BD5A-496F9A349BB6}" dt="2022-04-24T15:25:16.531" v="1283"/>
          <ac:spMkLst>
            <pc:docMk/>
            <pc:sldMk cId="3291900804" sldId="408"/>
            <ac:spMk id="300" creationId="{46DB83A4-716C-44A4-AE63-307CF7915D17}"/>
          </ac:spMkLst>
        </pc:spChg>
        <pc:spChg chg="mod">
          <ac:chgData name="hassan MH" userId="84cd2103f36ef0dc" providerId="LiveId" clId="{503E8875-88F6-4C29-BD5A-496F9A349BB6}" dt="2022-04-24T15:25:16.531" v="1283"/>
          <ac:spMkLst>
            <pc:docMk/>
            <pc:sldMk cId="3291900804" sldId="408"/>
            <ac:spMk id="302" creationId="{FB60E6D7-A9AD-4FB8-BF01-1CF030FE2273}"/>
          </ac:spMkLst>
        </pc:spChg>
        <pc:spChg chg="mod">
          <ac:chgData name="hassan MH" userId="84cd2103f36ef0dc" providerId="LiveId" clId="{503E8875-88F6-4C29-BD5A-496F9A349BB6}" dt="2022-04-24T15:25:16.531" v="1283"/>
          <ac:spMkLst>
            <pc:docMk/>
            <pc:sldMk cId="3291900804" sldId="408"/>
            <ac:spMk id="304" creationId="{AC36DD88-0BFA-452E-8FD9-658D7E4C9589}"/>
          </ac:spMkLst>
        </pc:spChg>
        <pc:spChg chg="mod">
          <ac:chgData name="hassan MH" userId="84cd2103f36ef0dc" providerId="LiveId" clId="{503E8875-88F6-4C29-BD5A-496F9A349BB6}" dt="2022-04-24T15:25:16.531" v="1283"/>
          <ac:spMkLst>
            <pc:docMk/>
            <pc:sldMk cId="3291900804" sldId="408"/>
            <ac:spMk id="305" creationId="{25E35B98-ECFB-4AD9-BC43-4A22AE9DF874}"/>
          </ac:spMkLst>
        </pc:spChg>
        <pc:spChg chg="mod">
          <ac:chgData name="hassan MH" userId="84cd2103f36ef0dc" providerId="LiveId" clId="{503E8875-88F6-4C29-BD5A-496F9A349BB6}" dt="2022-04-24T15:25:16.531" v="1283"/>
          <ac:spMkLst>
            <pc:docMk/>
            <pc:sldMk cId="3291900804" sldId="408"/>
            <ac:spMk id="307" creationId="{F3A90AE9-A199-4C1F-8687-DD7CD10FDE0E}"/>
          </ac:spMkLst>
        </pc:spChg>
        <pc:spChg chg="mod">
          <ac:chgData name="hassan MH" userId="84cd2103f36ef0dc" providerId="LiveId" clId="{503E8875-88F6-4C29-BD5A-496F9A349BB6}" dt="2022-04-24T15:25:16.531" v="1283"/>
          <ac:spMkLst>
            <pc:docMk/>
            <pc:sldMk cId="3291900804" sldId="408"/>
            <ac:spMk id="308" creationId="{38595A14-5121-4D22-8DB2-BA3916D339EE}"/>
          </ac:spMkLst>
        </pc:spChg>
        <pc:spChg chg="mod">
          <ac:chgData name="hassan MH" userId="84cd2103f36ef0dc" providerId="LiveId" clId="{503E8875-88F6-4C29-BD5A-496F9A349BB6}" dt="2022-04-24T15:25:16.531" v="1283"/>
          <ac:spMkLst>
            <pc:docMk/>
            <pc:sldMk cId="3291900804" sldId="408"/>
            <ac:spMk id="309" creationId="{BC455EB6-FC3F-4D92-AF6F-264D8A75031E}"/>
          </ac:spMkLst>
        </pc:spChg>
        <pc:spChg chg="mod">
          <ac:chgData name="hassan MH" userId="84cd2103f36ef0dc" providerId="LiveId" clId="{503E8875-88F6-4C29-BD5A-496F9A349BB6}" dt="2022-04-24T15:25:16.531" v="1283"/>
          <ac:spMkLst>
            <pc:docMk/>
            <pc:sldMk cId="3291900804" sldId="408"/>
            <ac:spMk id="312" creationId="{1F7B8110-9299-47BA-81B5-D6EC1E2BDEA7}"/>
          </ac:spMkLst>
        </pc:spChg>
        <pc:spChg chg="mod">
          <ac:chgData name="hassan MH" userId="84cd2103f36ef0dc" providerId="LiveId" clId="{503E8875-88F6-4C29-BD5A-496F9A349BB6}" dt="2022-04-24T15:25:16.531" v="1283"/>
          <ac:spMkLst>
            <pc:docMk/>
            <pc:sldMk cId="3291900804" sldId="408"/>
            <ac:spMk id="313" creationId="{8EF9BF65-45A7-41A0-BA48-510CD603AB97}"/>
          </ac:spMkLst>
        </pc:spChg>
        <pc:spChg chg="mod">
          <ac:chgData name="hassan MH" userId="84cd2103f36ef0dc" providerId="LiveId" clId="{503E8875-88F6-4C29-BD5A-496F9A349BB6}" dt="2022-04-24T15:25:16.531" v="1283"/>
          <ac:spMkLst>
            <pc:docMk/>
            <pc:sldMk cId="3291900804" sldId="408"/>
            <ac:spMk id="314" creationId="{5493ECEF-6707-4807-8C35-68DCA6F9A7F6}"/>
          </ac:spMkLst>
        </pc:spChg>
        <pc:spChg chg="mod">
          <ac:chgData name="hassan MH" userId="84cd2103f36ef0dc" providerId="LiveId" clId="{503E8875-88F6-4C29-BD5A-496F9A349BB6}" dt="2022-04-24T15:25:16.531" v="1283"/>
          <ac:spMkLst>
            <pc:docMk/>
            <pc:sldMk cId="3291900804" sldId="408"/>
            <ac:spMk id="316" creationId="{87E46F1D-976B-41AD-B0A1-0F4728F295C6}"/>
          </ac:spMkLst>
        </pc:spChg>
        <pc:spChg chg="mod">
          <ac:chgData name="hassan MH" userId="84cd2103f36ef0dc" providerId="LiveId" clId="{503E8875-88F6-4C29-BD5A-496F9A349BB6}" dt="2022-04-24T15:25:16.531" v="1283"/>
          <ac:spMkLst>
            <pc:docMk/>
            <pc:sldMk cId="3291900804" sldId="408"/>
            <ac:spMk id="317" creationId="{D7652890-D676-459E-82B6-61BEFB370976}"/>
          </ac:spMkLst>
        </pc:spChg>
        <pc:spChg chg="mod">
          <ac:chgData name="hassan MH" userId="84cd2103f36ef0dc" providerId="LiveId" clId="{503E8875-88F6-4C29-BD5A-496F9A349BB6}" dt="2022-04-24T15:25:16.531" v="1283"/>
          <ac:spMkLst>
            <pc:docMk/>
            <pc:sldMk cId="3291900804" sldId="408"/>
            <ac:spMk id="318" creationId="{A2C9DCF4-556D-4248-9A1A-95DBEC7F27B6}"/>
          </ac:spMkLst>
        </pc:spChg>
        <pc:spChg chg="mod">
          <ac:chgData name="hassan MH" userId="84cd2103f36ef0dc" providerId="LiveId" clId="{503E8875-88F6-4C29-BD5A-496F9A349BB6}" dt="2022-04-24T15:25:16.531" v="1283"/>
          <ac:spMkLst>
            <pc:docMk/>
            <pc:sldMk cId="3291900804" sldId="408"/>
            <ac:spMk id="319" creationId="{B43BB568-0A25-4072-A31F-FDE2535E9855}"/>
          </ac:spMkLst>
        </pc:spChg>
        <pc:spChg chg="mod">
          <ac:chgData name="hassan MH" userId="84cd2103f36ef0dc" providerId="LiveId" clId="{503E8875-88F6-4C29-BD5A-496F9A349BB6}" dt="2022-04-24T15:25:16.531" v="1283"/>
          <ac:spMkLst>
            <pc:docMk/>
            <pc:sldMk cId="3291900804" sldId="408"/>
            <ac:spMk id="320" creationId="{60717158-2C2D-4A50-A040-3DA69802F9D7}"/>
          </ac:spMkLst>
        </pc:spChg>
        <pc:spChg chg="mod">
          <ac:chgData name="hassan MH" userId="84cd2103f36ef0dc" providerId="LiveId" clId="{503E8875-88F6-4C29-BD5A-496F9A349BB6}" dt="2022-04-24T15:25:16.531" v="1283"/>
          <ac:spMkLst>
            <pc:docMk/>
            <pc:sldMk cId="3291900804" sldId="408"/>
            <ac:spMk id="321" creationId="{767DFD01-A096-46B2-B76D-2A70BCDDABB0}"/>
          </ac:spMkLst>
        </pc:spChg>
        <pc:spChg chg="mod">
          <ac:chgData name="hassan MH" userId="84cd2103f36ef0dc" providerId="LiveId" clId="{503E8875-88F6-4C29-BD5A-496F9A349BB6}" dt="2022-04-24T15:25:16.531" v="1283"/>
          <ac:spMkLst>
            <pc:docMk/>
            <pc:sldMk cId="3291900804" sldId="408"/>
            <ac:spMk id="322" creationId="{E894063F-8242-4729-9EC0-7C920C47C0D9}"/>
          </ac:spMkLst>
        </pc:spChg>
        <pc:spChg chg="mod">
          <ac:chgData name="hassan MH" userId="84cd2103f36ef0dc" providerId="LiveId" clId="{503E8875-88F6-4C29-BD5A-496F9A349BB6}" dt="2022-04-24T15:25:16.531" v="1283"/>
          <ac:spMkLst>
            <pc:docMk/>
            <pc:sldMk cId="3291900804" sldId="408"/>
            <ac:spMk id="323" creationId="{FC311205-2694-42BB-B6EB-E0EDD910FF3D}"/>
          </ac:spMkLst>
        </pc:spChg>
        <pc:spChg chg="mod">
          <ac:chgData name="hassan MH" userId="84cd2103f36ef0dc" providerId="LiveId" clId="{503E8875-88F6-4C29-BD5A-496F9A349BB6}" dt="2022-04-24T15:25:16.531" v="1283"/>
          <ac:spMkLst>
            <pc:docMk/>
            <pc:sldMk cId="3291900804" sldId="408"/>
            <ac:spMk id="324" creationId="{AB727B07-5779-4B2D-B967-CEAF632397A5}"/>
          </ac:spMkLst>
        </pc:spChg>
        <pc:spChg chg="mod">
          <ac:chgData name="hassan MH" userId="84cd2103f36ef0dc" providerId="LiveId" clId="{503E8875-88F6-4C29-BD5A-496F9A349BB6}" dt="2022-04-24T15:25:16.531" v="1283"/>
          <ac:spMkLst>
            <pc:docMk/>
            <pc:sldMk cId="3291900804" sldId="408"/>
            <ac:spMk id="325" creationId="{ED5DAACA-B1D3-4A40-8C1C-4D5E14201528}"/>
          </ac:spMkLst>
        </pc:spChg>
        <pc:spChg chg="mod">
          <ac:chgData name="hassan MH" userId="84cd2103f36ef0dc" providerId="LiveId" clId="{503E8875-88F6-4C29-BD5A-496F9A349BB6}" dt="2022-04-24T15:25:16.531" v="1283"/>
          <ac:spMkLst>
            <pc:docMk/>
            <pc:sldMk cId="3291900804" sldId="408"/>
            <ac:spMk id="326" creationId="{D78A9F83-DF39-48B3-B009-D5EB41F10E53}"/>
          </ac:spMkLst>
        </pc:spChg>
        <pc:spChg chg="mod">
          <ac:chgData name="hassan MH" userId="84cd2103f36ef0dc" providerId="LiveId" clId="{503E8875-88F6-4C29-BD5A-496F9A349BB6}" dt="2022-04-24T15:25:16.531" v="1283"/>
          <ac:spMkLst>
            <pc:docMk/>
            <pc:sldMk cId="3291900804" sldId="408"/>
            <ac:spMk id="327" creationId="{FF45E11F-149F-4574-885F-BB44FC806BD2}"/>
          </ac:spMkLst>
        </pc:spChg>
        <pc:spChg chg="mod">
          <ac:chgData name="hassan MH" userId="84cd2103f36ef0dc" providerId="LiveId" clId="{503E8875-88F6-4C29-BD5A-496F9A349BB6}" dt="2022-04-24T15:25:16.531" v="1283"/>
          <ac:spMkLst>
            <pc:docMk/>
            <pc:sldMk cId="3291900804" sldId="408"/>
            <ac:spMk id="328" creationId="{D4FA58D6-6DD5-4F24-9B5F-E34216C83811}"/>
          </ac:spMkLst>
        </pc:spChg>
        <pc:spChg chg="mod">
          <ac:chgData name="hassan MH" userId="84cd2103f36ef0dc" providerId="LiveId" clId="{503E8875-88F6-4C29-BD5A-496F9A349BB6}" dt="2022-04-24T15:25:16.531" v="1283"/>
          <ac:spMkLst>
            <pc:docMk/>
            <pc:sldMk cId="3291900804" sldId="408"/>
            <ac:spMk id="329" creationId="{0AB62F3A-9C92-4973-A8EA-6DEF8C2989F6}"/>
          </ac:spMkLst>
        </pc:spChg>
        <pc:spChg chg="mod">
          <ac:chgData name="hassan MH" userId="84cd2103f36ef0dc" providerId="LiveId" clId="{503E8875-88F6-4C29-BD5A-496F9A349BB6}" dt="2022-04-24T15:25:16.531" v="1283"/>
          <ac:spMkLst>
            <pc:docMk/>
            <pc:sldMk cId="3291900804" sldId="408"/>
            <ac:spMk id="330" creationId="{33AC55EE-E668-4913-93CD-402F1F490829}"/>
          </ac:spMkLst>
        </pc:spChg>
        <pc:spChg chg="mod">
          <ac:chgData name="hassan MH" userId="84cd2103f36ef0dc" providerId="LiveId" clId="{503E8875-88F6-4C29-BD5A-496F9A349BB6}" dt="2022-04-24T15:25:16.531" v="1283"/>
          <ac:spMkLst>
            <pc:docMk/>
            <pc:sldMk cId="3291900804" sldId="408"/>
            <ac:spMk id="331" creationId="{D2380A36-A922-4D73-BEF9-B8F28FD7451D}"/>
          </ac:spMkLst>
        </pc:spChg>
        <pc:spChg chg="mod">
          <ac:chgData name="hassan MH" userId="84cd2103f36ef0dc" providerId="LiveId" clId="{503E8875-88F6-4C29-BD5A-496F9A349BB6}" dt="2022-04-24T15:25:16.531" v="1283"/>
          <ac:spMkLst>
            <pc:docMk/>
            <pc:sldMk cId="3291900804" sldId="408"/>
            <ac:spMk id="332" creationId="{543AAB22-4DFD-44C0-A414-39377C2F59E5}"/>
          </ac:spMkLst>
        </pc:spChg>
        <pc:spChg chg="mod">
          <ac:chgData name="hassan MH" userId="84cd2103f36ef0dc" providerId="LiveId" clId="{503E8875-88F6-4C29-BD5A-496F9A349BB6}" dt="2022-04-24T15:25:16.531" v="1283"/>
          <ac:spMkLst>
            <pc:docMk/>
            <pc:sldMk cId="3291900804" sldId="408"/>
            <ac:spMk id="333" creationId="{71007CD3-BCFE-450B-B12D-885D63CAB349}"/>
          </ac:spMkLst>
        </pc:spChg>
        <pc:spChg chg="mod">
          <ac:chgData name="hassan MH" userId="84cd2103f36ef0dc" providerId="LiveId" clId="{503E8875-88F6-4C29-BD5A-496F9A349BB6}" dt="2022-04-24T15:25:16.531" v="1283"/>
          <ac:spMkLst>
            <pc:docMk/>
            <pc:sldMk cId="3291900804" sldId="408"/>
            <ac:spMk id="334" creationId="{EDF91F40-7D19-49B6-AE07-A47DE4976B92}"/>
          </ac:spMkLst>
        </pc:spChg>
        <pc:spChg chg="mod">
          <ac:chgData name="hassan MH" userId="84cd2103f36ef0dc" providerId="LiveId" clId="{503E8875-88F6-4C29-BD5A-496F9A349BB6}" dt="2022-04-24T15:25:16.531" v="1283"/>
          <ac:spMkLst>
            <pc:docMk/>
            <pc:sldMk cId="3291900804" sldId="408"/>
            <ac:spMk id="335" creationId="{A23789FB-6B3E-4249-86FA-5D75B450BA26}"/>
          </ac:spMkLst>
        </pc:spChg>
        <pc:spChg chg="mod">
          <ac:chgData name="hassan MH" userId="84cd2103f36ef0dc" providerId="LiveId" clId="{503E8875-88F6-4C29-BD5A-496F9A349BB6}" dt="2022-04-24T15:25:16.531" v="1283"/>
          <ac:spMkLst>
            <pc:docMk/>
            <pc:sldMk cId="3291900804" sldId="408"/>
            <ac:spMk id="337" creationId="{024B8250-EC79-4883-9121-EDE9B85DC28C}"/>
          </ac:spMkLst>
        </pc:spChg>
        <pc:spChg chg="mod">
          <ac:chgData name="hassan MH" userId="84cd2103f36ef0dc" providerId="LiveId" clId="{503E8875-88F6-4C29-BD5A-496F9A349BB6}" dt="2022-04-24T15:25:16.531" v="1283"/>
          <ac:spMkLst>
            <pc:docMk/>
            <pc:sldMk cId="3291900804" sldId="408"/>
            <ac:spMk id="338" creationId="{6CC09385-F442-468B-82EB-505F073DF983}"/>
          </ac:spMkLst>
        </pc:spChg>
        <pc:spChg chg="mod">
          <ac:chgData name="hassan MH" userId="84cd2103f36ef0dc" providerId="LiveId" clId="{503E8875-88F6-4C29-BD5A-496F9A349BB6}" dt="2022-04-24T15:25:16.531" v="1283"/>
          <ac:spMkLst>
            <pc:docMk/>
            <pc:sldMk cId="3291900804" sldId="408"/>
            <ac:spMk id="339" creationId="{3C366EB3-1A03-44EC-B57D-349E07D81BFD}"/>
          </ac:spMkLst>
        </pc:spChg>
        <pc:spChg chg="mod">
          <ac:chgData name="hassan MH" userId="84cd2103f36ef0dc" providerId="LiveId" clId="{503E8875-88F6-4C29-BD5A-496F9A349BB6}" dt="2022-04-24T15:25:16.531" v="1283"/>
          <ac:spMkLst>
            <pc:docMk/>
            <pc:sldMk cId="3291900804" sldId="408"/>
            <ac:spMk id="340" creationId="{F963BAD0-1FA3-459A-B6E0-1EBC1217BBA4}"/>
          </ac:spMkLst>
        </pc:spChg>
        <pc:spChg chg="mod">
          <ac:chgData name="hassan MH" userId="84cd2103f36ef0dc" providerId="LiveId" clId="{503E8875-88F6-4C29-BD5A-496F9A349BB6}" dt="2022-04-24T15:25:16.531" v="1283"/>
          <ac:spMkLst>
            <pc:docMk/>
            <pc:sldMk cId="3291900804" sldId="408"/>
            <ac:spMk id="341" creationId="{FE3B7FBC-4E7A-48CE-A2DA-B1B6872A38D7}"/>
          </ac:spMkLst>
        </pc:spChg>
        <pc:spChg chg="mod">
          <ac:chgData name="hassan MH" userId="84cd2103f36ef0dc" providerId="LiveId" clId="{503E8875-88F6-4C29-BD5A-496F9A349BB6}" dt="2022-04-24T15:25:16.531" v="1283"/>
          <ac:spMkLst>
            <pc:docMk/>
            <pc:sldMk cId="3291900804" sldId="408"/>
            <ac:spMk id="342" creationId="{2BDDCBE8-7E7C-442C-BAFB-CE92B71232AE}"/>
          </ac:spMkLst>
        </pc:spChg>
        <pc:spChg chg="mod">
          <ac:chgData name="hassan MH" userId="84cd2103f36ef0dc" providerId="LiveId" clId="{503E8875-88F6-4C29-BD5A-496F9A349BB6}" dt="2022-04-24T15:25:16.531" v="1283"/>
          <ac:spMkLst>
            <pc:docMk/>
            <pc:sldMk cId="3291900804" sldId="408"/>
            <ac:spMk id="343" creationId="{87B93686-5B10-433D-B0B9-0A01D49DBFAE}"/>
          </ac:spMkLst>
        </pc:spChg>
        <pc:spChg chg="mod">
          <ac:chgData name="hassan MH" userId="84cd2103f36ef0dc" providerId="LiveId" clId="{503E8875-88F6-4C29-BD5A-496F9A349BB6}" dt="2022-04-24T15:25:16.531" v="1283"/>
          <ac:spMkLst>
            <pc:docMk/>
            <pc:sldMk cId="3291900804" sldId="408"/>
            <ac:spMk id="344" creationId="{C5B5895F-4793-4F33-8222-BD8A92486662}"/>
          </ac:spMkLst>
        </pc:spChg>
        <pc:spChg chg="mod">
          <ac:chgData name="hassan MH" userId="84cd2103f36ef0dc" providerId="LiveId" clId="{503E8875-88F6-4C29-BD5A-496F9A349BB6}" dt="2022-04-24T15:25:16.531" v="1283"/>
          <ac:spMkLst>
            <pc:docMk/>
            <pc:sldMk cId="3291900804" sldId="408"/>
            <ac:spMk id="345" creationId="{E68C52E7-C12B-4AF0-A4F3-74D344BFE849}"/>
          </ac:spMkLst>
        </pc:spChg>
        <pc:spChg chg="mod">
          <ac:chgData name="hassan MH" userId="84cd2103f36ef0dc" providerId="LiveId" clId="{503E8875-88F6-4C29-BD5A-496F9A349BB6}" dt="2022-04-24T15:25:16.531" v="1283"/>
          <ac:spMkLst>
            <pc:docMk/>
            <pc:sldMk cId="3291900804" sldId="408"/>
            <ac:spMk id="346" creationId="{2664B04B-3B2D-4FB6-9A23-A076D9D29AF3}"/>
          </ac:spMkLst>
        </pc:spChg>
        <pc:spChg chg="mod">
          <ac:chgData name="hassan MH" userId="84cd2103f36ef0dc" providerId="LiveId" clId="{503E8875-88F6-4C29-BD5A-496F9A349BB6}" dt="2022-04-24T15:25:16.531" v="1283"/>
          <ac:spMkLst>
            <pc:docMk/>
            <pc:sldMk cId="3291900804" sldId="408"/>
            <ac:spMk id="347" creationId="{6AA28C7F-B99B-4C8D-88D7-FA1188F2FA41}"/>
          </ac:spMkLst>
        </pc:spChg>
        <pc:spChg chg="mod">
          <ac:chgData name="hassan MH" userId="84cd2103f36ef0dc" providerId="LiveId" clId="{503E8875-88F6-4C29-BD5A-496F9A349BB6}" dt="2022-04-24T15:25:16.531" v="1283"/>
          <ac:spMkLst>
            <pc:docMk/>
            <pc:sldMk cId="3291900804" sldId="408"/>
            <ac:spMk id="348" creationId="{9F494A9D-3A56-488D-A871-4A42560A8FF0}"/>
          </ac:spMkLst>
        </pc:spChg>
        <pc:spChg chg="mod">
          <ac:chgData name="hassan MH" userId="84cd2103f36ef0dc" providerId="LiveId" clId="{503E8875-88F6-4C29-BD5A-496F9A349BB6}" dt="2022-04-24T15:25:16.531" v="1283"/>
          <ac:spMkLst>
            <pc:docMk/>
            <pc:sldMk cId="3291900804" sldId="408"/>
            <ac:spMk id="349" creationId="{FACF2899-D6B7-4072-A545-AB7EB4FF3FA4}"/>
          </ac:spMkLst>
        </pc:spChg>
        <pc:spChg chg="mod">
          <ac:chgData name="hassan MH" userId="84cd2103f36ef0dc" providerId="LiveId" clId="{503E8875-88F6-4C29-BD5A-496F9A349BB6}" dt="2022-04-24T15:25:16.531" v="1283"/>
          <ac:spMkLst>
            <pc:docMk/>
            <pc:sldMk cId="3291900804" sldId="408"/>
            <ac:spMk id="350" creationId="{8FF00C6E-2A7B-4226-9C3C-8FEB6DC93732}"/>
          </ac:spMkLst>
        </pc:spChg>
        <pc:spChg chg="mod">
          <ac:chgData name="hassan MH" userId="84cd2103f36ef0dc" providerId="LiveId" clId="{503E8875-88F6-4C29-BD5A-496F9A349BB6}" dt="2022-04-24T15:25:16.531" v="1283"/>
          <ac:spMkLst>
            <pc:docMk/>
            <pc:sldMk cId="3291900804" sldId="408"/>
            <ac:spMk id="351" creationId="{BA48B0C2-46A5-4FE9-A4DB-A88BBC9C2E2C}"/>
          </ac:spMkLst>
        </pc:spChg>
        <pc:spChg chg="mod">
          <ac:chgData name="hassan MH" userId="84cd2103f36ef0dc" providerId="LiveId" clId="{503E8875-88F6-4C29-BD5A-496F9A349BB6}" dt="2022-04-24T15:25:16.531" v="1283"/>
          <ac:spMkLst>
            <pc:docMk/>
            <pc:sldMk cId="3291900804" sldId="408"/>
            <ac:spMk id="352" creationId="{2EA6C2F3-1B69-4E6E-909F-66ED314D5E43}"/>
          </ac:spMkLst>
        </pc:spChg>
        <pc:spChg chg="mod">
          <ac:chgData name="hassan MH" userId="84cd2103f36ef0dc" providerId="LiveId" clId="{503E8875-88F6-4C29-BD5A-496F9A349BB6}" dt="2022-04-24T15:25:16.531" v="1283"/>
          <ac:spMkLst>
            <pc:docMk/>
            <pc:sldMk cId="3291900804" sldId="408"/>
            <ac:spMk id="353" creationId="{BA456C61-27FF-453A-AC95-7EEE21294C4B}"/>
          </ac:spMkLst>
        </pc:spChg>
        <pc:spChg chg="mod">
          <ac:chgData name="hassan MH" userId="84cd2103f36ef0dc" providerId="LiveId" clId="{503E8875-88F6-4C29-BD5A-496F9A349BB6}" dt="2022-04-24T15:25:16.531" v="1283"/>
          <ac:spMkLst>
            <pc:docMk/>
            <pc:sldMk cId="3291900804" sldId="408"/>
            <ac:spMk id="354" creationId="{4734E460-E3B8-48A0-91E9-F248FB8FF1D7}"/>
          </ac:spMkLst>
        </pc:spChg>
        <pc:spChg chg="mod">
          <ac:chgData name="hassan MH" userId="84cd2103f36ef0dc" providerId="LiveId" clId="{503E8875-88F6-4C29-BD5A-496F9A349BB6}" dt="2022-04-24T15:25:16.531" v="1283"/>
          <ac:spMkLst>
            <pc:docMk/>
            <pc:sldMk cId="3291900804" sldId="408"/>
            <ac:spMk id="355" creationId="{E7EB7062-2037-4F0C-BA8A-227169F5E2C6}"/>
          </ac:spMkLst>
        </pc:spChg>
        <pc:spChg chg="mod">
          <ac:chgData name="hassan MH" userId="84cd2103f36ef0dc" providerId="LiveId" clId="{503E8875-88F6-4C29-BD5A-496F9A349BB6}" dt="2022-04-24T15:25:16.531" v="1283"/>
          <ac:spMkLst>
            <pc:docMk/>
            <pc:sldMk cId="3291900804" sldId="408"/>
            <ac:spMk id="356" creationId="{2454127E-FA9B-491B-AE19-7F164F9267A4}"/>
          </ac:spMkLst>
        </pc:spChg>
        <pc:spChg chg="mod">
          <ac:chgData name="hassan MH" userId="84cd2103f36ef0dc" providerId="LiveId" clId="{503E8875-88F6-4C29-BD5A-496F9A349BB6}" dt="2022-04-24T15:25:16.531" v="1283"/>
          <ac:spMkLst>
            <pc:docMk/>
            <pc:sldMk cId="3291900804" sldId="408"/>
            <ac:spMk id="357" creationId="{0CF11A27-8FDC-45F7-A2D2-1FF3E3396A31}"/>
          </ac:spMkLst>
        </pc:spChg>
        <pc:spChg chg="mod">
          <ac:chgData name="hassan MH" userId="84cd2103f36ef0dc" providerId="LiveId" clId="{503E8875-88F6-4C29-BD5A-496F9A349BB6}" dt="2022-04-24T15:25:16.531" v="1283"/>
          <ac:spMkLst>
            <pc:docMk/>
            <pc:sldMk cId="3291900804" sldId="408"/>
            <ac:spMk id="358" creationId="{DE2D288F-9CC2-45E0-9AED-A2ACA96203F2}"/>
          </ac:spMkLst>
        </pc:spChg>
        <pc:spChg chg="mod">
          <ac:chgData name="hassan MH" userId="84cd2103f36ef0dc" providerId="LiveId" clId="{503E8875-88F6-4C29-BD5A-496F9A349BB6}" dt="2022-04-24T15:25:16.531" v="1283"/>
          <ac:spMkLst>
            <pc:docMk/>
            <pc:sldMk cId="3291900804" sldId="408"/>
            <ac:spMk id="359" creationId="{123A9D78-F45A-4BAD-8A84-4F7B802E5ED4}"/>
          </ac:spMkLst>
        </pc:spChg>
        <pc:spChg chg="mod">
          <ac:chgData name="hassan MH" userId="84cd2103f36ef0dc" providerId="LiveId" clId="{503E8875-88F6-4C29-BD5A-496F9A349BB6}" dt="2022-04-24T15:25:16.531" v="1283"/>
          <ac:spMkLst>
            <pc:docMk/>
            <pc:sldMk cId="3291900804" sldId="408"/>
            <ac:spMk id="360" creationId="{FE819C7F-AB19-4E35-BAF1-F7D146AD9044}"/>
          </ac:spMkLst>
        </pc:spChg>
        <pc:spChg chg="mod">
          <ac:chgData name="hassan MH" userId="84cd2103f36ef0dc" providerId="LiveId" clId="{503E8875-88F6-4C29-BD5A-496F9A349BB6}" dt="2022-04-24T15:25:16.531" v="1283"/>
          <ac:spMkLst>
            <pc:docMk/>
            <pc:sldMk cId="3291900804" sldId="408"/>
            <ac:spMk id="361" creationId="{B8EBBCEB-2CBF-4323-B0C6-205DC9CA5651}"/>
          </ac:spMkLst>
        </pc:spChg>
        <pc:spChg chg="mod">
          <ac:chgData name="hassan MH" userId="84cd2103f36ef0dc" providerId="LiveId" clId="{503E8875-88F6-4C29-BD5A-496F9A349BB6}" dt="2022-04-24T15:25:16.531" v="1283"/>
          <ac:spMkLst>
            <pc:docMk/>
            <pc:sldMk cId="3291900804" sldId="408"/>
            <ac:spMk id="362" creationId="{E748361E-9BED-4A03-9FE7-E299B154274A}"/>
          </ac:spMkLst>
        </pc:spChg>
        <pc:spChg chg="mod">
          <ac:chgData name="hassan MH" userId="84cd2103f36ef0dc" providerId="LiveId" clId="{503E8875-88F6-4C29-BD5A-496F9A349BB6}" dt="2022-04-24T15:25:16.531" v="1283"/>
          <ac:spMkLst>
            <pc:docMk/>
            <pc:sldMk cId="3291900804" sldId="408"/>
            <ac:spMk id="363" creationId="{E6A34A5C-ECC3-4094-850E-D9D0CE0E9BB1}"/>
          </ac:spMkLst>
        </pc:spChg>
        <pc:spChg chg="mod">
          <ac:chgData name="hassan MH" userId="84cd2103f36ef0dc" providerId="LiveId" clId="{503E8875-88F6-4C29-BD5A-496F9A349BB6}" dt="2022-04-24T15:25:16.531" v="1283"/>
          <ac:spMkLst>
            <pc:docMk/>
            <pc:sldMk cId="3291900804" sldId="408"/>
            <ac:spMk id="364" creationId="{B99993AA-4E6B-4A2A-A3D9-D1AE5B228B7A}"/>
          </ac:spMkLst>
        </pc:spChg>
        <pc:spChg chg="mod">
          <ac:chgData name="hassan MH" userId="84cd2103f36ef0dc" providerId="LiveId" clId="{503E8875-88F6-4C29-BD5A-496F9A349BB6}" dt="2022-04-24T15:25:16.531" v="1283"/>
          <ac:spMkLst>
            <pc:docMk/>
            <pc:sldMk cId="3291900804" sldId="408"/>
            <ac:spMk id="365" creationId="{40AC2A3E-53DD-4453-AC9E-9850A1454C1F}"/>
          </ac:spMkLst>
        </pc:spChg>
        <pc:spChg chg="mod">
          <ac:chgData name="hassan MH" userId="84cd2103f36ef0dc" providerId="LiveId" clId="{503E8875-88F6-4C29-BD5A-496F9A349BB6}" dt="2022-04-24T15:25:16.531" v="1283"/>
          <ac:spMkLst>
            <pc:docMk/>
            <pc:sldMk cId="3291900804" sldId="408"/>
            <ac:spMk id="366" creationId="{7E695C82-F2E2-49FC-859A-E17BE18E3E83}"/>
          </ac:spMkLst>
        </pc:spChg>
        <pc:spChg chg="mod">
          <ac:chgData name="hassan MH" userId="84cd2103f36ef0dc" providerId="LiveId" clId="{503E8875-88F6-4C29-BD5A-496F9A349BB6}" dt="2022-04-24T15:25:16.531" v="1283"/>
          <ac:spMkLst>
            <pc:docMk/>
            <pc:sldMk cId="3291900804" sldId="408"/>
            <ac:spMk id="367" creationId="{A7004C8D-99D1-4434-B9AE-7CA142405574}"/>
          </ac:spMkLst>
        </pc:spChg>
        <pc:spChg chg="mod">
          <ac:chgData name="hassan MH" userId="84cd2103f36ef0dc" providerId="LiveId" clId="{503E8875-88F6-4C29-BD5A-496F9A349BB6}" dt="2022-04-24T15:25:16.531" v="1283"/>
          <ac:spMkLst>
            <pc:docMk/>
            <pc:sldMk cId="3291900804" sldId="408"/>
            <ac:spMk id="368" creationId="{21D8CE1B-0047-4413-9032-E16BFA3E7E03}"/>
          </ac:spMkLst>
        </pc:spChg>
        <pc:spChg chg="mod">
          <ac:chgData name="hassan MH" userId="84cd2103f36ef0dc" providerId="LiveId" clId="{503E8875-88F6-4C29-BD5A-496F9A349BB6}" dt="2022-04-24T15:25:16.531" v="1283"/>
          <ac:spMkLst>
            <pc:docMk/>
            <pc:sldMk cId="3291900804" sldId="408"/>
            <ac:spMk id="369" creationId="{E118C30E-99C5-4B02-972D-6DE24BC4C14D}"/>
          </ac:spMkLst>
        </pc:spChg>
        <pc:spChg chg="mod">
          <ac:chgData name="hassan MH" userId="84cd2103f36ef0dc" providerId="LiveId" clId="{503E8875-88F6-4C29-BD5A-496F9A349BB6}" dt="2022-04-24T15:25:16.531" v="1283"/>
          <ac:spMkLst>
            <pc:docMk/>
            <pc:sldMk cId="3291900804" sldId="408"/>
            <ac:spMk id="370" creationId="{EE902DCC-8686-4C55-8649-61E61B302CC2}"/>
          </ac:spMkLst>
        </pc:spChg>
        <pc:spChg chg="mod">
          <ac:chgData name="hassan MH" userId="84cd2103f36ef0dc" providerId="LiveId" clId="{503E8875-88F6-4C29-BD5A-496F9A349BB6}" dt="2022-04-24T15:25:16.531" v="1283"/>
          <ac:spMkLst>
            <pc:docMk/>
            <pc:sldMk cId="3291900804" sldId="408"/>
            <ac:spMk id="371" creationId="{E5A78A64-9DBC-40FB-9B48-278B11CF0935}"/>
          </ac:spMkLst>
        </pc:spChg>
        <pc:spChg chg="mod">
          <ac:chgData name="hassan MH" userId="84cd2103f36ef0dc" providerId="LiveId" clId="{503E8875-88F6-4C29-BD5A-496F9A349BB6}" dt="2022-04-24T15:25:16.531" v="1283"/>
          <ac:spMkLst>
            <pc:docMk/>
            <pc:sldMk cId="3291900804" sldId="408"/>
            <ac:spMk id="372" creationId="{F809A113-D912-44E1-9845-4B860043EAF6}"/>
          </ac:spMkLst>
        </pc:spChg>
        <pc:spChg chg="mod">
          <ac:chgData name="hassan MH" userId="84cd2103f36ef0dc" providerId="LiveId" clId="{503E8875-88F6-4C29-BD5A-496F9A349BB6}" dt="2022-04-24T15:25:16.531" v="1283"/>
          <ac:spMkLst>
            <pc:docMk/>
            <pc:sldMk cId="3291900804" sldId="408"/>
            <ac:spMk id="373" creationId="{641CCD43-EF2F-4DD9-A8F6-EAFF996EBEA3}"/>
          </ac:spMkLst>
        </pc:spChg>
        <pc:spChg chg="mod">
          <ac:chgData name="hassan MH" userId="84cd2103f36ef0dc" providerId="LiveId" clId="{503E8875-88F6-4C29-BD5A-496F9A349BB6}" dt="2022-04-24T15:25:16.531" v="1283"/>
          <ac:spMkLst>
            <pc:docMk/>
            <pc:sldMk cId="3291900804" sldId="408"/>
            <ac:spMk id="374" creationId="{E273A1FD-6F5A-4C5A-8524-018687A2C545}"/>
          </ac:spMkLst>
        </pc:spChg>
        <pc:spChg chg="mod">
          <ac:chgData name="hassan MH" userId="84cd2103f36ef0dc" providerId="LiveId" clId="{503E8875-88F6-4C29-BD5A-496F9A349BB6}" dt="2022-04-24T15:25:16.531" v="1283"/>
          <ac:spMkLst>
            <pc:docMk/>
            <pc:sldMk cId="3291900804" sldId="408"/>
            <ac:spMk id="375" creationId="{02840719-B74F-47B7-9668-C00427E227D3}"/>
          </ac:spMkLst>
        </pc:spChg>
        <pc:spChg chg="mod">
          <ac:chgData name="hassan MH" userId="84cd2103f36ef0dc" providerId="LiveId" clId="{503E8875-88F6-4C29-BD5A-496F9A349BB6}" dt="2022-04-24T15:25:16.531" v="1283"/>
          <ac:spMkLst>
            <pc:docMk/>
            <pc:sldMk cId="3291900804" sldId="408"/>
            <ac:spMk id="376" creationId="{C0877A30-F9D1-4343-AE50-F9718CF2E9F0}"/>
          </ac:spMkLst>
        </pc:spChg>
        <pc:spChg chg="mod">
          <ac:chgData name="hassan MH" userId="84cd2103f36ef0dc" providerId="LiveId" clId="{503E8875-88F6-4C29-BD5A-496F9A349BB6}" dt="2022-04-24T15:25:16.531" v="1283"/>
          <ac:spMkLst>
            <pc:docMk/>
            <pc:sldMk cId="3291900804" sldId="408"/>
            <ac:spMk id="377" creationId="{0535BB26-CD16-4CBC-A2D0-E34EB9DCDC25}"/>
          </ac:spMkLst>
        </pc:spChg>
        <pc:spChg chg="mod">
          <ac:chgData name="hassan MH" userId="84cd2103f36ef0dc" providerId="LiveId" clId="{503E8875-88F6-4C29-BD5A-496F9A349BB6}" dt="2022-04-24T15:25:16.531" v="1283"/>
          <ac:spMkLst>
            <pc:docMk/>
            <pc:sldMk cId="3291900804" sldId="408"/>
            <ac:spMk id="378" creationId="{5AE0E9E7-09E9-4F49-850E-0A681D60D32B}"/>
          </ac:spMkLst>
        </pc:spChg>
        <pc:spChg chg="mod">
          <ac:chgData name="hassan MH" userId="84cd2103f36ef0dc" providerId="LiveId" clId="{503E8875-88F6-4C29-BD5A-496F9A349BB6}" dt="2022-04-24T15:25:16.531" v="1283"/>
          <ac:spMkLst>
            <pc:docMk/>
            <pc:sldMk cId="3291900804" sldId="408"/>
            <ac:spMk id="379" creationId="{4716A54A-37C5-43BC-B6A3-E37771875A61}"/>
          </ac:spMkLst>
        </pc:spChg>
        <pc:spChg chg="mod">
          <ac:chgData name="hassan MH" userId="84cd2103f36ef0dc" providerId="LiveId" clId="{503E8875-88F6-4C29-BD5A-496F9A349BB6}" dt="2022-04-24T15:25:16.531" v="1283"/>
          <ac:spMkLst>
            <pc:docMk/>
            <pc:sldMk cId="3291900804" sldId="408"/>
            <ac:spMk id="380" creationId="{2F805571-B6D6-44E3-B6E2-5B6E31BAA9DD}"/>
          </ac:spMkLst>
        </pc:spChg>
        <pc:spChg chg="mod">
          <ac:chgData name="hassan MH" userId="84cd2103f36ef0dc" providerId="LiveId" clId="{503E8875-88F6-4C29-BD5A-496F9A349BB6}" dt="2022-04-24T15:25:16.531" v="1283"/>
          <ac:spMkLst>
            <pc:docMk/>
            <pc:sldMk cId="3291900804" sldId="408"/>
            <ac:spMk id="381" creationId="{CFE6E7E2-9A48-45C8-8300-8AB907511E7D}"/>
          </ac:spMkLst>
        </pc:spChg>
        <pc:spChg chg="add mod">
          <ac:chgData name="hassan MH" userId="84cd2103f36ef0dc" providerId="LiveId" clId="{503E8875-88F6-4C29-BD5A-496F9A349BB6}" dt="2022-04-24T15:28:58.627" v="1338"/>
          <ac:spMkLst>
            <pc:docMk/>
            <pc:sldMk cId="3291900804" sldId="408"/>
            <ac:spMk id="382" creationId="{94C33C29-914E-4A84-B394-B60BC214D2CD}"/>
          </ac:spMkLst>
        </pc:spChg>
        <pc:spChg chg="add mod">
          <ac:chgData name="hassan MH" userId="84cd2103f36ef0dc" providerId="LiveId" clId="{503E8875-88F6-4C29-BD5A-496F9A349BB6}" dt="2022-04-24T15:28:58.627" v="1338"/>
          <ac:spMkLst>
            <pc:docMk/>
            <pc:sldMk cId="3291900804" sldId="408"/>
            <ac:spMk id="383" creationId="{3ECF1E39-2236-4792-9E22-50EF0D70A86A}"/>
          </ac:spMkLst>
        </pc:spChg>
        <pc:grpChg chg="del">
          <ac:chgData name="hassan MH" userId="84cd2103f36ef0dc" providerId="LiveId" clId="{503E8875-88F6-4C29-BD5A-496F9A349BB6}" dt="2022-04-24T15:25:10.542" v="1282" actId="478"/>
          <ac:grpSpMkLst>
            <pc:docMk/>
            <pc:sldMk cId="3291900804" sldId="408"/>
            <ac:grpSpMk id="92" creationId="{86B6AF1E-7671-456F-89CD-42BA2708A1C4}"/>
          </ac:grpSpMkLst>
        </pc:grpChg>
        <pc:grpChg chg="mod">
          <ac:chgData name="hassan MH" userId="84cd2103f36ef0dc" providerId="LiveId" clId="{503E8875-88F6-4C29-BD5A-496F9A349BB6}" dt="2022-04-24T15:28:35.320" v="1335" actId="1076"/>
          <ac:grpSpMkLst>
            <pc:docMk/>
            <pc:sldMk cId="3291900804" sldId="408"/>
            <ac:grpSpMk id="106" creationId="{460820CE-3C56-4175-AD30-7048AA149007}"/>
          </ac:grpSpMkLst>
        </pc:grpChg>
        <pc:grpChg chg="mod">
          <ac:chgData name="hassan MH" userId="84cd2103f36ef0dc" providerId="LiveId" clId="{503E8875-88F6-4C29-BD5A-496F9A349BB6}" dt="2022-04-24T15:28:29.314" v="1324" actId="1076"/>
          <ac:grpSpMkLst>
            <pc:docMk/>
            <pc:sldMk cId="3291900804" sldId="408"/>
            <ac:grpSpMk id="113" creationId="{9C691681-F684-42DC-A3C2-DE051F20370F}"/>
          </ac:grpSpMkLst>
        </pc:grpChg>
        <pc:grpChg chg="add del mod">
          <ac:chgData name="hassan MH" userId="84cd2103f36ef0dc" providerId="LiveId" clId="{503E8875-88F6-4C29-BD5A-496F9A349BB6}" dt="2022-04-24T15:46:59.220" v="1581" actId="21"/>
          <ac:grpSpMkLst>
            <pc:docMk/>
            <pc:sldMk cId="3291900804" sldId="408"/>
            <ac:grpSpMk id="120" creationId="{F8FB7580-A8E0-43F0-BB22-80258E50B850}"/>
          </ac:grpSpMkLst>
        </pc:grpChg>
        <pc:grpChg chg="mod">
          <ac:chgData name="hassan MH" userId="84cd2103f36ef0dc" providerId="LiveId" clId="{503E8875-88F6-4C29-BD5A-496F9A349BB6}" dt="2022-04-24T15:25:16.531" v="1283"/>
          <ac:grpSpMkLst>
            <pc:docMk/>
            <pc:sldMk cId="3291900804" sldId="408"/>
            <ac:grpSpMk id="122" creationId="{9C85095B-A328-4D2E-8116-96A406742A3D}"/>
          </ac:grpSpMkLst>
        </pc:grpChg>
        <pc:grpChg chg="mod">
          <ac:chgData name="hassan MH" userId="84cd2103f36ef0dc" providerId="LiveId" clId="{503E8875-88F6-4C29-BD5A-496F9A349BB6}" dt="2022-04-24T15:25:16.531" v="1283"/>
          <ac:grpSpMkLst>
            <pc:docMk/>
            <pc:sldMk cId="3291900804" sldId="408"/>
            <ac:grpSpMk id="301" creationId="{AA57067A-E40B-4286-ABCF-7688D79F7F2B}"/>
          </ac:grpSpMkLst>
        </pc:grpChg>
        <pc:grpChg chg="mod">
          <ac:chgData name="hassan MH" userId="84cd2103f36ef0dc" providerId="LiveId" clId="{503E8875-88F6-4C29-BD5A-496F9A349BB6}" dt="2022-04-24T15:25:16.531" v="1283"/>
          <ac:grpSpMkLst>
            <pc:docMk/>
            <pc:sldMk cId="3291900804" sldId="408"/>
            <ac:grpSpMk id="303" creationId="{C125F192-1AFD-4F72-BBE6-84C88D983A17}"/>
          </ac:grpSpMkLst>
        </pc:grpChg>
        <pc:grpChg chg="mod">
          <ac:chgData name="hassan MH" userId="84cd2103f36ef0dc" providerId="LiveId" clId="{503E8875-88F6-4C29-BD5A-496F9A349BB6}" dt="2022-04-24T15:25:16.531" v="1283"/>
          <ac:grpSpMkLst>
            <pc:docMk/>
            <pc:sldMk cId="3291900804" sldId="408"/>
            <ac:grpSpMk id="306" creationId="{001CC864-5F4D-4FDE-B437-E75D217BB92B}"/>
          </ac:grpSpMkLst>
        </pc:grpChg>
        <pc:grpChg chg="mod">
          <ac:chgData name="hassan MH" userId="84cd2103f36ef0dc" providerId="LiveId" clId="{503E8875-88F6-4C29-BD5A-496F9A349BB6}" dt="2022-04-24T15:25:16.531" v="1283"/>
          <ac:grpSpMkLst>
            <pc:docMk/>
            <pc:sldMk cId="3291900804" sldId="408"/>
            <ac:grpSpMk id="310" creationId="{73B6435B-A397-4E13-AE00-E380CA72BDE4}"/>
          </ac:grpSpMkLst>
        </pc:grpChg>
        <pc:grpChg chg="mod">
          <ac:chgData name="hassan MH" userId="84cd2103f36ef0dc" providerId="LiveId" clId="{503E8875-88F6-4C29-BD5A-496F9A349BB6}" dt="2022-04-24T15:25:16.531" v="1283"/>
          <ac:grpSpMkLst>
            <pc:docMk/>
            <pc:sldMk cId="3291900804" sldId="408"/>
            <ac:grpSpMk id="311" creationId="{A31425EB-3837-423D-BE84-3A32815E9F14}"/>
          </ac:grpSpMkLst>
        </pc:grpChg>
        <pc:grpChg chg="mod">
          <ac:chgData name="hassan MH" userId="84cd2103f36ef0dc" providerId="LiveId" clId="{503E8875-88F6-4C29-BD5A-496F9A349BB6}" dt="2022-04-24T15:25:16.531" v="1283"/>
          <ac:grpSpMkLst>
            <pc:docMk/>
            <pc:sldMk cId="3291900804" sldId="408"/>
            <ac:grpSpMk id="315" creationId="{27AD036E-BB92-42C0-9289-702C227E882B}"/>
          </ac:grpSpMkLst>
        </pc:grpChg>
        <pc:grpChg chg="mod">
          <ac:chgData name="hassan MH" userId="84cd2103f36ef0dc" providerId="LiveId" clId="{503E8875-88F6-4C29-BD5A-496F9A349BB6}" dt="2022-04-24T15:25:16.531" v="1283"/>
          <ac:grpSpMkLst>
            <pc:docMk/>
            <pc:sldMk cId="3291900804" sldId="408"/>
            <ac:grpSpMk id="336" creationId="{169169B7-16E1-4DD2-A1C4-83117E5267A4}"/>
          </ac:grpSpMkLst>
        </pc:grpChg>
        <pc:picChg chg="add mod">
          <ac:chgData name="hassan MH" userId="84cd2103f36ef0dc" providerId="LiveId" clId="{503E8875-88F6-4C29-BD5A-496F9A349BB6}" dt="2022-04-24T15:47:08.523" v="1586" actId="1076"/>
          <ac:picMkLst>
            <pc:docMk/>
            <pc:sldMk cId="3291900804" sldId="408"/>
            <ac:picMk id="2" creationId="{26417D78-F94E-4D19-A668-E9234F42F022}"/>
          </ac:picMkLst>
        </pc:picChg>
        <pc:picChg chg="del">
          <ac:chgData name="hassan MH" userId="84cd2103f36ef0dc" providerId="LiveId" clId="{503E8875-88F6-4C29-BD5A-496F9A349BB6}" dt="2022-04-24T15:29:01.370" v="1340" actId="478"/>
          <ac:picMkLst>
            <pc:docMk/>
            <pc:sldMk cId="3291900804" sldId="408"/>
            <ac:picMk id="34" creationId="{D5D3F332-F2F1-446C-9978-A70CF41E49A0}"/>
          </ac:picMkLst>
        </pc:picChg>
      </pc:sldChg>
      <pc:sldChg chg="add del">
        <pc:chgData name="hassan MH" userId="84cd2103f36ef0dc" providerId="LiveId" clId="{503E8875-88F6-4C29-BD5A-496F9A349BB6}" dt="2022-04-24T15:29:54.313" v="1344" actId="2890"/>
        <pc:sldMkLst>
          <pc:docMk/>
          <pc:sldMk cId="1604347278" sldId="409"/>
        </pc:sldMkLst>
      </pc:sldChg>
      <pc:sldChg chg="addSp delSp modSp add del mod">
        <pc:chgData name="hassan MH" userId="84cd2103f36ef0dc" providerId="LiveId" clId="{503E8875-88F6-4C29-BD5A-496F9A349BB6}" dt="2022-04-24T15:40:25.649" v="1506" actId="47"/>
        <pc:sldMkLst>
          <pc:docMk/>
          <pc:sldMk cId="2092037609" sldId="409"/>
        </pc:sldMkLst>
        <pc:spChg chg="mod">
          <ac:chgData name="hassan MH" userId="84cd2103f36ef0dc" providerId="LiveId" clId="{503E8875-88F6-4C29-BD5A-496F9A349BB6}" dt="2022-04-24T15:31:07.542" v="1378" actId="1076"/>
          <ac:spMkLst>
            <pc:docMk/>
            <pc:sldMk cId="2092037609" sldId="409"/>
            <ac:spMk id="12" creationId="{B038FB05-FBFE-4696-BB10-6D75C870EECE}"/>
          </ac:spMkLst>
        </pc:spChg>
        <pc:spChg chg="mod">
          <ac:chgData name="hassan MH" userId="84cd2103f36ef0dc" providerId="LiveId" clId="{503E8875-88F6-4C29-BD5A-496F9A349BB6}" dt="2022-04-24T15:32:18.763" v="1398" actId="207"/>
          <ac:spMkLst>
            <pc:docMk/>
            <pc:sldMk cId="2092037609" sldId="409"/>
            <ac:spMk id="91" creationId="{55C9BF8B-2DB5-4990-8BB6-1AA519553F0E}"/>
          </ac:spMkLst>
        </pc:spChg>
        <pc:spChg chg="mod">
          <ac:chgData name="hassan MH" userId="84cd2103f36ef0dc" providerId="LiveId" clId="{503E8875-88F6-4C29-BD5A-496F9A349BB6}" dt="2022-04-24T15:32:22.598" v="1399" actId="207"/>
          <ac:spMkLst>
            <pc:docMk/>
            <pc:sldMk cId="2092037609" sldId="409"/>
            <ac:spMk id="95" creationId="{2279971F-A300-4F40-B6FC-688286EA7DF4}"/>
          </ac:spMkLst>
        </pc:spChg>
        <pc:spChg chg="mod">
          <ac:chgData name="hassan MH" userId="84cd2103f36ef0dc" providerId="LiveId" clId="{503E8875-88F6-4C29-BD5A-496F9A349BB6}" dt="2022-04-24T15:32:25.423" v="1402" actId="207"/>
          <ac:spMkLst>
            <pc:docMk/>
            <pc:sldMk cId="2092037609" sldId="409"/>
            <ac:spMk id="99" creationId="{B3730D6B-4569-440D-9D4B-A42FCD56897E}"/>
          </ac:spMkLst>
        </pc:spChg>
        <pc:spChg chg="mod">
          <ac:chgData name="hassan MH" userId="84cd2103f36ef0dc" providerId="LiveId" clId="{503E8875-88F6-4C29-BD5A-496F9A349BB6}" dt="2022-04-24T15:32:24.124" v="1400" actId="207"/>
          <ac:spMkLst>
            <pc:docMk/>
            <pc:sldMk cId="2092037609" sldId="409"/>
            <ac:spMk id="100" creationId="{2EE376CD-6F4E-43AF-89AB-6CCFB641E83F}"/>
          </ac:spMkLst>
        </pc:spChg>
        <pc:spChg chg="mod">
          <ac:chgData name="hassan MH" userId="84cd2103f36ef0dc" providerId="LiveId" clId="{503E8875-88F6-4C29-BD5A-496F9A349BB6}" dt="2022-04-24T15:32:25.034" v="1401" actId="207"/>
          <ac:spMkLst>
            <pc:docMk/>
            <pc:sldMk cId="2092037609" sldId="409"/>
            <ac:spMk id="101" creationId="{92AE1BCC-58A5-4165-A6EC-CCAF9CDC9AF2}"/>
          </ac:spMkLst>
        </pc:spChg>
        <pc:spChg chg="mod">
          <ac:chgData name="hassan MH" userId="84cd2103f36ef0dc" providerId="LiveId" clId="{503E8875-88F6-4C29-BD5A-496F9A349BB6}" dt="2022-04-24T15:31:13.878" v="1379"/>
          <ac:spMkLst>
            <pc:docMk/>
            <pc:sldMk cId="2092037609" sldId="409"/>
            <ac:spMk id="102" creationId="{6DC0E2FC-3CEA-4CEC-A06F-7E473C99CE95}"/>
          </ac:spMkLst>
        </pc:spChg>
        <pc:spChg chg="mod">
          <ac:chgData name="hassan MH" userId="84cd2103f36ef0dc" providerId="LiveId" clId="{503E8875-88F6-4C29-BD5A-496F9A349BB6}" dt="2022-04-24T15:31:13.878" v="1379"/>
          <ac:spMkLst>
            <pc:docMk/>
            <pc:sldMk cId="2092037609" sldId="409"/>
            <ac:spMk id="103" creationId="{67069DD9-F4B9-4D05-BF0C-E9726D756016}"/>
          </ac:spMkLst>
        </pc:spChg>
        <pc:spChg chg="mod">
          <ac:chgData name="hassan MH" userId="84cd2103f36ef0dc" providerId="LiveId" clId="{503E8875-88F6-4C29-BD5A-496F9A349BB6}" dt="2022-04-24T15:31:13.878" v="1379"/>
          <ac:spMkLst>
            <pc:docMk/>
            <pc:sldMk cId="2092037609" sldId="409"/>
            <ac:spMk id="104" creationId="{BC214415-71B8-4784-95C7-C145DEAE72BE}"/>
          </ac:spMkLst>
        </pc:spChg>
        <pc:spChg chg="mod">
          <ac:chgData name="hassan MH" userId="84cd2103f36ef0dc" providerId="LiveId" clId="{503E8875-88F6-4C29-BD5A-496F9A349BB6}" dt="2022-04-24T15:31:13.878" v="1379"/>
          <ac:spMkLst>
            <pc:docMk/>
            <pc:sldMk cId="2092037609" sldId="409"/>
            <ac:spMk id="191" creationId="{489FDF3F-2A0E-48F9-8332-39E10E5296D6}"/>
          </ac:spMkLst>
        </pc:spChg>
        <pc:spChg chg="mod">
          <ac:chgData name="hassan MH" userId="84cd2103f36ef0dc" providerId="LiveId" clId="{503E8875-88F6-4C29-BD5A-496F9A349BB6}" dt="2022-04-24T15:31:13.878" v="1379"/>
          <ac:spMkLst>
            <pc:docMk/>
            <pc:sldMk cId="2092037609" sldId="409"/>
            <ac:spMk id="192" creationId="{8EF1924E-3E42-4DFC-8624-EAC2F3E1CC42}"/>
          </ac:spMkLst>
        </pc:spChg>
        <pc:spChg chg="mod">
          <ac:chgData name="hassan MH" userId="84cd2103f36ef0dc" providerId="LiveId" clId="{503E8875-88F6-4C29-BD5A-496F9A349BB6}" dt="2022-04-24T15:31:13.878" v="1379"/>
          <ac:spMkLst>
            <pc:docMk/>
            <pc:sldMk cId="2092037609" sldId="409"/>
            <ac:spMk id="193" creationId="{BB6AF996-D9BD-4AF3-888E-7D3C7B508499}"/>
          </ac:spMkLst>
        </pc:spChg>
        <pc:spChg chg="mod">
          <ac:chgData name="hassan MH" userId="84cd2103f36ef0dc" providerId="LiveId" clId="{503E8875-88F6-4C29-BD5A-496F9A349BB6}" dt="2022-04-24T15:31:13.878" v="1379"/>
          <ac:spMkLst>
            <pc:docMk/>
            <pc:sldMk cId="2092037609" sldId="409"/>
            <ac:spMk id="194" creationId="{B845ADDF-D247-43C2-B48C-F35ACD9AA263}"/>
          </ac:spMkLst>
        </pc:spChg>
        <pc:spChg chg="mod">
          <ac:chgData name="hassan MH" userId="84cd2103f36ef0dc" providerId="LiveId" clId="{503E8875-88F6-4C29-BD5A-496F9A349BB6}" dt="2022-04-24T15:31:13.878" v="1379"/>
          <ac:spMkLst>
            <pc:docMk/>
            <pc:sldMk cId="2092037609" sldId="409"/>
            <ac:spMk id="195" creationId="{1D6C2E27-D0FA-4FFF-A26C-D174ADD19303}"/>
          </ac:spMkLst>
        </pc:spChg>
        <pc:spChg chg="mod">
          <ac:chgData name="hassan MH" userId="84cd2103f36ef0dc" providerId="LiveId" clId="{503E8875-88F6-4C29-BD5A-496F9A349BB6}" dt="2022-04-24T15:31:13.878" v="1379"/>
          <ac:spMkLst>
            <pc:docMk/>
            <pc:sldMk cId="2092037609" sldId="409"/>
            <ac:spMk id="196" creationId="{FCC88908-5E3A-48A4-B6A7-185C20CAB588}"/>
          </ac:spMkLst>
        </pc:spChg>
        <pc:spChg chg="mod">
          <ac:chgData name="hassan MH" userId="84cd2103f36ef0dc" providerId="LiveId" clId="{503E8875-88F6-4C29-BD5A-496F9A349BB6}" dt="2022-04-24T15:31:13.878" v="1379"/>
          <ac:spMkLst>
            <pc:docMk/>
            <pc:sldMk cId="2092037609" sldId="409"/>
            <ac:spMk id="197" creationId="{2B69282A-763D-4F81-A52D-3F77FF7206AF}"/>
          </ac:spMkLst>
        </pc:spChg>
        <pc:spChg chg="mod">
          <ac:chgData name="hassan MH" userId="84cd2103f36ef0dc" providerId="LiveId" clId="{503E8875-88F6-4C29-BD5A-496F9A349BB6}" dt="2022-04-24T15:31:13.878" v="1379"/>
          <ac:spMkLst>
            <pc:docMk/>
            <pc:sldMk cId="2092037609" sldId="409"/>
            <ac:spMk id="198" creationId="{6CA69D01-FB17-4D95-BE31-EB13322D1681}"/>
          </ac:spMkLst>
        </pc:spChg>
        <pc:spChg chg="mod">
          <ac:chgData name="hassan MH" userId="84cd2103f36ef0dc" providerId="LiveId" clId="{503E8875-88F6-4C29-BD5A-496F9A349BB6}" dt="2022-04-24T15:31:13.878" v="1379"/>
          <ac:spMkLst>
            <pc:docMk/>
            <pc:sldMk cId="2092037609" sldId="409"/>
            <ac:spMk id="199" creationId="{FF3424E5-C478-4987-9B86-8BAA7C72FA06}"/>
          </ac:spMkLst>
        </pc:spChg>
        <pc:spChg chg="mod">
          <ac:chgData name="hassan MH" userId="84cd2103f36ef0dc" providerId="LiveId" clId="{503E8875-88F6-4C29-BD5A-496F9A349BB6}" dt="2022-04-24T15:31:13.878" v="1379"/>
          <ac:spMkLst>
            <pc:docMk/>
            <pc:sldMk cId="2092037609" sldId="409"/>
            <ac:spMk id="200" creationId="{809A1C7B-4632-4840-82AB-417737C43D04}"/>
          </ac:spMkLst>
        </pc:spChg>
        <pc:spChg chg="mod">
          <ac:chgData name="hassan MH" userId="84cd2103f36ef0dc" providerId="LiveId" clId="{503E8875-88F6-4C29-BD5A-496F9A349BB6}" dt="2022-04-24T15:31:13.878" v="1379"/>
          <ac:spMkLst>
            <pc:docMk/>
            <pc:sldMk cId="2092037609" sldId="409"/>
            <ac:spMk id="201" creationId="{5E1D9E15-3000-479D-B26F-2EA4BD6D48BA}"/>
          </ac:spMkLst>
        </pc:spChg>
        <pc:spChg chg="mod">
          <ac:chgData name="hassan MH" userId="84cd2103f36ef0dc" providerId="LiveId" clId="{503E8875-88F6-4C29-BD5A-496F9A349BB6}" dt="2022-04-24T15:31:13.878" v="1379"/>
          <ac:spMkLst>
            <pc:docMk/>
            <pc:sldMk cId="2092037609" sldId="409"/>
            <ac:spMk id="202" creationId="{78690B46-8A7E-4D19-89D1-017AACECDEE1}"/>
          </ac:spMkLst>
        </pc:spChg>
        <pc:spChg chg="mod">
          <ac:chgData name="hassan MH" userId="84cd2103f36ef0dc" providerId="LiveId" clId="{503E8875-88F6-4C29-BD5A-496F9A349BB6}" dt="2022-04-24T15:31:13.878" v="1379"/>
          <ac:spMkLst>
            <pc:docMk/>
            <pc:sldMk cId="2092037609" sldId="409"/>
            <ac:spMk id="203" creationId="{01CE2117-4997-44BD-BDF3-776FE2E6ACBB}"/>
          </ac:spMkLst>
        </pc:spChg>
        <pc:spChg chg="mod">
          <ac:chgData name="hassan MH" userId="84cd2103f36ef0dc" providerId="LiveId" clId="{503E8875-88F6-4C29-BD5A-496F9A349BB6}" dt="2022-04-24T15:31:13.878" v="1379"/>
          <ac:spMkLst>
            <pc:docMk/>
            <pc:sldMk cId="2092037609" sldId="409"/>
            <ac:spMk id="204" creationId="{4E69F020-08DE-4F06-A833-E7EA86460572}"/>
          </ac:spMkLst>
        </pc:spChg>
        <pc:spChg chg="mod">
          <ac:chgData name="hassan MH" userId="84cd2103f36ef0dc" providerId="LiveId" clId="{503E8875-88F6-4C29-BD5A-496F9A349BB6}" dt="2022-04-24T15:31:13.878" v="1379"/>
          <ac:spMkLst>
            <pc:docMk/>
            <pc:sldMk cId="2092037609" sldId="409"/>
            <ac:spMk id="205" creationId="{4A29F509-8F8D-4FC0-8869-2AC6BCE30233}"/>
          </ac:spMkLst>
        </pc:spChg>
        <pc:spChg chg="mod">
          <ac:chgData name="hassan MH" userId="84cd2103f36ef0dc" providerId="LiveId" clId="{503E8875-88F6-4C29-BD5A-496F9A349BB6}" dt="2022-04-24T15:31:13.878" v="1379"/>
          <ac:spMkLst>
            <pc:docMk/>
            <pc:sldMk cId="2092037609" sldId="409"/>
            <ac:spMk id="206" creationId="{C8514D06-2319-4821-9571-362C726D3ACD}"/>
          </ac:spMkLst>
        </pc:spChg>
        <pc:spChg chg="mod">
          <ac:chgData name="hassan MH" userId="84cd2103f36ef0dc" providerId="LiveId" clId="{503E8875-88F6-4C29-BD5A-496F9A349BB6}" dt="2022-04-24T15:31:13.878" v="1379"/>
          <ac:spMkLst>
            <pc:docMk/>
            <pc:sldMk cId="2092037609" sldId="409"/>
            <ac:spMk id="207" creationId="{37A62AD2-D3CE-463F-92CF-D559D3094FF9}"/>
          </ac:spMkLst>
        </pc:spChg>
        <pc:spChg chg="mod">
          <ac:chgData name="hassan MH" userId="84cd2103f36ef0dc" providerId="LiveId" clId="{503E8875-88F6-4C29-BD5A-496F9A349BB6}" dt="2022-04-24T15:31:13.878" v="1379"/>
          <ac:spMkLst>
            <pc:docMk/>
            <pc:sldMk cId="2092037609" sldId="409"/>
            <ac:spMk id="208" creationId="{B17FB2D2-A7EB-4525-A039-F55763A76620}"/>
          </ac:spMkLst>
        </pc:spChg>
        <pc:spChg chg="mod">
          <ac:chgData name="hassan MH" userId="84cd2103f36ef0dc" providerId="LiveId" clId="{503E8875-88F6-4C29-BD5A-496F9A349BB6}" dt="2022-04-24T15:31:13.878" v="1379"/>
          <ac:spMkLst>
            <pc:docMk/>
            <pc:sldMk cId="2092037609" sldId="409"/>
            <ac:spMk id="209" creationId="{55F52E69-05E8-4628-A33B-5714D3749B0E}"/>
          </ac:spMkLst>
        </pc:spChg>
        <pc:spChg chg="mod">
          <ac:chgData name="hassan MH" userId="84cd2103f36ef0dc" providerId="LiveId" clId="{503E8875-88F6-4C29-BD5A-496F9A349BB6}" dt="2022-04-24T15:31:13.878" v="1379"/>
          <ac:spMkLst>
            <pc:docMk/>
            <pc:sldMk cId="2092037609" sldId="409"/>
            <ac:spMk id="210" creationId="{4BB6CB0E-15A9-4B5C-9649-69DDC2FC09B8}"/>
          </ac:spMkLst>
        </pc:spChg>
        <pc:spChg chg="mod">
          <ac:chgData name="hassan MH" userId="84cd2103f36ef0dc" providerId="LiveId" clId="{503E8875-88F6-4C29-BD5A-496F9A349BB6}" dt="2022-04-24T15:31:13.878" v="1379"/>
          <ac:spMkLst>
            <pc:docMk/>
            <pc:sldMk cId="2092037609" sldId="409"/>
            <ac:spMk id="211" creationId="{4D9C412D-8CAF-46E5-82C6-3A1D43CFCF05}"/>
          </ac:spMkLst>
        </pc:spChg>
        <pc:spChg chg="mod">
          <ac:chgData name="hassan MH" userId="84cd2103f36ef0dc" providerId="LiveId" clId="{503E8875-88F6-4C29-BD5A-496F9A349BB6}" dt="2022-04-24T15:31:13.878" v="1379"/>
          <ac:spMkLst>
            <pc:docMk/>
            <pc:sldMk cId="2092037609" sldId="409"/>
            <ac:spMk id="212" creationId="{65A74A07-3EB4-439F-A63C-7289336C7917}"/>
          </ac:spMkLst>
        </pc:spChg>
        <pc:spChg chg="mod">
          <ac:chgData name="hassan MH" userId="84cd2103f36ef0dc" providerId="LiveId" clId="{503E8875-88F6-4C29-BD5A-496F9A349BB6}" dt="2022-04-24T15:31:13.878" v="1379"/>
          <ac:spMkLst>
            <pc:docMk/>
            <pc:sldMk cId="2092037609" sldId="409"/>
            <ac:spMk id="213" creationId="{CD42AFD8-614C-45E8-B4F0-3DDF318BB250}"/>
          </ac:spMkLst>
        </pc:spChg>
        <pc:spChg chg="mod">
          <ac:chgData name="hassan MH" userId="84cd2103f36ef0dc" providerId="LiveId" clId="{503E8875-88F6-4C29-BD5A-496F9A349BB6}" dt="2022-04-24T15:31:13.878" v="1379"/>
          <ac:spMkLst>
            <pc:docMk/>
            <pc:sldMk cId="2092037609" sldId="409"/>
            <ac:spMk id="214" creationId="{060DC0FA-A22D-43FC-B4B9-BBF8FE2909D3}"/>
          </ac:spMkLst>
        </pc:spChg>
        <pc:spChg chg="mod">
          <ac:chgData name="hassan MH" userId="84cd2103f36ef0dc" providerId="LiveId" clId="{503E8875-88F6-4C29-BD5A-496F9A349BB6}" dt="2022-04-24T15:33:33.295" v="1412"/>
          <ac:spMkLst>
            <pc:docMk/>
            <pc:sldMk cId="2092037609" sldId="409"/>
            <ac:spMk id="217" creationId="{76CF3E8B-3AB0-4008-B3D5-C2590D6A39C5}"/>
          </ac:spMkLst>
        </pc:spChg>
        <pc:spChg chg="mod">
          <ac:chgData name="hassan MH" userId="84cd2103f36ef0dc" providerId="LiveId" clId="{503E8875-88F6-4C29-BD5A-496F9A349BB6}" dt="2022-04-24T15:33:33.295" v="1412"/>
          <ac:spMkLst>
            <pc:docMk/>
            <pc:sldMk cId="2092037609" sldId="409"/>
            <ac:spMk id="218" creationId="{786DAD60-C17B-4102-8C37-BCB8635DD838}"/>
          </ac:spMkLst>
        </pc:spChg>
        <pc:spChg chg="mod">
          <ac:chgData name="hassan MH" userId="84cd2103f36ef0dc" providerId="LiveId" clId="{503E8875-88F6-4C29-BD5A-496F9A349BB6}" dt="2022-04-24T15:33:33.295" v="1412"/>
          <ac:spMkLst>
            <pc:docMk/>
            <pc:sldMk cId="2092037609" sldId="409"/>
            <ac:spMk id="219" creationId="{7DA24DBE-238D-41CD-B39F-28B1D8870B94}"/>
          </ac:spMkLst>
        </pc:spChg>
        <pc:spChg chg="mod">
          <ac:chgData name="hassan MH" userId="84cd2103f36ef0dc" providerId="LiveId" clId="{503E8875-88F6-4C29-BD5A-496F9A349BB6}" dt="2022-04-24T15:33:33.295" v="1412"/>
          <ac:spMkLst>
            <pc:docMk/>
            <pc:sldMk cId="2092037609" sldId="409"/>
            <ac:spMk id="220" creationId="{610223A0-DFF3-4662-B137-3364BC077E07}"/>
          </ac:spMkLst>
        </pc:spChg>
        <pc:spChg chg="mod">
          <ac:chgData name="hassan MH" userId="84cd2103f36ef0dc" providerId="LiveId" clId="{503E8875-88F6-4C29-BD5A-496F9A349BB6}" dt="2022-04-24T15:33:33.295" v="1412"/>
          <ac:spMkLst>
            <pc:docMk/>
            <pc:sldMk cId="2092037609" sldId="409"/>
            <ac:spMk id="223" creationId="{A75BBF42-6618-4AE6-891B-91E6C849C722}"/>
          </ac:spMkLst>
        </pc:spChg>
        <pc:spChg chg="mod">
          <ac:chgData name="hassan MH" userId="84cd2103f36ef0dc" providerId="LiveId" clId="{503E8875-88F6-4C29-BD5A-496F9A349BB6}" dt="2022-04-24T15:33:33.295" v="1412"/>
          <ac:spMkLst>
            <pc:docMk/>
            <pc:sldMk cId="2092037609" sldId="409"/>
            <ac:spMk id="224" creationId="{560837C0-B342-4005-AFF9-8B87E5E60C77}"/>
          </ac:spMkLst>
        </pc:spChg>
        <pc:spChg chg="mod">
          <ac:chgData name="hassan MH" userId="84cd2103f36ef0dc" providerId="LiveId" clId="{503E8875-88F6-4C29-BD5A-496F9A349BB6}" dt="2022-04-24T15:33:33.295" v="1412"/>
          <ac:spMkLst>
            <pc:docMk/>
            <pc:sldMk cId="2092037609" sldId="409"/>
            <ac:spMk id="225" creationId="{6FB33C06-568F-4181-BF02-A4F217F3EE2D}"/>
          </ac:spMkLst>
        </pc:spChg>
        <pc:spChg chg="mod">
          <ac:chgData name="hassan MH" userId="84cd2103f36ef0dc" providerId="LiveId" clId="{503E8875-88F6-4C29-BD5A-496F9A349BB6}" dt="2022-04-24T15:33:33.295" v="1412"/>
          <ac:spMkLst>
            <pc:docMk/>
            <pc:sldMk cId="2092037609" sldId="409"/>
            <ac:spMk id="226" creationId="{778543D4-DD6E-4D35-BC6F-9A77AB705475}"/>
          </ac:spMkLst>
        </pc:spChg>
        <pc:spChg chg="mod">
          <ac:chgData name="hassan MH" userId="84cd2103f36ef0dc" providerId="LiveId" clId="{503E8875-88F6-4C29-BD5A-496F9A349BB6}" dt="2022-04-24T15:33:33.295" v="1412"/>
          <ac:spMkLst>
            <pc:docMk/>
            <pc:sldMk cId="2092037609" sldId="409"/>
            <ac:spMk id="227" creationId="{91C1A9D6-8313-47A5-AC8F-F6AEBD64D784}"/>
          </ac:spMkLst>
        </pc:spChg>
        <pc:spChg chg="mod">
          <ac:chgData name="hassan MH" userId="84cd2103f36ef0dc" providerId="LiveId" clId="{503E8875-88F6-4C29-BD5A-496F9A349BB6}" dt="2022-04-24T15:33:33.295" v="1412"/>
          <ac:spMkLst>
            <pc:docMk/>
            <pc:sldMk cId="2092037609" sldId="409"/>
            <ac:spMk id="228" creationId="{4FB1C717-FDC9-40CB-BCA1-917B8C0EFFD9}"/>
          </ac:spMkLst>
        </pc:spChg>
        <pc:spChg chg="mod">
          <ac:chgData name="hassan MH" userId="84cd2103f36ef0dc" providerId="LiveId" clId="{503E8875-88F6-4C29-BD5A-496F9A349BB6}" dt="2022-04-24T15:33:33.295" v="1412"/>
          <ac:spMkLst>
            <pc:docMk/>
            <pc:sldMk cId="2092037609" sldId="409"/>
            <ac:spMk id="229" creationId="{9CFCDF6D-8317-4F3F-B3E4-58DC98F74F5D}"/>
          </ac:spMkLst>
        </pc:spChg>
        <pc:spChg chg="mod">
          <ac:chgData name="hassan MH" userId="84cd2103f36ef0dc" providerId="LiveId" clId="{503E8875-88F6-4C29-BD5A-496F9A349BB6}" dt="2022-04-24T15:34:33.458" v="1422"/>
          <ac:spMkLst>
            <pc:docMk/>
            <pc:sldMk cId="2092037609" sldId="409"/>
            <ac:spMk id="233" creationId="{F5C3DB3C-2C08-4567-A8A1-54181E936195}"/>
          </ac:spMkLst>
        </pc:spChg>
        <pc:spChg chg="mod">
          <ac:chgData name="hassan MH" userId="84cd2103f36ef0dc" providerId="LiveId" clId="{503E8875-88F6-4C29-BD5A-496F9A349BB6}" dt="2022-04-24T15:34:33.458" v="1422"/>
          <ac:spMkLst>
            <pc:docMk/>
            <pc:sldMk cId="2092037609" sldId="409"/>
            <ac:spMk id="236" creationId="{9E1753F9-B78B-42A4-AEBC-B2CE159582C5}"/>
          </ac:spMkLst>
        </pc:spChg>
        <pc:spChg chg="mod">
          <ac:chgData name="hassan MH" userId="84cd2103f36ef0dc" providerId="LiveId" clId="{503E8875-88F6-4C29-BD5A-496F9A349BB6}" dt="2022-04-24T15:34:33.458" v="1422"/>
          <ac:spMkLst>
            <pc:docMk/>
            <pc:sldMk cId="2092037609" sldId="409"/>
            <ac:spMk id="237" creationId="{74C7A61E-BBB7-432A-B4FF-D3A125AA4282}"/>
          </ac:spMkLst>
        </pc:spChg>
        <pc:spChg chg="mod">
          <ac:chgData name="hassan MH" userId="84cd2103f36ef0dc" providerId="LiveId" clId="{503E8875-88F6-4C29-BD5A-496F9A349BB6}" dt="2022-04-24T15:34:33.458" v="1422"/>
          <ac:spMkLst>
            <pc:docMk/>
            <pc:sldMk cId="2092037609" sldId="409"/>
            <ac:spMk id="238" creationId="{8E97C9A9-A39E-40D1-8C99-E1B91512AF95}"/>
          </ac:spMkLst>
        </pc:spChg>
        <pc:spChg chg="mod">
          <ac:chgData name="hassan MH" userId="84cd2103f36ef0dc" providerId="LiveId" clId="{503E8875-88F6-4C29-BD5A-496F9A349BB6}" dt="2022-04-24T15:34:33.458" v="1422"/>
          <ac:spMkLst>
            <pc:docMk/>
            <pc:sldMk cId="2092037609" sldId="409"/>
            <ac:spMk id="243" creationId="{B562BE45-9CD0-40BB-8956-E3E1EDD3E717}"/>
          </ac:spMkLst>
        </pc:spChg>
        <pc:spChg chg="mod">
          <ac:chgData name="hassan MH" userId="84cd2103f36ef0dc" providerId="LiveId" clId="{503E8875-88F6-4C29-BD5A-496F9A349BB6}" dt="2022-04-24T15:34:33.458" v="1422"/>
          <ac:spMkLst>
            <pc:docMk/>
            <pc:sldMk cId="2092037609" sldId="409"/>
            <ac:spMk id="244" creationId="{33ED07AE-14E4-4E36-915E-22D4FBDFDC0F}"/>
          </ac:spMkLst>
        </pc:spChg>
        <pc:spChg chg="mod">
          <ac:chgData name="hassan MH" userId="84cd2103f36ef0dc" providerId="LiveId" clId="{503E8875-88F6-4C29-BD5A-496F9A349BB6}" dt="2022-04-24T15:34:33.458" v="1422"/>
          <ac:spMkLst>
            <pc:docMk/>
            <pc:sldMk cId="2092037609" sldId="409"/>
            <ac:spMk id="248" creationId="{F44DB8AE-CA2C-4F2C-B195-B0212A612A54}"/>
          </ac:spMkLst>
        </pc:spChg>
        <pc:spChg chg="mod">
          <ac:chgData name="hassan MH" userId="84cd2103f36ef0dc" providerId="LiveId" clId="{503E8875-88F6-4C29-BD5A-496F9A349BB6}" dt="2022-04-24T15:34:33.458" v="1422"/>
          <ac:spMkLst>
            <pc:docMk/>
            <pc:sldMk cId="2092037609" sldId="409"/>
            <ac:spMk id="249" creationId="{684F0DC7-4FA1-477B-81AC-8B0F711D2EE1}"/>
          </ac:spMkLst>
        </pc:spChg>
        <pc:spChg chg="mod">
          <ac:chgData name="hassan MH" userId="84cd2103f36ef0dc" providerId="LiveId" clId="{503E8875-88F6-4C29-BD5A-496F9A349BB6}" dt="2022-04-24T15:34:33.458" v="1422"/>
          <ac:spMkLst>
            <pc:docMk/>
            <pc:sldMk cId="2092037609" sldId="409"/>
            <ac:spMk id="250" creationId="{B161B05F-D3EB-4E3E-A0A2-1873FF7494EB}"/>
          </ac:spMkLst>
        </pc:spChg>
        <pc:spChg chg="mod">
          <ac:chgData name="hassan MH" userId="84cd2103f36ef0dc" providerId="LiveId" clId="{503E8875-88F6-4C29-BD5A-496F9A349BB6}" dt="2022-04-24T15:34:33.458" v="1422"/>
          <ac:spMkLst>
            <pc:docMk/>
            <pc:sldMk cId="2092037609" sldId="409"/>
            <ac:spMk id="251" creationId="{D0B1B64C-99ED-405F-9F9A-99396A5325E1}"/>
          </ac:spMkLst>
        </pc:spChg>
        <pc:spChg chg="mod">
          <ac:chgData name="hassan MH" userId="84cd2103f36ef0dc" providerId="LiveId" clId="{503E8875-88F6-4C29-BD5A-496F9A349BB6}" dt="2022-04-24T15:34:33.458" v="1422"/>
          <ac:spMkLst>
            <pc:docMk/>
            <pc:sldMk cId="2092037609" sldId="409"/>
            <ac:spMk id="252" creationId="{E2CA1D37-DAEC-4299-A60A-776DD0EF12EC}"/>
          </ac:spMkLst>
        </pc:spChg>
        <pc:spChg chg="mod">
          <ac:chgData name="hassan MH" userId="84cd2103f36ef0dc" providerId="LiveId" clId="{503E8875-88F6-4C29-BD5A-496F9A349BB6}" dt="2022-04-24T15:34:33.458" v="1422"/>
          <ac:spMkLst>
            <pc:docMk/>
            <pc:sldMk cId="2092037609" sldId="409"/>
            <ac:spMk id="253" creationId="{AECA8486-BCFB-4528-9EA4-54D12729B486}"/>
          </ac:spMkLst>
        </pc:spChg>
        <pc:spChg chg="mod">
          <ac:chgData name="hassan MH" userId="84cd2103f36ef0dc" providerId="LiveId" clId="{503E8875-88F6-4C29-BD5A-496F9A349BB6}" dt="2022-04-24T15:34:33.458" v="1422"/>
          <ac:spMkLst>
            <pc:docMk/>
            <pc:sldMk cId="2092037609" sldId="409"/>
            <ac:spMk id="254" creationId="{14ACBC40-789E-4360-8EA7-39AEDA8006A8}"/>
          </ac:spMkLst>
        </pc:spChg>
        <pc:spChg chg="mod">
          <ac:chgData name="hassan MH" userId="84cd2103f36ef0dc" providerId="LiveId" clId="{503E8875-88F6-4C29-BD5A-496F9A349BB6}" dt="2022-04-24T15:34:33.458" v="1422"/>
          <ac:spMkLst>
            <pc:docMk/>
            <pc:sldMk cId="2092037609" sldId="409"/>
            <ac:spMk id="255" creationId="{E72B6910-AF2D-4BCA-8539-5E4EDA856B42}"/>
          </ac:spMkLst>
        </pc:spChg>
        <pc:spChg chg="mod">
          <ac:chgData name="hassan MH" userId="84cd2103f36ef0dc" providerId="LiveId" clId="{503E8875-88F6-4C29-BD5A-496F9A349BB6}" dt="2022-04-24T15:34:33.458" v="1422"/>
          <ac:spMkLst>
            <pc:docMk/>
            <pc:sldMk cId="2092037609" sldId="409"/>
            <ac:spMk id="256" creationId="{82AEF341-CDA4-4740-A4DE-3E348911870C}"/>
          </ac:spMkLst>
        </pc:spChg>
        <pc:spChg chg="mod">
          <ac:chgData name="hassan MH" userId="84cd2103f36ef0dc" providerId="LiveId" clId="{503E8875-88F6-4C29-BD5A-496F9A349BB6}" dt="2022-04-24T15:34:33.458" v="1422"/>
          <ac:spMkLst>
            <pc:docMk/>
            <pc:sldMk cId="2092037609" sldId="409"/>
            <ac:spMk id="257" creationId="{9C4524B8-ED00-456A-BD92-CD0DE9D7A12B}"/>
          </ac:spMkLst>
        </pc:spChg>
        <pc:spChg chg="mod">
          <ac:chgData name="hassan MH" userId="84cd2103f36ef0dc" providerId="LiveId" clId="{503E8875-88F6-4C29-BD5A-496F9A349BB6}" dt="2022-04-24T15:34:33.458" v="1422"/>
          <ac:spMkLst>
            <pc:docMk/>
            <pc:sldMk cId="2092037609" sldId="409"/>
            <ac:spMk id="258" creationId="{3F7D04B5-66D8-43C4-83F2-E1AE1B05A18E}"/>
          </ac:spMkLst>
        </pc:spChg>
        <pc:spChg chg="mod">
          <ac:chgData name="hassan MH" userId="84cd2103f36ef0dc" providerId="LiveId" clId="{503E8875-88F6-4C29-BD5A-496F9A349BB6}" dt="2022-04-24T15:34:33.458" v="1422"/>
          <ac:spMkLst>
            <pc:docMk/>
            <pc:sldMk cId="2092037609" sldId="409"/>
            <ac:spMk id="259" creationId="{4037EDF6-B7B9-4F33-B9F6-4A9D9BC7BCCE}"/>
          </ac:spMkLst>
        </pc:spChg>
        <pc:spChg chg="mod">
          <ac:chgData name="hassan MH" userId="84cd2103f36ef0dc" providerId="LiveId" clId="{503E8875-88F6-4C29-BD5A-496F9A349BB6}" dt="2022-04-24T15:34:33.458" v="1422"/>
          <ac:spMkLst>
            <pc:docMk/>
            <pc:sldMk cId="2092037609" sldId="409"/>
            <ac:spMk id="260" creationId="{0C5C9B7B-A21D-40A1-97E9-4D33C93500E9}"/>
          </ac:spMkLst>
        </pc:spChg>
        <pc:spChg chg="mod">
          <ac:chgData name="hassan MH" userId="84cd2103f36ef0dc" providerId="LiveId" clId="{503E8875-88F6-4C29-BD5A-496F9A349BB6}" dt="2022-04-24T15:34:33.458" v="1422"/>
          <ac:spMkLst>
            <pc:docMk/>
            <pc:sldMk cId="2092037609" sldId="409"/>
            <ac:spMk id="261" creationId="{A645BE54-7E62-47EA-BDC8-B08139DA948E}"/>
          </ac:spMkLst>
        </pc:spChg>
        <pc:spChg chg="mod">
          <ac:chgData name="hassan MH" userId="84cd2103f36ef0dc" providerId="LiveId" clId="{503E8875-88F6-4C29-BD5A-496F9A349BB6}" dt="2022-04-24T15:34:33.458" v="1422"/>
          <ac:spMkLst>
            <pc:docMk/>
            <pc:sldMk cId="2092037609" sldId="409"/>
            <ac:spMk id="262" creationId="{172C9D0F-6E4B-454B-AAB8-FA579757891D}"/>
          </ac:spMkLst>
        </pc:spChg>
        <pc:spChg chg="mod">
          <ac:chgData name="hassan MH" userId="84cd2103f36ef0dc" providerId="LiveId" clId="{503E8875-88F6-4C29-BD5A-496F9A349BB6}" dt="2022-04-24T15:34:33.458" v="1422"/>
          <ac:spMkLst>
            <pc:docMk/>
            <pc:sldMk cId="2092037609" sldId="409"/>
            <ac:spMk id="263" creationId="{1DACB4DC-FBE2-4288-9164-BFFEDAAB68BC}"/>
          </ac:spMkLst>
        </pc:spChg>
        <pc:spChg chg="mod">
          <ac:chgData name="hassan MH" userId="84cd2103f36ef0dc" providerId="LiveId" clId="{503E8875-88F6-4C29-BD5A-496F9A349BB6}" dt="2022-04-24T15:34:33.458" v="1422"/>
          <ac:spMkLst>
            <pc:docMk/>
            <pc:sldMk cId="2092037609" sldId="409"/>
            <ac:spMk id="264" creationId="{86F47903-8237-4B13-9D76-6FB7A4D91EEF}"/>
          </ac:spMkLst>
        </pc:spChg>
        <pc:spChg chg="mod">
          <ac:chgData name="hassan MH" userId="84cd2103f36ef0dc" providerId="LiveId" clId="{503E8875-88F6-4C29-BD5A-496F9A349BB6}" dt="2022-04-24T15:34:33.458" v="1422"/>
          <ac:spMkLst>
            <pc:docMk/>
            <pc:sldMk cId="2092037609" sldId="409"/>
            <ac:spMk id="265" creationId="{60E357B3-F3CD-43D2-A7C7-23E9E008CC90}"/>
          </ac:spMkLst>
        </pc:spChg>
        <pc:spChg chg="mod">
          <ac:chgData name="hassan MH" userId="84cd2103f36ef0dc" providerId="LiveId" clId="{503E8875-88F6-4C29-BD5A-496F9A349BB6}" dt="2022-04-24T15:34:33.458" v="1422"/>
          <ac:spMkLst>
            <pc:docMk/>
            <pc:sldMk cId="2092037609" sldId="409"/>
            <ac:spMk id="266" creationId="{EB7B8042-973E-40B0-9FFF-9C031B3473EF}"/>
          </ac:spMkLst>
        </pc:spChg>
        <pc:spChg chg="mod">
          <ac:chgData name="hassan MH" userId="84cd2103f36ef0dc" providerId="LiveId" clId="{503E8875-88F6-4C29-BD5A-496F9A349BB6}" dt="2022-04-24T15:34:33.458" v="1422"/>
          <ac:spMkLst>
            <pc:docMk/>
            <pc:sldMk cId="2092037609" sldId="409"/>
            <ac:spMk id="267" creationId="{658A2FF7-BD51-43CC-9E7E-59DD644DA92B}"/>
          </ac:spMkLst>
        </pc:spChg>
        <pc:spChg chg="mod">
          <ac:chgData name="hassan MH" userId="84cd2103f36ef0dc" providerId="LiveId" clId="{503E8875-88F6-4C29-BD5A-496F9A349BB6}" dt="2022-04-24T15:34:33.458" v="1422"/>
          <ac:spMkLst>
            <pc:docMk/>
            <pc:sldMk cId="2092037609" sldId="409"/>
            <ac:spMk id="268" creationId="{656812D1-5FF8-484B-B607-82FBE689FD4F}"/>
          </ac:spMkLst>
        </pc:spChg>
        <pc:spChg chg="mod">
          <ac:chgData name="hassan MH" userId="84cd2103f36ef0dc" providerId="LiveId" clId="{503E8875-88F6-4C29-BD5A-496F9A349BB6}" dt="2022-04-24T15:34:33.458" v="1422"/>
          <ac:spMkLst>
            <pc:docMk/>
            <pc:sldMk cId="2092037609" sldId="409"/>
            <ac:spMk id="269" creationId="{563533A2-5222-4A3E-BCEA-9232D4ED63EF}"/>
          </ac:spMkLst>
        </pc:spChg>
        <pc:spChg chg="mod">
          <ac:chgData name="hassan MH" userId="84cd2103f36ef0dc" providerId="LiveId" clId="{503E8875-88F6-4C29-BD5A-496F9A349BB6}" dt="2022-04-24T15:34:33.458" v="1422"/>
          <ac:spMkLst>
            <pc:docMk/>
            <pc:sldMk cId="2092037609" sldId="409"/>
            <ac:spMk id="270" creationId="{580BE075-FFFC-41B1-8B26-1A09D156BE0E}"/>
          </ac:spMkLst>
        </pc:spChg>
        <pc:spChg chg="mod">
          <ac:chgData name="hassan MH" userId="84cd2103f36ef0dc" providerId="LiveId" clId="{503E8875-88F6-4C29-BD5A-496F9A349BB6}" dt="2022-04-24T15:34:33.458" v="1422"/>
          <ac:spMkLst>
            <pc:docMk/>
            <pc:sldMk cId="2092037609" sldId="409"/>
            <ac:spMk id="271" creationId="{85D4F66B-376B-4A66-BDEC-800BAE95C5EF}"/>
          </ac:spMkLst>
        </pc:spChg>
        <pc:spChg chg="mod">
          <ac:chgData name="hassan MH" userId="84cd2103f36ef0dc" providerId="LiveId" clId="{503E8875-88F6-4C29-BD5A-496F9A349BB6}" dt="2022-04-24T15:34:33.458" v="1422"/>
          <ac:spMkLst>
            <pc:docMk/>
            <pc:sldMk cId="2092037609" sldId="409"/>
            <ac:spMk id="272" creationId="{C402C0F1-EBD3-477A-B6BF-3733E36617B1}"/>
          </ac:spMkLst>
        </pc:spChg>
        <pc:spChg chg="mod">
          <ac:chgData name="hassan MH" userId="84cd2103f36ef0dc" providerId="LiveId" clId="{503E8875-88F6-4C29-BD5A-496F9A349BB6}" dt="2022-04-24T15:34:33.458" v="1422"/>
          <ac:spMkLst>
            <pc:docMk/>
            <pc:sldMk cId="2092037609" sldId="409"/>
            <ac:spMk id="273" creationId="{5A04B6C2-29B6-406C-892F-7B847F213D2E}"/>
          </ac:spMkLst>
        </pc:spChg>
        <pc:spChg chg="mod">
          <ac:chgData name="hassan MH" userId="84cd2103f36ef0dc" providerId="LiveId" clId="{503E8875-88F6-4C29-BD5A-496F9A349BB6}" dt="2022-04-24T15:34:33.458" v="1422"/>
          <ac:spMkLst>
            <pc:docMk/>
            <pc:sldMk cId="2092037609" sldId="409"/>
            <ac:spMk id="274" creationId="{D4B8116F-F4FE-44AA-A333-3804910593EB}"/>
          </ac:spMkLst>
        </pc:spChg>
        <pc:spChg chg="mod">
          <ac:chgData name="hassan MH" userId="84cd2103f36ef0dc" providerId="LiveId" clId="{503E8875-88F6-4C29-BD5A-496F9A349BB6}" dt="2022-04-24T15:34:33.458" v="1422"/>
          <ac:spMkLst>
            <pc:docMk/>
            <pc:sldMk cId="2092037609" sldId="409"/>
            <ac:spMk id="275" creationId="{D291876B-2DB5-4324-B03C-218867A37190}"/>
          </ac:spMkLst>
        </pc:spChg>
        <pc:spChg chg="mod">
          <ac:chgData name="hassan MH" userId="84cd2103f36ef0dc" providerId="LiveId" clId="{503E8875-88F6-4C29-BD5A-496F9A349BB6}" dt="2022-04-24T15:34:33.458" v="1422"/>
          <ac:spMkLst>
            <pc:docMk/>
            <pc:sldMk cId="2092037609" sldId="409"/>
            <ac:spMk id="276" creationId="{6980D7EB-BDF2-4134-85D5-209B08EBA37A}"/>
          </ac:spMkLst>
        </pc:spChg>
        <pc:spChg chg="mod">
          <ac:chgData name="hassan MH" userId="84cd2103f36ef0dc" providerId="LiveId" clId="{503E8875-88F6-4C29-BD5A-496F9A349BB6}" dt="2022-04-24T15:34:33.458" v="1422"/>
          <ac:spMkLst>
            <pc:docMk/>
            <pc:sldMk cId="2092037609" sldId="409"/>
            <ac:spMk id="277" creationId="{F7548387-2528-492A-B868-15A1D64C638D}"/>
          </ac:spMkLst>
        </pc:spChg>
        <pc:spChg chg="mod">
          <ac:chgData name="hassan MH" userId="84cd2103f36ef0dc" providerId="LiveId" clId="{503E8875-88F6-4C29-BD5A-496F9A349BB6}" dt="2022-04-24T15:34:33.458" v="1422"/>
          <ac:spMkLst>
            <pc:docMk/>
            <pc:sldMk cId="2092037609" sldId="409"/>
            <ac:spMk id="278" creationId="{227D82C6-EDB9-46B2-9062-704049406C4C}"/>
          </ac:spMkLst>
        </pc:spChg>
        <pc:spChg chg="mod">
          <ac:chgData name="hassan MH" userId="84cd2103f36ef0dc" providerId="LiveId" clId="{503E8875-88F6-4C29-BD5A-496F9A349BB6}" dt="2022-04-24T15:34:33.458" v="1422"/>
          <ac:spMkLst>
            <pc:docMk/>
            <pc:sldMk cId="2092037609" sldId="409"/>
            <ac:spMk id="279" creationId="{3EEA63B1-79EB-4BF1-A66B-A44320632B52}"/>
          </ac:spMkLst>
        </pc:spChg>
        <pc:spChg chg="mod">
          <ac:chgData name="hassan MH" userId="84cd2103f36ef0dc" providerId="LiveId" clId="{503E8875-88F6-4C29-BD5A-496F9A349BB6}" dt="2022-04-24T15:34:33.458" v="1422"/>
          <ac:spMkLst>
            <pc:docMk/>
            <pc:sldMk cId="2092037609" sldId="409"/>
            <ac:spMk id="280" creationId="{5BD5FA66-2653-43D3-A47C-B60119BCB2BE}"/>
          </ac:spMkLst>
        </pc:spChg>
        <pc:spChg chg="mod">
          <ac:chgData name="hassan MH" userId="84cd2103f36ef0dc" providerId="LiveId" clId="{503E8875-88F6-4C29-BD5A-496F9A349BB6}" dt="2022-04-24T15:34:33.458" v="1422"/>
          <ac:spMkLst>
            <pc:docMk/>
            <pc:sldMk cId="2092037609" sldId="409"/>
            <ac:spMk id="281" creationId="{A914A808-5793-4CD9-8895-C884B10B8915}"/>
          </ac:spMkLst>
        </pc:spChg>
        <pc:spChg chg="mod">
          <ac:chgData name="hassan MH" userId="84cd2103f36ef0dc" providerId="LiveId" clId="{503E8875-88F6-4C29-BD5A-496F9A349BB6}" dt="2022-04-24T15:34:33.458" v="1422"/>
          <ac:spMkLst>
            <pc:docMk/>
            <pc:sldMk cId="2092037609" sldId="409"/>
            <ac:spMk id="282" creationId="{21000739-F1AF-4C80-94F0-CA9CEF054E2B}"/>
          </ac:spMkLst>
        </pc:spChg>
        <pc:spChg chg="mod">
          <ac:chgData name="hassan MH" userId="84cd2103f36ef0dc" providerId="LiveId" clId="{503E8875-88F6-4C29-BD5A-496F9A349BB6}" dt="2022-04-24T15:34:33.458" v="1422"/>
          <ac:spMkLst>
            <pc:docMk/>
            <pc:sldMk cId="2092037609" sldId="409"/>
            <ac:spMk id="283" creationId="{FE7FD8FB-6AC5-4BE5-944A-12FAD737BF66}"/>
          </ac:spMkLst>
        </pc:spChg>
        <pc:spChg chg="mod">
          <ac:chgData name="hassan MH" userId="84cd2103f36ef0dc" providerId="LiveId" clId="{503E8875-88F6-4C29-BD5A-496F9A349BB6}" dt="2022-04-24T15:34:33.458" v="1422"/>
          <ac:spMkLst>
            <pc:docMk/>
            <pc:sldMk cId="2092037609" sldId="409"/>
            <ac:spMk id="284" creationId="{33CEA17D-3CA7-4BE0-A7B8-5468ECC72000}"/>
          </ac:spMkLst>
        </pc:spChg>
        <pc:spChg chg="mod">
          <ac:chgData name="hassan MH" userId="84cd2103f36ef0dc" providerId="LiveId" clId="{503E8875-88F6-4C29-BD5A-496F9A349BB6}" dt="2022-04-24T15:34:33.458" v="1422"/>
          <ac:spMkLst>
            <pc:docMk/>
            <pc:sldMk cId="2092037609" sldId="409"/>
            <ac:spMk id="285" creationId="{14436556-131A-4153-92F8-7A235964B6E4}"/>
          </ac:spMkLst>
        </pc:spChg>
        <pc:spChg chg="mod">
          <ac:chgData name="hassan MH" userId="84cd2103f36ef0dc" providerId="LiveId" clId="{503E8875-88F6-4C29-BD5A-496F9A349BB6}" dt="2022-04-24T15:34:33.458" v="1422"/>
          <ac:spMkLst>
            <pc:docMk/>
            <pc:sldMk cId="2092037609" sldId="409"/>
            <ac:spMk id="286" creationId="{87A029CE-FDAF-4224-90DD-41C252C0C87E}"/>
          </ac:spMkLst>
        </pc:spChg>
        <pc:spChg chg="mod">
          <ac:chgData name="hassan MH" userId="84cd2103f36ef0dc" providerId="LiveId" clId="{503E8875-88F6-4C29-BD5A-496F9A349BB6}" dt="2022-04-24T15:34:33.458" v="1422"/>
          <ac:spMkLst>
            <pc:docMk/>
            <pc:sldMk cId="2092037609" sldId="409"/>
            <ac:spMk id="287" creationId="{8EE16CA5-BBAB-4B98-91AD-6FBCC077CC6C}"/>
          </ac:spMkLst>
        </pc:spChg>
        <pc:spChg chg="mod">
          <ac:chgData name="hassan MH" userId="84cd2103f36ef0dc" providerId="LiveId" clId="{503E8875-88F6-4C29-BD5A-496F9A349BB6}" dt="2022-04-24T15:34:33.458" v="1422"/>
          <ac:spMkLst>
            <pc:docMk/>
            <pc:sldMk cId="2092037609" sldId="409"/>
            <ac:spMk id="288" creationId="{CC9D824C-A427-4B6C-A75A-979FC19ECFDB}"/>
          </ac:spMkLst>
        </pc:spChg>
        <pc:spChg chg="mod">
          <ac:chgData name="hassan MH" userId="84cd2103f36ef0dc" providerId="LiveId" clId="{503E8875-88F6-4C29-BD5A-496F9A349BB6}" dt="2022-04-24T15:34:33.458" v="1422"/>
          <ac:spMkLst>
            <pc:docMk/>
            <pc:sldMk cId="2092037609" sldId="409"/>
            <ac:spMk id="289" creationId="{FE14409F-3D6E-4C4E-B8F4-4D6DF9E5FDE6}"/>
          </ac:spMkLst>
        </pc:spChg>
        <pc:spChg chg="mod">
          <ac:chgData name="hassan MH" userId="84cd2103f36ef0dc" providerId="LiveId" clId="{503E8875-88F6-4C29-BD5A-496F9A349BB6}" dt="2022-04-24T15:34:33.458" v="1422"/>
          <ac:spMkLst>
            <pc:docMk/>
            <pc:sldMk cId="2092037609" sldId="409"/>
            <ac:spMk id="290" creationId="{A42E4028-8D96-4D25-8839-DC73F5BB66AB}"/>
          </ac:spMkLst>
        </pc:spChg>
        <pc:spChg chg="mod">
          <ac:chgData name="hassan MH" userId="84cd2103f36ef0dc" providerId="LiveId" clId="{503E8875-88F6-4C29-BD5A-496F9A349BB6}" dt="2022-04-24T15:34:33.458" v="1422"/>
          <ac:spMkLst>
            <pc:docMk/>
            <pc:sldMk cId="2092037609" sldId="409"/>
            <ac:spMk id="292" creationId="{F2A7D5DF-ECB4-4ED6-9E24-9386E2C0A470}"/>
          </ac:spMkLst>
        </pc:spChg>
        <pc:spChg chg="mod">
          <ac:chgData name="hassan MH" userId="84cd2103f36ef0dc" providerId="LiveId" clId="{503E8875-88F6-4C29-BD5A-496F9A349BB6}" dt="2022-04-24T15:34:33.458" v="1422"/>
          <ac:spMkLst>
            <pc:docMk/>
            <pc:sldMk cId="2092037609" sldId="409"/>
            <ac:spMk id="293" creationId="{4796BB43-758F-4DBF-93EE-059ABD921C34}"/>
          </ac:spMkLst>
        </pc:spChg>
        <pc:spChg chg="mod">
          <ac:chgData name="hassan MH" userId="84cd2103f36ef0dc" providerId="LiveId" clId="{503E8875-88F6-4C29-BD5A-496F9A349BB6}" dt="2022-04-24T15:34:33.458" v="1422"/>
          <ac:spMkLst>
            <pc:docMk/>
            <pc:sldMk cId="2092037609" sldId="409"/>
            <ac:spMk id="294" creationId="{F832ACC6-6C3B-443A-A320-A5F76A9DD249}"/>
          </ac:spMkLst>
        </pc:spChg>
        <pc:spChg chg="mod">
          <ac:chgData name="hassan MH" userId="84cd2103f36ef0dc" providerId="LiveId" clId="{503E8875-88F6-4C29-BD5A-496F9A349BB6}" dt="2022-04-24T15:34:33.458" v="1422"/>
          <ac:spMkLst>
            <pc:docMk/>
            <pc:sldMk cId="2092037609" sldId="409"/>
            <ac:spMk id="295" creationId="{2DA97C82-C33B-4616-908A-4E9A34C5A8ED}"/>
          </ac:spMkLst>
        </pc:spChg>
        <pc:spChg chg="mod">
          <ac:chgData name="hassan MH" userId="84cd2103f36ef0dc" providerId="LiveId" clId="{503E8875-88F6-4C29-BD5A-496F9A349BB6}" dt="2022-04-24T15:34:33.458" v="1422"/>
          <ac:spMkLst>
            <pc:docMk/>
            <pc:sldMk cId="2092037609" sldId="409"/>
            <ac:spMk id="296" creationId="{536BDFCF-9988-4D84-B422-700EA8D1B5BA}"/>
          </ac:spMkLst>
        </pc:spChg>
        <pc:spChg chg="mod">
          <ac:chgData name="hassan MH" userId="84cd2103f36ef0dc" providerId="LiveId" clId="{503E8875-88F6-4C29-BD5A-496F9A349BB6}" dt="2022-04-24T15:34:33.458" v="1422"/>
          <ac:spMkLst>
            <pc:docMk/>
            <pc:sldMk cId="2092037609" sldId="409"/>
            <ac:spMk id="297" creationId="{AF51895A-A6BC-4E4D-A354-BE2C3A2AFCCC}"/>
          </ac:spMkLst>
        </pc:spChg>
        <pc:spChg chg="mod">
          <ac:chgData name="hassan MH" userId="84cd2103f36ef0dc" providerId="LiveId" clId="{503E8875-88F6-4C29-BD5A-496F9A349BB6}" dt="2022-04-24T15:34:33.458" v="1422"/>
          <ac:spMkLst>
            <pc:docMk/>
            <pc:sldMk cId="2092037609" sldId="409"/>
            <ac:spMk id="298" creationId="{E520ED4D-6343-4A0F-8CFA-F1C267B305FE}"/>
          </ac:spMkLst>
        </pc:spChg>
        <pc:spChg chg="mod">
          <ac:chgData name="hassan MH" userId="84cd2103f36ef0dc" providerId="LiveId" clId="{503E8875-88F6-4C29-BD5A-496F9A349BB6}" dt="2022-04-24T15:34:33.458" v="1422"/>
          <ac:spMkLst>
            <pc:docMk/>
            <pc:sldMk cId="2092037609" sldId="409"/>
            <ac:spMk id="299" creationId="{5561BB7B-3BAA-4934-AF1F-3CC1B3890136}"/>
          </ac:spMkLst>
        </pc:spChg>
        <pc:spChg chg="mod">
          <ac:chgData name="hassan MH" userId="84cd2103f36ef0dc" providerId="LiveId" clId="{503E8875-88F6-4C29-BD5A-496F9A349BB6}" dt="2022-04-24T15:34:33.458" v="1422"/>
          <ac:spMkLst>
            <pc:docMk/>
            <pc:sldMk cId="2092037609" sldId="409"/>
            <ac:spMk id="300" creationId="{C89AF4B7-8091-4D09-968B-3A40E6960400}"/>
          </ac:spMkLst>
        </pc:spChg>
        <pc:spChg chg="mod">
          <ac:chgData name="hassan MH" userId="84cd2103f36ef0dc" providerId="LiveId" clId="{503E8875-88F6-4C29-BD5A-496F9A349BB6}" dt="2022-04-24T15:34:33.458" v="1422"/>
          <ac:spMkLst>
            <pc:docMk/>
            <pc:sldMk cId="2092037609" sldId="409"/>
            <ac:spMk id="301" creationId="{7C8B68EC-D1C0-40A9-986E-EBDE01061E16}"/>
          </ac:spMkLst>
        </pc:spChg>
        <pc:spChg chg="mod">
          <ac:chgData name="hassan MH" userId="84cd2103f36ef0dc" providerId="LiveId" clId="{503E8875-88F6-4C29-BD5A-496F9A349BB6}" dt="2022-04-24T15:34:33.458" v="1422"/>
          <ac:spMkLst>
            <pc:docMk/>
            <pc:sldMk cId="2092037609" sldId="409"/>
            <ac:spMk id="302" creationId="{6A776AFA-37E3-401A-BEF8-D86F37C3FE09}"/>
          </ac:spMkLst>
        </pc:spChg>
        <pc:spChg chg="mod">
          <ac:chgData name="hassan MH" userId="84cd2103f36ef0dc" providerId="LiveId" clId="{503E8875-88F6-4C29-BD5A-496F9A349BB6}" dt="2022-04-24T15:34:33.458" v="1422"/>
          <ac:spMkLst>
            <pc:docMk/>
            <pc:sldMk cId="2092037609" sldId="409"/>
            <ac:spMk id="303" creationId="{3C717674-01F8-4B1F-8798-74806108FC98}"/>
          </ac:spMkLst>
        </pc:spChg>
        <pc:spChg chg="mod">
          <ac:chgData name="hassan MH" userId="84cd2103f36ef0dc" providerId="LiveId" clId="{503E8875-88F6-4C29-BD5A-496F9A349BB6}" dt="2022-04-24T15:34:33.458" v="1422"/>
          <ac:spMkLst>
            <pc:docMk/>
            <pc:sldMk cId="2092037609" sldId="409"/>
            <ac:spMk id="304" creationId="{111AF497-82D1-4728-B924-7110349B779F}"/>
          </ac:spMkLst>
        </pc:spChg>
        <pc:spChg chg="mod">
          <ac:chgData name="hassan MH" userId="84cd2103f36ef0dc" providerId="LiveId" clId="{503E8875-88F6-4C29-BD5A-496F9A349BB6}" dt="2022-04-24T15:34:33.458" v="1422"/>
          <ac:spMkLst>
            <pc:docMk/>
            <pc:sldMk cId="2092037609" sldId="409"/>
            <ac:spMk id="305" creationId="{6DE621ED-14E5-4A25-A938-E333873B985E}"/>
          </ac:spMkLst>
        </pc:spChg>
        <pc:spChg chg="mod">
          <ac:chgData name="hassan MH" userId="84cd2103f36ef0dc" providerId="LiveId" clId="{503E8875-88F6-4C29-BD5A-496F9A349BB6}" dt="2022-04-24T15:34:33.458" v="1422"/>
          <ac:spMkLst>
            <pc:docMk/>
            <pc:sldMk cId="2092037609" sldId="409"/>
            <ac:spMk id="306" creationId="{2FEDF015-CD01-4801-9B7B-088875CE2B55}"/>
          </ac:spMkLst>
        </pc:spChg>
        <pc:spChg chg="mod">
          <ac:chgData name="hassan MH" userId="84cd2103f36ef0dc" providerId="LiveId" clId="{503E8875-88F6-4C29-BD5A-496F9A349BB6}" dt="2022-04-24T15:34:33.458" v="1422"/>
          <ac:spMkLst>
            <pc:docMk/>
            <pc:sldMk cId="2092037609" sldId="409"/>
            <ac:spMk id="307" creationId="{213D67F2-500C-4AE1-BA37-58463BDB85E2}"/>
          </ac:spMkLst>
        </pc:spChg>
        <pc:spChg chg="mod">
          <ac:chgData name="hassan MH" userId="84cd2103f36ef0dc" providerId="LiveId" clId="{503E8875-88F6-4C29-BD5A-496F9A349BB6}" dt="2022-04-24T15:34:33.458" v="1422"/>
          <ac:spMkLst>
            <pc:docMk/>
            <pc:sldMk cId="2092037609" sldId="409"/>
            <ac:spMk id="308" creationId="{2709BD0A-01D4-4134-A6C9-F231D4D48FF8}"/>
          </ac:spMkLst>
        </pc:spChg>
        <pc:spChg chg="mod">
          <ac:chgData name="hassan MH" userId="84cd2103f36ef0dc" providerId="LiveId" clId="{503E8875-88F6-4C29-BD5A-496F9A349BB6}" dt="2022-04-24T15:34:33.458" v="1422"/>
          <ac:spMkLst>
            <pc:docMk/>
            <pc:sldMk cId="2092037609" sldId="409"/>
            <ac:spMk id="309" creationId="{27669B3F-EE9A-4E0C-B4AD-5B515729E906}"/>
          </ac:spMkLst>
        </pc:spChg>
        <pc:spChg chg="mod">
          <ac:chgData name="hassan MH" userId="84cd2103f36ef0dc" providerId="LiveId" clId="{503E8875-88F6-4C29-BD5A-496F9A349BB6}" dt="2022-04-24T15:34:33.458" v="1422"/>
          <ac:spMkLst>
            <pc:docMk/>
            <pc:sldMk cId="2092037609" sldId="409"/>
            <ac:spMk id="310" creationId="{793021AE-5290-4B41-9CF8-5D2EF1CCAEC5}"/>
          </ac:spMkLst>
        </pc:spChg>
        <pc:spChg chg="mod">
          <ac:chgData name="hassan MH" userId="84cd2103f36ef0dc" providerId="LiveId" clId="{503E8875-88F6-4C29-BD5A-496F9A349BB6}" dt="2022-04-24T15:34:33.458" v="1422"/>
          <ac:spMkLst>
            <pc:docMk/>
            <pc:sldMk cId="2092037609" sldId="409"/>
            <ac:spMk id="311" creationId="{F02AC4C6-7605-49BE-8072-17D349D4778F}"/>
          </ac:spMkLst>
        </pc:spChg>
        <pc:spChg chg="mod">
          <ac:chgData name="hassan MH" userId="84cd2103f36ef0dc" providerId="LiveId" clId="{503E8875-88F6-4C29-BD5A-496F9A349BB6}" dt="2022-04-24T15:34:33.458" v="1422"/>
          <ac:spMkLst>
            <pc:docMk/>
            <pc:sldMk cId="2092037609" sldId="409"/>
            <ac:spMk id="312" creationId="{FD6729D2-302C-4287-B9AE-7EF781B7D3A8}"/>
          </ac:spMkLst>
        </pc:spChg>
        <pc:spChg chg="mod">
          <ac:chgData name="hassan MH" userId="84cd2103f36ef0dc" providerId="LiveId" clId="{503E8875-88F6-4C29-BD5A-496F9A349BB6}" dt="2022-04-24T15:34:33.458" v="1422"/>
          <ac:spMkLst>
            <pc:docMk/>
            <pc:sldMk cId="2092037609" sldId="409"/>
            <ac:spMk id="313" creationId="{3F35F081-7583-4D16-A1D0-D6A512846FCF}"/>
          </ac:spMkLst>
        </pc:spChg>
        <pc:spChg chg="mod">
          <ac:chgData name="hassan MH" userId="84cd2103f36ef0dc" providerId="LiveId" clId="{503E8875-88F6-4C29-BD5A-496F9A349BB6}" dt="2022-04-24T15:34:33.458" v="1422"/>
          <ac:spMkLst>
            <pc:docMk/>
            <pc:sldMk cId="2092037609" sldId="409"/>
            <ac:spMk id="316" creationId="{8A71BFAD-3E14-435C-ABFD-C235B42CA2B7}"/>
          </ac:spMkLst>
        </pc:spChg>
        <pc:spChg chg="mod">
          <ac:chgData name="hassan MH" userId="84cd2103f36ef0dc" providerId="LiveId" clId="{503E8875-88F6-4C29-BD5A-496F9A349BB6}" dt="2022-04-24T15:34:33.458" v="1422"/>
          <ac:spMkLst>
            <pc:docMk/>
            <pc:sldMk cId="2092037609" sldId="409"/>
            <ac:spMk id="317" creationId="{0BCD90C6-B0BC-4616-90BA-693283050B1D}"/>
          </ac:spMkLst>
        </pc:spChg>
        <pc:spChg chg="mod">
          <ac:chgData name="hassan MH" userId="84cd2103f36ef0dc" providerId="LiveId" clId="{503E8875-88F6-4C29-BD5A-496F9A349BB6}" dt="2022-04-24T15:34:33.458" v="1422"/>
          <ac:spMkLst>
            <pc:docMk/>
            <pc:sldMk cId="2092037609" sldId="409"/>
            <ac:spMk id="318" creationId="{FEC3D111-7692-44FE-AE7F-B1A82D9EB8C5}"/>
          </ac:spMkLst>
        </pc:spChg>
        <pc:spChg chg="mod">
          <ac:chgData name="hassan MH" userId="84cd2103f36ef0dc" providerId="LiveId" clId="{503E8875-88F6-4C29-BD5A-496F9A349BB6}" dt="2022-04-24T15:34:33.458" v="1422"/>
          <ac:spMkLst>
            <pc:docMk/>
            <pc:sldMk cId="2092037609" sldId="409"/>
            <ac:spMk id="319" creationId="{F8D1FFF1-57CF-41B4-9BA9-290BA8A34728}"/>
          </ac:spMkLst>
        </pc:spChg>
        <pc:spChg chg="mod">
          <ac:chgData name="hassan MH" userId="84cd2103f36ef0dc" providerId="LiveId" clId="{503E8875-88F6-4C29-BD5A-496F9A349BB6}" dt="2022-04-24T15:34:33.458" v="1422"/>
          <ac:spMkLst>
            <pc:docMk/>
            <pc:sldMk cId="2092037609" sldId="409"/>
            <ac:spMk id="320" creationId="{8B5F9B0B-B4D0-498C-9467-E3E6D239800C}"/>
          </ac:spMkLst>
        </pc:spChg>
        <pc:spChg chg="mod">
          <ac:chgData name="hassan MH" userId="84cd2103f36ef0dc" providerId="LiveId" clId="{503E8875-88F6-4C29-BD5A-496F9A349BB6}" dt="2022-04-24T15:34:33.458" v="1422"/>
          <ac:spMkLst>
            <pc:docMk/>
            <pc:sldMk cId="2092037609" sldId="409"/>
            <ac:spMk id="321" creationId="{D401188A-04E7-458C-8FC1-AEF0C38F360F}"/>
          </ac:spMkLst>
        </pc:spChg>
        <pc:spChg chg="mod">
          <ac:chgData name="hassan MH" userId="84cd2103f36ef0dc" providerId="LiveId" clId="{503E8875-88F6-4C29-BD5A-496F9A349BB6}" dt="2022-04-24T15:34:33.458" v="1422"/>
          <ac:spMkLst>
            <pc:docMk/>
            <pc:sldMk cId="2092037609" sldId="409"/>
            <ac:spMk id="322" creationId="{5FE3C0E1-F8E5-4A93-A5BB-54E3622BC8CF}"/>
          </ac:spMkLst>
        </pc:spChg>
        <pc:spChg chg="mod">
          <ac:chgData name="hassan MH" userId="84cd2103f36ef0dc" providerId="LiveId" clId="{503E8875-88F6-4C29-BD5A-496F9A349BB6}" dt="2022-04-24T15:34:33.458" v="1422"/>
          <ac:spMkLst>
            <pc:docMk/>
            <pc:sldMk cId="2092037609" sldId="409"/>
            <ac:spMk id="324" creationId="{E0A3DE6B-95A5-44A6-9446-4AFFAB4603B1}"/>
          </ac:spMkLst>
        </pc:spChg>
        <pc:spChg chg="mod">
          <ac:chgData name="hassan MH" userId="84cd2103f36ef0dc" providerId="LiveId" clId="{503E8875-88F6-4C29-BD5A-496F9A349BB6}" dt="2022-04-24T15:34:33.458" v="1422"/>
          <ac:spMkLst>
            <pc:docMk/>
            <pc:sldMk cId="2092037609" sldId="409"/>
            <ac:spMk id="325" creationId="{3B73D67D-B421-41AF-B6AA-8941BB85EEF9}"/>
          </ac:spMkLst>
        </pc:spChg>
        <pc:spChg chg="mod">
          <ac:chgData name="hassan MH" userId="84cd2103f36ef0dc" providerId="LiveId" clId="{503E8875-88F6-4C29-BD5A-496F9A349BB6}" dt="2022-04-24T15:34:33.458" v="1422"/>
          <ac:spMkLst>
            <pc:docMk/>
            <pc:sldMk cId="2092037609" sldId="409"/>
            <ac:spMk id="326" creationId="{124868E6-F56F-4F38-95CB-BCDC3622A32D}"/>
          </ac:spMkLst>
        </pc:spChg>
        <pc:spChg chg="mod">
          <ac:chgData name="hassan MH" userId="84cd2103f36ef0dc" providerId="LiveId" clId="{503E8875-88F6-4C29-BD5A-496F9A349BB6}" dt="2022-04-24T15:34:33.458" v="1422"/>
          <ac:spMkLst>
            <pc:docMk/>
            <pc:sldMk cId="2092037609" sldId="409"/>
            <ac:spMk id="327" creationId="{8506CD23-AB56-4359-A55E-398E49F0367C}"/>
          </ac:spMkLst>
        </pc:spChg>
        <pc:spChg chg="mod">
          <ac:chgData name="hassan MH" userId="84cd2103f36ef0dc" providerId="LiveId" clId="{503E8875-88F6-4C29-BD5A-496F9A349BB6}" dt="2022-04-24T15:34:33.458" v="1422"/>
          <ac:spMkLst>
            <pc:docMk/>
            <pc:sldMk cId="2092037609" sldId="409"/>
            <ac:spMk id="328" creationId="{500AFCA0-DCEF-4CB6-BA93-252409AB4C6B}"/>
          </ac:spMkLst>
        </pc:spChg>
        <pc:spChg chg="mod">
          <ac:chgData name="hassan MH" userId="84cd2103f36ef0dc" providerId="LiveId" clId="{503E8875-88F6-4C29-BD5A-496F9A349BB6}" dt="2022-04-24T15:34:33.458" v="1422"/>
          <ac:spMkLst>
            <pc:docMk/>
            <pc:sldMk cId="2092037609" sldId="409"/>
            <ac:spMk id="329" creationId="{1377D8F3-733A-47CF-9964-3B84820BC681}"/>
          </ac:spMkLst>
        </pc:spChg>
        <pc:spChg chg="mod">
          <ac:chgData name="hassan MH" userId="84cd2103f36ef0dc" providerId="LiveId" clId="{503E8875-88F6-4C29-BD5A-496F9A349BB6}" dt="2022-04-24T15:34:33.458" v="1422"/>
          <ac:spMkLst>
            <pc:docMk/>
            <pc:sldMk cId="2092037609" sldId="409"/>
            <ac:spMk id="330" creationId="{7A6568C9-DD9A-4F77-97C7-82F1929BC80E}"/>
          </ac:spMkLst>
        </pc:spChg>
        <pc:spChg chg="mod">
          <ac:chgData name="hassan MH" userId="84cd2103f36ef0dc" providerId="LiveId" clId="{503E8875-88F6-4C29-BD5A-496F9A349BB6}" dt="2022-04-24T15:34:33.458" v="1422"/>
          <ac:spMkLst>
            <pc:docMk/>
            <pc:sldMk cId="2092037609" sldId="409"/>
            <ac:spMk id="331" creationId="{3422575D-E890-4E3C-BED4-596B4B27928D}"/>
          </ac:spMkLst>
        </pc:spChg>
        <pc:spChg chg="mod">
          <ac:chgData name="hassan MH" userId="84cd2103f36ef0dc" providerId="LiveId" clId="{503E8875-88F6-4C29-BD5A-496F9A349BB6}" dt="2022-04-24T15:34:33.458" v="1422"/>
          <ac:spMkLst>
            <pc:docMk/>
            <pc:sldMk cId="2092037609" sldId="409"/>
            <ac:spMk id="332" creationId="{9D83B6CC-8BA4-4055-9335-05D3E73F11A4}"/>
          </ac:spMkLst>
        </pc:spChg>
        <pc:spChg chg="mod">
          <ac:chgData name="hassan MH" userId="84cd2103f36ef0dc" providerId="LiveId" clId="{503E8875-88F6-4C29-BD5A-496F9A349BB6}" dt="2022-04-24T15:34:33.458" v="1422"/>
          <ac:spMkLst>
            <pc:docMk/>
            <pc:sldMk cId="2092037609" sldId="409"/>
            <ac:spMk id="333" creationId="{F72D2BF8-4FBE-4842-95A4-BC7458894267}"/>
          </ac:spMkLst>
        </pc:spChg>
        <pc:spChg chg="mod">
          <ac:chgData name="hassan MH" userId="84cd2103f36ef0dc" providerId="LiveId" clId="{503E8875-88F6-4C29-BD5A-496F9A349BB6}" dt="2022-04-24T15:35:26.576" v="1442"/>
          <ac:spMkLst>
            <pc:docMk/>
            <pc:sldMk cId="2092037609" sldId="409"/>
            <ac:spMk id="336" creationId="{35319865-1B74-4310-A56D-147FC1056795}"/>
          </ac:spMkLst>
        </pc:spChg>
        <pc:spChg chg="mod">
          <ac:chgData name="hassan MH" userId="84cd2103f36ef0dc" providerId="LiveId" clId="{503E8875-88F6-4C29-BD5A-496F9A349BB6}" dt="2022-04-24T15:35:26.576" v="1442"/>
          <ac:spMkLst>
            <pc:docMk/>
            <pc:sldMk cId="2092037609" sldId="409"/>
            <ac:spMk id="337" creationId="{250E155F-4CDC-4D9C-887C-891EE49C25BC}"/>
          </ac:spMkLst>
        </pc:spChg>
        <pc:spChg chg="mod">
          <ac:chgData name="hassan MH" userId="84cd2103f36ef0dc" providerId="LiveId" clId="{503E8875-88F6-4C29-BD5A-496F9A349BB6}" dt="2022-04-24T15:35:26.576" v="1442"/>
          <ac:spMkLst>
            <pc:docMk/>
            <pc:sldMk cId="2092037609" sldId="409"/>
            <ac:spMk id="340" creationId="{5073CF1F-157C-4A78-9519-7112CF685962}"/>
          </ac:spMkLst>
        </pc:spChg>
        <pc:spChg chg="mod">
          <ac:chgData name="hassan MH" userId="84cd2103f36ef0dc" providerId="LiveId" clId="{503E8875-88F6-4C29-BD5A-496F9A349BB6}" dt="2022-04-24T15:35:26.576" v="1442"/>
          <ac:spMkLst>
            <pc:docMk/>
            <pc:sldMk cId="2092037609" sldId="409"/>
            <ac:spMk id="344" creationId="{7BAFC6AE-74D6-4569-B639-20C4C6859FB0}"/>
          </ac:spMkLst>
        </pc:spChg>
        <pc:spChg chg="mod">
          <ac:chgData name="hassan MH" userId="84cd2103f36ef0dc" providerId="LiveId" clId="{503E8875-88F6-4C29-BD5A-496F9A349BB6}" dt="2022-04-24T15:35:26.576" v="1442"/>
          <ac:spMkLst>
            <pc:docMk/>
            <pc:sldMk cId="2092037609" sldId="409"/>
            <ac:spMk id="345" creationId="{6D2FCA3A-EE22-4A99-95E5-1C5EC37CCC42}"/>
          </ac:spMkLst>
        </pc:spChg>
        <pc:spChg chg="mod">
          <ac:chgData name="hassan MH" userId="84cd2103f36ef0dc" providerId="LiveId" clId="{503E8875-88F6-4C29-BD5A-496F9A349BB6}" dt="2022-04-24T15:35:26.576" v="1442"/>
          <ac:spMkLst>
            <pc:docMk/>
            <pc:sldMk cId="2092037609" sldId="409"/>
            <ac:spMk id="346" creationId="{6A089F2F-0019-4FC2-ADBC-06EE7C079E32}"/>
          </ac:spMkLst>
        </pc:spChg>
        <pc:spChg chg="mod">
          <ac:chgData name="hassan MH" userId="84cd2103f36ef0dc" providerId="LiveId" clId="{503E8875-88F6-4C29-BD5A-496F9A349BB6}" dt="2022-04-24T15:35:26.576" v="1442"/>
          <ac:spMkLst>
            <pc:docMk/>
            <pc:sldMk cId="2092037609" sldId="409"/>
            <ac:spMk id="347" creationId="{4B280555-4D9A-4A3F-B5AD-8E9EAC1099A6}"/>
          </ac:spMkLst>
        </pc:spChg>
        <pc:spChg chg="mod">
          <ac:chgData name="hassan MH" userId="84cd2103f36ef0dc" providerId="LiveId" clId="{503E8875-88F6-4C29-BD5A-496F9A349BB6}" dt="2022-04-24T15:35:26.576" v="1442"/>
          <ac:spMkLst>
            <pc:docMk/>
            <pc:sldMk cId="2092037609" sldId="409"/>
            <ac:spMk id="348" creationId="{42E43852-AB67-4921-AECD-3D19930A1069}"/>
          </ac:spMkLst>
        </pc:spChg>
        <pc:spChg chg="mod">
          <ac:chgData name="hassan MH" userId="84cd2103f36ef0dc" providerId="LiveId" clId="{503E8875-88F6-4C29-BD5A-496F9A349BB6}" dt="2022-04-24T15:35:26.576" v="1442"/>
          <ac:spMkLst>
            <pc:docMk/>
            <pc:sldMk cId="2092037609" sldId="409"/>
            <ac:spMk id="349" creationId="{C1D9FFC6-7D20-4188-A69C-01AC51F8A4D4}"/>
          </ac:spMkLst>
        </pc:spChg>
        <pc:spChg chg="mod">
          <ac:chgData name="hassan MH" userId="84cd2103f36ef0dc" providerId="LiveId" clId="{503E8875-88F6-4C29-BD5A-496F9A349BB6}" dt="2022-04-24T15:35:26.576" v="1442"/>
          <ac:spMkLst>
            <pc:docMk/>
            <pc:sldMk cId="2092037609" sldId="409"/>
            <ac:spMk id="350" creationId="{55111B41-C9BC-442D-A9E5-929EE7E1A3DC}"/>
          </ac:spMkLst>
        </pc:spChg>
        <pc:spChg chg="mod">
          <ac:chgData name="hassan MH" userId="84cd2103f36ef0dc" providerId="LiveId" clId="{503E8875-88F6-4C29-BD5A-496F9A349BB6}" dt="2022-04-24T15:35:26.576" v="1442"/>
          <ac:spMkLst>
            <pc:docMk/>
            <pc:sldMk cId="2092037609" sldId="409"/>
            <ac:spMk id="352" creationId="{E557385F-FB6E-4116-8298-BEF0BD67280E}"/>
          </ac:spMkLst>
        </pc:spChg>
        <pc:spChg chg="mod">
          <ac:chgData name="hassan MH" userId="84cd2103f36ef0dc" providerId="LiveId" clId="{503E8875-88F6-4C29-BD5A-496F9A349BB6}" dt="2022-04-24T15:35:26.576" v="1442"/>
          <ac:spMkLst>
            <pc:docMk/>
            <pc:sldMk cId="2092037609" sldId="409"/>
            <ac:spMk id="354" creationId="{4CDBD6F2-0AD6-4920-AF88-F9349A8B19B8}"/>
          </ac:spMkLst>
        </pc:spChg>
        <pc:spChg chg="mod">
          <ac:chgData name="hassan MH" userId="84cd2103f36ef0dc" providerId="LiveId" clId="{503E8875-88F6-4C29-BD5A-496F9A349BB6}" dt="2022-04-24T15:35:26.576" v="1442"/>
          <ac:spMkLst>
            <pc:docMk/>
            <pc:sldMk cId="2092037609" sldId="409"/>
            <ac:spMk id="355" creationId="{E6906343-D78D-4683-88ED-B905817EB15E}"/>
          </ac:spMkLst>
        </pc:spChg>
        <pc:spChg chg="mod">
          <ac:chgData name="hassan MH" userId="84cd2103f36ef0dc" providerId="LiveId" clId="{503E8875-88F6-4C29-BD5A-496F9A349BB6}" dt="2022-04-24T15:35:26.576" v="1442"/>
          <ac:spMkLst>
            <pc:docMk/>
            <pc:sldMk cId="2092037609" sldId="409"/>
            <ac:spMk id="356" creationId="{18A91BCC-E116-4EC1-BDDA-8CC201F53B7B}"/>
          </ac:spMkLst>
        </pc:spChg>
        <pc:spChg chg="mod">
          <ac:chgData name="hassan MH" userId="84cd2103f36ef0dc" providerId="LiveId" clId="{503E8875-88F6-4C29-BD5A-496F9A349BB6}" dt="2022-04-24T15:35:26.576" v="1442"/>
          <ac:spMkLst>
            <pc:docMk/>
            <pc:sldMk cId="2092037609" sldId="409"/>
            <ac:spMk id="357" creationId="{9CF8BCFB-4145-4033-98E7-F7B6003C15E0}"/>
          </ac:spMkLst>
        </pc:spChg>
        <pc:spChg chg="mod">
          <ac:chgData name="hassan MH" userId="84cd2103f36ef0dc" providerId="LiveId" clId="{503E8875-88F6-4C29-BD5A-496F9A349BB6}" dt="2022-04-24T15:35:26.576" v="1442"/>
          <ac:spMkLst>
            <pc:docMk/>
            <pc:sldMk cId="2092037609" sldId="409"/>
            <ac:spMk id="358" creationId="{27FFF4C6-D440-4AF1-8235-1BE5C703E7BF}"/>
          </ac:spMkLst>
        </pc:spChg>
        <pc:spChg chg="mod">
          <ac:chgData name="hassan MH" userId="84cd2103f36ef0dc" providerId="LiveId" clId="{503E8875-88F6-4C29-BD5A-496F9A349BB6}" dt="2022-04-24T15:35:26.576" v="1442"/>
          <ac:spMkLst>
            <pc:docMk/>
            <pc:sldMk cId="2092037609" sldId="409"/>
            <ac:spMk id="359" creationId="{DA296D2D-9F5C-4CBF-AFEC-37FA9AEC55D6}"/>
          </ac:spMkLst>
        </pc:spChg>
        <pc:spChg chg="mod">
          <ac:chgData name="hassan MH" userId="84cd2103f36ef0dc" providerId="LiveId" clId="{503E8875-88F6-4C29-BD5A-496F9A349BB6}" dt="2022-04-24T15:35:26.576" v="1442"/>
          <ac:spMkLst>
            <pc:docMk/>
            <pc:sldMk cId="2092037609" sldId="409"/>
            <ac:spMk id="360" creationId="{4E07C2C3-6F7C-4E7F-B539-FB4B222B4655}"/>
          </ac:spMkLst>
        </pc:spChg>
        <pc:spChg chg="mod">
          <ac:chgData name="hassan MH" userId="84cd2103f36ef0dc" providerId="LiveId" clId="{503E8875-88F6-4C29-BD5A-496F9A349BB6}" dt="2022-04-24T15:35:26.576" v="1442"/>
          <ac:spMkLst>
            <pc:docMk/>
            <pc:sldMk cId="2092037609" sldId="409"/>
            <ac:spMk id="361" creationId="{5F923198-293C-4D0C-A32E-A8721AE9B6E8}"/>
          </ac:spMkLst>
        </pc:spChg>
        <pc:spChg chg="mod">
          <ac:chgData name="hassan MH" userId="84cd2103f36ef0dc" providerId="LiveId" clId="{503E8875-88F6-4C29-BD5A-496F9A349BB6}" dt="2022-04-24T15:35:26.576" v="1442"/>
          <ac:spMkLst>
            <pc:docMk/>
            <pc:sldMk cId="2092037609" sldId="409"/>
            <ac:spMk id="362" creationId="{62FCB65F-1F22-4555-8791-D800A2A10EA4}"/>
          </ac:spMkLst>
        </pc:spChg>
        <pc:spChg chg="mod">
          <ac:chgData name="hassan MH" userId="84cd2103f36ef0dc" providerId="LiveId" clId="{503E8875-88F6-4C29-BD5A-496F9A349BB6}" dt="2022-04-24T15:35:26.576" v="1442"/>
          <ac:spMkLst>
            <pc:docMk/>
            <pc:sldMk cId="2092037609" sldId="409"/>
            <ac:spMk id="363" creationId="{DA35B289-C5FA-46F0-A102-6931201C2D53}"/>
          </ac:spMkLst>
        </pc:spChg>
        <pc:spChg chg="mod">
          <ac:chgData name="hassan MH" userId="84cd2103f36ef0dc" providerId="LiveId" clId="{503E8875-88F6-4C29-BD5A-496F9A349BB6}" dt="2022-04-24T15:35:26.576" v="1442"/>
          <ac:spMkLst>
            <pc:docMk/>
            <pc:sldMk cId="2092037609" sldId="409"/>
            <ac:spMk id="364" creationId="{BCF1CEA3-5145-43A1-B820-C72A175B2A27}"/>
          </ac:spMkLst>
        </pc:spChg>
        <pc:spChg chg="mod">
          <ac:chgData name="hassan MH" userId="84cd2103f36ef0dc" providerId="LiveId" clId="{503E8875-88F6-4C29-BD5A-496F9A349BB6}" dt="2022-04-24T15:35:26.576" v="1442"/>
          <ac:spMkLst>
            <pc:docMk/>
            <pc:sldMk cId="2092037609" sldId="409"/>
            <ac:spMk id="365" creationId="{5C6F36DA-CFAF-473E-8772-EB056531AB88}"/>
          </ac:spMkLst>
        </pc:spChg>
        <pc:spChg chg="mod">
          <ac:chgData name="hassan MH" userId="84cd2103f36ef0dc" providerId="LiveId" clId="{503E8875-88F6-4C29-BD5A-496F9A349BB6}" dt="2022-04-24T15:35:26.576" v="1442"/>
          <ac:spMkLst>
            <pc:docMk/>
            <pc:sldMk cId="2092037609" sldId="409"/>
            <ac:spMk id="366" creationId="{7F40C6EF-86C0-4A73-A409-4AE047D83954}"/>
          </ac:spMkLst>
        </pc:spChg>
        <pc:spChg chg="mod">
          <ac:chgData name="hassan MH" userId="84cd2103f36ef0dc" providerId="LiveId" clId="{503E8875-88F6-4C29-BD5A-496F9A349BB6}" dt="2022-04-24T15:35:26.576" v="1442"/>
          <ac:spMkLst>
            <pc:docMk/>
            <pc:sldMk cId="2092037609" sldId="409"/>
            <ac:spMk id="367" creationId="{3A5354FB-F8C1-49AF-8D76-DE6A42159247}"/>
          </ac:spMkLst>
        </pc:spChg>
        <pc:spChg chg="mod">
          <ac:chgData name="hassan MH" userId="84cd2103f36ef0dc" providerId="LiveId" clId="{503E8875-88F6-4C29-BD5A-496F9A349BB6}" dt="2022-04-24T15:35:26.576" v="1442"/>
          <ac:spMkLst>
            <pc:docMk/>
            <pc:sldMk cId="2092037609" sldId="409"/>
            <ac:spMk id="370" creationId="{4C04BBE7-F9AE-48A2-A573-FEC5B5C1B0D7}"/>
          </ac:spMkLst>
        </pc:spChg>
        <pc:spChg chg="mod">
          <ac:chgData name="hassan MH" userId="84cd2103f36ef0dc" providerId="LiveId" clId="{503E8875-88F6-4C29-BD5A-496F9A349BB6}" dt="2022-04-24T15:35:26.576" v="1442"/>
          <ac:spMkLst>
            <pc:docMk/>
            <pc:sldMk cId="2092037609" sldId="409"/>
            <ac:spMk id="371" creationId="{8CFFA978-49D4-46BD-B715-FF36F340CFD2}"/>
          </ac:spMkLst>
        </pc:spChg>
        <pc:spChg chg="mod">
          <ac:chgData name="hassan MH" userId="84cd2103f36ef0dc" providerId="LiveId" clId="{503E8875-88F6-4C29-BD5A-496F9A349BB6}" dt="2022-04-24T15:35:26.576" v="1442"/>
          <ac:spMkLst>
            <pc:docMk/>
            <pc:sldMk cId="2092037609" sldId="409"/>
            <ac:spMk id="372" creationId="{E2183B70-78AA-4C3A-860A-4F028321EF3D}"/>
          </ac:spMkLst>
        </pc:spChg>
        <pc:spChg chg="mod">
          <ac:chgData name="hassan MH" userId="84cd2103f36ef0dc" providerId="LiveId" clId="{503E8875-88F6-4C29-BD5A-496F9A349BB6}" dt="2022-04-24T15:35:26.576" v="1442"/>
          <ac:spMkLst>
            <pc:docMk/>
            <pc:sldMk cId="2092037609" sldId="409"/>
            <ac:spMk id="373" creationId="{FF949494-904A-4E7A-A537-DAF5119B1D6B}"/>
          </ac:spMkLst>
        </pc:spChg>
        <pc:spChg chg="mod">
          <ac:chgData name="hassan MH" userId="84cd2103f36ef0dc" providerId="LiveId" clId="{503E8875-88F6-4C29-BD5A-496F9A349BB6}" dt="2022-04-24T15:35:26.576" v="1442"/>
          <ac:spMkLst>
            <pc:docMk/>
            <pc:sldMk cId="2092037609" sldId="409"/>
            <ac:spMk id="374" creationId="{B4633038-C9F4-43B5-B51F-6646FF60D9E8}"/>
          </ac:spMkLst>
        </pc:spChg>
        <pc:spChg chg="mod">
          <ac:chgData name="hassan MH" userId="84cd2103f36ef0dc" providerId="LiveId" clId="{503E8875-88F6-4C29-BD5A-496F9A349BB6}" dt="2022-04-24T15:35:26.576" v="1442"/>
          <ac:spMkLst>
            <pc:docMk/>
            <pc:sldMk cId="2092037609" sldId="409"/>
            <ac:spMk id="375" creationId="{23B7ABF0-AB66-4B31-A11E-855CE6FC019D}"/>
          </ac:spMkLst>
        </pc:spChg>
        <pc:spChg chg="mod">
          <ac:chgData name="hassan MH" userId="84cd2103f36ef0dc" providerId="LiveId" clId="{503E8875-88F6-4C29-BD5A-496F9A349BB6}" dt="2022-04-24T15:35:26.576" v="1442"/>
          <ac:spMkLst>
            <pc:docMk/>
            <pc:sldMk cId="2092037609" sldId="409"/>
            <ac:spMk id="378" creationId="{9CE90D18-9C35-4978-B45D-4364368025F5}"/>
          </ac:spMkLst>
        </pc:spChg>
        <pc:spChg chg="mod">
          <ac:chgData name="hassan MH" userId="84cd2103f36ef0dc" providerId="LiveId" clId="{503E8875-88F6-4C29-BD5A-496F9A349BB6}" dt="2022-04-24T15:35:26.576" v="1442"/>
          <ac:spMkLst>
            <pc:docMk/>
            <pc:sldMk cId="2092037609" sldId="409"/>
            <ac:spMk id="380" creationId="{CBF42A30-7E6B-48B9-AA94-8917DB1E75A8}"/>
          </ac:spMkLst>
        </pc:spChg>
        <pc:spChg chg="mod">
          <ac:chgData name="hassan MH" userId="84cd2103f36ef0dc" providerId="LiveId" clId="{503E8875-88F6-4C29-BD5A-496F9A349BB6}" dt="2022-04-24T15:35:26.576" v="1442"/>
          <ac:spMkLst>
            <pc:docMk/>
            <pc:sldMk cId="2092037609" sldId="409"/>
            <ac:spMk id="381" creationId="{DCBA1A38-1682-484E-8C2E-EB8F4D1FBD58}"/>
          </ac:spMkLst>
        </pc:spChg>
        <pc:spChg chg="mod">
          <ac:chgData name="hassan MH" userId="84cd2103f36ef0dc" providerId="LiveId" clId="{503E8875-88F6-4C29-BD5A-496F9A349BB6}" dt="2022-04-24T15:35:26.576" v="1442"/>
          <ac:spMkLst>
            <pc:docMk/>
            <pc:sldMk cId="2092037609" sldId="409"/>
            <ac:spMk id="382" creationId="{4937B2D2-0207-4169-97F3-F936B6D9E49E}"/>
          </ac:spMkLst>
        </pc:spChg>
        <pc:spChg chg="mod">
          <ac:chgData name="hassan MH" userId="84cd2103f36ef0dc" providerId="LiveId" clId="{503E8875-88F6-4C29-BD5A-496F9A349BB6}" dt="2022-04-24T15:35:26.576" v="1442"/>
          <ac:spMkLst>
            <pc:docMk/>
            <pc:sldMk cId="2092037609" sldId="409"/>
            <ac:spMk id="383" creationId="{48E27CF7-3BD6-4587-BCA9-98FAAA816FDC}"/>
          </ac:spMkLst>
        </pc:spChg>
        <pc:spChg chg="mod">
          <ac:chgData name="hassan MH" userId="84cd2103f36ef0dc" providerId="LiveId" clId="{503E8875-88F6-4C29-BD5A-496F9A349BB6}" dt="2022-04-24T15:35:26.576" v="1442"/>
          <ac:spMkLst>
            <pc:docMk/>
            <pc:sldMk cId="2092037609" sldId="409"/>
            <ac:spMk id="384" creationId="{4ECBC75E-6643-4F8E-8A5E-D96B14323121}"/>
          </ac:spMkLst>
        </pc:spChg>
        <pc:spChg chg="mod">
          <ac:chgData name="hassan MH" userId="84cd2103f36ef0dc" providerId="LiveId" clId="{503E8875-88F6-4C29-BD5A-496F9A349BB6}" dt="2022-04-24T15:35:26.576" v="1442"/>
          <ac:spMkLst>
            <pc:docMk/>
            <pc:sldMk cId="2092037609" sldId="409"/>
            <ac:spMk id="385" creationId="{678343B1-22B0-4298-98E7-D9325531052C}"/>
          </ac:spMkLst>
        </pc:spChg>
        <pc:spChg chg="mod">
          <ac:chgData name="hassan MH" userId="84cd2103f36ef0dc" providerId="LiveId" clId="{503E8875-88F6-4C29-BD5A-496F9A349BB6}" dt="2022-04-24T15:35:26.576" v="1442"/>
          <ac:spMkLst>
            <pc:docMk/>
            <pc:sldMk cId="2092037609" sldId="409"/>
            <ac:spMk id="386" creationId="{3922AF13-B072-48A7-A2AA-5EE0F1B17ADB}"/>
          </ac:spMkLst>
        </pc:spChg>
        <pc:spChg chg="mod">
          <ac:chgData name="hassan MH" userId="84cd2103f36ef0dc" providerId="LiveId" clId="{503E8875-88F6-4C29-BD5A-496F9A349BB6}" dt="2022-04-24T15:35:26.576" v="1442"/>
          <ac:spMkLst>
            <pc:docMk/>
            <pc:sldMk cId="2092037609" sldId="409"/>
            <ac:spMk id="387" creationId="{72E464EA-7699-4DAE-BFF9-5A682BD4E283}"/>
          </ac:spMkLst>
        </pc:spChg>
        <pc:spChg chg="mod">
          <ac:chgData name="hassan MH" userId="84cd2103f36ef0dc" providerId="LiveId" clId="{503E8875-88F6-4C29-BD5A-496F9A349BB6}" dt="2022-04-24T15:35:26.576" v="1442"/>
          <ac:spMkLst>
            <pc:docMk/>
            <pc:sldMk cId="2092037609" sldId="409"/>
            <ac:spMk id="388" creationId="{918B33A2-24DD-47DB-91A9-B343999DB142}"/>
          </ac:spMkLst>
        </pc:spChg>
        <pc:spChg chg="mod">
          <ac:chgData name="hassan MH" userId="84cd2103f36ef0dc" providerId="LiveId" clId="{503E8875-88F6-4C29-BD5A-496F9A349BB6}" dt="2022-04-24T15:35:26.576" v="1442"/>
          <ac:spMkLst>
            <pc:docMk/>
            <pc:sldMk cId="2092037609" sldId="409"/>
            <ac:spMk id="389" creationId="{F88B0B43-17C1-4456-99DF-C7B7F901D027}"/>
          </ac:spMkLst>
        </pc:spChg>
        <pc:spChg chg="mod">
          <ac:chgData name="hassan MH" userId="84cd2103f36ef0dc" providerId="LiveId" clId="{503E8875-88F6-4C29-BD5A-496F9A349BB6}" dt="2022-04-24T15:35:26.576" v="1442"/>
          <ac:spMkLst>
            <pc:docMk/>
            <pc:sldMk cId="2092037609" sldId="409"/>
            <ac:spMk id="390" creationId="{63534496-F57A-4860-9A6E-D1C16D176B19}"/>
          </ac:spMkLst>
        </pc:spChg>
        <pc:spChg chg="mod">
          <ac:chgData name="hassan MH" userId="84cd2103f36ef0dc" providerId="LiveId" clId="{503E8875-88F6-4C29-BD5A-496F9A349BB6}" dt="2022-04-24T15:35:57.698" v="1452"/>
          <ac:spMkLst>
            <pc:docMk/>
            <pc:sldMk cId="2092037609" sldId="409"/>
            <ac:spMk id="395" creationId="{09B2C461-55A6-4936-B56A-EFD71779FB0D}"/>
          </ac:spMkLst>
        </pc:spChg>
        <pc:spChg chg="mod">
          <ac:chgData name="hassan MH" userId="84cd2103f36ef0dc" providerId="LiveId" clId="{503E8875-88F6-4C29-BD5A-496F9A349BB6}" dt="2022-04-24T15:35:57.698" v="1452"/>
          <ac:spMkLst>
            <pc:docMk/>
            <pc:sldMk cId="2092037609" sldId="409"/>
            <ac:spMk id="397" creationId="{89AD7F98-B861-4D6E-8002-55886B05DD62}"/>
          </ac:spMkLst>
        </pc:spChg>
        <pc:spChg chg="mod">
          <ac:chgData name="hassan MH" userId="84cd2103f36ef0dc" providerId="LiveId" clId="{503E8875-88F6-4C29-BD5A-496F9A349BB6}" dt="2022-04-24T15:35:57.698" v="1452"/>
          <ac:spMkLst>
            <pc:docMk/>
            <pc:sldMk cId="2092037609" sldId="409"/>
            <ac:spMk id="398" creationId="{1645E2FF-42E1-4644-9E75-FD5DA79CFABE}"/>
          </ac:spMkLst>
        </pc:spChg>
        <pc:spChg chg="mod">
          <ac:chgData name="hassan MH" userId="84cd2103f36ef0dc" providerId="LiveId" clId="{503E8875-88F6-4C29-BD5A-496F9A349BB6}" dt="2022-04-24T15:35:57.698" v="1452"/>
          <ac:spMkLst>
            <pc:docMk/>
            <pc:sldMk cId="2092037609" sldId="409"/>
            <ac:spMk id="399" creationId="{8085CAD7-0C10-4C79-98BB-43F173AE7841}"/>
          </ac:spMkLst>
        </pc:spChg>
        <pc:spChg chg="mod">
          <ac:chgData name="hassan MH" userId="84cd2103f36ef0dc" providerId="LiveId" clId="{503E8875-88F6-4C29-BD5A-496F9A349BB6}" dt="2022-04-24T15:35:57.698" v="1452"/>
          <ac:spMkLst>
            <pc:docMk/>
            <pc:sldMk cId="2092037609" sldId="409"/>
            <ac:spMk id="400" creationId="{B57B3549-9F90-4DCE-972A-82FDF3B61964}"/>
          </ac:spMkLst>
        </pc:spChg>
        <pc:spChg chg="mod">
          <ac:chgData name="hassan MH" userId="84cd2103f36ef0dc" providerId="LiveId" clId="{503E8875-88F6-4C29-BD5A-496F9A349BB6}" dt="2022-04-24T15:35:57.698" v="1452"/>
          <ac:spMkLst>
            <pc:docMk/>
            <pc:sldMk cId="2092037609" sldId="409"/>
            <ac:spMk id="401" creationId="{EC614300-9C3F-466C-825D-74EAD6152D9C}"/>
          </ac:spMkLst>
        </pc:spChg>
        <pc:spChg chg="mod">
          <ac:chgData name="hassan MH" userId="84cd2103f36ef0dc" providerId="LiveId" clId="{503E8875-88F6-4C29-BD5A-496F9A349BB6}" dt="2022-04-24T15:35:57.698" v="1452"/>
          <ac:spMkLst>
            <pc:docMk/>
            <pc:sldMk cId="2092037609" sldId="409"/>
            <ac:spMk id="402" creationId="{68E7BAA0-5598-48B9-95F6-A9AB461C4A78}"/>
          </ac:spMkLst>
        </pc:spChg>
        <pc:spChg chg="mod">
          <ac:chgData name="hassan MH" userId="84cd2103f36ef0dc" providerId="LiveId" clId="{503E8875-88F6-4C29-BD5A-496F9A349BB6}" dt="2022-04-24T15:35:57.698" v="1452"/>
          <ac:spMkLst>
            <pc:docMk/>
            <pc:sldMk cId="2092037609" sldId="409"/>
            <ac:spMk id="403" creationId="{0074DF89-7B6D-47F8-B346-ED3443310998}"/>
          </ac:spMkLst>
        </pc:spChg>
        <pc:spChg chg="mod">
          <ac:chgData name="hassan MH" userId="84cd2103f36ef0dc" providerId="LiveId" clId="{503E8875-88F6-4C29-BD5A-496F9A349BB6}" dt="2022-04-24T15:35:57.698" v="1452"/>
          <ac:spMkLst>
            <pc:docMk/>
            <pc:sldMk cId="2092037609" sldId="409"/>
            <ac:spMk id="404" creationId="{FFA235F8-84E8-4F1B-B7A8-BD312B43996F}"/>
          </ac:spMkLst>
        </pc:spChg>
        <pc:spChg chg="mod">
          <ac:chgData name="hassan MH" userId="84cd2103f36ef0dc" providerId="LiveId" clId="{503E8875-88F6-4C29-BD5A-496F9A349BB6}" dt="2022-04-24T15:35:57.698" v="1452"/>
          <ac:spMkLst>
            <pc:docMk/>
            <pc:sldMk cId="2092037609" sldId="409"/>
            <ac:spMk id="407" creationId="{1D9C5871-E76D-418C-8964-AB735EEE0FE3}"/>
          </ac:spMkLst>
        </pc:spChg>
        <pc:spChg chg="mod">
          <ac:chgData name="hassan MH" userId="84cd2103f36ef0dc" providerId="LiveId" clId="{503E8875-88F6-4C29-BD5A-496F9A349BB6}" dt="2022-04-24T15:35:57.698" v="1452"/>
          <ac:spMkLst>
            <pc:docMk/>
            <pc:sldMk cId="2092037609" sldId="409"/>
            <ac:spMk id="408" creationId="{2417AB83-0A91-4B89-94BA-5DBAD82D388E}"/>
          </ac:spMkLst>
        </pc:spChg>
        <pc:spChg chg="mod">
          <ac:chgData name="hassan MH" userId="84cd2103f36ef0dc" providerId="LiveId" clId="{503E8875-88F6-4C29-BD5A-496F9A349BB6}" dt="2022-04-24T15:35:57.698" v="1452"/>
          <ac:spMkLst>
            <pc:docMk/>
            <pc:sldMk cId="2092037609" sldId="409"/>
            <ac:spMk id="409" creationId="{5AADA2F8-A639-4828-9879-265808D41E1E}"/>
          </ac:spMkLst>
        </pc:spChg>
        <pc:spChg chg="mod">
          <ac:chgData name="hassan MH" userId="84cd2103f36ef0dc" providerId="LiveId" clId="{503E8875-88F6-4C29-BD5A-496F9A349BB6}" dt="2022-04-24T15:35:57.698" v="1452"/>
          <ac:spMkLst>
            <pc:docMk/>
            <pc:sldMk cId="2092037609" sldId="409"/>
            <ac:spMk id="410" creationId="{DAB5E386-6D8B-4788-8953-1C9689591197}"/>
          </ac:spMkLst>
        </pc:spChg>
        <pc:spChg chg="mod">
          <ac:chgData name="hassan MH" userId="84cd2103f36ef0dc" providerId="LiveId" clId="{503E8875-88F6-4C29-BD5A-496F9A349BB6}" dt="2022-04-24T15:35:57.698" v="1452"/>
          <ac:spMkLst>
            <pc:docMk/>
            <pc:sldMk cId="2092037609" sldId="409"/>
            <ac:spMk id="411" creationId="{58974681-1618-43CD-B0C7-0586839500E2}"/>
          </ac:spMkLst>
        </pc:spChg>
        <pc:spChg chg="mod">
          <ac:chgData name="hassan MH" userId="84cd2103f36ef0dc" providerId="LiveId" clId="{503E8875-88F6-4C29-BD5A-496F9A349BB6}" dt="2022-04-24T15:35:57.698" v="1452"/>
          <ac:spMkLst>
            <pc:docMk/>
            <pc:sldMk cId="2092037609" sldId="409"/>
            <ac:spMk id="412" creationId="{CDE06A02-3DA8-4867-8F70-72118CFE7D36}"/>
          </ac:spMkLst>
        </pc:spChg>
        <pc:spChg chg="mod">
          <ac:chgData name="hassan MH" userId="84cd2103f36ef0dc" providerId="LiveId" clId="{503E8875-88F6-4C29-BD5A-496F9A349BB6}" dt="2022-04-24T15:35:57.698" v="1452"/>
          <ac:spMkLst>
            <pc:docMk/>
            <pc:sldMk cId="2092037609" sldId="409"/>
            <ac:spMk id="413" creationId="{97AFFDA6-7D0F-4116-B037-D5D90493785A}"/>
          </ac:spMkLst>
        </pc:spChg>
        <pc:spChg chg="mod">
          <ac:chgData name="hassan MH" userId="84cd2103f36ef0dc" providerId="LiveId" clId="{503E8875-88F6-4C29-BD5A-496F9A349BB6}" dt="2022-04-24T15:35:57.698" v="1452"/>
          <ac:spMkLst>
            <pc:docMk/>
            <pc:sldMk cId="2092037609" sldId="409"/>
            <ac:spMk id="416" creationId="{EF62A87C-604F-40A9-AE73-7392B2C7309D}"/>
          </ac:spMkLst>
        </pc:spChg>
        <pc:spChg chg="mod">
          <ac:chgData name="hassan MH" userId="84cd2103f36ef0dc" providerId="LiveId" clId="{503E8875-88F6-4C29-BD5A-496F9A349BB6}" dt="2022-04-24T15:35:57.698" v="1452"/>
          <ac:spMkLst>
            <pc:docMk/>
            <pc:sldMk cId="2092037609" sldId="409"/>
            <ac:spMk id="417" creationId="{F1627928-5C59-4D98-8F70-88870184B6DD}"/>
          </ac:spMkLst>
        </pc:spChg>
        <pc:spChg chg="mod">
          <ac:chgData name="hassan MH" userId="84cd2103f36ef0dc" providerId="LiveId" clId="{503E8875-88F6-4C29-BD5A-496F9A349BB6}" dt="2022-04-24T15:35:57.698" v="1452"/>
          <ac:spMkLst>
            <pc:docMk/>
            <pc:sldMk cId="2092037609" sldId="409"/>
            <ac:spMk id="418" creationId="{A2B8136A-33D3-4D0D-A25F-579FEAF9261D}"/>
          </ac:spMkLst>
        </pc:spChg>
        <pc:spChg chg="mod">
          <ac:chgData name="hassan MH" userId="84cd2103f36ef0dc" providerId="LiveId" clId="{503E8875-88F6-4C29-BD5A-496F9A349BB6}" dt="2022-04-24T15:35:57.698" v="1452"/>
          <ac:spMkLst>
            <pc:docMk/>
            <pc:sldMk cId="2092037609" sldId="409"/>
            <ac:spMk id="419" creationId="{E5062FFF-2444-4639-8F0C-CD16EAE66A59}"/>
          </ac:spMkLst>
        </pc:spChg>
        <pc:spChg chg="mod">
          <ac:chgData name="hassan MH" userId="84cd2103f36ef0dc" providerId="LiveId" clId="{503E8875-88F6-4C29-BD5A-496F9A349BB6}" dt="2022-04-24T15:35:57.698" v="1452"/>
          <ac:spMkLst>
            <pc:docMk/>
            <pc:sldMk cId="2092037609" sldId="409"/>
            <ac:spMk id="420" creationId="{1EFED34F-7E43-4E16-9D35-DBE6ED37B970}"/>
          </ac:spMkLst>
        </pc:spChg>
        <pc:spChg chg="mod">
          <ac:chgData name="hassan MH" userId="84cd2103f36ef0dc" providerId="LiveId" clId="{503E8875-88F6-4C29-BD5A-496F9A349BB6}" dt="2022-04-24T15:36:02.839" v="1456"/>
          <ac:spMkLst>
            <pc:docMk/>
            <pc:sldMk cId="2092037609" sldId="409"/>
            <ac:spMk id="425" creationId="{DC453A6D-0F93-41D2-B449-3C446D2CB2BB}"/>
          </ac:spMkLst>
        </pc:spChg>
        <pc:spChg chg="mod">
          <ac:chgData name="hassan MH" userId="84cd2103f36ef0dc" providerId="LiveId" clId="{503E8875-88F6-4C29-BD5A-496F9A349BB6}" dt="2022-04-24T15:36:02.839" v="1456"/>
          <ac:spMkLst>
            <pc:docMk/>
            <pc:sldMk cId="2092037609" sldId="409"/>
            <ac:spMk id="427" creationId="{E3F8A96D-AAC2-4E42-96A4-54E1577EF6BD}"/>
          </ac:spMkLst>
        </pc:spChg>
        <pc:spChg chg="mod">
          <ac:chgData name="hassan MH" userId="84cd2103f36ef0dc" providerId="LiveId" clId="{503E8875-88F6-4C29-BD5A-496F9A349BB6}" dt="2022-04-24T15:36:02.839" v="1456"/>
          <ac:spMkLst>
            <pc:docMk/>
            <pc:sldMk cId="2092037609" sldId="409"/>
            <ac:spMk id="428" creationId="{91BF92F9-9A06-40A7-9168-40595BA897CB}"/>
          </ac:spMkLst>
        </pc:spChg>
        <pc:spChg chg="mod">
          <ac:chgData name="hassan MH" userId="84cd2103f36ef0dc" providerId="LiveId" clId="{503E8875-88F6-4C29-BD5A-496F9A349BB6}" dt="2022-04-24T15:36:02.839" v="1456"/>
          <ac:spMkLst>
            <pc:docMk/>
            <pc:sldMk cId="2092037609" sldId="409"/>
            <ac:spMk id="429" creationId="{CA7879EC-9386-47F9-9D5C-B82F5359F0C7}"/>
          </ac:spMkLst>
        </pc:spChg>
        <pc:spChg chg="mod">
          <ac:chgData name="hassan MH" userId="84cd2103f36ef0dc" providerId="LiveId" clId="{503E8875-88F6-4C29-BD5A-496F9A349BB6}" dt="2022-04-24T15:36:02.839" v="1456"/>
          <ac:spMkLst>
            <pc:docMk/>
            <pc:sldMk cId="2092037609" sldId="409"/>
            <ac:spMk id="430" creationId="{63F890AB-B9E2-428B-B94D-B1789B843BE1}"/>
          </ac:spMkLst>
        </pc:spChg>
        <pc:spChg chg="mod">
          <ac:chgData name="hassan MH" userId="84cd2103f36ef0dc" providerId="LiveId" clId="{503E8875-88F6-4C29-BD5A-496F9A349BB6}" dt="2022-04-24T15:36:02.839" v="1456"/>
          <ac:spMkLst>
            <pc:docMk/>
            <pc:sldMk cId="2092037609" sldId="409"/>
            <ac:spMk id="431" creationId="{EF88CC92-44A9-4CDA-97D5-88842E12437D}"/>
          </ac:spMkLst>
        </pc:spChg>
        <pc:spChg chg="mod">
          <ac:chgData name="hassan MH" userId="84cd2103f36ef0dc" providerId="LiveId" clId="{503E8875-88F6-4C29-BD5A-496F9A349BB6}" dt="2022-04-24T15:36:02.839" v="1456"/>
          <ac:spMkLst>
            <pc:docMk/>
            <pc:sldMk cId="2092037609" sldId="409"/>
            <ac:spMk id="432" creationId="{AE901F97-176D-4AEC-B7CB-F5470D800653}"/>
          </ac:spMkLst>
        </pc:spChg>
        <pc:spChg chg="mod">
          <ac:chgData name="hassan MH" userId="84cd2103f36ef0dc" providerId="LiveId" clId="{503E8875-88F6-4C29-BD5A-496F9A349BB6}" dt="2022-04-24T15:36:02.839" v="1456"/>
          <ac:spMkLst>
            <pc:docMk/>
            <pc:sldMk cId="2092037609" sldId="409"/>
            <ac:spMk id="433" creationId="{5A2B586B-B3D9-461B-B391-E1724BD97269}"/>
          </ac:spMkLst>
        </pc:spChg>
        <pc:spChg chg="mod">
          <ac:chgData name="hassan MH" userId="84cd2103f36ef0dc" providerId="LiveId" clId="{503E8875-88F6-4C29-BD5A-496F9A349BB6}" dt="2022-04-24T15:36:02.839" v="1456"/>
          <ac:spMkLst>
            <pc:docMk/>
            <pc:sldMk cId="2092037609" sldId="409"/>
            <ac:spMk id="434" creationId="{3611B03A-9FA5-4B11-B346-1A2298DCEAF0}"/>
          </ac:spMkLst>
        </pc:spChg>
        <pc:spChg chg="mod">
          <ac:chgData name="hassan MH" userId="84cd2103f36ef0dc" providerId="LiveId" clId="{503E8875-88F6-4C29-BD5A-496F9A349BB6}" dt="2022-04-24T15:36:02.839" v="1456"/>
          <ac:spMkLst>
            <pc:docMk/>
            <pc:sldMk cId="2092037609" sldId="409"/>
            <ac:spMk id="437" creationId="{16647D1D-83BC-4DA6-B19E-4ECBA5F2F857}"/>
          </ac:spMkLst>
        </pc:spChg>
        <pc:spChg chg="mod">
          <ac:chgData name="hassan MH" userId="84cd2103f36ef0dc" providerId="LiveId" clId="{503E8875-88F6-4C29-BD5A-496F9A349BB6}" dt="2022-04-24T15:36:02.839" v="1456"/>
          <ac:spMkLst>
            <pc:docMk/>
            <pc:sldMk cId="2092037609" sldId="409"/>
            <ac:spMk id="438" creationId="{CEBFEBBB-68DD-43A6-A0DF-04D261E428DD}"/>
          </ac:spMkLst>
        </pc:spChg>
        <pc:spChg chg="mod">
          <ac:chgData name="hassan MH" userId="84cd2103f36ef0dc" providerId="LiveId" clId="{503E8875-88F6-4C29-BD5A-496F9A349BB6}" dt="2022-04-24T15:36:02.839" v="1456"/>
          <ac:spMkLst>
            <pc:docMk/>
            <pc:sldMk cId="2092037609" sldId="409"/>
            <ac:spMk id="439" creationId="{A71F2E3D-B884-44D4-A2C5-CB02308BDC12}"/>
          </ac:spMkLst>
        </pc:spChg>
        <pc:spChg chg="mod">
          <ac:chgData name="hassan MH" userId="84cd2103f36ef0dc" providerId="LiveId" clId="{503E8875-88F6-4C29-BD5A-496F9A349BB6}" dt="2022-04-24T15:36:02.839" v="1456"/>
          <ac:spMkLst>
            <pc:docMk/>
            <pc:sldMk cId="2092037609" sldId="409"/>
            <ac:spMk id="440" creationId="{3B980E33-EBE5-48D3-AD75-A923F4232FFF}"/>
          </ac:spMkLst>
        </pc:spChg>
        <pc:spChg chg="mod">
          <ac:chgData name="hassan MH" userId="84cd2103f36ef0dc" providerId="LiveId" clId="{503E8875-88F6-4C29-BD5A-496F9A349BB6}" dt="2022-04-24T15:36:02.839" v="1456"/>
          <ac:spMkLst>
            <pc:docMk/>
            <pc:sldMk cId="2092037609" sldId="409"/>
            <ac:spMk id="441" creationId="{C79C722C-1B85-4CA4-BF4C-9892F5556888}"/>
          </ac:spMkLst>
        </pc:spChg>
        <pc:spChg chg="mod">
          <ac:chgData name="hassan MH" userId="84cd2103f36ef0dc" providerId="LiveId" clId="{503E8875-88F6-4C29-BD5A-496F9A349BB6}" dt="2022-04-24T15:36:02.839" v="1456"/>
          <ac:spMkLst>
            <pc:docMk/>
            <pc:sldMk cId="2092037609" sldId="409"/>
            <ac:spMk id="442" creationId="{CBD4C7A5-EEF1-489E-B442-661C285DAE74}"/>
          </ac:spMkLst>
        </pc:spChg>
        <pc:spChg chg="mod">
          <ac:chgData name="hassan MH" userId="84cd2103f36ef0dc" providerId="LiveId" clId="{503E8875-88F6-4C29-BD5A-496F9A349BB6}" dt="2022-04-24T15:36:02.839" v="1456"/>
          <ac:spMkLst>
            <pc:docMk/>
            <pc:sldMk cId="2092037609" sldId="409"/>
            <ac:spMk id="443" creationId="{83DA7976-D233-4BDF-A8BE-4BD52D614961}"/>
          </ac:spMkLst>
        </pc:spChg>
        <pc:spChg chg="mod">
          <ac:chgData name="hassan MH" userId="84cd2103f36ef0dc" providerId="LiveId" clId="{503E8875-88F6-4C29-BD5A-496F9A349BB6}" dt="2022-04-24T15:36:02.839" v="1456"/>
          <ac:spMkLst>
            <pc:docMk/>
            <pc:sldMk cId="2092037609" sldId="409"/>
            <ac:spMk id="446" creationId="{873FD740-7915-4233-9A17-24AC2BBD20B3}"/>
          </ac:spMkLst>
        </pc:spChg>
        <pc:spChg chg="mod">
          <ac:chgData name="hassan MH" userId="84cd2103f36ef0dc" providerId="LiveId" clId="{503E8875-88F6-4C29-BD5A-496F9A349BB6}" dt="2022-04-24T15:36:02.839" v="1456"/>
          <ac:spMkLst>
            <pc:docMk/>
            <pc:sldMk cId="2092037609" sldId="409"/>
            <ac:spMk id="447" creationId="{F6CC6635-0C24-4976-A50E-90EACD588E6D}"/>
          </ac:spMkLst>
        </pc:spChg>
        <pc:spChg chg="mod">
          <ac:chgData name="hassan MH" userId="84cd2103f36ef0dc" providerId="LiveId" clId="{503E8875-88F6-4C29-BD5A-496F9A349BB6}" dt="2022-04-24T15:36:02.839" v="1456"/>
          <ac:spMkLst>
            <pc:docMk/>
            <pc:sldMk cId="2092037609" sldId="409"/>
            <ac:spMk id="448" creationId="{9DBAC51B-A630-4764-89F7-64C3A6B62450}"/>
          </ac:spMkLst>
        </pc:spChg>
        <pc:spChg chg="mod">
          <ac:chgData name="hassan MH" userId="84cd2103f36ef0dc" providerId="LiveId" clId="{503E8875-88F6-4C29-BD5A-496F9A349BB6}" dt="2022-04-24T15:36:02.839" v="1456"/>
          <ac:spMkLst>
            <pc:docMk/>
            <pc:sldMk cId="2092037609" sldId="409"/>
            <ac:spMk id="449" creationId="{35964C7C-082C-43AC-8721-3ACD42ACBB81}"/>
          </ac:spMkLst>
        </pc:spChg>
        <pc:spChg chg="mod">
          <ac:chgData name="hassan MH" userId="84cd2103f36ef0dc" providerId="LiveId" clId="{503E8875-88F6-4C29-BD5A-496F9A349BB6}" dt="2022-04-24T15:36:02.839" v="1456"/>
          <ac:spMkLst>
            <pc:docMk/>
            <pc:sldMk cId="2092037609" sldId="409"/>
            <ac:spMk id="450" creationId="{424FA87A-D8F5-4B01-A4FB-779A55DB3096}"/>
          </ac:spMkLst>
        </pc:spChg>
        <pc:spChg chg="mod">
          <ac:chgData name="hassan MH" userId="84cd2103f36ef0dc" providerId="LiveId" clId="{503E8875-88F6-4C29-BD5A-496F9A349BB6}" dt="2022-04-24T15:36:19.743" v="1460"/>
          <ac:spMkLst>
            <pc:docMk/>
            <pc:sldMk cId="2092037609" sldId="409"/>
            <ac:spMk id="452" creationId="{E8D14049-A130-45A9-8409-AADC7BFAEEE5}"/>
          </ac:spMkLst>
        </pc:spChg>
        <pc:spChg chg="mod">
          <ac:chgData name="hassan MH" userId="84cd2103f36ef0dc" providerId="LiveId" clId="{503E8875-88F6-4C29-BD5A-496F9A349BB6}" dt="2022-04-24T15:36:19.743" v="1460"/>
          <ac:spMkLst>
            <pc:docMk/>
            <pc:sldMk cId="2092037609" sldId="409"/>
            <ac:spMk id="453" creationId="{0315DD42-9803-4609-BB22-E452D0E035AB}"/>
          </ac:spMkLst>
        </pc:spChg>
        <pc:spChg chg="mod">
          <ac:chgData name="hassan MH" userId="84cd2103f36ef0dc" providerId="LiveId" clId="{503E8875-88F6-4C29-BD5A-496F9A349BB6}" dt="2022-04-24T15:36:19.743" v="1460"/>
          <ac:spMkLst>
            <pc:docMk/>
            <pc:sldMk cId="2092037609" sldId="409"/>
            <ac:spMk id="454" creationId="{25648CBE-694B-4CAB-9733-9B3BD99C814F}"/>
          </ac:spMkLst>
        </pc:spChg>
        <pc:spChg chg="mod">
          <ac:chgData name="hassan MH" userId="84cd2103f36ef0dc" providerId="LiveId" clId="{503E8875-88F6-4C29-BD5A-496F9A349BB6}" dt="2022-04-24T15:36:19.743" v="1460"/>
          <ac:spMkLst>
            <pc:docMk/>
            <pc:sldMk cId="2092037609" sldId="409"/>
            <ac:spMk id="455" creationId="{30A564A5-AA95-49AC-89B3-53616B2371CE}"/>
          </ac:spMkLst>
        </pc:spChg>
        <pc:spChg chg="mod">
          <ac:chgData name="hassan MH" userId="84cd2103f36ef0dc" providerId="LiveId" clId="{503E8875-88F6-4C29-BD5A-496F9A349BB6}" dt="2022-04-24T15:36:19.743" v="1460"/>
          <ac:spMkLst>
            <pc:docMk/>
            <pc:sldMk cId="2092037609" sldId="409"/>
            <ac:spMk id="456" creationId="{F3D85F9A-2C06-43F7-86C1-8F9AD92C31D7}"/>
          </ac:spMkLst>
        </pc:spChg>
        <pc:spChg chg="mod">
          <ac:chgData name="hassan MH" userId="84cd2103f36ef0dc" providerId="LiveId" clId="{503E8875-88F6-4C29-BD5A-496F9A349BB6}" dt="2022-04-24T15:36:19.743" v="1460"/>
          <ac:spMkLst>
            <pc:docMk/>
            <pc:sldMk cId="2092037609" sldId="409"/>
            <ac:spMk id="457" creationId="{01675DCD-63B4-42F9-9157-B5749A58379F}"/>
          </ac:spMkLst>
        </pc:spChg>
        <pc:spChg chg="mod">
          <ac:chgData name="hassan MH" userId="84cd2103f36ef0dc" providerId="LiveId" clId="{503E8875-88F6-4C29-BD5A-496F9A349BB6}" dt="2022-04-24T15:36:19.743" v="1460"/>
          <ac:spMkLst>
            <pc:docMk/>
            <pc:sldMk cId="2092037609" sldId="409"/>
            <ac:spMk id="458" creationId="{C0392AF0-56D2-4CC7-B1F8-481478FD22AA}"/>
          </ac:spMkLst>
        </pc:spChg>
        <pc:spChg chg="mod">
          <ac:chgData name="hassan MH" userId="84cd2103f36ef0dc" providerId="LiveId" clId="{503E8875-88F6-4C29-BD5A-496F9A349BB6}" dt="2022-04-24T15:36:19.743" v="1460"/>
          <ac:spMkLst>
            <pc:docMk/>
            <pc:sldMk cId="2092037609" sldId="409"/>
            <ac:spMk id="460" creationId="{7496EFF4-BA5C-4446-A1E9-45698F81B459}"/>
          </ac:spMkLst>
        </pc:spChg>
        <pc:spChg chg="mod">
          <ac:chgData name="hassan MH" userId="84cd2103f36ef0dc" providerId="LiveId" clId="{503E8875-88F6-4C29-BD5A-496F9A349BB6}" dt="2022-04-24T15:36:19.743" v="1460"/>
          <ac:spMkLst>
            <pc:docMk/>
            <pc:sldMk cId="2092037609" sldId="409"/>
            <ac:spMk id="463" creationId="{7FF6B251-AA74-46BB-BEC9-C43054DA5670}"/>
          </ac:spMkLst>
        </pc:spChg>
        <pc:spChg chg="mod">
          <ac:chgData name="hassan MH" userId="84cd2103f36ef0dc" providerId="LiveId" clId="{503E8875-88F6-4C29-BD5A-496F9A349BB6}" dt="2022-04-24T15:36:19.743" v="1460"/>
          <ac:spMkLst>
            <pc:docMk/>
            <pc:sldMk cId="2092037609" sldId="409"/>
            <ac:spMk id="464" creationId="{D28F000B-54AA-4BA9-9FEC-866F945C7EB6}"/>
          </ac:spMkLst>
        </pc:spChg>
        <pc:spChg chg="mod">
          <ac:chgData name="hassan MH" userId="84cd2103f36ef0dc" providerId="LiveId" clId="{503E8875-88F6-4C29-BD5A-496F9A349BB6}" dt="2022-04-24T15:36:19.743" v="1460"/>
          <ac:spMkLst>
            <pc:docMk/>
            <pc:sldMk cId="2092037609" sldId="409"/>
            <ac:spMk id="465" creationId="{CF3B1E5A-5476-4D75-9070-435605826EDB}"/>
          </ac:spMkLst>
        </pc:spChg>
        <pc:spChg chg="mod">
          <ac:chgData name="hassan MH" userId="84cd2103f36ef0dc" providerId="LiveId" clId="{503E8875-88F6-4C29-BD5A-496F9A349BB6}" dt="2022-04-24T15:36:19.743" v="1460"/>
          <ac:spMkLst>
            <pc:docMk/>
            <pc:sldMk cId="2092037609" sldId="409"/>
            <ac:spMk id="466" creationId="{955260B9-14B9-4766-8794-F8BE2611DDAD}"/>
          </ac:spMkLst>
        </pc:spChg>
        <pc:spChg chg="mod">
          <ac:chgData name="hassan MH" userId="84cd2103f36ef0dc" providerId="LiveId" clId="{503E8875-88F6-4C29-BD5A-496F9A349BB6}" dt="2022-04-24T15:36:19.743" v="1460"/>
          <ac:spMkLst>
            <pc:docMk/>
            <pc:sldMk cId="2092037609" sldId="409"/>
            <ac:spMk id="467" creationId="{0C07962A-4D55-4D67-8877-B289A29F3DF7}"/>
          </ac:spMkLst>
        </pc:spChg>
        <pc:spChg chg="mod">
          <ac:chgData name="hassan MH" userId="84cd2103f36ef0dc" providerId="LiveId" clId="{503E8875-88F6-4C29-BD5A-496F9A349BB6}" dt="2022-04-24T15:36:19.743" v="1460"/>
          <ac:spMkLst>
            <pc:docMk/>
            <pc:sldMk cId="2092037609" sldId="409"/>
            <ac:spMk id="468" creationId="{61FFF3F3-D116-47C4-B15E-B085EBDBEFFE}"/>
          </ac:spMkLst>
        </pc:spChg>
        <pc:spChg chg="mod">
          <ac:chgData name="hassan MH" userId="84cd2103f36ef0dc" providerId="LiveId" clId="{503E8875-88F6-4C29-BD5A-496F9A349BB6}" dt="2022-04-24T15:36:19.743" v="1460"/>
          <ac:spMkLst>
            <pc:docMk/>
            <pc:sldMk cId="2092037609" sldId="409"/>
            <ac:spMk id="469" creationId="{0B349AD4-4503-4C51-AC81-CBED9D808572}"/>
          </ac:spMkLst>
        </pc:spChg>
        <pc:spChg chg="mod">
          <ac:chgData name="hassan MH" userId="84cd2103f36ef0dc" providerId="LiveId" clId="{503E8875-88F6-4C29-BD5A-496F9A349BB6}" dt="2022-04-24T15:36:19.743" v="1460"/>
          <ac:spMkLst>
            <pc:docMk/>
            <pc:sldMk cId="2092037609" sldId="409"/>
            <ac:spMk id="470" creationId="{856259E2-6796-4EC5-99C6-E9D1E3C9BFF6}"/>
          </ac:spMkLst>
        </pc:spChg>
        <pc:spChg chg="mod">
          <ac:chgData name="hassan MH" userId="84cd2103f36ef0dc" providerId="LiveId" clId="{503E8875-88F6-4C29-BD5A-496F9A349BB6}" dt="2022-04-24T15:36:19.743" v="1460"/>
          <ac:spMkLst>
            <pc:docMk/>
            <pc:sldMk cId="2092037609" sldId="409"/>
            <ac:spMk id="471" creationId="{54BB35E1-6636-48B3-B642-0F06B5E2A09F}"/>
          </ac:spMkLst>
        </pc:spChg>
        <pc:spChg chg="mod">
          <ac:chgData name="hassan MH" userId="84cd2103f36ef0dc" providerId="LiveId" clId="{503E8875-88F6-4C29-BD5A-496F9A349BB6}" dt="2022-04-24T15:36:19.743" v="1460"/>
          <ac:spMkLst>
            <pc:docMk/>
            <pc:sldMk cId="2092037609" sldId="409"/>
            <ac:spMk id="472" creationId="{6D015C16-B1F3-4DF7-A9DE-65938E1041EE}"/>
          </ac:spMkLst>
        </pc:spChg>
        <pc:spChg chg="mod">
          <ac:chgData name="hassan MH" userId="84cd2103f36ef0dc" providerId="LiveId" clId="{503E8875-88F6-4C29-BD5A-496F9A349BB6}" dt="2022-04-24T15:36:19.743" v="1460"/>
          <ac:spMkLst>
            <pc:docMk/>
            <pc:sldMk cId="2092037609" sldId="409"/>
            <ac:spMk id="473" creationId="{9DD346F2-8F23-48EF-96A5-B26B09B474A9}"/>
          </ac:spMkLst>
        </pc:spChg>
        <pc:spChg chg="mod">
          <ac:chgData name="hassan MH" userId="84cd2103f36ef0dc" providerId="LiveId" clId="{503E8875-88F6-4C29-BD5A-496F9A349BB6}" dt="2022-04-24T15:36:19.743" v="1460"/>
          <ac:spMkLst>
            <pc:docMk/>
            <pc:sldMk cId="2092037609" sldId="409"/>
            <ac:spMk id="474" creationId="{EA265205-B410-446C-AA89-FE94E4B1A4E2}"/>
          </ac:spMkLst>
        </pc:spChg>
        <pc:spChg chg="mod">
          <ac:chgData name="hassan MH" userId="84cd2103f36ef0dc" providerId="LiveId" clId="{503E8875-88F6-4C29-BD5A-496F9A349BB6}" dt="2022-04-24T15:36:19.743" v="1460"/>
          <ac:spMkLst>
            <pc:docMk/>
            <pc:sldMk cId="2092037609" sldId="409"/>
            <ac:spMk id="475" creationId="{2D699969-9297-4A31-81B1-17465EE7A35C}"/>
          </ac:spMkLst>
        </pc:spChg>
        <pc:spChg chg="mod">
          <ac:chgData name="hassan MH" userId="84cd2103f36ef0dc" providerId="LiveId" clId="{503E8875-88F6-4C29-BD5A-496F9A349BB6}" dt="2022-04-24T15:36:19.743" v="1460"/>
          <ac:spMkLst>
            <pc:docMk/>
            <pc:sldMk cId="2092037609" sldId="409"/>
            <ac:spMk id="476" creationId="{1F895A81-61DA-408F-B911-6D291F5BBD26}"/>
          </ac:spMkLst>
        </pc:spChg>
        <pc:spChg chg="mod">
          <ac:chgData name="hassan MH" userId="84cd2103f36ef0dc" providerId="LiveId" clId="{503E8875-88F6-4C29-BD5A-496F9A349BB6}" dt="2022-04-24T15:36:19.743" v="1460"/>
          <ac:spMkLst>
            <pc:docMk/>
            <pc:sldMk cId="2092037609" sldId="409"/>
            <ac:spMk id="477" creationId="{58B8DBAD-25BD-4007-B882-54A909BAA64B}"/>
          </ac:spMkLst>
        </pc:spChg>
        <pc:spChg chg="mod">
          <ac:chgData name="hassan MH" userId="84cd2103f36ef0dc" providerId="LiveId" clId="{503E8875-88F6-4C29-BD5A-496F9A349BB6}" dt="2022-04-24T15:36:19.743" v="1460"/>
          <ac:spMkLst>
            <pc:docMk/>
            <pc:sldMk cId="2092037609" sldId="409"/>
            <ac:spMk id="478" creationId="{F717CAA0-CC2A-45E8-8CB2-57A5D3D6964E}"/>
          </ac:spMkLst>
        </pc:spChg>
        <pc:grpChg chg="add mod">
          <ac:chgData name="hassan MH" userId="84cd2103f36ef0dc" providerId="LiveId" clId="{503E8875-88F6-4C29-BD5A-496F9A349BB6}" dt="2022-04-24T15:36:40.158" v="1469" actId="1076"/>
          <ac:grpSpMkLst>
            <pc:docMk/>
            <pc:sldMk cId="2092037609" sldId="409"/>
            <ac:grpSpMk id="90" creationId="{A406DAA5-AD07-428A-8C86-50EAEEF92DBC}"/>
          </ac:grpSpMkLst>
        </pc:grpChg>
        <pc:grpChg chg="mod">
          <ac:chgData name="hassan MH" userId="84cd2103f36ef0dc" providerId="LiveId" clId="{503E8875-88F6-4C29-BD5A-496F9A349BB6}" dt="2022-04-24T15:31:13.878" v="1379"/>
          <ac:grpSpMkLst>
            <pc:docMk/>
            <pc:sldMk cId="2092037609" sldId="409"/>
            <ac:grpSpMk id="92" creationId="{3FBBE2CD-678F-41C7-8510-1994C4B1033E}"/>
          </ac:grpSpMkLst>
        </pc:grpChg>
        <pc:grpChg chg="mod">
          <ac:chgData name="hassan MH" userId="84cd2103f36ef0dc" providerId="LiveId" clId="{503E8875-88F6-4C29-BD5A-496F9A349BB6}" dt="2022-04-24T15:31:13.878" v="1379"/>
          <ac:grpSpMkLst>
            <pc:docMk/>
            <pc:sldMk cId="2092037609" sldId="409"/>
            <ac:grpSpMk id="93" creationId="{67034415-ECDC-47C0-B227-451ED948BE5C}"/>
          </ac:grpSpMkLst>
        </pc:grpChg>
        <pc:grpChg chg="mod">
          <ac:chgData name="hassan MH" userId="84cd2103f36ef0dc" providerId="LiveId" clId="{503E8875-88F6-4C29-BD5A-496F9A349BB6}" dt="2022-04-24T15:31:13.878" v="1379"/>
          <ac:grpSpMkLst>
            <pc:docMk/>
            <pc:sldMk cId="2092037609" sldId="409"/>
            <ac:grpSpMk id="94" creationId="{04C92ABD-3535-484F-B5A4-3CC178A4FD75}"/>
          </ac:grpSpMkLst>
        </pc:grpChg>
        <pc:grpChg chg="mod">
          <ac:chgData name="hassan MH" userId="84cd2103f36ef0dc" providerId="LiveId" clId="{503E8875-88F6-4C29-BD5A-496F9A349BB6}" dt="2022-04-24T15:31:13.878" v="1379"/>
          <ac:grpSpMkLst>
            <pc:docMk/>
            <pc:sldMk cId="2092037609" sldId="409"/>
            <ac:grpSpMk id="96" creationId="{F669E30D-C54A-4CBB-8B97-25FBDF5F780F}"/>
          </ac:grpSpMkLst>
        </pc:grpChg>
        <pc:grpChg chg="mod">
          <ac:chgData name="hassan MH" userId="84cd2103f36ef0dc" providerId="LiveId" clId="{503E8875-88F6-4C29-BD5A-496F9A349BB6}" dt="2022-04-24T15:31:13.878" v="1379"/>
          <ac:grpSpMkLst>
            <pc:docMk/>
            <pc:sldMk cId="2092037609" sldId="409"/>
            <ac:grpSpMk id="97" creationId="{93772DA1-DB88-4CC8-A182-6DEC468B99C3}"/>
          </ac:grpSpMkLst>
        </pc:grpChg>
        <pc:grpChg chg="mod">
          <ac:chgData name="hassan MH" userId="84cd2103f36ef0dc" providerId="LiveId" clId="{503E8875-88F6-4C29-BD5A-496F9A349BB6}" dt="2022-04-24T15:31:13.878" v="1379"/>
          <ac:grpSpMkLst>
            <pc:docMk/>
            <pc:sldMk cId="2092037609" sldId="409"/>
            <ac:grpSpMk id="98" creationId="{690B38DB-1612-4CF1-A211-863597697A73}"/>
          </ac:grpSpMkLst>
        </pc:grpChg>
        <pc:grpChg chg="mod">
          <ac:chgData name="hassan MH" userId="84cd2103f36ef0dc" providerId="LiveId" clId="{503E8875-88F6-4C29-BD5A-496F9A349BB6}" dt="2022-04-24T15:35:16.602" v="1438" actId="1076"/>
          <ac:grpSpMkLst>
            <pc:docMk/>
            <pc:sldMk cId="2092037609" sldId="409"/>
            <ac:grpSpMk id="113" creationId="{9C691681-F684-42DC-A3C2-DE051F20370F}"/>
          </ac:grpSpMkLst>
        </pc:grpChg>
        <pc:grpChg chg="mod">
          <ac:chgData name="hassan MH" userId="84cd2103f36ef0dc" providerId="LiveId" clId="{503E8875-88F6-4C29-BD5A-496F9A349BB6}" dt="2022-04-24T15:33:17.340" v="1411" actId="1076"/>
          <ac:grpSpMkLst>
            <pc:docMk/>
            <pc:sldMk cId="2092037609" sldId="409"/>
            <ac:grpSpMk id="120" creationId="{222528DB-F68F-4878-81E5-FC12C6E6FC78}"/>
          </ac:grpSpMkLst>
        </pc:grpChg>
        <pc:grpChg chg="add mod">
          <ac:chgData name="hassan MH" userId="84cd2103f36ef0dc" providerId="LiveId" clId="{503E8875-88F6-4C29-BD5A-496F9A349BB6}" dt="2022-04-24T15:37:02.991" v="1474" actId="1076"/>
          <ac:grpSpMkLst>
            <pc:docMk/>
            <pc:sldMk cId="2092037609" sldId="409"/>
            <ac:grpSpMk id="215" creationId="{B7EF4173-2AA4-4B20-984F-52AEFE41E50E}"/>
          </ac:grpSpMkLst>
        </pc:grpChg>
        <pc:grpChg chg="mod">
          <ac:chgData name="hassan MH" userId="84cd2103f36ef0dc" providerId="LiveId" clId="{503E8875-88F6-4C29-BD5A-496F9A349BB6}" dt="2022-04-24T15:33:33.295" v="1412"/>
          <ac:grpSpMkLst>
            <pc:docMk/>
            <pc:sldMk cId="2092037609" sldId="409"/>
            <ac:grpSpMk id="216" creationId="{C67EF8AD-0EA9-411F-BF93-509A3032B2C0}"/>
          </ac:grpSpMkLst>
        </pc:grpChg>
        <pc:grpChg chg="mod">
          <ac:chgData name="hassan MH" userId="84cd2103f36ef0dc" providerId="LiveId" clId="{503E8875-88F6-4C29-BD5A-496F9A349BB6}" dt="2022-04-24T15:33:33.295" v="1412"/>
          <ac:grpSpMkLst>
            <pc:docMk/>
            <pc:sldMk cId="2092037609" sldId="409"/>
            <ac:grpSpMk id="221" creationId="{815BB915-8A36-4266-8BFB-131A0CACEE12}"/>
          </ac:grpSpMkLst>
        </pc:grpChg>
        <pc:grpChg chg="mod">
          <ac:chgData name="hassan MH" userId="84cd2103f36ef0dc" providerId="LiveId" clId="{503E8875-88F6-4C29-BD5A-496F9A349BB6}" dt="2022-04-24T15:33:33.295" v="1412"/>
          <ac:grpSpMkLst>
            <pc:docMk/>
            <pc:sldMk cId="2092037609" sldId="409"/>
            <ac:grpSpMk id="222" creationId="{E0DA3B14-E9E2-4E73-BD4C-CAD4E713C547}"/>
          </ac:grpSpMkLst>
        </pc:grpChg>
        <pc:grpChg chg="add del mod">
          <ac:chgData name="hassan MH" userId="84cd2103f36ef0dc" providerId="LiveId" clId="{503E8875-88F6-4C29-BD5A-496F9A349BB6}" dt="2022-04-24T15:35:20.612" v="1441" actId="478"/>
          <ac:grpSpMkLst>
            <pc:docMk/>
            <pc:sldMk cId="2092037609" sldId="409"/>
            <ac:grpSpMk id="230" creationId="{4C1BA055-A778-42F8-BB45-9BDCFB4C70A3}"/>
          </ac:grpSpMkLst>
        </pc:grpChg>
        <pc:grpChg chg="mod">
          <ac:chgData name="hassan MH" userId="84cd2103f36ef0dc" providerId="LiveId" clId="{503E8875-88F6-4C29-BD5A-496F9A349BB6}" dt="2022-04-24T15:34:33.458" v="1422"/>
          <ac:grpSpMkLst>
            <pc:docMk/>
            <pc:sldMk cId="2092037609" sldId="409"/>
            <ac:grpSpMk id="231" creationId="{74C2771A-7FF5-4FF0-BBBC-C525D1B4C519}"/>
          </ac:grpSpMkLst>
        </pc:grpChg>
        <pc:grpChg chg="mod">
          <ac:chgData name="hassan MH" userId="84cd2103f36ef0dc" providerId="LiveId" clId="{503E8875-88F6-4C29-BD5A-496F9A349BB6}" dt="2022-04-24T15:34:33.458" v="1422"/>
          <ac:grpSpMkLst>
            <pc:docMk/>
            <pc:sldMk cId="2092037609" sldId="409"/>
            <ac:grpSpMk id="232" creationId="{CAF76188-8149-4CAD-A6BC-96313694C086}"/>
          </ac:grpSpMkLst>
        </pc:grpChg>
        <pc:grpChg chg="mod">
          <ac:chgData name="hassan MH" userId="84cd2103f36ef0dc" providerId="LiveId" clId="{503E8875-88F6-4C29-BD5A-496F9A349BB6}" dt="2022-04-24T15:34:33.458" v="1422"/>
          <ac:grpSpMkLst>
            <pc:docMk/>
            <pc:sldMk cId="2092037609" sldId="409"/>
            <ac:grpSpMk id="234" creationId="{58DDF174-C7BC-4411-8E0B-C3F00E07A8F8}"/>
          </ac:grpSpMkLst>
        </pc:grpChg>
        <pc:grpChg chg="mod">
          <ac:chgData name="hassan MH" userId="84cd2103f36ef0dc" providerId="LiveId" clId="{503E8875-88F6-4C29-BD5A-496F9A349BB6}" dt="2022-04-24T15:34:33.458" v="1422"/>
          <ac:grpSpMkLst>
            <pc:docMk/>
            <pc:sldMk cId="2092037609" sldId="409"/>
            <ac:grpSpMk id="235" creationId="{A45CE18B-3C0F-4DBF-A28A-C5CBD29FEDB5}"/>
          </ac:grpSpMkLst>
        </pc:grpChg>
        <pc:grpChg chg="mod">
          <ac:chgData name="hassan MH" userId="84cd2103f36ef0dc" providerId="LiveId" clId="{503E8875-88F6-4C29-BD5A-496F9A349BB6}" dt="2022-04-24T15:34:33.458" v="1422"/>
          <ac:grpSpMkLst>
            <pc:docMk/>
            <pc:sldMk cId="2092037609" sldId="409"/>
            <ac:grpSpMk id="239" creationId="{8C254FFD-AA29-4879-8063-9BDAF80FD111}"/>
          </ac:grpSpMkLst>
        </pc:grpChg>
        <pc:grpChg chg="mod">
          <ac:chgData name="hassan MH" userId="84cd2103f36ef0dc" providerId="LiveId" clId="{503E8875-88F6-4C29-BD5A-496F9A349BB6}" dt="2022-04-24T15:34:33.458" v="1422"/>
          <ac:grpSpMkLst>
            <pc:docMk/>
            <pc:sldMk cId="2092037609" sldId="409"/>
            <ac:grpSpMk id="240" creationId="{A7209812-DC77-4445-80A7-DF9C75689DB3}"/>
          </ac:grpSpMkLst>
        </pc:grpChg>
        <pc:grpChg chg="mod">
          <ac:chgData name="hassan MH" userId="84cd2103f36ef0dc" providerId="LiveId" clId="{503E8875-88F6-4C29-BD5A-496F9A349BB6}" dt="2022-04-24T15:34:33.458" v="1422"/>
          <ac:grpSpMkLst>
            <pc:docMk/>
            <pc:sldMk cId="2092037609" sldId="409"/>
            <ac:grpSpMk id="241" creationId="{2384D1D8-F3DF-48C1-99A2-906B6689384E}"/>
          </ac:grpSpMkLst>
        </pc:grpChg>
        <pc:grpChg chg="mod">
          <ac:chgData name="hassan MH" userId="84cd2103f36ef0dc" providerId="LiveId" clId="{503E8875-88F6-4C29-BD5A-496F9A349BB6}" dt="2022-04-24T15:34:33.458" v="1422"/>
          <ac:grpSpMkLst>
            <pc:docMk/>
            <pc:sldMk cId="2092037609" sldId="409"/>
            <ac:grpSpMk id="242" creationId="{35CE9E1E-0779-46DB-9936-29E007C5496B}"/>
          </ac:grpSpMkLst>
        </pc:grpChg>
        <pc:grpChg chg="mod">
          <ac:chgData name="hassan MH" userId="84cd2103f36ef0dc" providerId="LiveId" clId="{503E8875-88F6-4C29-BD5A-496F9A349BB6}" dt="2022-04-24T15:34:33.458" v="1422"/>
          <ac:grpSpMkLst>
            <pc:docMk/>
            <pc:sldMk cId="2092037609" sldId="409"/>
            <ac:grpSpMk id="245" creationId="{860E14E0-8B25-470C-8E5F-F3CC80F2E826}"/>
          </ac:grpSpMkLst>
        </pc:grpChg>
        <pc:grpChg chg="mod">
          <ac:chgData name="hassan MH" userId="84cd2103f36ef0dc" providerId="LiveId" clId="{503E8875-88F6-4C29-BD5A-496F9A349BB6}" dt="2022-04-24T15:34:33.458" v="1422"/>
          <ac:grpSpMkLst>
            <pc:docMk/>
            <pc:sldMk cId="2092037609" sldId="409"/>
            <ac:grpSpMk id="246" creationId="{28FFC68D-5BA0-43A9-881F-3CB9FD4028AA}"/>
          </ac:grpSpMkLst>
        </pc:grpChg>
        <pc:grpChg chg="mod">
          <ac:chgData name="hassan MH" userId="84cd2103f36ef0dc" providerId="LiveId" clId="{503E8875-88F6-4C29-BD5A-496F9A349BB6}" dt="2022-04-24T15:34:33.458" v="1422"/>
          <ac:grpSpMkLst>
            <pc:docMk/>
            <pc:sldMk cId="2092037609" sldId="409"/>
            <ac:grpSpMk id="247" creationId="{5226DB2A-A3C0-4115-8893-314650D45A52}"/>
          </ac:grpSpMkLst>
        </pc:grpChg>
        <pc:grpChg chg="mod">
          <ac:chgData name="hassan MH" userId="84cd2103f36ef0dc" providerId="LiveId" clId="{503E8875-88F6-4C29-BD5A-496F9A349BB6}" dt="2022-04-24T15:34:33.458" v="1422"/>
          <ac:grpSpMkLst>
            <pc:docMk/>
            <pc:sldMk cId="2092037609" sldId="409"/>
            <ac:grpSpMk id="291" creationId="{619AD96B-B4E2-42A1-BAEE-8D40F83DC200}"/>
          </ac:grpSpMkLst>
        </pc:grpChg>
        <pc:grpChg chg="mod">
          <ac:chgData name="hassan MH" userId="84cd2103f36ef0dc" providerId="LiveId" clId="{503E8875-88F6-4C29-BD5A-496F9A349BB6}" dt="2022-04-24T15:34:33.458" v="1422"/>
          <ac:grpSpMkLst>
            <pc:docMk/>
            <pc:sldMk cId="2092037609" sldId="409"/>
            <ac:grpSpMk id="314" creationId="{50247FD9-82C5-47BC-BD5A-92A08AB32077}"/>
          </ac:grpSpMkLst>
        </pc:grpChg>
        <pc:grpChg chg="mod">
          <ac:chgData name="hassan MH" userId="84cd2103f36ef0dc" providerId="LiveId" clId="{503E8875-88F6-4C29-BD5A-496F9A349BB6}" dt="2022-04-24T15:34:33.458" v="1422"/>
          <ac:grpSpMkLst>
            <pc:docMk/>
            <pc:sldMk cId="2092037609" sldId="409"/>
            <ac:grpSpMk id="315" creationId="{9D538816-6136-4FA7-99C9-66F8A851AAD1}"/>
          </ac:grpSpMkLst>
        </pc:grpChg>
        <pc:grpChg chg="mod">
          <ac:chgData name="hassan MH" userId="84cd2103f36ef0dc" providerId="LiveId" clId="{503E8875-88F6-4C29-BD5A-496F9A349BB6}" dt="2022-04-24T15:34:33.458" v="1422"/>
          <ac:grpSpMkLst>
            <pc:docMk/>
            <pc:sldMk cId="2092037609" sldId="409"/>
            <ac:grpSpMk id="323" creationId="{9CB9FA2C-6E3F-41BA-8129-2803D1F5A951}"/>
          </ac:grpSpMkLst>
        </pc:grpChg>
        <pc:grpChg chg="add mod">
          <ac:chgData name="hassan MH" userId="84cd2103f36ef0dc" providerId="LiveId" clId="{503E8875-88F6-4C29-BD5A-496F9A349BB6}" dt="2022-04-24T15:36:49.086" v="1470" actId="14100"/>
          <ac:grpSpMkLst>
            <pc:docMk/>
            <pc:sldMk cId="2092037609" sldId="409"/>
            <ac:grpSpMk id="334" creationId="{A3F08660-8326-4091-B906-22430413A35A}"/>
          </ac:grpSpMkLst>
        </pc:grpChg>
        <pc:grpChg chg="mod">
          <ac:chgData name="hassan MH" userId="84cd2103f36ef0dc" providerId="LiveId" clId="{503E8875-88F6-4C29-BD5A-496F9A349BB6}" dt="2022-04-24T15:35:26.576" v="1442"/>
          <ac:grpSpMkLst>
            <pc:docMk/>
            <pc:sldMk cId="2092037609" sldId="409"/>
            <ac:grpSpMk id="335" creationId="{EA53989D-FA42-4BA2-A688-8EF3D751A1FA}"/>
          </ac:grpSpMkLst>
        </pc:grpChg>
        <pc:grpChg chg="mod">
          <ac:chgData name="hassan MH" userId="84cd2103f36ef0dc" providerId="LiveId" clId="{503E8875-88F6-4C29-BD5A-496F9A349BB6}" dt="2022-04-24T15:35:26.576" v="1442"/>
          <ac:grpSpMkLst>
            <pc:docMk/>
            <pc:sldMk cId="2092037609" sldId="409"/>
            <ac:grpSpMk id="338" creationId="{0F4597F1-7CD9-444B-91B8-656D8B635A96}"/>
          </ac:grpSpMkLst>
        </pc:grpChg>
        <pc:grpChg chg="mod">
          <ac:chgData name="hassan MH" userId="84cd2103f36ef0dc" providerId="LiveId" clId="{503E8875-88F6-4C29-BD5A-496F9A349BB6}" dt="2022-04-24T15:35:26.576" v="1442"/>
          <ac:grpSpMkLst>
            <pc:docMk/>
            <pc:sldMk cId="2092037609" sldId="409"/>
            <ac:grpSpMk id="339" creationId="{B1C783A5-F378-4F23-8BB8-C0F6152037B9}"/>
          </ac:grpSpMkLst>
        </pc:grpChg>
        <pc:grpChg chg="mod">
          <ac:chgData name="hassan MH" userId="84cd2103f36ef0dc" providerId="LiveId" clId="{503E8875-88F6-4C29-BD5A-496F9A349BB6}" dt="2022-04-24T15:35:26.576" v="1442"/>
          <ac:grpSpMkLst>
            <pc:docMk/>
            <pc:sldMk cId="2092037609" sldId="409"/>
            <ac:grpSpMk id="341" creationId="{60406EF1-F621-4F22-B981-10F865D46666}"/>
          </ac:grpSpMkLst>
        </pc:grpChg>
        <pc:grpChg chg="mod">
          <ac:chgData name="hassan MH" userId="84cd2103f36ef0dc" providerId="LiveId" clId="{503E8875-88F6-4C29-BD5A-496F9A349BB6}" dt="2022-04-24T15:35:26.576" v="1442"/>
          <ac:grpSpMkLst>
            <pc:docMk/>
            <pc:sldMk cId="2092037609" sldId="409"/>
            <ac:grpSpMk id="342" creationId="{B49803BA-118C-477F-9346-0CAFE71F0CB5}"/>
          </ac:grpSpMkLst>
        </pc:grpChg>
        <pc:grpChg chg="mod">
          <ac:chgData name="hassan MH" userId="84cd2103f36ef0dc" providerId="LiveId" clId="{503E8875-88F6-4C29-BD5A-496F9A349BB6}" dt="2022-04-24T15:35:26.576" v="1442"/>
          <ac:grpSpMkLst>
            <pc:docMk/>
            <pc:sldMk cId="2092037609" sldId="409"/>
            <ac:grpSpMk id="343" creationId="{58B56710-D0B0-4BAC-B3A6-8F58301F0212}"/>
          </ac:grpSpMkLst>
        </pc:grpChg>
        <pc:grpChg chg="mod">
          <ac:chgData name="hassan MH" userId="84cd2103f36ef0dc" providerId="LiveId" clId="{503E8875-88F6-4C29-BD5A-496F9A349BB6}" dt="2022-04-24T15:35:26.576" v="1442"/>
          <ac:grpSpMkLst>
            <pc:docMk/>
            <pc:sldMk cId="2092037609" sldId="409"/>
            <ac:grpSpMk id="351" creationId="{C930ACEF-E263-4BC3-97F4-47AE2F748824}"/>
          </ac:grpSpMkLst>
        </pc:grpChg>
        <pc:grpChg chg="mod">
          <ac:chgData name="hassan MH" userId="84cd2103f36ef0dc" providerId="LiveId" clId="{503E8875-88F6-4C29-BD5A-496F9A349BB6}" dt="2022-04-24T15:35:26.576" v="1442"/>
          <ac:grpSpMkLst>
            <pc:docMk/>
            <pc:sldMk cId="2092037609" sldId="409"/>
            <ac:grpSpMk id="353" creationId="{1638E3E9-7584-411F-8162-FE558E0EFD77}"/>
          </ac:grpSpMkLst>
        </pc:grpChg>
        <pc:grpChg chg="add mod">
          <ac:chgData name="hassan MH" userId="84cd2103f36ef0dc" providerId="LiveId" clId="{503E8875-88F6-4C29-BD5A-496F9A349BB6}" dt="2022-04-24T15:36:54.136" v="1472" actId="1076"/>
          <ac:grpSpMkLst>
            <pc:docMk/>
            <pc:sldMk cId="2092037609" sldId="409"/>
            <ac:grpSpMk id="368" creationId="{675A2814-F345-435E-8DAE-AC4C3BA829FC}"/>
          </ac:grpSpMkLst>
        </pc:grpChg>
        <pc:grpChg chg="mod">
          <ac:chgData name="hassan MH" userId="84cd2103f36ef0dc" providerId="LiveId" clId="{503E8875-88F6-4C29-BD5A-496F9A349BB6}" dt="2022-04-24T15:35:26.576" v="1442"/>
          <ac:grpSpMkLst>
            <pc:docMk/>
            <pc:sldMk cId="2092037609" sldId="409"/>
            <ac:grpSpMk id="369" creationId="{1D49CED6-6576-4327-B009-3BB62C9CC2EC}"/>
          </ac:grpSpMkLst>
        </pc:grpChg>
        <pc:grpChg chg="mod">
          <ac:chgData name="hassan MH" userId="84cd2103f36ef0dc" providerId="LiveId" clId="{503E8875-88F6-4C29-BD5A-496F9A349BB6}" dt="2022-04-24T15:35:26.576" v="1442"/>
          <ac:grpSpMkLst>
            <pc:docMk/>
            <pc:sldMk cId="2092037609" sldId="409"/>
            <ac:grpSpMk id="376" creationId="{11D2D9E5-E074-46B3-AC57-0ED14681EBA3}"/>
          </ac:grpSpMkLst>
        </pc:grpChg>
        <pc:grpChg chg="mod">
          <ac:chgData name="hassan MH" userId="84cd2103f36ef0dc" providerId="LiveId" clId="{503E8875-88F6-4C29-BD5A-496F9A349BB6}" dt="2022-04-24T15:35:26.576" v="1442"/>
          <ac:grpSpMkLst>
            <pc:docMk/>
            <pc:sldMk cId="2092037609" sldId="409"/>
            <ac:grpSpMk id="377" creationId="{3BD78307-56A0-41EE-A112-E18C448997F1}"/>
          </ac:grpSpMkLst>
        </pc:grpChg>
        <pc:grpChg chg="mod">
          <ac:chgData name="hassan MH" userId="84cd2103f36ef0dc" providerId="LiveId" clId="{503E8875-88F6-4C29-BD5A-496F9A349BB6}" dt="2022-04-24T15:35:26.576" v="1442"/>
          <ac:grpSpMkLst>
            <pc:docMk/>
            <pc:sldMk cId="2092037609" sldId="409"/>
            <ac:grpSpMk id="379" creationId="{29DE489B-39FB-4DF8-9A59-81CE17F74FE5}"/>
          </ac:grpSpMkLst>
        </pc:grpChg>
        <pc:grpChg chg="add mod">
          <ac:chgData name="hassan MH" userId="84cd2103f36ef0dc" providerId="LiveId" clId="{503E8875-88F6-4C29-BD5A-496F9A349BB6}" dt="2022-04-24T15:36:01.948" v="1455" actId="14100"/>
          <ac:grpSpMkLst>
            <pc:docMk/>
            <pc:sldMk cId="2092037609" sldId="409"/>
            <ac:grpSpMk id="391" creationId="{ADA277EA-4A7B-48F9-92A6-5D0DD649FD0E}"/>
          </ac:grpSpMkLst>
        </pc:grpChg>
        <pc:grpChg chg="mod">
          <ac:chgData name="hassan MH" userId="84cd2103f36ef0dc" providerId="LiveId" clId="{503E8875-88F6-4C29-BD5A-496F9A349BB6}" dt="2022-04-24T15:35:57.698" v="1452"/>
          <ac:grpSpMkLst>
            <pc:docMk/>
            <pc:sldMk cId="2092037609" sldId="409"/>
            <ac:grpSpMk id="392" creationId="{7A21A066-C1AD-4582-85E8-9118E27BD62B}"/>
          </ac:grpSpMkLst>
        </pc:grpChg>
        <pc:grpChg chg="mod">
          <ac:chgData name="hassan MH" userId="84cd2103f36ef0dc" providerId="LiveId" clId="{503E8875-88F6-4C29-BD5A-496F9A349BB6}" dt="2022-04-24T15:35:57.698" v="1452"/>
          <ac:grpSpMkLst>
            <pc:docMk/>
            <pc:sldMk cId="2092037609" sldId="409"/>
            <ac:grpSpMk id="393" creationId="{6014DF6C-D0FE-4ED1-ADF6-74DB159D8FEB}"/>
          </ac:grpSpMkLst>
        </pc:grpChg>
        <pc:grpChg chg="mod">
          <ac:chgData name="hassan MH" userId="84cd2103f36ef0dc" providerId="LiveId" clId="{503E8875-88F6-4C29-BD5A-496F9A349BB6}" dt="2022-04-24T15:35:57.698" v="1452"/>
          <ac:grpSpMkLst>
            <pc:docMk/>
            <pc:sldMk cId="2092037609" sldId="409"/>
            <ac:grpSpMk id="394" creationId="{1759EEEA-A4F5-426F-9E4F-B2E4E3864509}"/>
          </ac:grpSpMkLst>
        </pc:grpChg>
        <pc:grpChg chg="mod">
          <ac:chgData name="hassan MH" userId="84cd2103f36ef0dc" providerId="LiveId" clId="{503E8875-88F6-4C29-BD5A-496F9A349BB6}" dt="2022-04-24T15:35:57.698" v="1452"/>
          <ac:grpSpMkLst>
            <pc:docMk/>
            <pc:sldMk cId="2092037609" sldId="409"/>
            <ac:grpSpMk id="396" creationId="{67AF213D-43FA-40E6-8DD6-4273FCF5C5F8}"/>
          </ac:grpSpMkLst>
        </pc:grpChg>
        <pc:grpChg chg="mod">
          <ac:chgData name="hassan MH" userId="84cd2103f36ef0dc" providerId="LiveId" clId="{503E8875-88F6-4C29-BD5A-496F9A349BB6}" dt="2022-04-24T15:35:57.698" v="1452"/>
          <ac:grpSpMkLst>
            <pc:docMk/>
            <pc:sldMk cId="2092037609" sldId="409"/>
            <ac:grpSpMk id="405" creationId="{4584DED7-74A4-4BE8-9BF0-B776417E0D47}"/>
          </ac:grpSpMkLst>
        </pc:grpChg>
        <pc:grpChg chg="mod">
          <ac:chgData name="hassan MH" userId="84cd2103f36ef0dc" providerId="LiveId" clId="{503E8875-88F6-4C29-BD5A-496F9A349BB6}" dt="2022-04-24T15:35:57.698" v="1452"/>
          <ac:grpSpMkLst>
            <pc:docMk/>
            <pc:sldMk cId="2092037609" sldId="409"/>
            <ac:grpSpMk id="406" creationId="{72194D76-D7AF-453C-8534-312FF529DF59}"/>
          </ac:grpSpMkLst>
        </pc:grpChg>
        <pc:grpChg chg="mod">
          <ac:chgData name="hassan MH" userId="84cd2103f36ef0dc" providerId="LiveId" clId="{503E8875-88F6-4C29-BD5A-496F9A349BB6}" dt="2022-04-24T15:35:57.698" v="1452"/>
          <ac:grpSpMkLst>
            <pc:docMk/>
            <pc:sldMk cId="2092037609" sldId="409"/>
            <ac:grpSpMk id="414" creationId="{7E79D648-4A98-4592-B25D-0C9C6FFAE8C0}"/>
          </ac:grpSpMkLst>
        </pc:grpChg>
        <pc:grpChg chg="mod">
          <ac:chgData name="hassan MH" userId="84cd2103f36ef0dc" providerId="LiveId" clId="{503E8875-88F6-4C29-BD5A-496F9A349BB6}" dt="2022-04-24T15:35:57.698" v="1452"/>
          <ac:grpSpMkLst>
            <pc:docMk/>
            <pc:sldMk cId="2092037609" sldId="409"/>
            <ac:grpSpMk id="415" creationId="{40536FBB-3100-45D6-93AD-E1FBB26CABB7}"/>
          </ac:grpSpMkLst>
        </pc:grpChg>
        <pc:grpChg chg="add mod">
          <ac:chgData name="hassan MH" userId="84cd2103f36ef0dc" providerId="LiveId" clId="{503E8875-88F6-4C29-BD5A-496F9A349BB6}" dt="2022-04-24T15:37:08.756" v="1475" actId="14100"/>
          <ac:grpSpMkLst>
            <pc:docMk/>
            <pc:sldMk cId="2092037609" sldId="409"/>
            <ac:grpSpMk id="421" creationId="{06DF3FF0-63C8-4D49-A535-0ED6A97BDA16}"/>
          </ac:grpSpMkLst>
        </pc:grpChg>
        <pc:grpChg chg="mod">
          <ac:chgData name="hassan MH" userId="84cd2103f36ef0dc" providerId="LiveId" clId="{503E8875-88F6-4C29-BD5A-496F9A349BB6}" dt="2022-04-24T15:36:02.839" v="1456"/>
          <ac:grpSpMkLst>
            <pc:docMk/>
            <pc:sldMk cId="2092037609" sldId="409"/>
            <ac:grpSpMk id="422" creationId="{76CDECC6-65B4-4ABB-9BE3-5216C62A341F}"/>
          </ac:grpSpMkLst>
        </pc:grpChg>
        <pc:grpChg chg="mod">
          <ac:chgData name="hassan MH" userId="84cd2103f36ef0dc" providerId="LiveId" clId="{503E8875-88F6-4C29-BD5A-496F9A349BB6}" dt="2022-04-24T15:36:02.839" v="1456"/>
          <ac:grpSpMkLst>
            <pc:docMk/>
            <pc:sldMk cId="2092037609" sldId="409"/>
            <ac:grpSpMk id="423" creationId="{106B2090-0265-403C-AF1D-EED087BB7552}"/>
          </ac:grpSpMkLst>
        </pc:grpChg>
        <pc:grpChg chg="mod">
          <ac:chgData name="hassan MH" userId="84cd2103f36ef0dc" providerId="LiveId" clId="{503E8875-88F6-4C29-BD5A-496F9A349BB6}" dt="2022-04-24T15:36:02.839" v="1456"/>
          <ac:grpSpMkLst>
            <pc:docMk/>
            <pc:sldMk cId="2092037609" sldId="409"/>
            <ac:grpSpMk id="424" creationId="{4669AFE0-1274-43A5-AF3E-D3F713C64A25}"/>
          </ac:grpSpMkLst>
        </pc:grpChg>
        <pc:grpChg chg="mod">
          <ac:chgData name="hassan MH" userId="84cd2103f36ef0dc" providerId="LiveId" clId="{503E8875-88F6-4C29-BD5A-496F9A349BB6}" dt="2022-04-24T15:36:02.839" v="1456"/>
          <ac:grpSpMkLst>
            <pc:docMk/>
            <pc:sldMk cId="2092037609" sldId="409"/>
            <ac:grpSpMk id="426" creationId="{89645452-8CAF-442B-916E-E50ABB22949D}"/>
          </ac:grpSpMkLst>
        </pc:grpChg>
        <pc:grpChg chg="mod">
          <ac:chgData name="hassan MH" userId="84cd2103f36ef0dc" providerId="LiveId" clId="{503E8875-88F6-4C29-BD5A-496F9A349BB6}" dt="2022-04-24T15:36:02.839" v="1456"/>
          <ac:grpSpMkLst>
            <pc:docMk/>
            <pc:sldMk cId="2092037609" sldId="409"/>
            <ac:grpSpMk id="435" creationId="{9E78E61A-534B-4BFA-A70A-B4768A6BA41F}"/>
          </ac:grpSpMkLst>
        </pc:grpChg>
        <pc:grpChg chg="mod">
          <ac:chgData name="hassan MH" userId="84cd2103f36ef0dc" providerId="LiveId" clId="{503E8875-88F6-4C29-BD5A-496F9A349BB6}" dt="2022-04-24T15:36:02.839" v="1456"/>
          <ac:grpSpMkLst>
            <pc:docMk/>
            <pc:sldMk cId="2092037609" sldId="409"/>
            <ac:grpSpMk id="436" creationId="{AC45499E-9461-4A7D-8D07-9FFD16A64F7E}"/>
          </ac:grpSpMkLst>
        </pc:grpChg>
        <pc:grpChg chg="mod">
          <ac:chgData name="hassan MH" userId="84cd2103f36ef0dc" providerId="LiveId" clId="{503E8875-88F6-4C29-BD5A-496F9A349BB6}" dt="2022-04-24T15:36:02.839" v="1456"/>
          <ac:grpSpMkLst>
            <pc:docMk/>
            <pc:sldMk cId="2092037609" sldId="409"/>
            <ac:grpSpMk id="444" creationId="{9E9A249D-6C8A-4F3C-AE26-9A3ABDE7E7A7}"/>
          </ac:grpSpMkLst>
        </pc:grpChg>
        <pc:grpChg chg="mod">
          <ac:chgData name="hassan MH" userId="84cd2103f36ef0dc" providerId="LiveId" clId="{503E8875-88F6-4C29-BD5A-496F9A349BB6}" dt="2022-04-24T15:36:02.839" v="1456"/>
          <ac:grpSpMkLst>
            <pc:docMk/>
            <pc:sldMk cId="2092037609" sldId="409"/>
            <ac:grpSpMk id="445" creationId="{F499518D-B55A-4EAC-8280-0979F354424C}"/>
          </ac:grpSpMkLst>
        </pc:grpChg>
        <pc:grpChg chg="add mod">
          <ac:chgData name="hassan MH" userId="84cd2103f36ef0dc" providerId="LiveId" clId="{503E8875-88F6-4C29-BD5A-496F9A349BB6}" dt="2022-04-24T15:36:31.608" v="1466" actId="1076"/>
          <ac:grpSpMkLst>
            <pc:docMk/>
            <pc:sldMk cId="2092037609" sldId="409"/>
            <ac:grpSpMk id="451" creationId="{839B22F3-D90B-4203-B6D4-4FEE16BF0B42}"/>
          </ac:grpSpMkLst>
        </pc:grpChg>
        <pc:grpChg chg="mod">
          <ac:chgData name="hassan MH" userId="84cd2103f36ef0dc" providerId="LiveId" clId="{503E8875-88F6-4C29-BD5A-496F9A349BB6}" dt="2022-04-24T15:36:19.743" v="1460"/>
          <ac:grpSpMkLst>
            <pc:docMk/>
            <pc:sldMk cId="2092037609" sldId="409"/>
            <ac:grpSpMk id="459" creationId="{5F60F503-1792-41BF-889C-CDD254543105}"/>
          </ac:grpSpMkLst>
        </pc:grpChg>
        <pc:grpChg chg="mod">
          <ac:chgData name="hassan MH" userId="84cd2103f36ef0dc" providerId="LiveId" clId="{503E8875-88F6-4C29-BD5A-496F9A349BB6}" dt="2022-04-24T15:36:19.743" v="1460"/>
          <ac:grpSpMkLst>
            <pc:docMk/>
            <pc:sldMk cId="2092037609" sldId="409"/>
            <ac:grpSpMk id="461" creationId="{B8207AF5-D25D-4367-BDD5-C303347D9971}"/>
          </ac:grpSpMkLst>
        </pc:grpChg>
        <pc:grpChg chg="mod">
          <ac:chgData name="hassan MH" userId="84cd2103f36ef0dc" providerId="LiveId" clId="{503E8875-88F6-4C29-BD5A-496F9A349BB6}" dt="2022-04-24T15:36:19.743" v="1460"/>
          <ac:grpSpMkLst>
            <pc:docMk/>
            <pc:sldMk cId="2092037609" sldId="409"/>
            <ac:grpSpMk id="462" creationId="{51930080-AE36-40D2-ABE0-A9ECA9A13B8D}"/>
          </ac:grpSpMkLst>
        </pc:grpChg>
      </pc:sldChg>
      <pc:sldChg chg="addSp delSp modSp add mod">
        <pc:chgData name="hassan MH" userId="84cd2103f36ef0dc" providerId="LiveId" clId="{503E8875-88F6-4C29-BD5A-496F9A349BB6}" dt="2022-04-24T15:47:43.533" v="1600" actId="164"/>
        <pc:sldMkLst>
          <pc:docMk/>
          <pc:sldMk cId="2722505777" sldId="410"/>
        </pc:sldMkLst>
        <pc:spChg chg="mod">
          <ac:chgData name="hassan MH" userId="84cd2103f36ef0dc" providerId="LiveId" clId="{503E8875-88F6-4C29-BD5A-496F9A349BB6}" dt="2022-04-24T15:37:52.179" v="1478"/>
          <ac:spMkLst>
            <pc:docMk/>
            <pc:sldMk cId="2722505777" sldId="410"/>
            <ac:spMk id="290" creationId="{6849EF16-76DA-4C95-AF8C-031CF45D8AC5}"/>
          </ac:spMkLst>
        </pc:spChg>
        <pc:spChg chg="mod">
          <ac:chgData name="hassan MH" userId="84cd2103f36ef0dc" providerId="LiveId" clId="{503E8875-88F6-4C29-BD5A-496F9A349BB6}" dt="2022-04-24T15:37:52.179" v="1478"/>
          <ac:spMkLst>
            <pc:docMk/>
            <pc:sldMk cId="2722505777" sldId="410"/>
            <ac:spMk id="291" creationId="{44E3741F-8325-40D4-B0B0-B05606F2E1C4}"/>
          </ac:spMkLst>
        </pc:spChg>
        <pc:spChg chg="mod">
          <ac:chgData name="hassan MH" userId="84cd2103f36ef0dc" providerId="LiveId" clId="{503E8875-88F6-4C29-BD5A-496F9A349BB6}" dt="2022-04-24T15:37:52.179" v="1478"/>
          <ac:spMkLst>
            <pc:docMk/>
            <pc:sldMk cId="2722505777" sldId="410"/>
            <ac:spMk id="292" creationId="{D137477D-78B6-4CD7-B976-EB5B4F667D60}"/>
          </ac:spMkLst>
        </pc:spChg>
        <pc:spChg chg="mod">
          <ac:chgData name="hassan MH" userId="84cd2103f36ef0dc" providerId="LiveId" clId="{503E8875-88F6-4C29-BD5A-496F9A349BB6}" dt="2022-04-24T15:37:52.179" v="1478"/>
          <ac:spMkLst>
            <pc:docMk/>
            <pc:sldMk cId="2722505777" sldId="410"/>
            <ac:spMk id="293" creationId="{FE7F0254-E57D-42C9-B488-4AD3DE953DEE}"/>
          </ac:spMkLst>
        </pc:spChg>
        <pc:spChg chg="mod">
          <ac:chgData name="hassan MH" userId="84cd2103f36ef0dc" providerId="LiveId" clId="{503E8875-88F6-4C29-BD5A-496F9A349BB6}" dt="2022-04-24T15:37:52.179" v="1478"/>
          <ac:spMkLst>
            <pc:docMk/>
            <pc:sldMk cId="2722505777" sldId="410"/>
            <ac:spMk id="294" creationId="{0149A505-42FF-4264-8B4B-F402A8A99DE7}"/>
          </ac:spMkLst>
        </pc:spChg>
        <pc:spChg chg="mod">
          <ac:chgData name="hassan MH" userId="84cd2103f36ef0dc" providerId="LiveId" clId="{503E8875-88F6-4C29-BD5A-496F9A349BB6}" dt="2022-04-24T15:37:52.179" v="1478"/>
          <ac:spMkLst>
            <pc:docMk/>
            <pc:sldMk cId="2722505777" sldId="410"/>
            <ac:spMk id="295" creationId="{92E2D943-4AE0-46D7-AF3E-70F073E4FF4F}"/>
          </ac:spMkLst>
        </pc:spChg>
        <pc:spChg chg="mod">
          <ac:chgData name="hassan MH" userId="84cd2103f36ef0dc" providerId="LiveId" clId="{503E8875-88F6-4C29-BD5A-496F9A349BB6}" dt="2022-04-24T15:37:52.179" v="1478"/>
          <ac:spMkLst>
            <pc:docMk/>
            <pc:sldMk cId="2722505777" sldId="410"/>
            <ac:spMk id="296" creationId="{055BFA71-BE58-483D-A458-625EAD0DEDF1}"/>
          </ac:spMkLst>
        </pc:spChg>
        <pc:spChg chg="mod">
          <ac:chgData name="hassan MH" userId="84cd2103f36ef0dc" providerId="LiveId" clId="{503E8875-88F6-4C29-BD5A-496F9A349BB6}" dt="2022-04-24T15:37:52.179" v="1478"/>
          <ac:spMkLst>
            <pc:docMk/>
            <pc:sldMk cId="2722505777" sldId="410"/>
            <ac:spMk id="297" creationId="{43838277-7369-47FB-8EDA-DF824E9A6564}"/>
          </ac:spMkLst>
        </pc:spChg>
        <pc:spChg chg="mod">
          <ac:chgData name="hassan MH" userId="84cd2103f36ef0dc" providerId="LiveId" clId="{503E8875-88F6-4C29-BD5A-496F9A349BB6}" dt="2022-04-24T15:37:52.179" v="1478"/>
          <ac:spMkLst>
            <pc:docMk/>
            <pc:sldMk cId="2722505777" sldId="410"/>
            <ac:spMk id="298" creationId="{71A90D87-BC71-4EE0-983B-F493B42E8E7F}"/>
          </ac:spMkLst>
        </pc:spChg>
        <pc:spChg chg="mod">
          <ac:chgData name="hassan MH" userId="84cd2103f36ef0dc" providerId="LiveId" clId="{503E8875-88F6-4C29-BD5A-496F9A349BB6}" dt="2022-04-24T15:37:52.179" v="1478"/>
          <ac:spMkLst>
            <pc:docMk/>
            <pc:sldMk cId="2722505777" sldId="410"/>
            <ac:spMk id="300" creationId="{D0F950F2-2171-44DB-9F43-00D760937951}"/>
          </ac:spMkLst>
        </pc:spChg>
        <pc:spChg chg="mod">
          <ac:chgData name="hassan MH" userId="84cd2103f36ef0dc" providerId="LiveId" clId="{503E8875-88F6-4C29-BD5A-496F9A349BB6}" dt="2022-04-24T15:37:52.179" v="1478"/>
          <ac:spMkLst>
            <pc:docMk/>
            <pc:sldMk cId="2722505777" sldId="410"/>
            <ac:spMk id="301" creationId="{E2B4097A-6B50-4608-9D22-FA8356FCF101}"/>
          </ac:spMkLst>
        </pc:spChg>
        <pc:spChg chg="mod">
          <ac:chgData name="hassan MH" userId="84cd2103f36ef0dc" providerId="LiveId" clId="{503E8875-88F6-4C29-BD5A-496F9A349BB6}" dt="2022-04-24T15:37:52.179" v="1478"/>
          <ac:spMkLst>
            <pc:docMk/>
            <pc:sldMk cId="2722505777" sldId="410"/>
            <ac:spMk id="302" creationId="{FF98D084-B618-4B70-B77E-C8955EE4BF2F}"/>
          </ac:spMkLst>
        </pc:spChg>
        <pc:spChg chg="mod">
          <ac:chgData name="hassan MH" userId="84cd2103f36ef0dc" providerId="LiveId" clId="{503E8875-88F6-4C29-BD5A-496F9A349BB6}" dt="2022-04-24T15:37:52.179" v="1478"/>
          <ac:spMkLst>
            <pc:docMk/>
            <pc:sldMk cId="2722505777" sldId="410"/>
            <ac:spMk id="303" creationId="{BDFB4963-B51D-448D-82DE-54DE71F818AD}"/>
          </ac:spMkLst>
        </pc:spChg>
        <pc:spChg chg="mod">
          <ac:chgData name="hassan MH" userId="84cd2103f36ef0dc" providerId="LiveId" clId="{503E8875-88F6-4C29-BD5A-496F9A349BB6}" dt="2022-04-24T15:37:52.179" v="1478"/>
          <ac:spMkLst>
            <pc:docMk/>
            <pc:sldMk cId="2722505777" sldId="410"/>
            <ac:spMk id="305" creationId="{21A36CDE-BFE8-4510-A1B9-08EFA35F61F3}"/>
          </ac:spMkLst>
        </pc:spChg>
        <pc:spChg chg="mod">
          <ac:chgData name="hassan MH" userId="84cd2103f36ef0dc" providerId="LiveId" clId="{503E8875-88F6-4C29-BD5A-496F9A349BB6}" dt="2022-04-24T15:37:52.179" v="1478"/>
          <ac:spMkLst>
            <pc:docMk/>
            <pc:sldMk cId="2722505777" sldId="410"/>
            <ac:spMk id="306" creationId="{3A71B37B-DFB8-4859-9D65-DE0443D146F6}"/>
          </ac:spMkLst>
        </pc:spChg>
        <pc:spChg chg="mod">
          <ac:chgData name="hassan MH" userId="84cd2103f36ef0dc" providerId="LiveId" clId="{503E8875-88F6-4C29-BD5A-496F9A349BB6}" dt="2022-04-24T15:37:52.179" v="1478"/>
          <ac:spMkLst>
            <pc:docMk/>
            <pc:sldMk cId="2722505777" sldId="410"/>
            <ac:spMk id="307" creationId="{0321A6B7-0D22-40BE-8101-DECCB5D04AA5}"/>
          </ac:spMkLst>
        </pc:spChg>
        <pc:spChg chg="mod">
          <ac:chgData name="hassan MH" userId="84cd2103f36ef0dc" providerId="LiveId" clId="{503E8875-88F6-4C29-BD5A-496F9A349BB6}" dt="2022-04-24T15:37:52.179" v="1478"/>
          <ac:spMkLst>
            <pc:docMk/>
            <pc:sldMk cId="2722505777" sldId="410"/>
            <ac:spMk id="308" creationId="{26BC7A2F-89DD-41DB-A1FB-33A071FBFA84}"/>
          </ac:spMkLst>
        </pc:spChg>
        <pc:spChg chg="mod">
          <ac:chgData name="hassan MH" userId="84cd2103f36ef0dc" providerId="LiveId" clId="{503E8875-88F6-4C29-BD5A-496F9A349BB6}" dt="2022-04-24T15:37:52.179" v="1478"/>
          <ac:spMkLst>
            <pc:docMk/>
            <pc:sldMk cId="2722505777" sldId="410"/>
            <ac:spMk id="309" creationId="{94045F91-0FE9-4D4B-8BC4-1A95DC2D2E84}"/>
          </ac:spMkLst>
        </pc:spChg>
        <pc:spChg chg="mod">
          <ac:chgData name="hassan MH" userId="84cd2103f36ef0dc" providerId="LiveId" clId="{503E8875-88F6-4C29-BD5A-496F9A349BB6}" dt="2022-04-24T15:37:52.179" v="1478"/>
          <ac:spMkLst>
            <pc:docMk/>
            <pc:sldMk cId="2722505777" sldId="410"/>
            <ac:spMk id="310" creationId="{1CCB351B-B798-4496-AC4A-5104013B63B3}"/>
          </ac:spMkLst>
        </pc:spChg>
        <pc:spChg chg="mod">
          <ac:chgData name="hassan MH" userId="84cd2103f36ef0dc" providerId="LiveId" clId="{503E8875-88F6-4C29-BD5A-496F9A349BB6}" dt="2022-04-24T15:37:52.179" v="1478"/>
          <ac:spMkLst>
            <pc:docMk/>
            <pc:sldMk cId="2722505777" sldId="410"/>
            <ac:spMk id="311" creationId="{25326856-40BA-4F55-B390-0A219E590CFE}"/>
          </ac:spMkLst>
        </pc:spChg>
        <pc:spChg chg="mod">
          <ac:chgData name="hassan MH" userId="84cd2103f36ef0dc" providerId="LiveId" clId="{503E8875-88F6-4C29-BD5A-496F9A349BB6}" dt="2022-04-24T15:37:52.179" v="1478"/>
          <ac:spMkLst>
            <pc:docMk/>
            <pc:sldMk cId="2722505777" sldId="410"/>
            <ac:spMk id="312" creationId="{C3D8FD6A-4785-4757-A892-65B92F11C4BF}"/>
          </ac:spMkLst>
        </pc:spChg>
        <pc:spChg chg="mod">
          <ac:chgData name="hassan MH" userId="84cd2103f36ef0dc" providerId="LiveId" clId="{503E8875-88F6-4C29-BD5A-496F9A349BB6}" dt="2022-04-24T15:37:52.179" v="1478"/>
          <ac:spMkLst>
            <pc:docMk/>
            <pc:sldMk cId="2722505777" sldId="410"/>
            <ac:spMk id="313" creationId="{F70ACBE2-2E44-4974-95D6-3A2B19B1E0B2}"/>
          </ac:spMkLst>
        </pc:spChg>
        <pc:spChg chg="mod">
          <ac:chgData name="hassan MH" userId="84cd2103f36ef0dc" providerId="LiveId" clId="{503E8875-88F6-4C29-BD5A-496F9A349BB6}" dt="2022-04-24T15:37:52.179" v="1478"/>
          <ac:spMkLst>
            <pc:docMk/>
            <pc:sldMk cId="2722505777" sldId="410"/>
            <ac:spMk id="314" creationId="{349C198B-9E92-461B-B629-118A9D739B07}"/>
          </ac:spMkLst>
        </pc:spChg>
        <pc:spChg chg="mod">
          <ac:chgData name="hassan MH" userId="84cd2103f36ef0dc" providerId="LiveId" clId="{503E8875-88F6-4C29-BD5A-496F9A349BB6}" dt="2022-04-24T15:37:52.179" v="1478"/>
          <ac:spMkLst>
            <pc:docMk/>
            <pc:sldMk cId="2722505777" sldId="410"/>
            <ac:spMk id="315" creationId="{C9132337-305B-4262-9DE1-DAD6C7503FF1}"/>
          </ac:spMkLst>
        </pc:spChg>
        <pc:spChg chg="mod">
          <ac:chgData name="hassan MH" userId="84cd2103f36ef0dc" providerId="LiveId" clId="{503E8875-88F6-4C29-BD5A-496F9A349BB6}" dt="2022-04-24T15:37:52.179" v="1478"/>
          <ac:spMkLst>
            <pc:docMk/>
            <pc:sldMk cId="2722505777" sldId="410"/>
            <ac:spMk id="316" creationId="{E67B4B38-5047-4BA4-9410-4FD7F81E1E44}"/>
          </ac:spMkLst>
        </pc:spChg>
        <pc:spChg chg="mod">
          <ac:chgData name="hassan MH" userId="84cd2103f36ef0dc" providerId="LiveId" clId="{503E8875-88F6-4C29-BD5A-496F9A349BB6}" dt="2022-04-24T15:37:52.179" v="1478"/>
          <ac:spMkLst>
            <pc:docMk/>
            <pc:sldMk cId="2722505777" sldId="410"/>
            <ac:spMk id="318" creationId="{9F0A4E97-B32A-467E-A445-EC99EEEA9A7F}"/>
          </ac:spMkLst>
        </pc:spChg>
        <pc:spChg chg="mod">
          <ac:chgData name="hassan MH" userId="84cd2103f36ef0dc" providerId="LiveId" clId="{503E8875-88F6-4C29-BD5A-496F9A349BB6}" dt="2022-04-24T15:37:52.179" v="1478"/>
          <ac:spMkLst>
            <pc:docMk/>
            <pc:sldMk cId="2722505777" sldId="410"/>
            <ac:spMk id="320" creationId="{50E737E3-9FE1-43B5-B1CC-428AC84446B9}"/>
          </ac:spMkLst>
        </pc:spChg>
        <pc:spChg chg="mod">
          <ac:chgData name="hassan MH" userId="84cd2103f36ef0dc" providerId="LiveId" clId="{503E8875-88F6-4C29-BD5A-496F9A349BB6}" dt="2022-04-24T15:37:52.179" v="1478"/>
          <ac:spMkLst>
            <pc:docMk/>
            <pc:sldMk cId="2722505777" sldId="410"/>
            <ac:spMk id="321" creationId="{18F26298-DBCF-4C5F-A964-4CBD9B6E16AB}"/>
          </ac:spMkLst>
        </pc:spChg>
        <pc:spChg chg="mod">
          <ac:chgData name="hassan MH" userId="84cd2103f36ef0dc" providerId="LiveId" clId="{503E8875-88F6-4C29-BD5A-496F9A349BB6}" dt="2022-04-24T15:37:52.179" v="1478"/>
          <ac:spMkLst>
            <pc:docMk/>
            <pc:sldMk cId="2722505777" sldId="410"/>
            <ac:spMk id="323" creationId="{E2442BFD-8DB6-4037-B889-E318E331FBBC}"/>
          </ac:spMkLst>
        </pc:spChg>
        <pc:spChg chg="mod">
          <ac:chgData name="hassan MH" userId="84cd2103f36ef0dc" providerId="LiveId" clId="{503E8875-88F6-4C29-BD5A-496F9A349BB6}" dt="2022-04-24T15:37:52.179" v="1478"/>
          <ac:spMkLst>
            <pc:docMk/>
            <pc:sldMk cId="2722505777" sldId="410"/>
            <ac:spMk id="326" creationId="{C1B9BC47-004D-4DCA-8F20-9A1E1800F38E}"/>
          </ac:spMkLst>
        </pc:spChg>
        <pc:spChg chg="mod">
          <ac:chgData name="hassan MH" userId="84cd2103f36ef0dc" providerId="LiveId" clId="{503E8875-88F6-4C29-BD5A-496F9A349BB6}" dt="2022-04-24T15:37:52.179" v="1478"/>
          <ac:spMkLst>
            <pc:docMk/>
            <pc:sldMk cId="2722505777" sldId="410"/>
            <ac:spMk id="327" creationId="{BFD8B0DF-157E-474E-B72C-F33ED530F169}"/>
          </ac:spMkLst>
        </pc:spChg>
        <pc:spChg chg="mod">
          <ac:chgData name="hassan MH" userId="84cd2103f36ef0dc" providerId="LiveId" clId="{503E8875-88F6-4C29-BD5A-496F9A349BB6}" dt="2022-04-24T15:37:52.179" v="1478"/>
          <ac:spMkLst>
            <pc:docMk/>
            <pc:sldMk cId="2722505777" sldId="410"/>
            <ac:spMk id="328" creationId="{0BE78A44-9420-4CF6-BB9A-82E3E022BA1E}"/>
          </ac:spMkLst>
        </pc:spChg>
        <pc:spChg chg="mod">
          <ac:chgData name="hassan MH" userId="84cd2103f36ef0dc" providerId="LiveId" clId="{503E8875-88F6-4C29-BD5A-496F9A349BB6}" dt="2022-04-24T15:37:52.179" v="1478"/>
          <ac:spMkLst>
            <pc:docMk/>
            <pc:sldMk cId="2722505777" sldId="410"/>
            <ac:spMk id="329" creationId="{88FE3366-5AB2-41D6-87EC-7A9E7456B347}"/>
          </ac:spMkLst>
        </pc:spChg>
        <pc:spChg chg="mod">
          <ac:chgData name="hassan MH" userId="84cd2103f36ef0dc" providerId="LiveId" clId="{503E8875-88F6-4C29-BD5A-496F9A349BB6}" dt="2022-04-24T15:37:52.179" v="1478"/>
          <ac:spMkLst>
            <pc:docMk/>
            <pc:sldMk cId="2722505777" sldId="410"/>
            <ac:spMk id="331" creationId="{2E6BBDEE-43E4-4F1B-AD5A-A6133D3991B1}"/>
          </ac:spMkLst>
        </pc:spChg>
        <pc:spChg chg="mod">
          <ac:chgData name="hassan MH" userId="84cd2103f36ef0dc" providerId="LiveId" clId="{503E8875-88F6-4C29-BD5A-496F9A349BB6}" dt="2022-04-24T15:37:52.179" v="1478"/>
          <ac:spMkLst>
            <pc:docMk/>
            <pc:sldMk cId="2722505777" sldId="410"/>
            <ac:spMk id="332" creationId="{88F90367-0ECC-4656-8B6D-8D1B7717F917}"/>
          </ac:spMkLst>
        </pc:spChg>
        <pc:spChg chg="mod">
          <ac:chgData name="hassan MH" userId="84cd2103f36ef0dc" providerId="LiveId" clId="{503E8875-88F6-4C29-BD5A-496F9A349BB6}" dt="2022-04-24T15:37:52.179" v="1478"/>
          <ac:spMkLst>
            <pc:docMk/>
            <pc:sldMk cId="2722505777" sldId="410"/>
            <ac:spMk id="333" creationId="{06094C46-6748-4D6E-83D3-B35F808DBA20}"/>
          </ac:spMkLst>
        </pc:spChg>
        <pc:spChg chg="mod">
          <ac:chgData name="hassan MH" userId="84cd2103f36ef0dc" providerId="LiveId" clId="{503E8875-88F6-4C29-BD5A-496F9A349BB6}" dt="2022-04-24T15:37:52.179" v="1478"/>
          <ac:spMkLst>
            <pc:docMk/>
            <pc:sldMk cId="2722505777" sldId="410"/>
            <ac:spMk id="484" creationId="{9EDB1C2B-A183-42D7-B2FF-55FDD7492B57}"/>
          </ac:spMkLst>
        </pc:spChg>
        <pc:spChg chg="mod">
          <ac:chgData name="hassan MH" userId="84cd2103f36ef0dc" providerId="LiveId" clId="{503E8875-88F6-4C29-BD5A-496F9A349BB6}" dt="2022-04-24T15:37:52.179" v="1478"/>
          <ac:spMkLst>
            <pc:docMk/>
            <pc:sldMk cId="2722505777" sldId="410"/>
            <ac:spMk id="485" creationId="{135EF5E8-652B-43F1-80AB-320FC368FF61}"/>
          </ac:spMkLst>
        </pc:spChg>
        <pc:spChg chg="mod">
          <ac:chgData name="hassan MH" userId="84cd2103f36ef0dc" providerId="LiveId" clId="{503E8875-88F6-4C29-BD5A-496F9A349BB6}" dt="2022-04-24T15:37:52.179" v="1478"/>
          <ac:spMkLst>
            <pc:docMk/>
            <pc:sldMk cId="2722505777" sldId="410"/>
            <ac:spMk id="486" creationId="{6B634C4A-FDE9-46B0-ABA0-FE276783F384}"/>
          </ac:spMkLst>
        </pc:spChg>
        <pc:spChg chg="mod">
          <ac:chgData name="hassan MH" userId="84cd2103f36ef0dc" providerId="LiveId" clId="{503E8875-88F6-4C29-BD5A-496F9A349BB6}" dt="2022-04-24T15:37:52.179" v="1478"/>
          <ac:spMkLst>
            <pc:docMk/>
            <pc:sldMk cId="2722505777" sldId="410"/>
            <ac:spMk id="487" creationId="{6BB1EE75-FA4F-4D66-9AF8-AE4DE10BB5D7}"/>
          </ac:spMkLst>
        </pc:spChg>
        <pc:spChg chg="mod">
          <ac:chgData name="hassan MH" userId="84cd2103f36ef0dc" providerId="LiveId" clId="{503E8875-88F6-4C29-BD5A-496F9A349BB6}" dt="2022-04-24T15:37:52.179" v="1478"/>
          <ac:spMkLst>
            <pc:docMk/>
            <pc:sldMk cId="2722505777" sldId="410"/>
            <ac:spMk id="488" creationId="{3EEA2C03-F6BB-4C28-BA4D-6F9255447137}"/>
          </ac:spMkLst>
        </pc:spChg>
        <pc:spChg chg="mod">
          <ac:chgData name="hassan MH" userId="84cd2103f36ef0dc" providerId="LiveId" clId="{503E8875-88F6-4C29-BD5A-496F9A349BB6}" dt="2022-04-24T15:37:52.179" v="1478"/>
          <ac:spMkLst>
            <pc:docMk/>
            <pc:sldMk cId="2722505777" sldId="410"/>
            <ac:spMk id="489" creationId="{A2000C57-BD31-4763-9225-C086FBD07C89}"/>
          </ac:spMkLst>
        </pc:spChg>
        <pc:spChg chg="mod">
          <ac:chgData name="hassan MH" userId="84cd2103f36ef0dc" providerId="LiveId" clId="{503E8875-88F6-4C29-BD5A-496F9A349BB6}" dt="2022-04-24T15:37:52.179" v="1478"/>
          <ac:spMkLst>
            <pc:docMk/>
            <pc:sldMk cId="2722505777" sldId="410"/>
            <ac:spMk id="490" creationId="{B83A2700-7165-4E7C-8338-3D820D181206}"/>
          </ac:spMkLst>
        </pc:spChg>
        <pc:spChg chg="mod">
          <ac:chgData name="hassan MH" userId="84cd2103f36ef0dc" providerId="LiveId" clId="{503E8875-88F6-4C29-BD5A-496F9A349BB6}" dt="2022-04-24T15:37:52.179" v="1478"/>
          <ac:spMkLst>
            <pc:docMk/>
            <pc:sldMk cId="2722505777" sldId="410"/>
            <ac:spMk id="491" creationId="{769C1151-8C1F-4A3C-B47F-BF854931453F}"/>
          </ac:spMkLst>
        </pc:spChg>
        <pc:spChg chg="mod">
          <ac:chgData name="hassan MH" userId="84cd2103f36ef0dc" providerId="LiveId" clId="{503E8875-88F6-4C29-BD5A-496F9A349BB6}" dt="2022-04-24T15:37:52.179" v="1478"/>
          <ac:spMkLst>
            <pc:docMk/>
            <pc:sldMk cId="2722505777" sldId="410"/>
            <ac:spMk id="492" creationId="{D2D38914-D393-4CE0-A5A4-244C88A157B4}"/>
          </ac:spMkLst>
        </pc:spChg>
        <pc:spChg chg="mod">
          <ac:chgData name="hassan MH" userId="84cd2103f36ef0dc" providerId="LiveId" clId="{503E8875-88F6-4C29-BD5A-496F9A349BB6}" dt="2022-04-24T15:37:52.179" v="1478"/>
          <ac:spMkLst>
            <pc:docMk/>
            <pc:sldMk cId="2722505777" sldId="410"/>
            <ac:spMk id="493" creationId="{166F8491-2AEE-4A1B-9CCA-A5A88B5BF85D}"/>
          </ac:spMkLst>
        </pc:spChg>
        <pc:spChg chg="mod">
          <ac:chgData name="hassan MH" userId="84cd2103f36ef0dc" providerId="LiveId" clId="{503E8875-88F6-4C29-BD5A-496F9A349BB6}" dt="2022-04-24T15:37:52.179" v="1478"/>
          <ac:spMkLst>
            <pc:docMk/>
            <pc:sldMk cId="2722505777" sldId="410"/>
            <ac:spMk id="494" creationId="{29BEBF3A-1457-4CA4-93D4-3D9DBF9DC71B}"/>
          </ac:spMkLst>
        </pc:spChg>
        <pc:spChg chg="mod">
          <ac:chgData name="hassan MH" userId="84cd2103f36ef0dc" providerId="LiveId" clId="{503E8875-88F6-4C29-BD5A-496F9A349BB6}" dt="2022-04-24T15:37:52.179" v="1478"/>
          <ac:spMkLst>
            <pc:docMk/>
            <pc:sldMk cId="2722505777" sldId="410"/>
            <ac:spMk id="495" creationId="{D4B91672-7CE7-4DE1-8D89-A1AD13CBE9C5}"/>
          </ac:spMkLst>
        </pc:spChg>
        <pc:spChg chg="mod">
          <ac:chgData name="hassan MH" userId="84cd2103f36ef0dc" providerId="LiveId" clId="{503E8875-88F6-4C29-BD5A-496F9A349BB6}" dt="2022-04-24T15:37:52.179" v="1478"/>
          <ac:spMkLst>
            <pc:docMk/>
            <pc:sldMk cId="2722505777" sldId="410"/>
            <ac:spMk id="496" creationId="{CA764FE2-89C2-4C25-9DD6-95DD7FC3A973}"/>
          </ac:spMkLst>
        </pc:spChg>
        <pc:spChg chg="mod">
          <ac:chgData name="hassan MH" userId="84cd2103f36ef0dc" providerId="LiveId" clId="{503E8875-88F6-4C29-BD5A-496F9A349BB6}" dt="2022-04-24T15:37:52.179" v="1478"/>
          <ac:spMkLst>
            <pc:docMk/>
            <pc:sldMk cId="2722505777" sldId="410"/>
            <ac:spMk id="497" creationId="{AE5C4D4C-82DB-46AE-9C43-D622B61AB90E}"/>
          </ac:spMkLst>
        </pc:spChg>
        <pc:spChg chg="mod">
          <ac:chgData name="hassan MH" userId="84cd2103f36ef0dc" providerId="LiveId" clId="{503E8875-88F6-4C29-BD5A-496F9A349BB6}" dt="2022-04-24T15:37:52.179" v="1478"/>
          <ac:spMkLst>
            <pc:docMk/>
            <pc:sldMk cId="2722505777" sldId="410"/>
            <ac:spMk id="498" creationId="{3FB5B1C5-44DC-4AB6-A218-61770C44F6E4}"/>
          </ac:spMkLst>
        </pc:spChg>
        <pc:spChg chg="mod">
          <ac:chgData name="hassan MH" userId="84cd2103f36ef0dc" providerId="LiveId" clId="{503E8875-88F6-4C29-BD5A-496F9A349BB6}" dt="2022-04-24T15:37:52.179" v="1478"/>
          <ac:spMkLst>
            <pc:docMk/>
            <pc:sldMk cId="2722505777" sldId="410"/>
            <ac:spMk id="499" creationId="{528AA253-780A-4A93-9B08-DB35B56D2DC5}"/>
          </ac:spMkLst>
        </pc:spChg>
        <pc:spChg chg="mod">
          <ac:chgData name="hassan MH" userId="84cd2103f36ef0dc" providerId="LiveId" clId="{503E8875-88F6-4C29-BD5A-496F9A349BB6}" dt="2022-04-24T15:37:52.179" v="1478"/>
          <ac:spMkLst>
            <pc:docMk/>
            <pc:sldMk cId="2722505777" sldId="410"/>
            <ac:spMk id="500" creationId="{CC2D0868-E13A-486A-9AD8-74D8D665B650}"/>
          </ac:spMkLst>
        </pc:spChg>
        <pc:spChg chg="mod">
          <ac:chgData name="hassan MH" userId="84cd2103f36ef0dc" providerId="LiveId" clId="{503E8875-88F6-4C29-BD5A-496F9A349BB6}" dt="2022-04-24T15:37:52.179" v="1478"/>
          <ac:spMkLst>
            <pc:docMk/>
            <pc:sldMk cId="2722505777" sldId="410"/>
            <ac:spMk id="506" creationId="{DDF6D40D-D88B-46AA-8202-82B85F5B3800}"/>
          </ac:spMkLst>
        </pc:spChg>
        <pc:spChg chg="mod">
          <ac:chgData name="hassan MH" userId="84cd2103f36ef0dc" providerId="LiveId" clId="{503E8875-88F6-4C29-BD5A-496F9A349BB6}" dt="2022-04-24T15:37:52.179" v="1478"/>
          <ac:spMkLst>
            <pc:docMk/>
            <pc:sldMk cId="2722505777" sldId="410"/>
            <ac:spMk id="507" creationId="{68C4D244-36BD-47F1-88A4-D82E4B36EE4D}"/>
          </ac:spMkLst>
        </pc:spChg>
        <pc:spChg chg="mod">
          <ac:chgData name="hassan MH" userId="84cd2103f36ef0dc" providerId="LiveId" clId="{503E8875-88F6-4C29-BD5A-496F9A349BB6}" dt="2022-04-24T15:37:52.179" v="1478"/>
          <ac:spMkLst>
            <pc:docMk/>
            <pc:sldMk cId="2722505777" sldId="410"/>
            <ac:spMk id="508" creationId="{991D782C-4542-4449-B25C-738C004A3962}"/>
          </ac:spMkLst>
        </pc:spChg>
        <pc:spChg chg="mod">
          <ac:chgData name="hassan MH" userId="84cd2103f36ef0dc" providerId="LiveId" clId="{503E8875-88F6-4C29-BD5A-496F9A349BB6}" dt="2022-04-24T15:37:52.179" v="1478"/>
          <ac:spMkLst>
            <pc:docMk/>
            <pc:sldMk cId="2722505777" sldId="410"/>
            <ac:spMk id="509" creationId="{591573F0-8745-4801-A8AA-D99D6B848B91}"/>
          </ac:spMkLst>
        </pc:spChg>
        <pc:spChg chg="mod">
          <ac:chgData name="hassan MH" userId="84cd2103f36ef0dc" providerId="LiveId" clId="{503E8875-88F6-4C29-BD5A-496F9A349BB6}" dt="2022-04-24T15:37:52.179" v="1478"/>
          <ac:spMkLst>
            <pc:docMk/>
            <pc:sldMk cId="2722505777" sldId="410"/>
            <ac:spMk id="510" creationId="{306F737E-F43F-40D7-9BDF-5A809A8C8167}"/>
          </ac:spMkLst>
        </pc:spChg>
        <pc:spChg chg="mod">
          <ac:chgData name="hassan MH" userId="84cd2103f36ef0dc" providerId="LiveId" clId="{503E8875-88F6-4C29-BD5A-496F9A349BB6}" dt="2022-04-24T15:37:52.179" v="1478"/>
          <ac:spMkLst>
            <pc:docMk/>
            <pc:sldMk cId="2722505777" sldId="410"/>
            <ac:spMk id="511" creationId="{5EAD9311-6B6E-4D58-881E-15A318E33A02}"/>
          </ac:spMkLst>
        </pc:spChg>
        <pc:spChg chg="mod">
          <ac:chgData name="hassan MH" userId="84cd2103f36ef0dc" providerId="LiveId" clId="{503E8875-88F6-4C29-BD5A-496F9A349BB6}" dt="2022-04-24T15:37:52.179" v="1478"/>
          <ac:spMkLst>
            <pc:docMk/>
            <pc:sldMk cId="2722505777" sldId="410"/>
            <ac:spMk id="513" creationId="{E285A2EB-D31E-4BAB-9136-62401C0D1DAB}"/>
          </ac:spMkLst>
        </pc:spChg>
        <pc:spChg chg="mod">
          <ac:chgData name="hassan MH" userId="84cd2103f36ef0dc" providerId="LiveId" clId="{503E8875-88F6-4C29-BD5A-496F9A349BB6}" dt="2022-04-24T15:37:52.179" v="1478"/>
          <ac:spMkLst>
            <pc:docMk/>
            <pc:sldMk cId="2722505777" sldId="410"/>
            <ac:spMk id="514" creationId="{1AB25B21-7ED6-4B26-A71A-6538952C58FA}"/>
          </ac:spMkLst>
        </pc:spChg>
        <pc:spChg chg="mod">
          <ac:chgData name="hassan MH" userId="84cd2103f36ef0dc" providerId="LiveId" clId="{503E8875-88F6-4C29-BD5A-496F9A349BB6}" dt="2022-04-24T15:37:52.179" v="1478"/>
          <ac:spMkLst>
            <pc:docMk/>
            <pc:sldMk cId="2722505777" sldId="410"/>
            <ac:spMk id="515" creationId="{4EBAB765-394D-403A-AB8B-518CA85B9733}"/>
          </ac:spMkLst>
        </pc:spChg>
        <pc:spChg chg="mod">
          <ac:chgData name="hassan MH" userId="84cd2103f36ef0dc" providerId="LiveId" clId="{503E8875-88F6-4C29-BD5A-496F9A349BB6}" dt="2022-04-24T15:37:52.179" v="1478"/>
          <ac:spMkLst>
            <pc:docMk/>
            <pc:sldMk cId="2722505777" sldId="410"/>
            <ac:spMk id="516" creationId="{35D1C72E-1311-4F19-A559-9927E48176AA}"/>
          </ac:spMkLst>
        </pc:spChg>
        <pc:spChg chg="mod">
          <ac:chgData name="hassan MH" userId="84cd2103f36ef0dc" providerId="LiveId" clId="{503E8875-88F6-4C29-BD5A-496F9A349BB6}" dt="2022-04-24T15:37:52.179" v="1478"/>
          <ac:spMkLst>
            <pc:docMk/>
            <pc:sldMk cId="2722505777" sldId="410"/>
            <ac:spMk id="517" creationId="{7AEAC5A4-031A-441F-9438-2B48C3C4B1EF}"/>
          </ac:spMkLst>
        </pc:spChg>
        <pc:spChg chg="mod">
          <ac:chgData name="hassan MH" userId="84cd2103f36ef0dc" providerId="LiveId" clId="{503E8875-88F6-4C29-BD5A-496F9A349BB6}" dt="2022-04-24T15:37:52.179" v="1478"/>
          <ac:spMkLst>
            <pc:docMk/>
            <pc:sldMk cId="2722505777" sldId="410"/>
            <ac:spMk id="518" creationId="{C8F8E338-D42C-40E6-909E-9AA7EC47BFB1}"/>
          </ac:spMkLst>
        </pc:spChg>
        <pc:spChg chg="mod">
          <ac:chgData name="hassan MH" userId="84cd2103f36ef0dc" providerId="LiveId" clId="{503E8875-88F6-4C29-BD5A-496F9A349BB6}" dt="2022-04-24T15:37:52.179" v="1478"/>
          <ac:spMkLst>
            <pc:docMk/>
            <pc:sldMk cId="2722505777" sldId="410"/>
            <ac:spMk id="519" creationId="{8D8019F1-147D-46AE-9012-DF4865C0129C}"/>
          </ac:spMkLst>
        </pc:spChg>
        <pc:spChg chg="mod">
          <ac:chgData name="hassan MH" userId="84cd2103f36ef0dc" providerId="LiveId" clId="{503E8875-88F6-4C29-BD5A-496F9A349BB6}" dt="2022-04-24T15:37:52.179" v="1478"/>
          <ac:spMkLst>
            <pc:docMk/>
            <pc:sldMk cId="2722505777" sldId="410"/>
            <ac:spMk id="520" creationId="{14C2F454-CB43-4ADC-A7A1-80F649D91717}"/>
          </ac:spMkLst>
        </pc:spChg>
        <pc:spChg chg="mod">
          <ac:chgData name="hassan MH" userId="84cd2103f36ef0dc" providerId="LiveId" clId="{503E8875-88F6-4C29-BD5A-496F9A349BB6}" dt="2022-04-24T15:37:52.179" v="1478"/>
          <ac:spMkLst>
            <pc:docMk/>
            <pc:sldMk cId="2722505777" sldId="410"/>
            <ac:spMk id="521" creationId="{83BA5399-A3F7-4023-B74C-347CB703EF39}"/>
          </ac:spMkLst>
        </pc:spChg>
        <pc:spChg chg="mod">
          <ac:chgData name="hassan MH" userId="84cd2103f36ef0dc" providerId="LiveId" clId="{503E8875-88F6-4C29-BD5A-496F9A349BB6}" dt="2022-04-24T15:37:52.179" v="1478"/>
          <ac:spMkLst>
            <pc:docMk/>
            <pc:sldMk cId="2722505777" sldId="410"/>
            <ac:spMk id="522" creationId="{4CCD6090-FC27-48E3-BA0F-1097B9DEB523}"/>
          </ac:spMkLst>
        </pc:spChg>
        <pc:spChg chg="mod">
          <ac:chgData name="hassan MH" userId="84cd2103f36ef0dc" providerId="LiveId" clId="{503E8875-88F6-4C29-BD5A-496F9A349BB6}" dt="2022-04-24T15:37:52.179" v="1478"/>
          <ac:spMkLst>
            <pc:docMk/>
            <pc:sldMk cId="2722505777" sldId="410"/>
            <ac:spMk id="523" creationId="{DE3DC1BE-595C-4BF7-A1D5-1950E656BAE4}"/>
          </ac:spMkLst>
        </pc:spChg>
        <pc:spChg chg="mod">
          <ac:chgData name="hassan MH" userId="84cd2103f36ef0dc" providerId="LiveId" clId="{503E8875-88F6-4C29-BD5A-496F9A349BB6}" dt="2022-04-24T15:37:52.179" v="1478"/>
          <ac:spMkLst>
            <pc:docMk/>
            <pc:sldMk cId="2722505777" sldId="410"/>
            <ac:spMk id="524" creationId="{29F30522-10D9-45C7-B8C9-4F2D9168EA83}"/>
          </ac:spMkLst>
        </pc:spChg>
        <pc:spChg chg="mod">
          <ac:chgData name="hassan MH" userId="84cd2103f36ef0dc" providerId="LiveId" clId="{503E8875-88F6-4C29-BD5A-496F9A349BB6}" dt="2022-04-24T15:37:52.179" v="1478"/>
          <ac:spMkLst>
            <pc:docMk/>
            <pc:sldMk cId="2722505777" sldId="410"/>
            <ac:spMk id="525" creationId="{14459102-08BA-4119-B644-66812BD19C06}"/>
          </ac:spMkLst>
        </pc:spChg>
        <pc:spChg chg="mod">
          <ac:chgData name="hassan MH" userId="84cd2103f36ef0dc" providerId="LiveId" clId="{503E8875-88F6-4C29-BD5A-496F9A349BB6}" dt="2022-04-24T15:37:52.179" v="1478"/>
          <ac:spMkLst>
            <pc:docMk/>
            <pc:sldMk cId="2722505777" sldId="410"/>
            <ac:spMk id="526" creationId="{10873EFC-24C9-4A1F-AAE7-FDEBFE77848A}"/>
          </ac:spMkLst>
        </pc:spChg>
        <pc:spChg chg="mod">
          <ac:chgData name="hassan MH" userId="84cd2103f36ef0dc" providerId="LiveId" clId="{503E8875-88F6-4C29-BD5A-496F9A349BB6}" dt="2022-04-24T15:37:52.179" v="1478"/>
          <ac:spMkLst>
            <pc:docMk/>
            <pc:sldMk cId="2722505777" sldId="410"/>
            <ac:spMk id="527" creationId="{675DF401-883A-4B62-8A8C-89E8328F087B}"/>
          </ac:spMkLst>
        </pc:spChg>
        <pc:spChg chg="mod">
          <ac:chgData name="hassan MH" userId="84cd2103f36ef0dc" providerId="LiveId" clId="{503E8875-88F6-4C29-BD5A-496F9A349BB6}" dt="2022-04-24T15:37:52.179" v="1478"/>
          <ac:spMkLst>
            <pc:docMk/>
            <pc:sldMk cId="2722505777" sldId="410"/>
            <ac:spMk id="528" creationId="{4CA54F6F-15E9-4C15-95A1-B401AEE4C112}"/>
          </ac:spMkLst>
        </pc:spChg>
        <pc:spChg chg="mod">
          <ac:chgData name="hassan MH" userId="84cd2103f36ef0dc" providerId="LiveId" clId="{503E8875-88F6-4C29-BD5A-496F9A349BB6}" dt="2022-04-24T15:37:52.179" v="1478"/>
          <ac:spMkLst>
            <pc:docMk/>
            <pc:sldMk cId="2722505777" sldId="410"/>
            <ac:spMk id="529" creationId="{0A66B62B-43D1-406F-A1D3-2DB8B17B64C2}"/>
          </ac:spMkLst>
        </pc:spChg>
        <pc:spChg chg="mod">
          <ac:chgData name="hassan MH" userId="84cd2103f36ef0dc" providerId="LiveId" clId="{503E8875-88F6-4C29-BD5A-496F9A349BB6}" dt="2022-04-24T15:37:52.179" v="1478"/>
          <ac:spMkLst>
            <pc:docMk/>
            <pc:sldMk cId="2722505777" sldId="410"/>
            <ac:spMk id="530" creationId="{756E9015-0E91-49FA-BDC1-35CA2DA03FBB}"/>
          </ac:spMkLst>
        </pc:spChg>
        <pc:spChg chg="mod">
          <ac:chgData name="hassan MH" userId="84cd2103f36ef0dc" providerId="LiveId" clId="{503E8875-88F6-4C29-BD5A-496F9A349BB6}" dt="2022-04-24T15:37:52.179" v="1478"/>
          <ac:spMkLst>
            <pc:docMk/>
            <pc:sldMk cId="2722505777" sldId="410"/>
            <ac:spMk id="531" creationId="{D64464E1-C005-49FB-85BE-159D418EDDAD}"/>
          </ac:spMkLst>
        </pc:spChg>
        <pc:spChg chg="mod">
          <ac:chgData name="hassan MH" userId="84cd2103f36ef0dc" providerId="LiveId" clId="{503E8875-88F6-4C29-BD5A-496F9A349BB6}" dt="2022-04-24T15:37:52.179" v="1478"/>
          <ac:spMkLst>
            <pc:docMk/>
            <pc:sldMk cId="2722505777" sldId="410"/>
            <ac:spMk id="532" creationId="{12D99E18-B1E4-4194-BD6B-682E2F6EB6F9}"/>
          </ac:spMkLst>
        </pc:spChg>
        <pc:spChg chg="mod">
          <ac:chgData name="hassan MH" userId="84cd2103f36ef0dc" providerId="LiveId" clId="{503E8875-88F6-4C29-BD5A-496F9A349BB6}" dt="2022-04-24T15:37:52.179" v="1478"/>
          <ac:spMkLst>
            <pc:docMk/>
            <pc:sldMk cId="2722505777" sldId="410"/>
            <ac:spMk id="533" creationId="{39BF96A7-1878-4C2A-B58C-27B85924E99E}"/>
          </ac:spMkLst>
        </pc:spChg>
        <pc:spChg chg="mod">
          <ac:chgData name="hassan MH" userId="84cd2103f36ef0dc" providerId="LiveId" clId="{503E8875-88F6-4C29-BD5A-496F9A349BB6}" dt="2022-04-24T15:37:52.179" v="1478"/>
          <ac:spMkLst>
            <pc:docMk/>
            <pc:sldMk cId="2722505777" sldId="410"/>
            <ac:spMk id="534" creationId="{578C4FA7-61FC-43E9-9343-F1BC11A93A0F}"/>
          </ac:spMkLst>
        </pc:spChg>
        <pc:spChg chg="mod">
          <ac:chgData name="hassan MH" userId="84cd2103f36ef0dc" providerId="LiveId" clId="{503E8875-88F6-4C29-BD5A-496F9A349BB6}" dt="2022-04-24T15:37:52.179" v="1478"/>
          <ac:spMkLst>
            <pc:docMk/>
            <pc:sldMk cId="2722505777" sldId="410"/>
            <ac:spMk id="535" creationId="{66A79145-4AEB-4D2B-92EF-E7B8FFBFD7C8}"/>
          </ac:spMkLst>
        </pc:spChg>
        <pc:spChg chg="mod">
          <ac:chgData name="hassan MH" userId="84cd2103f36ef0dc" providerId="LiveId" clId="{503E8875-88F6-4C29-BD5A-496F9A349BB6}" dt="2022-04-24T15:37:52.179" v="1478"/>
          <ac:spMkLst>
            <pc:docMk/>
            <pc:sldMk cId="2722505777" sldId="410"/>
            <ac:spMk id="536" creationId="{932C012C-0A80-47D0-AF43-FD6495B90C25}"/>
          </ac:spMkLst>
        </pc:spChg>
        <pc:spChg chg="mod">
          <ac:chgData name="hassan MH" userId="84cd2103f36ef0dc" providerId="LiveId" clId="{503E8875-88F6-4C29-BD5A-496F9A349BB6}" dt="2022-04-24T15:37:52.179" v="1478"/>
          <ac:spMkLst>
            <pc:docMk/>
            <pc:sldMk cId="2722505777" sldId="410"/>
            <ac:spMk id="537" creationId="{8459ED91-0D32-4E24-9BAC-6A654C66B643}"/>
          </ac:spMkLst>
        </pc:spChg>
        <pc:spChg chg="mod">
          <ac:chgData name="hassan MH" userId="84cd2103f36ef0dc" providerId="LiveId" clId="{503E8875-88F6-4C29-BD5A-496F9A349BB6}" dt="2022-04-24T15:37:52.179" v="1478"/>
          <ac:spMkLst>
            <pc:docMk/>
            <pc:sldMk cId="2722505777" sldId="410"/>
            <ac:spMk id="538" creationId="{551A248B-49D4-4457-A4B7-ABB562B9B762}"/>
          </ac:spMkLst>
        </pc:spChg>
        <pc:spChg chg="mod">
          <ac:chgData name="hassan MH" userId="84cd2103f36ef0dc" providerId="LiveId" clId="{503E8875-88F6-4C29-BD5A-496F9A349BB6}" dt="2022-04-24T15:39:09.552" v="1498"/>
          <ac:spMkLst>
            <pc:docMk/>
            <pc:sldMk cId="2722505777" sldId="410"/>
            <ac:spMk id="541" creationId="{7584F617-542F-4B4E-9171-44665FC47F2C}"/>
          </ac:spMkLst>
        </pc:spChg>
        <pc:spChg chg="mod">
          <ac:chgData name="hassan MH" userId="84cd2103f36ef0dc" providerId="LiveId" clId="{503E8875-88F6-4C29-BD5A-496F9A349BB6}" dt="2022-04-24T15:39:09.552" v="1498"/>
          <ac:spMkLst>
            <pc:docMk/>
            <pc:sldMk cId="2722505777" sldId="410"/>
            <ac:spMk id="542" creationId="{8C85A814-77F8-45BD-88D6-6A91D27176C3}"/>
          </ac:spMkLst>
        </pc:spChg>
        <pc:spChg chg="mod">
          <ac:chgData name="hassan MH" userId="84cd2103f36ef0dc" providerId="LiveId" clId="{503E8875-88F6-4C29-BD5A-496F9A349BB6}" dt="2022-04-24T15:39:09.552" v="1498"/>
          <ac:spMkLst>
            <pc:docMk/>
            <pc:sldMk cId="2722505777" sldId="410"/>
            <ac:spMk id="545" creationId="{F47170AD-A181-4BE8-8049-B43D6F048320}"/>
          </ac:spMkLst>
        </pc:spChg>
        <pc:spChg chg="mod">
          <ac:chgData name="hassan MH" userId="84cd2103f36ef0dc" providerId="LiveId" clId="{503E8875-88F6-4C29-BD5A-496F9A349BB6}" dt="2022-04-24T15:39:09.552" v="1498"/>
          <ac:spMkLst>
            <pc:docMk/>
            <pc:sldMk cId="2722505777" sldId="410"/>
            <ac:spMk id="549" creationId="{D37ED47C-55E6-4872-9ACC-3BF394B32E68}"/>
          </ac:spMkLst>
        </pc:spChg>
        <pc:spChg chg="mod">
          <ac:chgData name="hassan MH" userId="84cd2103f36ef0dc" providerId="LiveId" clId="{503E8875-88F6-4C29-BD5A-496F9A349BB6}" dt="2022-04-24T15:39:09.552" v="1498"/>
          <ac:spMkLst>
            <pc:docMk/>
            <pc:sldMk cId="2722505777" sldId="410"/>
            <ac:spMk id="550" creationId="{AE8AD9C5-2C7D-4A22-B10F-D914AF48805F}"/>
          </ac:spMkLst>
        </pc:spChg>
        <pc:spChg chg="mod">
          <ac:chgData name="hassan MH" userId="84cd2103f36ef0dc" providerId="LiveId" clId="{503E8875-88F6-4C29-BD5A-496F9A349BB6}" dt="2022-04-24T15:39:09.552" v="1498"/>
          <ac:spMkLst>
            <pc:docMk/>
            <pc:sldMk cId="2722505777" sldId="410"/>
            <ac:spMk id="551" creationId="{20245A2E-49F6-4406-97A5-EACBF28E8813}"/>
          </ac:spMkLst>
        </pc:spChg>
        <pc:spChg chg="mod">
          <ac:chgData name="hassan MH" userId="84cd2103f36ef0dc" providerId="LiveId" clId="{503E8875-88F6-4C29-BD5A-496F9A349BB6}" dt="2022-04-24T15:39:09.552" v="1498"/>
          <ac:spMkLst>
            <pc:docMk/>
            <pc:sldMk cId="2722505777" sldId="410"/>
            <ac:spMk id="552" creationId="{5C0C9B84-7823-4036-888A-D7115043E688}"/>
          </ac:spMkLst>
        </pc:spChg>
        <pc:spChg chg="mod">
          <ac:chgData name="hassan MH" userId="84cd2103f36ef0dc" providerId="LiveId" clId="{503E8875-88F6-4C29-BD5A-496F9A349BB6}" dt="2022-04-24T15:39:09.552" v="1498"/>
          <ac:spMkLst>
            <pc:docMk/>
            <pc:sldMk cId="2722505777" sldId="410"/>
            <ac:spMk id="553" creationId="{E109C04E-D199-4016-A8FE-5ACD3ACA343B}"/>
          </ac:spMkLst>
        </pc:spChg>
        <pc:spChg chg="mod">
          <ac:chgData name="hassan MH" userId="84cd2103f36ef0dc" providerId="LiveId" clId="{503E8875-88F6-4C29-BD5A-496F9A349BB6}" dt="2022-04-24T15:39:09.552" v="1498"/>
          <ac:spMkLst>
            <pc:docMk/>
            <pc:sldMk cId="2722505777" sldId="410"/>
            <ac:spMk id="554" creationId="{EBDEBAF3-83F7-47C7-A50C-1DC5D85734AD}"/>
          </ac:spMkLst>
        </pc:spChg>
        <pc:spChg chg="mod">
          <ac:chgData name="hassan MH" userId="84cd2103f36ef0dc" providerId="LiveId" clId="{503E8875-88F6-4C29-BD5A-496F9A349BB6}" dt="2022-04-24T15:39:09.552" v="1498"/>
          <ac:spMkLst>
            <pc:docMk/>
            <pc:sldMk cId="2722505777" sldId="410"/>
            <ac:spMk id="555" creationId="{79314FE9-EEBE-4FE7-931F-E5A1325C2E1C}"/>
          </ac:spMkLst>
        </pc:spChg>
        <pc:spChg chg="mod">
          <ac:chgData name="hassan MH" userId="84cd2103f36ef0dc" providerId="LiveId" clId="{503E8875-88F6-4C29-BD5A-496F9A349BB6}" dt="2022-04-24T15:39:09.552" v="1498"/>
          <ac:spMkLst>
            <pc:docMk/>
            <pc:sldMk cId="2722505777" sldId="410"/>
            <ac:spMk id="557" creationId="{4A53BC40-8074-48E0-BBB8-3F47690A7EAB}"/>
          </ac:spMkLst>
        </pc:spChg>
        <pc:spChg chg="mod">
          <ac:chgData name="hassan MH" userId="84cd2103f36ef0dc" providerId="LiveId" clId="{503E8875-88F6-4C29-BD5A-496F9A349BB6}" dt="2022-04-24T15:39:09.552" v="1498"/>
          <ac:spMkLst>
            <pc:docMk/>
            <pc:sldMk cId="2722505777" sldId="410"/>
            <ac:spMk id="559" creationId="{F28DDB38-C574-41E0-A417-686AB22933B3}"/>
          </ac:spMkLst>
        </pc:spChg>
        <pc:spChg chg="mod">
          <ac:chgData name="hassan MH" userId="84cd2103f36ef0dc" providerId="LiveId" clId="{503E8875-88F6-4C29-BD5A-496F9A349BB6}" dt="2022-04-24T15:39:09.552" v="1498"/>
          <ac:spMkLst>
            <pc:docMk/>
            <pc:sldMk cId="2722505777" sldId="410"/>
            <ac:spMk id="560" creationId="{815C5BA5-FEBA-488D-AAE3-AB6911DEC56C}"/>
          </ac:spMkLst>
        </pc:spChg>
        <pc:spChg chg="mod">
          <ac:chgData name="hassan MH" userId="84cd2103f36ef0dc" providerId="LiveId" clId="{503E8875-88F6-4C29-BD5A-496F9A349BB6}" dt="2022-04-24T15:39:09.552" v="1498"/>
          <ac:spMkLst>
            <pc:docMk/>
            <pc:sldMk cId="2722505777" sldId="410"/>
            <ac:spMk id="561" creationId="{1B728DF6-4F5D-4C3F-A26D-A4A87C3A71EB}"/>
          </ac:spMkLst>
        </pc:spChg>
        <pc:spChg chg="mod">
          <ac:chgData name="hassan MH" userId="84cd2103f36ef0dc" providerId="LiveId" clId="{503E8875-88F6-4C29-BD5A-496F9A349BB6}" dt="2022-04-24T15:39:09.552" v="1498"/>
          <ac:spMkLst>
            <pc:docMk/>
            <pc:sldMk cId="2722505777" sldId="410"/>
            <ac:spMk id="562" creationId="{ECB37B5B-89AA-4BA4-A18B-C229004FC83D}"/>
          </ac:spMkLst>
        </pc:spChg>
        <pc:spChg chg="mod">
          <ac:chgData name="hassan MH" userId="84cd2103f36ef0dc" providerId="LiveId" clId="{503E8875-88F6-4C29-BD5A-496F9A349BB6}" dt="2022-04-24T15:39:09.552" v="1498"/>
          <ac:spMkLst>
            <pc:docMk/>
            <pc:sldMk cId="2722505777" sldId="410"/>
            <ac:spMk id="563" creationId="{0367844B-5E9B-4113-8B08-81591FC08506}"/>
          </ac:spMkLst>
        </pc:spChg>
        <pc:spChg chg="mod">
          <ac:chgData name="hassan MH" userId="84cd2103f36ef0dc" providerId="LiveId" clId="{503E8875-88F6-4C29-BD5A-496F9A349BB6}" dt="2022-04-24T15:39:09.552" v="1498"/>
          <ac:spMkLst>
            <pc:docMk/>
            <pc:sldMk cId="2722505777" sldId="410"/>
            <ac:spMk id="564" creationId="{1862E295-41A1-4AB5-976E-BB5F89949A9C}"/>
          </ac:spMkLst>
        </pc:spChg>
        <pc:spChg chg="mod">
          <ac:chgData name="hassan MH" userId="84cd2103f36ef0dc" providerId="LiveId" clId="{503E8875-88F6-4C29-BD5A-496F9A349BB6}" dt="2022-04-24T15:39:09.552" v="1498"/>
          <ac:spMkLst>
            <pc:docMk/>
            <pc:sldMk cId="2722505777" sldId="410"/>
            <ac:spMk id="565" creationId="{3CCD7F8D-EC84-4965-BBED-3B3759167C4F}"/>
          </ac:spMkLst>
        </pc:spChg>
        <pc:spChg chg="mod">
          <ac:chgData name="hassan MH" userId="84cd2103f36ef0dc" providerId="LiveId" clId="{503E8875-88F6-4C29-BD5A-496F9A349BB6}" dt="2022-04-24T15:39:09.552" v="1498"/>
          <ac:spMkLst>
            <pc:docMk/>
            <pc:sldMk cId="2722505777" sldId="410"/>
            <ac:spMk id="566" creationId="{9BF6FFA2-D2B4-4A71-9831-8E0DCFF4E44A}"/>
          </ac:spMkLst>
        </pc:spChg>
        <pc:spChg chg="mod">
          <ac:chgData name="hassan MH" userId="84cd2103f36ef0dc" providerId="LiveId" clId="{503E8875-88F6-4C29-BD5A-496F9A349BB6}" dt="2022-04-24T15:39:09.552" v="1498"/>
          <ac:spMkLst>
            <pc:docMk/>
            <pc:sldMk cId="2722505777" sldId="410"/>
            <ac:spMk id="567" creationId="{3186492B-CFD4-426F-94D7-F945D5D10F4C}"/>
          </ac:spMkLst>
        </pc:spChg>
        <pc:spChg chg="mod">
          <ac:chgData name="hassan MH" userId="84cd2103f36ef0dc" providerId="LiveId" clId="{503E8875-88F6-4C29-BD5A-496F9A349BB6}" dt="2022-04-24T15:39:09.552" v="1498"/>
          <ac:spMkLst>
            <pc:docMk/>
            <pc:sldMk cId="2722505777" sldId="410"/>
            <ac:spMk id="568" creationId="{A6FB51B8-A2C7-48CE-9209-37DFC1088300}"/>
          </ac:spMkLst>
        </pc:spChg>
        <pc:spChg chg="mod">
          <ac:chgData name="hassan MH" userId="84cd2103f36ef0dc" providerId="LiveId" clId="{503E8875-88F6-4C29-BD5A-496F9A349BB6}" dt="2022-04-24T15:39:09.552" v="1498"/>
          <ac:spMkLst>
            <pc:docMk/>
            <pc:sldMk cId="2722505777" sldId="410"/>
            <ac:spMk id="569" creationId="{8A5AE054-EE0F-487E-92C0-8B59A2ABC948}"/>
          </ac:spMkLst>
        </pc:spChg>
        <pc:spChg chg="mod">
          <ac:chgData name="hassan MH" userId="84cd2103f36ef0dc" providerId="LiveId" clId="{503E8875-88F6-4C29-BD5A-496F9A349BB6}" dt="2022-04-24T15:39:09.552" v="1498"/>
          <ac:spMkLst>
            <pc:docMk/>
            <pc:sldMk cId="2722505777" sldId="410"/>
            <ac:spMk id="570" creationId="{2D4B29E4-6263-4F87-8DB2-AB552A0FBFB6}"/>
          </ac:spMkLst>
        </pc:spChg>
        <pc:spChg chg="mod">
          <ac:chgData name="hassan MH" userId="84cd2103f36ef0dc" providerId="LiveId" clId="{503E8875-88F6-4C29-BD5A-496F9A349BB6}" dt="2022-04-24T15:39:09.552" v="1498"/>
          <ac:spMkLst>
            <pc:docMk/>
            <pc:sldMk cId="2722505777" sldId="410"/>
            <ac:spMk id="571" creationId="{766D56ED-7F59-483F-A015-9E94AB5B8002}"/>
          </ac:spMkLst>
        </pc:spChg>
        <pc:spChg chg="mod">
          <ac:chgData name="hassan MH" userId="84cd2103f36ef0dc" providerId="LiveId" clId="{503E8875-88F6-4C29-BD5A-496F9A349BB6}" dt="2022-04-24T15:39:09.552" v="1498"/>
          <ac:spMkLst>
            <pc:docMk/>
            <pc:sldMk cId="2722505777" sldId="410"/>
            <ac:spMk id="572" creationId="{6FFCF692-128E-44AE-841A-37CE3EBDEF34}"/>
          </ac:spMkLst>
        </pc:spChg>
        <pc:spChg chg="mod">
          <ac:chgData name="hassan MH" userId="84cd2103f36ef0dc" providerId="LiveId" clId="{503E8875-88F6-4C29-BD5A-496F9A349BB6}" dt="2022-04-24T15:39:09.552" v="1498"/>
          <ac:spMkLst>
            <pc:docMk/>
            <pc:sldMk cId="2722505777" sldId="410"/>
            <ac:spMk id="575" creationId="{44C0DF27-BE14-4069-A960-F4EE38AC4527}"/>
          </ac:spMkLst>
        </pc:spChg>
        <pc:spChg chg="mod">
          <ac:chgData name="hassan MH" userId="84cd2103f36ef0dc" providerId="LiveId" clId="{503E8875-88F6-4C29-BD5A-496F9A349BB6}" dt="2022-04-24T15:39:09.552" v="1498"/>
          <ac:spMkLst>
            <pc:docMk/>
            <pc:sldMk cId="2722505777" sldId="410"/>
            <ac:spMk id="576" creationId="{0008870A-601F-4A91-A286-722B95DE739E}"/>
          </ac:spMkLst>
        </pc:spChg>
        <pc:spChg chg="mod">
          <ac:chgData name="hassan MH" userId="84cd2103f36ef0dc" providerId="LiveId" clId="{503E8875-88F6-4C29-BD5A-496F9A349BB6}" dt="2022-04-24T15:39:09.552" v="1498"/>
          <ac:spMkLst>
            <pc:docMk/>
            <pc:sldMk cId="2722505777" sldId="410"/>
            <ac:spMk id="577" creationId="{79F40A1F-CCD5-4350-B0FF-9990C27AEEB4}"/>
          </ac:spMkLst>
        </pc:spChg>
        <pc:spChg chg="mod">
          <ac:chgData name="hassan MH" userId="84cd2103f36ef0dc" providerId="LiveId" clId="{503E8875-88F6-4C29-BD5A-496F9A349BB6}" dt="2022-04-24T15:39:09.552" v="1498"/>
          <ac:spMkLst>
            <pc:docMk/>
            <pc:sldMk cId="2722505777" sldId="410"/>
            <ac:spMk id="578" creationId="{FF4C4455-AAB3-4948-AAB9-9D7C8FBE2403}"/>
          </ac:spMkLst>
        </pc:spChg>
        <pc:spChg chg="mod">
          <ac:chgData name="hassan MH" userId="84cd2103f36ef0dc" providerId="LiveId" clId="{503E8875-88F6-4C29-BD5A-496F9A349BB6}" dt="2022-04-24T15:39:09.552" v="1498"/>
          <ac:spMkLst>
            <pc:docMk/>
            <pc:sldMk cId="2722505777" sldId="410"/>
            <ac:spMk id="579" creationId="{E3A4CDBD-D49E-48D0-B804-11D76EE18875}"/>
          </ac:spMkLst>
        </pc:spChg>
        <pc:spChg chg="mod">
          <ac:chgData name="hassan MH" userId="84cd2103f36ef0dc" providerId="LiveId" clId="{503E8875-88F6-4C29-BD5A-496F9A349BB6}" dt="2022-04-24T15:39:09.552" v="1498"/>
          <ac:spMkLst>
            <pc:docMk/>
            <pc:sldMk cId="2722505777" sldId="410"/>
            <ac:spMk id="580" creationId="{26C0E62E-C5BD-499C-BE1C-1A647DF3BD46}"/>
          </ac:spMkLst>
        </pc:spChg>
        <pc:spChg chg="mod">
          <ac:chgData name="hassan MH" userId="84cd2103f36ef0dc" providerId="LiveId" clId="{503E8875-88F6-4C29-BD5A-496F9A349BB6}" dt="2022-04-24T15:39:09.552" v="1498"/>
          <ac:spMkLst>
            <pc:docMk/>
            <pc:sldMk cId="2722505777" sldId="410"/>
            <ac:spMk id="583" creationId="{F4838375-19BA-4A23-B8DB-51071A3371D7}"/>
          </ac:spMkLst>
        </pc:spChg>
        <pc:spChg chg="mod">
          <ac:chgData name="hassan MH" userId="84cd2103f36ef0dc" providerId="LiveId" clId="{503E8875-88F6-4C29-BD5A-496F9A349BB6}" dt="2022-04-24T15:39:09.552" v="1498"/>
          <ac:spMkLst>
            <pc:docMk/>
            <pc:sldMk cId="2722505777" sldId="410"/>
            <ac:spMk id="585" creationId="{E76CF781-9663-4124-BC09-E45344FC87A4}"/>
          </ac:spMkLst>
        </pc:spChg>
        <pc:spChg chg="mod">
          <ac:chgData name="hassan MH" userId="84cd2103f36ef0dc" providerId="LiveId" clId="{503E8875-88F6-4C29-BD5A-496F9A349BB6}" dt="2022-04-24T15:39:09.552" v="1498"/>
          <ac:spMkLst>
            <pc:docMk/>
            <pc:sldMk cId="2722505777" sldId="410"/>
            <ac:spMk id="586" creationId="{23B5C65C-3CEA-49EB-B2B0-0F29860FCB16}"/>
          </ac:spMkLst>
        </pc:spChg>
        <pc:spChg chg="mod">
          <ac:chgData name="hassan MH" userId="84cd2103f36ef0dc" providerId="LiveId" clId="{503E8875-88F6-4C29-BD5A-496F9A349BB6}" dt="2022-04-24T15:39:09.552" v="1498"/>
          <ac:spMkLst>
            <pc:docMk/>
            <pc:sldMk cId="2722505777" sldId="410"/>
            <ac:spMk id="587" creationId="{C46234B6-E74B-4B81-B3CC-09CE746E3421}"/>
          </ac:spMkLst>
        </pc:spChg>
        <pc:spChg chg="mod">
          <ac:chgData name="hassan MH" userId="84cd2103f36ef0dc" providerId="LiveId" clId="{503E8875-88F6-4C29-BD5A-496F9A349BB6}" dt="2022-04-24T15:39:09.552" v="1498"/>
          <ac:spMkLst>
            <pc:docMk/>
            <pc:sldMk cId="2722505777" sldId="410"/>
            <ac:spMk id="588" creationId="{778BAC5B-EAB9-4B61-B4B8-C6222578AB46}"/>
          </ac:spMkLst>
        </pc:spChg>
        <pc:spChg chg="mod">
          <ac:chgData name="hassan MH" userId="84cd2103f36ef0dc" providerId="LiveId" clId="{503E8875-88F6-4C29-BD5A-496F9A349BB6}" dt="2022-04-24T15:39:09.552" v="1498"/>
          <ac:spMkLst>
            <pc:docMk/>
            <pc:sldMk cId="2722505777" sldId="410"/>
            <ac:spMk id="589" creationId="{CBD5DEC9-74EF-4CAF-8E51-377E93CEB6EF}"/>
          </ac:spMkLst>
        </pc:spChg>
        <pc:spChg chg="mod">
          <ac:chgData name="hassan MH" userId="84cd2103f36ef0dc" providerId="LiveId" clId="{503E8875-88F6-4C29-BD5A-496F9A349BB6}" dt="2022-04-24T15:39:09.552" v="1498"/>
          <ac:spMkLst>
            <pc:docMk/>
            <pc:sldMk cId="2722505777" sldId="410"/>
            <ac:spMk id="590" creationId="{0933DBF1-0A2F-4F23-A959-CE741DE3A841}"/>
          </ac:spMkLst>
        </pc:spChg>
        <pc:spChg chg="mod">
          <ac:chgData name="hassan MH" userId="84cd2103f36ef0dc" providerId="LiveId" clId="{503E8875-88F6-4C29-BD5A-496F9A349BB6}" dt="2022-04-24T15:39:09.552" v="1498"/>
          <ac:spMkLst>
            <pc:docMk/>
            <pc:sldMk cId="2722505777" sldId="410"/>
            <ac:spMk id="591" creationId="{A11E1C9E-2D52-457B-A824-10E6295C442C}"/>
          </ac:spMkLst>
        </pc:spChg>
        <pc:spChg chg="mod">
          <ac:chgData name="hassan MH" userId="84cd2103f36ef0dc" providerId="LiveId" clId="{503E8875-88F6-4C29-BD5A-496F9A349BB6}" dt="2022-04-24T15:39:09.552" v="1498"/>
          <ac:spMkLst>
            <pc:docMk/>
            <pc:sldMk cId="2722505777" sldId="410"/>
            <ac:spMk id="592" creationId="{6067DA5F-BEBE-4C67-8670-661D22E90022}"/>
          </ac:spMkLst>
        </pc:spChg>
        <pc:spChg chg="mod">
          <ac:chgData name="hassan MH" userId="84cd2103f36ef0dc" providerId="LiveId" clId="{503E8875-88F6-4C29-BD5A-496F9A349BB6}" dt="2022-04-24T15:39:09.552" v="1498"/>
          <ac:spMkLst>
            <pc:docMk/>
            <pc:sldMk cId="2722505777" sldId="410"/>
            <ac:spMk id="593" creationId="{D3AD65FF-7D7F-4B69-A7B5-F0E976A38E34}"/>
          </ac:spMkLst>
        </pc:spChg>
        <pc:spChg chg="mod">
          <ac:chgData name="hassan MH" userId="84cd2103f36ef0dc" providerId="LiveId" clId="{503E8875-88F6-4C29-BD5A-496F9A349BB6}" dt="2022-04-24T15:39:09.552" v="1498"/>
          <ac:spMkLst>
            <pc:docMk/>
            <pc:sldMk cId="2722505777" sldId="410"/>
            <ac:spMk id="594" creationId="{E3909967-AF17-4A64-9C53-BE5F31E086AA}"/>
          </ac:spMkLst>
        </pc:spChg>
        <pc:spChg chg="mod">
          <ac:chgData name="hassan MH" userId="84cd2103f36ef0dc" providerId="LiveId" clId="{503E8875-88F6-4C29-BD5A-496F9A349BB6}" dt="2022-04-24T15:39:09.552" v="1498"/>
          <ac:spMkLst>
            <pc:docMk/>
            <pc:sldMk cId="2722505777" sldId="410"/>
            <ac:spMk id="595" creationId="{917F85E2-D31B-4E5F-B44B-674505B30EA7}"/>
          </ac:spMkLst>
        </pc:spChg>
        <pc:grpChg chg="add mod">
          <ac:chgData name="hassan MH" userId="84cd2103f36ef0dc" providerId="LiveId" clId="{503E8875-88F6-4C29-BD5A-496F9A349BB6}" dt="2022-04-24T15:47:43.533" v="1600" actId="164"/>
          <ac:grpSpMkLst>
            <pc:docMk/>
            <pc:sldMk cId="2722505777" sldId="410"/>
            <ac:grpSpMk id="4" creationId="{2701484B-7163-4BC2-8813-CE2E21390F9A}"/>
          </ac:grpSpMkLst>
        </pc:grpChg>
        <pc:grpChg chg="del">
          <ac:chgData name="hassan MH" userId="84cd2103f36ef0dc" providerId="LiveId" clId="{503E8875-88F6-4C29-BD5A-496F9A349BB6}" dt="2022-04-24T15:37:51.210" v="1477" actId="478"/>
          <ac:grpSpMkLst>
            <pc:docMk/>
            <pc:sldMk cId="2722505777" sldId="410"/>
            <ac:grpSpMk id="120" creationId="{222528DB-F68F-4878-81E5-FC12C6E6FC78}"/>
          </ac:grpSpMkLst>
        </pc:grpChg>
        <pc:grpChg chg="mod ord">
          <ac:chgData name="hassan MH" userId="84cd2103f36ef0dc" providerId="LiveId" clId="{503E8875-88F6-4C29-BD5A-496F9A349BB6}" dt="2022-04-24T15:47:43.533" v="1600" actId="164"/>
          <ac:grpSpMkLst>
            <pc:docMk/>
            <pc:sldMk cId="2722505777" sldId="410"/>
            <ac:grpSpMk id="215" creationId="{B7EF4173-2AA4-4B20-984F-52AEFE41E50E}"/>
          </ac:grpSpMkLst>
        </pc:grpChg>
        <pc:grpChg chg="add del mod">
          <ac:chgData name="hassan MH" userId="84cd2103f36ef0dc" providerId="LiveId" clId="{503E8875-88F6-4C29-BD5A-496F9A349BB6}" dt="2022-04-24T15:47:18.912" v="1588" actId="21"/>
          <ac:grpSpMkLst>
            <pc:docMk/>
            <pc:sldMk cId="2722505777" sldId="410"/>
            <ac:grpSpMk id="289" creationId="{6064BB43-FE51-480D-9864-4F60018F4264}"/>
          </ac:grpSpMkLst>
        </pc:grpChg>
        <pc:grpChg chg="mod">
          <ac:chgData name="hassan MH" userId="84cd2103f36ef0dc" providerId="LiveId" clId="{503E8875-88F6-4C29-BD5A-496F9A349BB6}" dt="2022-04-24T15:37:52.179" v="1478"/>
          <ac:grpSpMkLst>
            <pc:docMk/>
            <pc:sldMk cId="2722505777" sldId="410"/>
            <ac:grpSpMk id="299" creationId="{9E70C32B-E840-4186-A02B-15EF3D3700E8}"/>
          </ac:grpSpMkLst>
        </pc:grpChg>
        <pc:grpChg chg="mod">
          <ac:chgData name="hassan MH" userId="84cd2103f36ef0dc" providerId="LiveId" clId="{503E8875-88F6-4C29-BD5A-496F9A349BB6}" dt="2022-04-24T15:37:52.179" v="1478"/>
          <ac:grpSpMkLst>
            <pc:docMk/>
            <pc:sldMk cId="2722505777" sldId="410"/>
            <ac:grpSpMk id="304" creationId="{7221FCAF-6E11-49E3-88C0-36EA7D520EE9}"/>
          </ac:grpSpMkLst>
        </pc:grpChg>
        <pc:grpChg chg="mod">
          <ac:chgData name="hassan MH" userId="84cd2103f36ef0dc" providerId="LiveId" clId="{503E8875-88F6-4C29-BD5A-496F9A349BB6}" dt="2022-04-24T15:37:52.179" v="1478"/>
          <ac:grpSpMkLst>
            <pc:docMk/>
            <pc:sldMk cId="2722505777" sldId="410"/>
            <ac:grpSpMk id="317" creationId="{644129F6-4C7D-4EBC-B8D6-399790418F7E}"/>
          </ac:grpSpMkLst>
        </pc:grpChg>
        <pc:grpChg chg="mod">
          <ac:chgData name="hassan MH" userId="84cd2103f36ef0dc" providerId="LiveId" clId="{503E8875-88F6-4C29-BD5A-496F9A349BB6}" dt="2022-04-24T15:37:52.179" v="1478"/>
          <ac:grpSpMkLst>
            <pc:docMk/>
            <pc:sldMk cId="2722505777" sldId="410"/>
            <ac:grpSpMk id="319" creationId="{363E08B1-2F2F-4D4B-BBD3-F64FC1B1D960}"/>
          </ac:grpSpMkLst>
        </pc:grpChg>
        <pc:grpChg chg="mod">
          <ac:chgData name="hassan MH" userId="84cd2103f36ef0dc" providerId="LiveId" clId="{503E8875-88F6-4C29-BD5A-496F9A349BB6}" dt="2022-04-24T15:37:52.179" v="1478"/>
          <ac:grpSpMkLst>
            <pc:docMk/>
            <pc:sldMk cId="2722505777" sldId="410"/>
            <ac:grpSpMk id="322" creationId="{0BBDFAEE-DD30-4315-98A0-961572DC731F}"/>
          </ac:grpSpMkLst>
        </pc:grpChg>
        <pc:grpChg chg="mod">
          <ac:chgData name="hassan MH" userId="84cd2103f36ef0dc" providerId="LiveId" clId="{503E8875-88F6-4C29-BD5A-496F9A349BB6}" dt="2022-04-24T15:37:52.179" v="1478"/>
          <ac:grpSpMkLst>
            <pc:docMk/>
            <pc:sldMk cId="2722505777" sldId="410"/>
            <ac:grpSpMk id="324" creationId="{83838B15-5C96-4734-8836-12001097D1AC}"/>
          </ac:grpSpMkLst>
        </pc:grpChg>
        <pc:grpChg chg="mod">
          <ac:chgData name="hassan MH" userId="84cd2103f36ef0dc" providerId="LiveId" clId="{503E8875-88F6-4C29-BD5A-496F9A349BB6}" dt="2022-04-24T15:37:52.179" v="1478"/>
          <ac:grpSpMkLst>
            <pc:docMk/>
            <pc:sldMk cId="2722505777" sldId="410"/>
            <ac:grpSpMk id="325" creationId="{B6A36DF2-08AD-4355-99B7-638A0FAB93CE}"/>
          </ac:grpSpMkLst>
        </pc:grpChg>
        <pc:grpChg chg="mod">
          <ac:chgData name="hassan MH" userId="84cd2103f36ef0dc" providerId="LiveId" clId="{503E8875-88F6-4C29-BD5A-496F9A349BB6}" dt="2022-04-24T15:37:52.179" v="1478"/>
          <ac:grpSpMkLst>
            <pc:docMk/>
            <pc:sldMk cId="2722505777" sldId="410"/>
            <ac:grpSpMk id="330" creationId="{AC57D4A3-6346-401C-9922-51735EF39121}"/>
          </ac:grpSpMkLst>
        </pc:grpChg>
        <pc:grpChg chg="del mod">
          <ac:chgData name="hassan MH" userId="84cd2103f36ef0dc" providerId="LiveId" clId="{503E8875-88F6-4C29-BD5A-496F9A349BB6}" dt="2022-04-24T15:38:29.137" v="1489" actId="478"/>
          <ac:grpSpMkLst>
            <pc:docMk/>
            <pc:sldMk cId="2722505777" sldId="410"/>
            <ac:grpSpMk id="334" creationId="{A3F08660-8326-4091-B906-22430413A35A}"/>
          </ac:grpSpMkLst>
        </pc:grpChg>
        <pc:grpChg chg="del mod">
          <ac:chgData name="hassan MH" userId="84cd2103f36ef0dc" providerId="LiveId" clId="{503E8875-88F6-4C29-BD5A-496F9A349BB6}" dt="2022-04-24T15:38:31.783" v="1490" actId="478"/>
          <ac:grpSpMkLst>
            <pc:docMk/>
            <pc:sldMk cId="2722505777" sldId="410"/>
            <ac:grpSpMk id="368" creationId="{675A2814-F345-435E-8DAE-AC4C3BA829FC}"/>
          </ac:grpSpMkLst>
        </pc:grpChg>
        <pc:grpChg chg="mod">
          <ac:chgData name="hassan MH" userId="84cd2103f36ef0dc" providerId="LiveId" clId="{503E8875-88F6-4C29-BD5A-496F9A349BB6}" dt="2022-04-24T15:39:33.052" v="1501" actId="1076"/>
          <ac:grpSpMkLst>
            <pc:docMk/>
            <pc:sldMk cId="2722505777" sldId="410"/>
            <ac:grpSpMk id="451" creationId="{839B22F3-D90B-4203-B6D4-4FEE16BF0B42}"/>
          </ac:grpSpMkLst>
        </pc:grpChg>
        <pc:grpChg chg="mod">
          <ac:chgData name="hassan MH" userId="84cd2103f36ef0dc" providerId="LiveId" clId="{503E8875-88F6-4C29-BD5A-496F9A349BB6}" dt="2022-04-24T15:37:52.179" v="1478"/>
          <ac:grpSpMkLst>
            <pc:docMk/>
            <pc:sldMk cId="2722505777" sldId="410"/>
            <ac:grpSpMk id="479" creationId="{16C0D772-F2FC-42BB-99E4-0566A39610CD}"/>
          </ac:grpSpMkLst>
        </pc:grpChg>
        <pc:grpChg chg="mod">
          <ac:chgData name="hassan MH" userId="84cd2103f36ef0dc" providerId="LiveId" clId="{503E8875-88F6-4C29-BD5A-496F9A349BB6}" dt="2022-04-24T15:37:52.179" v="1478"/>
          <ac:grpSpMkLst>
            <pc:docMk/>
            <pc:sldMk cId="2722505777" sldId="410"/>
            <ac:grpSpMk id="480" creationId="{B2C003CC-2531-4885-84AE-BC5BC521184E}"/>
          </ac:grpSpMkLst>
        </pc:grpChg>
        <pc:grpChg chg="mod">
          <ac:chgData name="hassan MH" userId="84cd2103f36ef0dc" providerId="LiveId" clId="{503E8875-88F6-4C29-BD5A-496F9A349BB6}" dt="2022-04-24T15:37:52.179" v="1478"/>
          <ac:grpSpMkLst>
            <pc:docMk/>
            <pc:sldMk cId="2722505777" sldId="410"/>
            <ac:grpSpMk id="481" creationId="{1BFAD82B-1D16-47D3-9109-782C5E8E064B}"/>
          </ac:grpSpMkLst>
        </pc:grpChg>
        <pc:grpChg chg="mod">
          <ac:chgData name="hassan MH" userId="84cd2103f36ef0dc" providerId="LiveId" clId="{503E8875-88F6-4C29-BD5A-496F9A349BB6}" dt="2022-04-24T15:37:52.179" v="1478"/>
          <ac:grpSpMkLst>
            <pc:docMk/>
            <pc:sldMk cId="2722505777" sldId="410"/>
            <ac:grpSpMk id="482" creationId="{1664493B-ADD2-400C-85FA-2DFE9A35C597}"/>
          </ac:grpSpMkLst>
        </pc:grpChg>
        <pc:grpChg chg="mod">
          <ac:chgData name="hassan MH" userId="84cd2103f36ef0dc" providerId="LiveId" clId="{503E8875-88F6-4C29-BD5A-496F9A349BB6}" dt="2022-04-24T15:37:52.179" v="1478"/>
          <ac:grpSpMkLst>
            <pc:docMk/>
            <pc:sldMk cId="2722505777" sldId="410"/>
            <ac:grpSpMk id="483" creationId="{DCF7A0F1-3FA8-4D6C-A4D5-9EDAD1525379}"/>
          </ac:grpSpMkLst>
        </pc:grpChg>
        <pc:grpChg chg="mod">
          <ac:chgData name="hassan MH" userId="84cd2103f36ef0dc" providerId="LiveId" clId="{503E8875-88F6-4C29-BD5A-496F9A349BB6}" dt="2022-04-24T15:37:52.179" v="1478"/>
          <ac:grpSpMkLst>
            <pc:docMk/>
            <pc:sldMk cId="2722505777" sldId="410"/>
            <ac:grpSpMk id="501" creationId="{7F1132CF-5389-41EE-B126-E235703F8BF3}"/>
          </ac:grpSpMkLst>
        </pc:grpChg>
        <pc:grpChg chg="mod">
          <ac:chgData name="hassan MH" userId="84cd2103f36ef0dc" providerId="LiveId" clId="{503E8875-88F6-4C29-BD5A-496F9A349BB6}" dt="2022-04-24T15:37:52.179" v="1478"/>
          <ac:grpSpMkLst>
            <pc:docMk/>
            <pc:sldMk cId="2722505777" sldId="410"/>
            <ac:grpSpMk id="502" creationId="{A0FE1109-5556-458D-A225-E57A0698C206}"/>
          </ac:grpSpMkLst>
        </pc:grpChg>
        <pc:grpChg chg="mod">
          <ac:chgData name="hassan MH" userId="84cd2103f36ef0dc" providerId="LiveId" clId="{503E8875-88F6-4C29-BD5A-496F9A349BB6}" dt="2022-04-24T15:37:52.179" v="1478"/>
          <ac:grpSpMkLst>
            <pc:docMk/>
            <pc:sldMk cId="2722505777" sldId="410"/>
            <ac:grpSpMk id="503" creationId="{0A4F6AC1-D512-4BFB-8B33-1E1CB6318CCE}"/>
          </ac:grpSpMkLst>
        </pc:grpChg>
        <pc:grpChg chg="mod">
          <ac:chgData name="hassan MH" userId="84cd2103f36ef0dc" providerId="LiveId" clId="{503E8875-88F6-4C29-BD5A-496F9A349BB6}" dt="2022-04-24T15:37:52.179" v="1478"/>
          <ac:grpSpMkLst>
            <pc:docMk/>
            <pc:sldMk cId="2722505777" sldId="410"/>
            <ac:grpSpMk id="504" creationId="{A113196B-19C9-4653-80D1-67720F1EF32D}"/>
          </ac:grpSpMkLst>
        </pc:grpChg>
        <pc:grpChg chg="mod">
          <ac:chgData name="hassan MH" userId="84cd2103f36ef0dc" providerId="LiveId" clId="{503E8875-88F6-4C29-BD5A-496F9A349BB6}" dt="2022-04-24T15:37:52.179" v="1478"/>
          <ac:grpSpMkLst>
            <pc:docMk/>
            <pc:sldMk cId="2722505777" sldId="410"/>
            <ac:grpSpMk id="505" creationId="{11D22D0C-E8CB-4D76-ADE9-88F69135C301}"/>
          </ac:grpSpMkLst>
        </pc:grpChg>
        <pc:grpChg chg="mod">
          <ac:chgData name="hassan MH" userId="84cd2103f36ef0dc" providerId="LiveId" clId="{503E8875-88F6-4C29-BD5A-496F9A349BB6}" dt="2022-04-24T15:37:52.179" v="1478"/>
          <ac:grpSpMkLst>
            <pc:docMk/>
            <pc:sldMk cId="2722505777" sldId="410"/>
            <ac:grpSpMk id="512" creationId="{F960F13A-20F7-4013-BE75-9AA5C2634621}"/>
          </ac:grpSpMkLst>
        </pc:grpChg>
        <pc:grpChg chg="add mod">
          <ac:chgData name="hassan MH" userId="84cd2103f36ef0dc" providerId="LiveId" clId="{503E8875-88F6-4C29-BD5A-496F9A349BB6}" dt="2022-04-24T15:39:48.790" v="1502" actId="1076"/>
          <ac:grpSpMkLst>
            <pc:docMk/>
            <pc:sldMk cId="2722505777" sldId="410"/>
            <ac:grpSpMk id="539" creationId="{26755AB9-9D9B-4A48-833F-C184183F31B0}"/>
          </ac:grpSpMkLst>
        </pc:grpChg>
        <pc:grpChg chg="mod">
          <ac:chgData name="hassan MH" userId="84cd2103f36ef0dc" providerId="LiveId" clId="{503E8875-88F6-4C29-BD5A-496F9A349BB6}" dt="2022-04-24T15:39:09.552" v="1498"/>
          <ac:grpSpMkLst>
            <pc:docMk/>
            <pc:sldMk cId="2722505777" sldId="410"/>
            <ac:grpSpMk id="540" creationId="{F9DAC3CB-681D-4BD9-AC15-FDB09B68C467}"/>
          </ac:grpSpMkLst>
        </pc:grpChg>
        <pc:grpChg chg="mod">
          <ac:chgData name="hassan MH" userId="84cd2103f36ef0dc" providerId="LiveId" clId="{503E8875-88F6-4C29-BD5A-496F9A349BB6}" dt="2022-04-24T15:39:09.552" v="1498"/>
          <ac:grpSpMkLst>
            <pc:docMk/>
            <pc:sldMk cId="2722505777" sldId="410"/>
            <ac:grpSpMk id="543" creationId="{0CB52870-A7E1-4016-AFA4-5D703675568A}"/>
          </ac:grpSpMkLst>
        </pc:grpChg>
        <pc:grpChg chg="mod">
          <ac:chgData name="hassan MH" userId="84cd2103f36ef0dc" providerId="LiveId" clId="{503E8875-88F6-4C29-BD5A-496F9A349BB6}" dt="2022-04-24T15:39:09.552" v="1498"/>
          <ac:grpSpMkLst>
            <pc:docMk/>
            <pc:sldMk cId="2722505777" sldId="410"/>
            <ac:grpSpMk id="544" creationId="{6F6B246E-3866-4254-99E2-26DA8C0E7855}"/>
          </ac:grpSpMkLst>
        </pc:grpChg>
        <pc:grpChg chg="mod">
          <ac:chgData name="hassan MH" userId="84cd2103f36ef0dc" providerId="LiveId" clId="{503E8875-88F6-4C29-BD5A-496F9A349BB6}" dt="2022-04-24T15:39:09.552" v="1498"/>
          <ac:grpSpMkLst>
            <pc:docMk/>
            <pc:sldMk cId="2722505777" sldId="410"/>
            <ac:grpSpMk id="546" creationId="{B15B4C51-6053-41CB-B388-DBCC01551921}"/>
          </ac:grpSpMkLst>
        </pc:grpChg>
        <pc:grpChg chg="mod">
          <ac:chgData name="hassan MH" userId="84cd2103f36ef0dc" providerId="LiveId" clId="{503E8875-88F6-4C29-BD5A-496F9A349BB6}" dt="2022-04-24T15:39:09.552" v="1498"/>
          <ac:grpSpMkLst>
            <pc:docMk/>
            <pc:sldMk cId="2722505777" sldId="410"/>
            <ac:grpSpMk id="547" creationId="{3886CAA3-DF3C-4FA0-A6D8-5E935E3C0DEF}"/>
          </ac:grpSpMkLst>
        </pc:grpChg>
        <pc:grpChg chg="mod">
          <ac:chgData name="hassan MH" userId="84cd2103f36ef0dc" providerId="LiveId" clId="{503E8875-88F6-4C29-BD5A-496F9A349BB6}" dt="2022-04-24T15:39:09.552" v="1498"/>
          <ac:grpSpMkLst>
            <pc:docMk/>
            <pc:sldMk cId="2722505777" sldId="410"/>
            <ac:grpSpMk id="548" creationId="{622ACDD0-9102-40F1-99DE-E3745CFBF745}"/>
          </ac:grpSpMkLst>
        </pc:grpChg>
        <pc:grpChg chg="mod">
          <ac:chgData name="hassan MH" userId="84cd2103f36ef0dc" providerId="LiveId" clId="{503E8875-88F6-4C29-BD5A-496F9A349BB6}" dt="2022-04-24T15:39:09.552" v="1498"/>
          <ac:grpSpMkLst>
            <pc:docMk/>
            <pc:sldMk cId="2722505777" sldId="410"/>
            <ac:grpSpMk id="556" creationId="{522629B3-B66C-4E2A-B992-479FD41D3CDE}"/>
          </ac:grpSpMkLst>
        </pc:grpChg>
        <pc:grpChg chg="mod">
          <ac:chgData name="hassan MH" userId="84cd2103f36ef0dc" providerId="LiveId" clId="{503E8875-88F6-4C29-BD5A-496F9A349BB6}" dt="2022-04-24T15:39:09.552" v="1498"/>
          <ac:grpSpMkLst>
            <pc:docMk/>
            <pc:sldMk cId="2722505777" sldId="410"/>
            <ac:grpSpMk id="558" creationId="{78DE8B7C-8D79-4A34-B23C-2C25C3A89066}"/>
          </ac:grpSpMkLst>
        </pc:grpChg>
        <pc:grpChg chg="add mod">
          <ac:chgData name="hassan MH" userId="84cd2103f36ef0dc" providerId="LiveId" clId="{503E8875-88F6-4C29-BD5A-496F9A349BB6}" dt="2022-04-24T15:41:39.395" v="1509" actId="1076"/>
          <ac:grpSpMkLst>
            <pc:docMk/>
            <pc:sldMk cId="2722505777" sldId="410"/>
            <ac:grpSpMk id="573" creationId="{D757F028-D162-4ED0-B79A-60FAB40EE5FA}"/>
          </ac:grpSpMkLst>
        </pc:grpChg>
        <pc:grpChg chg="mod">
          <ac:chgData name="hassan MH" userId="84cd2103f36ef0dc" providerId="LiveId" clId="{503E8875-88F6-4C29-BD5A-496F9A349BB6}" dt="2022-04-24T15:39:09.552" v="1498"/>
          <ac:grpSpMkLst>
            <pc:docMk/>
            <pc:sldMk cId="2722505777" sldId="410"/>
            <ac:grpSpMk id="574" creationId="{FB7F1AFC-17A5-4600-880F-876A946FD265}"/>
          </ac:grpSpMkLst>
        </pc:grpChg>
        <pc:grpChg chg="mod">
          <ac:chgData name="hassan MH" userId="84cd2103f36ef0dc" providerId="LiveId" clId="{503E8875-88F6-4C29-BD5A-496F9A349BB6}" dt="2022-04-24T15:39:09.552" v="1498"/>
          <ac:grpSpMkLst>
            <pc:docMk/>
            <pc:sldMk cId="2722505777" sldId="410"/>
            <ac:grpSpMk id="581" creationId="{2E9EB758-CD81-49AB-9DC4-3AAEDC9AAB88}"/>
          </ac:grpSpMkLst>
        </pc:grpChg>
        <pc:grpChg chg="mod">
          <ac:chgData name="hassan MH" userId="84cd2103f36ef0dc" providerId="LiveId" clId="{503E8875-88F6-4C29-BD5A-496F9A349BB6}" dt="2022-04-24T15:39:09.552" v="1498"/>
          <ac:grpSpMkLst>
            <pc:docMk/>
            <pc:sldMk cId="2722505777" sldId="410"/>
            <ac:grpSpMk id="582" creationId="{C04C83CF-BBC0-471E-B635-34D7D531BCF0}"/>
          </ac:grpSpMkLst>
        </pc:grpChg>
        <pc:grpChg chg="mod">
          <ac:chgData name="hassan MH" userId="84cd2103f36ef0dc" providerId="LiveId" clId="{503E8875-88F6-4C29-BD5A-496F9A349BB6}" dt="2022-04-24T15:39:09.552" v="1498"/>
          <ac:grpSpMkLst>
            <pc:docMk/>
            <pc:sldMk cId="2722505777" sldId="410"/>
            <ac:grpSpMk id="584" creationId="{E81B2C80-4F54-4AF3-AA73-0732AD0C9EDE}"/>
          </ac:grpSpMkLst>
        </pc:grpChg>
        <pc:picChg chg="add mod ord">
          <ac:chgData name="hassan MH" userId="84cd2103f36ef0dc" providerId="LiveId" clId="{503E8875-88F6-4C29-BD5A-496F9A349BB6}" dt="2022-04-24T15:47:43.533" v="1600" actId="164"/>
          <ac:picMkLst>
            <pc:docMk/>
            <pc:sldMk cId="2722505777" sldId="410"/>
            <ac:picMk id="3" creationId="{165C9325-5BB0-4D88-A0D1-6465055D7767}"/>
          </ac:picMkLst>
        </pc:picChg>
      </pc:sldChg>
      <pc:sldChg chg="addSp delSp modSp new mod modShow">
        <pc:chgData name="hassan MH" userId="84cd2103f36ef0dc" providerId="LiveId" clId="{503E8875-88F6-4C29-BD5A-496F9A349BB6}" dt="2022-04-24T15:52:01.174" v="1656" actId="729"/>
        <pc:sldMkLst>
          <pc:docMk/>
          <pc:sldMk cId="3284969479" sldId="411"/>
        </pc:sldMkLst>
        <pc:spChg chg="del">
          <ac:chgData name="hassan MH" userId="84cd2103f36ef0dc" providerId="LiveId" clId="{503E8875-88F6-4C29-BD5A-496F9A349BB6}" dt="2022-04-24T15:49:59.328" v="1604" actId="478"/>
          <ac:spMkLst>
            <pc:docMk/>
            <pc:sldMk cId="3284969479" sldId="411"/>
            <ac:spMk id="2" creationId="{702F24B0-D82A-4C51-ACA0-0B74D52E5215}"/>
          </ac:spMkLst>
        </pc:spChg>
        <pc:spChg chg="del">
          <ac:chgData name="hassan MH" userId="84cd2103f36ef0dc" providerId="LiveId" clId="{503E8875-88F6-4C29-BD5A-496F9A349BB6}" dt="2022-04-24T15:49:59.328" v="1604" actId="478"/>
          <ac:spMkLst>
            <pc:docMk/>
            <pc:sldMk cId="3284969479" sldId="411"/>
            <ac:spMk id="3" creationId="{2F75595C-2D71-442C-AEA9-EFF9E7C28836}"/>
          </ac:spMkLst>
        </pc:spChg>
        <pc:spChg chg="mod">
          <ac:chgData name="hassan MH" userId="84cd2103f36ef0dc" providerId="LiveId" clId="{503E8875-88F6-4C29-BD5A-496F9A349BB6}" dt="2022-04-24T15:50:02.557" v="1605"/>
          <ac:spMkLst>
            <pc:docMk/>
            <pc:sldMk cId="3284969479" sldId="411"/>
            <ac:spMk id="8" creationId="{22395079-9317-4D72-98A3-ED00A1FB62F1}"/>
          </ac:spMkLst>
        </pc:spChg>
        <pc:spChg chg="mod">
          <ac:chgData name="hassan MH" userId="84cd2103f36ef0dc" providerId="LiveId" clId="{503E8875-88F6-4C29-BD5A-496F9A349BB6}" dt="2022-04-24T15:50:02.557" v="1605"/>
          <ac:spMkLst>
            <pc:docMk/>
            <pc:sldMk cId="3284969479" sldId="411"/>
            <ac:spMk id="9" creationId="{918CC372-D901-4F18-9E70-2F269F9239E7}"/>
          </ac:spMkLst>
        </pc:spChg>
        <pc:spChg chg="mod">
          <ac:chgData name="hassan MH" userId="84cd2103f36ef0dc" providerId="LiveId" clId="{503E8875-88F6-4C29-BD5A-496F9A349BB6}" dt="2022-04-24T15:50:02.557" v="1605"/>
          <ac:spMkLst>
            <pc:docMk/>
            <pc:sldMk cId="3284969479" sldId="411"/>
            <ac:spMk id="10" creationId="{0D3F2D8C-0FE6-41C0-B2D2-74FC4E82C352}"/>
          </ac:spMkLst>
        </pc:spChg>
        <pc:spChg chg="mod">
          <ac:chgData name="hassan MH" userId="84cd2103f36ef0dc" providerId="LiveId" clId="{503E8875-88F6-4C29-BD5A-496F9A349BB6}" dt="2022-04-24T15:50:02.557" v="1605"/>
          <ac:spMkLst>
            <pc:docMk/>
            <pc:sldMk cId="3284969479" sldId="411"/>
            <ac:spMk id="11" creationId="{A62D1466-D337-464F-9F8B-56271B7D7329}"/>
          </ac:spMkLst>
        </pc:spChg>
        <pc:spChg chg="mod">
          <ac:chgData name="hassan MH" userId="84cd2103f36ef0dc" providerId="LiveId" clId="{503E8875-88F6-4C29-BD5A-496F9A349BB6}" dt="2022-04-24T15:50:02.557" v="1605"/>
          <ac:spMkLst>
            <pc:docMk/>
            <pc:sldMk cId="3284969479" sldId="411"/>
            <ac:spMk id="14" creationId="{FB752928-570D-4902-8FE1-1DF742C189F2}"/>
          </ac:spMkLst>
        </pc:spChg>
        <pc:spChg chg="mod">
          <ac:chgData name="hassan MH" userId="84cd2103f36ef0dc" providerId="LiveId" clId="{503E8875-88F6-4C29-BD5A-496F9A349BB6}" dt="2022-04-24T15:50:02.557" v="1605"/>
          <ac:spMkLst>
            <pc:docMk/>
            <pc:sldMk cId="3284969479" sldId="411"/>
            <ac:spMk id="15" creationId="{7DEE2A4E-FA61-4856-A29E-560677A8A4C3}"/>
          </ac:spMkLst>
        </pc:spChg>
        <pc:spChg chg="mod">
          <ac:chgData name="hassan MH" userId="84cd2103f36ef0dc" providerId="LiveId" clId="{503E8875-88F6-4C29-BD5A-496F9A349BB6}" dt="2022-04-24T15:50:02.557" v="1605"/>
          <ac:spMkLst>
            <pc:docMk/>
            <pc:sldMk cId="3284969479" sldId="411"/>
            <ac:spMk id="16" creationId="{159B9788-E879-4E6F-91D8-A6E484525452}"/>
          </ac:spMkLst>
        </pc:spChg>
        <pc:spChg chg="mod">
          <ac:chgData name="hassan MH" userId="84cd2103f36ef0dc" providerId="LiveId" clId="{503E8875-88F6-4C29-BD5A-496F9A349BB6}" dt="2022-04-24T15:50:02.557" v="1605"/>
          <ac:spMkLst>
            <pc:docMk/>
            <pc:sldMk cId="3284969479" sldId="411"/>
            <ac:spMk id="17" creationId="{0A0E1352-B56F-4A94-AA7C-A2D692C646AB}"/>
          </ac:spMkLst>
        </pc:spChg>
        <pc:spChg chg="mod">
          <ac:chgData name="hassan MH" userId="84cd2103f36ef0dc" providerId="LiveId" clId="{503E8875-88F6-4C29-BD5A-496F9A349BB6}" dt="2022-04-24T15:50:02.557" v="1605"/>
          <ac:spMkLst>
            <pc:docMk/>
            <pc:sldMk cId="3284969479" sldId="411"/>
            <ac:spMk id="18" creationId="{65076F32-BCC6-435D-90DC-ADFB7538EE35}"/>
          </ac:spMkLst>
        </pc:spChg>
        <pc:spChg chg="mod">
          <ac:chgData name="hassan MH" userId="84cd2103f36ef0dc" providerId="LiveId" clId="{503E8875-88F6-4C29-BD5A-496F9A349BB6}" dt="2022-04-24T15:50:02.557" v="1605"/>
          <ac:spMkLst>
            <pc:docMk/>
            <pc:sldMk cId="3284969479" sldId="411"/>
            <ac:spMk id="19" creationId="{D8E035FF-572E-4BD4-91E8-9A5388F817D7}"/>
          </ac:spMkLst>
        </pc:spChg>
        <pc:spChg chg="mod">
          <ac:chgData name="hassan MH" userId="84cd2103f36ef0dc" providerId="LiveId" clId="{503E8875-88F6-4C29-BD5A-496F9A349BB6}" dt="2022-04-24T15:50:02.557" v="1605"/>
          <ac:spMkLst>
            <pc:docMk/>
            <pc:sldMk cId="3284969479" sldId="411"/>
            <ac:spMk id="20" creationId="{45422F4B-A2A1-456F-AA0E-DAC7DB3F6286}"/>
          </ac:spMkLst>
        </pc:spChg>
        <pc:spChg chg="del mod topLvl">
          <ac:chgData name="hassan MH" userId="84cd2103f36ef0dc" providerId="LiveId" clId="{503E8875-88F6-4C29-BD5A-496F9A349BB6}" dt="2022-04-24T15:50:54.401" v="1614" actId="478"/>
          <ac:spMkLst>
            <pc:docMk/>
            <pc:sldMk cId="3284969479" sldId="411"/>
            <ac:spMk id="30" creationId="{6EE202CE-D03A-4F26-8ED1-0A84E4DB2355}"/>
          </ac:spMkLst>
        </pc:spChg>
        <pc:grpChg chg="add mod">
          <ac:chgData name="hassan MH" userId="84cd2103f36ef0dc" providerId="LiveId" clId="{503E8875-88F6-4C29-BD5A-496F9A349BB6}" dt="2022-04-24T15:51:57.192" v="1654" actId="1076"/>
          <ac:grpSpMkLst>
            <pc:docMk/>
            <pc:sldMk cId="3284969479" sldId="411"/>
            <ac:grpSpMk id="4" creationId="{6D16C0CC-7F25-4A8C-8606-62763F29E2E5}"/>
          </ac:grpSpMkLst>
        </pc:grpChg>
        <pc:grpChg chg="mod">
          <ac:chgData name="hassan MH" userId="84cd2103f36ef0dc" providerId="LiveId" clId="{503E8875-88F6-4C29-BD5A-496F9A349BB6}" dt="2022-04-24T15:50:02.557" v="1605"/>
          <ac:grpSpMkLst>
            <pc:docMk/>
            <pc:sldMk cId="3284969479" sldId="411"/>
            <ac:grpSpMk id="6" creationId="{03D60001-8005-4C7E-B01B-6FD654421F8F}"/>
          </ac:grpSpMkLst>
        </pc:grpChg>
        <pc:grpChg chg="mod">
          <ac:chgData name="hassan MH" userId="84cd2103f36ef0dc" providerId="LiveId" clId="{503E8875-88F6-4C29-BD5A-496F9A349BB6}" dt="2022-04-24T15:50:02.557" v="1605"/>
          <ac:grpSpMkLst>
            <pc:docMk/>
            <pc:sldMk cId="3284969479" sldId="411"/>
            <ac:grpSpMk id="7" creationId="{915B87C8-3ECF-4400-9A3C-C14D8E3174E2}"/>
          </ac:grpSpMkLst>
        </pc:grpChg>
        <pc:grpChg chg="mod">
          <ac:chgData name="hassan MH" userId="84cd2103f36ef0dc" providerId="LiveId" clId="{503E8875-88F6-4C29-BD5A-496F9A349BB6}" dt="2022-04-24T15:50:02.557" v="1605"/>
          <ac:grpSpMkLst>
            <pc:docMk/>
            <pc:sldMk cId="3284969479" sldId="411"/>
            <ac:grpSpMk id="12" creationId="{F89E3811-7FC5-421B-A070-94380DC6E37D}"/>
          </ac:grpSpMkLst>
        </pc:grpChg>
        <pc:grpChg chg="mod">
          <ac:chgData name="hassan MH" userId="84cd2103f36ef0dc" providerId="LiveId" clId="{503E8875-88F6-4C29-BD5A-496F9A349BB6}" dt="2022-04-24T15:50:02.557" v="1605"/>
          <ac:grpSpMkLst>
            <pc:docMk/>
            <pc:sldMk cId="3284969479" sldId="411"/>
            <ac:grpSpMk id="13" creationId="{A206BB3B-6C97-4C8D-B667-F660293DD28B}"/>
          </ac:grpSpMkLst>
        </pc:grpChg>
        <pc:grpChg chg="add del mod">
          <ac:chgData name="hassan MH" userId="84cd2103f36ef0dc" providerId="LiveId" clId="{503E8875-88F6-4C29-BD5A-496F9A349BB6}" dt="2022-04-24T15:50:54.401" v="1614" actId="478"/>
          <ac:grpSpMkLst>
            <pc:docMk/>
            <pc:sldMk cId="3284969479" sldId="411"/>
            <ac:grpSpMk id="28" creationId="{712B40DA-70A4-4C31-981F-035599E83620}"/>
          </ac:grpSpMkLst>
        </pc:grpChg>
        <pc:picChg chg="mod">
          <ac:chgData name="hassan MH" userId="84cd2103f36ef0dc" providerId="LiveId" clId="{503E8875-88F6-4C29-BD5A-496F9A349BB6}" dt="2022-04-24T15:50:02.557" v="1605"/>
          <ac:picMkLst>
            <pc:docMk/>
            <pc:sldMk cId="3284969479" sldId="411"/>
            <ac:picMk id="5" creationId="{B7EF2C7F-A5CC-4D02-91D2-EAAF8E231F9C}"/>
          </ac:picMkLst>
        </pc:picChg>
        <pc:picChg chg="add mod">
          <ac:chgData name="hassan MH" userId="84cd2103f36ef0dc" providerId="LiveId" clId="{503E8875-88F6-4C29-BD5A-496F9A349BB6}" dt="2022-04-24T15:51:54.040" v="1653" actId="1076"/>
          <ac:picMkLst>
            <pc:docMk/>
            <pc:sldMk cId="3284969479" sldId="411"/>
            <ac:picMk id="21" creationId="{9CCABA78-4ACE-4D35-B299-160500D6CF34}"/>
          </ac:picMkLst>
        </pc:picChg>
        <pc:picChg chg="add mod">
          <ac:chgData name="hassan MH" userId="84cd2103f36ef0dc" providerId="LiveId" clId="{503E8875-88F6-4C29-BD5A-496F9A349BB6}" dt="2022-04-24T15:51:23.222" v="1637" actId="1076"/>
          <ac:picMkLst>
            <pc:docMk/>
            <pc:sldMk cId="3284969479" sldId="411"/>
            <ac:picMk id="22" creationId="{A80E767A-740B-4E21-8DE6-F90EC57FE573}"/>
          </ac:picMkLst>
        </pc:picChg>
        <pc:picChg chg="add del mod">
          <ac:chgData name="hassan MH" userId="84cd2103f36ef0dc" providerId="LiveId" clId="{503E8875-88F6-4C29-BD5A-496F9A349BB6}" dt="2022-04-24T15:51:39.008" v="1645" actId="478"/>
          <ac:picMkLst>
            <pc:docMk/>
            <pc:sldMk cId="3284969479" sldId="411"/>
            <ac:picMk id="23" creationId="{2FC566A1-82A7-40E0-90B5-B5A8A1FA92E7}"/>
          </ac:picMkLst>
        </pc:picChg>
        <pc:picChg chg="add mod">
          <ac:chgData name="hassan MH" userId="84cd2103f36ef0dc" providerId="LiveId" clId="{503E8875-88F6-4C29-BD5A-496F9A349BB6}" dt="2022-04-24T15:51:25.735" v="1639" actId="14100"/>
          <ac:picMkLst>
            <pc:docMk/>
            <pc:sldMk cId="3284969479" sldId="411"/>
            <ac:picMk id="24" creationId="{3157599B-6E1E-418B-BB07-1F4D58CBD00C}"/>
          </ac:picMkLst>
        </pc:picChg>
        <pc:picChg chg="add mod">
          <ac:chgData name="hassan MH" userId="84cd2103f36ef0dc" providerId="LiveId" clId="{503E8875-88F6-4C29-BD5A-496F9A349BB6}" dt="2022-04-24T15:51:58.850" v="1655" actId="1076"/>
          <ac:picMkLst>
            <pc:docMk/>
            <pc:sldMk cId="3284969479" sldId="411"/>
            <ac:picMk id="25" creationId="{72BC708C-761B-4EFC-9917-9EE386F51D80}"/>
          </ac:picMkLst>
        </pc:picChg>
        <pc:picChg chg="add mod">
          <ac:chgData name="hassan MH" userId="84cd2103f36ef0dc" providerId="LiveId" clId="{503E8875-88F6-4C29-BD5A-496F9A349BB6}" dt="2022-04-24T15:51:18.496" v="1633" actId="1076"/>
          <ac:picMkLst>
            <pc:docMk/>
            <pc:sldMk cId="3284969479" sldId="411"/>
            <ac:picMk id="26" creationId="{82BA0C96-49B8-4F60-858E-F6FCFA0F1E40}"/>
          </ac:picMkLst>
        </pc:picChg>
        <pc:picChg chg="add mod">
          <ac:chgData name="hassan MH" userId="84cd2103f36ef0dc" providerId="LiveId" clId="{503E8875-88F6-4C29-BD5A-496F9A349BB6}" dt="2022-04-24T15:51:19.762" v="1634" actId="1076"/>
          <ac:picMkLst>
            <pc:docMk/>
            <pc:sldMk cId="3284969479" sldId="411"/>
            <ac:picMk id="27" creationId="{D9BDAA54-AE34-4BF2-8772-1A2C9BC45B9A}"/>
          </ac:picMkLst>
        </pc:picChg>
        <pc:picChg chg="mod topLvl">
          <ac:chgData name="hassan MH" userId="84cd2103f36ef0dc" providerId="LiveId" clId="{503E8875-88F6-4C29-BD5A-496F9A349BB6}" dt="2022-04-24T15:51:29.400" v="1641" actId="1076"/>
          <ac:picMkLst>
            <pc:docMk/>
            <pc:sldMk cId="3284969479" sldId="411"/>
            <ac:picMk id="29" creationId="{EBBFBE52-07E7-466D-B9A1-3A0A64B67F76}"/>
          </ac:picMkLst>
        </pc:picChg>
      </pc:sldChg>
      <pc:sldChg chg="addSp delSp modSp new mod modShow">
        <pc:chgData name="hassan MH" userId="84cd2103f36ef0dc" providerId="LiveId" clId="{503E8875-88F6-4C29-BD5A-496F9A349BB6}" dt="2022-04-24T15:55:55.610" v="1713" actId="1076"/>
        <pc:sldMkLst>
          <pc:docMk/>
          <pc:sldMk cId="2852566979" sldId="412"/>
        </pc:sldMkLst>
        <pc:spChg chg="del">
          <ac:chgData name="hassan MH" userId="84cd2103f36ef0dc" providerId="LiveId" clId="{503E8875-88F6-4C29-BD5A-496F9A349BB6}" dt="2022-04-24T15:52:20.040" v="1658" actId="478"/>
          <ac:spMkLst>
            <pc:docMk/>
            <pc:sldMk cId="2852566979" sldId="412"/>
            <ac:spMk id="2" creationId="{BB8E667F-7D77-4855-91AC-6FC82FE93A97}"/>
          </ac:spMkLst>
        </pc:spChg>
        <pc:spChg chg="del">
          <ac:chgData name="hassan MH" userId="84cd2103f36ef0dc" providerId="LiveId" clId="{503E8875-88F6-4C29-BD5A-496F9A349BB6}" dt="2022-04-24T15:52:20.040" v="1658" actId="478"/>
          <ac:spMkLst>
            <pc:docMk/>
            <pc:sldMk cId="2852566979" sldId="412"/>
            <ac:spMk id="3" creationId="{D7897809-196E-4054-BFCD-E96BD4E811D6}"/>
          </ac:spMkLst>
        </pc:spChg>
        <pc:spChg chg="mod">
          <ac:chgData name="hassan MH" userId="84cd2103f36ef0dc" providerId="LiveId" clId="{503E8875-88F6-4C29-BD5A-496F9A349BB6}" dt="2022-04-24T15:52:32.987" v="1659"/>
          <ac:spMkLst>
            <pc:docMk/>
            <pc:sldMk cId="2852566979" sldId="412"/>
            <ac:spMk id="5" creationId="{A19704F6-5F91-44BD-8F04-124B6A505818}"/>
          </ac:spMkLst>
        </pc:spChg>
        <pc:spChg chg="mod">
          <ac:chgData name="hassan MH" userId="84cd2103f36ef0dc" providerId="LiveId" clId="{503E8875-88F6-4C29-BD5A-496F9A349BB6}" dt="2022-04-24T15:52:32.987" v="1659"/>
          <ac:spMkLst>
            <pc:docMk/>
            <pc:sldMk cId="2852566979" sldId="412"/>
            <ac:spMk id="9" creationId="{3BC08287-8C29-4D40-87AA-B23CF59CA1C4}"/>
          </ac:spMkLst>
        </pc:spChg>
        <pc:spChg chg="mod">
          <ac:chgData name="hassan MH" userId="84cd2103f36ef0dc" providerId="LiveId" clId="{503E8875-88F6-4C29-BD5A-496F9A349BB6}" dt="2022-04-24T15:52:32.987" v="1659"/>
          <ac:spMkLst>
            <pc:docMk/>
            <pc:sldMk cId="2852566979" sldId="412"/>
            <ac:spMk id="13" creationId="{7EEF3BEB-12FF-48BD-87EC-0C8776C72B6C}"/>
          </ac:spMkLst>
        </pc:spChg>
        <pc:spChg chg="mod">
          <ac:chgData name="hassan MH" userId="84cd2103f36ef0dc" providerId="LiveId" clId="{503E8875-88F6-4C29-BD5A-496F9A349BB6}" dt="2022-04-24T15:52:32.987" v="1659"/>
          <ac:spMkLst>
            <pc:docMk/>
            <pc:sldMk cId="2852566979" sldId="412"/>
            <ac:spMk id="14" creationId="{DE8D9976-A416-429E-AE00-FD714B96BFCA}"/>
          </ac:spMkLst>
        </pc:spChg>
        <pc:spChg chg="mod">
          <ac:chgData name="hassan MH" userId="84cd2103f36ef0dc" providerId="LiveId" clId="{503E8875-88F6-4C29-BD5A-496F9A349BB6}" dt="2022-04-24T15:52:32.987" v="1659"/>
          <ac:spMkLst>
            <pc:docMk/>
            <pc:sldMk cId="2852566979" sldId="412"/>
            <ac:spMk id="15" creationId="{A05E0225-328C-421B-B19D-193F6C367CF5}"/>
          </ac:spMkLst>
        </pc:spChg>
        <pc:spChg chg="mod">
          <ac:chgData name="hassan MH" userId="84cd2103f36ef0dc" providerId="LiveId" clId="{503E8875-88F6-4C29-BD5A-496F9A349BB6}" dt="2022-04-24T15:52:32.987" v="1659"/>
          <ac:spMkLst>
            <pc:docMk/>
            <pc:sldMk cId="2852566979" sldId="412"/>
            <ac:spMk id="16" creationId="{12A1E62E-30BA-46FA-B060-AFD000BBC9A0}"/>
          </ac:spMkLst>
        </pc:spChg>
        <pc:spChg chg="mod">
          <ac:chgData name="hassan MH" userId="84cd2103f36ef0dc" providerId="LiveId" clId="{503E8875-88F6-4C29-BD5A-496F9A349BB6}" dt="2022-04-24T15:52:32.987" v="1659"/>
          <ac:spMkLst>
            <pc:docMk/>
            <pc:sldMk cId="2852566979" sldId="412"/>
            <ac:spMk id="17" creationId="{E313AF61-92DC-4A7A-9EB1-0E13E348FAC3}"/>
          </ac:spMkLst>
        </pc:spChg>
        <pc:spChg chg="mod">
          <ac:chgData name="hassan MH" userId="84cd2103f36ef0dc" providerId="LiveId" clId="{503E8875-88F6-4C29-BD5A-496F9A349BB6}" dt="2022-04-24T15:52:32.987" v="1659"/>
          <ac:spMkLst>
            <pc:docMk/>
            <pc:sldMk cId="2852566979" sldId="412"/>
            <ac:spMk id="18" creationId="{9A3008E9-7095-4261-ACE8-02B0C028C88B}"/>
          </ac:spMkLst>
        </pc:spChg>
        <pc:spChg chg="mod">
          <ac:chgData name="hassan MH" userId="84cd2103f36ef0dc" providerId="LiveId" clId="{503E8875-88F6-4C29-BD5A-496F9A349BB6}" dt="2022-04-24T15:52:32.987" v="1659"/>
          <ac:spMkLst>
            <pc:docMk/>
            <pc:sldMk cId="2852566979" sldId="412"/>
            <ac:spMk id="19" creationId="{AA42DBC7-80C8-4D7B-AAEB-FC15F4B0EB12}"/>
          </ac:spMkLst>
        </pc:spChg>
        <pc:spChg chg="mod">
          <ac:chgData name="hassan MH" userId="84cd2103f36ef0dc" providerId="LiveId" clId="{503E8875-88F6-4C29-BD5A-496F9A349BB6}" dt="2022-04-24T15:52:32.987" v="1659"/>
          <ac:spMkLst>
            <pc:docMk/>
            <pc:sldMk cId="2852566979" sldId="412"/>
            <ac:spMk id="20" creationId="{B433E3CC-471B-4F91-8F78-9937A53F5F33}"/>
          </ac:spMkLst>
        </pc:spChg>
        <pc:spChg chg="mod">
          <ac:chgData name="hassan MH" userId="84cd2103f36ef0dc" providerId="LiveId" clId="{503E8875-88F6-4C29-BD5A-496F9A349BB6}" dt="2022-04-24T15:52:32.987" v="1659"/>
          <ac:spMkLst>
            <pc:docMk/>
            <pc:sldMk cId="2852566979" sldId="412"/>
            <ac:spMk id="21" creationId="{B3343F44-00BD-4C3C-A7F9-4C5EF34DEFB0}"/>
          </ac:spMkLst>
        </pc:spChg>
        <pc:spChg chg="mod">
          <ac:chgData name="hassan MH" userId="84cd2103f36ef0dc" providerId="LiveId" clId="{503E8875-88F6-4C29-BD5A-496F9A349BB6}" dt="2022-04-24T15:52:32.987" v="1659"/>
          <ac:spMkLst>
            <pc:docMk/>
            <pc:sldMk cId="2852566979" sldId="412"/>
            <ac:spMk id="22" creationId="{8443B549-E365-4B15-AF38-A3066E17D6B9}"/>
          </ac:spMkLst>
        </pc:spChg>
        <pc:spChg chg="mod">
          <ac:chgData name="hassan MH" userId="84cd2103f36ef0dc" providerId="LiveId" clId="{503E8875-88F6-4C29-BD5A-496F9A349BB6}" dt="2022-04-24T15:52:32.987" v="1659"/>
          <ac:spMkLst>
            <pc:docMk/>
            <pc:sldMk cId="2852566979" sldId="412"/>
            <ac:spMk id="23" creationId="{67E49D55-4109-46D6-BA44-ED5A78288A72}"/>
          </ac:spMkLst>
        </pc:spChg>
        <pc:spChg chg="mod">
          <ac:chgData name="hassan MH" userId="84cd2103f36ef0dc" providerId="LiveId" clId="{503E8875-88F6-4C29-BD5A-496F9A349BB6}" dt="2022-04-24T15:52:32.987" v="1659"/>
          <ac:spMkLst>
            <pc:docMk/>
            <pc:sldMk cId="2852566979" sldId="412"/>
            <ac:spMk id="24" creationId="{34DCE0D0-F7F3-4B95-9441-F4EF116D0751}"/>
          </ac:spMkLst>
        </pc:spChg>
        <pc:spChg chg="mod">
          <ac:chgData name="hassan MH" userId="84cd2103f36ef0dc" providerId="LiveId" clId="{503E8875-88F6-4C29-BD5A-496F9A349BB6}" dt="2022-04-24T15:52:32.987" v="1659"/>
          <ac:spMkLst>
            <pc:docMk/>
            <pc:sldMk cId="2852566979" sldId="412"/>
            <ac:spMk id="25" creationId="{95E7515A-4699-48AC-9B39-9C6158E561F2}"/>
          </ac:spMkLst>
        </pc:spChg>
        <pc:spChg chg="mod">
          <ac:chgData name="hassan MH" userId="84cd2103f36ef0dc" providerId="LiveId" clId="{503E8875-88F6-4C29-BD5A-496F9A349BB6}" dt="2022-04-24T15:52:32.987" v="1659"/>
          <ac:spMkLst>
            <pc:docMk/>
            <pc:sldMk cId="2852566979" sldId="412"/>
            <ac:spMk id="26" creationId="{D89F2BF0-6776-4B1B-A69F-99DD01C2A88B}"/>
          </ac:spMkLst>
        </pc:spChg>
        <pc:spChg chg="mod">
          <ac:chgData name="hassan MH" userId="84cd2103f36ef0dc" providerId="LiveId" clId="{503E8875-88F6-4C29-BD5A-496F9A349BB6}" dt="2022-04-24T15:52:32.987" v="1659"/>
          <ac:spMkLst>
            <pc:docMk/>
            <pc:sldMk cId="2852566979" sldId="412"/>
            <ac:spMk id="27" creationId="{7B2324D5-3910-407E-BB9B-7DDB4E9C20B4}"/>
          </ac:spMkLst>
        </pc:spChg>
        <pc:spChg chg="mod">
          <ac:chgData name="hassan MH" userId="84cd2103f36ef0dc" providerId="LiveId" clId="{503E8875-88F6-4C29-BD5A-496F9A349BB6}" dt="2022-04-24T15:52:32.987" v="1659"/>
          <ac:spMkLst>
            <pc:docMk/>
            <pc:sldMk cId="2852566979" sldId="412"/>
            <ac:spMk id="28" creationId="{EB6C29D1-6157-4183-B9BD-35C50FFC41B3}"/>
          </ac:spMkLst>
        </pc:spChg>
        <pc:spChg chg="mod">
          <ac:chgData name="hassan MH" userId="84cd2103f36ef0dc" providerId="LiveId" clId="{503E8875-88F6-4C29-BD5A-496F9A349BB6}" dt="2022-04-24T15:52:32.987" v="1659"/>
          <ac:spMkLst>
            <pc:docMk/>
            <pc:sldMk cId="2852566979" sldId="412"/>
            <ac:spMk id="29" creationId="{8A0BA7EA-3DA1-45B1-A525-BDE4136708C2}"/>
          </ac:spMkLst>
        </pc:spChg>
        <pc:spChg chg="mod">
          <ac:chgData name="hassan MH" userId="84cd2103f36ef0dc" providerId="LiveId" clId="{503E8875-88F6-4C29-BD5A-496F9A349BB6}" dt="2022-04-24T15:52:32.987" v="1659"/>
          <ac:spMkLst>
            <pc:docMk/>
            <pc:sldMk cId="2852566979" sldId="412"/>
            <ac:spMk id="30" creationId="{C8C0D322-5050-4FE6-82BC-C1901FEBD508}"/>
          </ac:spMkLst>
        </pc:spChg>
        <pc:spChg chg="mod">
          <ac:chgData name="hassan MH" userId="84cd2103f36ef0dc" providerId="LiveId" clId="{503E8875-88F6-4C29-BD5A-496F9A349BB6}" dt="2022-04-24T15:52:32.987" v="1659"/>
          <ac:spMkLst>
            <pc:docMk/>
            <pc:sldMk cId="2852566979" sldId="412"/>
            <ac:spMk id="31" creationId="{CC18A537-F54F-46CE-AF29-7EB77FA02DB8}"/>
          </ac:spMkLst>
        </pc:spChg>
        <pc:spChg chg="mod">
          <ac:chgData name="hassan MH" userId="84cd2103f36ef0dc" providerId="LiveId" clId="{503E8875-88F6-4C29-BD5A-496F9A349BB6}" dt="2022-04-24T15:52:32.987" v="1659"/>
          <ac:spMkLst>
            <pc:docMk/>
            <pc:sldMk cId="2852566979" sldId="412"/>
            <ac:spMk id="32" creationId="{7A5CC9F1-85C5-4038-800A-5E838F54DC32}"/>
          </ac:spMkLst>
        </pc:spChg>
        <pc:spChg chg="mod">
          <ac:chgData name="hassan MH" userId="84cd2103f36ef0dc" providerId="LiveId" clId="{503E8875-88F6-4C29-BD5A-496F9A349BB6}" dt="2022-04-24T15:52:32.987" v="1659"/>
          <ac:spMkLst>
            <pc:docMk/>
            <pc:sldMk cId="2852566979" sldId="412"/>
            <ac:spMk id="33" creationId="{91B37226-D8CC-4283-9793-E0030837F31F}"/>
          </ac:spMkLst>
        </pc:spChg>
        <pc:spChg chg="mod">
          <ac:chgData name="hassan MH" userId="84cd2103f36ef0dc" providerId="LiveId" clId="{503E8875-88F6-4C29-BD5A-496F9A349BB6}" dt="2022-04-24T15:52:32.987" v="1659"/>
          <ac:spMkLst>
            <pc:docMk/>
            <pc:sldMk cId="2852566979" sldId="412"/>
            <ac:spMk id="34" creationId="{90677B35-618C-4141-BE27-2C25D2810EC4}"/>
          </ac:spMkLst>
        </pc:spChg>
        <pc:spChg chg="mod">
          <ac:chgData name="hassan MH" userId="84cd2103f36ef0dc" providerId="LiveId" clId="{503E8875-88F6-4C29-BD5A-496F9A349BB6}" dt="2022-04-24T15:52:32.987" v="1659"/>
          <ac:spMkLst>
            <pc:docMk/>
            <pc:sldMk cId="2852566979" sldId="412"/>
            <ac:spMk id="35" creationId="{9F11C818-D8B9-432C-B5C6-7426AE0F11F4}"/>
          </ac:spMkLst>
        </pc:spChg>
        <pc:spChg chg="mod">
          <ac:chgData name="hassan MH" userId="84cd2103f36ef0dc" providerId="LiveId" clId="{503E8875-88F6-4C29-BD5A-496F9A349BB6}" dt="2022-04-24T15:52:32.987" v="1659"/>
          <ac:spMkLst>
            <pc:docMk/>
            <pc:sldMk cId="2852566979" sldId="412"/>
            <ac:spMk id="36" creationId="{736EB19C-8B6C-4DB9-9A3F-C12EAE9FC5B1}"/>
          </ac:spMkLst>
        </pc:spChg>
        <pc:spChg chg="mod">
          <ac:chgData name="hassan MH" userId="84cd2103f36ef0dc" providerId="LiveId" clId="{503E8875-88F6-4C29-BD5A-496F9A349BB6}" dt="2022-04-24T15:52:32.987" v="1659"/>
          <ac:spMkLst>
            <pc:docMk/>
            <pc:sldMk cId="2852566979" sldId="412"/>
            <ac:spMk id="37" creationId="{EB8DFD7C-FCF3-47EF-8A7F-E31976DB9EEC}"/>
          </ac:spMkLst>
        </pc:spChg>
        <pc:spChg chg="mod">
          <ac:chgData name="hassan MH" userId="84cd2103f36ef0dc" providerId="LiveId" clId="{503E8875-88F6-4C29-BD5A-496F9A349BB6}" dt="2022-04-24T15:52:32.987" v="1659"/>
          <ac:spMkLst>
            <pc:docMk/>
            <pc:sldMk cId="2852566979" sldId="412"/>
            <ac:spMk id="38" creationId="{80BB917E-16E3-41F2-914C-BB7FC35C088F}"/>
          </ac:spMkLst>
        </pc:spChg>
        <pc:spChg chg="mod">
          <ac:chgData name="hassan MH" userId="84cd2103f36ef0dc" providerId="LiveId" clId="{503E8875-88F6-4C29-BD5A-496F9A349BB6}" dt="2022-04-24T15:52:32.987" v="1659"/>
          <ac:spMkLst>
            <pc:docMk/>
            <pc:sldMk cId="2852566979" sldId="412"/>
            <ac:spMk id="39" creationId="{517578D7-2E5E-4F7D-A14C-00CDFEB5748A}"/>
          </ac:spMkLst>
        </pc:spChg>
        <pc:spChg chg="mod">
          <ac:chgData name="hassan MH" userId="84cd2103f36ef0dc" providerId="LiveId" clId="{503E8875-88F6-4C29-BD5A-496F9A349BB6}" dt="2022-04-24T15:52:32.987" v="1659"/>
          <ac:spMkLst>
            <pc:docMk/>
            <pc:sldMk cId="2852566979" sldId="412"/>
            <ac:spMk id="40" creationId="{535A2EF4-3A41-4EB7-A769-C1E981C4492C}"/>
          </ac:spMkLst>
        </pc:spChg>
        <pc:spChg chg="mod">
          <ac:chgData name="hassan MH" userId="84cd2103f36ef0dc" providerId="LiveId" clId="{503E8875-88F6-4C29-BD5A-496F9A349BB6}" dt="2022-04-24T15:52:32.987" v="1659"/>
          <ac:spMkLst>
            <pc:docMk/>
            <pc:sldMk cId="2852566979" sldId="412"/>
            <ac:spMk id="41" creationId="{AA518A66-87C4-44E9-A8CC-CC81F0437128}"/>
          </ac:spMkLst>
        </pc:spChg>
        <pc:spChg chg="mod">
          <ac:chgData name="hassan MH" userId="84cd2103f36ef0dc" providerId="LiveId" clId="{503E8875-88F6-4C29-BD5A-496F9A349BB6}" dt="2022-04-24T15:52:32.987" v="1659"/>
          <ac:spMkLst>
            <pc:docMk/>
            <pc:sldMk cId="2852566979" sldId="412"/>
            <ac:spMk id="42" creationId="{BD3EE343-366A-4C52-8791-E78B61BC33D2}"/>
          </ac:spMkLst>
        </pc:spChg>
        <pc:spChg chg="mod">
          <ac:chgData name="hassan MH" userId="84cd2103f36ef0dc" providerId="LiveId" clId="{503E8875-88F6-4C29-BD5A-496F9A349BB6}" dt="2022-04-24T15:52:32.987" v="1659"/>
          <ac:spMkLst>
            <pc:docMk/>
            <pc:sldMk cId="2852566979" sldId="412"/>
            <ac:spMk id="47" creationId="{0C484B9C-F1E9-4B5B-99AA-EE4E4AB8C016}"/>
          </ac:spMkLst>
        </pc:spChg>
        <pc:spChg chg="mod">
          <ac:chgData name="hassan MH" userId="84cd2103f36ef0dc" providerId="LiveId" clId="{503E8875-88F6-4C29-BD5A-496F9A349BB6}" dt="2022-04-24T15:52:32.987" v="1659"/>
          <ac:spMkLst>
            <pc:docMk/>
            <pc:sldMk cId="2852566979" sldId="412"/>
            <ac:spMk id="49" creationId="{9EEB38A9-B87A-4A8B-B082-CF93CC7F81E0}"/>
          </ac:spMkLst>
        </pc:spChg>
        <pc:spChg chg="mod">
          <ac:chgData name="hassan MH" userId="84cd2103f36ef0dc" providerId="LiveId" clId="{503E8875-88F6-4C29-BD5A-496F9A349BB6}" dt="2022-04-24T15:52:32.987" v="1659"/>
          <ac:spMkLst>
            <pc:docMk/>
            <pc:sldMk cId="2852566979" sldId="412"/>
            <ac:spMk id="50" creationId="{C589858D-542D-4501-B105-3CAB3BC06DCE}"/>
          </ac:spMkLst>
        </pc:spChg>
        <pc:spChg chg="mod">
          <ac:chgData name="hassan MH" userId="84cd2103f36ef0dc" providerId="LiveId" clId="{503E8875-88F6-4C29-BD5A-496F9A349BB6}" dt="2022-04-24T15:52:32.987" v="1659"/>
          <ac:spMkLst>
            <pc:docMk/>
            <pc:sldMk cId="2852566979" sldId="412"/>
            <ac:spMk id="51" creationId="{2DBBB3FA-8C58-4633-BE35-18B0E07ECD62}"/>
          </ac:spMkLst>
        </pc:spChg>
        <pc:spChg chg="mod">
          <ac:chgData name="hassan MH" userId="84cd2103f36ef0dc" providerId="LiveId" clId="{503E8875-88F6-4C29-BD5A-496F9A349BB6}" dt="2022-04-24T15:52:32.987" v="1659"/>
          <ac:spMkLst>
            <pc:docMk/>
            <pc:sldMk cId="2852566979" sldId="412"/>
            <ac:spMk id="52" creationId="{F3AFE94D-F9D2-416C-BA1B-397E8B011199}"/>
          </ac:spMkLst>
        </pc:spChg>
        <pc:spChg chg="mod">
          <ac:chgData name="hassan MH" userId="84cd2103f36ef0dc" providerId="LiveId" clId="{503E8875-88F6-4C29-BD5A-496F9A349BB6}" dt="2022-04-24T15:52:32.987" v="1659"/>
          <ac:spMkLst>
            <pc:docMk/>
            <pc:sldMk cId="2852566979" sldId="412"/>
            <ac:spMk id="53" creationId="{110107C3-0213-4BF0-8877-E24859175B25}"/>
          </ac:spMkLst>
        </pc:spChg>
        <pc:spChg chg="mod">
          <ac:chgData name="hassan MH" userId="84cd2103f36ef0dc" providerId="LiveId" clId="{503E8875-88F6-4C29-BD5A-496F9A349BB6}" dt="2022-04-24T15:52:32.987" v="1659"/>
          <ac:spMkLst>
            <pc:docMk/>
            <pc:sldMk cId="2852566979" sldId="412"/>
            <ac:spMk id="54" creationId="{48D38CC6-4921-42F8-8CB4-9C893F2CC080}"/>
          </ac:spMkLst>
        </pc:spChg>
        <pc:spChg chg="mod">
          <ac:chgData name="hassan MH" userId="84cd2103f36ef0dc" providerId="LiveId" clId="{503E8875-88F6-4C29-BD5A-496F9A349BB6}" dt="2022-04-24T15:52:32.987" v="1659"/>
          <ac:spMkLst>
            <pc:docMk/>
            <pc:sldMk cId="2852566979" sldId="412"/>
            <ac:spMk id="55" creationId="{4393B887-F3F1-4265-883F-F19696A3FD1D}"/>
          </ac:spMkLst>
        </pc:spChg>
        <pc:spChg chg="mod">
          <ac:chgData name="hassan MH" userId="84cd2103f36ef0dc" providerId="LiveId" clId="{503E8875-88F6-4C29-BD5A-496F9A349BB6}" dt="2022-04-24T15:52:32.987" v="1659"/>
          <ac:spMkLst>
            <pc:docMk/>
            <pc:sldMk cId="2852566979" sldId="412"/>
            <ac:spMk id="56" creationId="{D3963727-5B65-4E7A-A727-71F4C456556D}"/>
          </ac:spMkLst>
        </pc:spChg>
        <pc:spChg chg="mod">
          <ac:chgData name="hassan MH" userId="84cd2103f36ef0dc" providerId="LiveId" clId="{503E8875-88F6-4C29-BD5A-496F9A349BB6}" dt="2022-04-24T15:52:32.987" v="1659"/>
          <ac:spMkLst>
            <pc:docMk/>
            <pc:sldMk cId="2852566979" sldId="412"/>
            <ac:spMk id="59" creationId="{3667DA49-FB70-40BE-928F-0CBAADCAFADD}"/>
          </ac:spMkLst>
        </pc:spChg>
        <pc:spChg chg="mod">
          <ac:chgData name="hassan MH" userId="84cd2103f36ef0dc" providerId="LiveId" clId="{503E8875-88F6-4C29-BD5A-496F9A349BB6}" dt="2022-04-24T15:52:32.987" v="1659"/>
          <ac:spMkLst>
            <pc:docMk/>
            <pc:sldMk cId="2852566979" sldId="412"/>
            <ac:spMk id="60" creationId="{695A50FF-8ABC-4204-B102-771F81FECF1B}"/>
          </ac:spMkLst>
        </pc:spChg>
        <pc:spChg chg="mod">
          <ac:chgData name="hassan MH" userId="84cd2103f36ef0dc" providerId="LiveId" clId="{503E8875-88F6-4C29-BD5A-496F9A349BB6}" dt="2022-04-24T15:52:32.987" v="1659"/>
          <ac:spMkLst>
            <pc:docMk/>
            <pc:sldMk cId="2852566979" sldId="412"/>
            <ac:spMk id="61" creationId="{D6399D76-CD6D-476A-8427-B7EB0E5BFB60}"/>
          </ac:spMkLst>
        </pc:spChg>
        <pc:spChg chg="mod">
          <ac:chgData name="hassan MH" userId="84cd2103f36ef0dc" providerId="LiveId" clId="{503E8875-88F6-4C29-BD5A-496F9A349BB6}" dt="2022-04-24T15:52:32.987" v="1659"/>
          <ac:spMkLst>
            <pc:docMk/>
            <pc:sldMk cId="2852566979" sldId="412"/>
            <ac:spMk id="62" creationId="{B69DA7A5-A0A9-44D2-AD09-60B5070277DB}"/>
          </ac:spMkLst>
        </pc:spChg>
        <pc:spChg chg="mod">
          <ac:chgData name="hassan MH" userId="84cd2103f36ef0dc" providerId="LiveId" clId="{503E8875-88F6-4C29-BD5A-496F9A349BB6}" dt="2022-04-24T15:52:32.987" v="1659"/>
          <ac:spMkLst>
            <pc:docMk/>
            <pc:sldMk cId="2852566979" sldId="412"/>
            <ac:spMk id="63" creationId="{6EAB33A8-953F-44DB-899E-74DE20E5CB45}"/>
          </ac:spMkLst>
        </pc:spChg>
        <pc:spChg chg="mod">
          <ac:chgData name="hassan MH" userId="84cd2103f36ef0dc" providerId="LiveId" clId="{503E8875-88F6-4C29-BD5A-496F9A349BB6}" dt="2022-04-24T15:52:32.987" v="1659"/>
          <ac:spMkLst>
            <pc:docMk/>
            <pc:sldMk cId="2852566979" sldId="412"/>
            <ac:spMk id="64" creationId="{DA689733-508D-4E4D-A217-B3B3AB8D2857}"/>
          </ac:spMkLst>
        </pc:spChg>
        <pc:spChg chg="mod">
          <ac:chgData name="hassan MH" userId="84cd2103f36ef0dc" providerId="LiveId" clId="{503E8875-88F6-4C29-BD5A-496F9A349BB6}" dt="2022-04-24T15:52:32.987" v="1659"/>
          <ac:spMkLst>
            <pc:docMk/>
            <pc:sldMk cId="2852566979" sldId="412"/>
            <ac:spMk id="65" creationId="{2F585547-4BE6-407E-B348-9E76431FF905}"/>
          </ac:spMkLst>
        </pc:spChg>
        <pc:spChg chg="mod">
          <ac:chgData name="hassan MH" userId="84cd2103f36ef0dc" providerId="LiveId" clId="{503E8875-88F6-4C29-BD5A-496F9A349BB6}" dt="2022-04-24T15:52:32.987" v="1659"/>
          <ac:spMkLst>
            <pc:docMk/>
            <pc:sldMk cId="2852566979" sldId="412"/>
            <ac:spMk id="68" creationId="{F99D5544-8865-4191-B8FB-EB61B0E09B8A}"/>
          </ac:spMkLst>
        </pc:spChg>
        <pc:spChg chg="mod">
          <ac:chgData name="hassan MH" userId="84cd2103f36ef0dc" providerId="LiveId" clId="{503E8875-88F6-4C29-BD5A-496F9A349BB6}" dt="2022-04-24T15:52:32.987" v="1659"/>
          <ac:spMkLst>
            <pc:docMk/>
            <pc:sldMk cId="2852566979" sldId="412"/>
            <ac:spMk id="69" creationId="{D189939F-EBA7-474E-B2D7-3311E1626253}"/>
          </ac:spMkLst>
        </pc:spChg>
        <pc:spChg chg="mod">
          <ac:chgData name="hassan MH" userId="84cd2103f36ef0dc" providerId="LiveId" clId="{503E8875-88F6-4C29-BD5A-496F9A349BB6}" dt="2022-04-24T15:52:32.987" v="1659"/>
          <ac:spMkLst>
            <pc:docMk/>
            <pc:sldMk cId="2852566979" sldId="412"/>
            <ac:spMk id="70" creationId="{2BC690E8-8EF2-44E8-A30C-B4A918E50AD7}"/>
          </ac:spMkLst>
        </pc:spChg>
        <pc:spChg chg="mod">
          <ac:chgData name="hassan MH" userId="84cd2103f36ef0dc" providerId="LiveId" clId="{503E8875-88F6-4C29-BD5A-496F9A349BB6}" dt="2022-04-24T15:52:32.987" v="1659"/>
          <ac:spMkLst>
            <pc:docMk/>
            <pc:sldMk cId="2852566979" sldId="412"/>
            <ac:spMk id="71" creationId="{FDF34C42-E0D5-4739-992E-3137434F53E6}"/>
          </ac:spMkLst>
        </pc:spChg>
        <pc:spChg chg="mod">
          <ac:chgData name="hassan MH" userId="84cd2103f36ef0dc" providerId="LiveId" clId="{503E8875-88F6-4C29-BD5A-496F9A349BB6}" dt="2022-04-24T15:52:32.987" v="1659"/>
          <ac:spMkLst>
            <pc:docMk/>
            <pc:sldMk cId="2852566979" sldId="412"/>
            <ac:spMk id="72" creationId="{3CF1A531-9FD7-4288-85AB-A1DF5D807B5C}"/>
          </ac:spMkLst>
        </pc:spChg>
        <pc:spChg chg="mod">
          <ac:chgData name="hassan MH" userId="84cd2103f36ef0dc" providerId="LiveId" clId="{503E8875-88F6-4C29-BD5A-496F9A349BB6}" dt="2022-04-24T15:52:32.987" v="1659"/>
          <ac:spMkLst>
            <pc:docMk/>
            <pc:sldMk cId="2852566979" sldId="412"/>
            <ac:spMk id="74" creationId="{12455B57-826C-4134-853E-3F6BB4937035}"/>
          </ac:spMkLst>
        </pc:spChg>
        <pc:spChg chg="mod">
          <ac:chgData name="hassan MH" userId="84cd2103f36ef0dc" providerId="LiveId" clId="{503E8875-88F6-4C29-BD5A-496F9A349BB6}" dt="2022-04-24T15:52:32.987" v="1659"/>
          <ac:spMkLst>
            <pc:docMk/>
            <pc:sldMk cId="2852566979" sldId="412"/>
            <ac:spMk id="75" creationId="{866296C6-8AF6-4EF5-BC24-46D7FACBEF05}"/>
          </ac:spMkLst>
        </pc:spChg>
        <pc:spChg chg="mod">
          <ac:chgData name="hassan MH" userId="84cd2103f36ef0dc" providerId="LiveId" clId="{503E8875-88F6-4C29-BD5A-496F9A349BB6}" dt="2022-04-24T15:52:32.987" v="1659"/>
          <ac:spMkLst>
            <pc:docMk/>
            <pc:sldMk cId="2852566979" sldId="412"/>
            <ac:spMk id="76" creationId="{79E6E6A1-8238-4669-9174-9599DB8350A5}"/>
          </ac:spMkLst>
        </pc:spChg>
        <pc:spChg chg="mod">
          <ac:chgData name="hassan MH" userId="84cd2103f36ef0dc" providerId="LiveId" clId="{503E8875-88F6-4C29-BD5A-496F9A349BB6}" dt="2022-04-24T15:52:32.987" v="1659"/>
          <ac:spMkLst>
            <pc:docMk/>
            <pc:sldMk cId="2852566979" sldId="412"/>
            <ac:spMk id="77" creationId="{24CEBCAA-8C6C-4BE3-9D28-D8D591675FCA}"/>
          </ac:spMkLst>
        </pc:spChg>
        <pc:spChg chg="mod">
          <ac:chgData name="hassan MH" userId="84cd2103f36ef0dc" providerId="LiveId" clId="{503E8875-88F6-4C29-BD5A-496F9A349BB6}" dt="2022-04-24T15:52:32.987" v="1659"/>
          <ac:spMkLst>
            <pc:docMk/>
            <pc:sldMk cId="2852566979" sldId="412"/>
            <ac:spMk id="78" creationId="{0B18FD09-18B0-4A99-B113-4509590A5329}"/>
          </ac:spMkLst>
        </pc:spChg>
        <pc:spChg chg="mod">
          <ac:chgData name="hassan MH" userId="84cd2103f36ef0dc" providerId="LiveId" clId="{503E8875-88F6-4C29-BD5A-496F9A349BB6}" dt="2022-04-24T15:52:32.987" v="1659"/>
          <ac:spMkLst>
            <pc:docMk/>
            <pc:sldMk cId="2852566979" sldId="412"/>
            <ac:spMk id="79" creationId="{E03747E9-1885-4F09-A382-73E7BAC38E47}"/>
          </ac:spMkLst>
        </pc:spChg>
        <pc:spChg chg="mod">
          <ac:chgData name="hassan MH" userId="84cd2103f36ef0dc" providerId="LiveId" clId="{503E8875-88F6-4C29-BD5A-496F9A349BB6}" dt="2022-04-24T15:52:32.987" v="1659"/>
          <ac:spMkLst>
            <pc:docMk/>
            <pc:sldMk cId="2852566979" sldId="412"/>
            <ac:spMk id="80" creationId="{EC63D7FE-FDE8-40BF-8198-B31D13D57E70}"/>
          </ac:spMkLst>
        </pc:spChg>
        <pc:spChg chg="mod">
          <ac:chgData name="hassan MH" userId="84cd2103f36ef0dc" providerId="LiveId" clId="{503E8875-88F6-4C29-BD5A-496F9A349BB6}" dt="2022-04-24T15:52:32.987" v="1659"/>
          <ac:spMkLst>
            <pc:docMk/>
            <pc:sldMk cId="2852566979" sldId="412"/>
            <ac:spMk id="82" creationId="{ACF2F0C6-745B-4BA2-A61E-2271A9AEC932}"/>
          </ac:spMkLst>
        </pc:spChg>
        <pc:spChg chg="mod">
          <ac:chgData name="hassan MH" userId="84cd2103f36ef0dc" providerId="LiveId" clId="{503E8875-88F6-4C29-BD5A-496F9A349BB6}" dt="2022-04-24T15:52:32.987" v="1659"/>
          <ac:spMkLst>
            <pc:docMk/>
            <pc:sldMk cId="2852566979" sldId="412"/>
            <ac:spMk id="85" creationId="{AF7B9535-3C28-4EA1-8DD4-CAFC34E116A2}"/>
          </ac:spMkLst>
        </pc:spChg>
        <pc:spChg chg="mod">
          <ac:chgData name="hassan MH" userId="84cd2103f36ef0dc" providerId="LiveId" clId="{503E8875-88F6-4C29-BD5A-496F9A349BB6}" dt="2022-04-24T15:52:32.987" v="1659"/>
          <ac:spMkLst>
            <pc:docMk/>
            <pc:sldMk cId="2852566979" sldId="412"/>
            <ac:spMk id="86" creationId="{4BFD36FB-6F42-4A95-81A5-BA3205FF247A}"/>
          </ac:spMkLst>
        </pc:spChg>
        <pc:spChg chg="mod">
          <ac:chgData name="hassan MH" userId="84cd2103f36ef0dc" providerId="LiveId" clId="{503E8875-88F6-4C29-BD5A-496F9A349BB6}" dt="2022-04-24T15:52:32.987" v="1659"/>
          <ac:spMkLst>
            <pc:docMk/>
            <pc:sldMk cId="2852566979" sldId="412"/>
            <ac:spMk id="87" creationId="{CEC67C68-BB5E-44DE-AFFF-60C984B0C1DF}"/>
          </ac:spMkLst>
        </pc:spChg>
        <pc:spChg chg="mod">
          <ac:chgData name="hassan MH" userId="84cd2103f36ef0dc" providerId="LiveId" clId="{503E8875-88F6-4C29-BD5A-496F9A349BB6}" dt="2022-04-24T15:52:32.987" v="1659"/>
          <ac:spMkLst>
            <pc:docMk/>
            <pc:sldMk cId="2852566979" sldId="412"/>
            <ac:spMk id="88" creationId="{A6754BBA-53C7-4C98-A589-2032ED7E5D8C}"/>
          </ac:spMkLst>
        </pc:spChg>
        <pc:spChg chg="mod">
          <ac:chgData name="hassan MH" userId="84cd2103f36ef0dc" providerId="LiveId" clId="{503E8875-88F6-4C29-BD5A-496F9A349BB6}" dt="2022-04-24T15:52:32.987" v="1659"/>
          <ac:spMkLst>
            <pc:docMk/>
            <pc:sldMk cId="2852566979" sldId="412"/>
            <ac:spMk id="89" creationId="{BFC78692-E8F2-48C7-8D38-F15E8A83E137}"/>
          </ac:spMkLst>
        </pc:spChg>
        <pc:spChg chg="mod">
          <ac:chgData name="hassan MH" userId="84cd2103f36ef0dc" providerId="LiveId" clId="{503E8875-88F6-4C29-BD5A-496F9A349BB6}" dt="2022-04-24T15:52:32.987" v="1659"/>
          <ac:spMkLst>
            <pc:docMk/>
            <pc:sldMk cId="2852566979" sldId="412"/>
            <ac:spMk id="90" creationId="{CFFF6483-D70F-40B6-9CA7-9342F347C1ED}"/>
          </ac:spMkLst>
        </pc:spChg>
        <pc:spChg chg="mod">
          <ac:chgData name="hassan MH" userId="84cd2103f36ef0dc" providerId="LiveId" clId="{503E8875-88F6-4C29-BD5A-496F9A349BB6}" dt="2022-04-24T15:52:32.987" v="1659"/>
          <ac:spMkLst>
            <pc:docMk/>
            <pc:sldMk cId="2852566979" sldId="412"/>
            <ac:spMk id="91" creationId="{1998682B-1065-4AA3-A3A5-C0D02482E480}"/>
          </ac:spMkLst>
        </pc:spChg>
        <pc:spChg chg="mod">
          <ac:chgData name="hassan MH" userId="84cd2103f36ef0dc" providerId="LiveId" clId="{503E8875-88F6-4C29-BD5A-496F9A349BB6}" dt="2022-04-24T15:52:32.987" v="1659"/>
          <ac:spMkLst>
            <pc:docMk/>
            <pc:sldMk cId="2852566979" sldId="412"/>
            <ac:spMk id="92" creationId="{E4D8F07B-1EA1-4454-A51D-406D5E6A9631}"/>
          </ac:spMkLst>
        </pc:spChg>
        <pc:spChg chg="mod">
          <ac:chgData name="hassan MH" userId="84cd2103f36ef0dc" providerId="LiveId" clId="{503E8875-88F6-4C29-BD5A-496F9A349BB6}" dt="2022-04-24T15:52:32.987" v="1659"/>
          <ac:spMkLst>
            <pc:docMk/>
            <pc:sldMk cId="2852566979" sldId="412"/>
            <ac:spMk id="93" creationId="{60407A1C-51AF-4423-90D5-4BBBA1EF0A33}"/>
          </ac:spMkLst>
        </pc:spChg>
        <pc:spChg chg="mod">
          <ac:chgData name="hassan MH" userId="84cd2103f36ef0dc" providerId="LiveId" clId="{503E8875-88F6-4C29-BD5A-496F9A349BB6}" dt="2022-04-24T15:52:32.987" v="1659"/>
          <ac:spMkLst>
            <pc:docMk/>
            <pc:sldMk cId="2852566979" sldId="412"/>
            <ac:spMk id="94" creationId="{15954C48-719E-4970-8848-6BEF6B040D0E}"/>
          </ac:spMkLst>
        </pc:spChg>
        <pc:spChg chg="mod">
          <ac:chgData name="hassan MH" userId="84cd2103f36ef0dc" providerId="LiveId" clId="{503E8875-88F6-4C29-BD5A-496F9A349BB6}" dt="2022-04-24T15:52:32.987" v="1659"/>
          <ac:spMkLst>
            <pc:docMk/>
            <pc:sldMk cId="2852566979" sldId="412"/>
            <ac:spMk id="95" creationId="{1209589F-5BE5-4114-BFB9-15D5C6AFF881}"/>
          </ac:spMkLst>
        </pc:spChg>
        <pc:spChg chg="mod">
          <ac:chgData name="hassan MH" userId="84cd2103f36ef0dc" providerId="LiveId" clId="{503E8875-88F6-4C29-BD5A-496F9A349BB6}" dt="2022-04-24T15:52:32.987" v="1659"/>
          <ac:spMkLst>
            <pc:docMk/>
            <pc:sldMk cId="2852566979" sldId="412"/>
            <ac:spMk id="96" creationId="{2792DDE5-82BA-4720-87D7-EC9503FFCECE}"/>
          </ac:spMkLst>
        </pc:spChg>
        <pc:spChg chg="mod">
          <ac:chgData name="hassan MH" userId="84cd2103f36ef0dc" providerId="LiveId" clId="{503E8875-88F6-4C29-BD5A-496F9A349BB6}" dt="2022-04-24T15:52:32.987" v="1659"/>
          <ac:spMkLst>
            <pc:docMk/>
            <pc:sldMk cId="2852566979" sldId="412"/>
            <ac:spMk id="97" creationId="{C85035C2-6B39-44E8-A4E0-A39B80DBB48F}"/>
          </ac:spMkLst>
        </pc:spChg>
        <pc:spChg chg="mod">
          <ac:chgData name="hassan MH" userId="84cd2103f36ef0dc" providerId="LiveId" clId="{503E8875-88F6-4C29-BD5A-496F9A349BB6}" dt="2022-04-24T15:52:32.987" v="1659"/>
          <ac:spMkLst>
            <pc:docMk/>
            <pc:sldMk cId="2852566979" sldId="412"/>
            <ac:spMk id="98" creationId="{FAB438DF-7DAA-4696-A536-A9FE8C0EBBE8}"/>
          </ac:spMkLst>
        </pc:spChg>
        <pc:spChg chg="mod">
          <ac:chgData name="hassan MH" userId="84cd2103f36ef0dc" providerId="LiveId" clId="{503E8875-88F6-4C29-BD5A-496F9A349BB6}" dt="2022-04-24T15:52:32.987" v="1659"/>
          <ac:spMkLst>
            <pc:docMk/>
            <pc:sldMk cId="2852566979" sldId="412"/>
            <ac:spMk id="99" creationId="{D73F37FE-3AF8-478F-BE34-0FCC2BF2A4AA}"/>
          </ac:spMkLst>
        </pc:spChg>
        <pc:spChg chg="mod">
          <ac:chgData name="hassan MH" userId="84cd2103f36ef0dc" providerId="LiveId" clId="{503E8875-88F6-4C29-BD5A-496F9A349BB6}" dt="2022-04-24T15:52:32.987" v="1659"/>
          <ac:spMkLst>
            <pc:docMk/>
            <pc:sldMk cId="2852566979" sldId="412"/>
            <ac:spMk id="100" creationId="{09B2BD13-73CB-444E-A89E-8905AB01896A}"/>
          </ac:spMkLst>
        </pc:spChg>
        <pc:spChg chg="mod">
          <ac:chgData name="hassan MH" userId="84cd2103f36ef0dc" providerId="LiveId" clId="{503E8875-88F6-4C29-BD5A-496F9A349BB6}" dt="2022-04-24T15:52:32.987" v="1659"/>
          <ac:spMkLst>
            <pc:docMk/>
            <pc:sldMk cId="2852566979" sldId="412"/>
            <ac:spMk id="103" creationId="{0527211F-59E1-448B-8DFD-817088B7FE5C}"/>
          </ac:spMkLst>
        </pc:spChg>
        <pc:spChg chg="mod">
          <ac:chgData name="hassan MH" userId="84cd2103f36ef0dc" providerId="LiveId" clId="{503E8875-88F6-4C29-BD5A-496F9A349BB6}" dt="2022-04-24T15:52:32.987" v="1659"/>
          <ac:spMkLst>
            <pc:docMk/>
            <pc:sldMk cId="2852566979" sldId="412"/>
            <ac:spMk id="104" creationId="{A556372D-26A3-4D3B-B2D3-5DAD290C2160}"/>
          </ac:spMkLst>
        </pc:spChg>
        <pc:spChg chg="mod">
          <ac:chgData name="hassan MH" userId="84cd2103f36ef0dc" providerId="LiveId" clId="{503E8875-88F6-4C29-BD5A-496F9A349BB6}" dt="2022-04-24T15:52:32.987" v="1659"/>
          <ac:spMkLst>
            <pc:docMk/>
            <pc:sldMk cId="2852566979" sldId="412"/>
            <ac:spMk id="107" creationId="{BA2FECBB-826E-4A82-BCA8-16BAF4A2600B}"/>
          </ac:spMkLst>
        </pc:spChg>
        <pc:spChg chg="mod">
          <ac:chgData name="hassan MH" userId="84cd2103f36ef0dc" providerId="LiveId" clId="{503E8875-88F6-4C29-BD5A-496F9A349BB6}" dt="2022-04-24T15:52:32.987" v="1659"/>
          <ac:spMkLst>
            <pc:docMk/>
            <pc:sldMk cId="2852566979" sldId="412"/>
            <ac:spMk id="111" creationId="{A6DC4198-E362-4C97-B73B-65D478B2125E}"/>
          </ac:spMkLst>
        </pc:spChg>
        <pc:spChg chg="mod">
          <ac:chgData name="hassan MH" userId="84cd2103f36ef0dc" providerId="LiveId" clId="{503E8875-88F6-4C29-BD5A-496F9A349BB6}" dt="2022-04-24T15:52:32.987" v="1659"/>
          <ac:spMkLst>
            <pc:docMk/>
            <pc:sldMk cId="2852566979" sldId="412"/>
            <ac:spMk id="112" creationId="{C11B6291-7B28-483E-B7AA-5413B118BD8D}"/>
          </ac:spMkLst>
        </pc:spChg>
        <pc:spChg chg="mod">
          <ac:chgData name="hassan MH" userId="84cd2103f36ef0dc" providerId="LiveId" clId="{503E8875-88F6-4C29-BD5A-496F9A349BB6}" dt="2022-04-24T15:52:32.987" v="1659"/>
          <ac:spMkLst>
            <pc:docMk/>
            <pc:sldMk cId="2852566979" sldId="412"/>
            <ac:spMk id="113" creationId="{08027B30-AB7B-4116-B70C-4067FD1A9EC4}"/>
          </ac:spMkLst>
        </pc:spChg>
        <pc:spChg chg="mod">
          <ac:chgData name="hassan MH" userId="84cd2103f36ef0dc" providerId="LiveId" clId="{503E8875-88F6-4C29-BD5A-496F9A349BB6}" dt="2022-04-24T15:52:32.987" v="1659"/>
          <ac:spMkLst>
            <pc:docMk/>
            <pc:sldMk cId="2852566979" sldId="412"/>
            <ac:spMk id="114" creationId="{24CFAF9F-5373-4724-842A-4560B37CE209}"/>
          </ac:spMkLst>
        </pc:spChg>
        <pc:spChg chg="mod">
          <ac:chgData name="hassan MH" userId="84cd2103f36ef0dc" providerId="LiveId" clId="{503E8875-88F6-4C29-BD5A-496F9A349BB6}" dt="2022-04-24T15:52:32.987" v="1659"/>
          <ac:spMkLst>
            <pc:docMk/>
            <pc:sldMk cId="2852566979" sldId="412"/>
            <ac:spMk id="115" creationId="{F362C144-F9E7-4EB9-9A35-D61AE45AF51B}"/>
          </ac:spMkLst>
        </pc:spChg>
        <pc:spChg chg="mod">
          <ac:chgData name="hassan MH" userId="84cd2103f36ef0dc" providerId="LiveId" clId="{503E8875-88F6-4C29-BD5A-496F9A349BB6}" dt="2022-04-24T15:52:32.987" v="1659"/>
          <ac:spMkLst>
            <pc:docMk/>
            <pc:sldMk cId="2852566979" sldId="412"/>
            <ac:spMk id="116" creationId="{0D46566C-6417-4259-8555-01AC9DBEFD4B}"/>
          </ac:spMkLst>
        </pc:spChg>
        <pc:spChg chg="mod">
          <ac:chgData name="hassan MH" userId="84cd2103f36ef0dc" providerId="LiveId" clId="{503E8875-88F6-4C29-BD5A-496F9A349BB6}" dt="2022-04-24T15:52:32.987" v="1659"/>
          <ac:spMkLst>
            <pc:docMk/>
            <pc:sldMk cId="2852566979" sldId="412"/>
            <ac:spMk id="117" creationId="{1A1B5836-4856-45C3-AE3E-F535C9B40E7A}"/>
          </ac:spMkLst>
        </pc:spChg>
        <pc:spChg chg="mod">
          <ac:chgData name="hassan MH" userId="84cd2103f36ef0dc" providerId="LiveId" clId="{503E8875-88F6-4C29-BD5A-496F9A349BB6}" dt="2022-04-24T15:52:32.987" v="1659"/>
          <ac:spMkLst>
            <pc:docMk/>
            <pc:sldMk cId="2852566979" sldId="412"/>
            <ac:spMk id="119" creationId="{5E0DD930-123C-4E40-8D77-AC034ED807A5}"/>
          </ac:spMkLst>
        </pc:spChg>
        <pc:spChg chg="mod">
          <ac:chgData name="hassan MH" userId="84cd2103f36ef0dc" providerId="LiveId" clId="{503E8875-88F6-4C29-BD5A-496F9A349BB6}" dt="2022-04-24T15:52:32.987" v="1659"/>
          <ac:spMkLst>
            <pc:docMk/>
            <pc:sldMk cId="2852566979" sldId="412"/>
            <ac:spMk id="121" creationId="{AA68A3D0-8ED7-4C9B-8818-CDC3A23554B7}"/>
          </ac:spMkLst>
        </pc:spChg>
        <pc:spChg chg="mod">
          <ac:chgData name="hassan MH" userId="84cd2103f36ef0dc" providerId="LiveId" clId="{503E8875-88F6-4C29-BD5A-496F9A349BB6}" dt="2022-04-24T15:52:32.987" v="1659"/>
          <ac:spMkLst>
            <pc:docMk/>
            <pc:sldMk cId="2852566979" sldId="412"/>
            <ac:spMk id="122" creationId="{B1878809-1634-4EA4-AA50-C9C21D79D52C}"/>
          </ac:spMkLst>
        </pc:spChg>
        <pc:spChg chg="mod">
          <ac:chgData name="hassan MH" userId="84cd2103f36ef0dc" providerId="LiveId" clId="{503E8875-88F6-4C29-BD5A-496F9A349BB6}" dt="2022-04-24T15:52:32.987" v="1659"/>
          <ac:spMkLst>
            <pc:docMk/>
            <pc:sldMk cId="2852566979" sldId="412"/>
            <ac:spMk id="123" creationId="{E6E87D27-CE2C-4516-AAC9-D0D7D0CC2847}"/>
          </ac:spMkLst>
        </pc:spChg>
        <pc:spChg chg="mod">
          <ac:chgData name="hassan MH" userId="84cd2103f36ef0dc" providerId="LiveId" clId="{503E8875-88F6-4C29-BD5A-496F9A349BB6}" dt="2022-04-24T15:52:32.987" v="1659"/>
          <ac:spMkLst>
            <pc:docMk/>
            <pc:sldMk cId="2852566979" sldId="412"/>
            <ac:spMk id="124" creationId="{CE2D26B4-EB33-42BE-8633-619620D78CA9}"/>
          </ac:spMkLst>
        </pc:spChg>
        <pc:spChg chg="mod">
          <ac:chgData name="hassan MH" userId="84cd2103f36ef0dc" providerId="LiveId" clId="{503E8875-88F6-4C29-BD5A-496F9A349BB6}" dt="2022-04-24T15:52:32.987" v="1659"/>
          <ac:spMkLst>
            <pc:docMk/>
            <pc:sldMk cId="2852566979" sldId="412"/>
            <ac:spMk id="125" creationId="{C0195BA5-D129-4CF8-8B69-F6FBFBF960AD}"/>
          </ac:spMkLst>
        </pc:spChg>
        <pc:spChg chg="mod">
          <ac:chgData name="hassan MH" userId="84cd2103f36ef0dc" providerId="LiveId" clId="{503E8875-88F6-4C29-BD5A-496F9A349BB6}" dt="2022-04-24T15:52:32.987" v="1659"/>
          <ac:spMkLst>
            <pc:docMk/>
            <pc:sldMk cId="2852566979" sldId="412"/>
            <ac:spMk id="126" creationId="{ADC59AE9-8C17-4274-8C00-1F15DFD8BAA2}"/>
          </ac:spMkLst>
        </pc:spChg>
        <pc:spChg chg="mod">
          <ac:chgData name="hassan MH" userId="84cd2103f36ef0dc" providerId="LiveId" clId="{503E8875-88F6-4C29-BD5A-496F9A349BB6}" dt="2022-04-24T15:52:32.987" v="1659"/>
          <ac:spMkLst>
            <pc:docMk/>
            <pc:sldMk cId="2852566979" sldId="412"/>
            <ac:spMk id="127" creationId="{3C10417A-0008-4B93-942F-2A4A42F5F152}"/>
          </ac:spMkLst>
        </pc:spChg>
        <pc:spChg chg="mod">
          <ac:chgData name="hassan MH" userId="84cd2103f36ef0dc" providerId="LiveId" clId="{503E8875-88F6-4C29-BD5A-496F9A349BB6}" dt="2022-04-24T15:52:32.987" v="1659"/>
          <ac:spMkLst>
            <pc:docMk/>
            <pc:sldMk cId="2852566979" sldId="412"/>
            <ac:spMk id="128" creationId="{F18012D8-75E5-48E4-BE1B-166F7EA64681}"/>
          </ac:spMkLst>
        </pc:spChg>
        <pc:spChg chg="mod">
          <ac:chgData name="hassan MH" userId="84cd2103f36ef0dc" providerId="LiveId" clId="{503E8875-88F6-4C29-BD5A-496F9A349BB6}" dt="2022-04-24T15:52:32.987" v="1659"/>
          <ac:spMkLst>
            <pc:docMk/>
            <pc:sldMk cId="2852566979" sldId="412"/>
            <ac:spMk id="129" creationId="{B87892C2-AEAA-4885-AF26-B2F8C64AC18C}"/>
          </ac:spMkLst>
        </pc:spChg>
        <pc:spChg chg="mod">
          <ac:chgData name="hassan MH" userId="84cd2103f36ef0dc" providerId="LiveId" clId="{503E8875-88F6-4C29-BD5A-496F9A349BB6}" dt="2022-04-24T15:52:32.987" v="1659"/>
          <ac:spMkLst>
            <pc:docMk/>
            <pc:sldMk cId="2852566979" sldId="412"/>
            <ac:spMk id="130" creationId="{26915173-61B1-4FBA-88FB-070F929429CA}"/>
          </ac:spMkLst>
        </pc:spChg>
        <pc:spChg chg="mod">
          <ac:chgData name="hassan MH" userId="84cd2103f36ef0dc" providerId="LiveId" clId="{503E8875-88F6-4C29-BD5A-496F9A349BB6}" dt="2022-04-24T15:52:32.987" v="1659"/>
          <ac:spMkLst>
            <pc:docMk/>
            <pc:sldMk cId="2852566979" sldId="412"/>
            <ac:spMk id="131" creationId="{17404D67-284C-4362-9D05-B014A5D4A9B6}"/>
          </ac:spMkLst>
        </pc:spChg>
        <pc:spChg chg="mod">
          <ac:chgData name="hassan MH" userId="84cd2103f36ef0dc" providerId="LiveId" clId="{503E8875-88F6-4C29-BD5A-496F9A349BB6}" dt="2022-04-24T15:52:32.987" v="1659"/>
          <ac:spMkLst>
            <pc:docMk/>
            <pc:sldMk cId="2852566979" sldId="412"/>
            <ac:spMk id="132" creationId="{284F2150-D97C-476E-99FA-2D38C7AD1D7B}"/>
          </ac:spMkLst>
        </pc:spChg>
        <pc:spChg chg="mod">
          <ac:chgData name="hassan MH" userId="84cd2103f36ef0dc" providerId="LiveId" clId="{503E8875-88F6-4C29-BD5A-496F9A349BB6}" dt="2022-04-24T15:52:32.987" v="1659"/>
          <ac:spMkLst>
            <pc:docMk/>
            <pc:sldMk cId="2852566979" sldId="412"/>
            <ac:spMk id="133" creationId="{A255F075-24C9-4F5F-8C0C-547F8B0F9B1C}"/>
          </ac:spMkLst>
        </pc:spChg>
        <pc:spChg chg="mod">
          <ac:chgData name="hassan MH" userId="84cd2103f36ef0dc" providerId="LiveId" clId="{503E8875-88F6-4C29-BD5A-496F9A349BB6}" dt="2022-04-24T15:52:32.987" v="1659"/>
          <ac:spMkLst>
            <pc:docMk/>
            <pc:sldMk cId="2852566979" sldId="412"/>
            <ac:spMk id="134" creationId="{9D1C2C2B-FB41-4F58-BAB6-FB571E67BDCC}"/>
          </ac:spMkLst>
        </pc:spChg>
        <pc:spChg chg="mod">
          <ac:chgData name="hassan MH" userId="84cd2103f36ef0dc" providerId="LiveId" clId="{503E8875-88F6-4C29-BD5A-496F9A349BB6}" dt="2022-04-24T15:52:32.987" v="1659"/>
          <ac:spMkLst>
            <pc:docMk/>
            <pc:sldMk cId="2852566979" sldId="412"/>
            <ac:spMk id="137" creationId="{B756E875-2CE9-4D18-B66B-CD6D6905FBFB}"/>
          </ac:spMkLst>
        </pc:spChg>
        <pc:spChg chg="mod">
          <ac:chgData name="hassan MH" userId="84cd2103f36ef0dc" providerId="LiveId" clId="{503E8875-88F6-4C29-BD5A-496F9A349BB6}" dt="2022-04-24T15:52:32.987" v="1659"/>
          <ac:spMkLst>
            <pc:docMk/>
            <pc:sldMk cId="2852566979" sldId="412"/>
            <ac:spMk id="138" creationId="{6AEF7966-8628-41F1-8A7F-956ECE86FF60}"/>
          </ac:spMkLst>
        </pc:spChg>
        <pc:spChg chg="mod">
          <ac:chgData name="hassan MH" userId="84cd2103f36ef0dc" providerId="LiveId" clId="{503E8875-88F6-4C29-BD5A-496F9A349BB6}" dt="2022-04-24T15:52:32.987" v="1659"/>
          <ac:spMkLst>
            <pc:docMk/>
            <pc:sldMk cId="2852566979" sldId="412"/>
            <ac:spMk id="139" creationId="{80FDE48E-B0AC-4A7C-BB9E-EE26674E380C}"/>
          </ac:spMkLst>
        </pc:spChg>
        <pc:spChg chg="mod">
          <ac:chgData name="hassan MH" userId="84cd2103f36ef0dc" providerId="LiveId" clId="{503E8875-88F6-4C29-BD5A-496F9A349BB6}" dt="2022-04-24T15:52:32.987" v="1659"/>
          <ac:spMkLst>
            <pc:docMk/>
            <pc:sldMk cId="2852566979" sldId="412"/>
            <ac:spMk id="140" creationId="{165180EB-7E77-4221-8F81-379C36D979B5}"/>
          </ac:spMkLst>
        </pc:spChg>
        <pc:spChg chg="mod">
          <ac:chgData name="hassan MH" userId="84cd2103f36ef0dc" providerId="LiveId" clId="{503E8875-88F6-4C29-BD5A-496F9A349BB6}" dt="2022-04-24T15:52:32.987" v="1659"/>
          <ac:spMkLst>
            <pc:docMk/>
            <pc:sldMk cId="2852566979" sldId="412"/>
            <ac:spMk id="141" creationId="{90BDCEBC-B4AF-4688-89AA-E0A112B9A2D5}"/>
          </ac:spMkLst>
        </pc:spChg>
        <pc:spChg chg="mod">
          <ac:chgData name="hassan MH" userId="84cd2103f36ef0dc" providerId="LiveId" clId="{503E8875-88F6-4C29-BD5A-496F9A349BB6}" dt="2022-04-24T15:52:32.987" v="1659"/>
          <ac:spMkLst>
            <pc:docMk/>
            <pc:sldMk cId="2852566979" sldId="412"/>
            <ac:spMk id="142" creationId="{284DD82D-BF6A-490C-A102-7455EA17353E}"/>
          </ac:spMkLst>
        </pc:spChg>
        <pc:spChg chg="mod">
          <ac:chgData name="hassan MH" userId="84cd2103f36ef0dc" providerId="LiveId" clId="{503E8875-88F6-4C29-BD5A-496F9A349BB6}" dt="2022-04-24T15:52:32.987" v="1659"/>
          <ac:spMkLst>
            <pc:docMk/>
            <pc:sldMk cId="2852566979" sldId="412"/>
            <ac:spMk id="145" creationId="{F01E6C61-0806-4CC7-9634-53C54D98EE7D}"/>
          </ac:spMkLst>
        </pc:spChg>
        <pc:spChg chg="mod">
          <ac:chgData name="hassan MH" userId="84cd2103f36ef0dc" providerId="LiveId" clId="{503E8875-88F6-4C29-BD5A-496F9A349BB6}" dt="2022-04-24T15:52:32.987" v="1659"/>
          <ac:spMkLst>
            <pc:docMk/>
            <pc:sldMk cId="2852566979" sldId="412"/>
            <ac:spMk id="147" creationId="{864172BE-9263-4140-B68A-4A583715E925}"/>
          </ac:spMkLst>
        </pc:spChg>
        <pc:spChg chg="mod">
          <ac:chgData name="hassan MH" userId="84cd2103f36ef0dc" providerId="LiveId" clId="{503E8875-88F6-4C29-BD5A-496F9A349BB6}" dt="2022-04-24T15:52:32.987" v="1659"/>
          <ac:spMkLst>
            <pc:docMk/>
            <pc:sldMk cId="2852566979" sldId="412"/>
            <ac:spMk id="148" creationId="{F495434F-6D2C-4671-963C-389777AA9DD9}"/>
          </ac:spMkLst>
        </pc:spChg>
        <pc:spChg chg="mod">
          <ac:chgData name="hassan MH" userId="84cd2103f36ef0dc" providerId="LiveId" clId="{503E8875-88F6-4C29-BD5A-496F9A349BB6}" dt="2022-04-24T15:52:32.987" v="1659"/>
          <ac:spMkLst>
            <pc:docMk/>
            <pc:sldMk cId="2852566979" sldId="412"/>
            <ac:spMk id="149" creationId="{88841899-1228-4C6A-A315-44C923C5EAAD}"/>
          </ac:spMkLst>
        </pc:spChg>
        <pc:spChg chg="mod">
          <ac:chgData name="hassan MH" userId="84cd2103f36ef0dc" providerId="LiveId" clId="{503E8875-88F6-4C29-BD5A-496F9A349BB6}" dt="2022-04-24T15:52:32.987" v="1659"/>
          <ac:spMkLst>
            <pc:docMk/>
            <pc:sldMk cId="2852566979" sldId="412"/>
            <ac:spMk id="150" creationId="{CD9D1F06-A3FA-484B-BE39-7CACE1CB8FCA}"/>
          </ac:spMkLst>
        </pc:spChg>
        <pc:spChg chg="mod">
          <ac:chgData name="hassan MH" userId="84cd2103f36ef0dc" providerId="LiveId" clId="{503E8875-88F6-4C29-BD5A-496F9A349BB6}" dt="2022-04-24T15:52:32.987" v="1659"/>
          <ac:spMkLst>
            <pc:docMk/>
            <pc:sldMk cId="2852566979" sldId="412"/>
            <ac:spMk id="151" creationId="{2AB79DE5-DBF7-4637-AAFD-AEFF720F1D1A}"/>
          </ac:spMkLst>
        </pc:spChg>
        <pc:spChg chg="mod">
          <ac:chgData name="hassan MH" userId="84cd2103f36ef0dc" providerId="LiveId" clId="{503E8875-88F6-4C29-BD5A-496F9A349BB6}" dt="2022-04-24T15:52:32.987" v="1659"/>
          <ac:spMkLst>
            <pc:docMk/>
            <pc:sldMk cId="2852566979" sldId="412"/>
            <ac:spMk id="152" creationId="{9EAE110A-8647-4069-93C9-C007AB051297}"/>
          </ac:spMkLst>
        </pc:spChg>
        <pc:spChg chg="mod">
          <ac:chgData name="hassan MH" userId="84cd2103f36ef0dc" providerId="LiveId" clId="{503E8875-88F6-4C29-BD5A-496F9A349BB6}" dt="2022-04-24T15:52:32.987" v="1659"/>
          <ac:spMkLst>
            <pc:docMk/>
            <pc:sldMk cId="2852566979" sldId="412"/>
            <ac:spMk id="153" creationId="{04A8284E-4583-4DB8-AA6C-BD70298F9136}"/>
          </ac:spMkLst>
        </pc:spChg>
        <pc:spChg chg="mod">
          <ac:chgData name="hassan MH" userId="84cd2103f36ef0dc" providerId="LiveId" clId="{503E8875-88F6-4C29-BD5A-496F9A349BB6}" dt="2022-04-24T15:52:32.987" v="1659"/>
          <ac:spMkLst>
            <pc:docMk/>
            <pc:sldMk cId="2852566979" sldId="412"/>
            <ac:spMk id="154" creationId="{B0E71986-6A5D-45C1-A336-522E3ED32078}"/>
          </ac:spMkLst>
        </pc:spChg>
        <pc:spChg chg="mod">
          <ac:chgData name="hassan MH" userId="84cd2103f36ef0dc" providerId="LiveId" clId="{503E8875-88F6-4C29-BD5A-496F9A349BB6}" dt="2022-04-24T15:52:32.987" v="1659"/>
          <ac:spMkLst>
            <pc:docMk/>
            <pc:sldMk cId="2852566979" sldId="412"/>
            <ac:spMk id="155" creationId="{2F79128D-2DC0-4651-9D7F-86E9799167B3}"/>
          </ac:spMkLst>
        </pc:spChg>
        <pc:spChg chg="mod">
          <ac:chgData name="hassan MH" userId="84cd2103f36ef0dc" providerId="LiveId" clId="{503E8875-88F6-4C29-BD5A-496F9A349BB6}" dt="2022-04-24T15:52:32.987" v="1659"/>
          <ac:spMkLst>
            <pc:docMk/>
            <pc:sldMk cId="2852566979" sldId="412"/>
            <ac:spMk id="156" creationId="{A6FD7087-0EA5-4273-91E5-B764299EA67A}"/>
          </ac:spMkLst>
        </pc:spChg>
        <pc:spChg chg="mod">
          <ac:chgData name="hassan MH" userId="84cd2103f36ef0dc" providerId="LiveId" clId="{503E8875-88F6-4C29-BD5A-496F9A349BB6}" dt="2022-04-24T15:52:32.987" v="1659"/>
          <ac:spMkLst>
            <pc:docMk/>
            <pc:sldMk cId="2852566979" sldId="412"/>
            <ac:spMk id="157" creationId="{6DD1A15E-A1E9-4170-B68E-831630906156}"/>
          </ac:spMkLst>
        </pc:spChg>
        <pc:spChg chg="mod">
          <ac:chgData name="hassan MH" userId="84cd2103f36ef0dc" providerId="LiveId" clId="{503E8875-88F6-4C29-BD5A-496F9A349BB6}" dt="2022-04-24T15:52:52.325" v="1660"/>
          <ac:spMkLst>
            <pc:docMk/>
            <pc:sldMk cId="2852566979" sldId="412"/>
            <ac:spMk id="160" creationId="{FBD53CCD-9B4B-40A8-AEE6-C35C3380F62F}"/>
          </ac:spMkLst>
        </pc:spChg>
        <pc:spChg chg="mod">
          <ac:chgData name="hassan MH" userId="84cd2103f36ef0dc" providerId="LiveId" clId="{503E8875-88F6-4C29-BD5A-496F9A349BB6}" dt="2022-04-24T15:52:52.325" v="1660"/>
          <ac:spMkLst>
            <pc:docMk/>
            <pc:sldMk cId="2852566979" sldId="412"/>
            <ac:spMk id="161" creationId="{3E950A17-F810-47D9-83B2-5006CEBCA1C3}"/>
          </ac:spMkLst>
        </pc:spChg>
        <pc:spChg chg="mod">
          <ac:chgData name="hassan MH" userId="84cd2103f36ef0dc" providerId="LiveId" clId="{503E8875-88F6-4C29-BD5A-496F9A349BB6}" dt="2022-04-24T15:52:52.325" v="1660"/>
          <ac:spMkLst>
            <pc:docMk/>
            <pc:sldMk cId="2852566979" sldId="412"/>
            <ac:spMk id="162" creationId="{2CC5EE67-E21B-4A16-B33B-C32DBADDC0BE}"/>
          </ac:spMkLst>
        </pc:spChg>
        <pc:spChg chg="mod">
          <ac:chgData name="hassan MH" userId="84cd2103f36ef0dc" providerId="LiveId" clId="{503E8875-88F6-4C29-BD5A-496F9A349BB6}" dt="2022-04-24T15:52:52.325" v="1660"/>
          <ac:spMkLst>
            <pc:docMk/>
            <pc:sldMk cId="2852566979" sldId="412"/>
            <ac:spMk id="163" creationId="{FBC17715-84B9-433E-9049-CF9FB7FD50B8}"/>
          </ac:spMkLst>
        </pc:spChg>
        <pc:spChg chg="mod">
          <ac:chgData name="hassan MH" userId="84cd2103f36ef0dc" providerId="LiveId" clId="{503E8875-88F6-4C29-BD5A-496F9A349BB6}" dt="2022-04-24T15:52:52.325" v="1660"/>
          <ac:spMkLst>
            <pc:docMk/>
            <pc:sldMk cId="2852566979" sldId="412"/>
            <ac:spMk id="166" creationId="{84214236-18FD-4AAF-84C0-94FEAFF88CD7}"/>
          </ac:spMkLst>
        </pc:spChg>
        <pc:spChg chg="mod">
          <ac:chgData name="hassan MH" userId="84cd2103f36ef0dc" providerId="LiveId" clId="{503E8875-88F6-4C29-BD5A-496F9A349BB6}" dt="2022-04-24T15:52:52.325" v="1660"/>
          <ac:spMkLst>
            <pc:docMk/>
            <pc:sldMk cId="2852566979" sldId="412"/>
            <ac:spMk id="167" creationId="{D275391E-2A8B-47FE-AC8C-13E5D4230D85}"/>
          </ac:spMkLst>
        </pc:spChg>
        <pc:spChg chg="mod">
          <ac:chgData name="hassan MH" userId="84cd2103f36ef0dc" providerId="LiveId" clId="{503E8875-88F6-4C29-BD5A-496F9A349BB6}" dt="2022-04-24T15:52:52.325" v="1660"/>
          <ac:spMkLst>
            <pc:docMk/>
            <pc:sldMk cId="2852566979" sldId="412"/>
            <ac:spMk id="168" creationId="{55F933BE-3306-4AA4-8F9D-B2C610F7D58C}"/>
          </ac:spMkLst>
        </pc:spChg>
        <pc:spChg chg="mod">
          <ac:chgData name="hassan MH" userId="84cd2103f36ef0dc" providerId="LiveId" clId="{503E8875-88F6-4C29-BD5A-496F9A349BB6}" dt="2022-04-24T15:52:52.325" v="1660"/>
          <ac:spMkLst>
            <pc:docMk/>
            <pc:sldMk cId="2852566979" sldId="412"/>
            <ac:spMk id="169" creationId="{162AD350-26C5-4DB4-8D5A-742D70AB7C04}"/>
          </ac:spMkLst>
        </pc:spChg>
        <pc:spChg chg="mod">
          <ac:chgData name="hassan MH" userId="84cd2103f36ef0dc" providerId="LiveId" clId="{503E8875-88F6-4C29-BD5A-496F9A349BB6}" dt="2022-04-24T15:52:52.325" v="1660"/>
          <ac:spMkLst>
            <pc:docMk/>
            <pc:sldMk cId="2852566979" sldId="412"/>
            <ac:spMk id="170" creationId="{6C4C4242-F648-4017-B9C6-B69E3557F89C}"/>
          </ac:spMkLst>
        </pc:spChg>
        <pc:spChg chg="mod">
          <ac:chgData name="hassan MH" userId="84cd2103f36ef0dc" providerId="LiveId" clId="{503E8875-88F6-4C29-BD5A-496F9A349BB6}" dt="2022-04-24T15:52:52.325" v="1660"/>
          <ac:spMkLst>
            <pc:docMk/>
            <pc:sldMk cId="2852566979" sldId="412"/>
            <ac:spMk id="171" creationId="{797C3702-DA7E-47FF-A0F3-FE5B829883BB}"/>
          </ac:spMkLst>
        </pc:spChg>
        <pc:spChg chg="mod">
          <ac:chgData name="hassan MH" userId="84cd2103f36ef0dc" providerId="LiveId" clId="{503E8875-88F6-4C29-BD5A-496F9A349BB6}" dt="2022-04-24T15:52:52.325" v="1660"/>
          <ac:spMkLst>
            <pc:docMk/>
            <pc:sldMk cId="2852566979" sldId="412"/>
            <ac:spMk id="172" creationId="{94B12E59-9D72-487F-ACC6-01730B950D34}"/>
          </ac:spMkLst>
        </pc:spChg>
        <pc:spChg chg="mod">
          <ac:chgData name="hassan MH" userId="84cd2103f36ef0dc" providerId="LiveId" clId="{503E8875-88F6-4C29-BD5A-496F9A349BB6}" dt="2022-04-24T15:54:16.446" v="1679"/>
          <ac:spMkLst>
            <pc:docMk/>
            <pc:sldMk cId="2852566979" sldId="412"/>
            <ac:spMk id="179" creationId="{9ABD6038-81A8-4B0E-91DF-9D01A2005958}"/>
          </ac:spMkLst>
        </pc:spChg>
        <pc:spChg chg="mod">
          <ac:chgData name="hassan MH" userId="84cd2103f36ef0dc" providerId="LiveId" clId="{503E8875-88F6-4C29-BD5A-496F9A349BB6}" dt="2022-04-24T15:54:16.446" v="1679"/>
          <ac:spMkLst>
            <pc:docMk/>
            <pc:sldMk cId="2852566979" sldId="412"/>
            <ac:spMk id="180" creationId="{F34D3FE9-A741-46F1-BC97-3B45C5BAC123}"/>
          </ac:spMkLst>
        </pc:spChg>
        <pc:spChg chg="mod">
          <ac:chgData name="hassan MH" userId="84cd2103f36ef0dc" providerId="LiveId" clId="{503E8875-88F6-4C29-BD5A-496F9A349BB6}" dt="2022-04-24T15:54:16.446" v="1679"/>
          <ac:spMkLst>
            <pc:docMk/>
            <pc:sldMk cId="2852566979" sldId="412"/>
            <ac:spMk id="181" creationId="{03D8C291-CE7E-46EF-9175-9A63A3ECF719}"/>
          </ac:spMkLst>
        </pc:spChg>
        <pc:spChg chg="mod">
          <ac:chgData name="hassan MH" userId="84cd2103f36ef0dc" providerId="LiveId" clId="{503E8875-88F6-4C29-BD5A-496F9A349BB6}" dt="2022-04-24T15:54:16.446" v="1679"/>
          <ac:spMkLst>
            <pc:docMk/>
            <pc:sldMk cId="2852566979" sldId="412"/>
            <ac:spMk id="182" creationId="{EE477AC4-C411-4C4C-B7E6-826035E49BA4}"/>
          </ac:spMkLst>
        </pc:spChg>
        <pc:spChg chg="mod">
          <ac:chgData name="hassan MH" userId="84cd2103f36ef0dc" providerId="LiveId" clId="{503E8875-88F6-4C29-BD5A-496F9A349BB6}" dt="2022-04-24T15:54:16.446" v="1679"/>
          <ac:spMkLst>
            <pc:docMk/>
            <pc:sldMk cId="2852566979" sldId="412"/>
            <ac:spMk id="183" creationId="{C7F2D3E6-844B-49CC-B064-C8877DD0F5BD}"/>
          </ac:spMkLst>
        </pc:spChg>
        <pc:spChg chg="mod">
          <ac:chgData name="hassan MH" userId="84cd2103f36ef0dc" providerId="LiveId" clId="{503E8875-88F6-4C29-BD5A-496F9A349BB6}" dt="2022-04-24T15:54:16.446" v="1679"/>
          <ac:spMkLst>
            <pc:docMk/>
            <pc:sldMk cId="2852566979" sldId="412"/>
            <ac:spMk id="184" creationId="{E0837DE0-8440-4791-83C3-D02583D9C338}"/>
          </ac:spMkLst>
        </pc:spChg>
        <pc:spChg chg="mod">
          <ac:chgData name="hassan MH" userId="84cd2103f36ef0dc" providerId="LiveId" clId="{503E8875-88F6-4C29-BD5A-496F9A349BB6}" dt="2022-04-24T15:54:16.446" v="1679"/>
          <ac:spMkLst>
            <pc:docMk/>
            <pc:sldMk cId="2852566979" sldId="412"/>
            <ac:spMk id="186" creationId="{5D21686D-B3C4-4CA0-9F10-B1C1F0ED0F4A}"/>
          </ac:spMkLst>
        </pc:spChg>
        <pc:spChg chg="mod">
          <ac:chgData name="hassan MH" userId="84cd2103f36ef0dc" providerId="LiveId" clId="{503E8875-88F6-4C29-BD5A-496F9A349BB6}" dt="2022-04-24T15:54:16.446" v="1679"/>
          <ac:spMkLst>
            <pc:docMk/>
            <pc:sldMk cId="2852566979" sldId="412"/>
            <ac:spMk id="187" creationId="{4AEEA226-FDC3-4D2C-BDF5-A88B7B60E810}"/>
          </ac:spMkLst>
        </pc:spChg>
        <pc:spChg chg="mod">
          <ac:chgData name="hassan MH" userId="84cd2103f36ef0dc" providerId="LiveId" clId="{503E8875-88F6-4C29-BD5A-496F9A349BB6}" dt="2022-04-24T15:54:16.446" v="1679"/>
          <ac:spMkLst>
            <pc:docMk/>
            <pc:sldMk cId="2852566979" sldId="412"/>
            <ac:spMk id="188" creationId="{C44626F4-2384-4FEA-B312-86FA6FEC54CE}"/>
          </ac:spMkLst>
        </pc:spChg>
        <pc:spChg chg="mod">
          <ac:chgData name="hassan MH" userId="84cd2103f36ef0dc" providerId="LiveId" clId="{503E8875-88F6-4C29-BD5A-496F9A349BB6}" dt="2022-04-24T15:54:16.446" v="1679"/>
          <ac:spMkLst>
            <pc:docMk/>
            <pc:sldMk cId="2852566979" sldId="412"/>
            <ac:spMk id="189" creationId="{DFBE83F4-E65C-4E39-9084-4FE1C816D261}"/>
          </ac:spMkLst>
        </pc:spChg>
        <pc:spChg chg="mod">
          <ac:chgData name="hassan MH" userId="84cd2103f36ef0dc" providerId="LiveId" clId="{503E8875-88F6-4C29-BD5A-496F9A349BB6}" dt="2022-04-24T15:54:16.446" v="1679"/>
          <ac:spMkLst>
            <pc:docMk/>
            <pc:sldMk cId="2852566979" sldId="412"/>
            <ac:spMk id="190" creationId="{BEE743F6-3525-45D8-8BA2-95C2F947DD60}"/>
          </ac:spMkLst>
        </pc:spChg>
        <pc:spChg chg="mod">
          <ac:chgData name="hassan MH" userId="84cd2103f36ef0dc" providerId="LiveId" clId="{503E8875-88F6-4C29-BD5A-496F9A349BB6}" dt="2022-04-24T15:54:16.446" v="1679"/>
          <ac:spMkLst>
            <pc:docMk/>
            <pc:sldMk cId="2852566979" sldId="412"/>
            <ac:spMk id="191" creationId="{95D7D1EC-707B-459C-AE80-EA8F4F91F12D}"/>
          </ac:spMkLst>
        </pc:spChg>
        <pc:spChg chg="mod">
          <ac:chgData name="hassan MH" userId="84cd2103f36ef0dc" providerId="LiveId" clId="{503E8875-88F6-4C29-BD5A-496F9A349BB6}" dt="2022-04-24T15:54:16.446" v="1679"/>
          <ac:spMkLst>
            <pc:docMk/>
            <pc:sldMk cId="2852566979" sldId="412"/>
            <ac:spMk id="192" creationId="{A6EAF091-94D2-4ADB-B7DE-F38D8CCCAE37}"/>
          </ac:spMkLst>
        </pc:spChg>
        <pc:spChg chg="mod">
          <ac:chgData name="hassan MH" userId="84cd2103f36ef0dc" providerId="LiveId" clId="{503E8875-88F6-4C29-BD5A-496F9A349BB6}" dt="2022-04-24T15:54:16.446" v="1679"/>
          <ac:spMkLst>
            <pc:docMk/>
            <pc:sldMk cId="2852566979" sldId="412"/>
            <ac:spMk id="193" creationId="{0E740A08-039D-437D-8F99-CE9B899E3C04}"/>
          </ac:spMkLst>
        </pc:spChg>
        <pc:spChg chg="mod">
          <ac:chgData name="hassan MH" userId="84cd2103f36ef0dc" providerId="LiveId" clId="{503E8875-88F6-4C29-BD5A-496F9A349BB6}" dt="2022-04-24T15:54:16.446" v="1679"/>
          <ac:spMkLst>
            <pc:docMk/>
            <pc:sldMk cId="2852566979" sldId="412"/>
            <ac:spMk id="194" creationId="{EBF3D8A2-E806-47A1-8B47-A46CA9F1D314}"/>
          </ac:spMkLst>
        </pc:spChg>
        <pc:spChg chg="mod">
          <ac:chgData name="hassan MH" userId="84cd2103f36ef0dc" providerId="LiveId" clId="{503E8875-88F6-4C29-BD5A-496F9A349BB6}" dt="2022-04-24T15:54:16.446" v="1679"/>
          <ac:spMkLst>
            <pc:docMk/>
            <pc:sldMk cId="2852566979" sldId="412"/>
            <ac:spMk id="195" creationId="{F2AFE447-AD5B-4897-A16B-4548FF6D3941}"/>
          </ac:spMkLst>
        </pc:spChg>
        <pc:spChg chg="mod">
          <ac:chgData name="hassan MH" userId="84cd2103f36ef0dc" providerId="LiveId" clId="{503E8875-88F6-4C29-BD5A-496F9A349BB6}" dt="2022-04-24T15:54:16.446" v="1679"/>
          <ac:spMkLst>
            <pc:docMk/>
            <pc:sldMk cId="2852566979" sldId="412"/>
            <ac:spMk id="196" creationId="{F79A3709-654B-4463-8616-CC6156072AC4}"/>
          </ac:spMkLst>
        </pc:spChg>
        <pc:spChg chg="mod">
          <ac:chgData name="hassan MH" userId="84cd2103f36ef0dc" providerId="LiveId" clId="{503E8875-88F6-4C29-BD5A-496F9A349BB6}" dt="2022-04-24T15:54:16.446" v="1679"/>
          <ac:spMkLst>
            <pc:docMk/>
            <pc:sldMk cId="2852566979" sldId="412"/>
            <ac:spMk id="197" creationId="{D06235CE-58BB-41E2-ACCE-7FE9362DE4D4}"/>
          </ac:spMkLst>
        </pc:spChg>
        <pc:spChg chg="mod">
          <ac:chgData name="hassan MH" userId="84cd2103f36ef0dc" providerId="LiveId" clId="{503E8875-88F6-4C29-BD5A-496F9A349BB6}" dt="2022-04-24T15:54:16.446" v="1679"/>
          <ac:spMkLst>
            <pc:docMk/>
            <pc:sldMk cId="2852566979" sldId="412"/>
            <ac:spMk id="198" creationId="{83FC4DC7-1D99-4EC5-81E1-91A4AC883FB8}"/>
          </ac:spMkLst>
        </pc:spChg>
        <pc:spChg chg="mod">
          <ac:chgData name="hassan MH" userId="84cd2103f36ef0dc" providerId="LiveId" clId="{503E8875-88F6-4C29-BD5A-496F9A349BB6}" dt="2022-04-24T15:54:16.446" v="1679"/>
          <ac:spMkLst>
            <pc:docMk/>
            <pc:sldMk cId="2852566979" sldId="412"/>
            <ac:spMk id="200" creationId="{A1D1F6A1-B5F5-48D5-BEA9-2D5F0571E7CE}"/>
          </ac:spMkLst>
        </pc:spChg>
        <pc:spChg chg="mod">
          <ac:chgData name="hassan MH" userId="84cd2103f36ef0dc" providerId="LiveId" clId="{503E8875-88F6-4C29-BD5A-496F9A349BB6}" dt="2022-04-24T15:54:16.446" v="1679"/>
          <ac:spMkLst>
            <pc:docMk/>
            <pc:sldMk cId="2852566979" sldId="412"/>
            <ac:spMk id="202" creationId="{F931AF32-3B7B-44C0-9A43-C48F0493E50C}"/>
          </ac:spMkLst>
        </pc:spChg>
        <pc:spChg chg="mod">
          <ac:chgData name="hassan MH" userId="84cd2103f36ef0dc" providerId="LiveId" clId="{503E8875-88F6-4C29-BD5A-496F9A349BB6}" dt="2022-04-24T15:54:16.446" v="1679"/>
          <ac:spMkLst>
            <pc:docMk/>
            <pc:sldMk cId="2852566979" sldId="412"/>
            <ac:spMk id="203" creationId="{03CAC1C6-6D75-4A2A-8293-71BFD2F04113}"/>
          </ac:spMkLst>
        </pc:spChg>
        <pc:spChg chg="mod">
          <ac:chgData name="hassan MH" userId="84cd2103f36ef0dc" providerId="LiveId" clId="{503E8875-88F6-4C29-BD5A-496F9A349BB6}" dt="2022-04-24T15:54:16.446" v="1679"/>
          <ac:spMkLst>
            <pc:docMk/>
            <pc:sldMk cId="2852566979" sldId="412"/>
            <ac:spMk id="204" creationId="{EA8AD353-374C-436B-9FEE-037874ECB8C8}"/>
          </ac:spMkLst>
        </pc:spChg>
        <pc:spChg chg="mod">
          <ac:chgData name="hassan MH" userId="84cd2103f36ef0dc" providerId="LiveId" clId="{503E8875-88F6-4C29-BD5A-496F9A349BB6}" dt="2022-04-24T15:54:16.446" v="1679"/>
          <ac:spMkLst>
            <pc:docMk/>
            <pc:sldMk cId="2852566979" sldId="412"/>
            <ac:spMk id="210" creationId="{E3A41FF4-47AC-4971-9630-AA94E7A366E3}"/>
          </ac:spMkLst>
        </pc:spChg>
        <pc:spChg chg="mod">
          <ac:chgData name="hassan MH" userId="84cd2103f36ef0dc" providerId="LiveId" clId="{503E8875-88F6-4C29-BD5A-496F9A349BB6}" dt="2022-04-24T15:54:16.446" v="1679"/>
          <ac:spMkLst>
            <pc:docMk/>
            <pc:sldMk cId="2852566979" sldId="412"/>
            <ac:spMk id="211" creationId="{536D4A3A-BB56-4B61-B0C5-51E3139A83DA}"/>
          </ac:spMkLst>
        </pc:spChg>
        <pc:spChg chg="mod">
          <ac:chgData name="hassan MH" userId="84cd2103f36ef0dc" providerId="LiveId" clId="{503E8875-88F6-4C29-BD5A-496F9A349BB6}" dt="2022-04-24T15:54:16.446" v="1679"/>
          <ac:spMkLst>
            <pc:docMk/>
            <pc:sldMk cId="2852566979" sldId="412"/>
            <ac:spMk id="212" creationId="{AE4B56E8-7B2B-4A9B-A8BB-2AEA5F2BD7E9}"/>
          </ac:spMkLst>
        </pc:spChg>
        <pc:spChg chg="mod">
          <ac:chgData name="hassan MH" userId="84cd2103f36ef0dc" providerId="LiveId" clId="{503E8875-88F6-4C29-BD5A-496F9A349BB6}" dt="2022-04-24T15:54:16.446" v="1679"/>
          <ac:spMkLst>
            <pc:docMk/>
            <pc:sldMk cId="2852566979" sldId="412"/>
            <ac:spMk id="213" creationId="{040121DD-4D92-4154-9CF8-DC319DA40EE6}"/>
          </ac:spMkLst>
        </pc:spChg>
        <pc:spChg chg="mod">
          <ac:chgData name="hassan MH" userId="84cd2103f36ef0dc" providerId="LiveId" clId="{503E8875-88F6-4C29-BD5A-496F9A349BB6}" dt="2022-04-24T15:54:16.446" v="1679"/>
          <ac:spMkLst>
            <pc:docMk/>
            <pc:sldMk cId="2852566979" sldId="412"/>
            <ac:spMk id="214" creationId="{4D09B005-CDEC-4373-B4EC-80E2BDC28D64}"/>
          </ac:spMkLst>
        </pc:spChg>
        <pc:spChg chg="mod">
          <ac:chgData name="hassan MH" userId="84cd2103f36ef0dc" providerId="LiveId" clId="{503E8875-88F6-4C29-BD5A-496F9A349BB6}" dt="2022-04-24T15:54:16.446" v="1679"/>
          <ac:spMkLst>
            <pc:docMk/>
            <pc:sldMk cId="2852566979" sldId="412"/>
            <ac:spMk id="215" creationId="{77CDCFD9-8D8B-415D-BFEA-2751D281E34F}"/>
          </ac:spMkLst>
        </pc:spChg>
        <pc:spChg chg="mod">
          <ac:chgData name="hassan MH" userId="84cd2103f36ef0dc" providerId="LiveId" clId="{503E8875-88F6-4C29-BD5A-496F9A349BB6}" dt="2022-04-24T15:54:16.446" v="1679"/>
          <ac:spMkLst>
            <pc:docMk/>
            <pc:sldMk cId="2852566979" sldId="412"/>
            <ac:spMk id="216" creationId="{BA4E7EC2-00DB-4D55-AD46-64CF87224F77}"/>
          </ac:spMkLst>
        </pc:spChg>
        <pc:spChg chg="mod">
          <ac:chgData name="hassan MH" userId="84cd2103f36ef0dc" providerId="LiveId" clId="{503E8875-88F6-4C29-BD5A-496F9A349BB6}" dt="2022-04-24T15:54:16.446" v="1679"/>
          <ac:spMkLst>
            <pc:docMk/>
            <pc:sldMk cId="2852566979" sldId="412"/>
            <ac:spMk id="217" creationId="{0282F46A-AAFD-4E12-9F0B-28CADEBE0D38}"/>
          </ac:spMkLst>
        </pc:spChg>
        <pc:spChg chg="mod">
          <ac:chgData name="hassan MH" userId="84cd2103f36ef0dc" providerId="LiveId" clId="{503E8875-88F6-4C29-BD5A-496F9A349BB6}" dt="2022-04-24T15:54:16.446" v="1679"/>
          <ac:spMkLst>
            <pc:docMk/>
            <pc:sldMk cId="2852566979" sldId="412"/>
            <ac:spMk id="218" creationId="{CB43E256-317C-42C0-ABCD-9F537AB671C6}"/>
          </ac:spMkLst>
        </pc:spChg>
        <pc:spChg chg="mod">
          <ac:chgData name="hassan MH" userId="84cd2103f36ef0dc" providerId="LiveId" clId="{503E8875-88F6-4C29-BD5A-496F9A349BB6}" dt="2022-04-24T15:54:16.446" v="1679"/>
          <ac:spMkLst>
            <pc:docMk/>
            <pc:sldMk cId="2852566979" sldId="412"/>
            <ac:spMk id="219" creationId="{ACFFE5A7-6D5D-44DC-9E98-BD374C3B83D3}"/>
          </ac:spMkLst>
        </pc:spChg>
        <pc:spChg chg="mod">
          <ac:chgData name="hassan MH" userId="84cd2103f36ef0dc" providerId="LiveId" clId="{503E8875-88F6-4C29-BD5A-496F9A349BB6}" dt="2022-04-24T15:54:16.446" v="1679"/>
          <ac:spMkLst>
            <pc:docMk/>
            <pc:sldMk cId="2852566979" sldId="412"/>
            <ac:spMk id="220" creationId="{4F8FC367-4909-43A8-AA1F-093EDF00F21D}"/>
          </ac:spMkLst>
        </pc:spChg>
        <pc:spChg chg="mod">
          <ac:chgData name="hassan MH" userId="84cd2103f36ef0dc" providerId="LiveId" clId="{503E8875-88F6-4C29-BD5A-496F9A349BB6}" dt="2022-04-24T15:54:16.446" v="1679"/>
          <ac:spMkLst>
            <pc:docMk/>
            <pc:sldMk cId="2852566979" sldId="412"/>
            <ac:spMk id="221" creationId="{E30C4CAD-7BEE-4AA5-BF37-7FE192214D84}"/>
          </ac:spMkLst>
        </pc:spChg>
        <pc:spChg chg="mod">
          <ac:chgData name="hassan MH" userId="84cd2103f36ef0dc" providerId="LiveId" clId="{503E8875-88F6-4C29-BD5A-496F9A349BB6}" dt="2022-04-24T15:54:16.446" v="1679"/>
          <ac:spMkLst>
            <pc:docMk/>
            <pc:sldMk cId="2852566979" sldId="412"/>
            <ac:spMk id="222" creationId="{D4043EAF-0067-40C3-9A9E-CC6903B804FE}"/>
          </ac:spMkLst>
        </pc:spChg>
        <pc:spChg chg="mod">
          <ac:chgData name="hassan MH" userId="84cd2103f36ef0dc" providerId="LiveId" clId="{503E8875-88F6-4C29-BD5A-496F9A349BB6}" dt="2022-04-24T15:54:16.446" v="1679"/>
          <ac:spMkLst>
            <pc:docMk/>
            <pc:sldMk cId="2852566979" sldId="412"/>
            <ac:spMk id="223" creationId="{1C4FDC38-0AC0-4FA4-8614-B58FC159EC95}"/>
          </ac:spMkLst>
        </pc:spChg>
        <pc:spChg chg="mod">
          <ac:chgData name="hassan MH" userId="84cd2103f36ef0dc" providerId="LiveId" clId="{503E8875-88F6-4C29-BD5A-496F9A349BB6}" dt="2022-04-24T15:54:45.643" v="1688"/>
          <ac:spMkLst>
            <pc:docMk/>
            <pc:sldMk cId="2852566979" sldId="412"/>
            <ac:spMk id="226" creationId="{11AD0FEC-7295-434D-AD82-6D6FB5DF80DC}"/>
          </ac:spMkLst>
        </pc:spChg>
        <pc:spChg chg="mod">
          <ac:chgData name="hassan MH" userId="84cd2103f36ef0dc" providerId="LiveId" clId="{503E8875-88F6-4C29-BD5A-496F9A349BB6}" dt="2022-04-24T15:54:45.643" v="1688"/>
          <ac:spMkLst>
            <pc:docMk/>
            <pc:sldMk cId="2852566979" sldId="412"/>
            <ac:spMk id="227" creationId="{B5C510B5-FB18-4F75-AEE9-B4A8F35BA055}"/>
          </ac:spMkLst>
        </pc:spChg>
        <pc:spChg chg="mod">
          <ac:chgData name="hassan MH" userId="84cd2103f36ef0dc" providerId="LiveId" clId="{503E8875-88F6-4C29-BD5A-496F9A349BB6}" dt="2022-04-24T15:54:45.643" v="1688"/>
          <ac:spMkLst>
            <pc:docMk/>
            <pc:sldMk cId="2852566979" sldId="412"/>
            <ac:spMk id="228" creationId="{94CB705C-17F2-4392-A09A-84ED03E1FD6A}"/>
          </ac:spMkLst>
        </pc:spChg>
        <pc:spChg chg="mod">
          <ac:chgData name="hassan MH" userId="84cd2103f36ef0dc" providerId="LiveId" clId="{503E8875-88F6-4C29-BD5A-496F9A349BB6}" dt="2022-04-24T15:54:45.643" v="1688"/>
          <ac:spMkLst>
            <pc:docMk/>
            <pc:sldMk cId="2852566979" sldId="412"/>
            <ac:spMk id="234" creationId="{E9C398BA-C1F6-48CF-A8C3-1D0620B9DBE8}"/>
          </ac:spMkLst>
        </pc:spChg>
        <pc:spChg chg="mod">
          <ac:chgData name="hassan MH" userId="84cd2103f36ef0dc" providerId="LiveId" clId="{503E8875-88F6-4C29-BD5A-496F9A349BB6}" dt="2022-04-24T15:54:45.643" v="1688"/>
          <ac:spMkLst>
            <pc:docMk/>
            <pc:sldMk cId="2852566979" sldId="412"/>
            <ac:spMk id="235" creationId="{770C6F4B-ED44-4070-ABBE-D08319AB590C}"/>
          </ac:spMkLst>
        </pc:spChg>
        <pc:spChg chg="mod">
          <ac:chgData name="hassan MH" userId="84cd2103f36ef0dc" providerId="LiveId" clId="{503E8875-88F6-4C29-BD5A-496F9A349BB6}" dt="2022-04-24T15:54:45.643" v="1688"/>
          <ac:spMkLst>
            <pc:docMk/>
            <pc:sldMk cId="2852566979" sldId="412"/>
            <ac:spMk id="236" creationId="{9284DDD8-C959-49C2-86C3-49C881874D23}"/>
          </ac:spMkLst>
        </pc:spChg>
        <pc:spChg chg="mod">
          <ac:chgData name="hassan MH" userId="84cd2103f36ef0dc" providerId="LiveId" clId="{503E8875-88F6-4C29-BD5A-496F9A349BB6}" dt="2022-04-24T15:54:45.643" v="1688"/>
          <ac:spMkLst>
            <pc:docMk/>
            <pc:sldMk cId="2852566979" sldId="412"/>
            <ac:spMk id="237" creationId="{FDD08762-895F-4E05-A2D8-5D28483F9453}"/>
          </ac:spMkLst>
        </pc:spChg>
        <pc:spChg chg="mod">
          <ac:chgData name="hassan MH" userId="84cd2103f36ef0dc" providerId="LiveId" clId="{503E8875-88F6-4C29-BD5A-496F9A349BB6}" dt="2022-04-24T15:54:45.643" v="1688"/>
          <ac:spMkLst>
            <pc:docMk/>
            <pc:sldMk cId="2852566979" sldId="412"/>
            <ac:spMk id="238" creationId="{8DD7825C-F262-476E-BC0A-2B3A077988D6}"/>
          </ac:spMkLst>
        </pc:spChg>
        <pc:spChg chg="mod">
          <ac:chgData name="hassan MH" userId="84cd2103f36ef0dc" providerId="LiveId" clId="{503E8875-88F6-4C29-BD5A-496F9A349BB6}" dt="2022-04-24T15:54:45.643" v="1688"/>
          <ac:spMkLst>
            <pc:docMk/>
            <pc:sldMk cId="2852566979" sldId="412"/>
            <ac:spMk id="239" creationId="{73DC2D38-3537-4975-A828-375E353A1580}"/>
          </ac:spMkLst>
        </pc:spChg>
        <pc:spChg chg="mod">
          <ac:chgData name="hassan MH" userId="84cd2103f36ef0dc" providerId="LiveId" clId="{503E8875-88F6-4C29-BD5A-496F9A349BB6}" dt="2022-04-24T15:54:45.643" v="1688"/>
          <ac:spMkLst>
            <pc:docMk/>
            <pc:sldMk cId="2852566979" sldId="412"/>
            <ac:spMk id="240" creationId="{C8D4676F-86C0-4757-BDF2-76D2B5ED3C76}"/>
          </ac:spMkLst>
        </pc:spChg>
        <pc:spChg chg="mod">
          <ac:chgData name="hassan MH" userId="84cd2103f36ef0dc" providerId="LiveId" clId="{503E8875-88F6-4C29-BD5A-496F9A349BB6}" dt="2022-04-24T15:54:45.643" v="1688"/>
          <ac:spMkLst>
            <pc:docMk/>
            <pc:sldMk cId="2852566979" sldId="412"/>
            <ac:spMk id="241" creationId="{478E7043-A866-4129-B88A-A6F006976D92}"/>
          </ac:spMkLst>
        </pc:spChg>
        <pc:spChg chg="mod">
          <ac:chgData name="hassan MH" userId="84cd2103f36ef0dc" providerId="LiveId" clId="{503E8875-88F6-4C29-BD5A-496F9A349BB6}" dt="2022-04-24T15:54:45.643" v="1688"/>
          <ac:spMkLst>
            <pc:docMk/>
            <pc:sldMk cId="2852566979" sldId="412"/>
            <ac:spMk id="242" creationId="{F456448A-56E0-491A-85FC-CED146E7A6CF}"/>
          </ac:spMkLst>
        </pc:spChg>
        <pc:spChg chg="mod">
          <ac:chgData name="hassan MH" userId="84cd2103f36ef0dc" providerId="LiveId" clId="{503E8875-88F6-4C29-BD5A-496F9A349BB6}" dt="2022-04-24T15:54:45.643" v="1688"/>
          <ac:spMkLst>
            <pc:docMk/>
            <pc:sldMk cId="2852566979" sldId="412"/>
            <ac:spMk id="243" creationId="{BAAA2E42-D0CA-45C5-B461-AAA3AF07F2DA}"/>
          </ac:spMkLst>
        </pc:spChg>
        <pc:spChg chg="mod">
          <ac:chgData name="hassan MH" userId="84cd2103f36ef0dc" providerId="LiveId" clId="{503E8875-88F6-4C29-BD5A-496F9A349BB6}" dt="2022-04-24T15:54:45.643" v="1688"/>
          <ac:spMkLst>
            <pc:docMk/>
            <pc:sldMk cId="2852566979" sldId="412"/>
            <ac:spMk id="244" creationId="{9EF99FC0-62B0-41D7-B4E7-786410309590}"/>
          </ac:spMkLst>
        </pc:spChg>
        <pc:spChg chg="mod">
          <ac:chgData name="hassan MH" userId="84cd2103f36ef0dc" providerId="LiveId" clId="{503E8875-88F6-4C29-BD5A-496F9A349BB6}" dt="2022-04-24T15:54:45.643" v="1688"/>
          <ac:spMkLst>
            <pc:docMk/>
            <pc:sldMk cId="2852566979" sldId="412"/>
            <ac:spMk id="245" creationId="{DEC2DE93-68F6-48AF-9B30-1AC132A5E203}"/>
          </ac:spMkLst>
        </pc:spChg>
        <pc:spChg chg="mod">
          <ac:chgData name="hassan MH" userId="84cd2103f36ef0dc" providerId="LiveId" clId="{503E8875-88F6-4C29-BD5A-496F9A349BB6}" dt="2022-04-24T15:54:45.643" v="1688"/>
          <ac:spMkLst>
            <pc:docMk/>
            <pc:sldMk cId="2852566979" sldId="412"/>
            <ac:spMk id="246" creationId="{13F52D42-4FA5-427F-AD50-9A32D82B472D}"/>
          </ac:spMkLst>
        </pc:spChg>
        <pc:spChg chg="mod">
          <ac:chgData name="hassan MH" userId="84cd2103f36ef0dc" providerId="LiveId" clId="{503E8875-88F6-4C29-BD5A-496F9A349BB6}" dt="2022-04-24T15:54:45.643" v="1688"/>
          <ac:spMkLst>
            <pc:docMk/>
            <pc:sldMk cId="2852566979" sldId="412"/>
            <ac:spMk id="247" creationId="{4539A9B3-667F-4140-B3F7-0111E403CB43}"/>
          </ac:spMkLst>
        </pc:spChg>
        <pc:spChg chg="mod">
          <ac:chgData name="hassan MH" userId="84cd2103f36ef0dc" providerId="LiveId" clId="{503E8875-88F6-4C29-BD5A-496F9A349BB6}" dt="2022-04-24T15:54:45.643" v="1688"/>
          <ac:spMkLst>
            <pc:docMk/>
            <pc:sldMk cId="2852566979" sldId="412"/>
            <ac:spMk id="248" creationId="{6582CCBA-26D8-4432-90B5-E77DC6C51250}"/>
          </ac:spMkLst>
        </pc:spChg>
        <pc:spChg chg="mod">
          <ac:chgData name="hassan MH" userId="84cd2103f36ef0dc" providerId="LiveId" clId="{503E8875-88F6-4C29-BD5A-496F9A349BB6}" dt="2022-04-24T15:54:45.643" v="1688"/>
          <ac:spMkLst>
            <pc:docMk/>
            <pc:sldMk cId="2852566979" sldId="412"/>
            <ac:spMk id="249" creationId="{CF1B1128-DBBC-4589-B563-9E950BFB3576}"/>
          </ac:spMkLst>
        </pc:spChg>
        <pc:spChg chg="mod">
          <ac:chgData name="hassan MH" userId="84cd2103f36ef0dc" providerId="LiveId" clId="{503E8875-88F6-4C29-BD5A-496F9A349BB6}" dt="2022-04-24T15:54:45.643" v="1688"/>
          <ac:spMkLst>
            <pc:docMk/>
            <pc:sldMk cId="2852566979" sldId="412"/>
            <ac:spMk id="250" creationId="{FCAE3412-7814-4652-8F31-6ED103808AA6}"/>
          </ac:spMkLst>
        </pc:spChg>
        <pc:spChg chg="mod">
          <ac:chgData name="hassan MH" userId="84cd2103f36ef0dc" providerId="LiveId" clId="{503E8875-88F6-4C29-BD5A-496F9A349BB6}" dt="2022-04-24T15:54:45.643" v="1688"/>
          <ac:spMkLst>
            <pc:docMk/>
            <pc:sldMk cId="2852566979" sldId="412"/>
            <ac:spMk id="251" creationId="{0DCAB101-C0AE-4317-B571-C60240F2030B}"/>
          </ac:spMkLst>
        </pc:spChg>
        <pc:spChg chg="mod">
          <ac:chgData name="hassan MH" userId="84cd2103f36ef0dc" providerId="LiveId" clId="{503E8875-88F6-4C29-BD5A-496F9A349BB6}" dt="2022-04-24T15:54:45.643" v="1688"/>
          <ac:spMkLst>
            <pc:docMk/>
            <pc:sldMk cId="2852566979" sldId="412"/>
            <ac:spMk id="252" creationId="{EB0BD371-C6AF-4646-9078-CC88E396EB09}"/>
          </ac:spMkLst>
        </pc:spChg>
        <pc:grpChg chg="add mod">
          <ac:chgData name="hassan MH" userId="84cd2103f36ef0dc" providerId="LiveId" clId="{503E8875-88F6-4C29-BD5A-496F9A349BB6}" dt="2022-04-24T15:54:52.181" v="1692" actId="1076"/>
          <ac:grpSpMkLst>
            <pc:docMk/>
            <pc:sldMk cId="2852566979" sldId="412"/>
            <ac:grpSpMk id="4" creationId="{C606A39A-E530-4FA2-BCBC-200785593694}"/>
          </ac:grpSpMkLst>
        </pc:grpChg>
        <pc:grpChg chg="mod">
          <ac:chgData name="hassan MH" userId="84cd2103f36ef0dc" providerId="LiveId" clId="{503E8875-88F6-4C29-BD5A-496F9A349BB6}" dt="2022-04-24T15:52:32.987" v="1659"/>
          <ac:grpSpMkLst>
            <pc:docMk/>
            <pc:sldMk cId="2852566979" sldId="412"/>
            <ac:grpSpMk id="6" creationId="{65062CC8-4859-416E-97EA-E73127CDF5A5}"/>
          </ac:grpSpMkLst>
        </pc:grpChg>
        <pc:grpChg chg="mod">
          <ac:chgData name="hassan MH" userId="84cd2103f36ef0dc" providerId="LiveId" clId="{503E8875-88F6-4C29-BD5A-496F9A349BB6}" dt="2022-04-24T15:52:32.987" v="1659"/>
          <ac:grpSpMkLst>
            <pc:docMk/>
            <pc:sldMk cId="2852566979" sldId="412"/>
            <ac:grpSpMk id="7" creationId="{DE53950A-53EA-4DCC-8507-7C99E944F61C}"/>
          </ac:grpSpMkLst>
        </pc:grpChg>
        <pc:grpChg chg="mod">
          <ac:chgData name="hassan MH" userId="84cd2103f36ef0dc" providerId="LiveId" clId="{503E8875-88F6-4C29-BD5A-496F9A349BB6}" dt="2022-04-24T15:52:32.987" v="1659"/>
          <ac:grpSpMkLst>
            <pc:docMk/>
            <pc:sldMk cId="2852566979" sldId="412"/>
            <ac:grpSpMk id="8" creationId="{E5D595F6-FE28-43FE-9B33-95C0A2C14924}"/>
          </ac:grpSpMkLst>
        </pc:grpChg>
        <pc:grpChg chg="mod">
          <ac:chgData name="hassan MH" userId="84cd2103f36ef0dc" providerId="LiveId" clId="{503E8875-88F6-4C29-BD5A-496F9A349BB6}" dt="2022-04-24T15:52:32.987" v="1659"/>
          <ac:grpSpMkLst>
            <pc:docMk/>
            <pc:sldMk cId="2852566979" sldId="412"/>
            <ac:grpSpMk id="10" creationId="{DF9CDC79-A0C3-4AF1-A00D-3AE88BC94634}"/>
          </ac:grpSpMkLst>
        </pc:grpChg>
        <pc:grpChg chg="mod">
          <ac:chgData name="hassan MH" userId="84cd2103f36ef0dc" providerId="LiveId" clId="{503E8875-88F6-4C29-BD5A-496F9A349BB6}" dt="2022-04-24T15:52:32.987" v="1659"/>
          <ac:grpSpMkLst>
            <pc:docMk/>
            <pc:sldMk cId="2852566979" sldId="412"/>
            <ac:grpSpMk id="11" creationId="{BBEDA848-51F1-4851-8E38-868CFE05F6A8}"/>
          </ac:grpSpMkLst>
        </pc:grpChg>
        <pc:grpChg chg="mod">
          <ac:chgData name="hassan MH" userId="84cd2103f36ef0dc" providerId="LiveId" clId="{503E8875-88F6-4C29-BD5A-496F9A349BB6}" dt="2022-04-24T15:52:32.987" v="1659"/>
          <ac:grpSpMkLst>
            <pc:docMk/>
            <pc:sldMk cId="2852566979" sldId="412"/>
            <ac:grpSpMk id="12" creationId="{F77E2D3A-480C-45EB-B013-7BBA831B68F2}"/>
          </ac:grpSpMkLst>
        </pc:grpChg>
        <pc:grpChg chg="add mod">
          <ac:chgData name="hassan MH" userId="84cd2103f36ef0dc" providerId="LiveId" clId="{503E8875-88F6-4C29-BD5A-496F9A349BB6}" dt="2022-04-24T15:53:06.651" v="1671" actId="1076"/>
          <ac:grpSpMkLst>
            <pc:docMk/>
            <pc:sldMk cId="2852566979" sldId="412"/>
            <ac:grpSpMk id="43" creationId="{FDDF4820-C5B9-409D-815A-375A72634401}"/>
          </ac:grpSpMkLst>
        </pc:grpChg>
        <pc:grpChg chg="mod">
          <ac:chgData name="hassan MH" userId="84cd2103f36ef0dc" providerId="LiveId" clId="{503E8875-88F6-4C29-BD5A-496F9A349BB6}" dt="2022-04-24T15:52:32.987" v="1659"/>
          <ac:grpSpMkLst>
            <pc:docMk/>
            <pc:sldMk cId="2852566979" sldId="412"/>
            <ac:grpSpMk id="44" creationId="{6EE1900D-CE12-4A25-8C55-3658C6A668BE}"/>
          </ac:grpSpMkLst>
        </pc:grpChg>
        <pc:grpChg chg="mod">
          <ac:chgData name="hassan MH" userId="84cd2103f36ef0dc" providerId="LiveId" clId="{503E8875-88F6-4C29-BD5A-496F9A349BB6}" dt="2022-04-24T15:52:32.987" v="1659"/>
          <ac:grpSpMkLst>
            <pc:docMk/>
            <pc:sldMk cId="2852566979" sldId="412"/>
            <ac:grpSpMk id="45" creationId="{46A3D8F4-FE6B-46DF-9DA1-EA39106EF0EA}"/>
          </ac:grpSpMkLst>
        </pc:grpChg>
        <pc:grpChg chg="mod">
          <ac:chgData name="hassan MH" userId="84cd2103f36ef0dc" providerId="LiveId" clId="{503E8875-88F6-4C29-BD5A-496F9A349BB6}" dt="2022-04-24T15:52:32.987" v="1659"/>
          <ac:grpSpMkLst>
            <pc:docMk/>
            <pc:sldMk cId="2852566979" sldId="412"/>
            <ac:grpSpMk id="46" creationId="{3B11D391-7E5D-4127-9436-E6652226B0D6}"/>
          </ac:grpSpMkLst>
        </pc:grpChg>
        <pc:grpChg chg="mod">
          <ac:chgData name="hassan MH" userId="84cd2103f36ef0dc" providerId="LiveId" clId="{503E8875-88F6-4C29-BD5A-496F9A349BB6}" dt="2022-04-24T15:52:32.987" v="1659"/>
          <ac:grpSpMkLst>
            <pc:docMk/>
            <pc:sldMk cId="2852566979" sldId="412"/>
            <ac:grpSpMk id="48" creationId="{FE333A0F-AED7-494A-88CE-48E231EC345E}"/>
          </ac:grpSpMkLst>
        </pc:grpChg>
        <pc:grpChg chg="mod">
          <ac:chgData name="hassan MH" userId="84cd2103f36ef0dc" providerId="LiveId" clId="{503E8875-88F6-4C29-BD5A-496F9A349BB6}" dt="2022-04-24T15:52:32.987" v="1659"/>
          <ac:grpSpMkLst>
            <pc:docMk/>
            <pc:sldMk cId="2852566979" sldId="412"/>
            <ac:grpSpMk id="57" creationId="{B48BE563-92D8-47F5-82BE-56CC54E0EF98}"/>
          </ac:grpSpMkLst>
        </pc:grpChg>
        <pc:grpChg chg="mod">
          <ac:chgData name="hassan MH" userId="84cd2103f36ef0dc" providerId="LiveId" clId="{503E8875-88F6-4C29-BD5A-496F9A349BB6}" dt="2022-04-24T15:52:32.987" v="1659"/>
          <ac:grpSpMkLst>
            <pc:docMk/>
            <pc:sldMk cId="2852566979" sldId="412"/>
            <ac:grpSpMk id="58" creationId="{FA1CCB6C-EF46-42CC-A575-5EF28BF1638A}"/>
          </ac:grpSpMkLst>
        </pc:grpChg>
        <pc:grpChg chg="mod">
          <ac:chgData name="hassan MH" userId="84cd2103f36ef0dc" providerId="LiveId" clId="{503E8875-88F6-4C29-BD5A-496F9A349BB6}" dt="2022-04-24T15:52:32.987" v="1659"/>
          <ac:grpSpMkLst>
            <pc:docMk/>
            <pc:sldMk cId="2852566979" sldId="412"/>
            <ac:grpSpMk id="66" creationId="{809E45F7-F372-41DD-9A0A-8BF0DA44BD3A}"/>
          </ac:grpSpMkLst>
        </pc:grpChg>
        <pc:grpChg chg="mod">
          <ac:chgData name="hassan MH" userId="84cd2103f36ef0dc" providerId="LiveId" clId="{503E8875-88F6-4C29-BD5A-496F9A349BB6}" dt="2022-04-24T15:52:32.987" v="1659"/>
          <ac:grpSpMkLst>
            <pc:docMk/>
            <pc:sldMk cId="2852566979" sldId="412"/>
            <ac:grpSpMk id="67" creationId="{DFA822EB-251E-49A9-8C8B-BBA1465B7CB9}"/>
          </ac:grpSpMkLst>
        </pc:grpChg>
        <pc:grpChg chg="add mod">
          <ac:chgData name="hassan MH" userId="84cd2103f36ef0dc" providerId="LiveId" clId="{503E8875-88F6-4C29-BD5A-496F9A349BB6}" dt="2022-04-24T15:55:55.610" v="1713" actId="1076"/>
          <ac:grpSpMkLst>
            <pc:docMk/>
            <pc:sldMk cId="2852566979" sldId="412"/>
            <ac:grpSpMk id="73" creationId="{F21FC9EE-0CA0-4EE6-AA0F-47A83D0A79A0}"/>
          </ac:grpSpMkLst>
        </pc:grpChg>
        <pc:grpChg chg="mod">
          <ac:chgData name="hassan MH" userId="84cd2103f36ef0dc" providerId="LiveId" clId="{503E8875-88F6-4C29-BD5A-496F9A349BB6}" dt="2022-04-24T15:52:32.987" v="1659"/>
          <ac:grpSpMkLst>
            <pc:docMk/>
            <pc:sldMk cId="2852566979" sldId="412"/>
            <ac:grpSpMk id="81" creationId="{810B633D-66C9-47AD-A47D-A670D381277A}"/>
          </ac:grpSpMkLst>
        </pc:grpChg>
        <pc:grpChg chg="mod">
          <ac:chgData name="hassan MH" userId="84cd2103f36ef0dc" providerId="LiveId" clId="{503E8875-88F6-4C29-BD5A-496F9A349BB6}" dt="2022-04-24T15:52:32.987" v="1659"/>
          <ac:grpSpMkLst>
            <pc:docMk/>
            <pc:sldMk cId="2852566979" sldId="412"/>
            <ac:grpSpMk id="83" creationId="{C5656685-A493-4A63-9CD8-32D2A12602FA}"/>
          </ac:grpSpMkLst>
        </pc:grpChg>
        <pc:grpChg chg="mod">
          <ac:chgData name="hassan MH" userId="84cd2103f36ef0dc" providerId="LiveId" clId="{503E8875-88F6-4C29-BD5A-496F9A349BB6}" dt="2022-04-24T15:52:32.987" v="1659"/>
          <ac:grpSpMkLst>
            <pc:docMk/>
            <pc:sldMk cId="2852566979" sldId="412"/>
            <ac:grpSpMk id="84" creationId="{30401133-2BDB-4BC3-9CFB-B5F52590BC92}"/>
          </ac:grpSpMkLst>
        </pc:grpChg>
        <pc:grpChg chg="add mod">
          <ac:chgData name="hassan MH" userId="84cd2103f36ef0dc" providerId="LiveId" clId="{503E8875-88F6-4C29-BD5A-496F9A349BB6}" dt="2022-04-24T15:52:57.818" v="1665" actId="1076"/>
          <ac:grpSpMkLst>
            <pc:docMk/>
            <pc:sldMk cId="2852566979" sldId="412"/>
            <ac:grpSpMk id="101" creationId="{7A6F9C47-A5DA-4829-94F3-521B168813F6}"/>
          </ac:grpSpMkLst>
        </pc:grpChg>
        <pc:grpChg chg="mod">
          <ac:chgData name="hassan MH" userId="84cd2103f36ef0dc" providerId="LiveId" clId="{503E8875-88F6-4C29-BD5A-496F9A349BB6}" dt="2022-04-24T15:52:32.987" v="1659"/>
          <ac:grpSpMkLst>
            <pc:docMk/>
            <pc:sldMk cId="2852566979" sldId="412"/>
            <ac:grpSpMk id="102" creationId="{0E337C2F-B138-42A7-9A1E-3327616A23F3}"/>
          </ac:grpSpMkLst>
        </pc:grpChg>
        <pc:grpChg chg="mod">
          <ac:chgData name="hassan MH" userId="84cd2103f36ef0dc" providerId="LiveId" clId="{503E8875-88F6-4C29-BD5A-496F9A349BB6}" dt="2022-04-24T15:52:32.987" v="1659"/>
          <ac:grpSpMkLst>
            <pc:docMk/>
            <pc:sldMk cId="2852566979" sldId="412"/>
            <ac:grpSpMk id="105" creationId="{6CA92098-521F-44C9-908F-FE23214839B5}"/>
          </ac:grpSpMkLst>
        </pc:grpChg>
        <pc:grpChg chg="mod">
          <ac:chgData name="hassan MH" userId="84cd2103f36ef0dc" providerId="LiveId" clId="{503E8875-88F6-4C29-BD5A-496F9A349BB6}" dt="2022-04-24T15:52:32.987" v="1659"/>
          <ac:grpSpMkLst>
            <pc:docMk/>
            <pc:sldMk cId="2852566979" sldId="412"/>
            <ac:grpSpMk id="106" creationId="{F7A33D12-C3C5-4575-A32E-6C235C856F15}"/>
          </ac:grpSpMkLst>
        </pc:grpChg>
        <pc:grpChg chg="mod">
          <ac:chgData name="hassan MH" userId="84cd2103f36ef0dc" providerId="LiveId" clId="{503E8875-88F6-4C29-BD5A-496F9A349BB6}" dt="2022-04-24T15:52:32.987" v="1659"/>
          <ac:grpSpMkLst>
            <pc:docMk/>
            <pc:sldMk cId="2852566979" sldId="412"/>
            <ac:grpSpMk id="108" creationId="{8372BF67-0B17-4A82-95B4-CCDF945A2B73}"/>
          </ac:grpSpMkLst>
        </pc:grpChg>
        <pc:grpChg chg="mod">
          <ac:chgData name="hassan MH" userId="84cd2103f36ef0dc" providerId="LiveId" clId="{503E8875-88F6-4C29-BD5A-496F9A349BB6}" dt="2022-04-24T15:52:32.987" v="1659"/>
          <ac:grpSpMkLst>
            <pc:docMk/>
            <pc:sldMk cId="2852566979" sldId="412"/>
            <ac:grpSpMk id="109" creationId="{A27995FB-257A-41A5-93FD-1A525B8AB564}"/>
          </ac:grpSpMkLst>
        </pc:grpChg>
        <pc:grpChg chg="mod">
          <ac:chgData name="hassan MH" userId="84cd2103f36ef0dc" providerId="LiveId" clId="{503E8875-88F6-4C29-BD5A-496F9A349BB6}" dt="2022-04-24T15:52:32.987" v="1659"/>
          <ac:grpSpMkLst>
            <pc:docMk/>
            <pc:sldMk cId="2852566979" sldId="412"/>
            <ac:grpSpMk id="110" creationId="{AE7B6F6F-5F60-4048-81CB-63879C47C3E7}"/>
          </ac:grpSpMkLst>
        </pc:grpChg>
        <pc:grpChg chg="mod">
          <ac:chgData name="hassan MH" userId="84cd2103f36ef0dc" providerId="LiveId" clId="{503E8875-88F6-4C29-BD5A-496F9A349BB6}" dt="2022-04-24T15:52:32.987" v="1659"/>
          <ac:grpSpMkLst>
            <pc:docMk/>
            <pc:sldMk cId="2852566979" sldId="412"/>
            <ac:grpSpMk id="118" creationId="{E75ABE2D-D877-489C-97E8-1DCFF5A8422F}"/>
          </ac:grpSpMkLst>
        </pc:grpChg>
        <pc:grpChg chg="mod">
          <ac:chgData name="hassan MH" userId="84cd2103f36ef0dc" providerId="LiveId" clId="{503E8875-88F6-4C29-BD5A-496F9A349BB6}" dt="2022-04-24T15:52:32.987" v="1659"/>
          <ac:grpSpMkLst>
            <pc:docMk/>
            <pc:sldMk cId="2852566979" sldId="412"/>
            <ac:grpSpMk id="120" creationId="{ACAD2977-64DE-4CEC-8D25-A3EFC94E1C95}"/>
          </ac:grpSpMkLst>
        </pc:grpChg>
        <pc:grpChg chg="add mod">
          <ac:chgData name="hassan MH" userId="84cd2103f36ef0dc" providerId="LiveId" clId="{503E8875-88F6-4C29-BD5A-496F9A349BB6}" dt="2022-04-24T15:53:03.308" v="1669" actId="1076"/>
          <ac:grpSpMkLst>
            <pc:docMk/>
            <pc:sldMk cId="2852566979" sldId="412"/>
            <ac:grpSpMk id="135" creationId="{35EF441D-565D-4737-AA13-42C3D3CD55C8}"/>
          </ac:grpSpMkLst>
        </pc:grpChg>
        <pc:grpChg chg="mod">
          <ac:chgData name="hassan MH" userId="84cd2103f36ef0dc" providerId="LiveId" clId="{503E8875-88F6-4C29-BD5A-496F9A349BB6}" dt="2022-04-24T15:52:32.987" v="1659"/>
          <ac:grpSpMkLst>
            <pc:docMk/>
            <pc:sldMk cId="2852566979" sldId="412"/>
            <ac:grpSpMk id="136" creationId="{516AEA5F-A054-4726-AA17-EC54510C9BC4}"/>
          </ac:grpSpMkLst>
        </pc:grpChg>
        <pc:grpChg chg="mod">
          <ac:chgData name="hassan MH" userId="84cd2103f36ef0dc" providerId="LiveId" clId="{503E8875-88F6-4C29-BD5A-496F9A349BB6}" dt="2022-04-24T15:52:32.987" v="1659"/>
          <ac:grpSpMkLst>
            <pc:docMk/>
            <pc:sldMk cId="2852566979" sldId="412"/>
            <ac:grpSpMk id="143" creationId="{A497E135-348F-4A3F-8FDB-56A4006A1F01}"/>
          </ac:grpSpMkLst>
        </pc:grpChg>
        <pc:grpChg chg="mod">
          <ac:chgData name="hassan MH" userId="84cd2103f36ef0dc" providerId="LiveId" clId="{503E8875-88F6-4C29-BD5A-496F9A349BB6}" dt="2022-04-24T15:52:32.987" v="1659"/>
          <ac:grpSpMkLst>
            <pc:docMk/>
            <pc:sldMk cId="2852566979" sldId="412"/>
            <ac:grpSpMk id="144" creationId="{BDF4F904-15C3-41E5-8FB4-811FC8955204}"/>
          </ac:grpSpMkLst>
        </pc:grpChg>
        <pc:grpChg chg="mod">
          <ac:chgData name="hassan MH" userId="84cd2103f36ef0dc" providerId="LiveId" clId="{503E8875-88F6-4C29-BD5A-496F9A349BB6}" dt="2022-04-24T15:52:32.987" v="1659"/>
          <ac:grpSpMkLst>
            <pc:docMk/>
            <pc:sldMk cId="2852566979" sldId="412"/>
            <ac:grpSpMk id="146" creationId="{D59C4DCA-7BD0-4B43-8327-4591A72FEF4B}"/>
          </ac:grpSpMkLst>
        </pc:grpChg>
        <pc:grpChg chg="add mod">
          <ac:chgData name="hassan MH" userId="84cd2103f36ef0dc" providerId="LiveId" clId="{503E8875-88F6-4C29-BD5A-496F9A349BB6}" dt="2022-04-24T15:52:54.888" v="1662" actId="1076"/>
          <ac:grpSpMkLst>
            <pc:docMk/>
            <pc:sldMk cId="2852566979" sldId="412"/>
            <ac:grpSpMk id="158" creationId="{C7186C8D-0A14-4D2D-9C7A-2FA996EF0765}"/>
          </ac:grpSpMkLst>
        </pc:grpChg>
        <pc:grpChg chg="mod">
          <ac:chgData name="hassan MH" userId="84cd2103f36ef0dc" providerId="LiveId" clId="{503E8875-88F6-4C29-BD5A-496F9A349BB6}" dt="2022-04-24T15:52:52.325" v="1660"/>
          <ac:grpSpMkLst>
            <pc:docMk/>
            <pc:sldMk cId="2852566979" sldId="412"/>
            <ac:grpSpMk id="159" creationId="{7EBBCE23-1B0C-48ED-B968-E06409CC258C}"/>
          </ac:grpSpMkLst>
        </pc:grpChg>
        <pc:grpChg chg="mod">
          <ac:chgData name="hassan MH" userId="84cd2103f36ef0dc" providerId="LiveId" clId="{503E8875-88F6-4C29-BD5A-496F9A349BB6}" dt="2022-04-24T15:52:52.325" v="1660"/>
          <ac:grpSpMkLst>
            <pc:docMk/>
            <pc:sldMk cId="2852566979" sldId="412"/>
            <ac:grpSpMk id="164" creationId="{9796EFCF-6934-4A7E-9F9F-18CB297227CF}"/>
          </ac:grpSpMkLst>
        </pc:grpChg>
        <pc:grpChg chg="mod">
          <ac:chgData name="hassan MH" userId="84cd2103f36ef0dc" providerId="LiveId" clId="{503E8875-88F6-4C29-BD5A-496F9A349BB6}" dt="2022-04-24T15:52:52.325" v="1660"/>
          <ac:grpSpMkLst>
            <pc:docMk/>
            <pc:sldMk cId="2852566979" sldId="412"/>
            <ac:grpSpMk id="165" creationId="{4B3EF399-D039-46E2-AC8A-BC5DA3B06D63}"/>
          </ac:grpSpMkLst>
        </pc:grpChg>
        <pc:grpChg chg="add mod">
          <ac:chgData name="hassan MH" userId="84cd2103f36ef0dc" providerId="LiveId" clId="{503E8875-88F6-4C29-BD5A-496F9A349BB6}" dt="2022-04-24T15:54:50.914" v="1691" actId="1076"/>
          <ac:grpSpMkLst>
            <pc:docMk/>
            <pc:sldMk cId="2852566979" sldId="412"/>
            <ac:grpSpMk id="173" creationId="{3F7F0879-F952-4D5F-8BB0-17BD16CE4F71}"/>
          </ac:grpSpMkLst>
        </pc:grpChg>
        <pc:grpChg chg="mod">
          <ac:chgData name="hassan MH" userId="84cd2103f36ef0dc" providerId="LiveId" clId="{503E8875-88F6-4C29-BD5A-496F9A349BB6}" dt="2022-04-24T15:54:16.446" v="1679"/>
          <ac:grpSpMkLst>
            <pc:docMk/>
            <pc:sldMk cId="2852566979" sldId="412"/>
            <ac:grpSpMk id="174" creationId="{7CC2C655-FC51-4F90-B9E5-B591EC2FD664}"/>
          </ac:grpSpMkLst>
        </pc:grpChg>
        <pc:grpChg chg="mod">
          <ac:chgData name="hassan MH" userId="84cd2103f36ef0dc" providerId="LiveId" clId="{503E8875-88F6-4C29-BD5A-496F9A349BB6}" dt="2022-04-24T15:54:16.446" v="1679"/>
          <ac:grpSpMkLst>
            <pc:docMk/>
            <pc:sldMk cId="2852566979" sldId="412"/>
            <ac:grpSpMk id="175" creationId="{D8DAE084-B2D0-4355-8C06-8508848BADA4}"/>
          </ac:grpSpMkLst>
        </pc:grpChg>
        <pc:grpChg chg="mod">
          <ac:chgData name="hassan MH" userId="84cd2103f36ef0dc" providerId="LiveId" clId="{503E8875-88F6-4C29-BD5A-496F9A349BB6}" dt="2022-04-24T15:54:16.446" v="1679"/>
          <ac:grpSpMkLst>
            <pc:docMk/>
            <pc:sldMk cId="2852566979" sldId="412"/>
            <ac:grpSpMk id="176" creationId="{94151DA1-EF52-461D-967C-F1DE3D375074}"/>
          </ac:grpSpMkLst>
        </pc:grpChg>
        <pc:grpChg chg="mod">
          <ac:chgData name="hassan MH" userId="84cd2103f36ef0dc" providerId="LiveId" clId="{503E8875-88F6-4C29-BD5A-496F9A349BB6}" dt="2022-04-24T15:54:16.446" v="1679"/>
          <ac:grpSpMkLst>
            <pc:docMk/>
            <pc:sldMk cId="2852566979" sldId="412"/>
            <ac:grpSpMk id="177" creationId="{EC5391B7-2419-4A1C-935C-0B545CEC5185}"/>
          </ac:grpSpMkLst>
        </pc:grpChg>
        <pc:grpChg chg="mod">
          <ac:chgData name="hassan MH" userId="84cd2103f36ef0dc" providerId="LiveId" clId="{503E8875-88F6-4C29-BD5A-496F9A349BB6}" dt="2022-04-24T15:54:16.446" v="1679"/>
          <ac:grpSpMkLst>
            <pc:docMk/>
            <pc:sldMk cId="2852566979" sldId="412"/>
            <ac:grpSpMk id="178" creationId="{E7C14798-C0AB-4D3A-84FA-B62BF9B72F58}"/>
          </ac:grpSpMkLst>
        </pc:grpChg>
        <pc:grpChg chg="mod">
          <ac:chgData name="hassan MH" userId="84cd2103f36ef0dc" providerId="LiveId" clId="{503E8875-88F6-4C29-BD5A-496F9A349BB6}" dt="2022-04-24T15:54:16.446" v="1679"/>
          <ac:grpSpMkLst>
            <pc:docMk/>
            <pc:sldMk cId="2852566979" sldId="412"/>
            <ac:grpSpMk id="185" creationId="{1A03D61A-68B1-4B69-85A4-77D12E7A8C2D}"/>
          </ac:grpSpMkLst>
        </pc:grpChg>
        <pc:grpChg chg="add mod">
          <ac:chgData name="hassan MH" userId="84cd2103f36ef0dc" providerId="LiveId" clId="{503E8875-88F6-4C29-BD5A-496F9A349BB6}" dt="2022-04-24T15:55:49.561" v="1711" actId="1076"/>
          <ac:grpSpMkLst>
            <pc:docMk/>
            <pc:sldMk cId="2852566979" sldId="412"/>
            <ac:grpSpMk id="199" creationId="{970401E3-8968-48AA-A678-56BA1AC173E0}"/>
          </ac:grpSpMkLst>
        </pc:grpChg>
        <pc:grpChg chg="mod">
          <ac:chgData name="hassan MH" userId="84cd2103f36ef0dc" providerId="LiveId" clId="{503E8875-88F6-4C29-BD5A-496F9A349BB6}" dt="2022-04-24T15:54:16.446" v="1679"/>
          <ac:grpSpMkLst>
            <pc:docMk/>
            <pc:sldMk cId="2852566979" sldId="412"/>
            <ac:grpSpMk id="201" creationId="{C7F88A5B-F5D9-4762-97CA-633CF2E5DA1F}"/>
          </ac:grpSpMkLst>
        </pc:grpChg>
        <pc:grpChg chg="mod">
          <ac:chgData name="hassan MH" userId="84cd2103f36ef0dc" providerId="LiveId" clId="{503E8875-88F6-4C29-BD5A-496F9A349BB6}" dt="2022-04-24T15:54:16.446" v="1679"/>
          <ac:grpSpMkLst>
            <pc:docMk/>
            <pc:sldMk cId="2852566979" sldId="412"/>
            <ac:grpSpMk id="205" creationId="{2327E451-477D-4C84-9AA3-50CA2D922E8D}"/>
          </ac:grpSpMkLst>
        </pc:grpChg>
        <pc:grpChg chg="mod">
          <ac:chgData name="hassan MH" userId="84cd2103f36ef0dc" providerId="LiveId" clId="{503E8875-88F6-4C29-BD5A-496F9A349BB6}" dt="2022-04-24T15:54:16.446" v="1679"/>
          <ac:grpSpMkLst>
            <pc:docMk/>
            <pc:sldMk cId="2852566979" sldId="412"/>
            <ac:grpSpMk id="206" creationId="{701ED892-0C47-4AEE-B79F-D7CFE0B88CD3}"/>
          </ac:grpSpMkLst>
        </pc:grpChg>
        <pc:grpChg chg="mod">
          <ac:chgData name="hassan MH" userId="84cd2103f36ef0dc" providerId="LiveId" clId="{503E8875-88F6-4C29-BD5A-496F9A349BB6}" dt="2022-04-24T15:54:16.446" v="1679"/>
          <ac:grpSpMkLst>
            <pc:docMk/>
            <pc:sldMk cId="2852566979" sldId="412"/>
            <ac:grpSpMk id="207" creationId="{3552F398-C35A-4593-88B9-234799641338}"/>
          </ac:grpSpMkLst>
        </pc:grpChg>
        <pc:grpChg chg="mod">
          <ac:chgData name="hassan MH" userId="84cd2103f36ef0dc" providerId="LiveId" clId="{503E8875-88F6-4C29-BD5A-496F9A349BB6}" dt="2022-04-24T15:54:16.446" v="1679"/>
          <ac:grpSpMkLst>
            <pc:docMk/>
            <pc:sldMk cId="2852566979" sldId="412"/>
            <ac:grpSpMk id="208" creationId="{A361D501-3264-495D-BC01-926FA2B421AB}"/>
          </ac:grpSpMkLst>
        </pc:grpChg>
        <pc:grpChg chg="mod">
          <ac:chgData name="hassan MH" userId="84cd2103f36ef0dc" providerId="LiveId" clId="{503E8875-88F6-4C29-BD5A-496F9A349BB6}" dt="2022-04-24T15:54:16.446" v="1679"/>
          <ac:grpSpMkLst>
            <pc:docMk/>
            <pc:sldMk cId="2852566979" sldId="412"/>
            <ac:grpSpMk id="209" creationId="{D09BDBA8-FF98-48F7-9209-652B4FAB9166}"/>
          </ac:grpSpMkLst>
        </pc:grpChg>
        <pc:grpChg chg="add mod">
          <ac:chgData name="hassan MH" userId="84cd2103f36ef0dc" providerId="LiveId" clId="{503E8875-88F6-4C29-BD5A-496F9A349BB6}" dt="2022-04-24T15:54:57.825" v="1696" actId="1076"/>
          <ac:grpSpMkLst>
            <pc:docMk/>
            <pc:sldMk cId="2852566979" sldId="412"/>
            <ac:grpSpMk id="224" creationId="{DECC9D94-5145-49A4-BE3D-64B15BF63005}"/>
          </ac:grpSpMkLst>
        </pc:grpChg>
        <pc:grpChg chg="mod">
          <ac:chgData name="hassan MH" userId="84cd2103f36ef0dc" providerId="LiveId" clId="{503E8875-88F6-4C29-BD5A-496F9A349BB6}" dt="2022-04-24T15:54:45.643" v="1688"/>
          <ac:grpSpMkLst>
            <pc:docMk/>
            <pc:sldMk cId="2852566979" sldId="412"/>
            <ac:grpSpMk id="225" creationId="{0E90D54F-B366-46C8-8BC7-68957E1A4748}"/>
          </ac:grpSpMkLst>
        </pc:grpChg>
        <pc:grpChg chg="mod">
          <ac:chgData name="hassan MH" userId="84cd2103f36ef0dc" providerId="LiveId" clId="{503E8875-88F6-4C29-BD5A-496F9A349BB6}" dt="2022-04-24T15:54:45.643" v="1688"/>
          <ac:grpSpMkLst>
            <pc:docMk/>
            <pc:sldMk cId="2852566979" sldId="412"/>
            <ac:grpSpMk id="229" creationId="{C489A445-828E-407A-95AD-2E14A2F8537B}"/>
          </ac:grpSpMkLst>
        </pc:grpChg>
        <pc:grpChg chg="mod">
          <ac:chgData name="hassan MH" userId="84cd2103f36ef0dc" providerId="LiveId" clId="{503E8875-88F6-4C29-BD5A-496F9A349BB6}" dt="2022-04-24T15:54:45.643" v="1688"/>
          <ac:grpSpMkLst>
            <pc:docMk/>
            <pc:sldMk cId="2852566979" sldId="412"/>
            <ac:grpSpMk id="230" creationId="{26C43352-D009-45C2-A3A5-96DDBD05C807}"/>
          </ac:grpSpMkLst>
        </pc:grpChg>
        <pc:grpChg chg="mod">
          <ac:chgData name="hassan MH" userId="84cd2103f36ef0dc" providerId="LiveId" clId="{503E8875-88F6-4C29-BD5A-496F9A349BB6}" dt="2022-04-24T15:54:45.643" v="1688"/>
          <ac:grpSpMkLst>
            <pc:docMk/>
            <pc:sldMk cId="2852566979" sldId="412"/>
            <ac:grpSpMk id="231" creationId="{BB76E39E-8D45-4EB1-9283-E03F8BAAA005}"/>
          </ac:grpSpMkLst>
        </pc:grpChg>
        <pc:grpChg chg="mod">
          <ac:chgData name="hassan MH" userId="84cd2103f36ef0dc" providerId="LiveId" clId="{503E8875-88F6-4C29-BD5A-496F9A349BB6}" dt="2022-04-24T15:54:45.643" v="1688"/>
          <ac:grpSpMkLst>
            <pc:docMk/>
            <pc:sldMk cId="2852566979" sldId="412"/>
            <ac:grpSpMk id="232" creationId="{0C4B8E00-2EF5-48CB-8116-A1A04DCFD947}"/>
          </ac:grpSpMkLst>
        </pc:grpChg>
        <pc:grpChg chg="mod">
          <ac:chgData name="hassan MH" userId="84cd2103f36ef0dc" providerId="LiveId" clId="{503E8875-88F6-4C29-BD5A-496F9A349BB6}" dt="2022-04-24T15:54:45.643" v="1688"/>
          <ac:grpSpMkLst>
            <pc:docMk/>
            <pc:sldMk cId="2852566979" sldId="412"/>
            <ac:grpSpMk id="233" creationId="{E0E38EDC-3BAD-440B-A9B4-B8861898FCCE}"/>
          </ac:grpSpMkLst>
        </pc:grpChg>
      </pc:sldChg>
      <pc:sldChg chg="modSp add del mod ord">
        <pc:chgData name="hassan MH" userId="84cd2103f36ef0dc" providerId="LiveId" clId="{503E8875-88F6-4C29-BD5A-496F9A349BB6}" dt="2022-04-24T15:55:32.838" v="1707" actId="47"/>
        <pc:sldMkLst>
          <pc:docMk/>
          <pc:sldMk cId="320193134" sldId="413"/>
        </pc:sldMkLst>
        <pc:spChg chg="mod">
          <ac:chgData name="hassan MH" userId="84cd2103f36ef0dc" providerId="LiveId" clId="{503E8875-88F6-4C29-BD5A-496F9A349BB6}" dt="2022-04-24T15:55:20.936" v="1706" actId="20577"/>
          <ac:spMkLst>
            <pc:docMk/>
            <pc:sldMk cId="320193134" sldId="413"/>
            <ac:spMk id="9" creationId="{1C4F0F2F-DFC6-49FA-A149-8246FD7A06D5}"/>
          </ac:spMkLst>
        </pc:spChg>
      </pc:sldChg>
      <pc:sldMasterChg chg="modSp mod">
        <pc:chgData name="hassan MH" userId="84cd2103f36ef0dc" providerId="LiveId" clId="{503E8875-88F6-4C29-BD5A-496F9A349BB6}" dt="2022-04-24T14:11:33.698" v="154" actId="1076"/>
        <pc:sldMasterMkLst>
          <pc:docMk/>
          <pc:sldMasterMk cId="2834134848" sldId="2147483648"/>
        </pc:sldMasterMkLst>
        <pc:grpChg chg="mod">
          <ac:chgData name="hassan MH" userId="84cd2103f36ef0dc" providerId="LiveId" clId="{503E8875-88F6-4C29-BD5A-496F9A349BB6}" dt="2022-04-24T14:11:33.698" v="154" actId="1076"/>
          <ac:grpSpMkLst>
            <pc:docMk/>
            <pc:sldMasterMk cId="2834134848" sldId="2147483648"/>
            <ac:grpSpMk id="40" creationId="{8AE61116-2F73-4B2E-B423-62FE38A38E24}"/>
          </ac:grpSpMkLst>
        </pc:grpChg>
      </pc:sldMasterChg>
    </pc:docChg>
  </pc:docChgLst>
  <pc:docChgLst>
    <pc:chgData name="hassan MH" userId="84cd2103f36ef0dc" providerId="LiveId" clId="{A0557F7B-3549-4017-91FF-E50CF4204C40}"/>
    <pc:docChg chg="undo custSel addSld delSld modSld sldOrd">
      <pc:chgData name="hassan MH" userId="84cd2103f36ef0dc" providerId="LiveId" clId="{A0557F7B-3549-4017-91FF-E50CF4204C40}" dt="2021-03-23T14:40:37.004" v="80"/>
      <pc:docMkLst>
        <pc:docMk/>
      </pc:docMkLst>
      <pc:sldChg chg="addSp modSp">
        <pc:chgData name="hassan MH" userId="84cd2103f36ef0dc" providerId="LiveId" clId="{A0557F7B-3549-4017-91FF-E50CF4204C40}" dt="2021-03-23T14:40:37.004" v="80"/>
        <pc:sldMkLst>
          <pc:docMk/>
          <pc:sldMk cId="2621670972" sldId="267"/>
        </pc:sldMkLst>
        <pc:spChg chg="mod">
          <ac:chgData name="hassan MH" userId="84cd2103f36ef0dc" providerId="LiveId" clId="{A0557F7B-3549-4017-91FF-E50CF4204C40}" dt="2021-03-23T14:39:47.035" v="78" actId="164"/>
          <ac:spMkLst>
            <pc:docMk/>
            <pc:sldMk cId="2621670972" sldId="267"/>
            <ac:spMk id="188" creationId="{2D193DE6-D6AF-4727-BAA5-B3646D5C1570}"/>
          </ac:spMkLst>
        </pc:spChg>
        <pc:grpChg chg="add mod">
          <ac:chgData name="hassan MH" userId="84cd2103f36ef0dc" providerId="LiveId" clId="{A0557F7B-3549-4017-91FF-E50CF4204C40}" dt="2021-03-23T14:39:47.035" v="78" actId="164"/>
          <ac:grpSpMkLst>
            <pc:docMk/>
            <pc:sldMk cId="2621670972" sldId="267"/>
            <ac:grpSpMk id="2" creationId="{AA04660A-D7BE-427E-963F-B3C1EB81BD38}"/>
          </ac:grpSpMkLst>
        </pc:grpChg>
        <pc:grpChg chg="mod">
          <ac:chgData name="hassan MH" userId="84cd2103f36ef0dc" providerId="LiveId" clId="{A0557F7B-3549-4017-91FF-E50CF4204C40}" dt="2021-03-23T14:39:47.035" v="78" actId="164"/>
          <ac:grpSpMkLst>
            <pc:docMk/>
            <pc:sldMk cId="2621670972" sldId="267"/>
            <ac:grpSpMk id="187" creationId="{AA879B4E-0F73-4335-853E-815B3FD50339}"/>
          </ac:grpSpMkLst>
        </pc:grpChg>
        <pc:picChg chg="mod">
          <ac:chgData name="hassan MH" userId="84cd2103f36ef0dc" providerId="LiveId" clId="{A0557F7B-3549-4017-91FF-E50CF4204C40}" dt="2021-03-23T14:40:37.004" v="80"/>
          <ac:picMkLst>
            <pc:docMk/>
            <pc:sldMk cId="2621670972" sldId="267"/>
            <ac:picMk id="93" creationId="{C5071851-945C-437B-8825-DB209309690A}"/>
          </ac:picMkLst>
        </pc:picChg>
      </pc:sldChg>
      <pc:sldChg chg="addSp delSp modSp add mod ord setBg">
        <pc:chgData name="hassan MH" userId="84cd2103f36ef0dc" providerId="LiveId" clId="{A0557F7B-3549-4017-91FF-E50CF4204C40}" dt="2021-03-23T14:40:32.357" v="79"/>
        <pc:sldMkLst>
          <pc:docMk/>
          <pc:sldMk cId="2917870857" sldId="318"/>
        </pc:sldMkLst>
        <pc:spChg chg="del">
          <ac:chgData name="hassan MH" userId="84cd2103f36ef0dc" providerId="LiveId" clId="{A0557F7B-3549-4017-91FF-E50CF4204C40}" dt="2021-03-23T14:35:41.205" v="13" actId="478"/>
          <ac:spMkLst>
            <pc:docMk/>
            <pc:sldMk cId="2917870857" sldId="318"/>
            <ac:spMk id="10" creationId="{D118E4E7-2721-45BA-A1BB-8A8F6C89211B}"/>
          </ac:spMkLst>
        </pc:spChg>
        <pc:spChg chg="mod">
          <ac:chgData name="hassan MH" userId="84cd2103f36ef0dc" providerId="LiveId" clId="{A0557F7B-3549-4017-91FF-E50CF4204C40}" dt="2021-03-23T14:36:28.094" v="35" actId="1076"/>
          <ac:spMkLst>
            <pc:docMk/>
            <pc:sldMk cId="2917870857" sldId="318"/>
            <ac:spMk id="13" creationId="{75210AE0-8CBE-4AB5-830E-34F832F9472C}"/>
          </ac:spMkLst>
        </pc:spChg>
        <pc:spChg chg="del">
          <ac:chgData name="hassan MH" userId="84cd2103f36ef0dc" providerId="LiveId" clId="{A0557F7B-3549-4017-91FF-E50CF4204C40}" dt="2021-03-23T14:34:41.749" v="6" actId="478"/>
          <ac:spMkLst>
            <pc:docMk/>
            <pc:sldMk cId="2917870857" sldId="318"/>
            <ac:spMk id="14" creationId="{5B427FEB-9855-4D32-BDAD-F3728B7FCC25}"/>
          </ac:spMkLst>
        </pc:spChg>
        <pc:spChg chg="del">
          <ac:chgData name="hassan MH" userId="84cd2103f36ef0dc" providerId="LiveId" clId="{A0557F7B-3549-4017-91FF-E50CF4204C40}" dt="2021-03-23T14:34:51.846" v="9" actId="478"/>
          <ac:spMkLst>
            <pc:docMk/>
            <pc:sldMk cId="2917870857" sldId="318"/>
            <ac:spMk id="15" creationId="{DE6AE0B8-80DC-4623-A0CA-EF400B9AF321}"/>
          </ac:spMkLst>
        </pc:spChg>
        <pc:spChg chg="mod">
          <ac:chgData name="hassan MH" userId="84cd2103f36ef0dc" providerId="LiveId" clId="{A0557F7B-3549-4017-91FF-E50CF4204C40}" dt="2021-03-23T14:36:37.067" v="38" actId="14100"/>
          <ac:spMkLst>
            <pc:docMk/>
            <pc:sldMk cId="2917870857" sldId="318"/>
            <ac:spMk id="19" creationId="{DBC19A0F-2BFB-4AF5-AF0D-6E393AC7F57B}"/>
          </ac:spMkLst>
        </pc:spChg>
        <pc:spChg chg="del">
          <ac:chgData name="hassan MH" userId="84cd2103f36ef0dc" providerId="LiveId" clId="{A0557F7B-3549-4017-91FF-E50CF4204C40}" dt="2021-03-23T14:34:41.749" v="6" actId="478"/>
          <ac:spMkLst>
            <pc:docMk/>
            <pc:sldMk cId="2917870857" sldId="318"/>
            <ac:spMk id="22" creationId="{FA6015AC-86D7-4E4E-B33D-C1677F9AFDC1}"/>
          </ac:spMkLst>
        </pc:spChg>
        <pc:spChg chg="add mod ord">
          <ac:chgData name="hassan MH" userId="84cd2103f36ef0dc" providerId="LiveId" clId="{A0557F7B-3549-4017-91FF-E50CF4204C40}" dt="2021-03-23T14:38:56.801" v="60" actId="1076"/>
          <ac:spMkLst>
            <pc:docMk/>
            <pc:sldMk cId="2917870857" sldId="318"/>
            <ac:spMk id="44" creationId="{976CC3C2-30C1-4B51-9345-9F0F0066FB41}"/>
          </ac:spMkLst>
        </pc:spChg>
        <pc:spChg chg="add mod">
          <ac:chgData name="hassan MH" userId="84cd2103f36ef0dc" providerId="LiveId" clId="{A0557F7B-3549-4017-91FF-E50CF4204C40}" dt="2021-03-23T14:39:35.628" v="77" actId="164"/>
          <ac:spMkLst>
            <pc:docMk/>
            <pc:sldMk cId="2917870857" sldId="318"/>
            <ac:spMk id="46" creationId="{C26F29E5-C6AF-40FE-B6D1-20D9A3C4C141}"/>
          </ac:spMkLst>
        </pc:spChg>
        <pc:spChg chg="add del mod">
          <ac:chgData name="hassan MH" userId="84cd2103f36ef0dc" providerId="LiveId" clId="{A0557F7B-3549-4017-91FF-E50CF4204C40}" dt="2021-03-23T14:38:00.904" v="51" actId="478"/>
          <ac:spMkLst>
            <pc:docMk/>
            <pc:sldMk cId="2917870857" sldId="318"/>
            <ac:spMk id="95" creationId="{41D9E7F8-24BF-48E6-8212-54C9B250DCCE}"/>
          </ac:spMkLst>
        </pc:spChg>
        <pc:spChg chg="add del mod">
          <ac:chgData name="hassan MH" userId="84cd2103f36ef0dc" providerId="LiveId" clId="{A0557F7B-3549-4017-91FF-E50CF4204C40}" dt="2021-03-23T14:38:00.997" v="52" actId="478"/>
          <ac:spMkLst>
            <pc:docMk/>
            <pc:sldMk cId="2917870857" sldId="318"/>
            <ac:spMk id="96" creationId="{0281A4FA-FED7-4532-9D9C-7DA47D92E153}"/>
          </ac:spMkLst>
        </pc:spChg>
        <pc:spChg chg="mod">
          <ac:chgData name="hassan MH" userId="84cd2103f36ef0dc" providerId="LiveId" clId="{A0557F7B-3549-4017-91FF-E50CF4204C40}" dt="2021-03-23T14:36:21.457" v="27" actId="404"/>
          <ac:spMkLst>
            <pc:docMk/>
            <pc:sldMk cId="2917870857" sldId="318"/>
            <ac:spMk id="108" creationId="{AED5FB20-1811-4770-A213-F0CBDBC07451}"/>
          </ac:spMkLst>
        </pc:spChg>
        <pc:spChg chg="mod">
          <ac:chgData name="hassan MH" userId="84cd2103f36ef0dc" providerId="LiveId" clId="{A0557F7B-3549-4017-91FF-E50CF4204C40}" dt="2021-03-23T14:36:21.457" v="27" actId="404"/>
          <ac:spMkLst>
            <pc:docMk/>
            <pc:sldMk cId="2917870857" sldId="318"/>
            <ac:spMk id="109" creationId="{877AC5C2-BC72-4CE3-88EA-2650561FEDA8}"/>
          </ac:spMkLst>
        </pc:spChg>
        <pc:spChg chg="mod">
          <ac:chgData name="hassan MH" userId="84cd2103f36ef0dc" providerId="LiveId" clId="{A0557F7B-3549-4017-91FF-E50CF4204C40}" dt="2021-03-23T14:36:21.457" v="27" actId="404"/>
          <ac:spMkLst>
            <pc:docMk/>
            <pc:sldMk cId="2917870857" sldId="318"/>
            <ac:spMk id="165" creationId="{2FCDF513-8DF8-437F-94C1-4CF091295A40}"/>
          </ac:spMkLst>
        </pc:spChg>
        <pc:spChg chg="mod">
          <ac:chgData name="hassan MH" userId="84cd2103f36ef0dc" providerId="LiveId" clId="{A0557F7B-3549-4017-91FF-E50CF4204C40}" dt="2021-03-23T14:36:21.457" v="27" actId="404"/>
          <ac:spMkLst>
            <pc:docMk/>
            <pc:sldMk cId="2917870857" sldId="318"/>
            <ac:spMk id="166" creationId="{0CB35339-AE00-4272-BDB1-51FD93F75D9B}"/>
          </ac:spMkLst>
        </pc:spChg>
        <pc:spChg chg="mod">
          <ac:chgData name="hassan MH" userId="84cd2103f36ef0dc" providerId="LiveId" clId="{A0557F7B-3549-4017-91FF-E50CF4204C40}" dt="2021-03-23T14:36:21.457" v="27" actId="404"/>
          <ac:spMkLst>
            <pc:docMk/>
            <pc:sldMk cId="2917870857" sldId="318"/>
            <ac:spMk id="167" creationId="{EB622A26-1817-404A-805F-B6D5B2004CCC}"/>
          </ac:spMkLst>
        </pc:spChg>
        <pc:spChg chg="mod">
          <ac:chgData name="hassan MH" userId="84cd2103f36ef0dc" providerId="LiveId" clId="{A0557F7B-3549-4017-91FF-E50CF4204C40}" dt="2021-03-23T14:36:21.457" v="27" actId="404"/>
          <ac:spMkLst>
            <pc:docMk/>
            <pc:sldMk cId="2917870857" sldId="318"/>
            <ac:spMk id="170" creationId="{16A91048-D3BB-47B8-A6AC-9B83ED558EC8}"/>
          </ac:spMkLst>
        </pc:spChg>
        <pc:spChg chg="mod">
          <ac:chgData name="hassan MH" userId="84cd2103f36ef0dc" providerId="LiveId" clId="{A0557F7B-3549-4017-91FF-E50CF4204C40}" dt="2021-03-23T14:36:21.457" v="27" actId="404"/>
          <ac:spMkLst>
            <pc:docMk/>
            <pc:sldMk cId="2917870857" sldId="318"/>
            <ac:spMk id="171" creationId="{C4B4A966-2390-4A06-BB6F-E75E9D1AF7DF}"/>
          </ac:spMkLst>
        </pc:spChg>
        <pc:spChg chg="mod">
          <ac:chgData name="hassan MH" userId="84cd2103f36ef0dc" providerId="LiveId" clId="{A0557F7B-3549-4017-91FF-E50CF4204C40}" dt="2021-03-23T14:36:21.457" v="27" actId="404"/>
          <ac:spMkLst>
            <pc:docMk/>
            <pc:sldMk cId="2917870857" sldId="318"/>
            <ac:spMk id="172" creationId="{1069413B-938C-468B-8CE0-D8396EE1423B}"/>
          </ac:spMkLst>
        </pc:spChg>
        <pc:spChg chg="mod">
          <ac:chgData name="hassan MH" userId="84cd2103f36ef0dc" providerId="LiveId" clId="{A0557F7B-3549-4017-91FF-E50CF4204C40}" dt="2021-03-23T14:36:21.457" v="27" actId="404"/>
          <ac:spMkLst>
            <pc:docMk/>
            <pc:sldMk cId="2917870857" sldId="318"/>
            <ac:spMk id="173" creationId="{9A1754B4-38AE-4085-942A-B95FCF4FAB1F}"/>
          </ac:spMkLst>
        </pc:spChg>
        <pc:spChg chg="mod">
          <ac:chgData name="hassan MH" userId="84cd2103f36ef0dc" providerId="LiveId" clId="{A0557F7B-3549-4017-91FF-E50CF4204C40}" dt="2021-03-23T14:36:21.457" v="27" actId="404"/>
          <ac:spMkLst>
            <pc:docMk/>
            <pc:sldMk cId="2917870857" sldId="318"/>
            <ac:spMk id="174" creationId="{F4BBBFCD-F966-4923-AA9E-DB7207379FD6}"/>
          </ac:spMkLst>
        </pc:spChg>
        <pc:spChg chg="mod">
          <ac:chgData name="hassan MH" userId="84cd2103f36ef0dc" providerId="LiveId" clId="{A0557F7B-3549-4017-91FF-E50CF4204C40}" dt="2021-03-23T14:36:21.457" v="27" actId="404"/>
          <ac:spMkLst>
            <pc:docMk/>
            <pc:sldMk cId="2917870857" sldId="318"/>
            <ac:spMk id="175" creationId="{29041DC0-AF51-4701-B421-0BA81879011B}"/>
          </ac:spMkLst>
        </pc:spChg>
        <pc:spChg chg="mod">
          <ac:chgData name="hassan MH" userId="84cd2103f36ef0dc" providerId="LiveId" clId="{A0557F7B-3549-4017-91FF-E50CF4204C40}" dt="2021-03-23T14:36:21.457" v="27" actId="404"/>
          <ac:spMkLst>
            <pc:docMk/>
            <pc:sldMk cId="2917870857" sldId="318"/>
            <ac:spMk id="176" creationId="{B67844D5-03AB-401B-8449-677939FBCF1A}"/>
          </ac:spMkLst>
        </pc:spChg>
        <pc:spChg chg="mod">
          <ac:chgData name="hassan MH" userId="84cd2103f36ef0dc" providerId="LiveId" clId="{A0557F7B-3549-4017-91FF-E50CF4204C40}" dt="2021-03-23T14:36:21.457" v="27" actId="404"/>
          <ac:spMkLst>
            <pc:docMk/>
            <pc:sldMk cId="2917870857" sldId="318"/>
            <ac:spMk id="177" creationId="{170154BA-EECD-4A18-96E3-5A692557EEFA}"/>
          </ac:spMkLst>
        </pc:spChg>
        <pc:spChg chg="mod">
          <ac:chgData name="hassan MH" userId="84cd2103f36ef0dc" providerId="LiveId" clId="{A0557F7B-3549-4017-91FF-E50CF4204C40}" dt="2021-03-23T14:36:21.457" v="27" actId="404"/>
          <ac:spMkLst>
            <pc:docMk/>
            <pc:sldMk cId="2917870857" sldId="318"/>
            <ac:spMk id="178" creationId="{87F43041-29CC-4B6E-BF56-B0BAA04367DB}"/>
          </ac:spMkLst>
        </pc:spChg>
        <pc:spChg chg="mod">
          <ac:chgData name="hassan MH" userId="84cd2103f36ef0dc" providerId="LiveId" clId="{A0557F7B-3549-4017-91FF-E50CF4204C40}" dt="2021-03-23T14:36:21.457" v="27" actId="404"/>
          <ac:spMkLst>
            <pc:docMk/>
            <pc:sldMk cId="2917870857" sldId="318"/>
            <ac:spMk id="179" creationId="{FC34BC0B-CDD2-4DC6-9173-5C3594BC5963}"/>
          </ac:spMkLst>
        </pc:spChg>
        <pc:spChg chg="mod">
          <ac:chgData name="hassan MH" userId="84cd2103f36ef0dc" providerId="LiveId" clId="{A0557F7B-3549-4017-91FF-E50CF4204C40}" dt="2021-03-23T14:36:21.457" v="27" actId="404"/>
          <ac:spMkLst>
            <pc:docMk/>
            <pc:sldMk cId="2917870857" sldId="318"/>
            <ac:spMk id="180" creationId="{06E7D07D-79D6-4B79-B8D1-89C588FBC8FF}"/>
          </ac:spMkLst>
        </pc:spChg>
        <pc:spChg chg="mod">
          <ac:chgData name="hassan MH" userId="84cd2103f36ef0dc" providerId="LiveId" clId="{A0557F7B-3549-4017-91FF-E50CF4204C40}" dt="2021-03-23T14:36:21.457" v="27" actId="404"/>
          <ac:spMkLst>
            <pc:docMk/>
            <pc:sldMk cId="2917870857" sldId="318"/>
            <ac:spMk id="181" creationId="{0BB5B63A-12B3-482E-AE20-21A7582E02AE}"/>
          </ac:spMkLst>
        </pc:spChg>
        <pc:spChg chg="mod">
          <ac:chgData name="hassan MH" userId="84cd2103f36ef0dc" providerId="LiveId" clId="{A0557F7B-3549-4017-91FF-E50CF4204C40}" dt="2021-03-23T14:36:21.457" v="27" actId="404"/>
          <ac:spMkLst>
            <pc:docMk/>
            <pc:sldMk cId="2917870857" sldId="318"/>
            <ac:spMk id="182" creationId="{9EB7B296-5A25-445F-9B71-D46D84CC8946}"/>
          </ac:spMkLst>
        </pc:spChg>
        <pc:spChg chg="mod">
          <ac:chgData name="hassan MH" userId="84cd2103f36ef0dc" providerId="LiveId" clId="{A0557F7B-3549-4017-91FF-E50CF4204C40}" dt="2021-03-23T14:36:21.457" v="27" actId="404"/>
          <ac:spMkLst>
            <pc:docMk/>
            <pc:sldMk cId="2917870857" sldId="318"/>
            <ac:spMk id="183" creationId="{12B8E150-FA40-4B55-ABB6-8A33E73401C1}"/>
          </ac:spMkLst>
        </pc:spChg>
        <pc:spChg chg="del mod ord topLvl">
          <ac:chgData name="hassan MH" userId="84cd2103f36ef0dc" providerId="LiveId" clId="{A0557F7B-3549-4017-91FF-E50CF4204C40}" dt="2021-03-23T14:36:49.430" v="40" actId="478"/>
          <ac:spMkLst>
            <pc:docMk/>
            <pc:sldMk cId="2917870857" sldId="318"/>
            <ac:spMk id="188" creationId="{2D193DE6-D6AF-4727-BAA5-B3646D5C1570}"/>
          </ac:spMkLst>
        </pc:spChg>
        <pc:spChg chg="add del mod">
          <ac:chgData name="hassan MH" userId="84cd2103f36ef0dc" providerId="LiveId" clId="{A0557F7B-3549-4017-91FF-E50CF4204C40}" dt="2021-03-23T14:38:00.404" v="50" actId="478"/>
          <ac:spMkLst>
            <pc:docMk/>
            <pc:sldMk cId="2917870857" sldId="318"/>
            <ac:spMk id="189" creationId="{FC8DD69C-DC4A-4ED6-84D8-5E4CD3DBD7EE}"/>
          </ac:spMkLst>
        </pc:spChg>
        <pc:spChg chg="add del mod">
          <ac:chgData name="hassan MH" userId="84cd2103f36ef0dc" providerId="LiveId" clId="{A0557F7B-3549-4017-91FF-E50CF4204C40}" dt="2021-03-23T14:38:00.404" v="50" actId="478"/>
          <ac:spMkLst>
            <pc:docMk/>
            <pc:sldMk cId="2917870857" sldId="318"/>
            <ac:spMk id="190" creationId="{AA83869D-A831-45E3-8912-000D1DB27182}"/>
          </ac:spMkLst>
        </pc:spChg>
        <pc:spChg chg="mod">
          <ac:chgData name="hassan MH" userId="84cd2103f36ef0dc" providerId="LiveId" clId="{A0557F7B-3549-4017-91FF-E50CF4204C40}" dt="2021-03-23T14:36:21.457" v="27" actId="404"/>
          <ac:spMkLst>
            <pc:docMk/>
            <pc:sldMk cId="2917870857" sldId="318"/>
            <ac:spMk id="191" creationId="{6C9581E3-0E2D-4AFA-9CA6-FB9BD1468D0C}"/>
          </ac:spMkLst>
        </pc:spChg>
        <pc:grpChg chg="add del mod">
          <ac:chgData name="hassan MH" userId="84cd2103f36ef0dc" providerId="LiveId" clId="{A0557F7B-3549-4017-91FF-E50CF4204C40}" dt="2021-03-23T14:36:49.430" v="40" actId="478"/>
          <ac:grpSpMkLst>
            <pc:docMk/>
            <pc:sldMk cId="2917870857" sldId="318"/>
            <ac:grpSpMk id="2" creationId="{3C30C3D3-D80D-467A-AC52-0051588286BB}"/>
          </ac:grpSpMkLst>
        </pc:grpChg>
        <pc:grpChg chg="add mod">
          <ac:chgData name="hassan MH" userId="84cd2103f36ef0dc" providerId="LiveId" clId="{A0557F7B-3549-4017-91FF-E50CF4204C40}" dt="2021-03-23T14:39:35.628" v="77" actId="164"/>
          <ac:grpSpMkLst>
            <pc:docMk/>
            <pc:sldMk cId="2917870857" sldId="318"/>
            <ac:grpSpMk id="3" creationId="{0B4E2600-7DEE-4BF6-82F4-0B289A6E8626}"/>
          </ac:grpSpMkLst>
        </pc:grpChg>
        <pc:grpChg chg="add del">
          <ac:chgData name="hassan MH" userId="84cd2103f36ef0dc" providerId="LiveId" clId="{A0557F7B-3549-4017-91FF-E50CF4204C40}" dt="2021-03-23T14:38:00.404" v="50" actId="478"/>
          <ac:grpSpMkLst>
            <pc:docMk/>
            <pc:sldMk cId="2917870857" sldId="318"/>
            <ac:grpSpMk id="94" creationId="{54FBE7BF-672A-4AFD-B2D4-69B8E66B010C}"/>
          </ac:grpSpMkLst>
        </pc:grpChg>
        <pc:grpChg chg="mod ord topLvl">
          <ac:chgData name="hassan MH" userId="84cd2103f36ef0dc" providerId="LiveId" clId="{A0557F7B-3549-4017-91FF-E50CF4204C40}" dt="2021-03-23T14:39:35.628" v="77" actId="164"/>
          <ac:grpSpMkLst>
            <pc:docMk/>
            <pc:sldMk cId="2917870857" sldId="318"/>
            <ac:grpSpMk id="187" creationId="{AA879B4E-0F73-4335-853E-815B3FD50339}"/>
          </ac:grpSpMkLst>
        </pc:grpChg>
        <pc:grpChg chg="del">
          <ac:chgData name="hassan MH" userId="84cd2103f36ef0dc" providerId="LiveId" clId="{A0557F7B-3549-4017-91FF-E50CF4204C40}" dt="2021-03-23T14:34:51.846" v="9" actId="478"/>
          <ac:grpSpMkLst>
            <pc:docMk/>
            <pc:sldMk cId="2917870857" sldId="318"/>
            <ac:grpSpMk id="197" creationId="{F6DA8D30-DE96-49BE-A6CD-DBC40D2F3D6D}"/>
          </ac:grpSpMkLst>
        </pc:grpChg>
        <pc:picChg chg="mod">
          <ac:chgData name="hassan MH" userId="84cd2103f36ef0dc" providerId="LiveId" clId="{A0557F7B-3549-4017-91FF-E50CF4204C40}" dt="2021-03-23T14:40:32.357" v="79"/>
          <ac:picMkLst>
            <pc:docMk/>
            <pc:sldMk cId="2917870857" sldId="318"/>
            <ac:picMk id="93" creationId="{C5071851-945C-437B-8825-DB209309690A}"/>
          </ac:picMkLst>
        </pc:picChg>
      </pc:sldChg>
      <pc:sldChg chg="add del ord">
        <pc:chgData name="hassan MH" userId="84cd2103f36ef0dc" providerId="LiveId" clId="{A0557F7B-3549-4017-91FF-E50CF4204C40}" dt="2021-03-23T14:34:35.028" v="4" actId="2890"/>
        <pc:sldMkLst>
          <pc:docMk/>
          <pc:sldMk cId="4070987231" sldId="318"/>
        </pc:sldMkLst>
      </pc:sldChg>
    </pc:docChg>
  </pc:docChgLst>
  <pc:docChgLst>
    <pc:chgData name="Hassan Moddather" userId="84cd2103f36ef0dc" providerId="LiveId" clId="{1F512C73-164D-432C-B7E0-0E21BBFA1439}"/>
    <pc:docChg chg="undo custSel addSld delSld modSld sldOrd modMainMaster">
      <pc:chgData name="Hassan Moddather" userId="84cd2103f36ef0dc" providerId="LiveId" clId="{1F512C73-164D-432C-B7E0-0E21BBFA1439}" dt="2023-04-13T18:55:41.742" v="1257"/>
      <pc:docMkLst>
        <pc:docMk/>
      </pc:docMkLst>
      <pc:sldChg chg="addSp modSp mod">
        <pc:chgData name="Hassan Moddather" userId="84cd2103f36ef0dc" providerId="LiveId" clId="{1F512C73-164D-432C-B7E0-0E21BBFA1439}" dt="2023-04-13T16:48:25.599" v="285" actId="1076"/>
        <pc:sldMkLst>
          <pc:docMk/>
          <pc:sldMk cId="1487315265" sldId="316"/>
        </pc:sldMkLst>
        <pc:spChg chg="mod">
          <ac:chgData name="Hassan Moddather" userId="84cd2103f36ef0dc" providerId="LiveId" clId="{1F512C73-164D-432C-B7E0-0E21BBFA1439}" dt="2023-04-13T16:48:02.621" v="284" actId="1076"/>
          <ac:spMkLst>
            <pc:docMk/>
            <pc:sldMk cId="1487315265" sldId="316"/>
            <ac:spMk id="3" creationId="{8197C538-F605-4470-B8E7-E81A57470B0C}"/>
          </ac:spMkLst>
        </pc:spChg>
        <pc:spChg chg="mod ord">
          <ac:chgData name="Hassan Moddather" userId="84cd2103f36ef0dc" providerId="LiveId" clId="{1F512C73-164D-432C-B7E0-0E21BBFA1439}" dt="2023-04-13T16:46:56.783" v="267" actId="167"/>
          <ac:spMkLst>
            <pc:docMk/>
            <pc:sldMk cId="1487315265" sldId="316"/>
            <ac:spMk id="5" creationId="{F795302A-6729-4AA3-81AA-067917998FC2}"/>
          </ac:spMkLst>
        </pc:spChg>
        <pc:spChg chg="add mod ord">
          <ac:chgData name="Hassan Moddather" userId="84cd2103f36ef0dc" providerId="LiveId" clId="{1F512C73-164D-432C-B7E0-0E21BBFA1439}" dt="2023-04-13T16:47:25.290" v="271" actId="164"/>
          <ac:spMkLst>
            <pc:docMk/>
            <pc:sldMk cId="1487315265" sldId="316"/>
            <ac:spMk id="6" creationId="{B31B4441-8627-EFB3-067A-4981A56FAE60}"/>
          </ac:spMkLst>
        </pc:spChg>
        <pc:spChg chg="mod">
          <ac:chgData name="Hassan Moddather" userId="84cd2103f36ef0dc" providerId="LiveId" clId="{1F512C73-164D-432C-B7E0-0E21BBFA1439}" dt="2023-04-13T16:47:25.290" v="271" actId="164"/>
          <ac:spMkLst>
            <pc:docMk/>
            <pc:sldMk cId="1487315265" sldId="316"/>
            <ac:spMk id="7" creationId="{D0DD99C7-B0F2-42C9-8154-DC9D5C52B44D}"/>
          </ac:spMkLst>
        </pc:spChg>
        <pc:spChg chg="mod">
          <ac:chgData name="Hassan Moddather" userId="84cd2103f36ef0dc" providerId="LiveId" clId="{1F512C73-164D-432C-B7E0-0E21BBFA1439}" dt="2023-04-13T16:47:55.867" v="283" actId="20577"/>
          <ac:spMkLst>
            <pc:docMk/>
            <pc:sldMk cId="1487315265" sldId="316"/>
            <ac:spMk id="9" creationId="{1C4F0F2F-DFC6-49FA-A149-8246FD7A06D5}"/>
          </ac:spMkLst>
        </pc:spChg>
        <pc:grpChg chg="add mod">
          <ac:chgData name="Hassan Moddather" userId="84cd2103f36ef0dc" providerId="LiveId" clId="{1F512C73-164D-432C-B7E0-0E21BBFA1439}" dt="2023-04-13T16:48:25.599" v="285" actId="1076"/>
          <ac:grpSpMkLst>
            <pc:docMk/>
            <pc:sldMk cId="1487315265" sldId="316"/>
            <ac:grpSpMk id="8" creationId="{C85F37A0-C0CF-4FD8-1E50-4F83E4F89574}"/>
          </ac:grpSpMkLst>
        </pc:grpChg>
        <pc:picChg chg="add mod">
          <ac:chgData name="Hassan Moddather" userId="84cd2103f36ef0dc" providerId="LiveId" clId="{1F512C73-164D-432C-B7E0-0E21BBFA1439}" dt="2023-04-13T16:47:25.290" v="271" actId="164"/>
          <ac:picMkLst>
            <pc:docMk/>
            <pc:sldMk cId="1487315265" sldId="316"/>
            <ac:picMk id="4" creationId="{44582D49-F7F7-5862-F39F-DF8242757E57}"/>
          </ac:picMkLst>
        </pc:picChg>
      </pc:sldChg>
      <pc:sldChg chg="add del">
        <pc:chgData name="Hassan Moddather" userId="84cd2103f36ef0dc" providerId="LiveId" clId="{1F512C73-164D-432C-B7E0-0E21BBFA1439}" dt="2023-04-13T16:31:34.283" v="38" actId="47"/>
        <pc:sldMkLst>
          <pc:docMk/>
          <pc:sldMk cId="2759576614" sldId="407"/>
        </pc:sldMkLst>
      </pc:sldChg>
      <pc:sldChg chg="add del">
        <pc:chgData name="Hassan Moddather" userId="84cd2103f36ef0dc" providerId="LiveId" clId="{1F512C73-164D-432C-B7E0-0E21BBFA1439}" dt="2023-04-13T16:31:34.283" v="38" actId="47"/>
        <pc:sldMkLst>
          <pc:docMk/>
          <pc:sldMk cId="503336446" sldId="434"/>
        </pc:sldMkLst>
      </pc:sldChg>
      <pc:sldChg chg="add del">
        <pc:chgData name="Hassan Moddather" userId="84cd2103f36ef0dc" providerId="LiveId" clId="{1F512C73-164D-432C-B7E0-0E21BBFA1439}" dt="2023-04-13T16:31:34.283" v="38" actId="47"/>
        <pc:sldMkLst>
          <pc:docMk/>
          <pc:sldMk cId="2187463234" sldId="435"/>
        </pc:sldMkLst>
      </pc:sldChg>
      <pc:sldChg chg="add del">
        <pc:chgData name="Hassan Moddather" userId="84cd2103f36ef0dc" providerId="LiveId" clId="{1F512C73-164D-432C-B7E0-0E21BBFA1439}" dt="2023-04-13T16:31:34.283" v="38" actId="47"/>
        <pc:sldMkLst>
          <pc:docMk/>
          <pc:sldMk cId="3872251926" sldId="436"/>
        </pc:sldMkLst>
      </pc:sldChg>
      <pc:sldChg chg="add del">
        <pc:chgData name="Hassan Moddather" userId="84cd2103f36ef0dc" providerId="LiveId" clId="{1F512C73-164D-432C-B7E0-0E21BBFA1439}" dt="2023-04-13T16:31:34.283" v="38" actId="47"/>
        <pc:sldMkLst>
          <pc:docMk/>
          <pc:sldMk cId="3303953754" sldId="437"/>
        </pc:sldMkLst>
      </pc:sldChg>
      <pc:sldChg chg="add del">
        <pc:chgData name="Hassan Moddather" userId="84cd2103f36ef0dc" providerId="LiveId" clId="{1F512C73-164D-432C-B7E0-0E21BBFA1439}" dt="2023-04-13T16:31:34.283" v="38" actId="47"/>
        <pc:sldMkLst>
          <pc:docMk/>
          <pc:sldMk cId="4136396744" sldId="438"/>
        </pc:sldMkLst>
      </pc:sldChg>
      <pc:sldChg chg="add del">
        <pc:chgData name="Hassan Moddather" userId="84cd2103f36ef0dc" providerId="LiveId" clId="{1F512C73-164D-432C-B7E0-0E21BBFA1439}" dt="2023-04-13T16:31:34.283" v="38" actId="47"/>
        <pc:sldMkLst>
          <pc:docMk/>
          <pc:sldMk cId="2428209535" sldId="439"/>
        </pc:sldMkLst>
      </pc:sldChg>
      <pc:sldChg chg="add del">
        <pc:chgData name="Hassan Moddather" userId="84cd2103f36ef0dc" providerId="LiveId" clId="{1F512C73-164D-432C-B7E0-0E21BBFA1439}" dt="2023-04-13T16:31:34.283" v="38" actId="47"/>
        <pc:sldMkLst>
          <pc:docMk/>
          <pc:sldMk cId="1626583071" sldId="440"/>
        </pc:sldMkLst>
      </pc:sldChg>
      <pc:sldChg chg="add del">
        <pc:chgData name="Hassan Moddather" userId="84cd2103f36ef0dc" providerId="LiveId" clId="{1F512C73-164D-432C-B7E0-0E21BBFA1439}" dt="2023-04-13T16:31:34.283" v="38" actId="47"/>
        <pc:sldMkLst>
          <pc:docMk/>
          <pc:sldMk cId="2597703232" sldId="441"/>
        </pc:sldMkLst>
      </pc:sldChg>
      <pc:sldChg chg="add del">
        <pc:chgData name="Hassan Moddather" userId="84cd2103f36ef0dc" providerId="LiveId" clId="{1F512C73-164D-432C-B7E0-0E21BBFA1439}" dt="2023-04-13T16:31:34.283" v="38" actId="47"/>
        <pc:sldMkLst>
          <pc:docMk/>
          <pc:sldMk cId="1643058988" sldId="442"/>
        </pc:sldMkLst>
      </pc:sldChg>
      <pc:sldChg chg="add del">
        <pc:chgData name="Hassan Moddather" userId="84cd2103f36ef0dc" providerId="LiveId" clId="{1F512C73-164D-432C-B7E0-0E21BBFA1439}" dt="2023-04-13T16:31:34.283" v="38" actId="47"/>
        <pc:sldMkLst>
          <pc:docMk/>
          <pc:sldMk cId="4294322444" sldId="443"/>
        </pc:sldMkLst>
      </pc:sldChg>
      <pc:sldChg chg="add del">
        <pc:chgData name="Hassan Moddather" userId="84cd2103f36ef0dc" providerId="LiveId" clId="{1F512C73-164D-432C-B7E0-0E21BBFA1439}" dt="2023-04-13T16:31:34.283" v="38" actId="47"/>
        <pc:sldMkLst>
          <pc:docMk/>
          <pc:sldMk cId="2680017674" sldId="444"/>
        </pc:sldMkLst>
      </pc:sldChg>
      <pc:sldChg chg="add del">
        <pc:chgData name="Hassan Moddather" userId="84cd2103f36ef0dc" providerId="LiveId" clId="{1F512C73-164D-432C-B7E0-0E21BBFA1439}" dt="2023-04-13T16:31:34.283" v="38" actId="47"/>
        <pc:sldMkLst>
          <pc:docMk/>
          <pc:sldMk cId="535269296" sldId="445"/>
        </pc:sldMkLst>
      </pc:sldChg>
      <pc:sldChg chg="add del">
        <pc:chgData name="Hassan Moddather" userId="84cd2103f36ef0dc" providerId="LiveId" clId="{1F512C73-164D-432C-B7E0-0E21BBFA1439}" dt="2023-04-13T16:31:34.283" v="38" actId="47"/>
        <pc:sldMkLst>
          <pc:docMk/>
          <pc:sldMk cId="4266215468" sldId="446"/>
        </pc:sldMkLst>
      </pc:sldChg>
      <pc:sldChg chg="add del">
        <pc:chgData name="Hassan Moddather" userId="84cd2103f36ef0dc" providerId="LiveId" clId="{1F512C73-164D-432C-B7E0-0E21BBFA1439}" dt="2023-04-13T16:31:34.283" v="38" actId="47"/>
        <pc:sldMkLst>
          <pc:docMk/>
          <pc:sldMk cId="3542381384" sldId="447"/>
        </pc:sldMkLst>
      </pc:sldChg>
      <pc:sldChg chg="add del">
        <pc:chgData name="Hassan Moddather" userId="84cd2103f36ef0dc" providerId="LiveId" clId="{1F512C73-164D-432C-B7E0-0E21BBFA1439}" dt="2023-04-13T16:31:34.283" v="38" actId="47"/>
        <pc:sldMkLst>
          <pc:docMk/>
          <pc:sldMk cId="79264726" sldId="448"/>
        </pc:sldMkLst>
      </pc:sldChg>
      <pc:sldChg chg="add del">
        <pc:chgData name="Hassan Moddather" userId="84cd2103f36ef0dc" providerId="LiveId" clId="{1F512C73-164D-432C-B7E0-0E21BBFA1439}" dt="2023-04-13T16:31:34.283" v="38" actId="47"/>
        <pc:sldMkLst>
          <pc:docMk/>
          <pc:sldMk cId="1573834209" sldId="449"/>
        </pc:sldMkLst>
      </pc:sldChg>
      <pc:sldChg chg="add del">
        <pc:chgData name="Hassan Moddather" userId="84cd2103f36ef0dc" providerId="LiveId" clId="{1F512C73-164D-432C-B7E0-0E21BBFA1439}" dt="2023-04-13T16:31:34.283" v="38" actId="47"/>
        <pc:sldMkLst>
          <pc:docMk/>
          <pc:sldMk cId="2481150441" sldId="450"/>
        </pc:sldMkLst>
      </pc:sldChg>
      <pc:sldChg chg="add del">
        <pc:chgData name="Hassan Moddather" userId="84cd2103f36ef0dc" providerId="LiveId" clId="{1F512C73-164D-432C-B7E0-0E21BBFA1439}" dt="2023-04-13T16:31:34.283" v="38" actId="47"/>
        <pc:sldMkLst>
          <pc:docMk/>
          <pc:sldMk cId="1673470124" sldId="451"/>
        </pc:sldMkLst>
      </pc:sldChg>
      <pc:sldChg chg="add del">
        <pc:chgData name="Hassan Moddather" userId="84cd2103f36ef0dc" providerId="LiveId" clId="{1F512C73-164D-432C-B7E0-0E21BBFA1439}" dt="2023-04-13T16:31:34.283" v="38" actId="47"/>
        <pc:sldMkLst>
          <pc:docMk/>
          <pc:sldMk cId="2807790049" sldId="453"/>
        </pc:sldMkLst>
      </pc:sldChg>
      <pc:sldChg chg="add del">
        <pc:chgData name="Hassan Moddather" userId="84cd2103f36ef0dc" providerId="LiveId" clId="{1F512C73-164D-432C-B7E0-0E21BBFA1439}" dt="2023-04-13T16:31:34.283" v="38" actId="47"/>
        <pc:sldMkLst>
          <pc:docMk/>
          <pc:sldMk cId="71377475" sldId="454"/>
        </pc:sldMkLst>
      </pc:sldChg>
      <pc:sldChg chg="add del">
        <pc:chgData name="Hassan Moddather" userId="84cd2103f36ef0dc" providerId="LiveId" clId="{1F512C73-164D-432C-B7E0-0E21BBFA1439}" dt="2023-04-13T16:31:34.283" v="38" actId="47"/>
        <pc:sldMkLst>
          <pc:docMk/>
          <pc:sldMk cId="826904484" sldId="455"/>
        </pc:sldMkLst>
      </pc:sldChg>
      <pc:sldChg chg="add del">
        <pc:chgData name="Hassan Moddather" userId="84cd2103f36ef0dc" providerId="LiveId" clId="{1F512C73-164D-432C-B7E0-0E21BBFA1439}" dt="2023-04-13T16:31:34.283" v="38" actId="47"/>
        <pc:sldMkLst>
          <pc:docMk/>
          <pc:sldMk cId="3884862406" sldId="456"/>
        </pc:sldMkLst>
      </pc:sldChg>
      <pc:sldChg chg="add del">
        <pc:chgData name="Hassan Moddather" userId="84cd2103f36ef0dc" providerId="LiveId" clId="{1F512C73-164D-432C-B7E0-0E21BBFA1439}" dt="2023-04-13T16:31:34.283" v="38" actId="47"/>
        <pc:sldMkLst>
          <pc:docMk/>
          <pc:sldMk cId="4210712781" sldId="457"/>
        </pc:sldMkLst>
      </pc:sldChg>
      <pc:sldChg chg="add del">
        <pc:chgData name="Hassan Moddather" userId="84cd2103f36ef0dc" providerId="LiveId" clId="{1F512C73-164D-432C-B7E0-0E21BBFA1439}" dt="2023-04-13T16:31:34.283" v="38" actId="47"/>
        <pc:sldMkLst>
          <pc:docMk/>
          <pc:sldMk cId="996318839" sldId="458"/>
        </pc:sldMkLst>
      </pc:sldChg>
      <pc:sldChg chg="add del">
        <pc:chgData name="Hassan Moddather" userId="84cd2103f36ef0dc" providerId="LiveId" clId="{1F512C73-164D-432C-B7E0-0E21BBFA1439}" dt="2023-04-13T16:31:34.283" v="38" actId="47"/>
        <pc:sldMkLst>
          <pc:docMk/>
          <pc:sldMk cId="1915596551" sldId="459"/>
        </pc:sldMkLst>
      </pc:sldChg>
      <pc:sldChg chg="add del">
        <pc:chgData name="Hassan Moddather" userId="84cd2103f36ef0dc" providerId="LiveId" clId="{1F512C73-164D-432C-B7E0-0E21BBFA1439}" dt="2023-04-13T16:31:34.283" v="38" actId="47"/>
        <pc:sldMkLst>
          <pc:docMk/>
          <pc:sldMk cId="215431219" sldId="460"/>
        </pc:sldMkLst>
      </pc:sldChg>
      <pc:sldChg chg="add del">
        <pc:chgData name="Hassan Moddather" userId="84cd2103f36ef0dc" providerId="LiveId" clId="{1F512C73-164D-432C-B7E0-0E21BBFA1439}" dt="2023-04-13T16:31:34.283" v="38" actId="47"/>
        <pc:sldMkLst>
          <pc:docMk/>
          <pc:sldMk cId="439646989" sldId="461"/>
        </pc:sldMkLst>
      </pc:sldChg>
      <pc:sldChg chg="add del">
        <pc:chgData name="Hassan Moddather" userId="84cd2103f36ef0dc" providerId="LiveId" clId="{1F512C73-164D-432C-B7E0-0E21BBFA1439}" dt="2023-04-13T16:31:34.283" v="38" actId="47"/>
        <pc:sldMkLst>
          <pc:docMk/>
          <pc:sldMk cId="606526872" sldId="462"/>
        </pc:sldMkLst>
      </pc:sldChg>
      <pc:sldChg chg="add del">
        <pc:chgData name="Hassan Moddather" userId="84cd2103f36ef0dc" providerId="LiveId" clId="{1F512C73-164D-432C-B7E0-0E21BBFA1439}" dt="2023-04-13T16:31:34.283" v="38" actId="47"/>
        <pc:sldMkLst>
          <pc:docMk/>
          <pc:sldMk cId="3461882086" sldId="463"/>
        </pc:sldMkLst>
      </pc:sldChg>
      <pc:sldChg chg="add del">
        <pc:chgData name="Hassan Moddather" userId="84cd2103f36ef0dc" providerId="LiveId" clId="{1F512C73-164D-432C-B7E0-0E21BBFA1439}" dt="2023-04-13T16:31:34.283" v="38" actId="47"/>
        <pc:sldMkLst>
          <pc:docMk/>
          <pc:sldMk cId="1960942332" sldId="464"/>
        </pc:sldMkLst>
      </pc:sldChg>
      <pc:sldChg chg="add del">
        <pc:chgData name="Hassan Moddather" userId="84cd2103f36ef0dc" providerId="LiveId" clId="{1F512C73-164D-432C-B7E0-0E21BBFA1439}" dt="2023-04-13T16:31:34.283" v="38" actId="47"/>
        <pc:sldMkLst>
          <pc:docMk/>
          <pc:sldMk cId="1268670274" sldId="465"/>
        </pc:sldMkLst>
      </pc:sldChg>
      <pc:sldChg chg="add del">
        <pc:chgData name="Hassan Moddather" userId="84cd2103f36ef0dc" providerId="LiveId" clId="{1F512C73-164D-432C-B7E0-0E21BBFA1439}" dt="2023-04-13T16:31:34.283" v="38" actId="47"/>
        <pc:sldMkLst>
          <pc:docMk/>
          <pc:sldMk cId="1878526556" sldId="466"/>
        </pc:sldMkLst>
      </pc:sldChg>
      <pc:sldChg chg="add del">
        <pc:chgData name="Hassan Moddather" userId="84cd2103f36ef0dc" providerId="LiveId" clId="{1F512C73-164D-432C-B7E0-0E21BBFA1439}" dt="2023-04-13T16:31:34.283" v="38" actId="47"/>
        <pc:sldMkLst>
          <pc:docMk/>
          <pc:sldMk cId="1521074144" sldId="467"/>
        </pc:sldMkLst>
      </pc:sldChg>
      <pc:sldChg chg="addSp delSp modSp del mod setBg modShow">
        <pc:chgData name="Hassan Moddather" userId="84cd2103f36ef0dc" providerId="LiveId" clId="{1F512C73-164D-432C-B7E0-0E21BBFA1439}" dt="2023-04-13T16:44:45.979" v="243" actId="2696"/>
        <pc:sldMkLst>
          <pc:docMk/>
          <pc:sldMk cId="1719167534" sldId="468"/>
        </pc:sldMkLst>
        <pc:spChg chg="add mod">
          <ac:chgData name="Hassan Moddather" userId="84cd2103f36ef0dc" providerId="LiveId" clId="{1F512C73-164D-432C-B7E0-0E21BBFA1439}" dt="2023-04-13T16:42:33.615" v="225" actId="20577"/>
          <ac:spMkLst>
            <pc:docMk/>
            <pc:sldMk cId="1719167534" sldId="468"/>
            <ac:spMk id="3" creationId="{B605BE26-A094-365F-E7C9-E84C7AE0E19B}"/>
          </ac:spMkLst>
        </pc:spChg>
        <pc:spChg chg="add mod">
          <ac:chgData name="Hassan Moddather" userId="84cd2103f36ef0dc" providerId="LiveId" clId="{1F512C73-164D-432C-B7E0-0E21BBFA1439}" dt="2023-04-13T16:43:52.538" v="234" actId="14100"/>
          <ac:spMkLst>
            <pc:docMk/>
            <pc:sldMk cId="1719167534" sldId="468"/>
            <ac:spMk id="11" creationId="{5A177F98-1726-D06A-DC09-642636B3E025}"/>
          </ac:spMkLst>
        </pc:spChg>
        <pc:spChg chg="add mod">
          <ac:chgData name="Hassan Moddather" userId="84cd2103f36ef0dc" providerId="LiveId" clId="{1F512C73-164D-432C-B7E0-0E21BBFA1439}" dt="2023-04-13T16:43:16.536" v="230" actId="164"/>
          <ac:spMkLst>
            <pc:docMk/>
            <pc:sldMk cId="1719167534" sldId="468"/>
            <ac:spMk id="12" creationId="{066B62E4-B59B-E61A-ABD7-D76E3DD2D501}"/>
          </ac:spMkLst>
        </pc:spChg>
        <pc:spChg chg="mod">
          <ac:chgData name="Hassan Moddather" userId="84cd2103f36ef0dc" providerId="LiveId" clId="{1F512C73-164D-432C-B7E0-0E21BBFA1439}" dt="2023-04-13T16:42:59.696" v="226"/>
          <ac:spMkLst>
            <pc:docMk/>
            <pc:sldMk cId="1719167534" sldId="468"/>
            <ac:spMk id="14" creationId="{75DA02AB-CEC7-7A47-69E9-A773514B8A99}"/>
          </ac:spMkLst>
        </pc:spChg>
        <pc:grpChg chg="add del mod">
          <ac:chgData name="Hassan Moddather" userId="84cd2103f36ef0dc" providerId="LiveId" clId="{1F512C73-164D-432C-B7E0-0E21BBFA1439}" dt="2023-04-13T16:40:42.929" v="195" actId="165"/>
          <ac:grpSpMkLst>
            <pc:docMk/>
            <pc:sldMk cId="1719167534" sldId="468"/>
            <ac:grpSpMk id="10" creationId="{C83A07A6-01C8-96A6-520A-DE6C1A469732}"/>
          </ac:grpSpMkLst>
        </pc:grpChg>
        <pc:grpChg chg="add mod">
          <ac:chgData name="Hassan Moddather" userId="84cd2103f36ef0dc" providerId="LiveId" clId="{1F512C73-164D-432C-B7E0-0E21BBFA1439}" dt="2023-04-13T16:43:16.536" v="230" actId="164"/>
          <ac:grpSpMkLst>
            <pc:docMk/>
            <pc:sldMk cId="1719167534" sldId="468"/>
            <ac:grpSpMk id="13" creationId="{97D33F44-DB87-435F-C7BD-124DF650843C}"/>
          </ac:grpSpMkLst>
        </pc:grpChg>
        <pc:grpChg chg="add mod">
          <ac:chgData name="Hassan Moddather" userId="84cd2103f36ef0dc" providerId="LiveId" clId="{1F512C73-164D-432C-B7E0-0E21BBFA1439}" dt="2023-04-13T16:43:19.503" v="231" actId="12788"/>
          <ac:grpSpMkLst>
            <pc:docMk/>
            <pc:sldMk cId="1719167534" sldId="468"/>
            <ac:grpSpMk id="16" creationId="{0BC06658-33C7-E312-848D-B831E41B773A}"/>
          </ac:grpSpMkLst>
        </pc:grpChg>
        <pc:picChg chg="del mod">
          <ac:chgData name="Hassan Moddather" userId="84cd2103f36ef0dc" providerId="LiveId" clId="{1F512C73-164D-432C-B7E0-0E21BBFA1439}" dt="2023-04-13T16:36:20.120" v="166" actId="478"/>
          <ac:picMkLst>
            <pc:docMk/>
            <pc:sldMk cId="1719167534" sldId="468"/>
            <ac:picMk id="2" creationId="{3CD30172-052F-C9C5-A995-A209ACE2317F}"/>
          </ac:picMkLst>
        </pc:picChg>
        <pc:picChg chg="add mod topLvl">
          <ac:chgData name="Hassan Moddather" userId="84cd2103f36ef0dc" providerId="LiveId" clId="{1F512C73-164D-432C-B7E0-0E21BBFA1439}" dt="2023-04-13T16:43:16.536" v="230" actId="164"/>
          <ac:picMkLst>
            <pc:docMk/>
            <pc:sldMk cId="1719167534" sldId="468"/>
            <ac:picMk id="5" creationId="{93D61F23-9828-93D2-7185-F9D3BB11E5CF}"/>
          </ac:picMkLst>
        </pc:picChg>
        <pc:picChg chg="add mod modCrop">
          <ac:chgData name="Hassan Moddather" userId="84cd2103f36ef0dc" providerId="LiveId" clId="{1F512C73-164D-432C-B7E0-0E21BBFA1439}" dt="2023-04-13T16:43:16.536" v="230" actId="164"/>
          <ac:picMkLst>
            <pc:docMk/>
            <pc:sldMk cId="1719167534" sldId="468"/>
            <ac:picMk id="7" creationId="{61FC19DF-9D85-6D83-EDF1-EC4C06DE69E1}"/>
          </ac:picMkLst>
        </pc:picChg>
        <pc:picChg chg="add mod topLvl">
          <ac:chgData name="Hassan Moddather" userId="84cd2103f36ef0dc" providerId="LiveId" clId="{1F512C73-164D-432C-B7E0-0E21BBFA1439}" dt="2023-04-13T16:43:16.536" v="230" actId="164"/>
          <ac:picMkLst>
            <pc:docMk/>
            <pc:sldMk cId="1719167534" sldId="468"/>
            <ac:picMk id="9" creationId="{E6C02961-04E4-F11B-9AB3-45211D764D2C}"/>
          </ac:picMkLst>
        </pc:picChg>
        <pc:picChg chg="mod">
          <ac:chgData name="Hassan Moddather" userId="84cd2103f36ef0dc" providerId="LiveId" clId="{1F512C73-164D-432C-B7E0-0E21BBFA1439}" dt="2023-04-13T16:42:59.696" v="226"/>
          <ac:picMkLst>
            <pc:docMk/>
            <pc:sldMk cId="1719167534" sldId="468"/>
            <ac:picMk id="15" creationId="{9F1E16F8-BD36-D257-FE20-9AF9381C8775}"/>
          </ac:picMkLst>
        </pc:picChg>
        <pc:picChg chg="del">
          <ac:chgData name="Hassan Moddather" userId="84cd2103f36ef0dc" providerId="LiveId" clId="{1F512C73-164D-432C-B7E0-0E21BBFA1439}" dt="2023-04-13T16:44:02.441" v="235"/>
          <ac:picMkLst>
            <pc:docMk/>
            <pc:sldMk cId="1719167534" sldId="468"/>
            <ac:picMk id="17" creationId="{45875510-3911-89FB-1B7B-C9D4EE280462}"/>
          </ac:picMkLst>
        </pc:picChg>
      </pc:sldChg>
      <pc:sldChg chg="add del">
        <pc:chgData name="Hassan Moddather" userId="84cd2103f36ef0dc" providerId="LiveId" clId="{1F512C73-164D-432C-B7E0-0E21BBFA1439}" dt="2023-04-13T16:31:34.283" v="38" actId="47"/>
        <pc:sldMkLst>
          <pc:docMk/>
          <pc:sldMk cId="793615625" sldId="469"/>
        </pc:sldMkLst>
      </pc:sldChg>
      <pc:sldChg chg="addSp delSp modSp mod modShow">
        <pc:chgData name="Hassan Moddather" userId="84cd2103f36ef0dc" providerId="LiveId" clId="{1F512C73-164D-432C-B7E0-0E21BBFA1439}" dt="2023-04-13T18:51:29.686" v="1217"/>
        <pc:sldMkLst>
          <pc:docMk/>
          <pc:sldMk cId="724650522" sldId="470"/>
        </pc:sldMkLst>
        <pc:spChg chg="add del mod">
          <ac:chgData name="Hassan Moddather" userId="84cd2103f36ef0dc" providerId="LiveId" clId="{1F512C73-164D-432C-B7E0-0E21BBFA1439}" dt="2023-04-13T18:51:28.205" v="1216" actId="21"/>
          <ac:spMkLst>
            <pc:docMk/>
            <pc:sldMk cId="724650522" sldId="470"/>
            <ac:spMk id="2" creationId="{C291E600-4B27-A39E-846B-F1400AC4D6FD}"/>
          </ac:spMkLst>
        </pc:spChg>
        <pc:picChg chg="add del mod">
          <ac:chgData name="Hassan Moddather" userId="84cd2103f36ef0dc" providerId="LiveId" clId="{1F512C73-164D-432C-B7E0-0E21BBFA1439}" dt="2023-04-13T16:44:13.899" v="240" actId="478"/>
          <ac:picMkLst>
            <pc:docMk/>
            <pc:sldMk cId="724650522" sldId="470"/>
            <ac:picMk id="2" creationId="{275DB06F-B0D9-BC64-0457-1079996BB658}"/>
          </ac:picMkLst>
        </pc:picChg>
        <pc:picChg chg="add">
          <ac:chgData name="Hassan Moddather" userId="84cd2103f36ef0dc" providerId="LiveId" clId="{1F512C73-164D-432C-B7E0-0E21BBFA1439}" dt="2023-04-13T18:51:29.686" v="1217"/>
          <ac:picMkLst>
            <pc:docMk/>
            <pc:sldMk cId="724650522" sldId="470"/>
            <ac:picMk id="3" creationId="{C243016E-CED6-9AF1-2826-BBBD5045EBBA}"/>
          </ac:picMkLst>
        </pc:picChg>
        <pc:picChg chg="add del mod">
          <ac:chgData name="Hassan Moddather" userId="84cd2103f36ef0dc" providerId="LiveId" clId="{1F512C73-164D-432C-B7E0-0E21BBFA1439}" dt="2023-04-13T16:52:44.930" v="311" actId="21"/>
          <ac:picMkLst>
            <pc:docMk/>
            <pc:sldMk cId="724650522" sldId="470"/>
            <ac:picMk id="4" creationId="{A07E84AE-C75B-509C-F279-369385FA57D5}"/>
          </ac:picMkLst>
        </pc:picChg>
        <pc:picChg chg="add del mod modCrop">
          <ac:chgData name="Hassan Moddather" userId="84cd2103f36ef0dc" providerId="LiveId" clId="{1F512C73-164D-432C-B7E0-0E21BBFA1439}" dt="2023-04-13T18:51:28.205" v="1216" actId="21"/>
          <ac:picMkLst>
            <pc:docMk/>
            <pc:sldMk cId="724650522" sldId="470"/>
            <ac:picMk id="5" creationId="{3977A572-3E3B-AB4D-DD7F-67F17435140D}"/>
          </ac:picMkLst>
        </pc:picChg>
        <pc:picChg chg="add del">
          <ac:chgData name="Hassan Moddather" userId="84cd2103f36ef0dc" providerId="LiveId" clId="{1F512C73-164D-432C-B7E0-0E21BBFA1439}" dt="2023-04-13T16:31:36.280" v="39" actId="478"/>
          <ac:picMkLst>
            <pc:docMk/>
            <pc:sldMk cId="724650522" sldId="470"/>
            <ac:picMk id="6" creationId="{B8200B8B-658D-F257-693E-521AE958F75B}"/>
          </ac:picMkLst>
        </pc:picChg>
        <pc:picChg chg="add del">
          <ac:chgData name="Hassan Moddather" userId="84cd2103f36ef0dc" providerId="LiveId" clId="{1F512C73-164D-432C-B7E0-0E21BBFA1439}" dt="2023-04-13T16:31:36.280" v="39" actId="478"/>
          <ac:picMkLst>
            <pc:docMk/>
            <pc:sldMk cId="724650522" sldId="470"/>
            <ac:picMk id="7" creationId="{27753A3F-9C8A-669E-9708-07B06DA4F43C}"/>
          </ac:picMkLst>
        </pc:picChg>
        <pc:picChg chg="add del">
          <ac:chgData name="Hassan Moddather" userId="84cd2103f36ef0dc" providerId="LiveId" clId="{1F512C73-164D-432C-B7E0-0E21BBFA1439}" dt="2023-04-13T16:31:36.280" v="39" actId="478"/>
          <ac:picMkLst>
            <pc:docMk/>
            <pc:sldMk cId="724650522" sldId="470"/>
            <ac:picMk id="8" creationId="{DECBDF6B-BCAB-6B8D-BEC1-6A6680C115E0}"/>
          </ac:picMkLst>
        </pc:picChg>
        <pc:picChg chg="add del">
          <ac:chgData name="Hassan Moddather" userId="84cd2103f36ef0dc" providerId="LiveId" clId="{1F512C73-164D-432C-B7E0-0E21BBFA1439}" dt="2023-04-13T16:31:36.280" v="39" actId="478"/>
          <ac:picMkLst>
            <pc:docMk/>
            <pc:sldMk cId="724650522" sldId="470"/>
            <ac:picMk id="9" creationId="{FE900876-3146-CFE3-94DC-70EA5B4367A9}"/>
          </ac:picMkLst>
        </pc:picChg>
        <pc:picChg chg="add del">
          <ac:chgData name="Hassan Moddather" userId="84cd2103f36ef0dc" providerId="LiveId" clId="{1F512C73-164D-432C-B7E0-0E21BBFA1439}" dt="2023-04-13T16:31:36.280" v="39" actId="478"/>
          <ac:picMkLst>
            <pc:docMk/>
            <pc:sldMk cId="724650522" sldId="470"/>
            <ac:picMk id="11" creationId="{FF7F396E-1AAB-3690-55B8-140E24E9EB15}"/>
          </ac:picMkLst>
        </pc:picChg>
        <pc:picChg chg="add del">
          <ac:chgData name="Hassan Moddather" userId="84cd2103f36ef0dc" providerId="LiveId" clId="{1F512C73-164D-432C-B7E0-0E21BBFA1439}" dt="2023-04-13T16:31:36.280" v="39" actId="478"/>
          <ac:picMkLst>
            <pc:docMk/>
            <pc:sldMk cId="724650522" sldId="470"/>
            <ac:picMk id="14" creationId="{C1ACCA44-A743-291F-89BD-F6CBBF83B12A}"/>
          </ac:picMkLst>
        </pc:picChg>
        <pc:picChg chg="add del">
          <ac:chgData name="Hassan Moddather" userId="84cd2103f36ef0dc" providerId="LiveId" clId="{1F512C73-164D-432C-B7E0-0E21BBFA1439}" dt="2023-04-13T16:31:36.280" v="39" actId="478"/>
          <ac:picMkLst>
            <pc:docMk/>
            <pc:sldMk cId="724650522" sldId="470"/>
            <ac:picMk id="15" creationId="{79F12C1D-6233-1619-BA35-E896678D5808}"/>
          </ac:picMkLst>
        </pc:picChg>
        <pc:picChg chg="add del">
          <ac:chgData name="Hassan Moddather" userId="84cd2103f36ef0dc" providerId="LiveId" clId="{1F512C73-164D-432C-B7E0-0E21BBFA1439}" dt="2023-04-13T16:31:36.280" v="39" actId="478"/>
          <ac:picMkLst>
            <pc:docMk/>
            <pc:sldMk cId="724650522" sldId="470"/>
            <ac:picMk id="16" creationId="{E39A3759-B062-C0E7-58F5-0FF4A4150FCB}"/>
          </ac:picMkLst>
        </pc:picChg>
      </pc:sldChg>
      <pc:sldChg chg="addSp delSp modSp new del mod ord">
        <pc:chgData name="Hassan Moddather" userId="84cd2103f36ef0dc" providerId="LiveId" clId="{1F512C73-164D-432C-B7E0-0E21BBFA1439}" dt="2023-04-13T18:42:36.673" v="1066" actId="47"/>
        <pc:sldMkLst>
          <pc:docMk/>
          <pc:sldMk cId="2351795177" sldId="471"/>
        </pc:sldMkLst>
        <pc:spChg chg="add del mod">
          <ac:chgData name="Hassan Moddather" userId="84cd2103f36ef0dc" providerId="LiveId" clId="{1F512C73-164D-432C-B7E0-0E21BBFA1439}" dt="2023-04-13T16:50:43.863" v="295" actId="21"/>
          <ac:spMkLst>
            <pc:docMk/>
            <pc:sldMk cId="2351795177" sldId="471"/>
            <ac:spMk id="3" creationId="{F3B39953-2D2D-69D6-55DF-95FF9B6A3DC1}"/>
          </ac:spMkLst>
        </pc:spChg>
        <pc:spChg chg="add del mod">
          <ac:chgData name="Hassan Moddather" userId="84cd2103f36ef0dc" providerId="LiveId" clId="{1F512C73-164D-432C-B7E0-0E21BBFA1439}" dt="2023-04-13T16:50:31.285" v="292" actId="478"/>
          <ac:spMkLst>
            <pc:docMk/>
            <pc:sldMk cId="2351795177" sldId="471"/>
            <ac:spMk id="5" creationId="{C434B550-C3E9-01C7-BDC0-4430D1CA290D}"/>
          </ac:spMkLst>
        </pc:spChg>
        <pc:spChg chg="add mod">
          <ac:chgData name="Hassan Moddather" userId="84cd2103f36ef0dc" providerId="LiveId" clId="{1F512C73-164D-432C-B7E0-0E21BBFA1439}" dt="2023-04-13T16:52:36.963" v="310" actId="1076"/>
          <ac:spMkLst>
            <pc:docMk/>
            <pc:sldMk cId="2351795177" sldId="471"/>
            <ac:spMk id="7" creationId="{E6C80DE1-F57F-B981-E2C4-D71AF9409DB8}"/>
          </ac:spMkLst>
        </pc:spChg>
        <pc:spChg chg="add del mod">
          <ac:chgData name="Hassan Moddather" userId="84cd2103f36ef0dc" providerId="LiveId" clId="{1F512C73-164D-432C-B7E0-0E21BBFA1439}" dt="2023-04-13T18:11:50.021" v="593" actId="478"/>
          <ac:spMkLst>
            <pc:docMk/>
            <pc:sldMk cId="2351795177" sldId="471"/>
            <ac:spMk id="8" creationId="{C79E5EBE-302F-EFAF-9931-ED0B1A2C9645}"/>
          </ac:spMkLst>
        </pc:spChg>
        <pc:spChg chg="add del mod">
          <ac:chgData name="Hassan Moddather" userId="84cd2103f36ef0dc" providerId="LiveId" clId="{1F512C73-164D-432C-B7E0-0E21BBFA1439}" dt="2023-04-13T18:39:01.509" v="1022" actId="21"/>
          <ac:spMkLst>
            <pc:docMk/>
            <pc:sldMk cId="2351795177" sldId="471"/>
            <ac:spMk id="10" creationId="{11D3B008-9663-3652-AE48-221D7B498C95}"/>
          </ac:spMkLst>
        </pc:spChg>
      </pc:sldChg>
      <pc:sldChg chg="addSp delSp modSp new del mod ord">
        <pc:chgData name="Hassan Moddather" userId="84cd2103f36ef0dc" providerId="LiveId" clId="{1F512C73-164D-432C-B7E0-0E21BBFA1439}" dt="2023-04-13T18:42:36.673" v="1066" actId="47"/>
        <pc:sldMkLst>
          <pc:docMk/>
          <pc:sldMk cId="4244819424" sldId="472"/>
        </pc:sldMkLst>
        <pc:spChg chg="add del mod">
          <ac:chgData name="Hassan Moddather" userId="84cd2103f36ef0dc" providerId="LiveId" clId="{1F512C73-164D-432C-B7E0-0E21BBFA1439}" dt="2023-04-13T17:58:40.894" v="423" actId="21"/>
          <ac:spMkLst>
            <pc:docMk/>
            <pc:sldMk cId="4244819424" sldId="472"/>
            <ac:spMk id="3" creationId="{69DB0F76-C6DC-1B41-50D8-6178EB7090B9}"/>
          </ac:spMkLst>
        </pc:spChg>
        <pc:spChg chg="add mod">
          <ac:chgData name="Hassan Moddather" userId="84cd2103f36ef0dc" providerId="LiveId" clId="{1F512C73-164D-432C-B7E0-0E21BBFA1439}" dt="2023-04-13T16:55:55.314" v="326" actId="1076"/>
          <ac:spMkLst>
            <pc:docMk/>
            <pc:sldMk cId="4244819424" sldId="472"/>
            <ac:spMk id="5" creationId="{B0768C86-4CF6-3A3D-1039-E475339BD5A8}"/>
          </ac:spMkLst>
        </pc:spChg>
        <pc:spChg chg="add del mod">
          <ac:chgData name="Hassan Moddather" userId="84cd2103f36ef0dc" providerId="LiveId" clId="{1F512C73-164D-432C-B7E0-0E21BBFA1439}" dt="2023-04-13T18:06:26.299" v="542"/>
          <ac:spMkLst>
            <pc:docMk/>
            <pc:sldMk cId="4244819424" sldId="472"/>
            <ac:spMk id="6" creationId="{DF452722-309D-BB0E-0BBE-7B551492228B}"/>
          </ac:spMkLst>
        </pc:spChg>
      </pc:sldChg>
      <pc:sldChg chg="addSp delSp modSp new del mod ord">
        <pc:chgData name="Hassan Moddather" userId="84cd2103f36ef0dc" providerId="LiveId" clId="{1F512C73-164D-432C-B7E0-0E21BBFA1439}" dt="2023-04-13T18:42:36.673" v="1066" actId="47"/>
        <pc:sldMkLst>
          <pc:docMk/>
          <pc:sldMk cId="450816689" sldId="473"/>
        </pc:sldMkLst>
        <pc:spChg chg="add del mod">
          <ac:chgData name="Hassan Moddather" userId="84cd2103f36ef0dc" providerId="LiveId" clId="{1F512C73-164D-432C-B7E0-0E21BBFA1439}" dt="2023-04-13T18:29:51.873" v="813" actId="21"/>
          <ac:spMkLst>
            <pc:docMk/>
            <pc:sldMk cId="450816689" sldId="473"/>
            <ac:spMk id="3" creationId="{59BF0E38-FB13-D264-408E-AF018E58F3D6}"/>
          </ac:spMkLst>
        </pc:spChg>
      </pc:sldChg>
      <pc:sldChg chg="addSp modSp new del mod">
        <pc:chgData name="Hassan Moddather" userId="84cd2103f36ef0dc" providerId="LiveId" clId="{1F512C73-164D-432C-B7E0-0E21BBFA1439}" dt="2023-04-13T18:42:36.673" v="1066" actId="47"/>
        <pc:sldMkLst>
          <pc:docMk/>
          <pc:sldMk cId="2008019642" sldId="474"/>
        </pc:sldMkLst>
        <pc:spChg chg="add mod">
          <ac:chgData name="Hassan Moddather" userId="84cd2103f36ef0dc" providerId="LiveId" clId="{1F512C73-164D-432C-B7E0-0E21BBFA1439}" dt="2023-04-13T16:53:40.306" v="317" actId="1076"/>
          <ac:spMkLst>
            <pc:docMk/>
            <pc:sldMk cId="2008019642" sldId="474"/>
            <ac:spMk id="3" creationId="{61F8C7B7-2F90-C489-DA57-FD423B2DC547}"/>
          </ac:spMkLst>
        </pc:spChg>
      </pc:sldChg>
      <pc:sldChg chg="addSp modSp new del mod ord">
        <pc:chgData name="Hassan Moddather" userId="84cd2103f36ef0dc" providerId="LiveId" clId="{1F512C73-164D-432C-B7E0-0E21BBFA1439}" dt="2023-04-13T18:42:36.673" v="1066" actId="47"/>
        <pc:sldMkLst>
          <pc:docMk/>
          <pc:sldMk cId="1613774632" sldId="475"/>
        </pc:sldMkLst>
        <pc:spChg chg="add mod">
          <ac:chgData name="Hassan Moddather" userId="84cd2103f36ef0dc" providerId="LiveId" clId="{1F512C73-164D-432C-B7E0-0E21BBFA1439}" dt="2023-04-13T16:55:37.030" v="322" actId="1076"/>
          <ac:spMkLst>
            <pc:docMk/>
            <pc:sldMk cId="1613774632" sldId="475"/>
            <ac:spMk id="3" creationId="{8ABB093D-DFE6-4A10-A0EB-AF31438919FE}"/>
          </ac:spMkLst>
        </pc:spChg>
      </pc:sldChg>
      <pc:sldChg chg="addSp delSp modSp new del mod ord">
        <pc:chgData name="Hassan Moddather" userId="84cd2103f36ef0dc" providerId="LiveId" clId="{1F512C73-164D-432C-B7E0-0E21BBFA1439}" dt="2023-04-13T18:28:06.303" v="797" actId="47"/>
        <pc:sldMkLst>
          <pc:docMk/>
          <pc:sldMk cId="418251247" sldId="476"/>
        </pc:sldMkLst>
        <pc:spChg chg="add mod">
          <ac:chgData name="Hassan Moddather" userId="84cd2103f36ef0dc" providerId="LiveId" clId="{1F512C73-164D-432C-B7E0-0E21BBFA1439}" dt="2023-04-13T16:58:07.671" v="329" actId="1076"/>
          <ac:spMkLst>
            <pc:docMk/>
            <pc:sldMk cId="418251247" sldId="476"/>
            <ac:spMk id="3" creationId="{CA742DC3-21BB-495E-A714-6D62A7CF07DE}"/>
          </ac:spMkLst>
        </pc:spChg>
        <pc:spChg chg="add del">
          <ac:chgData name="Hassan Moddather" userId="84cd2103f36ef0dc" providerId="LiveId" clId="{1F512C73-164D-432C-B7E0-0E21BBFA1439}" dt="2023-04-13T16:58:20.552" v="331" actId="21"/>
          <ac:spMkLst>
            <pc:docMk/>
            <pc:sldMk cId="418251247" sldId="476"/>
            <ac:spMk id="5" creationId="{B182985B-F535-837A-7690-5128B5C91CAB}"/>
          </ac:spMkLst>
        </pc:spChg>
      </pc:sldChg>
      <pc:sldChg chg="addSp modSp new del mod">
        <pc:chgData name="Hassan Moddather" userId="84cd2103f36ef0dc" providerId="LiveId" clId="{1F512C73-164D-432C-B7E0-0E21BBFA1439}" dt="2023-04-13T18:28:13.240" v="798" actId="47"/>
        <pc:sldMkLst>
          <pc:docMk/>
          <pc:sldMk cId="162500570" sldId="477"/>
        </pc:sldMkLst>
        <pc:spChg chg="add mod">
          <ac:chgData name="Hassan Moddather" userId="84cd2103f36ef0dc" providerId="LiveId" clId="{1F512C73-164D-432C-B7E0-0E21BBFA1439}" dt="2023-04-13T16:59:06.054" v="336" actId="1076"/>
          <ac:spMkLst>
            <pc:docMk/>
            <pc:sldMk cId="162500570" sldId="477"/>
            <ac:spMk id="2" creationId="{9C710ADA-F570-BC6A-89B5-FF7B49211788}"/>
          </ac:spMkLst>
        </pc:spChg>
      </pc:sldChg>
      <pc:sldChg chg="addSp delSp modSp new mod">
        <pc:chgData name="Hassan Moddather" userId="84cd2103f36ef0dc" providerId="LiveId" clId="{1F512C73-164D-432C-B7E0-0E21BBFA1439}" dt="2023-04-13T18:45:37.023" v="1128" actId="208"/>
        <pc:sldMkLst>
          <pc:docMk/>
          <pc:sldMk cId="2582582729" sldId="478"/>
        </pc:sldMkLst>
        <pc:spChg chg="mod">
          <ac:chgData name="Hassan Moddather" userId="84cd2103f36ef0dc" providerId="LiveId" clId="{1F512C73-164D-432C-B7E0-0E21BBFA1439}" dt="2023-04-13T17:09:59.597" v="376"/>
          <ac:spMkLst>
            <pc:docMk/>
            <pc:sldMk cId="2582582729" sldId="478"/>
            <ac:spMk id="3" creationId="{B3548C3D-2BA9-0485-E253-F079A276D9D6}"/>
          </ac:spMkLst>
        </pc:spChg>
        <pc:spChg chg="del mod topLvl">
          <ac:chgData name="Hassan Moddather" userId="84cd2103f36ef0dc" providerId="LiveId" clId="{1F512C73-164D-432C-B7E0-0E21BBFA1439}" dt="2023-04-13T18:44:04.720" v="1106" actId="478"/>
          <ac:spMkLst>
            <pc:docMk/>
            <pc:sldMk cId="2582582729" sldId="478"/>
            <ac:spMk id="3" creationId="{C7539371-2D2C-857A-BB51-2DE1A56777BA}"/>
          </ac:spMkLst>
        </pc:spChg>
        <pc:spChg chg="mod topLvl">
          <ac:chgData name="Hassan Moddather" userId="84cd2103f36ef0dc" providerId="LiveId" clId="{1F512C73-164D-432C-B7E0-0E21BBFA1439}" dt="2023-04-13T18:45:37.023" v="1128" actId="208"/>
          <ac:spMkLst>
            <pc:docMk/>
            <pc:sldMk cId="2582582729" sldId="478"/>
            <ac:spMk id="4" creationId="{DEFE2957-D85F-7F1F-E1FB-8BE540DBBF1F}"/>
          </ac:spMkLst>
        </pc:spChg>
        <pc:spChg chg="mod">
          <ac:chgData name="Hassan Moddather" userId="84cd2103f36ef0dc" providerId="LiveId" clId="{1F512C73-164D-432C-B7E0-0E21BBFA1439}" dt="2023-04-13T17:09:59.597" v="376"/>
          <ac:spMkLst>
            <pc:docMk/>
            <pc:sldMk cId="2582582729" sldId="478"/>
            <ac:spMk id="4" creationId="{FE606497-89DE-9BAF-060C-2FDA4523619F}"/>
          </ac:spMkLst>
        </pc:spChg>
        <pc:spChg chg="mod">
          <ac:chgData name="Hassan Moddather" userId="84cd2103f36ef0dc" providerId="LiveId" clId="{1F512C73-164D-432C-B7E0-0E21BBFA1439}" dt="2023-04-13T17:09:59.597" v="376"/>
          <ac:spMkLst>
            <pc:docMk/>
            <pc:sldMk cId="2582582729" sldId="478"/>
            <ac:spMk id="5" creationId="{76F80192-9F36-BB02-5C8F-ED5C17581713}"/>
          </ac:spMkLst>
        </pc:spChg>
        <pc:spChg chg="add del mod ord">
          <ac:chgData name="Hassan Moddather" userId="84cd2103f36ef0dc" providerId="LiveId" clId="{1F512C73-164D-432C-B7E0-0E21BBFA1439}" dt="2023-04-13T18:44:32.393" v="1114" actId="478"/>
          <ac:spMkLst>
            <pc:docMk/>
            <pc:sldMk cId="2582582729" sldId="478"/>
            <ac:spMk id="5" creationId="{EDA8F2B3-DC21-4707-C7F7-3C6A8B663A93}"/>
          </ac:spMkLst>
        </pc:spChg>
        <pc:spChg chg="mod">
          <ac:chgData name="Hassan Moddather" userId="84cd2103f36ef0dc" providerId="LiveId" clId="{1F512C73-164D-432C-B7E0-0E21BBFA1439}" dt="2023-04-13T17:09:59.597" v="376"/>
          <ac:spMkLst>
            <pc:docMk/>
            <pc:sldMk cId="2582582729" sldId="478"/>
            <ac:spMk id="6" creationId="{96219A87-C23D-B5BA-BCB7-CD6DC27A8BF9}"/>
          </ac:spMkLst>
        </pc:spChg>
        <pc:spChg chg="mod">
          <ac:chgData name="Hassan Moddather" userId="84cd2103f36ef0dc" providerId="LiveId" clId="{1F512C73-164D-432C-B7E0-0E21BBFA1439}" dt="2023-04-13T17:09:59.597" v="376"/>
          <ac:spMkLst>
            <pc:docMk/>
            <pc:sldMk cId="2582582729" sldId="478"/>
            <ac:spMk id="7" creationId="{14523CE6-08A5-45E0-2379-32592B6AD002}"/>
          </ac:spMkLst>
        </pc:spChg>
        <pc:spChg chg="mod">
          <ac:chgData name="Hassan Moddather" userId="84cd2103f36ef0dc" providerId="LiveId" clId="{1F512C73-164D-432C-B7E0-0E21BBFA1439}" dt="2023-04-13T17:09:59.597" v="376"/>
          <ac:spMkLst>
            <pc:docMk/>
            <pc:sldMk cId="2582582729" sldId="478"/>
            <ac:spMk id="8" creationId="{FA3041A8-B40E-21F8-2498-8FE3EF3B8604}"/>
          </ac:spMkLst>
        </pc:spChg>
        <pc:spChg chg="mod">
          <ac:chgData name="Hassan Moddather" userId="84cd2103f36ef0dc" providerId="LiveId" clId="{1F512C73-164D-432C-B7E0-0E21BBFA1439}" dt="2023-04-13T17:09:59.597" v="376"/>
          <ac:spMkLst>
            <pc:docMk/>
            <pc:sldMk cId="2582582729" sldId="478"/>
            <ac:spMk id="10" creationId="{6B2A0BA7-2532-E046-953D-81123E8CFD0F}"/>
          </ac:spMkLst>
        </pc:spChg>
        <pc:spChg chg="mod">
          <ac:chgData name="Hassan Moddather" userId="84cd2103f36ef0dc" providerId="LiveId" clId="{1F512C73-164D-432C-B7E0-0E21BBFA1439}" dt="2023-04-13T17:09:59.597" v="376"/>
          <ac:spMkLst>
            <pc:docMk/>
            <pc:sldMk cId="2582582729" sldId="478"/>
            <ac:spMk id="11" creationId="{8A48319C-D0B1-48B6-71FC-E76E1585EBCB}"/>
          </ac:spMkLst>
        </pc:spChg>
        <pc:spChg chg="mod">
          <ac:chgData name="Hassan Moddather" userId="84cd2103f36ef0dc" providerId="LiveId" clId="{1F512C73-164D-432C-B7E0-0E21BBFA1439}" dt="2023-04-13T17:09:59.597" v="376"/>
          <ac:spMkLst>
            <pc:docMk/>
            <pc:sldMk cId="2582582729" sldId="478"/>
            <ac:spMk id="12" creationId="{883B7FC6-3D56-512D-E5E3-A87D372A68FB}"/>
          </ac:spMkLst>
        </pc:spChg>
        <pc:spChg chg="mod">
          <ac:chgData name="Hassan Moddather" userId="84cd2103f36ef0dc" providerId="LiveId" clId="{1F512C73-164D-432C-B7E0-0E21BBFA1439}" dt="2023-04-13T17:09:59.597" v="376"/>
          <ac:spMkLst>
            <pc:docMk/>
            <pc:sldMk cId="2582582729" sldId="478"/>
            <ac:spMk id="14" creationId="{AA05553E-4921-17A3-A224-398559FB86D4}"/>
          </ac:spMkLst>
        </pc:spChg>
        <pc:spChg chg="mod">
          <ac:chgData name="Hassan Moddather" userId="84cd2103f36ef0dc" providerId="LiveId" clId="{1F512C73-164D-432C-B7E0-0E21BBFA1439}" dt="2023-04-13T17:09:59.597" v="376"/>
          <ac:spMkLst>
            <pc:docMk/>
            <pc:sldMk cId="2582582729" sldId="478"/>
            <ac:spMk id="15" creationId="{AB84A37D-FAB5-141A-64E3-89EA83077EE9}"/>
          </ac:spMkLst>
        </pc:spChg>
        <pc:spChg chg="mod">
          <ac:chgData name="Hassan Moddather" userId="84cd2103f36ef0dc" providerId="LiveId" clId="{1F512C73-164D-432C-B7E0-0E21BBFA1439}" dt="2023-04-13T17:09:59.597" v="376"/>
          <ac:spMkLst>
            <pc:docMk/>
            <pc:sldMk cId="2582582729" sldId="478"/>
            <ac:spMk id="16" creationId="{DBEAA62B-E3A7-B7AC-AD94-B01283DF1B05}"/>
          </ac:spMkLst>
        </pc:spChg>
        <pc:spChg chg="mod">
          <ac:chgData name="Hassan Moddather" userId="84cd2103f36ef0dc" providerId="LiveId" clId="{1F512C73-164D-432C-B7E0-0E21BBFA1439}" dt="2023-04-13T17:09:59.597" v="376"/>
          <ac:spMkLst>
            <pc:docMk/>
            <pc:sldMk cId="2582582729" sldId="478"/>
            <ac:spMk id="17" creationId="{C1E5E7F6-3D90-1AE3-BFBD-B613A8274406}"/>
          </ac:spMkLst>
        </pc:spChg>
        <pc:spChg chg="mod">
          <ac:chgData name="Hassan Moddather" userId="84cd2103f36ef0dc" providerId="LiveId" clId="{1F512C73-164D-432C-B7E0-0E21BBFA1439}" dt="2023-04-13T17:09:59.597" v="376"/>
          <ac:spMkLst>
            <pc:docMk/>
            <pc:sldMk cId="2582582729" sldId="478"/>
            <ac:spMk id="18" creationId="{C0475971-6D16-9C86-AC6E-A7CEF266D1DF}"/>
          </ac:spMkLst>
        </pc:spChg>
        <pc:spChg chg="mod">
          <ac:chgData name="Hassan Moddather" userId="84cd2103f36ef0dc" providerId="LiveId" clId="{1F512C73-164D-432C-B7E0-0E21BBFA1439}" dt="2023-04-13T17:09:59.597" v="376"/>
          <ac:spMkLst>
            <pc:docMk/>
            <pc:sldMk cId="2582582729" sldId="478"/>
            <ac:spMk id="19" creationId="{0193311B-5F28-4729-D579-E3FEC4EB8538}"/>
          </ac:spMkLst>
        </pc:spChg>
        <pc:spChg chg="mod">
          <ac:chgData name="Hassan Moddather" userId="84cd2103f36ef0dc" providerId="LiveId" clId="{1F512C73-164D-432C-B7E0-0E21BBFA1439}" dt="2023-04-13T17:09:59.597" v="376"/>
          <ac:spMkLst>
            <pc:docMk/>
            <pc:sldMk cId="2582582729" sldId="478"/>
            <ac:spMk id="20" creationId="{FBB2ADDD-72CD-110E-74DF-6CF7F0CD5378}"/>
          </ac:spMkLst>
        </pc:spChg>
        <pc:spChg chg="mod">
          <ac:chgData name="Hassan Moddather" userId="84cd2103f36ef0dc" providerId="LiveId" clId="{1F512C73-164D-432C-B7E0-0E21BBFA1439}" dt="2023-04-13T17:09:59.597" v="376"/>
          <ac:spMkLst>
            <pc:docMk/>
            <pc:sldMk cId="2582582729" sldId="478"/>
            <ac:spMk id="22" creationId="{8600A81A-16BE-7849-EE7A-6CA2B148B806}"/>
          </ac:spMkLst>
        </pc:spChg>
        <pc:spChg chg="mod">
          <ac:chgData name="Hassan Moddather" userId="84cd2103f36ef0dc" providerId="LiveId" clId="{1F512C73-164D-432C-B7E0-0E21BBFA1439}" dt="2023-04-13T17:09:59.597" v="376"/>
          <ac:spMkLst>
            <pc:docMk/>
            <pc:sldMk cId="2582582729" sldId="478"/>
            <ac:spMk id="23" creationId="{BC9E7C6D-D213-2418-8291-F73F25FA85A7}"/>
          </ac:spMkLst>
        </pc:spChg>
        <pc:spChg chg="mod">
          <ac:chgData name="Hassan Moddather" userId="84cd2103f36ef0dc" providerId="LiveId" clId="{1F512C73-164D-432C-B7E0-0E21BBFA1439}" dt="2023-04-13T17:09:59.597" v="376"/>
          <ac:spMkLst>
            <pc:docMk/>
            <pc:sldMk cId="2582582729" sldId="478"/>
            <ac:spMk id="24" creationId="{D3F7C49D-59D8-75F0-BE3A-E9F6FEA36030}"/>
          </ac:spMkLst>
        </pc:spChg>
        <pc:spChg chg="mod">
          <ac:chgData name="Hassan Moddather" userId="84cd2103f36ef0dc" providerId="LiveId" clId="{1F512C73-164D-432C-B7E0-0E21BBFA1439}" dt="2023-04-13T17:09:59.597" v="376"/>
          <ac:spMkLst>
            <pc:docMk/>
            <pc:sldMk cId="2582582729" sldId="478"/>
            <ac:spMk id="26" creationId="{31991221-04BB-FFE4-3C7E-4E0E7BFC29FC}"/>
          </ac:spMkLst>
        </pc:spChg>
        <pc:spChg chg="mod">
          <ac:chgData name="Hassan Moddather" userId="84cd2103f36ef0dc" providerId="LiveId" clId="{1F512C73-164D-432C-B7E0-0E21BBFA1439}" dt="2023-04-13T17:09:59.597" v="376"/>
          <ac:spMkLst>
            <pc:docMk/>
            <pc:sldMk cId="2582582729" sldId="478"/>
            <ac:spMk id="27" creationId="{6B2FB491-0334-7EA9-1A58-86EBB7309243}"/>
          </ac:spMkLst>
        </pc:spChg>
        <pc:spChg chg="mod">
          <ac:chgData name="Hassan Moddather" userId="84cd2103f36ef0dc" providerId="LiveId" clId="{1F512C73-164D-432C-B7E0-0E21BBFA1439}" dt="2023-04-13T17:09:59.597" v="376"/>
          <ac:spMkLst>
            <pc:docMk/>
            <pc:sldMk cId="2582582729" sldId="478"/>
            <ac:spMk id="28" creationId="{CAA983CB-0E6A-C15B-B1C3-6C82F021CEF3}"/>
          </ac:spMkLst>
        </pc:spChg>
        <pc:spChg chg="mod">
          <ac:chgData name="Hassan Moddather" userId="84cd2103f36ef0dc" providerId="LiveId" clId="{1F512C73-164D-432C-B7E0-0E21BBFA1439}" dt="2023-04-13T17:09:59.597" v="376"/>
          <ac:spMkLst>
            <pc:docMk/>
            <pc:sldMk cId="2582582729" sldId="478"/>
            <ac:spMk id="29" creationId="{69EEC4BB-E4E0-42D9-6DF8-485C5830D246}"/>
          </ac:spMkLst>
        </pc:spChg>
        <pc:spChg chg="mod">
          <ac:chgData name="Hassan Moddather" userId="84cd2103f36ef0dc" providerId="LiveId" clId="{1F512C73-164D-432C-B7E0-0E21BBFA1439}" dt="2023-04-13T17:09:59.597" v="376"/>
          <ac:spMkLst>
            <pc:docMk/>
            <pc:sldMk cId="2582582729" sldId="478"/>
            <ac:spMk id="30" creationId="{762BB61D-E674-797E-8901-A7C104C4F63F}"/>
          </ac:spMkLst>
        </pc:spChg>
        <pc:spChg chg="mod">
          <ac:chgData name="Hassan Moddather" userId="84cd2103f36ef0dc" providerId="LiveId" clId="{1F512C73-164D-432C-B7E0-0E21BBFA1439}" dt="2023-04-13T17:09:59.597" v="376"/>
          <ac:spMkLst>
            <pc:docMk/>
            <pc:sldMk cId="2582582729" sldId="478"/>
            <ac:spMk id="31" creationId="{A0F275D6-1AC6-7749-611A-961AC72FF2CD}"/>
          </ac:spMkLst>
        </pc:spChg>
        <pc:spChg chg="mod">
          <ac:chgData name="Hassan Moddather" userId="84cd2103f36ef0dc" providerId="LiveId" clId="{1F512C73-164D-432C-B7E0-0E21BBFA1439}" dt="2023-04-13T17:09:59.597" v="376"/>
          <ac:spMkLst>
            <pc:docMk/>
            <pc:sldMk cId="2582582729" sldId="478"/>
            <ac:spMk id="32" creationId="{24393E26-A061-6BEF-9554-3EED7239AA19}"/>
          </ac:spMkLst>
        </pc:spChg>
        <pc:spChg chg="mod">
          <ac:chgData name="Hassan Moddather" userId="84cd2103f36ef0dc" providerId="LiveId" clId="{1F512C73-164D-432C-B7E0-0E21BBFA1439}" dt="2023-04-13T17:09:59.597" v="376"/>
          <ac:spMkLst>
            <pc:docMk/>
            <pc:sldMk cId="2582582729" sldId="478"/>
            <ac:spMk id="33" creationId="{D4E5CDF1-859C-DEC0-2B58-DF5D4DC3304C}"/>
          </ac:spMkLst>
        </pc:spChg>
        <pc:spChg chg="mod">
          <ac:chgData name="Hassan Moddather" userId="84cd2103f36ef0dc" providerId="LiveId" clId="{1F512C73-164D-432C-B7E0-0E21BBFA1439}" dt="2023-04-13T17:09:59.597" v="376"/>
          <ac:spMkLst>
            <pc:docMk/>
            <pc:sldMk cId="2582582729" sldId="478"/>
            <ac:spMk id="35" creationId="{1A0F4E4E-08EE-8E57-1AE0-4541E7B907B8}"/>
          </ac:spMkLst>
        </pc:spChg>
        <pc:spChg chg="mod">
          <ac:chgData name="Hassan Moddather" userId="84cd2103f36ef0dc" providerId="LiveId" clId="{1F512C73-164D-432C-B7E0-0E21BBFA1439}" dt="2023-04-13T17:09:59.597" v="376"/>
          <ac:spMkLst>
            <pc:docMk/>
            <pc:sldMk cId="2582582729" sldId="478"/>
            <ac:spMk id="36" creationId="{5C785DFE-435C-D78E-34E6-8F642EA42E4F}"/>
          </ac:spMkLst>
        </pc:spChg>
        <pc:spChg chg="mod">
          <ac:chgData name="Hassan Moddather" userId="84cd2103f36ef0dc" providerId="LiveId" clId="{1F512C73-164D-432C-B7E0-0E21BBFA1439}" dt="2023-04-13T17:09:59.597" v="376"/>
          <ac:spMkLst>
            <pc:docMk/>
            <pc:sldMk cId="2582582729" sldId="478"/>
            <ac:spMk id="37" creationId="{33D39602-E90E-3FE1-94A8-402FCD2891F4}"/>
          </ac:spMkLst>
        </pc:spChg>
        <pc:spChg chg="mod">
          <ac:chgData name="Hassan Moddather" userId="84cd2103f36ef0dc" providerId="LiveId" clId="{1F512C73-164D-432C-B7E0-0E21BBFA1439}" dt="2023-04-13T17:09:59.597" v="376"/>
          <ac:spMkLst>
            <pc:docMk/>
            <pc:sldMk cId="2582582729" sldId="478"/>
            <ac:spMk id="38" creationId="{13EFA3EE-97C4-DBED-A426-3DABB240B915}"/>
          </ac:spMkLst>
        </pc:spChg>
        <pc:spChg chg="mod">
          <ac:chgData name="Hassan Moddather" userId="84cd2103f36ef0dc" providerId="LiveId" clId="{1F512C73-164D-432C-B7E0-0E21BBFA1439}" dt="2023-04-13T17:09:59.597" v="376"/>
          <ac:spMkLst>
            <pc:docMk/>
            <pc:sldMk cId="2582582729" sldId="478"/>
            <ac:spMk id="39" creationId="{3D8FCF45-1BAB-8339-CD17-D9E7F4AF0F47}"/>
          </ac:spMkLst>
        </pc:spChg>
        <pc:spChg chg="mod">
          <ac:chgData name="Hassan Moddather" userId="84cd2103f36ef0dc" providerId="LiveId" clId="{1F512C73-164D-432C-B7E0-0E21BBFA1439}" dt="2023-04-13T17:09:59.597" v="376"/>
          <ac:spMkLst>
            <pc:docMk/>
            <pc:sldMk cId="2582582729" sldId="478"/>
            <ac:spMk id="40" creationId="{EB299F33-7B45-22AF-CA26-C4F70763B1BE}"/>
          </ac:spMkLst>
        </pc:spChg>
        <pc:spChg chg="mod">
          <ac:chgData name="Hassan Moddather" userId="84cd2103f36ef0dc" providerId="LiveId" clId="{1F512C73-164D-432C-B7E0-0E21BBFA1439}" dt="2023-04-13T17:09:59.597" v="376"/>
          <ac:spMkLst>
            <pc:docMk/>
            <pc:sldMk cId="2582582729" sldId="478"/>
            <ac:spMk id="41" creationId="{34F8AE1D-7ECE-01A9-CBF9-6B4169A27F41}"/>
          </ac:spMkLst>
        </pc:spChg>
        <pc:spChg chg="mod">
          <ac:chgData name="Hassan Moddather" userId="84cd2103f36ef0dc" providerId="LiveId" clId="{1F512C73-164D-432C-B7E0-0E21BBFA1439}" dt="2023-04-13T17:09:59.597" v="376"/>
          <ac:spMkLst>
            <pc:docMk/>
            <pc:sldMk cId="2582582729" sldId="478"/>
            <ac:spMk id="42" creationId="{35AEA800-B5D0-82F9-D89D-CA3F0CAC3DD5}"/>
          </ac:spMkLst>
        </pc:spChg>
        <pc:spChg chg="mod">
          <ac:chgData name="Hassan Moddather" userId="84cd2103f36ef0dc" providerId="LiveId" clId="{1F512C73-164D-432C-B7E0-0E21BBFA1439}" dt="2023-04-13T17:09:59.597" v="376"/>
          <ac:spMkLst>
            <pc:docMk/>
            <pc:sldMk cId="2582582729" sldId="478"/>
            <ac:spMk id="44" creationId="{3B8E7F30-C1E3-95AF-1829-3A054592720A}"/>
          </ac:spMkLst>
        </pc:spChg>
        <pc:spChg chg="mod">
          <ac:chgData name="Hassan Moddather" userId="84cd2103f36ef0dc" providerId="LiveId" clId="{1F512C73-164D-432C-B7E0-0E21BBFA1439}" dt="2023-04-13T17:09:59.597" v="376"/>
          <ac:spMkLst>
            <pc:docMk/>
            <pc:sldMk cId="2582582729" sldId="478"/>
            <ac:spMk id="45" creationId="{2A3C202F-EE62-E2D8-DDEC-60322F11BD3B}"/>
          </ac:spMkLst>
        </pc:spChg>
        <pc:spChg chg="mod">
          <ac:chgData name="Hassan Moddather" userId="84cd2103f36ef0dc" providerId="LiveId" clId="{1F512C73-164D-432C-B7E0-0E21BBFA1439}" dt="2023-04-13T17:09:59.597" v="376"/>
          <ac:spMkLst>
            <pc:docMk/>
            <pc:sldMk cId="2582582729" sldId="478"/>
            <ac:spMk id="46" creationId="{48CEF0CC-52CC-4AC8-BB7F-3EC1BF38AB19}"/>
          </ac:spMkLst>
        </pc:spChg>
        <pc:spChg chg="mod">
          <ac:chgData name="Hassan Moddather" userId="84cd2103f36ef0dc" providerId="LiveId" clId="{1F512C73-164D-432C-B7E0-0E21BBFA1439}" dt="2023-04-13T17:09:59.597" v="376"/>
          <ac:spMkLst>
            <pc:docMk/>
            <pc:sldMk cId="2582582729" sldId="478"/>
            <ac:spMk id="47" creationId="{13944ADB-37B9-56E9-410D-E20FCF49EA37}"/>
          </ac:spMkLst>
        </pc:spChg>
        <pc:spChg chg="mod">
          <ac:chgData name="Hassan Moddather" userId="84cd2103f36ef0dc" providerId="LiveId" clId="{1F512C73-164D-432C-B7E0-0E21BBFA1439}" dt="2023-04-13T17:09:59.597" v="376"/>
          <ac:spMkLst>
            <pc:docMk/>
            <pc:sldMk cId="2582582729" sldId="478"/>
            <ac:spMk id="48" creationId="{7D996F23-000A-D992-78C5-8CDAE16BB5F8}"/>
          </ac:spMkLst>
        </pc:spChg>
        <pc:spChg chg="mod">
          <ac:chgData name="Hassan Moddather" userId="84cd2103f36ef0dc" providerId="LiveId" clId="{1F512C73-164D-432C-B7E0-0E21BBFA1439}" dt="2023-04-13T17:09:59.597" v="376"/>
          <ac:spMkLst>
            <pc:docMk/>
            <pc:sldMk cId="2582582729" sldId="478"/>
            <ac:spMk id="49" creationId="{FD3DD677-90BB-0A43-87CD-935BF6B7232A}"/>
          </ac:spMkLst>
        </pc:spChg>
        <pc:spChg chg="mod">
          <ac:chgData name="Hassan Moddather" userId="84cd2103f36ef0dc" providerId="LiveId" clId="{1F512C73-164D-432C-B7E0-0E21BBFA1439}" dt="2023-04-13T17:09:59.597" v="376"/>
          <ac:spMkLst>
            <pc:docMk/>
            <pc:sldMk cId="2582582729" sldId="478"/>
            <ac:spMk id="50" creationId="{EBE67C5A-B9E4-7A6B-5B70-EB043C62F700}"/>
          </ac:spMkLst>
        </pc:spChg>
        <pc:spChg chg="mod">
          <ac:chgData name="Hassan Moddather" userId="84cd2103f36ef0dc" providerId="LiveId" clId="{1F512C73-164D-432C-B7E0-0E21BBFA1439}" dt="2023-04-13T17:09:59.597" v="376"/>
          <ac:spMkLst>
            <pc:docMk/>
            <pc:sldMk cId="2582582729" sldId="478"/>
            <ac:spMk id="51" creationId="{B1E0996F-B92A-269A-4666-A21C60733CF2}"/>
          </ac:spMkLst>
        </pc:spChg>
        <pc:spChg chg="mod">
          <ac:chgData name="Hassan Moddather" userId="84cd2103f36ef0dc" providerId="LiveId" clId="{1F512C73-164D-432C-B7E0-0E21BBFA1439}" dt="2023-04-13T17:09:59.597" v="376"/>
          <ac:spMkLst>
            <pc:docMk/>
            <pc:sldMk cId="2582582729" sldId="478"/>
            <ac:spMk id="52" creationId="{25CFA419-EBFD-081D-9ADD-9906EEBFAF84}"/>
          </ac:spMkLst>
        </pc:spChg>
        <pc:spChg chg="mod">
          <ac:chgData name="Hassan Moddather" userId="84cd2103f36ef0dc" providerId="LiveId" clId="{1F512C73-164D-432C-B7E0-0E21BBFA1439}" dt="2023-04-13T17:09:59.597" v="376"/>
          <ac:spMkLst>
            <pc:docMk/>
            <pc:sldMk cId="2582582729" sldId="478"/>
            <ac:spMk id="53" creationId="{1DD64BA6-1C09-48A5-B6CB-4E0F52B7BEB7}"/>
          </ac:spMkLst>
        </pc:spChg>
        <pc:spChg chg="mod">
          <ac:chgData name="Hassan Moddather" userId="84cd2103f36ef0dc" providerId="LiveId" clId="{1F512C73-164D-432C-B7E0-0E21BBFA1439}" dt="2023-04-13T17:09:59.597" v="376"/>
          <ac:spMkLst>
            <pc:docMk/>
            <pc:sldMk cId="2582582729" sldId="478"/>
            <ac:spMk id="54" creationId="{6112A5D9-0BA0-D43D-B44A-F8FC08090FC6}"/>
          </ac:spMkLst>
        </pc:spChg>
        <pc:spChg chg="mod">
          <ac:chgData name="Hassan Moddather" userId="84cd2103f36ef0dc" providerId="LiveId" clId="{1F512C73-164D-432C-B7E0-0E21BBFA1439}" dt="2023-04-13T17:09:59.597" v="376"/>
          <ac:spMkLst>
            <pc:docMk/>
            <pc:sldMk cId="2582582729" sldId="478"/>
            <ac:spMk id="56" creationId="{FE2A54F0-DE5A-9BDE-E291-A7235D38A5ED}"/>
          </ac:spMkLst>
        </pc:spChg>
        <pc:spChg chg="mod">
          <ac:chgData name="Hassan Moddather" userId="84cd2103f36ef0dc" providerId="LiveId" clId="{1F512C73-164D-432C-B7E0-0E21BBFA1439}" dt="2023-04-13T17:09:59.597" v="376"/>
          <ac:spMkLst>
            <pc:docMk/>
            <pc:sldMk cId="2582582729" sldId="478"/>
            <ac:spMk id="57" creationId="{79732541-6EC0-6788-30AE-22D07076EBF6}"/>
          </ac:spMkLst>
        </pc:spChg>
        <pc:spChg chg="mod">
          <ac:chgData name="Hassan Moddather" userId="84cd2103f36ef0dc" providerId="LiveId" clId="{1F512C73-164D-432C-B7E0-0E21BBFA1439}" dt="2023-04-13T17:09:59.597" v="376"/>
          <ac:spMkLst>
            <pc:docMk/>
            <pc:sldMk cId="2582582729" sldId="478"/>
            <ac:spMk id="59" creationId="{3B0EC403-A86A-DB54-187B-97CC59FBCDCA}"/>
          </ac:spMkLst>
        </pc:spChg>
        <pc:spChg chg="mod">
          <ac:chgData name="Hassan Moddather" userId="84cd2103f36ef0dc" providerId="LiveId" clId="{1F512C73-164D-432C-B7E0-0E21BBFA1439}" dt="2023-04-13T17:09:59.597" v="376"/>
          <ac:spMkLst>
            <pc:docMk/>
            <pc:sldMk cId="2582582729" sldId="478"/>
            <ac:spMk id="60" creationId="{ED33C990-59DC-54F5-49F4-BBA114DCAB1B}"/>
          </ac:spMkLst>
        </pc:spChg>
        <pc:spChg chg="mod">
          <ac:chgData name="Hassan Moddather" userId="84cd2103f36ef0dc" providerId="LiveId" clId="{1F512C73-164D-432C-B7E0-0E21BBFA1439}" dt="2023-04-13T17:09:59.597" v="376"/>
          <ac:spMkLst>
            <pc:docMk/>
            <pc:sldMk cId="2582582729" sldId="478"/>
            <ac:spMk id="61" creationId="{F2675EC2-2BAE-A385-7A5B-06A508C9191C}"/>
          </ac:spMkLst>
        </pc:spChg>
        <pc:spChg chg="mod">
          <ac:chgData name="Hassan Moddather" userId="84cd2103f36ef0dc" providerId="LiveId" clId="{1F512C73-164D-432C-B7E0-0E21BBFA1439}" dt="2023-04-13T17:09:59.597" v="376"/>
          <ac:spMkLst>
            <pc:docMk/>
            <pc:sldMk cId="2582582729" sldId="478"/>
            <ac:spMk id="62" creationId="{8862ACAE-D7E8-2F1E-5667-78286E2058F9}"/>
          </ac:spMkLst>
        </pc:spChg>
        <pc:spChg chg="mod">
          <ac:chgData name="Hassan Moddather" userId="84cd2103f36ef0dc" providerId="LiveId" clId="{1F512C73-164D-432C-B7E0-0E21BBFA1439}" dt="2023-04-13T17:09:59.597" v="376"/>
          <ac:spMkLst>
            <pc:docMk/>
            <pc:sldMk cId="2582582729" sldId="478"/>
            <ac:spMk id="64" creationId="{81603D47-EC75-E9C5-886B-EAAE79DF612E}"/>
          </ac:spMkLst>
        </pc:spChg>
        <pc:spChg chg="mod">
          <ac:chgData name="Hassan Moddather" userId="84cd2103f36ef0dc" providerId="LiveId" clId="{1F512C73-164D-432C-B7E0-0E21BBFA1439}" dt="2023-04-13T17:09:59.597" v="376"/>
          <ac:spMkLst>
            <pc:docMk/>
            <pc:sldMk cId="2582582729" sldId="478"/>
            <ac:spMk id="65" creationId="{2A22C380-4783-34CA-04CD-2A6F99EF6EB7}"/>
          </ac:spMkLst>
        </pc:spChg>
        <pc:spChg chg="mod">
          <ac:chgData name="Hassan Moddather" userId="84cd2103f36ef0dc" providerId="LiveId" clId="{1F512C73-164D-432C-B7E0-0E21BBFA1439}" dt="2023-04-13T17:09:59.597" v="376"/>
          <ac:spMkLst>
            <pc:docMk/>
            <pc:sldMk cId="2582582729" sldId="478"/>
            <ac:spMk id="66" creationId="{5A210FEA-4F07-C92A-0363-D7CCDE64DA6C}"/>
          </ac:spMkLst>
        </pc:spChg>
        <pc:spChg chg="mod">
          <ac:chgData name="Hassan Moddather" userId="84cd2103f36ef0dc" providerId="LiveId" clId="{1F512C73-164D-432C-B7E0-0E21BBFA1439}" dt="2023-04-13T17:09:59.597" v="376"/>
          <ac:spMkLst>
            <pc:docMk/>
            <pc:sldMk cId="2582582729" sldId="478"/>
            <ac:spMk id="67" creationId="{50E614CF-BDAE-9486-065E-F749F0CFA6DA}"/>
          </ac:spMkLst>
        </pc:spChg>
        <pc:spChg chg="mod">
          <ac:chgData name="Hassan Moddather" userId="84cd2103f36ef0dc" providerId="LiveId" clId="{1F512C73-164D-432C-B7E0-0E21BBFA1439}" dt="2023-04-13T17:09:59.597" v="376"/>
          <ac:spMkLst>
            <pc:docMk/>
            <pc:sldMk cId="2582582729" sldId="478"/>
            <ac:spMk id="68" creationId="{088AFF6D-E452-90A9-4D3A-204D46D711D6}"/>
          </ac:spMkLst>
        </pc:spChg>
        <pc:spChg chg="mod">
          <ac:chgData name="Hassan Moddather" userId="84cd2103f36ef0dc" providerId="LiveId" clId="{1F512C73-164D-432C-B7E0-0E21BBFA1439}" dt="2023-04-13T17:09:59.597" v="376"/>
          <ac:spMkLst>
            <pc:docMk/>
            <pc:sldMk cId="2582582729" sldId="478"/>
            <ac:spMk id="70" creationId="{4674F41D-B37D-1E19-122A-2709AFAED740}"/>
          </ac:spMkLst>
        </pc:spChg>
        <pc:spChg chg="mod">
          <ac:chgData name="Hassan Moddather" userId="84cd2103f36ef0dc" providerId="LiveId" clId="{1F512C73-164D-432C-B7E0-0E21BBFA1439}" dt="2023-04-13T17:09:59.597" v="376"/>
          <ac:spMkLst>
            <pc:docMk/>
            <pc:sldMk cId="2582582729" sldId="478"/>
            <ac:spMk id="71" creationId="{99239AA3-355E-40F2-928D-27A9B4D04D2F}"/>
          </ac:spMkLst>
        </pc:spChg>
        <pc:spChg chg="mod">
          <ac:chgData name="Hassan Moddather" userId="84cd2103f36ef0dc" providerId="LiveId" clId="{1F512C73-164D-432C-B7E0-0E21BBFA1439}" dt="2023-04-13T17:09:59.597" v="376"/>
          <ac:spMkLst>
            <pc:docMk/>
            <pc:sldMk cId="2582582729" sldId="478"/>
            <ac:spMk id="72" creationId="{65659F37-AFE5-EB7D-AF52-1058BD70EF13}"/>
          </ac:spMkLst>
        </pc:spChg>
        <pc:spChg chg="mod">
          <ac:chgData name="Hassan Moddather" userId="84cd2103f36ef0dc" providerId="LiveId" clId="{1F512C73-164D-432C-B7E0-0E21BBFA1439}" dt="2023-04-13T17:09:59.597" v="376"/>
          <ac:spMkLst>
            <pc:docMk/>
            <pc:sldMk cId="2582582729" sldId="478"/>
            <ac:spMk id="73" creationId="{4F34C204-69D8-C81D-B824-31CEE9D1C446}"/>
          </ac:spMkLst>
        </pc:spChg>
        <pc:spChg chg="mod">
          <ac:chgData name="Hassan Moddather" userId="84cd2103f36ef0dc" providerId="LiveId" clId="{1F512C73-164D-432C-B7E0-0E21BBFA1439}" dt="2023-04-13T17:09:59.597" v="376"/>
          <ac:spMkLst>
            <pc:docMk/>
            <pc:sldMk cId="2582582729" sldId="478"/>
            <ac:spMk id="75" creationId="{C864D643-EA46-4C62-19A2-F416A0DA40E6}"/>
          </ac:spMkLst>
        </pc:spChg>
        <pc:spChg chg="mod">
          <ac:chgData name="Hassan Moddather" userId="84cd2103f36ef0dc" providerId="LiveId" clId="{1F512C73-164D-432C-B7E0-0E21BBFA1439}" dt="2023-04-13T17:09:59.597" v="376"/>
          <ac:spMkLst>
            <pc:docMk/>
            <pc:sldMk cId="2582582729" sldId="478"/>
            <ac:spMk id="76" creationId="{A59075C0-EAEA-5188-CC73-5015354A7469}"/>
          </ac:spMkLst>
        </pc:spChg>
        <pc:spChg chg="mod">
          <ac:chgData name="Hassan Moddather" userId="84cd2103f36ef0dc" providerId="LiveId" clId="{1F512C73-164D-432C-B7E0-0E21BBFA1439}" dt="2023-04-13T17:09:59.597" v="376"/>
          <ac:spMkLst>
            <pc:docMk/>
            <pc:sldMk cId="2582582729" sldId="478"/>
            <ac:spMk id="77" creationId="{320415EE-1161-2113-7E29-FD51BBB86901}"/>
          </ac:spMkLst>
        </pc:spChg>
        <pc:spChg chg="mod">
          <ac:chgData name="Hassan Moddather" userId="84cd2103f36ef0dc" providerId="LiveId" clId="{1F512C73-164D-432C-B7E0-0E21BBFA1439}" dt="2023-04-13T17:09:59.597" v="376"/>
          <ac:spMkLst>
            <pc:docMk/>
            <pc:sldMk cId="2582582729" sldId="478"/>
            <ac:spMk id="78" creationId="{F37768E8-C30B-F457-2150-58C9852BF49A}"/>
          </ac:spMkLst>
        </pc:spChg>
        <pc:spChg chg="mod">
          <ac:chgData name="Hassan Moddather" userId="84cd2103f36ef0dc" providerId="LiveId" clId="{1F512C73-164D-432C-B7E0-0E21BBFA1439}" dt="2023-04-13T17:09:59.597" v="376"/>
          <ac:spMkLst>
            <pc:docMk/>
            <pc:sldMk cId="2582582729" sldId="478"/>
            <ac:spMk id="79" creationId="{44A4BEE7-53A8-6D8C-67BE-F2BBD087EDD8}"/>
          </ac:spMkLst>
        </pc:spChg>
        <pc:spChg chg="mod">
          <ac:chgData name="Hassan Moddather" userId="84cd2103f36ef0dc" providerId="LiveId" clId="{1F512C73-164D-432C-B7E0-0E21BBFA1439}" dt="2023-04-13T17:09:59.597" v="376"/>
          <ac:spMkLst>
            <pc:docMk/>
            <pc:sldMk cId="2582582729" sldId="478"/>
            <ac:spMk id="81" creationId="{B8549791-3DCF-F582-3ADB-B492EF33F158}"/>
          </ac:spMkLst>
        </pc:spChg>
        <pc:spChg chg="mod">
          <ac:chgData name="Hassan Moddather" userId="84cd2103f36ef0dc" providerId="LiveId" clId="{1F512C73-164D-432C-B7E0-0E21BBFA1439}" dt="2023-04-13T17:09:59.597" v="376"/>
          <ac:spMkLst>
            <pc:docMk/>
            <pc:sldMk cId="2582582729" sldId="478"/>
            <ac:spMk id="82" creationId="{35640371-6060-30A7-5F82-9C2763E51320}"/>
          </ac:spMkLst>
        </pc:spChg>
        <pc:spChg chg="mod">
          <ac:chgData name="Hassan Moddather" userId="84cd2103f36ef0dc" providerId="LiveId" clId="{1F512C73-164D-432C-B7E0-0E21BBFA1439}" dt="2023-04-13T17:09:59.597" v="376"/>
          <ac:spMkLst>
            <pc:docMk/>
            <pc:sldMk cId="2582582729" sldId="478"/>
            <ac:spMk id="83" creationId="{44775155-71D6-8623-DB98-69EC7FD7FA6C}"/>
          </ac:spMkLst>
        </pc:spChg>
        <pc:spChg chg="mod">
          <ac:chgData name="Hassan Moddather" userId="84cd2103f36ef0dc" providerId="LiveId" clId="{1F512C73-164D-432C-B7E0-0E21BBFA1439}" dt="2023-04-13T17:09:59.597" v="376"/>
          <ac:spMkLst>
            <pc:docMk/>
            <pc:sldMk cId="2582582729" sldId="478"/>
            <ac:spMk id="84" creationId="{3B8AE1B1-17B7-AEBD-4D5E-8D802AE0D1DA}"/>
          </ac:spMkLst>
        </pc:spChg>
        <pc:spChg chg="mod">
          <ac:chgData name="Hassan Moddather" userId="84cd2103f36ef0dc" providerId="LiveId" clId="{1F512C73-164D-432C-B7E0-0E21BBFA1439}" dt="2023-04-13T17:09:59.597" v="376"/>
          <ac:spMkLst>
            <pc:docMk/>
            <pc:sldMk cId="2582582729" sldId="478"/>
            <ac:spMk id="85" creationId="{5B93AE42-CB6D-A893-B41B-CC9FB7ABF4B3}"/>
          </ac:spMkLst>
        </pc:spChg>
        <pc:spChg chg="mod">
          <ac:chgData name="Hassan Moddather" userId="84cd2103f36ef0dc" providerId="LiveId" clId="{1F512C73-164D-432C-B7E0-0E21BBFA1439}" dt="2023-04-13T17:09:59.597" v="376"/>
          <ac:spMkLst>
            <pc:docMk/>
            <pc:sldMk cId="2582582729" sldId="478"/>
            <ac:spMk id="87" creationId="{71AC143B-C409-12C5-763A-83A1F8AB1F2B}"/>
          </ac:spMkLst>
        </pc:spChg>
        <pc:spChg chg="mod">
          <ac:chgData name="Hassan Moddather" userId="84cd2103f36ef0dc" providerId="LiveId" clId="{1F512C73-164D-432C-B7E0-0E21BBFA1439}" dt="2023-04-13T17:09:59.597" v="376"/>
          <ac:spMkLst>
            <pc:docMk/>
            <pc:sldMk cId="2582582729" sldId="478"/>
            <ac:spMk id="88" creationId="{DA031C8E-4748-6686-446F-86B94AA8D3F1}"/>
          </ac:spMkLst>
        </pc:spChg>
        <pc:spChg chg="mod">
          <ac:chgData name="Hassan Moddather" userId="84cd2103f36ef0dc" providerId="LiveId" clId="{1F512C73-164D-432C-B7E0-0E21BBFA1439}" dt="2023-04-13T17:09:59.597" v="376"/>
          <ac:spMkLst>
            <pc:docMk/>
            <pc:sldMk cId="2582582729" sldId="478"/>
            <ac:spMk id="89" creationId="{CBA119CF-4064-2358-9687-821C2924ECA8}"/>
          </ac:spMkLst>
        </pc:spChg>
        <pc:spChg chg="mod">
          <ac:chgData name="Hassan Moddather" userId="84cd2103f36ef0dc" providerId="LiveId" clId="{1F512C73-164D-432C-B7E0-0E21BBFA1439}" dt="2023-04-13T17:09:59.597" v="376"/>
          <ac:spMkLst>
            <pc:docMk/>
            <pc:sldMk cId="2582582729" sldId="478"/>
            <ac:spMk id="90" creationId="{0C0F4128-A4B7-5E3D-51F9-F1D8A0658BBB}"/>
          </ac:spMkLst>
        </pc:spChg>
        <pc:spChg chg="mod">
          <ac:chgData name="Hassan Moddather" userId="84cd2103f36ef0dc" providerId="LiveId" clId="{1F512C73-164D-432C-B7E0-0E21BBFA1439}" dt="2023-04-13T17:09:59.597" v="376"/>
          <ac:spMkLst>
            <pc:docMk/>
            <pc:sldMk cId="2582582729" sldId="478"/>
            <ac:spMk id="92" creationId="{9CB051A2-DBFC-51CD-1039-1C2705BC73FD}"/>
          </ac:spMkLst>
        </pc:spChg>
        <pc:spChg chg="mod">
          <ac:chgData name="Hassan Moddather" userId="84cd2103f36ef0dc" providerId="LiveId" clId="{1F512C73-164D-432C-B7E0-0E21BBFA1439}" dt="2023-04-13T17:09:59.597" v="376"/>
          <ac:spMkLst>
            <pc:docMk/>
            <pc:sldMk cId="2582582729" sldId="478"/>
            <ac:spMk id="93" creationId="{B858FF6C-1991-DE8C-1639-74157A43DBBC}"/>
          </ac:spMkLst>
        </pc:spChg>
        <pc:spChg chg="mod">
          <ac:chgData name="Hassan Moddather" userId="84cd2103f36ef0dc" providerId="LiveId" clId="{1F512C73-164D-432C-B7E0-0E21BBFA1439}" dt="2023-04-13T17:09:59.597" v="376"/>
          <ac:spMkLst>
            <pc:docMk/>
            <pc:sldMk cId="2582582729" sldId="478"/>
            <ac:spMk id="94" creationId="{5DCC3394-F316-6DD5-1816-639428A858DC}"/>
          </ac:spMkLst>
        </pc:spChg>
        <pc:spChg chg="mod">
          <ac:chgData name="Hassan Moddather" userId="84cd2103f36ef0dc" providerId="LiveId" clId="{1F512C73-164D-432C-B7E0-0E21BBFA1439}" dt="2023-04-13T17:09:59.597" v="376"/>
          <ac:spMkLst>
            <pc:docMk/>
            <pc:sldMk cId="2582582729" sldId="478"/>
            <ac:spMk id="95" creationId="{6AC6D107-3977-6A0E-DFFE-F7E13EDFCD7D}"/>
          </ac:spMkLst>
        </pc:spChg>
        <pc:spChg chg="mod">
          <ac:chgData name="Hassan Moddather" userId="84cd2103f36ef0dc" providerId="LiveId" clId="{1F512C73-164D-432C-B7E0-0E21BBFA1439}" dt="2023-04-13T17:09:59.597" v="376"/>
          <ac:spMkLst>
            <pc:docMk/>
            <pc:sldMk cId="2582582729" sldId="478"/>
            <ac:spMk id="96" creationId="{4E66EE32-5BC5-5699-F5BB-9EF115A88BDA}"/>
          </ac:spMkLst>
        </pc:spChg>
        <pc:spChg chg="mod">
          <ac:chgData name="Hassan Moddather" userId="84cd2103f36ef0dc" providerId="LiveId" clId="{1F512C73-164D-432C-B7E0-0E21BBFA1439}" dt="2023-04-13T17:09:59.597" v="376"/>
          <ac:spMkLst>
            <pc:docMk/>
            <pc:sldMk cId="2582582729" sldId="478"/>
            <ac:spMk id="97" creationId="{E42E72E2-65BC-C2F2-D7EE-A47764CC09F9}"/>
          </ac:spMkLst>
        </pc:spChg>
        <pc:spChg chg="mod">
          <ac:chgData name="Hassan Moddather" userId="84cd2103f36ef0dc" providerId="LiveId" clId="{1F512C73-164D-432C-B7E0-0E21BBFA1439}" dt="2023-04-13T17:09:59.597" v="376"/>
          <ac:spMkLst>
            <pc:docMk/>
            <pc:sldMk cId="2582582729" sldId="478"/>
            <ac:spMk id="98" creationId="{B40C0BE7-48D9-8C81-BD04-CA7AAEC9270E}"/>
          </ac:spMkLst>
        </pc:spChg>
        <pc:spChg chg="mod">
          <ac:chgData name="Hassan Moddather" userId="84cd2103f36ef0dc" providerId="LiveId" clId="{1F512C73-164D-432C-B7E0-0E21BBFA1439}" dt="2023-04-13T17:09:59.597" v="376"/>
          <ac:spMkLst>
            <pc:docMk/>
            <pc:sldMk cId="2582582729" sldId="478"/>
            <ac:spMk id="100" creationId="{D66C43DD-7815-A643-AEF6-4C470CEA35CD}"/>
          </ac:spMkLst>
        </pc:spChg>
        <pc:spChg chg="mod">
          <ac:chgData name="Hassan Moddather" userId="84cd2103f36ef0dc" providerId="LiveId" clId="{1F512C73-164D-432C-B7E0-0E21BBFA1439}" dt="2023-04-13T17:09:59.597" v="376"/>
          <ac:spMkLst>
            <pc:docMk/>
            <pc:sldMk cId="2582582729" sldId="478"/>
            <ac:spMk id="101" creationId="{350DF68B-9F9F-3043-7C68-CA6C379A155B}"/>
          </ac:spMkLst>
        </pc:spChg>
        <pc:spChg chg="mod">
          <ac:chgData name="Hassan Moddather" userId="84cd2103f36ef0dc" providerId="LiveId" clId="{1F512C73-164D-432C-B7E0-0E21BBFA1439}" dt="2023-04-13T17:09:59.597" v="376"/>
          <ac:spMkLst>
            <pc:docMk/>
            <pc:sldMk cId="2582582729" sldId="478"/>
            <ac:spMk id="102" creationId="{00931653-3484-7D3E-B021-FFB7775094B0}"/>
          </ac:spMkLst>
        </pc:spChg>
        <pc:spChg chg="mod">
          <ac:chgData name="Hassan Moddather" userId="84cd2103f36ef0dc" providerId="LiveId" clId="{1F512C73-164D-432C-B7E0-0E21BBFA1439}" dt="2023-04-13T17:09:59.597" v="376"/>
          <ac:spMkLst>
            <pc:docMk/>
            <pc:sldMk cId="2582582729" sldId="478"/>
            <ac:spMk id="104" creationId="{F7BA4A96-3EBC-2F34-6947-2C815C0F72C4}"/>
          </ac:spMkLst>
        </pc:spChg>
        <pc:spChg chg="mod">
          <ac:chgData name="Hassan Moddather" userId="84cd2103f36ef0dc" providerId="LiveId" clId="{1F512C73-164D-432C-B7E0-0E21BBFA1439}" dt="2023-04-13T17:09:59.597" v="376"/>
          <ac:spMkLst>
            <pc:docMk/>
            <pc:sldMk cId="2582582729" sldId="478"/>
            <ac:spMk id="105" creationId="{5A6A7AC0-D548-5F3F-D8F9-41CFE4736408}"/>
          </ac:spMkLst>
        </pc:spChg>
        <pc:spChg chg="mod">
          <ac:chgData name="Hassan Moddather" userId="84cd2103f36ef0dc" providerId="LiveId" clId="{1F512C73-164D-432C-B7E0-0E21BBFA1439}" dt="2023-04-13T17:09:59.597" v="376"/>
          <ac:spMkLst>
            <pc:docMk/>
            <pc:sldMk cId="2582582729" sldId="478"/>
            <ac:spMk id="106" creationId="{55E227F0-CF5F-7DE2-D3D9-6338531291E9}"/>
          </ac:spMkLst>
        </pc:spChg>
        <pc:spChg chg="mod">
          <ac:chgData name="Hassan Moddather" userId="84cd2103f36ef0dc" providerId="LiveId" clId="{1F512C73-164D-432C-B7E0-0E21BBFA1439}" dt="2023-04-13T17:09:59.597" v="376"/>
          <ac:spMkLst>
            <pc:docMk/>
            <pc:sldMk cId="2582582729" sldId="478"/>
            <ac:spMk id="107" creationId="{0FF1F7A5-CA3C-5BDF-65FC-1C76024A9D7C}"/>
          </ac:spMkLst>
        </pc:spChg>
        <pc:spChg chg="mod">
          <ac:chgData name="Hassan Moddather" userId="84cd2103f36ef0dc" providerId="LiveId" clId="{1F512C73-164D-432C-B7E0-0E21BBFA1439}" dt="2023-04-13T17:09:59.597" v="376"/>
          <ac:spMkLst>
            <pc:docMk/>
            <pc:sldMk cId="2582582729" sldId="478"/>
            <ac:spMk id="108" creationId="{28525C31-5605-0387-CB0A-DAB93289BF10}"/>
          </ac:spMkLst>
        </pc:spChg>
        <pc:spChg chg="mod">
          <ac:chgData name="Hassan Moddather" userId="84cd2103f36ef0dc" providerId="LiveId" clId="{1F512C73-164D-432C-B7E0-0E21BBFA1439}" dt="2023-04-13T17:09:59.597" v="376"/>
          <ac:spMkLst>
            <pc:docMk/>
            <pc:sldMk cId="2582582729" sldId="478"/>
            <ac:spMk id="109" creationId="{1370F277-798E-73FF-ABC0-BFA7624A4289}"/>
          </ac:spMkLst>
        </pc:spChg>
        <pc:spChg chg="mod">
          <ac:chgData name="Hassan Moddather" userId="84cd2103f36ef0dc" providerId="LiveId" clId="{1F512C73-164D-432C-B7E0-0E21BBFA1439}" dt="2023-04-13T17:09:59.597" v="376"/>
          <ac:spMkLst>
            <pc:docMk/>
            <pc:sldMk cId="2582582729" sldId="478"/>
            <ac:spMk id="110" creationId="{938FE5ED-A2E2-22BA-E14C-34AD5997DC2C}"/>
          </ac:spMkLst>
        </pc:spChg>
        <pc:spChg chg="mod">
          <ac:chgData name="Hassan Moddather" userId="84cd2103f36ef0dc" providerId="LiveId" clId="{1F512C73-164D-432C-B7E0-0E21BBFA1439}" dt="2023-04-13T17:09:59.597" v="376"/>
          <ac:spMkLst>
            <pc:docMk/>
            <pc:sldMk cId="2582582729" sldId="478"/>
            <ac:spMk id="111" creationId="{4F24D9E8-57D9-8186-A696-875E5549DAF0}"/>
          </ac:spMkLst>
        </pc:spChg>
        <pc:spChg chg="mod">
          <ac:chgData name="Hassan Moddather" userId="84cd2103f36ef0dc" providerId="LiveId" clId="{1F512C73-164D-432C-B7E0-0E21BBFA1439}" dt="2023-04-13T17:09:59.597" v="376"/>
          <ac:spMkLst>
            <pc:docMk/>
            <pc:sldMk cId="2582582729" sldId="478"/>
            <ac:spMk id="113" creationId="{6D61806A-4EB1-2ACF-221E-B3DC02560B04}"/>
          </ac:spMkLst>
        </pc:spChg>
        <pc:spChg chg="mod">
          <ac:chgData name="Hassan Moddather" userId="84cd2103f36ef0dc" providerId="LiveId" clId="{1F512C73-164D-432C-B7E0-0E21BBFA1439}" dt="2023-04-13T17:09:59.597" v="376"/>
          <ac:spMkLst>
            <pc:docMk/>
            <pc:sldMk cId="2582582729" sldId="478"/>
            <ac:spMk id="114" creationId="{7B3BE4B1-0409-5747-82E3-86C7EE3713BA}"/>
          </ac:spMkLst>
        </pc:spChg>
        <pc:spChg chg="mod">
          <ac:chgData name="Hassan Moddather" userId="84cd2103f36ef0dc" providerId="LiveId" clId="{1F512C73-164D-432C-B7E0-0E21BBFA1439}" dt="2023-04-13T17:09:59.597" v="376"/>
          <ac:spMkLst>
            <pc:docMk/>
            <pc:sldMk cId="2582582729" sldId="478"/>
            <ac:spMk id="115" creationId="{BFF3B46E-CCA0-7D43-99B2-C686663043A1}"/>
          </ac:spMkLst>
        </pc:spChg>
        <pc:spChg chg="mod">
          <ac:chgData name="Hassan Moddather" userId="84cd2103f36ef0dc" providerId="LiveId" clId="{1F512C73-164D-432C-B7E0-0E21BBFA1439}" dt="2023-04-13T17:09:59.597" v="376"/>
          <ac:spMkLst>
            <pc:docMk/>
            <pc:sldMk cId="2582582729" sldId="478"/>
            <ac:spMk id="116" creationId="{E6ED180B-CE0A-38E4-3748-12178F233B4D}"/>
          </ac:spMkLst>
        </pc:spChg>
        <pc:spChg chg="mod">
          <ac:chgData name="Hassan Moddather" userId="84cd2103f36ef0dc" providerId="LiveId" clId="{1F512C73-164D-432C-B7E0-0E21BBFA1439}" dt="2023-04-13T17:09:59.597" v="376"/>
          <ac:spMkLst>
            <pc:docMk/>
            <pc:sldMk cId="2582582729" sldId="478"/>
            <ac:spMk id="118" creationId="{4E4EE452-B641-ABD0-35B0-6D0158D64A7B}"/>
          </ac:spMkLst>
        </pc:spChg>
        <pc:spChg chg="mod">
          <ac:chgData name="Hassan Moddather" userId="84cd2103f36ef0dc" providerId="LiveId" clId="{1F512C73-164D-432C-B7E0-0E21BBFA1439}" dt="2023-04-13T17:09:59.597" v="376"/>
          <ac:spMkLst>
            <pc:docMk/>
            <pc:sldMk cId="2582582729" sldId="478"/>
            <ac:spMk id="119" creationId="{C4B2B51D-BE8B-22A4-9B5E-EC686013B844}"/>
          </ac:spMkLst>
        </pc:spChg>
        <pc:spChg chg="mod">
          <ac:chgData name="Hassan Moddather" userId="84cd2103f36ef0dc" providerId="LiveId" clId="{1F512C73-164D-432C-B7E0-0E21BBFA1439}" dt="2023-04-13T17:09:59.597" v="376"/>
          <ac:spMkLst>
            <pc:docMk/>
            <pc:sldMk cId="2582582729" sldId="478"/>
            <ac:spMk id="121" creationId="{0A784D51-5D5C-9315-CE27-B3F81AFF19A3}"/>
          </ac:spMkLst>
        </pc:spChg>
        <pc:spChg chg="mod">
          <ac:chgData name="Hassan Moddather" userId="84cd2103f36ef0dc" providerId="LiveId" clId="{1F512C73-164D-432C-B7E0-0E21BBFA1439}" dt="2023-04-13T17:09:59.597" v="376"/>
          <ac:spMkLst>
            <pc:docMk/>
            <pc:sldMk cId="2582582729" sldId="478"/>
            <ac:spMk id="122" creationId="{11172823-3F56-417F-1821-C25A2C862CC9}"/>
          </ac:spMkLst>
        </pc:spChg>
        <pc:spChg chg="mod">
          <ac:chgData name="Hassan Moddather" userId="84cd2103f36ef0dc" providerId="LiveId" clId="{1F512C73-164D-432C-B7E0-0E21BBFA1439}" dt="2023-04-13T17:09:59.597" v="376"/>
          <ac:spMkLst>
            <pc:docMk/>
            <pc:sldMk cId="2582582729" sldId="478"/>
            <ac:spMk id="123" creationId="{F53B9FE2-10E1-D020-5C59-5EFAE978AA64}"/>
          </ac:spMkLst>
        </pc:spChg>
        <pc:spChg chg="mod">
          <ac:chgData name="Hassan Moddather" userId="84cd2103f36ef0dc" providerId="LiveId" clId="{1F512C73-164D-432C-B7E0-0E21BBFA1439}" dt="2023-04-13T17:09:59.597" v="376"/>
          <ac:spMkLst>
            <pc:docMk/>
            <pc:sldMk cId="2582582729" sldId="478"/>
            <ac:spMk id="125" creationId="{1D29591D-2949-250D-5500-D201E4AC2C26}"/>
          </ac:spMkLst>
        </pc:spChg>
        <pc:spChg chg="mod">
          <ac:chgData name="Hassan Moddather" userId="84cd2103f36ef0dc" providerId="LiveId" clId="{1F512C73-164D-432C-B7E0-0E21BBFA1439}" dt="2023-04-13T17:09:59.597" v="376"/>
          <ac:spMkLst>
            <pc:docMk/>
            <pc:sldMk cId="2582582729" sldId="478"/>
            <ac:spMk id="126" creationId="{8989DB53-F408-CFBE-7BF9-4B2CC1F9F5F7}"/>
          </ac:spMkLst>
        </pc:spChg>
        <pc:spChg chg="mod">
          <ac:chgData name="Hassan Moddather" userId="84cd2103f36ef0dc" providerId="LiveId" clId="{1F512C73-164D-432C-B7E0-0E21BBFA1439}" dt="2023-04-13T17:09:59.597" v="376"/>
          <ac:spMkLst>
            <pc:docMk/>
            <pc:sldMk cId="2582582729" sldId="478"/>
            <ac:spMk id="127" creationId="{F539BD7F-D279-8C95-0B7C-8193895AC0E1}"/>
          </ac:spMkLst>
        </pc:spChg>
        <pc:spChg chg="mod">
          <ac:chgData name="Hassan Moddather" userId="84cd2103f36ef0dc" providerId="LiveId" clId="{1F512C73-164D-432C-B7E0-0E21BBFA1439}" dt="2023-04-13T17:09:59.597" v="376"/>
          <ac:spMkLst>
            <pc:docMk/>
            <pc:sldMk cId="2582582729" sldId="478"/>
            <ac:spMk id="128" creationId="{422F1F60-44E4-DD17-640E-731B01EC975D}"/>
          </ac:spMkLst>
        </pc:spChg>
        <pc:spChg chg="mod">
          <ac:chgData name="Hassan Moddather" userId="84cd2103f36ef0dc" providerId="LiveId" clId="{1F512C73-164D-432C-B7E0-0E21BBFA1439}" dt="2023-04-13T17:09:59.597" v="376"/>
          <ac:spMkLst>
            <pc:docMk/>
            <pc:sldMk cId="2582582729" sldId="478"/>
            <ac:spMk id="129" creationId="{443B0DE5-3225-9DA2-D603-3DB06F5954AA}"/>
          </ac:spMkLst>
        </pc:spChg>
        <pc:spChg chg="mod">
          <ac:chgData name="Hassan Moddather" userId="84cd2103f36ef0dc" providerId="LiveId" clId="{1F512C73-164D-432C-B7E0-0E21BBFA1439}" dt="2023-04-13T17:09:59.597" v="376"/>
          <ac:spMkLst>
            <pc:docMk/>
            <pc:sldMk cId="2582582729" sldId="478"/>
            <ac:spMk id="131" creationId="{30508595-A555-96A7-9B13-B55242A00334}"/>
          </ac:spMkLst>
        </pc:spChg>
        <pc:spChg chg="mod">
          <ac:chgData name="Hassan Moddather" userId="84cd2103f36ef0dc" providerId="LiveId" clId="{1F512C73-164D-432C-B7E0-0E21BBFA1439}" dt="2023-04-13T17:09:59.597" v="376"/>
          <ac:spMkLst>
            <pc:docMk/>
            <pc:sldMk cId="2582582729" sldId="478"/>
            <ac:spMk id="132" creationId="{4D445827-3BC8-B0D4-8334-7888D43CD998}"/>
          </ac:spMkLst>
        </pc:spChg>
        <pc:spChg chg="mod">
          <ac:chgData name="Hassan Moddather" userId="84cd2103f36ef0dc" providerId="LiveId" clId="{1F512C73-164D-432C-B7E0-0E21BBFA1439}" dt="2023-04-13T17:09:59.597" v="376"/>
          <ac:spMkLst>
            <pc:docMk/>
            <pc:sldMk cId="2582582729" sldId="478"/>
            <ac:spMk id="133" creationId="{C77EFB80-A4B1-CA48-D2A4-24E6CFFF64A4}"/>
          </ac:spMkLst>
        </pc:spChg>
        <pc:spChg chg="mod">
          <ac:chgData name="Hassan Moddather" userId="84cd2103f36ef0dc" providerId="LiveId" clId="{1F512C73-164D-432C-B7E0-0E21BBFA1439}" dt="2023-04-13T17:09:59.597" v="376"/>
          <ac:spMkLst>
            <pc:docMk/>
            <pc:sldMk cId="2582582729" sldId="478"/>
            <ac:spMk id="134" creationId="{07F4FD95-9241-7C24-5B0C-409565C808A5}"/>
          </ac:spMkLst>
        </pc:spChg>
        <pc:spChg chg="mod">
          <ac:chgData name="Hassan Moddather" userId="84cd2103f36ef0dc" providerId="LiveId" clId="{1F512C73-164D-432C-B7E0-0E21BBFA1439}" dt="2023-04-13T17:09:59.597" v="376"/>
          <ac:spMkLst>
            <pc:docMk/>
            <pc:sldMk cId="2582582729" sldId="478"/>
            <ac:spMk id="135" creationId="{4FDF9232-73CA-BD3C-3F62-48969F2342DF}"/>
          </ac:spMkLst>
        </pc:spChg>
        <pc:spChg chg="mod">
          <ac:chgData name="Hassan Moddather" userId="84cd2103f36ef0dc" providerId="LiveId" clId="{1F512C73-164D-432C-B7E0-0E21BBFA1439}" dt="2023-04-13T17:09:59.597" v="376"/>
          <ac:spMkLst>
            <pc:docMk/>
            <pc:sldMk cId="2582582729" sldId="478"/>
            <ac:spMk id="137" creationId="{739D761C-3D86-3F58-D33B-39B40E636417}"/>
          </ac:spMkLst>
        </pc:spChg>
        <pc:spChg chg="mod">
          <ac:chgData name="Hassan Moddather" userId="84cd2103f36ef0dc" providerId="LiveId" clId="{1F512C73-164D-432C-B7E0-0E21BBFA1439}" dt="2023-04-13T17:09:59.597" v="376"/>
          <ac:spMkLst>
            <pc:docMk/>
            <pc:sldMk cId="2582582729" sldId="478"/>
            <ac:spMk id="138" creationId="{D6B25B84-112B-67D8-5730-FEA90B3F167A}"/>
          </ac:spMkLst>
        </pc:spChg>
        <pc:spChg chg="mod">
          <ac:chgData name="Hassan Moddather" userId="84cd2103f36ef0dc" providerId="LiveId" clId="{1F512C73-164D-432C-B7E0-0E21BBFA1439}" dt="2023-04-13T17:09:59.597" v="376"/>
          <ac:spMkLst>
            <pc:docMk/>
            <pc:sldMk cId="2582582729" sldId="478"/>
            <ac:spMk id="139" creationId="{69B01931-1F5B-48DF-624F-4D57E7920480}"/>
          </ac:spMkLst>
        </pc:spChg>
        <pc:spChg chg="mod">
          <ac:chgData name="Hassan Moddather" userId="84cd2103f36ef0dc" providerId="LiveId" clId="{1F512C73-164D-432C-B7E0-0E21BBFA1439}" dt="2023-04-13T17:09:59.597" v="376"/>
          <ac:spMkLst>
            <pc:docMk/>
            <pc:sldMk cId="2582582729" sldId="478"/>
            <ac:spMk id="140" creationId="{3660EF72-538D-6216-AB2E-70E04F5C0981}"/>
          </ac:spMkLst>
        </pc:spChg>
        <pc:spChg chg="mod">
          <ac:chgData name="Hassan Moddather" userId="84cd2103f36ef0dc" providerId="LiveId" clId="{1F512C73-164D-432C-B7E0-0E21BBFA1439}" dt="2023-04-13T17:09:59.597" v="376"/>
          <ac:spMkLst>
            <pc:docMk/>
            <pc:sldMk cId="2582582729" sldId="478"/>
            <ac:spMk id="141" creationId="{D7A5A23B-331C-DA37-33E6-7E218C7C8381}"/>
          </ac:spMkLst>
        </pc:spChg>
        <pc:spChg chg="mod">
          <ac:chgData name="Hassan Moddather" userId="84cd2103f36ef0dc" providerId="LiveId" clId="{1F512C73-164D-432C-B7E0-0E21BBFA1439}" dt="2023-04-13T17:09:59.597" v="376"/>
          <ac:spMkLst>
            <pc:docMk/>
            <pc:sldMk cId="2582582729" sldId="478"/>
            <ac:spMk id="143" creationId="{FDF7052E-2F47-9D91-8758-B596D2C6DC71}"/>
          </ac:spMkLst>
        </pc:spChg>
        <pc:spChg chg="mod">
          <ac:chgData name="Hassan Moddather" userId="84cd2103f36ef0dc" providerId="LiveId" clId="{1F512C73-164D-432C-B7E0-0E21BBFA1439}" dt="2023-04-13T17:09:59.597" v="376"/>
          <ac:spMkLst>
            <pc:docMk/>
            <pc:sldMk cId="2582582729" sldId="478"/>
            <ac:spMk id="144" creationId="{710E017F-5B43-7E8F-9774-E0C90E396963}"/>
          </ac:spMkLst>
        </pc:spChg>
        <pc:spChg chg="mod">
          <ac:chgData name="Hassan Moddather" userId="84cd2103f36ef0dc" providerId="LiveId" clId="{1F512C73-164D-432C-B7E0-0E21BBFA1439}" dt="2023-04-13T17:09:59.597" v="376"/>
          <ac:spMkLst>
            <pc:docMk/>
            <pc:sldMk cId="2582582729" sldId="478"/>
            <ac:spMk id="145" creationId="{857084B2-739B-936A-F74F-7B03890475B2}"/>
          </ac:spMkLst>
        </pc:spChg>
        <pc:spChg chg="mod">
          <ac:chgData name="Hassan Moddather" userId="84cd2103f36ef0dc" providerId="LiveId" clId="{1F512C73-164D-432C-B7E0-0E21BBFA1439}" dt="2023-04-13T17:09:59.597" v="376"/>
          <ac:spMkLst>
            <pc:docMk/>
            <pc:sldMk cId="2582582729" sldId="478"/>
            <ac:spMk id="147" creationId="{8A2CF6E0-151A-F690-0973-3B51C64C37ED}"/>
          </ac:spMkLst>
        </pc:spChg>
        <pc:spChg chg="mod">
          <ac:chgData name="Hassan Moddather" userId="84cd2103f36ef0dc" providerId="LiveId" clId="{1F512C73-164D-432C-B7E0-0E21BBFA1439}" dt="2023-04-13T17:09:59.597" v="376"/>
          <ac:spMkLst>
            <pc:docMk/>
            <pc:sldMk cId="2582582729" sldId="478"/>
            <ac:spMk id="148" creationId="{88D57DCA-210D-1EA7-F7EF-B46B4DB020F6}"/>
          </ac:spMkLst>
        </pc:spChg>
        <pc:spChg chg="mod">
          <ac:chgData name="Hassan Moddather" userId="84cd2103f36ef0dc" providerId="LiveId" clId="{1F512C73-164D-432C-B7E0-0E21BBFA1439}" dt="2023-04-13T17:09:59.597" v="376"/>
          <ac:spMkLst>
            <pc:docMk/>
            <pc:sldMk cId="2582582729" sldId="478"/>
            <ac:spMk id="149" creationId="{F900C250-2BC1-C5A0-9904-851C6588B84E}"/>
          </ac:spMkLst>
        </pc:spChg>
        <pc:spChg chg="mod">
          <ac:chgData name="Hassan Moddather" userId="84cd2103f36ef0dc" providerId="LiveId" clId="{1F512C73-164D-432C-B7E0-0E21BBFA1439}" dt="2023-04-13T17:09:59.597" v="376"/>
          <ac:spMkLst>
            <pc:docMk/>
            <pc:sldMk cId="2582582729" sldId="478"/>
            <ac:spMk id="150" creationId="{453404A4-661A-4319-EB66-499C4F6BB93A}"/>
          </ac:spMkLst>
        </pc:spChg>
        <pc:spChg chg="mod">
          <ac:chgData name="Hassan Moddather" userId="84cd2103f36ef0dc" providerId="LiveId" clId="{1F512C73-164D-432C-B7E0-0E21BBFA1439}" dt="2023-04-13T17:09:59.597" v="376"/>
          <ac:spMkLst>
            <pc:docMk/>
            <pc:sldMk cId="2582582729" sldId="478"/>
            <ac:spMk id="151" creationId="{24EAE320-434B-83F5-8814-2A5D72013FA9}"/>
          </ac:spMkLst>
        </pc:spChg>
        <pc:spChg chg="mod">
          <ac:chgData name="Hassan Moddather" userId="84cd2103f36ef0dc" providerId="LiveId" clId="{1F512C73-164D-432C-B7E0-0E21BBFA1439}" dt="2023-04-13T17:09:59.597" v="376"/>
          <ac:spMkLst>
            <pc:docMk/>
            <pc:sldMk cId="2582582729" sldId="478"/>
            <ac:spMk id="153" creationId="{51EE7483-EF4F-144C-CCB7-B32986CB87C7}"/>
          </ac:spMkLst>
        </pc:spChg>
        <pc:spChg chg="mod">
          <ac:chgData name="Hassan Moddather" userId="84cd2103f36ef0dc" providerId="LiveId" clId="{1F512C73-164D-432C-B7E0-0E21BBFA1439}" dt="2023-04-13T17:09:59.597" v="376"/>
          <ac:spMkLst>
            <pc:docMk/>
            <pc:sldMk cId="2582582729" sldId="478"/>
            <ac:spMk id="154" creationId="{E43F5B83-8CF9-30E4-F853-523A2704D764}"/>
          </ac:spMkLst>
        </pc:spChg>
        <pc:spChg chg="mod">
          <ac:chgData name="Hassan Moddather" userId="84cd2103f36ef0dc" providerId="LiveId" clId="{1F512C73-164D-432C-B7E0-0E21BBFA1439}" dt="2023-04-13T17:09:59.597" v="376"/>
          <ac:spMkLst>
            <pc:docMk/>
            <pc:sldMk cId="2582582729" sldId="478"/>
            <ac:spMk id="155" creationId="{CC287311-165A-2C30-5125-AD9AC2C1A20A}"/>
          </ac:spMkLst>
        </pc:spChg>
        <pc:spChg chg="mod">
          <ac:chgData name="Hassan Moddather" userId="84cd2103f36ef0dc" providerId="LiveId" clId="{1F512C73-164D-432C-B7E0-0E21BBFA1439}" dt="2023-04-13T17:09:59.597" v="376"/>
          <ac:spMkLst>
            <pc:docMk/>
            <pc:sldMk cId="2582582729" sldId="478"/>
            <ac:spMk id="156" creationId="{00734C74-AEC7-483C-3353-CFFCC24C3434}"/>
          </ac:spMkLst>
        </pc:spChg>
        <pc:spChg chg="mod">
          <ac:chgData name="Hassan Moddather" userId="84cd2103f36ef0dc" providerId="LiveId" clId="{1F512C73-164D-432C-B7E0-0E21BBFA1439}" dt="2023-04-13T17:09:59.597" v="376"/>
          <ac:spMkLst>
            <pc:docMk/>
            <pc:sldMk cId="2582582729" sldId="478"/>
            <ac:spMk id="157" creationId="{BFAF92B3-A6E1-D468-A07E-2E1EB750AB00}"/>
          </ac:spMkLst>
        </pc:spChg>
        <pc:spChg chg="mod">
          <ac:chgData name="Hassan Moddather" userId="84cd2103f36ef0dc" providerId="LiveId" clId="{1F512C73-164D-432C-B7E0-0E21BBFA1439}" dt="2023-04-13T17:09:59.597" v="376"/>
          <ac:spMkLst>
            <pc:docMk/>
            <pc:sldMk cId="2582582729" sldId="478"/>
            <ac:spMk id="158" creationId="{CD453684-5293-A4BB-96DA-6C037DC8476C}"/>
          </ac:spMkLst>
        </pc:spChg>
        <pc:spChg chg="mod">
          <ac:chgData name="Hassan Moddather" userId="84cd2103f36ef0dc" providerId="LiveId" clId="{1F512C73-164D-432C-B7E0-0E21BBFA1439}" dt="2023-04-13T17:09:59.597" v="376"/>
          <ac:spMkLst>
            <pc:docMk/>
            <pc:sldMk cId="2582582729" sldId="478"/>
            <ac:spMk id="160" creationId="{AA5AB71B-3463-EA80-7769-DFEA8CC336AC}"/>
          </ac:spMkLst>
        </pc:spChg>
        <pc:spChg chg="mod">
          <ac:chgData name="Hassan Moddather" userId="84cd2103f36ef0dc" providerId="LiveId" clId="{1F512C73-164D-432C-B7E0-0E21BBFA1439}" dt="2023-04-13T17:09:59.597" v="376"/>
          <ac:spMkLst>
            <pc:docMk/>
            <pc:sldMk cId="2582582729" sldId="478"/>
            <ac:spMk id="161" creationId="{1FC0012A-5F61-4E98-1EA3-7D86C809601E}"/>
          </ac:spMkLst>
        </pc:spChg>
        <pc:spChg chg="mod">
          <ac:chgData name="Hassan Moddather" userId="84cd2103f36ef0dc" providerId="LiveId" clId="{1F512C73-164D-432C-B7E0-0E21BBFA1439}" dt="2023-04-13T17:09:59.597" v="376"/>
          <ac:spMkLst>
            <pc:docMk/>
            <pc:sldMk cId="2582582729" sldId="478"/>
            <ac:spMk id="163" creationId="{0147BC63-56D7-DC64-37CB-DC2B6B4601F9}"/>
          </ac:spMkLst>
        </pc:spChg>
        <pc:spChg chg="mod">
          <ac:chgData name="Hassan Moddather" userId="84cd2103f36ef0dc" providerId="LiveId" clId="{1F512C73-164D-432C-B7E0-0E21BBFA1439}" dt="2023-04-13T17:09:59.597" v="376"/>
          <ac:spMkLst>
            <pc:docMk/>
            <pc:sldMk cId="2582582729" sldId="478"/>
            <ac:spMk id="164" creationId="{86523BEA-32EE-AA28-CF78-A7EA918BEFD7}"/>
          </ac:spMkLst>
        </pc:spChg>
        <pc:spChg chg="mod">
          <ac:chgData name="Hassan Moddather" userId="84cd2103f36ef0dc" providerId="LiveId" clId="{1F512C73-164D-432C-B7E0-0E21BBFA1439}" dt="2023-04-13T17:09:59.597" v="376"/>
          <ac:spMkLst>
            <pc:docMk/>
            <pc:sldMk cId="2582582729" sldId="478"/>
            <ac:spMk id="165" creationId="{E48F7C1B-3631-EAD6-E5D0-D1CFBBCE23A4}"/>
          </ac:spMkLst>
        </pc:spChg>
        <pc:spChg chg="mod">
          <ac:chgData name="Hassan Moddather" userId="84cd2103f36ef0dc" providerId="LiveId" clId="{1F512C73-164D-432C-B7E0-0E21BBFA1439}" dt="2023-04-13T17:09:59.597" v="376"/>
          <ac:spMkLst>
            <pc:docMk/>
            <pc:sldMk cId="2582582729" sldId="478"/>
            <ac:spMk id="166" creationId="{A7D6931B-AD8F-C208-7651-456F9A4D37C3}"/>
          </ac:spMkLst>
        </pc:spChg>
        <pc:spChg chg="mod">
          <ac:chgData name="Hassan Moddather" userId="84cd2103f36ef0dc" providerId="LiveId" clId="{1F512C73-164D-432C-B7E0-0E21BBFA1439}" dt="2023-04-13T17:09:59.597" v="376"/>
          <ac:spMkLst>
            <pc:docMk/>
            <pc:sldMk cId="2582582729" sldId="478"/>
            <ac:spMk id="167" creationId="{0F219F6C-6387-5123-B393-E14024260253}"/>
          </ac:spMkLst>
        </pc:spChg>
        <pc:spChg chg="mod">
          <ac:chgData name="Hassan Moddather" userId="84cd2103f36ef0dc" providerId="LiveId" clId="{1F512C73-164D-432C-B7E0-0E21BBFA1439}" dt="2023-04-13T17:09:59.597" v="376"/>
          <ac:spMkLst>
            <pc:docMk/>
            <pc:sldMk cId="2582582729" sldId="478"/>
            <ac:spMk id="168" creationId="{CFF66C55-C47A-2E40-1C53-336FB0070236}"/>
          </ac:spMkLst>
        </pc:spChg>
        <pc:spChg chg="mod">
          <ac:chgData name="Hassan Moddather" userId="84cd2103f36ef0dc" providerId="LiveId" clId="{1F512C73-164D-432C-B7E0-0E21BBFA1439}" dt="2023-04-13T17:09:59.597" v="376"/>
          <ac:spMkLst>
            <pc:docMk/>
            <pc:sldMk cId="2582582729" sldId="478"/>
            <ac:spMk id="169" creationId="{678E7CA9-93B3-A59F-D11E-F31D191EB135}"/>
          </ac:spMkLst>
        </pc:spChg>
        <pc:spChg chg="mod">
          <ac:chgData name="Hassan Moddather" userId="84cd2103f36ef0dc" providerId="LiveId" clId="{1F512C73-164D-432C-B7E0-0E21BBFA1439}" dt="2023-04-13T17:09:59.597" v="376"/>
          <ac:spMkLst>
            <pc:docMk/>
            <pc:sldMk cId="2582582729" sldId="478"/>
            <ac:spMk id="170" creationId="{C10AE469-A175-E6B1-2CE6-5E52FC036649}"/>
          </ac:spMkLst>
        </pc:spChg>
        <pc:spChg chg="mod">
          <ac:chgData name="Hassan Moddather" userId="84cd2103f36ef0dc" providerId="LiveId" clId="{1F512C73-164D-432C-B7E0-0E21BBFA1439}" dt="2023-04-13T17:09:59.597" v="376"/>
          <ac:spMkLst>
            <pc:docMk/>
            <pc:sldMk cId="2582582729" sldId="478"/>
            <ac:spMk id="172" creationId="{B3757A83-10D6-814D-7EB8-1E48C9E1EA36}"/>
          </ac:spMkLst>
        </pc:spChg>
        <pc:spChg chg="mod">
          <ac:chgData name="Hassan Moddather" userId="84cd2103f36ef0dc" providerId="LiveId" clId="{1F512C73-164D-432C-B7E0-0E21BBFA1439}" dt="2023-04-13T17:09:59.597" v="376"/>
          <ac:spMkLst>
            <pc:docMk/>
            <pc:sldMk cId="2582582729" sldId="478"/>
            <ac:spMk id="173" creationId="{51E0EF4E-BE92-73B4-D9C0-A3D38CE5F78F}"/>
          </ac:spMkLst>
        </pc:spChg>
        <pc:spChg chg="mod">
          <ac:chgData name="Hassan Moddather" userId="84cd2103f36ef0dc" providerId="LiveId" clId="{1F512C73-164D-432C-B7E0-0E21BBFA1439}" dt="2023-04-13T17:09:59.597" v="376"/>
          <ac:spMkLst>
            <pc:docMk/>
            <pc:sldMk cId="2582582729" sldId="478"/>
            <ac:spMk id="174" creationId="{2C249B29-1FAF-E399-5909-2570B4EA6483}"/>
          </ac:spMkLst>
        </pc:spChg>
        <pc:spChg chg="mod">
          <ac:chgData name="Hassan Moddather" userId="84cd2103f36ef0dc" providerId="LiveId" clId="{1F512C73-164D-432C-B7E0-0E21BBFA1439}" dt="2023-04-13T17:09:59.597" v="376"/>
          <ac:spMkLst>
            <pc:docMk/>
            <pc:sldMk cId="2582582729" sldId="478"/>
            <ac:spMk id="175" creationId="{A4C32706-0679-82A0-D88E-2E774EEB9C7B}"/>
          </ac:spMkLst>
        </pc:spChg>
        <pc:spChg chg="mod">
          <ac:chgData name="Hassan Moddather" userId="84cd2103f36ef0dc" providerId="LiveId" clId="{1F512C73-164D-432C-B7E0-0E21BBFA1439}" dt="2023-04-13T17:09:59.597" v="376"/>
          <ac:spMkLst>
            <pc:docMk/>
            <pc:sldMk cId="2582582729" sldId="478"/>
            <ac:spMk id="176" creationId="{C95E4322-0A96-366F-15C1-EB6472EB6260}"/>
          </ac:spMkLst>
        </pc:spChg>
        <pc:spChg chg="mod">
          <ac:chgData name="Hassan Moddather" userId="84cd2103f36ef0dc" providerId="LiveId" clId="{1F512C73-164D-432C-B7E0-0E21BBFA1439}" dt="2023-04-13T17:09:59.597" v="376"/>
          <ac:spMkLst>
            <pc:docMk/>
            <pc:sldMk cId="2582582729" sldId="478"/>
            <ac:spMk id="177" creationId="{89E8B699-B0F8-2115-6D8B-749841A32F98}"/>
          </ac:spMkLst>
        </pc:spChg>
        <pc:spChg chg="mod">
          <ac:chgData name="Hassan Moddather" userId="84cd2103f36ef0dc" providerId="LiveId" clId="{1F512C73-164D-432C-B7E0-0E21BBFA1439}" dt="2023-04-13T17:09:59.597" v="376"/>
          <ac:spMkLst>
            <pc:docMk/>
            <pc:sldMk cId="2582582729" sldId="478"/>
            <ac:spMk id="179" creationId="{44824EAE-5D8F-8F18-2DAF-15A3243795A8}"/>
          </ac:spMkLst>
        </pc:spChg>
        <pc:spChg chg="mod">
          <ac:chgData name="Hassan Moddather" userId="84cd2103f36ef0dc" providerId="LiveId" clId="{1F512C73-164D-432C-B7E0-0E21BBFA1439}" dt="2023-04-13T17:09:59.597" v="376"/>
          <ac:spMkLst>
            <pc:docMk/>
            <pc:sldMk cId="2582582729" sldId="478"/>
            <ac:spMk id="180" creationId="{B6ED88AB-8DA6-8996-13A5-FB286B02D73B}"/>
          </ac:spMkLst>
        </pc:spChg>
        <pc:spChg chg="mod">
          <ac:chgData name="Hassan Moddather" userId="84cd2103f36ef0dc" providerId="LiveId" clId="{1F512C73-164D-432C-B7E0-0E21BBFA1439}" dt="2023-04-13T17:09:59.597" v="376"/>
          <ac:spMkLst>
            <pc:docMk/>
            <pc:sldMk cId="2582582729" sldId="478"/>
            <ac:spMk id="182" creationId="{18C47B74-2609-AA59-8057-193167F84D2F}"/>
          </ac:spMkLst>
        </pc:spChg>
        <pc:spChg chg="mod">
          <ac:chgData name="Hassan Moddather" userId="84cd2103f36ef0dc" providerId="LiveId" clId="{1F512C73-164D-432C-B7E0-0E21BBFA1439}" dt="2023-04-13T17:09:59.597" v="376"/>
          <ac:spMkLst>
            <pc:docMk/>
            <pc:sldMk cId="2582582729" sldId="478"/>
            <ac:spMk id="183" creationId="{7CDB1A0D-41E0-F6B2-D70B-8105077D8E1D}"/>
          </ac:spMkLst>
        </pc:spChg>
        <pc:spChg chg="mod">
          <ac:chgData name="Hassan Moddather" userId="84cd2103f36ef0dc" providerId="LiveId" clId="{1F512C73-164D-432C-B7E0-0E21BBFA1439}" dt="2023-04-13T17:09:59.597" v="376"/>
          <ac:spMkLst>
            <pc:docMk/>
            <pc:sldMk cId="2582582729" sldId="478"/>
            <ac:spMk id="184" creationId="{131D9C8C-420C-4119-AB99-3DF9A3939D52}"/>
          </ac:spMkLst>
        </pc:spChg>
        <pc:spChg chg="mod">
          <ac:chgData name="Hassan Moddather" userId="84cd2103f36ef0dc" providerId="LiveId" clId="{1F512C73-164D-432C-B7E0-0E21BBFA1439}" dt="2023-04-13T17:09:59.597" v="376"/>
          <ac:spMkLst>
            <pc:docMk/>
            <pc:sldMk cId="2582582729" sldId="478"/>
            <ac:spMk id="185" creationId="{1BC53B9C-D71F-7325-54B1-A1E53E546644}"/>
          </ac:spMkLst>
        </pc:spChg>
        <pc:spChg chg="mod">
          <ac:chgData name="Hassan Moddather" userId="84cd2103f36ef0dc" providerId="LiveId" clId="{1F512C73-164D-432C-B7E0-0E21BBFA1439}" dt="2023-04-13T17:09:59.597" v="376"/>
          <ac:spMkLst>
            <pc:docMk/>
            <pc:sldMk cId="2582582729" sldId="478"/>
            <ac:spMk id="187" creationId="{25548975-C798-31FE-7F55-4AA87EAED99A}"/>
          </ac:spMkLst>
        </pc:spChg>
        <pc:spChg chg="mod">
          <ac:chgData name="Hassan Moddather" userId="84cd2103f36ef0dc" providerId="LiveId" clId="{1F512C73-164D-432C-B7E0-0E21BBFA1439}" dt="2023-04-13T17:09:59.597" v="376"/>
          <ac:spMkLst>
            <pc:docMk/>
            <pc:sldMk cId="2582582729" sldId="478"/>
            <ac:spMk id="188" creationId="{25218F33-97B9-92B8-0EB9-BB674423A0FC}"/>
          </ac:spMkLst>
        </pc:spChg>
        <pc:spChg chg="mod">
          <ac:chgData name="Hassan Moddather" userId="84cd2103f36ef0dc" providerId="LiveId" clId="{1F512C73-164D-432C-B7E0-0E21BBFA1439}" dt="2023-04-13T17:09:59.597" v="376"/>
          <ac:spMkLst>
            <pc:docMk/>
            <pc:sldMk cId="2582582729" sldId="478"/>
            <ac:spMk id="190" creationId="{81950353-EC0C-EB08-B94F-7EB7CB1BDF20}"/>
          </ac:spMkLst>
        </pc:spChg>
        <pc:spChg chg="mod">
          <ac:chgData name="Hassan Moddather" userId="84cd2103f36ef0dc" providerId="LiveId" clId="{1F512C73-164D-432C-B7E0-0E21BBFA1439}" dt="2023-04-13T17:09:59.597" v="376"/>
          <ac:spMkLst>
            <pc:docMk/>
            <pc:sldMk cId="2582582729" sldId="478"/>
            <ac:spMk id="191" creationId="{5B71FC3D-6207-EFDA-2B9F-C24A5C89F073}"/>
          </ac:spMkLst>
        </pc:spChg>
        <pc:spChg chg="mod">
          <ac:chgData name="Hassan Moddather" userId="84cd2103f36ef0dc" providerId="LiveId" clId="{1F512C73-164D-432C-B7E0-0E21BBFA1439}" dt="2023-04-13T17:09:59.597" v="376"/>
          <ac:spMkLst>
            <pc:docMk/>
            <pc:sldMk cId="2582582729" sldId="478"/>
            <ac:spMk id="192" creationId="{90D4E123-B745-1351-A709-0CA3FB269748}"/>
          </ac:spMkLst>
        </pc:spChg>
        <pc:spChg chg="mod">
          <ac:chgData name="Hassan Moddather" userId="84cd2103f36ef0dc" providerId="LiveId" clId="{1F512C73-164D-432C-B7E0-0E21BBFA1439}" dt="2023-04-13T17:09:59.597" v="376"/>
          <ac:spMkLst>
            <pc:docMk/>
            <pc:sldMk cId="2582582729" sldId="478"/>
            <ac:spMk id="193" creationId="{1CC059E9-FA99-E2BC-3D62-A62AB0969601}"/>
          </ac:spMkLst>
        </pc:spChg>
        <pc:spChg chg="mod">
          <ac:chgData name="Hassan Moddather" userId="84cd2103f36ef0dc" providerId="LiveId" clId="{1F512C73-164D-432C-B7E0-0E21BBFA1439}" dt="2023-04-13T17:09:59.597" v="376"/>
          <ac:spMkLst>
            <pc:docMk/>
            <pc:sldMk cId="2582582729" sldId="478"/>
            <ac:spMk id="195" creationId="{DA1A048F-6D3C-14D5-333A-619594F85F51}"/>
          </ac:spMkLst>
        </pc:spChg>
        <pc:spChg chg="mod">
          <ac:chgData name="Hassan Moddather" userId="84cd2103f36ef0dc" providerId="LiveId" clId="{1F512C73-164D-432C-B7E0-0E21BBFA1439}" dt="2023-04-13T17:09:59.597" v="376"/>
          <ac:spMkLst>
            <pc:docMk/>
            <pc:sldMk cId="2582582729" sldId="478"/>
            <ac:spMk id="196" creationId="{8FF1DC56-0293-C770-AC65-E5D1404A98E5}"/>
          </ac:spMkLst>
        </pc:spChg>
        <pc:spChg chg="mod">
          <ac:chgData name="Hassan Moddather" userId="84cd2103f36ef0dc" providerId="LiveId" clId="{1F512C73-164D-432C-B7E0-0E21BBFA1439}" dt="2023-04-13T17:09:59.597" v="376"/>
          <ac:spMkLst>
            <pc:docMk/>
            <pc:sldMk cId="2582582729" sldId="478"/>
            <ac:spMk id="197" creationId="{8A527516-05BD-6EC1-16D2-DE527C7FB5A3}"/>
          </ac:spMkLst>
        </pc:spChg>
        <pc:spChg chg="mod">
          <ac:chgData name="Hassan Moddather" userId="84cd2103f36ef0dc" providerId="LiveId" clId="{1F512C73-164D-432C-B7E0-0E21BBFA1439}" dt="2023-04-13T17:09:59.597" v="376"/>
          <ac:spMkLst>
            <pc:docMk/>
            <pc:sldMk cId="2582582729" sldId="478"/>
            <ac:spMk id="199" creationId="{B07DCE5E-D540-B706-DBBD-DC3AE3A75C6B}"/>
          </ac:spMkLst>
        </pc:spChg>
        <pc:spChg chg="mod">
          <ac:chgData name="Hassan Moddather" userId="84cd2103f36ef0dc" providerId="LiveId" clId="{1F512C73-164D-432C-B7E0-0E21BBFA1439}" dt="2023-04-13T17:09:59.597" v="376"/>
          <ac:spMkLst>
            <pc:docMk/>
            <pc:sldMk cId="2582582729" sldId="478"/>
            <ac:spMk id="200" creationId="{A04BBE22-E26B-FDE9-3903-6E4B40BB74D8}"/>
          </ac:spMkLst>
        </pc:spChg>
        <pc:spChg chg="mod">
          <ac:chgData name="Hassan Moddather" userId="84cd2103f36ef0dc" providerId="LiveId" clId="{1F512C73-164D-432C-B7E0-0E21BBFA1439}" dt="2023-04-13T17:09:59.597" v="376"/>
          <ac:spMkLst>
            <pc:docMk/>
            <pc:sldMk cId="2582582729" sldId="478"/>
            <ac:spMk id="201" creationId="{306E4D06-BB9D-5222-770B-1507314A66E0}"/>
          </ac:spMkLst>
        </pc:spChg>
        <pc:spChg chg="mod">
          <ac:chgData name="Hassan Moddather" userId="84cd2103f36ef0dc" providerId="LiveId" clId="{1F512C73-164D-432C-B7E0-0E21BBFA1439}" dt="2023-04-13T17:09:59.597" v="376"/>
          <ac:spMkLst>
            <pc:docMk/>
            <pc:sldMk cId="2582582729" sldId="478"/>
            <ac:spMk id="202" creationId="{E193EACB-7F77-0C73-7EE2-F5A8FDB3C738}"/>
          </ac:spMkLst>
        </pc:spChg>
        <pc:spChg chg="mod">
          <ac:chgData name="Hassan Moddather" userId="84cd2103f36ef0dc" providerId="LiveId" clId="{1F512C73-164D-432C-B7E0-0E21BBFA1439}" dt="2023-04-13T17:09:59.597" v="376"/>
          <ac:spMkLst>
            <pc:docMk/>
            <pc:sldMk cId="2582582729" sldId="478"/>
            <ac:spMk id="204" creationId="{516A3337-AB7B-1174-F621-631CC00F9BC9}"/>
          </ac:spMkLst>
        </pc:spChg>
        <pc:spChg chg="mod">
          <ac:chgData name="Hassan Moddather" userId="84cd2103f36ef0dc" providerId="LiveId" clId="{1F512C73-164D-432C-B7E0-0E21BBFA1439}" dt="2023-04-13T17:09:59.597" v="376"/>
          <ac:spMkLst>
            <pc:docMk/>
            <pc:sldMk cId="2582582729" sldId="478"/>
            <ac:spMk id="205" creationId="{DB11215B-23DC-77D1-88E0-721E73062356}"/>
          </ac:spMkLst>
        </pc:spChg>
        <pc:spChg chg="mod">
          <ac:chgData name="Hassan Moddather" userId="84cd2103f36ef0dc" providerId="LiveId" clId="{1F512C73-164D-432C-B7E0-0E21BBFA1439}" dt="2023-04-13T17:09:59.597" v="376"/>
          <ac:spMkLst>
            <pc:docMk/>
            <pc:sldMk cId="2582582729" sldId="478"/>
            <ac:spMk id="207" creationId="{3BE5A292-327D-6C76-CFF9-B9E9E1E67756}"/>
          </ac:spMkLst>
        </pc:spChg>
        <pc:spChg chg="mod">
          <ac:chgData name="Hassan Moddather" userId="84cd2103f36ef0dc" providerId="LiveId" clId="{1F512C73-164D-432C-B7E0-0E21BBFA1439}" dt="2023-04-13T17:09:59.597" v="376"/>
          <ac:spMkLst>
            <pc:docMk/>
            <pc:sldMk cId="2582582729" sldId="478"/>
            <ac:spMk id="208" creationId="{08276C38-9939-C50F-D41C-73FCE15777BF}"/>
          </ac:spMkLst>
        </pc:spChg>
        <pc:spChg chg="mod">
          <ac:chgData name="Hassan Moddather" userId="84cd2103f36ef0dc" providerId="LiveId" clId="{1F512C73-164D-432C-B7E0-0E21BBFA1439}" dt="2023-04-13T17:09:59.597" v="376"/>
          <ac:spMkLst>
            <pc:docMk/>
            <pc:sldMk cId="2582582729" sldId="478"/>
            <ac:spMk id="209" creationId="{D49EDAD2-6EA0-2BC3-9A4E-CFC9BEFF6AB5}"/>
          </ac:spMkLst>
        </pc:spChg>
        <pc:spChg chg="mod">
          <ac:chgData name="Hassan Moddather" userId="84cd2103f36ef0dc" providerId="LiveId" clId="{1F512C73-164D-432C-B7E0-0E21BBFA1439}" dt="2023-04-13T17:09:59.597" v="376"/>
          <ac:spMkLst>
            <pc:docMk/>
            <pc:sldMk cId="2582582729" sldId="478"/>
            <ac:spMk id="210" creationId="{8BFF3576-4863-AA6C-7195-4B1857C0E414}"/>
          </ac:spMkLst>
        </pc:spChg>
        <pc:spChg chg="mod">
          <ac:chgData name="Hassan Moddather" userId="84cd2103f36ef0dc" providerId="LiveId" clId="{1F512C73-164D-432C-B7E0-0E21BBFA1439}" dt="2023-04-13T17:09:59.597" v="376"/>
          <ac:spMkLst>
            <pc:docMk/>
            <pc:sldMk cId="2582582729" sldId="478"/>
            <ac:spMk id="211" creationId="{2EDA82E5-267D-2217-6EE9-0F90D94D5A9B}"/>
          </ac:spMkLst>
        </pc:spChg>
        <pc:spChg chg="mod">
          <ac:chgData name="Hassan Moddather" userId="84cd2103f36ef0dc" providerId="LiveId" clId="{1F512C73-164D-432C-B7E0-0E21BBFA1439}" dt="2023-04-13T17:09:59.597" v="376"/>
          <ac:spMkLst>
            <pc:docMk/>
            <pc:sldMk cId="2582582729" sldId="478"/>
            <ac:spMk id="212" creationId="{B6433787-AD30-79DE-C208-8153ECB15684}"/>
          </ac:spMkLst>
        </pc:spChg>
        <pc:spChg chg="mod">
          <ac:chgData name="Hassan Moddather" userId="84cd2103f36ef0dc" providerId="LiveId" clId="{1F512C73-164D-432C-B7E0-0E21BBFA1439}" dt="2023-04-13T17:09:59.597" v="376"/>
          <ac:spMkLst>
            <pc:docMk/>
            <pc:sldMk cId="2582582729" sldId="478"/>
            <ac:spMk id="213" creationId="{FB3740AD-C478-BF38-678C-27A86D65EC0B}"/>
          </ac:spMkLst>
        </pc:spChg>
        <pc:spChg chg="mod">
          <ac:chgData name="Hassan Moddather" userId="84cd2103f36ef0dc" providerId="LiveId" clId="{1F512C73-164D-432C-B7E0-0E21BBFA1439}" dt="2023-04-13T17:09:59.597" v="376"/>
          <ac:spMkLst>
            <pc:docMk/>
            <pc:sldMk cId="2582582729" sldId="478"/>
            <ac:spMk id="214" creationId="{76843541-07C4-AB18-7051-5720C035D3EE}"/>
          </ac:spMkLst>
        </pc:spChg>
        <pc:spChg chg="mod">
          <ac:chgData name="Hassan Moddather" userId="84cd2103f36ef0dc" providerId="LiveId" clId="{1F512C73-164D-432C-B7E0-0E21BBFA1439}" dt="2023-04-13T17:09:59.597" v="376"/>
          <ac:spMkLst>
            <pc:docMk/>
            <pc:sldMk cId="2582582729" sldId="478"/>
            <ac:spMk id="216" creationId="{F0A54CE1-AA71-9BC9-88CA-9F4F0B5B9357}"/>
          </ac:spMkLst>
        </pc:spChg>
        <pc:spChg chg="mod">
          <ac:chgData name="Hassan Moddather" userId="84cd2103f36ef0dc" providerId="LiveId" clId="{1F512C73-164D-432C-B7E0-0E21BBFA1439}" dt="2023-04-13T17:09:59.597" v="376"/>
          <ac:spMkLst>
            <pc:docMk/>
            <pc:sldMk cId="2582582729" sldId="478"/>
            <ac:spMk id="217" creationId="{7CAB4970-854D-04CE-89FE-5C3934B050D9}"/>
          </ac:spMkLst>
        </pc:spChg>
        <pc:spChg chg="mod">
          <ac:chgData name="Hassan Moddather" userId="84cd2103f36ef0dc" providerId="LiveId" clId="{1F512C73-164D-432C-B7E0-0E21BBFA1439}" dt="2023-04-13T17:09:59.597" v="376"/>
          <ac:spMkLst>
            <pc:docMk/>
            <pc:sldMk cId="2582582729" sldId="478"/>
            <ac:spMk id="218" creationId="{8E6BD3D1-AAF4-C513-7326-3E6145570103}"/>
          </ac:spMkLst>
        </pc:spChg>
        <pc:spChg chg="mod">
          <ac:chgData name="Hassan Moddather" userId="84cd2103f36ef0dc" providerId="LiveId" clId="{1F512C73-164D-432C-B7E0-0E21BBFA1439}" dt="2023-04-13T17:09:59.597" v="376"/>
          <ac:spMkLst>
            <pc:docMk/>
            <pc:sldMk cId="2582582729" sldId="478"/>
            <ac:spMk id="219" creationId="{47301DE1-0990-F05F-7C32-B58C52D3F7DB}"/>
          </ac:spMkLst>
        </pc:spChg>
        <pc:spChg chg="mod">
          <ac:chgData name="Hassan Moddather" userId="84cd2103f36ef0dc" providerId="LiveId" clId="{1F512C73-164D-432C-B7E0-0E21BBFA1439}" dt="2023-04-13T17:09:59.597" v="376"/>
          <ac:spMkLst>
            <pc:docMk/>
            <pc:sldMk cId="2582582729" sldId="478"/>
            <ac:spMk id="221" creationId="{4AA950E0-95A8-3BDB-3831-5F8D42319FDC}"/>
          </ac:spMkLst>
        </pc:spChg>
        <pc:spChg chg="mod">
          <ac:chgData name="Hassan Moddather" userId="84cd2103f36ef0dc" providerId="LiveId" clId="{1F512C73-164D-432C-B7E0-0E21BBFA1439}" dt="2023-04-13T17:09:59.597" v="376"/>
          <ac:spMkLst>
            <pc:docMk/>
            <pc:sldMk cId="2582582729" sldId="478"/>
            <ac:spMk id="222" creationId="{F92EA53F-4638-C1E9-EBF4-E5C120F25124}"/>
          </ac:spMkLst>
        </pc:spChg>
        <pc:spChg chg="mod">
          <ac:chgData name="Hassan Moddather" userId="84cd2103f36ef0dc" providerId="LiveId" clId="{1F512C73-164D-432C-B7E0-0E21BBFA1439}" dt="2023-04-13T17:09:59.597" v="376"/>
          <ac:spMkLst>
            <pc:docMk/>
            <pc:sldMk cId="2582582729" sldId="478"/>
            <ac:spMk id="223" creationId="{25D24154-2759-25C5-3AC9-9C90174658C9}"/>
          </ac:spMkLst>
        </pc:spChg>
        <pc:spChg chg="mod">
          <ac:chgData name="Hassan Moddather" userId="84cd2103f36ef0dc" providerId="LiveId" clId="{1F512C73-164D-432C-B7E0-0E21BBFA1439}" dt="2023-04-13T17:09:59.597" v="376"/>
          <ac:spMkLst>
            <pc:docMk/>
            <pc:sldMk cId="2582582729" sldId="478"/>
            <ac:spMk id="225" creationId="{9C1234F5-D61D-E152-1176-01576340775B}"/>
          </ac:spMkLst>
        </pc:spChg>
        <pc:spChg chg="mod">
          <ac:chgData name="Hassan Moddather" userId="84cd2103f36ef0dc" providerId="LiveId" clId="{1F512C73-164D-432C-B7E0-0E21BBFA1439}" dt="2023-04-13T17:09:59.597" v="376"/>
          <ac:spMkLst>
            <pc:docMk/>
            <pc:sldMk cId="2582582729" sldId="478"/>
            <ac:spMk id="226" creationId="{E8825ABC-DA32-B1EC-4910-211C4E54BC6D}"/>
          </ac:spMkLst>
        </pc:spChg>
        <pc:spChg chg="mod">
          <ac:chgData name="Hassan Moddather" userId="84cd2103f36ef0dc" providerId="LiveId" clId="{1F512C73-164D-432C-B7E0-0E21BBFA1439}" dt="2023-04-13T17:09:59.597" v="376"/>
          <ac:spMkLst>
            <pc:docMk/>
            <pc:sldMk cId="2582582729" sldId="478"/>
            <ac:spMk id="227" creationId="{66C29B9F-AE67-462E-5D96-1A8FD485B53C}"/>
          </ac:spMkLst>
        </pc:spChg>
        <pc:spChg chg="mod">
          <ac:chgData name="Hassan Moddather" userId="84cd2103f36ef0dc" providerId="LiveId" clId="{1F512C73-164D-432C-B7E0-0E21BBFA1439}" dt="2023-04-13T17:09:59.597" v="376"/>
          <ac:spMkLst>
            <pc:docMk/>
            <pc:sldMk cId="2582582729" sldId="478"/>
            <ac:spMk id="228" creationId="{49689999-8842-1AE4-EFC3-15BC9275F702}"/>
          </ac:spMkLst>
        </pc:spChg>
        <pc:spChg chg="mod">
          <ac:chgData name="Hassan Moddather" userId="84cd2103f36ef0dc" providerId="LiveId" clId="{1F512C73-164D-432C-B7E0-0E21BBFA1439}" dt="2023-04-13T17:10:02.363" v="378"/>
          <ac:spMkLst>
            <pc:docMk/>
            <pc:sldMk cId="2582582729" sldId="478"/>
            <ac:spMk id="230" creationId="{5CE3D54F-8C00-1356-E51A-CA011ED3A5C9}"/>
          </ac:spMkLst>
        </pc:spChg>
        <pc:spChg chg="mod">
          <ac:chgData name="Hassan Moddather" userId="84cd2103f36ef0dc" providerId="LiveId" clId="{1F512C73-164D-432C-B7E0-0E21BBFA1439}" dt="2023-04-13T17:10:02.363" v="378"/>
          <ac:spMkLst>
            <pc:docMk/>
            <pc:sldMk cId="2582582729" sldId="478"/>
            <ac:spMk id="231" creationId="{82AB01A5-D260-E308-50AE-F8356D5A1512}"/>
          </ac:spMkLst>
        </pc:spChg>
        <pc:spChg chg="mod">
          <ac:chgData name="Hassan Moddather" userId="84cd2103f36ef0dc" providerId="LiveId" clId="{1F512C73-164D-432C-B7E0-0E21BBFA1439}" dt="2023-04-13T17:10:02.363" v="378"/>
          <ac:spMkLst>
            <pc:docMk/>
            <pc:sldMk cId="2582582729" sldId="478"/>
            <ac:spMk id="232" creationId="{FBA50316-2473-9836-8AE9-F9C6B81AA6D3}"/>
          </ac:spMkLst>
        </pc:spChg>
        <pc:spChg chg="mod">
          <ac:chgData name="Hassan Moddather" userId="84cd2103f36ef0dc" providerId="LiveId" clId="{1F512C73-164D-432C-B7E0-0E21BBFA1439}" dt="2023-04-13T17:10:02.363" v="378"/>
          <ac:spMkLst>
            <pc:docMk/>
            <pc:sldMk cId="2582582729" sldId="478"/>
            <ac:spMk id="233" creationId="{0602ED16-E8D2-DA8C-1118-5128C5B4CE14}"/>
          </ac:spMkLst>
        </pc:spChg>
        <pc:spChg chg="mod">
          <ac:chgData name="Hassan Moddather" userId="84cd2103f36ef0dc" providerId="LiveId" clId="{1F512C73-164D-432C-B7E0-0E21BBFA1439}" dt="2023-04-13T17:10:02.363" v="378"/>
          <ac:spMkLst>
            <pc:docMk/>
            <pc:sldMk cId="2582582729" sldId="478"/>
            <ac:spMk id="234" creationId="{D0A4A60A-0A4F-216C-51BF-D369476CE509}"/>
          </ac:spMkLst>
        </pc:spChg>
        <pc:spChg chg="mod">
          <ac:chgData name="Hassan Moddather" userId="84cd2103f36ef0dc" providerId="LiveId" clId="{1F512C73-164D-432C-B7E0-0E21BBFA1439}" dt="2023-04-13T17:10:02.363" v="378"/>
          <ac:spMkLst>
            <pc:docMk/>
            <pc:sldMk cId="2582582729" sldId="478"/>
            <ac:spMk id="235" creationId="{CEF42A74-1712-1708-007C-F0DD41347A3B}"/>
          </ac:spMkLst>
        </pc:spChg>
        <pc:spChg chg="mod">
          <ac:chgData name="Hassan Moddather" userId="84cd2103f36ef0dc" providerId="LiveId" clId="{1F512C73-164D-432C-B7E0-0E21BBFA1439}" dt="2023-04-13T17:10:02.363" v="378"/>
          <ac:spMkLst>
            <pc:docMk/>
            <pc:sldMk cId="2582582729" sldId="478"/>
            <ac:spMk id="237" creationId="{F1BA36B1-38A4-FE1E-6F36-45B5EE8DFF4B}"/>
          </ac:spMkLst>
        </pc:spChg>
        <pc:spChg chg="mod">
          <ac:chgData name="Hassan Moddather" userId="84cd2103f36ef0dc" providerId="LiveId" clId="{1F512C73-164D-432C-B7E0-0E21BBFA1439}" dt="2023-04-13T17:10:02.363" v="378"/>
          <ac:spMkLst>
            <pc:docMk/>
            <pc:sldMk cId="2582582729" sldId="478"/>
            <ac:spMk id="238" creationId="{8ECD1E0F-872F-D06F-99FB-FBA1164E6CB8}"/>
          </ac:spMkLst>
        </pc:spChg>
        <pc:spChg chg="mod">
          <ac:chgData name="Hassan Moddather" userId="84cd2103f36ef0dc" providerId="LiveId" clId="{1F512C73-164D-432C-B7E0-0E21BBFA1439}" dt="2023-04-13T17:10:02.363" v="378"/>
          <ac:spMkLst>
            <pc:docMk/>
            <pc:sldMk cId="2582582729" sldId="478"/>
            <ac:spMk id="239" creationId="{D097A121-6DFD-6DA7-7E64-47FF416A43DB}"/>
          </ac:spMkLst>
        </pc:spChg>
        <pc:spChg chg="mod">
          <ac:chgData name="Hassan Moddather" userId="84cd2103f36ef0dc" providerId="LiveId" clId="{1F512C73-164D-432C-B7E0-0E21BBFA1439}" dt="2023-04-13T17:10:02.363" v="378"/>
          <ac:spMkLst>
            <pc:docMk/>
            <pc:sldMk cId="2582582729" sldId="478"/>
            <ac:spMk id="241" creationId="{6EF6D063-70EB-77F6-F4B8-771885510243}"/>
          </ac:spMkLst>
        </pc:spChg>
        <pc:spChg chg="mod">
          <ac:chgData name="Hassan Moddather" userId="84cd2103f36ef0dc" providerId="LiveId" clId="{1F512C73-164D-432C-B7E0-0E21BBFA1439}" dt="2023-04-13T17:10:02.363" v="378"/>
          <ac:spMkLst>
            <pc:docMk/>
            <pc:sldMk cId="2582582729" sldId="478"/>
            <ac:spMk id="242" creationId="{406E55D8-CE3F-FF4F-65AE-FE7EFD86760A}"/>
          </ac:spMkLst>
        </pc:spChg>
        <pc:spChg chg="mod">
          <ac:chgData name="Hassan Moddather" userId="84cd2103f36ef0dc" providerId="LiveId" clId="{1F512C73-164D-432C-B7E0-0E21BBFA1439}" dt="2023-04-13T17:10:02.363" v="378"/>
          <ac:spMkLst>
            <pc:docMk/>
            <pc:sldMk cId="2582582729" sldId="478"/>
            <ac:spMk id="243" creationId="{15BDC59E-40CB-46AB-E0A5-4676F8E451CC}"/>
          </ac:spMkLst>
        </pc:spChg>
        <pc:spChg chg="mod">
          <ac:chgData name="Hassan Moddather" userId="84cd2103f36ef0dc" providerId="LiveId" clId="{1F512C73-164D-432C-B7E0-0E21BBFA1439}" dt="2023-04-13T17:10:02.363" v="378"/>
          <ac:spMkLst>
            <pc:docMk/>
            <pc:sldMk cId="2582582729" sldId="478"/>
            <ac:spMk id="244" creationId="{5761D68C-7ED2-A954-DF13-884CE624E8D1}"/>
          </ac:spMkLst>
        </pc:spChg>
        <pc:spChg chg="mod">
          <ac:chgData name="Hassan Moddather" userId="84cd2103f36ef0dc" providerId="LiveId" clId="{1F512C73-164D-432C-B7E0-0E21BBFA1439}" dt="2023-04-13T17:10:02.363" v="378"/>
          <ac:spMkLst>
            <pc:docMk/>
            <pc:sldMk cId="2582582729" sldId="478"/>
            <ac:spMk id="245" creationId="{C6F9F088-8BA1-5385-9A1E-9B27932DF44B}"/>
          </ac:spMkLst>
        </pc:spChg>
        <pc:spChg chg="mod">
          <ac:chgData name="Hassan Moddather" userId="84cd2103f36ef0dc" providerId="LiveId" clId="{1F512C73-164D-432C-B7E0-0E21BBFA1439}" dt="2023-04-13T17:10:02.363" v="378"/>
          <ac:spMkLst>
            <pc:docMk/>
            <pc:sldMk cId="2582582729" sldId="478"/>
            <ac:spMk id="246" creationId="{B0D3F10C-D530-524B-7358-8400C057442D}"/>
          </ac:spMkLst>
        </pc:spChg>
        <pc:spChg chg="mod">
          <ac:chgData name="Hassan Moddather" userId="84cd2103f36ef0dc" providerId="LiveId" clId="{1F512C73-164D-432C-B7E0-0E21BBFA1439}" dt="2023-04-13T17:10:02.363" v="378"/>
          <ac:spMkLst>
            <pc:docMk/>
            <pc:sldMk cId="2582582729" sldId="478"/>
            <ac:spMk id="247" creationId="{D8242FE6-4D84-FEC4-66A7-C73229513DA5}"/>
          </ac:spMkLst>
        </pc:spChg>
        <pc:spChg chg="mod">
          <ac:chgData name="Hassan Moddather" userId="84cd2103f36ef0dc" providerId="LiveId" clId="{1F512C73-164D-432C-B7E0-0E21BBFA1439}" dt="2023-04-13T17:10:02.363" v="378"/>
          <ac:spMkLst>
            <pc:docMk/>
            <pc:sldMk cId="2582582729" sldId="478"/>
            <ac:spMk id="249" creationId="{E0518F17-5223-6998-5A05-301ADC631A73}"/>
          </ac:spMkLst>
        </pc:spChg>
        <pc:spChg chg="mod">
          <ac:chgData name="Hassan Moddather" userId="84cd2103f36ef0dc" providerId="LiveId" clId="{1F512C73-164D-432C-B7E0-0E21BBFA1439}" dt="2023-04-13T17:10:02.363" v="378"/>
          <ac:spMkLst>
            <pc:docMk/>
            <pc:sldMk cId="2582582729" sldId="478"/>
            <ac:spMk id="250" creationId="{62033786-40C0-57D4-0795-1018B4E07436}"/>
          </ac:spMkLst>
        </pc:spChg>
        <pc:spChg chg="mod">
          <ac:chgData name="Hassan Moddather" userId="84cd2103f36ef0dc" providerId="LiveId" clId="{1F512C73-164D-432C-B7E0-0E21BBFA1439}" dt="2023-04-13T17:10:02.363" v="378"/>
          <ac:spMkLst>
            <pc:docMk/>
            <pc:sldMk cId="2582582729" sldId="478"/>
            <ac:spMk id="251" creationId="{A14E1195-3C24-03CC-60C5-7E959818EE9D}"/>
          </ac:spMkLst>
        </pc:spChg>
        <pc:spChg chg="mod">
          <ac:chgData name="Hassan Moddather" userId="84cd2103f36ef0dc" providerId="LiveId" clId="{1F512C73-164D-432C-B7E0-0E21BBFA1439}" dt="2023-04-13T17:10:02.363" v="378"/>
          <ac:spMkLst>
            <pc:docMk/>
            <pc:sldMk cId="2582582729" sldId="478"/>
            <ac:spMk id="253" creationId="{43EE9353-F4B8-079D-6264-ECA7FEB3D866}"/>
          </ac:spMkLst>
        </pc:spChg>
        <pc:spChg chg="mod">
          <ac:chgData name="Hassan Moddather" userId="84cd2103f36ef0dc" providerId="LiveId" clId="{1F512C73-164D-432C-B7E0-0E21BBFA1439}" dt="2023-04-13T17:10:02.363" v="378"/>
          <ac:spMkLst>
            <pc:docMk/>
            <pc:sldMk cId="2582582729" sldId="478"/>
            <ac:spMk id="254" creationId="{9AD73851-A93F-D027-DC6E-B2485336840B}"/>
          </ac:spMkLst>
        </pc:spChg>
        <pc:spChg chg="mod">
          <ac:chgData name="Hassan Moddather" userId="84cd2103f36ef0dc" providerId="LiveId" clId="{1F512C73-164D-432C-B7E0-0E21BBFA1439}" dt="2023-04-13T17:10:02.363" v="378"/>
          <ac:spMkLst>
            <pc:docMk/>
            <pc:sldMk cId="2582582729" sldId="478"/>
            <ac:spMk id="255" creationId="{3C89E600-898E-961E-A8B0-5EB219FF9AB1}"/>
          </ac:spMkLst>
        </pc:spChg>
        <pc:spChg chg="mod">
          <ac:chgData name="Hassan Moddather" userId="84cd2103f36ef0dc" providerId="LiveId" clId="{1F512C73-164D-432C-B7E0-0E21BBFA1439}" dt="2023-04-13T17:10:02.363" v="378"/>
          <ac:spMkLst>
            <pc:docMk/>
            <pc:sldMk cId="2582582729" sldId="478"/>
            <ac:spMk id="256" creationId="{260A8D2A-B598-7DD0-8C9F-68A479E18203}"/>
          </ac:spMkLst>
        </pc:spChg>
        <pc:spChg chg="mod">
          <ac:chgData name="Hassan Moddather" userId="84cd2103f36ef0dc" providerId="LiveId" clId="{1F512C73-164D-432C-B7E0-0E21BBFA1439}" dt="2023-04-13T17:10:02.363" v="378"/>
          <ac:spMkLst>
            <pc:docMk/>
            <pc:sldMk cId="2582582729" sldId="478"/>
            <ac:spMk id="257" creationId="{41803581-7B11-BB7D-51CB-46CB65A12314}"/>
          </ac:spMkLst>
        </pc:spChg>
        <pc:spChg chg="mod">
          <ac:chgData name="Hassan Moddather" userId="84cd2103f36ef0dc" providerId="LiveId" clId="{1F512C73-164D-432C-B7E0-0E21BBFA1439}" dt="2023-04-13T17:10:02.363" v="378"/>
          <ac:spMkLst>
            <pc:docMk/>
            <pc:sldMk cId="2582582729" sldId="478"/>
            <ac:spMk id="258" creationId="{58EA85F3-0622-41B7-97EE-6EB38B3E3D69}"/>
          </ac:spMkLst>
        </pc:spChg>
        <pc:spChg chg="mod">
          <ac:chgData name="Hassan Moddather" userId="84cd2103f36ef0dc" providerId="LiveId" clId="{1F512C73-164D-432C-B7E0-0E21BBFA1439}" dt="2023-04-13T17:10:02.363" v="378"/>
          <ac:spMkLst>
            <pc:docMk/>
            <pc:sldMk cId="2582582729" sldId="478"/>
            <ac:spMk id="259" creationId="{B41CE4B4-6297-BC2C-1E0E-5CF4DA1F0AE2}"/>
          </ac:spMkLst>
        </pc:spChg>
        <pc:spChg chg="mod">
          <ac:chgData name="Hassan Moddather" userId="84cd2103f36ef0dc" providerId="LiveId" clId="{1F512C73-164D-432C-B7E0-0E21BBFA1439}" dt="2023-04-13T17:10:02.363" v="378"/>
          <ac:spMkLst>
            <pc:docMk/>
            <pc:sldMk cId="2582582729" sldId="478"/>
            <ac:spMk id="260" creationId="{1C21A867-1D51-9DB0-8762-84DE5C14F51B}"/>
          </ac:spMkLst>
        </pc:spChg>
        <pc:spChg chg="mod">
          <ac:chgData name="Hassan Moddather" userId="84cd2103f36ef0dc" providerId="LiveId" clId="{1F512C73-164D-432C-B7E0-0E21BBFA1439}" dt="2023-04-13T17:10:02.363" v="378"/>
          <ac:spMkLst>
            <pc:docMk/>
            <pc:sldMk cId="2582582729" sldId="478"/>
            <ac:spMk id="262" creationId="{388A61CC-1FB1-CEE9-0936-3A44BA346A31}"/>
          </ac:spMkLst>
        </pc:spChg>
        <pc:spChg chg="mod">
          <ac:chgData name="Hassan Moddather" userId="84cd2103f36ef0dc" providerId="LiveId" clId="{1F512C73-164D-432C-B7E0-0E21BBFA1439}" dt="2023-04-13T17:10:02.363" v="378"/>
          <ac:spMkLst>
            <pc:docMk/>
            <pc:sldMk cId="2582582729" sldId="478"/>
            <ac:spMk id="263" creationId="{33157A8F-CBEB-2684-3BD1-E441082E45A4}"/>
          </ac:spMkLst>
        </pc:spChg>
        <pc:spChg chg="mod">
          <ac:chgData name="Hassan Moddather" userId="84cd2103f36ef0dc" providerId="LiveId" clId="{1F512C73-164D-432C-B7E0-0E21BBFA1439}" dt="2023-04-13T17:10:02.363" v="378"/>
          <ac:spMkLst>
            <pc:docMk/>
            <pc:sldMk cId="2582582729" sldId="478"/>
            <ac:spMk id="264" creationId="{2D27AF94-C230-9012-00B5-72AF39DE9E9E}"/>
          </ac:spMkLst>
        </pc:spChg>
        <pc:spChg chg="mod">
          <ac:chgData name="Hassan Moddather" userId="84cd2103f36ef0dc" providerId="LiveId" clId="{1F512C73-164D-432C-B7E0-0E21BBFA1439}" dt="2023-04-13T17:10:02.363" v="378"/>
          <ac:spMkLst>
            <pc:docMk/>
            <pc:sldMk cId="2582582729" sldId="478"/>
            <ac:spMk id="265" creationId="{737B2517-1576-AD9C-8265-8AFAFE8F5F25}"/>
          </ac:spMkLst>
        </pc:spChg>
        <pc:spChg chg="mod">
          <ac:chgData name="Hassan Moddather" userId="84cd2103f36ef0dc" providerId="LiveId" clId="{1F512C73-164D-432C-B7E0-0E21BBFA1439}" dt="2023-04-13T17:10:02.363" v="378"/>
          <ac:spMkLst>
            <pc:docMk/>
            <pc:sldMk cId="2582582729" sldId="478"/>
            <ac:spMk id="266" creationId="{6A3B07A1-09B6-DF33-BCBB-2B54EBE9E808}"/>
          </ac:spMkLst>
        </pc:spChg>
        <pc:spChg chg="mod">
          <ac:chgData name="Hassan Moddather" userId="84cd2103f36ef0dc" providerId="LiveId" clId="{1F512C73-164D-432C-B7E0-0E21BBFA1439}" dt="2023-04-13T17:10:02.363" v="378"/>
          <ac:spMkLst>
            <pc:docMk/>
            <pc:sldMk cId="2582582729" sldId="478"/>
            <ac:spMk id="267" creationId="{EED85E87-E78F-6F2E-EDBC-EDD1094EE34E}"/>
          </ac:spMkLst>
        </pc:spChg>
        <pc:spChg chg="mod">
          <ac:chgData name="Hassan Moddather" userId="84cd2103f36ef0dc" providerId="LiveId" clId="{1F512C73-164D-432C-B7E0-0E21BBFA1439}" dt="2023-04-13T17:10:02.363" v="378"/>
          <ac:spMkLst>
            <pc:docMk/>
            <pc:sldMk cId="2582582729" sldId="478"/>
            <ac:spMk id="268" creationId="{A362046F-C9ED-3245-C5DC-93F95FE8CA35}"/>
          </ac:spMkLst>
        </pc:spChg>
        <pc:spChg chg="mod">
          <ac:chgData name="Hassan Moddather" userId="84cd2103f36ef0dc" providerId="LiveId" clId="{1F512C73-164D-432C-B7E0-0E21BBFA1439}" dt="2023-04-13T17:10:02.363" v="378"/>
          <ac:spMkLst>
            <pc:docMk/>
            <pc:sldMk cId="2582582729" sldId="478"/>
            <ac:spMk id="269" creationId="{90AE5F9B-75D7-00F5-69BC-15EDA75B9AF6}"/>
          </ac:spMkLst>
        </pc:spChg>
        <pc:spChg chg="mod">
          <ac:chgData name="Hassan Moddather" userId="84cd2103f36ef0dc" providerId="LiveId" clId="{1F512C73-164D-432C-B7E0-0E21BBFA1439}" dt="2023-04-13T17:10:02.363" v="378"/>
          <ac:spMkLst>
            <pc:docMk/>
            <pc:sldMk cId="2582582729" sldId="478"/>
            <ac:spMk id="271" creationId="{9605EBC0-C605-5EC1-975B-7535DB2C8E62}"/>
          </ac:spMkLst>
        </pc:spChg>
        <pc:spChg chg="mod">
          <ac:chgData name="Hassan Moddather" userId="84cd2103f36ef0dc" providerId="LiveId" clId="{1F512C73-164D-432C-B7E0-0E21BBFA1439}" dt="2023-04-13T17:10:02.363" v="378"/>
          <ac:spMkLst>
            <pc:docMk/>
            <pc:sldMk cId="2582582729" sldId="478"/>
            <ac:spMk id="272" creationId="{0F705A37-FBC9-F1C3-FCD8-C1D949697209}"/>
          </ac:spMkLst>
        </pc:spChg>
        <pc:spChg chg="mod">
          <ac:chgData name="Hassan Moddather" userId="84cd2103f36ef0dc" providerId="LiveId" clId="{1F512C73-164D-432C-B7E0-0E21BBFA1439}" dt="2023-04-13T17:10:02.363" v="378"/>
          <ac:spMkLst>
            <pc:docMk/>
            <pc:sldMk cId="2582582729" sldId="478"/>
            <ac:spMk id="273" creationId="{44127EB5-C03B-03E1-9F96-D7C564C882C6}"/>
          </ac:spMkLst>
        </pc:spChg>
        <pc:spChg chg="mod">
          <ac:chgData name="Hassan Moddather" userId="84cd2103f36ef0dc" providerId="LiveId" clId="{1F512C73-164D-432C-B7E0-0E21BBFA1439}" dt="2023-04-13T17:10:02.363" v="378"/>
          <ac:spMkLst>
            <pc:docMk/>
            <pc:sldMk cId="2582582729" sldId="478"/>
            <ac:spMk id="274" creationId="{CAC1904D-9A49-CE0D-9227-4F3307D8AA53}"/>
          </ac:spMkLst>
        </pc:spChg>
        <pc:spChg chg="mod">
          <ac:chgData name="Hassan Moddather" userId="84cd2103f36ef0dc" providerId="LiveId" clId="{1F512C73-164D-432C-B7E0-0E21BBFA1439}" dt="2023-04-13T17:10:02.363" v="378"/>
          <ac:spMkLst>
            <pc:docMk/>
            <pc:sldMk cId="2582582729" sldId="478"/>
            <ac:spMk id="275" creationId="{44E9B248-BABE-2993-7C8D-3183190A993A}"/>
          </ac:spMkLst>
        </pc:spChg>
        <pc:spChg chg="mod">
          <ac:chgData name="Hassan Moddather" userId="84cd2103f36ef0dc" providerId="LiveId" clId="{1F512C73-164D-432C-B7E0-0E21BBFA1439}" dt="2023-04-13T17:10:02.363" v="378"/>
          <ac:spMkLst>
            <pc:docMk/>
            <pc:sldMk cId="2582582729" sldId="478"/>
            <ac:spMk id="276" creationId="{96A3A7AB-167F-94DE-F4CD-E2453F3EA857}"/>
          </ac:spMkLst>
        </pc:spChg>
        <pc:spChg chg="mod">
          <ac:chgData name="Hassan Moddather" userId="84cd2103f36ef0dc" providerId="LiveId" clId="{1F512C73-164D-432C-B7E0-0E21BBFA1439}" dt="2023-04-13T17:10:02.363" v="378"/>
          <ac:spMkLst>
            <pc:docMk/>
            <pc:sldMk cId="2582582729" sldId="478"/>
            <ac:spMk id="277" creationId="{5AD870CC-4B89-F6A7-C658-06FD7BDFA717}"/>
          </ac:spMkLst>
        </pc:spChg>
        <pc:spChg chg="mod">
          <ac:chgData name="Hassan Moddather" userId="84cd2103f36ef0dc" providerId="LiveId" clId="{1F512C73-164D-432C-B7E0-0E21BBFA1439}" dt="2023-04-13T17:10:02.363" v="378"/>
          <ac:spMkLst>
            <pc:docMk/>
            <pc:sldMk cId="2582582729" sldId="478"/>
            <ac:spMk id="278" creationId="{05A85A2D-ED52-1CF0-F88C-FB769A74087E}"/>
          </ac:spMkLst>
        </pc:spChg>
        <pc:spChg chg="mod">
          <ac:chgData name="Hassan Moddather" userId="84cd2103f36ef0dc" providerId="LiveId" clId="{1F512C73-164D-432C-B7E0-0E21BBFA1439}" dt="2023-04-13T17:10:02.363" v="378"/>
          <ac:spMkLst>
            <pc:docMk/>
            <pc:sldMk cId="2582582729" sldId="478"/>
            <ac:spMk id="279" creationId="{202CFE1B-E7A9-72B2-0B49-4B7DB3BE98DE}"/>
          </ac:spMkLst>
        </pc:spChg>
        <pc:spChg chg="mod">
          <ac:chgData name="Hassan Moddather" userId="84cd2103f36ef0dc" providerId="LiveId" clId="{1F512C73-164D-432C-B7E0-0E21BBFA1439}" dt="2023-04-13T17:10:02.363" v="378"/>
          <ac:spMkLst>
            <pc:docMk/>
            <pc:sldMk cId="2582582729" sldId="478"/>
            <ac:spMk id="280" creationId="{5F753936-30B9-40E3-A53B-155E79B8D674}"/>
          </ac:spMkLst>
        </pc:spChg>
        <pc:spChg chg="mod">
          <ac:chgData name="Hassan Moddather" userId="84cd2103f36ef0dc" providerId="LiveId" clId="{1F512C73-164D-432C-B7E0-0E21BBFA1439}" dt="2023-04-13T17:10:02.363" v="378"/>
          <ac:spMkLst>
            <pc:docMk/>
            <pc:sldMk cId="2582582729" sldId="478"/>
            <ac:spMk id="281" creationId="{11EE580A-8DA5-125F-4B96-2C53FC3DE984}"/>
          </ac:spMkLst>
        </pc:spChg>
        <pc:spChg chg="mod">
          <ac:chgData name="Hassan Moddather" userId="84cd2103f36ef0dc" providerId="LiveId" clId="{1F512C73-164D-432C-B7E0-0E21BBFA1439}" dt="2023-04-13T17:10:02.363" v="378"/>
          <ac:spMkLst>
            <pc:docMk/>
            <pc:sldMk cId="2582582729" sldId="478"/>
            <ac:spMk id="283" creationId="{8CF43AF3-B824-2135-DF1C-8A7D713A057E}"/>
          </ac:spMkLst>
        </pc:spChg>
        <pc:spChg chg="mod">
          <ac:chgData name="Hassan Moddather" userId="84cd2103f36ef0dc" providerId="LiveId" clId="{1F512C73-164D-432C-B7E0-0E21BBFA1439}" dt="2023-04-13T17:10:02.363" v="378"/>
          <ac:spMkLst>
            <pc:docMk/>
            <pc:sldMk cId="2582582729" sldId="478"/>
            <ac:spMk id="284" creationId="{CC163F9C-848B-28F6-FE4F-951D9A030823}"/>
          </ac:spMkLst>
        </pc:spChg>
        <pc:spChg chg="mod">
          <ac:chgData name="Hassan Moddather" userId="84cd2103f36ef0dc" providerId="LiveId" clId="{1F512C73-164D-432C-B7E0-0E21BBFA1439}" dt="2023-04-13T17:10:02.363" v="378"/>
          <ac:spMkLst>
            <pc:docMk/>
            <pc:sldMk cId="2582582729" sldId="478"/>
            <ac:spMk id="286" creationId="{91EFA908-C031-A0A7-7808-CB6F9F18920A}"/>
          </ac:spMkLst>
        </pc:spChg>
        <pc:spChg chg="mod">
          <ac:chgData name="Hassan Moddather" userId="84cd2103f36ef0dc" providerId="LiveId" clId="{1F512C73-164D-432C-B7E0-0E21BBFA1439}" dt="2023-04-13T17:10:02.363" v="378"/>
          <ac:spMkLst>
            <pc:docMk/>
            <pc:sldMk cId="2582582729" sldId="478"/>
            <ac:spMk id="287" creationId="{7DCDCBC1-4B19-CF21-4856-E21FD32E47E5}"/>
          </ac:spMkLst>
        </pc:spChg>
        <pc:spChg chg="mod">
          <ac:chgData name="Hassan Moddather" userId="84cd2103f36ef0dc" providerId="LiveId" clId="{1F512C73-164D-432C-B7E0-0E21BBFA1439}" dt="2023-04-13T17:10:02.363" v="378"/>
          <ac:spMkLst>
            <pc:docMk/>
            <pc:sldMk cId="2582582729" sldId="478"/>
            <ac:spMk id="288" creationId="{1C7A0175-E9F5-6265-B9D8-5D9AC883DBBE}"/>
          </ac:spMkLst>
        </pc:spChg>
        <pc:spChg chg="mod">
          <ac:chgData name="Hassan Moddather" userId="84cd2103f36ef0dc" providerId="LiveId" clId="{1F512C73-164D-432C-B7E0-0E21BBFA1439}" dt="2023-04-13T17:10:02.363" v="378"/>
          <ac:spMkLst>
            <pc:docMk/>
            <pc:sldMk cId="2582582729" sldId="478"/>
            <ac:spMk id="289" creationId="{72DE78CE-5C5E-39AA-8D6B-70272C3C8D1B}"/>
          </ac:spMkLst>
        </pc:spChg>
        <pc:spChg chg="mod">
          <ac:chgData name="Hassan Moddather" userId="84cd2103f36ef0dc" providerId="LiveId" clId="{1F512C73-164D-432C-B7E0-0E21BBFA1439}" dt="2023-04-13T17:10:02.363" v="378"/>
          <ac:spMkLst>
            <pc:docMk/>
            <pc:sldMk cId="2582582729" sldId="478"/>
            <ac:spMk id="291" creationId="{D511503A-08D5-DFE4-4029-BDDC99C67A86}"/>
          </ac:spMkLst>
        </pc:spChg>
        <pc:spChg chg="mod">
          <ac:chgData name="Hassan Moddather" userId="84cd2103f36ef0dc" providerId="LiveId" clId="{1F512C73-164D-432C-B7E0-0E21BBFA1439}" dt="2023-04-13T17:10:02.363" v="378"/>
          <ac:spMkLst>
            <pc:docMk/>
            <pc:sldMk cId="2582582729" sldId="478"/>
            <ac:spMk id="292" creationId="{26646790-AD9E-7D7A-50E1-4F641D9AC716}"/>
          </ac:spMkLst>
        </pc:spChg>
        <pc:spChg chg="mod">
          <ac:chgData name="Hassan Moddather" userId="84cd2103f36ef0dc" providerId="LiveId" clId="{1F512C73-164D-432C-B7E0-0E21BBFA1439}" dt="2023-04-13T17:10:02.363" v="378"/>
          <ac:spMkLst>
            <pc:docMk/>
            <pc:sldMk cId="2582582729" sldId="478"/>
            <ac:spMk id="293" creationId="{1E3393B7-C99A-FF74-92A5-52A7C764AF41}"/>
          </ac:spMkLst>
        </pc:spChg>
        <pc:spChg chg="mod">
          <ac:chgData name="Hassan Moddather" userId="84cd2103f36ef0dc" providerId="LiveId" clId="{1F512C73-164D-432C-B7E0-0E21BBFA1439}" dt="2023-04-13T17:10:02.363" v="378"/>
          <ac:spMkLst>
            <pc:docMk/>
            <pc:sldMk cId="2582582729" sldId="478"/>
            <ac:spMk id="294" creationId="{FBAABCE7-024E-A0BF-F716-1FAA4C5DA18F}"/>
          </ac:spMkLst>
        </pc:spChg>
        <pc:spChg chg="mod">
          <ac:chgData name="Hassan Moddather" userId="84cd2103f36ef0dc" providerId="LiveId" clId="{1F512C73-164D-432C-B7E0-0E21BBFA1439}" dt="2023-04-13T17:10:02.363" v="378"/>
          <ac:spMkLst>
            <pc:docMk/>
            <pc:sldMk cId="2582582729" sldId="478"/>
            <ac:spMk id="295" creationId="{0D1CB3AD-31C4-D1BE-E6D0-E09C5CDB748C}"/>
          </ac:spMkLst>
        </pc:spChg>
        <pc:spChg chg="mod">
          <ac:chgData name="Hassan Moddather" userId="84cd2103f36ef0dc" providerId="LiveId" clId="{1F512C73-164D-432C-B7E0-0E21BBFA1439}" dt="2023-04-13T17:10:02.363" v="378"/>
          <ac:spMkLst>
            <pc:docMk/>
            <pc:sldMk cId="2582582729" sldId="478"/>
            <ac:spMk id="297" creationId="{E41C174F-78CD-C93C-E5E5-58D1A41C0140}"/>
          </ac:spMkLst>
        </pc:spChg>
        <pc:spChg chg="mod">
          <ac:chgData name="Hassan Moddather" userId="84cd2103f36ef0dc" providerId="LiveId" clId="{1F512C73-164D-432C-B7E0-0E21BBFA1439}" dt="2023-04-13T17:10:02.363" v="378"/>
          <ac:spMkLst>
            <pc:docMk/>
            <pc:sldMk cId="2582582729" sldId="478"/>
            <ac:spMk id="298" creationId="{2BD034F2-6619-917B-170C-7C5A43E04F08}"/>
          </ac:spMkLst>
        </pc:spChg>
        <pc:spChg chg="mod">
          <ac:chgData name="Hassan Moddather" userId="84cd2103f36ef0dc" providerId="LiveId" clId="{1F512C73-164D-432C-B7E0-0E21BBFA1439}" dt="2023-04-13T17:10:02.363" v="378"/>
          <ac:spMkLst>
            <pc:docMk/>
            <pc:sldMk cId="2582582729" sldId="478"/>
            <ac:spMk id="299" creationId="{DFA0ADB8-4C20-4A24-75B6-1E4AA1E3E293}"/>
          </ac:spMkLst>
        </pc:spChg>
        <pc:spChg chg="mod">
          <ac:chgData name="Hassan Moddather" userId="84cd2103f36ef0dc" providerId="LiveId" clId="{1F512C73-164D-432C-B7E0-0E21BBFA1439}" dt="2023-04-13T17:10:02.363" v="378"/>
          <ac:spMkLst>
            <pc:docMk/>
            <pc:sldMk cId="2582582729" sldId="478"/>
            <ac:spMk id="300" creationId="{DC846159-9CE6-2C54-7CCE-D288137FC3F3}"/>
          </ac:spMkLst>
        </pc:spChg>
        <pc:spChg chg="mod">
          <ac:chgData name="Hassan Moddather" userId="84cd2103f36ef0dc" providerId="LiveId" clId="{1F512C73-164D-432C-B7E0-0E21BBFA1439}" dt="2023-04-13T17:10:02.363" v="378"/>
          <ac:spMkLst>
            <pc:docMk/>
            <pc:sldMk cId="2582582729" sldId="478"/>
            <ac:spMk id="302" creationId="{121F929C-6439-0FFC-16E2-94A1214B952B}"/>
          </ac:spMkLst>
        </pc:spChg>
        <pc:spChg chg="mod">
          <ac:chgData name="Hassan Moddather" userId="84cd2103f36ef0dc" providerId="LiveId" clId="{1F512C73-164D-432C-B7E0-0E21BBFA1439}" dt="2023-04-13T17:10:02.363" v="378"/>
          <ac:spMkLst>
            <pc:docMk/>
            <pc:sldMk cId="2582582729" sldId="478"/>
            <ac:spMk id="303" creationId="{E25E634A-3649-1336-FE99-645DB86FD997}"/>
          </ac:spMkLst>
        </pc:spChg>
        <pc:spChg chg="mod">
          <ac:chgData name="Hassan Moddather" userId="84cd2103f36ef0dc" providerId="LiveId" clId="{1F512C73-164D-432C-B7E0-0E21BBFA1439}" dt="2023-04-13T17:10:02.363" v="378"/>
          <ac:spMkLst>
            <pc:docMk/>
            <pc:sldMk cId="2582582729" sldId="478"/>
            <ac:spMk id="304" creationId="{C081E9B5-2284-7CF9-574B-FB5EF853A74E}"/>
          </ac:spMkLst>
        </pc:spChg>
        <pc:spChg chg="mod">
          <ac:chgData name="Hassan Moddather" userId="84cd2103f36ef0dc" providerId="LiveId" clId="{1F512C73-164D-432C-B7E0-0E21BBFA1439}" dt="2023-04-13T17:10:02.363" v="378"/>
          <ac:spMkLst>
            <pc:docMk/>
            <pc:sldMk cId="2582582729" sldId="478"/>
            <ac:spMk id="305" creationId="{E946220C-46C0-89BD-4364-F3BBE78B9442}"/>
          </ac:spMkLst>
        </pc:spChg>
        <pc:spChg chg="mod">
          <ac:chgData name="Hassan Moddather" userId="84cd2103f36ef0dc" providerId="LiveId" clId="{1F512C73-164D-432C-B7E0-0E21BBFA1439}" dt="2023-04-13T17:10:02.363" v="378"/>
          <ac:spMkLst>
            <pc:docMk/>
            <pc:sldMk cId="2582582729" sldId="478"/>
            <ac:spMk id="306" creationId="{2EECCC26-71FE-4FBE-4194-D959410C5014}"/>
          </ac:spMkLst>
        </pc:spChg>
        <pc:spChg chg="mod">
          <ac:chgData name="Hassan Moddather" userId="84cd2103f36ef0dc" providerId="LiveId" clId="{1F512C73-164D-432C-B7E0-0E21BBFA1439}" dt="2023-04-13T17:10:02.363" v="378"/>
          <ac:spMkLst>
            <pc:docMk/>
            <pc:sldMk cId="2582582729" sldId="478"/>
            <ac:spMk id="308" creationId="{9FA81E14-5755-873C-89ED-57FBFE314C03}"/>
          </ac:spMkLst>
        </pc:spChg>
        <pc:spChg chg="mod">
          <ac:chgData name="Hassan Moddather" userId="84cd2103f36ef0dc" providerId="LiveId" clId="{1F512C73-164D-432C-B7E0-0E21BBFA1439}" dt="2023-04-13T17:10:02.363" v="378"/>
          <ac:spMkLst>
            <pc:docMk/>
            <pc:sldMk cId="2582582729" sldId="478"/>
            <ac:spMk id="309" creationId="{F6AC1CE1-4BE8-DD7B-6E77-78B6B5462385}"/>
          </ac:spMkLst>
        </pc:spChg>
        <pc:spChg chg="mod">
          <ac:chgData name="Hassan Moddather" userId="84cd2103f36ef0dc" providerId="LiveId" clId="{1F512C73-164D-432C-B7E0-0E21BBFA1439}" dt="2023-04-13T17:10:02.363" v="378"/>
          <ac:spMkLst>
            <pc:docMk/>
            <pc:sldMk cId="2582582729" sldId="478"/>
            <ac:spMk id="310" creationId="{843A2805-98E4-DAEB-F281-DDA7AC043B13}"/>
          </ac:spMkLst>
        </pc:spChg>
        <pc:spChg chg="mod">
          <ac:chgData name="Hassan Moddather" userId="84cd2103f36ef0dc" providerId="LiveId" clId="{1F512C73-164D-432C-B7E0-0E21BBFA1439}" dt="2023-04-13T17:10:02.363" v="378"/>
          <ac:spMkLst>
            <pc:docMk/>
            <pc:sldMk cId="2582582729" sldId="478"/>
            <ac:spMk id="311" creationId="{0DD843A1-4576-BE23-A057-514D8B12443C}"/>
          </ac:spMkLst>
        </pc:spChg>
        <pc:spChg chg="mod">
          <ac:chgData name="Hassan Moddather" userId="84cd2103f36ef0dc" providerId="LiveId" clId="{1F512C73-164D-432C-B7E0-0E21BBFA1439}" dt="2023-04-13T17:10:02.363" v="378"/>
          <ac:spMkLst>
            <pc:docMk/>
            <pc:sldMk cId="2582582729" sldId="478"/>
            <ac:spMk id="312" creationId="{D0F6317E-5A28-EDE7-6727-98BD76A8AC2C}"/>
          </ac:spMkLst>
        </pc:spChg>
        <pc:spChg chg="mod">
          <ac:chgData name="Hassan Moddather" userId="84cd2103f36ef0dc" providerId="LiveId" clId="{1F512C73-164D-432C-B7E0-0E21BBFA1439}" dt="2023-04-13T17:10:02.363" v="378"/>
          <ac:spMkLst>
            <pc:docMk/>
            <pc:sldMk cId="2582582729" sldId="478"/>
            <ac:spMk id="314" creationId="{E90DF495-476D-30E2-8F8F-4F30C6FEEA3B}"/>
          </ac:spMkLst>
        </pc:spChg>
        <pc:spChg chg="mod">
          <ac:chgData name="Hassan Moddather" userId="84cd2103f36ef0dc" providerId="LiveId" clId="{1F512C73-164D-432C-B7E0-0E21BBFA1439}" dt="2023-04-13T17:10:02.363" v="378"/>
          <ac:spMkLst>
            <pc:docMk/>
            <pc:sldMk cId="2582582729" sldId="478"/>
            <ac:spMk id="315" creationId="{08C328CF-DDAF-15DA-EC3B-D3142DB58F89}"/>
          </ac:spMkLst>
        </pc:spChg>
        <pc:spChg chg="mod">
          <ac:chgData name="Hassan Moddather" userId="84cd2103f36ef0dc" providerId="LiveId" clId="{1F512C73-164D-432C-B7E0-0E21BBFA1439}" dt="2023-04-13T17:10:02.363" v="378"/>
          <ac:spMkLst>
            <pc:docMk/>
            <pc:sldMk cId="2582582729" sldId="478"/>
            <ac:spMk id="316" creationId="{F4AB3BB7-8E3A-BAE3-52AE-B564C90F14B7}"/>
          </ac:spMkLst>
        </pc:spChg>
        <pc:spChg chg="mod">
          <ac:chgData name="Hassan Moddather" userId="84cd2103f36ef0dc" providerId="LiveId" clId="{1F512C73-164D-432C-B7E0-0E21BBFA1439}" dt="2023-04-13T17:10:02.363" v="378"/>
          <ac:spMkLst>
            <pc:docMk/>
            <pc:sldMk cId="2582582729" sldId="478"/>
            <ac:spMk id="317" creationId="{E3063251-18E3-041E-4F2F-317F13A4FD47}"/>
          </ac:spMkLst>
        </pc:spChg>
        <pc:spChg chg="mod">
          <ac:chgData name="Hassan Moddather" userId="84cd2103f36ef0dc" providerId="LiveId" clId="{1F512C73-164D-432C-B7E0-0E21BBFA1439}" dt="2023-04-13T17:10:02.363" v="378"/>
          <ac:spMkLst>
            <pc:docMk/>
            <pc:sldMk cId="2582582729" sldId="478"/>
            <ac:spMk id="319" creationId="{B68B3BD1-68D1-1F78-1B8D-1D3E7F9DE070}"/>
          </ac:spMkLst>
        </pc:spChg>
        <pc:spChg chg="mod">
          <ac:chgData name="Hassan Moddather" userId="84cd2103f36ef0dc" providerId="LiveId" clId="{1F512C73-164D-432C-B7E0-0E21BBFA1439}" dt="2023-04-13T17:10:02.363" v="378"/>
          <ac:spMkLst>
            <pc:docMk/>
            <pc:sldMk cId="2582582729" sldId="478"/>
            <ac:spMk id="320" creationId="{694F0B70-B68F-778F-5310-5F532B2DCBE9}"/>
          </ac:spMkLst>
        </pc:spChg>
        <pc:spChg chg="mod">
          <ac:chgData name="Hassan Moddather" userId="84cd2103f36ef0dc" providerId="LiveId" clId="{1F512C73-164D-432C-B7E0-0E21BBFA1439}" dt="2023-04-13T17:10:02.363" v="378"/>
          <ac:spMkLst>
            <pc:docMk/>
            <pc:sldMk cId="2582582729" sldId="478"/>
            <ac:spMk id="321" creationId="{44A07412-2966-7AFE-7998-AB20A0593735}"/>
          </ac:spMkLst>
        </pc:spChg>
        <pc:spChg chg="mod">
          <ac:chgData name="Hassan Moddather" userId="84cd2103f36ef0dc" providerId="LiveId" clId="{1F512C73-164D-432C-B7E0-0E21BBFA1439}" dt="2023-04-13T17:10:02.363" v="378"/>
          <ac:spMkLst>
            <pc:docMk/>
            <pc:sldMk cId="2582582729" sldId="478"/>
            <ac:spMk id="322" creationId="{2DE54482-2D69-8986-8372-39C8BEFE6003}"/>
          </ac:spMkLst>
        </pc:spChg>
        <pc:spChg chg="mod">
          <ac:chgData name="Hassan Moddather" userId="84cd2103f36ef0dc" providerId="LiveId" clId="{1F512C73-164D-432C-B7E0-0E21BBFA1439}" dt="2023-04-13T17:10:02.363" v="378"/>
          <ac:spMkLst>
            <pc:docMk/>
            <pc:sldMk cId="2582582729" sldId="478"/>
            <ac:spMk id="323" creationId="{301EA651-5F31-8A0D-B86C-0E5149F6FDC5}"/>
          </ac:spMkLst>
        </pc:spChg>
        <pc:spChg chg="mod">
          <ac:chgData name="Hassan Moddather" userId="84cd2103f36ef0dc" providerId="LiveId" clId="{1F512C73-164D-432C-B7E0-0E21BBFA1439}" dt="2023-04-13T17:10:02.363" v="378"/>
          <ac:spMkLst>
            <pc:docMk/>
            <pc:sldMk cId="2582582729" sldId="478"/>
            <ac:spMk id="324" creationId="{AF19F9F8-85E3-9011-C03D-C73A9C1ECC88}"/>
          </ac:spMkLst>
        </pc:spChg>
        <pc:spChg chg="mod">
          <ac:chgData name="Hassan Moddather" userId="84cd2103f36ef0dc" providerId="LiveId" clId="{1F512C73-164D-432C-B7E0-0E21BBFA1439}" dt="2023-04-13T17:10:02.363" v="378"/>
          <ac:spMkLst>
            <pc:docMk/>
            <pc:sldMk cId="2582582729" sldId="478"/>
            <ac:spMk id="325" creationId="{AD65B627-E7ED-A540-1B61-7415AF1AC148}"/>
          </ac:spMkLst>
        </pc:spChg>
        <pc:spChg chg="mod">
          <ac:chgData name="Hassan Moddather" userId="84cd2103f36ef0dc" providerId="LiveId" clId="{1F512C73-164D-432C-B7E0-0E21BBFA1439}" dt="2023-04-13T17:10:02.363" v="378"/>
          <ac:spMkLst>
            <pc:docMk/>
            <pc:sldMk cId="2582582729" sldId="478"/>
            <ac:spMk id="327" creationId="{4F83448D-8EE1-A4A1-E953-1F7834F79998}"/>
          </ac:spMkLst>
        </pc:spChg>
        <pc:spChg chg="mod">
          <ac:chgData name="Hassan Moddather" userId="84cd2103f36ef0dc" providerId="LiveId" clId="{1F512C73-164D-432C-B7E0-0E21BBFA1439}" dt="2023-04-13T17:10:02.363" v="378"/>
          <ac:spMkLst>
            <pc:docMk/>
            <pc:sldMk cId="2582582729" sldId="478"/>
            <ac:spMk id="328" creationId="{74CB5B43-42E8-41ED-E336-E76777C6C87A}"/>
          </ac:spMkLst>
        </pc:spChg>
        <pc:spChg chg="mod">
          <ac:chgData name="Hassan Moddather" userId="84cd2103f36ef0dc" providerId="LiveId" clId="{1F512C73-164D-432C-B7E0-0E21BBFA1439}" dt="2023-04-13T17:10:02.363" v="378"/>
          <ac:spMkLst>
            <pc:docMk/>
            <pc:sldMk cId="2582582729" sldId="478"/>
            <ac:spMk id="329" creationId="{E460C885-A2D5-37ED-FAC6-750B11AB7745}"/>
          </ac:spMkLst>
        </pc:spChg>
        <pc:spChg chg="mod">
          <ac:chgData name="Hassan Moddather" userId="84cd2103f36ef0dc" providerId="LiveId" clId="{1F512C73-164D-432C-B7E0-0E21BBFA1439}" dt="2023-04-13T17:10:02.363" v="378"/>
          <ac:spMkLst>
            <pc:docMk/>
            <pc:sldMk cId="2582582729" sldId="478"/>
            <ac:spMk id="331" creationId="{FC91D218-6288-50C4-F238-95511F6F08C2}"/>
          </ac:spMkLst>
        </pc:spChg>
        <pc:spChg chg="mod">
          <ac:chgData name="Hassan Moddather" userId="84cd2103f36ef0dc" providerId="LiveId" clId="{1F512C73-164D-432C-B7E0-0E21BBFA1439}" dt="2023-04-13T17:10:02.363" v="378"/>
          <ac:spMkLst>
            <pc:docMk/>
            <pc:sldMk cId="2582582729" sldId="478"/>
            <ac:spMk id="332" creationId="{9DFF679F-E701-F64B-E91E-D9D5448089CD}"/>
          </ac:spMkLst>
        </pc:spChg>
        <pc:spChg chg="mod">
          <ac:chgData name="Hassan Moddather" userId="84cd2103f36ef0dc" providerId="LiveId" clId="{1F512C73-164D-432C-B7E0-0E21BBFA1439}" dt="2023-04-13T17:10:02.363" v="378"/>
          <ac:spMkLst>
            <pc:docMk/>
            <pc:sldMk cId="2582582729" sldId="478"/>
            <ac:spMk id="333" creationId="{E9B4EBD1-29F0-316E-153A-FB00D4479BBC}"/>
          </ac:spMkLst>
        </pc:spChg>
        <pc:spChg chg="mod">
          <ac:chgData name="Hassan Moddather" userId="84cd2103f36ef0dc" providerId="LiveId" clId="{1F512C73-164D-432C-B7E0-0E21BBFA1439}" dt="2023-04-13T17:10:02.363" v="378"/>
          <ac:spMkLst>
            <pc:docMk/>
            <pc:sldMk cId="2582582729" sldId="478"/>
            <ac:spMk id="334" creationId="{353F39D9-FE07-FE33-8B85-1C213F607066}"/>
          </ac:spMkLst>
        </pc:spChg>
        <pc:spChg chg="mod">
          <ac:chgData name="Hassan Moddather" userId="84cd2103f36ef0dc" providerId="LiveId" clId="{1F512C73-164D-432C-B7E0-0E21BBFA1439}" dt="2023-04-13T17:10:02.363" v="378"/>
          <ac:spMkLst>
            <pc:docMk/>
            <pc:sldMk cId="2582582729" sldId="478"/>
            <ac:spMk id="335" creationId="{B48131C2-CD02-F54F-73AA-7FD133C2EDE7}"/>
          </ac:spMkLst>
        </pc:spChg>
        <pc:spChg chg="mod">
          <ac:chgData name="Hassan Moddather" userId="84cd2103f36ef0dc" providerId="LiveId" clId="{1F512C73-164D-432C-B7E0-0E21BBFA1439}" dt="2023-04-13T17:10:02.363" v="378"/>
          <ac:spMkLst>
            <pc:docMk/>
            <pc:sldMk cId="2582582729" sldId="478"/>
            <ac:spMk id="336" creationId="{D729DA47-99DE-23DC-0B63-8605403A86FE}"/>
          </ac:spMkLst>
        </pc:spChg>
        <pc:spChg chg="mod">
          <ac:chgData name="Hassan Moddather" userId="84cd2103f36ef0dc" providerId="LiveId" clId="{1F512C73-164D-432C-B7E0-0E21BBFA1439}" dt="2023-04-13T17:10:02.363" v="378"/>
          <ac:spMkLst>
            <pc:docMk/>
            <pc:sldMk cId="2582582729" sldId="478"/>
            <ac:spMk id="337" creationId="{07C6A09A-C754-9903-2A55-13E41AF7C92B}"/>
          </ac:spMkLst>
        </pc:spChg>
        <pc:spChg chg="mod">
          <ac:chgData name="Hassan Moddather" userId="84cd2103f36ef0dc" providerId="LiveId" clId="{1F512C73-164D-432C-B7E0-0E21BBFA1439}" dt="2023-04-13T17:10:02.363" v="378"/>
          <ac:spMkLst>
            <pc:docMk/>
            <pc:sldMk cId="2582582729" sldId="478"/>
            <ac:spMk id="338" creationId="{AFA086BF-BD2F-99FA-6569-EFF5BA6B900B}"/>
          </ac:spMkLst>
        </pc:spChg>
        <pc:spChg chg="mod">
          <ac:chgData name="Hassan Moddather" userId="84cd2103f36ef0dc" providerId="LiveId" clId="{1F512C73-164D-432C-B7E0-0E21BBFA1439}" dt="2023-04-13T17:10:02.363" v="378"/>
          <ac:spMkLst>
            <pc:docMk/>
            <pc:sldMk cId="2582582729" sldId="478"/>
            <ac:spMk id="340" creationId="{B91FE73B-97F5-990F-BE8E-83E398F9E821}"/>
          </ac:spMkLst>
        </pc:spChg>
        <pc:spChg chg="mod">
          <ac:chgData name="Hassan Moddather" userId="84cd2103f36ef0dc" providerId="LiveId" clId="{1F512C73-164D-432C-B7E0-0E21BBFA1439}" dt="2023-04-13T17:10:02.363" v="378"/>
          <ac:spMkLst>
            <pc:docMk/>
            <pc:sldMk cId="2582582729" sldId="478"/>
            <ac:spMk id="341" creationId="{95034CA8-6160-2A05-1D98-56B02F445142}"/>
          </ac:spMkLst>
        </pc:spChg>
        <pc:spChg chg="mod">
          <ac:chgData name="Hassan Moddather" userId="84cd2103f36ef0dc" providerId="LiveId" clId="{1F512C73-164D-432C-B7E0-0E21BBFA1439}" dt="2023-04-13T17:10:02.363" v="378"/>
          <ac:spMkLst>
            <pc:docMk/>
            <pc:sldMk cId="2582582729" sldId="478"/>
            <ac:spMk id="342" creationId="{41C10B15-4CDA-1CF0-404A-21F40A6B32FD}"/>
          </ac:spMkLst>
        </pc:spChg>
        <pc:spChg chg="mod">
          <ac:chgData name="Hassan Moddather" userId="84cd2103f36ef0dc" providerId="LiveId" clId="{1F512C73-164D-432C-B7E0-0E21BBFA1439}" dt="2023-04-13T17:10:02.363" v="378"/>
          <ac:spMkLst>
            <pc:docMk/>
            <pc:sldMk cId="2582582729" sldId="478"/>
            <ac:spMk id="343" creationId="{C5757621-40BF-8CCF-9D83-DF27A7937C1C}"/>
          </ac:spMkLst>
        </pc:spChg>
        <pc:spChg chg="mod">
          <ac:chgData name="Hassan Moddather" userId="84cd2103f36ef0dc" providerId="LiveId" clId="{1F512C73-164D-432C-B7E0-0E21BBFA1439}" dt="2023-04-13T17:10:02.363" v="378"/>
          <ac:spMkLst>
            <pc:docMk/>
            <pc:sldMk cId="2582582729" sldId="478"/>
            <ac:spMk id="345" creationId="{5BB10E91-BE38-7EB9-FE55-AE229830AF34}"/>
          </ac:spMkLst>
        </pc:spChg>
        <pc:spChg chg="mod">
          <ac:chgData name="Hassan Moddather" userId="84cd2103f36ef0dc" providerId="LiveId" clId="{1F512C73-164D-432C-B7E0-0E21BBFA1439}" dt="2023-04-13T17:10:02.363" v="378"/>
          <ac:spMkLst>
            <pc:docMk/>
            <pc:sldMk cId="2582582729" sldId="478"/>
            <ac:spMk id="346" creationId="{7EF666F6-2908-B7CE-AF5A-01575362628E}"/>
          </ac:spMkLst>
        </pc:spChg>
        <pc:spChg chg="mod">
          <ac:chgData name="Hassan Moddather" userId="84cd2103f36ef0dc" providerId="LiveId" clId="{1F512C73-164D-432C-B7E0-0E21BBFA1439}" dt="2023-04-13T17:10:02.363" v="378"/>
          <ac:spMkLst>
            <pc:docMk/>
            <pc:sldMk cId="2582582729" sldId="478"/>
            <ac:spMk id="348" creationId="{7D24133E-841F-D51F-D3EC-6444D234F45A}"/>
          </ac:spMkLst>
        </pc:spChg>
        <pc:spChg chg="mod">
          <ac:chgData name="Hassan Moddather" userId="84cd2103f36ef0dc" providerId="LiveId" clId="{1F512C73-164D-432C-B7E0-0E21BBFA1439}" dt="2023-04-13T17:10:02.363" v="378"/>
          <ac:spMkLst>
            <pc:docMk/>
            <pc:sldMk cId="2582582729" sldId="478"/>
            <ac:spMk id="349" creationId="{9FCAB50C-0DA3-F92D-694C-AE9B69B51C3C}"/>
          </ac:spMkLst>
        </pc:spChg>
        <pc:spChg chg="mod">
          <ac:chgData name="Hassan Moddather" userId="84cd2103f36ef0dc" providerId="LiveId" clId="{1F512C73-164D-432C-B7E0-0E21BBFA1439}" dt="2023-04-13T17:10:02.363" v="378"/>
          <ac:spMkLst>
            <pc:docMk/>
            <pc:sldMk cId="2582582729" sldId="478"/>
            <ac:spMk id="350" creationId="{25766B7E-8A77-E5DB-6CA2-7E41F78CAF4A}"/>
          </ac:spMkLst>
        </pc:spChg>
        <pc:spChg chg="mod">
          <ac:chgData name="Hassan Moddather" userId="84cd2103f36ef0dc" providerId="LiveId" clId="{1F512C73-164D-432C-B7E0-0E21BBFA1439}" dt="2023-04-13T17:10:02.363" v="378"/>
          <ac:spMkLst>
            <pc:docMk/>
            <pc:sldMk cId="2582582729" sldId="478"/>
            <ac:spMk id="352" creationId="{787BC765-1F9A-083D-8775-00B19DD55DB7}"/>
          </ac:spMkLst>
        </pc:spChg>
        <pc:spChg chg="mod">
          <ac:chgData name="Hassan Moddather" userId="84cd2103f36ef0dc" providerId="LiveId" clId="{1F512C73-164D-432C-B7E0-0E21BBFA1439}" dt="2023-04-13T17:10:02.363" v="378"/>
          <ac:spMkLst>
            <pc:docMk/>
            <pc:sldMk cId="2582582729" sldId="478"/>
            <ac:spMk id="353" creationId="{CFA29236-DF55-4873-670A-49247F2C9268}"/>
          </ac:spMkLst>
        </pc:spChg>
        <pc:spChg chg="mod">
          <ac:chgData name="Hassan Moddather" userId="84cd2103f36ef0dc" providerId="LiveId" clId="{1F512C73-164D-432C-B7E0-0E21BBFA1439}" dt="2023-04-13T17:10:02.363" v="378"/>
          <ac:spMkLst>
            <pc:docMk/>
            <pc:sldMk cId="2582582729" sldId="478"/>
            <ac:spMk id="354" creationId="{84C54020-771D-7D72-47F4-EAF8093DF3D8}"/>
          </ac:spMkLst>
        </pc:spChg>
        <pc:spChg chg="mod">
          <ac:chgData name="Hassan Moddather" userId="84cd2103f36ef0dc" providerId="LiveId" clId="{1F512C73-164D-432C-B7E0-0E21BBFA1439}" dt="2023-04-13T17:10:02.363" v="378"/>
          <ac:spMkLst>
            <pc:docMk/>
            <pc:sldMk cId="2582582729" sldId="478"/>
            <ac:spMk id="355" creationId="{E7963155-5006-E5D7-8E9D-E53C1A69DA53}"/>
          </ac:spMkLst>
        </pc:spChg>
        <pc:spChg chg="mod">
          <ac:chgData name="Hassan Moddather" userId="84cd2103f36ef0dc" providerId="LiveId" clId="{1F512C73-164D-432C-B7E0-0E21BBFA1439}" dt="2023-04-13T17:10:02.363" v="378"/>
          <ac:spMkLst>
            <pc:docMk/>
            <pc:sldMk cId="2582582729" sldId="478"/>
            <ac:spMk id="356" creationId="{02DC0913-84EE-E470-6B51-F19AADEB6A16}"/>
          </ac:spMkLst>
        </pc:spChg>
        <pc:spChg chg="mod">
          <ac:chgData name="Hassan Moddather" userId="84cd2103f36ef0dc" providerId="LiveId" clId="{1F512C73-164D-432C-B7E0-0E21BBFA1439}" dt="2023-04-13T17:10:02.363" v="378"/>
          <ac:spMkLst>
            <pc:docMk/>
            <pc:sldMk cId="2582582729" sldId="478"/>
            <ac:spMk id="358" creationId="{BA5DFC42-A5DF-984D-4EEB-E79B88A4F27A}"/>
          </ac:spMkLst>
        </pc:spChg>
        <pc:spChg chg="mod">
          <ac:chgData name="Hassan Moddather" userId="84cd2103f36ef0dc" providerId="LiveId" clId="{1F512C73-164D-432C-B7E0-0E21BBFA1439}" dt="2023-04-13T17:10:02.363" v="378"/>
          <ac:spMkLst>
            <pc:docMk/>
            <pc:sldMk cId="2582582729" sldId="478"/>
            <ac:spMk id="359" creationId="{2009E409-229E-7BC7-8DAD-9CC6DC4ED1D5}"/>
          </ac:spMkLst>
        </pc:spChg>
        <pc:spChg chg="mod">
          <ac:chgData name="Hassan Moddather" userId="84cd2103f36ef0dc" providerId="LiveId" clId="{1F512C73-164D-432C-B7E0-0E21BBFA1439}" dt="2023-04-13T17:10:02.363" v="378"/>
          <ac:spMkLst>
            <pc:docMk/>
            <pc:sldMk cId="2582582729" sldId="478"/>
            <ac:spMk id="360" creationId="{841EB150-F4A3-F392-DB79-9F591758A5FB}"/>
          </ac:spMkLst>
        </pc:spChg>
        <pc:spChg chg="mod">
          <ac:chgData name="Hassan Moddather" userId="84cd2103f36ef0dc" providerId="LiveId" clId="{1F512C73-164D-432C-B7E0-0E21BBFA1439}" dt="2023-04-13T17:10:02.363" v="378"/>
          <ac:spMkLst>
            <pc:docMk/>
            <pc:sldMk cId="2582582729" sldId="478"/>
            <ac:spMk id="361" creationId="{233D2075-E27B-C7ED-673B-A6201796CD7A}"/>
          </ac:spMkLst>
        </pc:spChg>
        <pc:spChg chg="mod">
          <ac:chgData name="Hassan Moddather" userId="84cd2103f36ef0dc" providerId="LiveId" clId="{1F512C73-164D-432C-B7E0-0E21BBFA1439}" dt="2023-04-13T17:10:02.363" v="378"/>
          <ac:spMkLst>
            <pc:docMk/>
            <pc:sldMk cId="2582582729" sldId="478"/>
            <ac:spMk id="362" creationId="{41B3EE5C-3E08-546A-59B4-3C9B9CCBAC99}"/>
          </ac:spMkLst>
        </pc:spChg>
        <pc:spChg chg="mod">
          <ac:chgData name="Hassan Moddather" userId="84cd2103f36ef0dc" providerId="LiveId" clId="{1F512C73-164D-432C-B7E0-0E21BBFA1439}" dt="2023-04-13T17:10:02.363" v="378"/>
          <ac:spMkLst>
            <pc:docMk/>
            <pc:sldMk cId="2582582729" sldId="478"/>
            <ac:spMk id="364" creationId="{694359BD-8355-D62D-68D9-A5B5B8760261}"/>
          </ac:spMkLst>
        </pc:spChg>
        <pc:spChg chg="mod">
          <ac:chgData name="Hassan Moddather" userId="84cd2103f36ef0dc" providerId="LiveId" clId="{1F512C73-164D-432C-B7E0-0E21BBFA1439}" dt="2023-04-13T17:10:02.363" v="378"/>
          <ac:spMkLst>
            <pc:docMk/>
            <pc:sldMk cId="2582582729" sldId="478"/>
            <ac:spMk id="365" creationId="{007F7C8F-B09B-C346-6218-A8A1A29FD187}"/>
          </ac:spMkLst>
        </pc:spChg>
        <pc:spChg chg="mod">
          <ac:chgData name="Hassan Moddather" userId="84cd2103f36ef0dc" providerId="LiveId" clId="{1F512C73-164D-432C-B7E0-0E21BBFA1439}" dt="2023-04-13T17:10:02.363" v="378"/>
          <ac:spMkLst>
            <pc:docMk/>
            <pc:sldMk cId="2582582729" sldId="478"/>
            <ac:spMk id="366" creationId="{DE021D60-01BC-FCD5-6B34-4053E09C11CC}"/>
          </ac:spMkLst>
        </pc:spChg>
        <pc:spChg chg="mod">
          <ac:chgData name="Hassan Moddather" userId="84cd2103f36ef0dc" providerId="LiveId" clId="{1F512C73-164D-432C-B7E0-0E21BBFA1439}" dt="2023-04-13T17:10:02.363" v="378"/>
          <ac:spMkLst>
            <pc:docMk/>
            <pc:sldMk cId="2582582729" sldId="478"/>
            <ac:spMk id="367" creationId="{40DF0F71-6F2D-4FA8-F7C5-78EF6FF78E84}"/>
          </ac:spMkLst>
        </pc:spChg>
        <pc:spChg chg="mod">
          <ac:chgData name="Hassan Moddather" userId="84cd2103f36ef0dc" providerId="LiveId" clId="{1F512C73-164D-432C-B7E0-0E21BBFA1439}" dt="2023-04-13T17:10:02.363" v="378"/>
          <ac:spMkLst>
            <pc:docMk/>
            <pc:sldMk cId="2582582729" sldId="478"/>
            <ac:spMk id="368" creationId="{1DD75A52-B8FE-1EA6-6D8C-FCC410AC2652}"/>
          </ac:spMkLst>
        </pc:spChg>
        <pc:spChg chg="mod">
          <ac:chgData name="Hassan Moddather" userId="84cd2103f36ef0dc" providerId="LiveId" clId="{1F512C73-164D-432C-B7E0-0E21BBFA1439}" dt="2023-04-13T17:10:02.363" v="378"/>
          <ac:spMkLst>
            <pc:docMk/>
            <pc:sldMk cId="2582582729" sldId="478"/>
            <ac:spMk id="370" creationId="{0B9DAEF9-680B-AF20-68ED-180CE57520CF}"/>
          </ac:spMkLst>
        </pc:spChg>
        <pc:spChg chg="mod">
          <ac:chgData name="Hassan Moddather" userId="84cd2103f36ef0dc" providerId="LiveId" clId="{1F512C73-164D-432C-B7E0-0E21BBFA1439}" dt="2023-04-13T17:10:02.363" v="378"/>
          <ac:spMkLst>
            <pc:docMk/>
            <pc:sldMk cId="2582582729" sldId="478"/>
            <ac:spMk id="371" creationId="{F0D64932-8ABB-CE64-C41E-2B46036CDD05}"/>
          </ac:spMkLst>
        </pc:spChg>
        <pc:spChg chg="mod">
          <ac:chgData name="Hassan Moddather" userId="84cd2103f36ef0dc" providerId="LiveId" clId="{1F512C73-164D-432C-B7E0-0E21BBFA1439}" dt="2023-04-13T17:10:02.363" v="378"/>
          <ac:spMkLst>
            <pc:docMk/>
            <pc:sldMk cId="2582582729" sldId="478"/>
            <ac:spMk id="372" creationId="{9AF78095-A535-C136-ADF0-716EC77E34EF}"/>
          </ac:spMkLst>
        </pc:spChg>
        <pc:spChg chg="mod">
          <ac:chgData name="Hassan Moddather" userId="84cd2103f36ef0dc" providerId="LiveId" clId="{1F512C73-164D-432C-B7E0-0E21BBFA1439}" dt="2023-04-13T17:10:02.363" v="378"/>
          <ac:spMkLst>
            <pc:docMk/>
            <pc:sldMk cId="2582582729" sldId="478"/>
            <ac:spMk id="374" creationId="{5B80FDC2-19B7-6D6B-DA57-B619606D0E3F}"/>
          </ac:spMkLst>
        </pc:spChg>
        <pc:spChg chg="mod">
          <ac:chgData name="Hassan Moddather" userId="84cd2103f36ef0dc" providerId="LiveId" clId="{1F512C73-164D-432C-B7E0-0E21BBFA1439}" dt="2023-04-13T17:10:02.363" v="378"/>
          <ac:spMkLst>
            <pc:docMk/>
            <pc:sldMk cId="2582582729" sldId="478"/>
            <ac:spMk id="375" creationId="{DECF45D6-5FD7-455A-016D-4BCCCD378CA6}"/>
          </ac:spMkLst>
        </pc:spChg>
        <pc:spChg chg="mod">
          <ac:chgData name="Hassan Moddather" userId="84cd2103f36ef0dc" providerId="LiveId" clId="{1F512C73-164D-432C-B7E0-0E21BBFA1439}" dt="2023-04-13T17:10:02.363" v="378"/>
          <ac:spMkLst>
            <pc:docMk/>
            <pc:sldMk cId="2582582729" sldId="478"/>
            <ac:spMk id="376" creationId="{5F78CBB4-93E6-258A-6F63-E9896740D628}"/>
          </ac:spMkLst>
        </pc:spChg>
        <pc:spChg chg="mod">
          <ac:chgData name="Hassan Moddather" userId="84cd2103f36ef0dc" providerId="LiveId" clId="{1F512C73-164D-432C-B7E0-0E21BBFA1439}" dt="2023-04-13T17:10:02.363" v="378"/>
          <ac:spMkLst>
            <pc:docMk/>
            <pc:sldMk cId="2582582729" sldId="478"/>
            <ac:spMk id="377" creationId="{BBD97E79-3538-370C-D2AD-B5133209E2DC}"/>
          </ac:spMkLst>
        </pc:spChg>
        <pc:spChg chg="mod">
          <ac:chgData name="Hassan Moddather" userId="84cd2103f36ef0dc" providerId="LiveId" clId="{1F512C73-164D-432C-B7E0-0E21BBFA1439}" dt="2023-04-13T17:10:02.363" v="378"/>
          <ac:spMkLst>
            <pc:docMk/>
            <pc:sldMk cId="2582582729" sldId="478"/>
            <ac:spMk id="378" creationId="{D8BD0D8A-7FF1-4434-ACAD-D6B10B6D0338}"/>
          </ac:spMkLst>
        </pc:spChg>
        <pc:spChg chg="mod">
          <ac:chgData name="Hassan Moddather" userId="84cd2103f36ef0dc" providerId="LiveId" clId="{1F512C73-164D-432C-B7E0-0E21BBFA1439}" dt="2023-04-13T17:10:02.363" v="378"/>
          <ac:spMkLst>
            <pc:docMk/>
            <pc:sldMk cId="2582582729" sldId="478"/>
            <ac:spMk id="380" creationId="{3833F2B2-24AD-6BFE-8E8A-4CBD1F9D5EC2}"/>
          </ac:spMkLst>
        </pc:spChg>
        <pc:spChg chg="mod">
          <ac:chgData name="Hassan Moddather" userId="84cd2103f36ef0dc" providerId="LiveId" clId="{1F512C73-164D-432C-B7E0-0E21BBFA1439}" dt="2023-04-13T17:10:02.363" v="378"/>
          <ac:spMkLst>
            <pc:docMk/>
            <pc:sldMk cId="2582582729" sldId="478"/>
            <ac:spMk id="381" creationId="{624AFE5C-C822-57C6-5FDF-AEED4F201CDD}"/>
          </ac:spMkLst>
        </pc:spChg>
        <pc:spChg chg="mod">
          <ac:chgData name="Hassan Moddather" userId="84cd2103f36ef0dc" providerId="LiveId" clId="{1F512C73-164D-432C-B7E0-0E21BBFA1439}" dt="2023-04-13T17:10:02.363" v="378"/>
          <ac:spMkLst>
            <pc:docMk/>
            <pc:sldMk cId="2582582729" sldId="478"/>
            <ac:spMk id="382" creationId="{B4CEC662-7402-1161-F7EA-674D551471C2}"/>
          </ac:spMkLst>
        </pc:spChg>
        <pc:spChg chg="mod">
          <ac:chgData name="Hassan Moddather" userId="84cd2103f36ef0dc" providerId="LiveId" clId="{1F512C73-164D-432C-B7E0-0E21BBFA1439}" dt="2023-04-13T17:10:02.363" v="378"/>
          <ac:spMkLst>
            <pc:docMk/>
            <pc:sldMk cId="2582582729" sldId="478"/>
            <ac:spMk id="383" creationId="{62D63B5B-B776-7236-8B09-61FACB69EDEF}"/>
          </ac:spMkLst>
        </pc:spChg>
        <pc:spChg chg="mod">
          <ac:chgData name="Hassan Moddather" userId="84cd2103f36ef0dc" providerId="LiveId" clId="{1F512C73-164D-432C-B7E0-0E21BBFA1439}" dt="2023-04-13T17:10:02.363" v="378"/>
          <ac:spMkLst>
            <pc:docMk/>
            <pc:sldMk cId="2582582729" sldId="478"/>
            <ac:spMk id="384" creationId="{F1B2DD36-647F-D55F-D582-649543E278C4}"/>
          </ac:spMkLst>
        </pc:spChg>
        <pc:spChg chg="mod">
          <ac:chgData name="Hassan Moddather" userId="84cd2103f36ef0dc" providerId="LiveId" clId="{1F512C73-164D-432C-B7E0-0E21BBFA1439}" dt="2023-04-13T17:10:02.363" v="378"/>
          <ac:spMkLst>
            <pc:docMk/>
            <pc:sldMk cId="2582582729" sldId="478"/>
            <ac:spMk id="385" creationId="{82AE419C-E7E6-754E-195F-CE2ABFCF5088}"/>
          </ac:spMkLst>
        </pc:spChg>
        <pc:spChg chg="mod">
          <ac:chgData name="Hassan Moddather" userId="84cd2103f36ef0dc" providerId="LiveId" clId="{1F512C73-164D-432C-B7E0-0E21BBFA1439}" dt="2023-04-13T17:10:02.363" v="378"/>
          <ac:spMkLst>
            <pc:docMk/>
            <pc:sldMk cId="2582582729" sldId="478"/>
            <ac:spMk id="387" creationId="{421274C4-A318-FA17-B1B1-ADA370EEB715}"/>
          </ac:spMkLst>
        </pc:spChg>
        <pc:spChg chg="mod">
          <ac:chgData name="Hassan Moddather" userId="84cd2103f36ef0dc" providerId="LiveId" clId="{1F512C73-164D-432C-B7E0-0E21BBFA1439}" dt="2023-04-13T17:10:02.363" v="378"/>
          <ac:spMkLst>
            <pc:docMk/>
            <pc:sldMk cId="2582582729" sldId="478"/>
            <ac:spMk id="388" creationId="{93F2543E-36DF-C30C-A0EA-D721995326CB}"/>
          </ac:spMkLst>
        </pc:spChg>
        <pc:spChg chg="mod">
          <ac:chgData name="Hassan Moddather" userId="84cd2103f36ef0dc" providerId="LiveId" clId="{1F512C73-164D-432C-B7E0-0E21BBFA1439}" dt="2023-04-13T17:10:02.363" v="378"/>
          <ac:spMkLst>
            <pc:docMk/>
            <pc:sldMk cId="2582582729" sldId="478"/>
            <ac:spMk id="390" creationId="{5FA8EF1C-A01F-3010-E692-086854BCA993}"/>
          </ac:spMkLst>
        </pc:spChg>
        <pc:spChg chg="mod">
          <ac:chgData name="Hassan Moddather" userId="84cd2103f36ef0dc" providerId="LiveId" clId="{1F512C73-164D-432C-B7E0-0E21BBFA1439}" dt="2023-04-13T17:10:02.363" v="378"/>
          <ac:spMkLst>
            <pc:docMk/>
            <pc:sldMk cId="2582582729" sldId="478"/>
            <ac:spMk id="391" creationId="{28D37236-1E57-E3C9-CBA8-F9DB599EF7C2}"/>
          </ac:spMkLst>
        </pc:spChg>
        <pc:spChg chg="mod">
          <ac:chgData name="Hassan Moddather" userId="84cd2103f36ef0dc" providerId="LiveId" clId="{1F512C73-164D-432C-B7E0-0E21BBFA1439}" dt="2023-04-13T17:10:02.363" v="378"/>
          <ac:spMkLst>
            <pc:docMk/>
            <pc:sldMk cId="2582582729" sldId="478"/>
            <ac:spMk id="392" creationId="{2B7B1C60-4212-498F-B5A7-35CE252B1F99}"/>
          </ac:spMkLst>
        </pc:spChg>
        <pc:spChg chg="mod">
          <ac:chgData name="Hassan Moddather" userId="84cd2103f36ef0dc" providerId="LiveId" clId="{1F512C73-164D-432C-B7E0-0E21BBFA1439}" dt="2023-04-13T17:10:02.363" v="378"/>
          <ac:spMkLst>
            <pc:docMk/>
            <pc:sldMk cId="2582582729" sldId="478"/>
            <ac:spMk id="393" creationId="{0E9519FC-D334-19A4-0950-C22BB3F3B1C9}"/>
          </ac:spMkLst>
        </pc:spChg>
        <pc:spChg chg="mod">
          <ac:chgData name="Hassan Moddather" userId="84cd2103f36ef0dc" providerId="LiveId" clId="{1F512C73-164D-432C-B7E0-0E21BBFA1439}" dt="2023-04-13T17:10:02.363" v="378"/>
          <ac:spMkLst>
            <pc:docMk/>
            <pc:sldMk cId="2582582729" sldId="478"/>
            <ac:spMk id="394" creationId="{CE4FD9DF-67A6-AA81-85A6-1E5DA95B1FFB}"/>
          </ac:spMkLst>
        </pc:spChg>
        <pc:spChg chg="mod">
          <ac:chgData name="Hassan Moddather" userId="84cd2103f36ef0dc" providerId="LiveId" clId="{1F512C73-164D-432C-B7E0-0E21BBFA1439}" dt="2023-04-13T17:10:02.363" v="378"/>
          <ac:spMkLst>
            <pc:docMk/>
            <pc:sldMk cId="2582582729" sldId="478"/>
            <ac:spMk id="395" creationId="{BC06D9C1-3F57-6577-2C1F-4951CF973810}"/>
          </ac:spMkLst>
        </pc:spChg>
        <pc:spChg chg="mod">
          <ac:chgData name="Hassan Moddather" userId="84cd2103f36ef0dc" providerId="LiveId" clId="{1F512C73-164D-432C-B7E0-0E21BBFA1439}" dt="2023-04-13T17:10:02.363" v="378"/>
          <ac:spMkLst>
            <pc:docMk/>
            <pc:sldMk cId="2582582729" sldId="478"/>
            <ac:spMk id="396" creationId="{DF3FAF89-520A-0818-6A2F-0BE271A1AB6D}"/>
          </ac:spMkLst>
        </pc:spChg>
        <pc:spChg chg="mod">
          <ac:chgData name="Hassan Moddather" userId="84cd2103f36ef0dc" providerId="LiveId" clId="{1F512C73-164D-432C-B7E0-0E21BBFA1439}" dt="2023-04-13T17:10:02.363" v="378"/>
          <ac:spMkLst>
            <pc:docMk/>
            <pc:sldMk cId="2582582729" sldId="478"/>
            <ac:spMk id="397" creationId="{32498CFD-5366-E54C-6258-A655E07B7055}"/>
          </ac:spMkLst>
        </pc:spChg>
        <pc:spChg chg="mod">
          <ac:chgData name="Hassan Moddather" userId="84cd2103f36ef0dc" providerId="LiveId" clId="{1F512C73-164D-432C-B7E0-0E21BBFA1439}" dt="2023-04-13T17:10:02.363" v="378"/>
          <ac:spMkLst>
            <pc:docMk/>
            <pc:sldMk cId="2582582729" sldId="478"/>
            <ac:spMk id="399" creationId="{E3ECDE9C-C52C-295B-BFAF-FC7E18F00C13}"/>
          </ac:spMkLst>
        </pc:spChg>
        <pc:spChg chg="mod">
          <ac:chgData name="Hassan Moddather" userId="84cd2103f36ef0dc" providerId="LiveId" clId="{1F512C73-164D-432C-B7E0-0E21BBFA1439}" dt="2023-04-13T17:10:02.363" v="378"/>
          <ac:spMkLst>
            <pc:docMk/>
            <pc:sldMk cId="2582582729" sldId="478"/>
            <ac:spMk id="400" creationId="{D2CCCAE6-8216-B345-0239-8F925A0A0F2F}"/>
          </ac:spMkLst>
        </pc:spChg>
        <pc:spChg chg="mod">
          <ac:chgData name="Hassan Moddather" userId="84cd2103f36ef0dc" providerId="LiveId" clId="{1F512C73-164D-432C-B7E0-0E21BBFA1439}" dt="2023-04-13T17:10:02.363" v="378"/>
          <ac:spMkLst>
            <pc:docMk/>
            <pc:sldMk cId="2582582729" sldId="478"/>
            <ac:spMk id="401" creationId="{9407AD0E-4ACE-05DA-3414-933B9B60C88C}"/>
          </ac:spMkLst>
        </pc:spChg>
        <pc:spChg chg="mod">
          <ac:chgData name="Hassan Moddather" userId="84cd2103f36ef0dc" providerId="LiveId" clId="{1F512C73-164D-432C-B7E0-0E21BBFA1439}" dt="2023-04-13T17:10:02.363" v="378"/>
          <ac:spMkLst>
            <pc:docMk/>
            <pc:sldMk cId="2582582729" sldId="478"/>
            <ac:spMk id="402" creationId="{44BF9999-768D-DFF9-594D-6B4E8740E9FD}"/>
          </ac:spMkLst>
        </pc:spChg>
        <pc:spChg chg="mod">
          <ac:chgData name="Hassan Moddather" userId="84cd2103f36ef0dc" providerId="LiveId" clId="{1F512C73-164D-432C-B7E0-0E21BBFA1439}" dt="2023-04-13T17:10:02.363" v="378"/>
          <ac:spMkLst>
            <pc:docMk/>
            <pc:sldMk cId="2582582729" sldId="478"/>
            <ac:spMk id="403" creationId="{B9BAB244-3549-8DDD-7DDC-C911FB7DB22E}"/>
          </ac:spMkLst>
        </pc:spChg>
        <pc:spChg chg="mod">
          <ac:chgData name="Hassan Moddather" userId="84cd2103f36ef0dc" providerId="LiveId" clId="{1F512C73-164D-432C-B7E0-0E21BBFA1439}" dt="2023-04-13T17:10:02.363" v="378"/>
          <ac:spMkLst>
            <pc:docMk/>
            <pc:sldMk cId="2582582729" sldId="478"/>
            <ac:spMk id="404" creationId="{CE3F3909-F6A9-9C9B-BF4C-7672F0AB3FF8}"/>
          </ac:spMkLst>
        </pc:spChg>
        <pc:spChg chg="mod">
          <ac:chgData name="Hassan Moddather" userId="84cd2103f36ef0dc" providerId="LiveId" clId="{1F512C73-164D-432C-B7E0-0E21BBFA1439}" dt="2023-04-13T17:10:02.363" v="378"/>
          <ac:spMkLst>
            <pc:docMk/>
            <pc:sldMk cId="2582582729" sldId="478"/>
            <ac:spMk id="406" creationId="{95E19CCD-C6EC-6797-D911-BF0D8F6F8857}"/>
          </ac:spMkLst>
        </pc:spChg>
        <pc:spChg chg="mod">
          <ac:chgData name="Hassan Moddather" userId="84cd2103f36ef0dc" providerId="LiveId" clId="{1F512C73-164D-432C-B7E0-0E21BBFA1439}" dt="2023-04-13T17:10:02.363" v="378"/>
          <ac:spMkLst>
            <pc:docMk/>
            <pc:sldMk cId="2582582729" sldId="478"/>
            <ac:spMk id="407" creationId="{B28829BF-ADEA-4226-EF39-19BAE824E7CB}"/>
          </ac:spMkLst>
        </pc:spChg>
        <pc:spChg chg="mod">
          <ac:chgData name="Hassan Moddather" userId="84cd2103f36ef0dc" providerId="LiveId" clId="{1F512C73-164D-432C-B7E0-0E21BBFA1439}" dt="2023-04-13T17:10:02.363" v="378"/>
          <ac:spMkLst>
            <pc:docMk/>
            <pc:sldMk cId="2582582729" sldId="478"/>
            <ac:spMk id="409" creationId="{D16AEDF6-1F88-0A66-0B17-E8637A1C4E1F}"/>
          </ac:spMkLst>
        </pc:spChg>
        <pc:spChg chg="mod">
          <ac:chgData name="Hassan Moddather" userId="84cd2103f36ef0dc" providerId="LiveId" clId="{1F512C73-164D-432C-B7E0-0E21BBFA1439}" dt="2023-04-13T17:10:02.363" v="378"/>
          <ac:spMkLst>
            <pc:docMk/>
            <pc:sldMk cId="2582582729" sldId="478"/>
            <ac:spMk id="410" creationId="{6D05AB12-D183-8521-27FF-6ECCF5650D31}"/>
          </ac:spMkLst>
        </pc:spChg>
        <pc:spChg chg="mod">
          <ac:chgData name="Hassan Moddather" userId="84cd2103f36ef0dc" providerId="LiveId" clId="{1F512C73-164D-432C-B7E0-0E21BBFA1439}" dt="2023-04-13T17:10:02.363" v="378"/>
          <ac:spMkLst>
            <pc:docMk/>
            <pc:sldMk cId="2582582729" sldId="478"/>
            <ac:spMk id="411" creationId="{F79664C2-230A-ECEB-68B4-EA768C579379}"/>
          </ac:spMkLst>
        </pc:spChg>
        <pc:spChg chg="mod">
          <ac:chgData name="Hassan Moddather" userId="84cd2103f36ef0dc" providerId="LiveId" clId="{1F512C73-164D-432C-B7E0-0E21BBFA1439}" dt="2023-04-13T17:10:02.363" v="378"/>
          <ac:spMkLst>
            <pc:docMk/>
            <pc:sldMk cId="2582582729" sldId="478"/>
            <ac:spMk id="412" creationId="{859D244E-2A1E-1BF5-2269-8C73AF5D35D6}"/>
          </ac:spMkLst>
        </pc:spChg>
        <pc:spChg chg="mod">
          <ac:chgData name="Hassan Moddather" userId="84cd2103f36ef0dc" providerId="LiveId" clId="{1F512C73-164D-432C-B7E0-0E21BBFA1439}" dt="2023-04-13T17:10:02.363" v="378"/>
          <ac:spMkLst>
            <pc:docMk/>
            <pc:sldMk cId="2582582729" sldId="478"/>
            <ac:spMk id="414" creationId="{F8E25944-482A-405F-0E3E-95837AA74019}"/>
          </ac:spMkLst>
        </pc:spChg>
        <pc:spChg chg="mod">
          <ac:chgData name="Hassan Moddather" userId="84cd2103f36ef0dc" providerId="LiveId" clId="{1F512C73-164D-432C-B7E0-0E21BBFA1439}" dt="2023-04-13T17:10:02.363" v="378"/>
          <ac:spMkLst>
            <pc:docMk/>
            <pc:sldMk cId="2582582729" sldId="478"/>
            <ac:spMk id="415" creationId="{F98AFB2E-7EEC-632C-02B3-FB8B2FCBF5BF}"/>
          </ac:spMkLst>
        </pc:spChg>
        <pc:spChg chg="mod">
          <ac:chgData name="Hassan Moddather" userId="84cd2103f36ef0dc" providerId="LiveId" clId="{1F512C73-164D-432C-B7E0-0E21BBFA1439}" dt="2023-04-13T17:10:02.363" v="378"/>
          <ac:spMkLst>
            <pc:docMk/>
            <pc:sldMk cId="2582582729" sldId="478"/>
            <ac:spMk id="417" creationId="{7DC8494F-5B4C-3C81-B00C-7D98CDB365CC}"/>
          </ac:spMkLst>
        </pc:spChg>
        <pc:spChg chg="mod">
          <ac:chgData name="Hassan Moddather" userId="84cd2103f36ef0dc" providerId="LiveId" clId="{1F512C73-164D-432C-B7E0-0E21BBFA1439}" dt="2023-04-13T17:10:02.363" v="378"/>
          <ac:spMkLst>
            <pc:docMk/>
            <pc:sldMk cId="2582582729" sldId="478"/>
            <ac:spMk id="418" creationId="{9564D1C1-ADB2-827C-9EEE-10CF5C8F39D5}"/>
          </ac:spMkLst>
        </pc:spChg>
        <pc:spChg chg="mod">
          <ac:chgData name="Hassan Moddather" userId="84cd2103f36ef0dc" providerId="LiveId" clId="{1F512C73-164D-432C-B7E0-0E21BBFA1439}" dt="2023-04-13T17:10:02.363" v="378"/>
          <ac:spMkLst>
            <pc:docMk/>
            <pc:sldMk cId="2582582729" sldId="478"/>
            <ac:spMk id="419" creationId="{03DB11BE-8814-94BA-ADE0-0E08B2D6A660}"/>
          </ac:spMkLst>
        </pc:spChg>
        <pc:spChg chg="mod">
          <ac:chgData name="Hassan Moddather" userId="84cd2103f36ef0dc" providerId="LiveId" clId="{1F512C73-164D-432C-B7E0-0E21BBFA1439}" dt="2023-04-13T17:10:02.363" v="378"/>
          <ac:spMkLst>
            <pc:docMk/>
            <pc:sldMk cId="2582582729" sldId="478"/>
            <ac:spMk id="420" creationId="{01830C80-5FF4-B2CF-23C6-B0366259364E}"/>
          </ac:spMkLst>
        </pc:spChg>
        <pc:spChg chg="mod">
          <ac:chgData name="Hassan Moddather" userId="84cd2103f36ef0dc" providerId="LiveId" clId="{1F512C73-164D-432C-B7E0-0E21BBFA1439}" dt="2023-04-13T17:10:02.363" v="378"/>
          <ac:spMkLst>
            <pc:docMk/>
            <pc:sldMk cId="2582582729" sldId="478"/>
            <ac:spMk id="422" creationId="{BAF5E34D-3D4D-CAE3-924D-15AC47636941}"/>
          </ac:spMkLst>
        </pc:spChg>
        <pc:spChg chg="mod">
          <ac:chgData name="Hassan Moddather" userId="84cd2103f36ef0dc" providerId="LiveId" clId="{1F512C73-164D-432C-B7E0-0E21BBFA1439}" dt="2023-04-13T17:10:02.363" v="378"/>
          <ac:spMkLst>
            <pc:docMk/>
            <pc:sldMk cId="2582582729" sldId="478"/>
            <ac:spMk id="423" creationId="{4368104E-2665-3613-5E2D-1695447900C5}"/>
          </ac:spMkLst>
        </pc:spChg>
        <pc:spChg chg="mod">
          <ac:chgData name="Hassan Moddather" userId="84cd2103f36ef0dc" providerId="LiveId" clId="{1F512C73-164D-432C-B7E0-0E21BBFA1439}" dt="2023-04-13T17:10:02.363" v="378"/>
          <ac:spMkLst>
            <pc:docMk/>
            <pc:sldMk cId="2582582729" sldId="478"/>
            <ac:spMk id="424" creationId="{46B1AD19-F969-439F-AA74-05AAE7A46A01}"/>
          </ac:spMkLst>
        </pc:spChg>
        <pc:spChg chg="mod">
          <ac:chgData name="Hassan Moddather" userId="84cd2103f36ef0dc" providerId="LiveId" clId="{1F512C73-164D-432C-B7E0-0E21BBFA1439}" dt="2023-04-13T17:10:02.363" v="378"/>
          <ac:spMkLst>
            <pc:docMk/>
            <pc:sldMk cId="2582582729" sldId="478"/>
            <ac:spMk id="426" creationId="{FAF75DF9-9F8B-9204-D60E-7429D1C6B7EC}"/>
          </ac:spMkLst>
        </pc:spChg>
        <pc:spChg chg="mod">
          <ac:chgData name="Hassan Moddather" userId="84cd2103f36ef0dc" providerId="LiveId" clId="{1F512C73-164D-432C-B7E0-0E21BBFA1439}" dt="2023-04-13T17:10:02.363" v="378"/>
          <ac:spMkLst>
            <pc:docMk/>
            <pc:sldMk cId="2582582729" sldId="478"/>
            <ac:spMk id="427" creationId="{D53577C6-4C4C-12EF-7BCD-A7C53BF0E341}"/>
          </ac:spMkLst>
        </pc:spChg>
        <pc:spChg chg="mod">
          <ac:chgData name="Hassan Moddather" userId="84cd2103f36ef0dc" providerId="LiveId" clId="{1F512C73-164D-432C-B7E0-0E21BBFA1439}" dt="2023-04-13T17:10:02.363" v="378"/>
          <ac:spMkLst>
            <pc:docMk/>
            <pc:sldMk cId="2582582729" sldId="478"/>
            <ac:spMk id="428" creationId="{FB13F736-01A9-4ADC-AD9C-5B0CA18C91AF}"/>
          </ac:spMkLst>
        </pc:spChg>
        <pc:spChg chg="mod">
          <ac:chgData name="Hassan Moddather" userId="84cd2103f36ef0dc" providerId="LiveId" clId="{1F512C73-164D-432C-B7E0-0E21BBFA1439}" dt="2023-04-13T17:10:02.363" v="378"/>
          <ac:spMkLst>
            <pc:docMk/>
            <pc:sldMk cId="2582582729" sldId="478"/>
            <ac:spMk id="429" creationId="{25C5C870-0990-C972-71E6-45CAAD147C16}"/>
          </ac:spMkLst>
        </pc:spChg>
        <pc:spChg chg="mod">
          <ac:chgData name="Hassan Moddather" userId="84cd2103f36ef0dc" providerId="LiveId" clId="{1F512C73-164D-432C-B7E0-0E21BBFA1439}" dt="2023-04-13T17:10:02.363" v="378"/>
          <ac:spMkLst>
            <pc:docMk/>
            <pc:sldMk cId="2582582729" sldId="478"/>
            <ac:spMk id="431" creationId="{79309B31-95E0-4231-53CA-F82B6E68E9D4}"/>
          </ac:spMkLst>
        </pc:spChg>
        <pc:spChg chg="mod">
          <ac:chgData name="Hassan Moddather" userId="84cd2103f36ef0dc" providerId="LiveId" clId="{1F512C73-164D-432C-B7E0-0E21BBFA1439}" dt="2023-04-13T17:10:02.363" v="378"/>
          <ac:spMkLst>
            <pc:docMk/>
            <pc:sldMk cId="2582582729" sldId="478"/>
            <ac:spMk id="432" creationId="{B90200A2-ACB3-C895-DE0B-2DEEF975C9F8}"/>
          </ac:spMkLst>
        </pc:spChg>
        <pc:spChg chg="mod">
          <ac:chgData name="Hassan Moddather" userId="84cd2103f36ef0dc" providerId="LiveId" clId="{1F512C73-164D-432C-B7E0-0E21BBFA1439}" dt="2023-04-13T17:10:02.363" v="378"/>
          <ac:spMkLst>
            <pc:docMk/>
            <pc:sldMk cId="2582582729" sldId="478"/>
            <ac:spMk id="434" creationId="{3C2D3027-B0CF-39AF-C01C-E470051DECF8}"/>
          </ac:spMkLst>
        </pc:spChg>
        <pc:spChg chg="mod">
          <ac:chgData name="Hassan Moddather" userId="84cd2103f36ef0dc" providerId="LiveId" clId="{1F512C73-164D-432C-B7E0-0E21BBFA1439}" dt="2023-04-13T17:10:02.363" v="378"/>
          <ac:spMkLst>
            <pc:docMk/>
            <pc:sldMk cId="2582582729" sldId="478"/>
            <ac:spMk id="435" creationId="{AB349C13-6BF7-891B-3D72-91154C39E224}"/>
          </ac:spMkLst>
        </pc:spChg>
        <pc:spChg chg="mod">
          <ac:chgData name="Hassan Moddather" userId="84cd2103f36ef0dc" providerId="LiveId" clId="{1F512C73-164D-432C-B7E0-0E21BBFA1439}" dt="2023-04-13T17:10:02.363" v="378"/>
          <ac:spMkLst>
            <pc:docMk/>
            <pc:sldMk cId="2582582729" sldId="478"/>
            <ac:spMk id="436" creationId="{434FDA34-FE2B-1A4B-7BB8-67B77C533AB3}"/>
          </ac:spMkLst>
        </pc:spChg>
        <pc:spChg chg="mod">
          <ac:chgData name="Hassan Moddather" userId="84cd2103f36ef0dc" providerId="LiveId" clId="{1F512C73-164D-432C-B7E0-0E21BBFA1439}" dt="2023-04-13T17:10:02.363" v="378"/>
          <ac:spMkLst>
            <pc:docMk/>
            <pc:sldMk cId="2582582729" sldId="478"/>
            <ac:spMk id="437" creationId="{5424E48F-6C6A-6CF6-3BD2-7C4E9EE148BB}"/>
          </ac:spMkLst>
        </pc:spChg>
        <pc:spChg chg="mod">
          <ac:chgData name="Hassan Moddather" userId="84cd2103f36ef0dc" providerId="LiveId" clId="{1F512C73-164D-432C-B7E0-0E21BBFA1439}" dt="2023-04-13T17:10:02.363" v="378"/>
          <ac:spMkLst>
            <pc:docMk/>
            <pc:sldMk cId="2582582729" sldId="478"/>
            <ac:spMk id="438" creationId="{FA762F52-9C96-51B7-62EC-E439AA6479CB}"/>
          </ac:spMkLst>
        </pc:spChg>
        <pc:spChg chg="mod">
          <ac:chgData name="Hassan Moddather" userId="84cd2103f36ef0dc" providerId="LiveId" clId="{1F512C73-164D-432C-B7E0-0E21BBFA1439}" dt="2023-04-13T17:10:02.363" v="378"/>
          <ac:spMkLst>
            <pc:docMk/>
            <pc:sldMk cId="2582582729" sldId="478"/>
            <ac:spMk id="439" creationId="{BD473C64-67A3-97A3-0550-565B59E0F1DE}"/>
          </ac:spMkLst>
        </pc:spChg>
        <pc:spChg chg="mod">
          <ac:chgData name="Hassan Moddather" userId="84cd2103f36ef0dc" providerId="LiveId" clId="{1F512C73-164D-432C-B7E0-0E21BBFA1439}" dt="2023-04-13T17:10:02.363" v="378"/>
          <ac:spMkLst>
            <pc:docMk/>
            <pc:sldMk cId="2582582729" sldId="478"/>
            <ac:spMk id="440" creationId="{CAA043FC-57AC-4E1A-5BF2-79DDE3205F7B}"/>
          </ac:spMkLst>
        </pc:spChg>
        <pc:spChg chg="mod">
          <ac:chgData name="Hassan Moddather" userId="84cd2103f36ef0dc" providerId="LiveId" clId="{1F512C73-164D-432C-B7E0-0E21BBFA1439}" dt="2023-04-13T17:10:02.363" v="378"/>
          <ac:spMkLst>
            <pc:docMk/>
            <pc:sldMk cId="2582582729" sldId="478"/>
            <ac:spMk id="441" creationId="{D35B76F8-349C-3D55-ABA6-F7F02DEBE9EA}"/>
          </ac:spMkLst>
        </pc:spChg>
        <pc:spChg chg="mod">
          <ac:chgData name="Hassan Moddather" userId="84cd2103f36ef0dc" providerId="LiveId" clId="{1F512C73-164D-432C-B7E0-0E21BBFA1439}" dt="2023-04-13T17:10:02.363" v="378"/>
          <ac:spMkLst>
            <pc:docMk/>
            <pc:sldMk cId="2582582729" sldId="478"/>
            <ac:spMk id="443" creationId="{6CE1C662-F25A-1215-501A-DA8384D8EB2D}"/>
          </ac:spMkLst>
        </pc:spChg>
        <pc:spChg chg="mod">
          <ac:chgData name="Hassan Moddather" userId="84cd2103f36ef0dc" providerId="LiveId" clId="{1F512C73-164D-432C-B7E0-0E21BBFA1439}" dt="2023-04-13T17:10:02.363" v="378"/>
          <ac:spMkLst>
            <pc:docMk/>
            <pc:sldMk cId="2582582729" sldId="478"/>
            <ac:spMk id="444" creationId="{74278186-451E-0E04-A1E2-8E20CC6BD1C0}"/>
          </ac:spMkLst>
        </pc:spChg>
        <pc:spChg chg="mod">
          <ac:chgData name="Hassan Moddather" userId="84cd2103f36ef0dc" providerId="LiveId" clId="{1F512C73-164D-432C-B7E0-0E21BBFA1439}" dt="2023-04-13T17:10:02.363" v="378"/>
          <ac:spMkLst>
            <pc:docMk/>
            <pc:sldMk cId="2582582729" sldId="478"/>
            <ac:spMk id="445" creationId="{EF7E4E89-A1E7-62F5-3DFB-665B933C1B67}"/>
          </ac:spMkLst>
        </pc:spChg>
        <pc:spChg chg="mod">
          <ac:chgData name="Hassan Moddather" userId="84cd2103f36ef0dc" providerId="LiveId" clId="{1F512C73-164D-432C-B7E0-0E21BBFA1439}" dt="2023-04-13T17:10:02.363" v="378"/>
          <ac:spMkLst>
            <pc:docMk/>
            <pc:sldMk cId="2582582729" sldId="478"/>
            <ac:spMk id="446" creationId="{DA4B1193-8273-AB28-30A2-6CDB99B3034A}"/>
          </ac:spMkLst>
        </pc:spChg>
        <pc:spChg chg="mod">
          <ac:chgData name="Hassan Moddather" userId="84cd2103f36ef0dc" providerId="LiveId" clId="{1F512C73-164D-432C-B7E0-0E21BBFA1439}" dt="2023-04-13T17:10:02.363" v="378"/>
          <ac:spMkLst>
            <pc:docMk/>
            <pc:sldMk cId="2582582729" sldId="478"/>
            <ac:spMk id="448" creationId="{A9EB5E75-1AA3-D765-6D1A-4AAF94BB6980}"/>
          </ac:spMkLst>
        </pc:spChg>
        <pc:spChg chg="mod">
          <ac:chgData name="Hassan Moddather" userId="84cd2103f36ef0dc" providerId="LiveId" clId="{1F512C73-164D-432C-B7E0-0E21BBFA1439}" dt="2023-04-13T17:10:02.363" v="378"/>
          <ac:spMkLst>
            <pc:docMk/>
            <pc:sldMk cId="2582582729" sldId="478"/>
            <ac:spMk id="449" creationId="{9DF86F8C-B604-BF84-98EE-5B99CA0FC1D9}"/>
          </ac:spMkLst>
        </pc:spChg>
        <pc:spChg chg="mod">
          <ac:chgData name="Hassan Moddather" userId="84cd2103f36ef0dc" providerId="LiveId" clId="{1F512C73-164D-432C-B7E0-0E21BBFA1439}" dt="2023-04-13T17:10:02.363" v="378"/>
          <ac:spMkLst>
            <pc:docMk/>
            <pc:sldMk cId="2582582729" sldId="478"/>
            <ac:spMk id="450" creationId="{E429C975-A1D8-DCCE-2F06-F578C32849A4}"/>
          </ac:spMkLst>
        </pc:spChg>
        <pc:spChg chg="mod">
          <ac:chgData name="Hassan Moddather" userId="84cd2103f36ef0dc" providerId="LiveId" clId="{1F512C73-164D-432C-B7E0-0E21BBFA1439}" dt="2023-04-13T17:10:02.363" v="378"/>
          <ac:spMkLst>
            <pc:docMk/>
            <pc:sldMk cId="2582582729" sldId="478"/>
            <ac:spMk id="452" creationId="{ED6074D5-E90F-F894-911D-80199B570995}"/>
          </ac:spMkLst>
        </pc:spChg>
        <pc:spChg chg="mod">
          <ac:chgData name="Hassan Moddather" userId="84cd2103f36ef0dc" providerId="LiveId" clId="{1F512C73-164D-432C-B7E0-0E21BBFA1439}" dt="2023-04-13T17:10:02.363" v="378"/>
          <ac:spMkLst>
            <pc:docMk/>
            <pc:sldMk cId="2582582729" sldId="478"/>
            <ac:spMk id="453" creationId="{ED59F42C-086C-7355-22C9-3E1A2323E9B5}"/>
          </ac:spMkLst>
        </pc:spChg>
        <pc:spChg chg="mod">
          <ac:chgData name="Hassan Moddather" userId="84cd2103f36ef0dc" providerId="LiveId" clId="{1F512C73-164D-432C-B7E0-0E21BBFA1439}" dt="2023-04-13T17:10:02.363" v="378"/>
          <ac:spMkLst>
            <pc:docMk/>
            <pc:sldMk cId="2582582729" sldId="478"/>
            <ac:spMk id="454" creationId="{B22149CB-B9FB-9CB6-66D3-A2C74E21A0DA}"/>
          </ac:spMkLst>
        </pc:spChg>
        <pc:spChg chg="mod">
          <ac:chgData name="Hassan Moddather" userId="84cd2103f36ef0dc" providerId="LiveId" clId="{1F512C73-164D-432C-B7E0-0E21BBFA1439}" dt="2023-04-13T17:10:02.363" v="378"/>
          <ac:spMkLst>
            <pc:docMk/>
            <pc:sldMk cId="2582582729" sldId="478"/>
            <ac:spMk id="455" creationId="{96C6888E-9DDF-67C9-6331-A417D20305A2}"/>
          </ac:spMkLst>
        </pc:spChg>
        <pc:spChg chg="mod">
          <ac:chgData name="Hassan Moddather" userId="84cd2103f36ef0dc" providerId="LiveId" clId="{1F512C73-164D-432C-B7E0-0E21BBFA1439}" dt="2023-04-13T17:10:26.484" v="381"/>
          <ac:spMkLst>
            <pc:docMk/>
            <pc:sldMk cId="2582582729" sldId="478"/>
            <ac:spMk id="461" creationId="{AE38F344-4637-A651-9883-9CC232B0D963}"/>
          </ac:spMkLst>
        </pc:spChg>
        <pc:spChg chg="mod">
          <ac:chgData name="Hassan Moddather" userId="84cd2103f36ef0dc" providerId="LiveId" clId="{1F512C73-164D-432C-B7E0-0E21BBFA1439}" dt="2023-04-13T17:10:26.484" v="381"/>
          <ac:spMkLst>
            <pc:docMk/>
            <pc:sldMk cId="2582582729" sldId="478"/>
            <ac:spMk id="462" creationId="{7619F4DF-D24B-2976-F14C-4A59743A41BD}"/>
          </ac:spMkLst>
        </pc:spChg>
        <pc:spChg chg="mod">
          <ac:chgData name="Hassan Moddather" userId="84cd2103f36ef0dc" providerId="LiveId" clId="{1F512C73-164D-432C-B7E0-0E21BBFA1439}" dt="2023-04-13T17:10:26.484" v="381"/>
          <ac:spMkLst>
            <pc:docMk/>
            <pc:sldMk cId="2582582729" sldId="478"/>
            <ac:spMk id="463" creationId="{5AC42108-F63E-9FBB-A2EE-CD995A74204F}"/>
          </ac:spMkLst>
        </pc:spChg>
        <pc:spChg chg="mod">
          <ac:chgData name="Hassan Moddather" userId="84cd2103f36ef0dc" providerId="LiveId" clId="{1F512C73-164D-432C-B7E0-0E21BBFA1439}" dt="2023-04-13T17:10:26.484" v="381"/>
          <ac:spMkLst>
            <pc:docMk/>
            <pc:sldMk cId="2582582729" sldId="478"/>
            <ac:spMk id="464" creationId="{B7CE566A-AA09-FD1F-826C-1F3F6F740C2D}"/>
          </ac:spMkLst>
        </pc:spChg>
        <pc:spChg chg="mod">
          <ac:chgData name="Hassan Moddather" userId="84cd2103f36ef0dc" providerId="LiveId" clId="{1F512C73-164D-432C-B7E0-0E21BBFA1439}" dt="2023-04-13T17:10:26.484" v="381"/>
          <ac:spMkLst>
            <pc:docMk/>
            <pc:sldMk cId="2582582729" sldId="478"/>
            <ac:spMk id="465" creationId="{6274F6DD-85BA-7706-AE2B-329DE2F10284}"/>
          </ac:spMkLst>
        </pc:spChg>
        <pc:spChg chg="mod">
          <ac:chgData name="Hassan Moddather" userId="84cd2103f36ef0dc" providerId="LiveId" clId="{1F512C73-164D-432C-B7E0-0E21BBFA1439}" dt="2023-04-13T17:10:26.484" v="381"/>
          <ac:spMkLst>
            <pc:docMk/>
            <pc:sldMk cId="2582582729" sldId="478"/>
            <ac:spMk id="466" creationId="{741275A4-E656-1C32-0E1E-70038EB65F45}"/>
          </ac:spMkLst>
        </pc:spChg>
        <pc:spChg chg="mod">
          <ac:chgData name="Hassan Moddather" userId="84cd2103f36ef0dc" providerId="LiveId" clId="{1F512C73-164D-432C-B7E0-0E21BBFA1439}" dt="2023-04-13T17:10:26.484" v="381"/>
          <ac:spMkLst>
            <pc:docMk/>
            <pc:sldMk cId="2582582729" sldId="478"/>
            <ac:spMk id="467" creationId="{6543C7D9-FB9B-3C5F-7228-C1D959A4B6FE}"/>
          </ac:spMkLst>
        </pc:spChg>
        <pc:spChg chg="mod">
          <ac:chgData name="Hassan Moddather" userId="84cd2103f36ef0dc" providerId="LiveId" clId="{1F512C73-164D-432C-B7E0-0E21BBFA1439}" dt="2023-04-13T17:10:26.484" v="381"/>
          <ac:spMkLst>
            <pc:docMk/>
            <pc:sldMk cId="2582582729" sldId="478"/>
            <ac:spMk id="468" creationId="{E26CDBAE-F0DD-01A2-92E2-63FACC0A71E8}"/>
          </ac:spMkLst>
        </pc:spChg>
        <pc:spChg chg="mod">
          <ac:chgData name="Hassan Moddather" userId="84cd2103f36ef0dc" providerId="LiveId" clId="{1F512C73-164D-432C-B7E0-0E21BBFA1439}" dt="2023-04-13T17:10:26.484" v="381"/>
          <ac:spMkLst>
            <pc:docMk/>
            <pc:sldMk cId="2582582729" sldId="478"/>
            <ac:spMk id="469" creationId="{850C40B1-2ED3-5252-6E0B-F0B5F49405F3}"/>
          </ac:spMkLst>
        </pc:spChg>
        <pc:spChg chg="mod">
          <ac:chgData name="Hassan Moddather" userId="84cd2103f36ef0dc" providerId="LiveId" clId="{1F512C73-164D-432C-B7E0-0E21BBFA1439}" dt="2023-04-13T17:10:26.484" v="381"/>
          <ac:spMkLst>
            <pc:docMk/>
            <pc:sldMk cId="2582582729" sldId="478"/>
            <ac:spMk id="470" creationId="{2C9E9C38-8D6F-7BCC-DD1C-619A7D3A0F9A}"/>
          </ac:spMkLst>
        </pc:spChg>
        <pc:spChg chg="mod">
          <ac:chgData name="Hassan Moddather" userId="84cd2103f36ef0dc" providerId="LiveId" clId="{1F512C73-164D-432C-B7E0-0E21BBFA1439}" dt="2023-04-13T17:10:26.484" v="381"/>
          <ac:spMkLst>
            <pc:docMk/>
            <pc:sldMk cId="2582582729" sldId="478"/>
            <ac:spMk id="471" creationId="{9E455640-BE07-F3F8-578F-FFED979750E9}"/>
          </ac:spMkLst>
        </pc:spChg>
        <pc:spChg chg="mod">
          <ac:chgData name="Hassan Moddather" userId="84cd2103f36ef0dc" providerId="LiveId" clId="{1F512C73-164D-432C-B7E0-0E21BBFA1439}" dt="2023-04-13T17:10:26.484" v="381"/>
          <ac:spMkLst>
            <pc:docMk/>
            <pc:sldMk cId="2582582729" sldId="478"/>
            <ac:spMk id="472" creationId="{B4D5BF8A-5DBA-F0C9-B595-3B5C815850CD}"/>
          </ac:spMkLst>
        </pc:spChg>
        <pc:spChg chg="mod">
          <ac:chgData name="Hassan Moddather" userId="84cd2103f36ef0dc" providerId="LiveId" clId="{1F512C73-164D-432C-B7E0-0E21BBFA1439}" dt="2023-04-13T17:10:26.484" v="381"/>
          <ac:spMkLst>
            <pc:docMk/>
            <pc:sldMk cId="2582582729" sldId="478"/>
            <ac:spMk id="473" creationId="{C02B7CBA-3DE3-2020-0797-5D8D42D6A916}"/>
          </ac:spMkLst>
        </pc:spChg>
        <pc:spChg chg="mod">
          <ac:chgData name="Hassan Moddather" userId="84cd2103f36ef0dc" providerId="LiveId" clId="{1F512C73-164D-432C-B7E0-0E21BBFA1439}" dt="2023-04-13T17:10:26.484" v="381"/>
          <ac:spMkLst>
            <pc:docMk/>
            <pc:sldMk cId="2582582729" sldId="478"/>
            <ac:spMk id="474" creationId="{86B3D55A-DF1E-4E1B-64E0-54EAAF109256}"/>
          </ac:spMkLst>
        </pc:spChg>
        <pc:spChg chg="mod">
          <ac:chgData name="Hassan Moddather" userId="84cd2103f36ef0dc" providerId="LiveId" clId="{1F512C73-164D-432C-B7E0-0E21BBFA1439}" dt="2023-04-13T17:10:26.484" v="381"/>
          <ac:spMkLst>
            <pc:docMk/>
            <pc:sldMk cId="2582582729" sldId="478"/>
            <ac:spMk id="475" creationId="{20697A1E-11BE-41AE-5288-E555900D814F}"/>
          </ac:spMkLst>
        </pc:spChg>
        <pc:spChg chg="mod">
          <ac:chgData name="Hassan Moddather" userId="84cd2103f36ef0dc" providerId="LiveId" clId="{1F512C73-164D-432C-B7E0-0E21BBFA1439}" dt="2023-04-13T17:10:26.484" v="381"/>
          <ac:spMkLst>
            <pc:docMk/>
            <pc:sldMk cId="2582582729" sldId="478"/>
            <ac:spMk id="476" creationId="{137CC945-0617-4A19-8D64-FD16A5B73088}"/>
          </ac:spMkLst>
        </pc:spChg>
        <pc:spChg chg="mod">
          <ac:chgData name="Hassan Moddather" userId="84cd2103f36ef0dc" providerId="LiveId" clId="{1F512C73-164D-432C-B7E0-0E21BBFA1439}" dt="2023-04-13T17:10:26.484" v="381"/>
          <ac:spMkLst>
            <pc:docMk/>
            <pc:sldMk cId="2582582729" sldId="478"/>
            <ac:spMk id="477" creationId="{67278D71-2065-AB00-DF8A-16485A2C0DEF}"/>
          </ac:spMkLst>
        </pc:spChg>
        <pc:spChg chg="mod">
          <ac:chgData name="Hassan Moddather" userId="84cd2103f36ef0dc" providerId="LiveId" clId="{1F512C73-164D-432C-B7E0-0E21BBFA1439}" dt="2023-04-13T17:10:26.484" v="381"/>
          <ac:spMkLst>
            <pc:docMk/>
            <pc:sldMk cId="2582582729" sldId="478"/>
            <ac:spMk id="478" creationId="{2E9901AD-3F81-7C94-F0A4-61499675F1B3}"/>
          </ac:spMkLst>
        </pc:spChg>
        <pc:spChg chg="mod">
          <ac:chgData name="Hassan Moddather" userId="84cd2103f36ef0dc" providerId="LiveId" clId="{1F512C73-164D-432C-B7E0-0E21BBFA1439}" dt="2023-04-13T17:10:26.484" v="381"/>
          <ac:spMkLst>
            <pc:docMk/>
            <pc:sldMk cId="2582582729" sldId="478"/>
            <ac:spMk id="479" creationId="{590027DA-85B1-DA93-EFB5-0238209ECACE}"/>
          </ac:spMkLst>
        </pc:spChg>
        <pc:spChg chg="mod">
          <ac:chgData name="Hassan Moddather" userId="84cd2103f36ef0dc" providerId="LiveId" clId="{1F512C73-164D-432C-B7E0-0E21BBFA1439}" dt="2023-04-13T17:10:26.484" v="381"/>
          <ac:spMkLst>
            <pc:docMk/>
            <pc:sldMk cId="2582582729" sldId="478"/>
            <ac:spMk id="480" creationId="{3EC2B6AB-D8AC-D3B8-C814-E55B3E619FA5}"/>
          </ac:spMkLst>
        </pc:spChg>
        <pc:spChg chg="mod">
          <ac:chgData name="Hassan Moddather" userId="84cd2103f36ef0dc" providerId="LiveId" clId="{1F512C73-164D-432C-B7E0-0E21BBFA1439}" dt="2023-04-13T17:10:26.484" v="381"/>
          <ac:spMkLst>
            <pc:docMk/>
            <pc:sldMk cId="2582582729" sldId="478"/>
            <ac:spMk id="481" creationId="{85E2C315-9690-2752-81BA-7412BE3F9565}"/>
          </ac:spMkLst>
        </pc:spChg>
        <pc:spChg chg="mod">
          <ac:chgData name="Hassan Moddather" userId="84cd2103f36ef0dc" providerId="LiveId" clId="{1F512C73-164D-432C-B7E0-0E21BBFA1439}" dt="2023-04-13T17:10:26.484" v="381"/>
          <ac:spMkLst>
            <pc:docMk/>
            <pc:sldMk cId="2582582729" sldId="478"/>
            <ac:spMk id="482" creationId="{9F866601-AD51-051E-080C-4F22B74274D4}"/>
          </ac:spMkLst>
        </pc:spChg>
        <pc:spChg chg="mod">
          <ac:chgData name="Hassan Moddather" userId="84cd2103f36ef0dc" providerId="LiveId" clId="{1F512C73-164D-432C-B7E0-0E21BBFA1439}" dt="2023-04-13T17:10:26.484" v="381"/>
          <ac:spMkLst>
            <pc:docMk/>
            <pc:sldMk cId="2582582729" sldId="478"/>
            <ac:spMk id="483" creationId="{BB4E9F26-D571-C836-5077-9EC82A35150A}"/>
          </ac:spMkLst>
        </pc:spChg>
        <pc:spChg chg="mod">
          <ac:chgData name="Hassan Moddather" userId="84cd2103f36ef0dc" providerId="LiveId" clId="{1F512C73-164D-432C-B7E0-0E21BBFA1439}" dt="2023-04-13T17:10:26.484" v="381"/>
          <ac:spMkLst>
            <pc:docMk/>
            <pc:sldMk cId="2582582729" sldId="478"/>
            <ac:spMk id="484" creationId="{8546DB9D-D9CD-414B-6487-9040B58F470F}"/>
          </ac:spMkLst>
        </pc:spChg>
        <pc:spChg chg="mod">
          <ac:chgData name="Hassan Moddather" userId="84cd2103f36ef0dc" providerId="LiveId" clId="{1F512C73-164D-432C-B7E0-0E21BBFA1439}" dt="2023-04-13T17:10:26.484" v="381"/>
          <ac:spMkLst>
            <pc:docMk/>
            <pc:sldMk cId="2582582729" sldId="478"/>
            <ac:spMk id="485" creationId="{4203F138-5368-C038-DEC8-99BA719F0D42}"/>
          </ac:spMkLst>
        </pc:spChg>
        <pc:spChg chg="mod">
          <ac:chgData name="Hassan Moddather" userId="84cd2103f36ef0dc" providerId="LiveId" clId="{1F512C73-164D-432C-B7E0-0E21BBFA1439}" dt="2023-04-13T17:10:26.484" v="381"/>
          <ac:spMkLst>
            <pc:docMk/>
            <pc:sldMk cId="2582582729" sldId="478"/>
            <ac:spMk id="486" creationId="{4D1C78F1-A9BA-8DA5-FF40-E998CD28266C}"/>
          </ac:spMkLst>
        </pc:spChg>
        <pc:spChg chg="mod">
          <ac:chgData name="Hassan Moddather" userId="84cd2103f36ef0dc" providerId="LiveId" clId="{1F512C73-164D-432C-B7E0-0E21BBFA1439}" dt="2023-04-13T17:10:26.484" v="381"/>
          <ac:spMkLst>
            <pc:docMk/>
            <pc:sldMk cId="2582582729" sldId="478"/>
            <ac:spMk id="487" creationId="{0DE8D98A-9696-F6C8-E0D6-8B5A16CD9702}"/>
          </ac:spMkLst>
        </pc:spChg>
        <pc:spChg chg="mod">
          <ac:chgData name="Hassan Moddather" userId="84cd2103f36ef0dc" providerId="LiveId" clId="{1F512C73-164D-432C-B7E0-0E21BBFA1439}" dt="2023-04-13T17:10:26.484" v="381"/>
          <ac:spMkLst>
            <pc:docMk/>
            <pc:sldMk cId="2582582729" sldId="478"/>
            <ac:spMk id="488" creationId="{F42D3E36-90CA-23EC-7AB6-68B3EA9506F7}"/>
          </ac:spMkLst>
        </pc:spChg>
        <pc:spChg chg="mod">
          <ac:chgData name="Hassan Moddather" userId="84cd2103f36ef0dc" providerId="LiveId" clId="{1F512C73-164D-432C-B7E0-0E21BBFA1439}" dt="2023-04-13T17:10:26.484" v="381"/>
          <ac:spMkLst>
            <pc:docMk/>
            <pc:sldMk cId="2582582729" sldId="478"/>
            <ac:spMk id="489" creationId="{D4D2813A-9C1A-4A2E-85A0-91234163DCBB}"/>
          </ac:spMkLst>
        </pc:spChg>
        <pc:spChg chg="mod">
          <ac:chgData name="Hassan Moddather" userId="84cd2103f36ef0dc" providerId="LiveId" clId="{1F512C73-164D-432C-B7E0-0E21BBFA1439}" dt="2023-04-13T17:10:26.484" v="381"/>
          <ac:spMkLst>
            <pc:docMk/>
            <pc:sldMk cId="2582582729" sldId="478"/>
            <ac:spMk id="490" creationId="{AC34F2A5-1706-7443-6266-89A18D0D6C48}"/>
          </ac:spMkLst>
        </pc:spChg>
        <pc:spChg chg="mod">
          <ac:chgData name="Hassan Moddather" userId="84cd2103f36ef0dc" providerId="LiveId" clId="{1F512C73-164D-432C-B7E0-0E21BBFA1439}" dt="2023-04-13T17:10:26.484" v="381"/>
          <ac:spMkLst>
            <pc:docMk/>
            <pc:sldMk cId="2582582729" sldId="478"/>
            <ac:spMk id="491" creationId="{A933C6D0-3B27-315B-AE27-B575201EB308}"/>
          </ac:spMkLst>
        </pc:spChg>
        <pc:spChg chg="mod">
          <ac:chgData name="Hassan Moddather" userId="84cd2103f36ef0dc" providerId="LiveId" clId="{1F512C73-164D-432C-B7E0-0E21BBFA1439}" dt="2023-04-13T17:10:26.484" v="381"/>
          <ac:spMkLst>
            <pc:docMk/>
            <pc:sldMk cId="2582582729" sldId="478"/>
            <ac:spMk id="492" creationId="{868ECDBA-674F-AE5F-7F87-740D36D176C8}"/>
          </ac:spMkLst>
        </pc:spChg>
        <pc:spChg chg="mod">
          <ac:chgData name="Hassan Moddather" userId="84cd2103f36ef0dc" providerId="LiveId" clId="{1F512C73-164D-432C-B7E0-0E21BBFA1439}" dt="2023-04-13T17:10:26.484" v="381"/>
          <ac:spMkLst>
            <pc:docMk/>
            <pc:sldMk cId="2582582729" sldId="478"/>
            <ac:spMk id="493" creationId="{1F638784-7931-CEC8-D95B-C48EC70DB63E}"/>
          </ac:spMkLst>
        </pc:spChg>
        <pc:spChg chg="mod">
          <ac:chgData name="Hassan Moddather" userId="84cd2103f36ef0dc" providerId="LiveId" clId="{1F512C73-164D-432C-B7E0-0E21BBFA1439}" dt="2023-04-13T17:10:26.484" v="381"/>
          <ac:spMkLst>
            <pc:docMk/>
            <pc:sldMk cId="2582582729" sldId="478"/>
            <ac:spMk id="494" creationId="{861447D5-B537-5F56-63AB-5B550A9A6722}"/>
          </ac:spMkLst>
        </pc:spChg>
        <pc:spChg chg="mod">
          <ac:chgData name="Hassan Moddather" userId="84cd2103f36ef0dc" providerId="LiveId" clId="{1F512C73-164D-432C-B7E0-0E21BBFA1439}" dt="2023-04-13T17:10:26.484" v="381"/>
          <ac:spMkLst>
            <pc:docMk/>
            <pc:sldMk cId="2582582729" sldId="478"/>
            <ac:spMk id="495" creationId="{FCE637E6-789F-F3B0-29FD-C5461CAC6A5F}"/>
          </ac:spMkLst>
        </pc:spChg>
        <pc:spChg chg="mod">
          <ac:chgData name="Hassan Moddather" userId="84cd2103f36ef0dc" providerId="LiveId" clId="{1F512C73-164D-432C-B7E0-0E21BBFA1439}" dt="2023-04-13T17:10:26.484" v="381"/>
          <ac:spMkLst>
            <pc:docMk/>
            <pc:sldMk cId="2582582729" sldId="478"/>
            <ac:spMk id="496" creationId="{483E18A8-4C24-9F3F-4D22-3DAA1A03627C}"/>
          </ac:spMkLst>
        </pc:spChg>
        <pc:spChg chg="mod">
          <ac:chgData name="Hassan Moddather" userId="84cd2103f36ef0dc" providerId="LiveId" clId="{1F512C73-164D-432C-B7E0-0E21BBFA1439}" dt="2023-04-13T17:10:26.484" v="381"/>
          <ac:spMkLst>
            <pc:docMk/>
            <pc:sldMk cId="2582582729" sldId="478"/>
            <ac:spMk id="497" creationId="{352A23E3-6174-F9DC-1D6D-517D35B7FFF3}"/>
          </ac:spMkLst>
        </pc:spChg>
        <pc:spChg chg="mod">
          <ac:chgData name="Hassan Moddather" userId="84cd2103f36ef0dc" providerId="LiveId" clId="{1F512C73-164D-432C-B7E0-0E21BBFA1439}" dt="2023-04-13T17:10:26.484" v="381"/>
          <ac:spMkLst>
            <pc:docMk/>
            <pc:sldMk cId="2582582729" sldId="478"/>
            <ac:spMk id="498" creationId="{587DC030-20B8-2030-1575-17513C228B15}"/>
          </ac:spMkLst>
        </pc:spChg>
        <pc:spChg chg="mod">
          <ac:chgData name="Hassan Moddather" userId="84cd2103f36ef0dc" providerId="LiveId" clId="{1F512C73-164D-432C-B7E0-0E21BBFA1439}" dt="2023-04-13T17:10:26.484" v="381"/>
          <ac:spMkLst>
            <pc:docMk/>
            <pc:sldMk cId="2582582729" sldId="478"/>
            <ac:spMk id="499" creationId="{676A8E73-A9FB-CD12-9FBC-979B3E6A8EC8}"/>
          </ac:spMkLst>
        </pc:spChg>
        <pc:spChg chg="mod">
          <ac:chgData name="Hassan Moddather" userId="84cd2103f36ef0dc" providerId="LiveId" clId="{1F512C73-164D-432C-B7E0-0E21BBFA1439}" dt="2023-04-13T17:10:26.484" v="381"/>
          <ac:spMkLst>
            <pc:docMk/>
            <pc:sldMk cId="2582582729" sldId="478"/>
            <ac:spMk id="500" creationId="{CC6709B5-FB3F-C87C-77CB-000AA9AA39BF}"/>
          </ac:spMkLst>
        </pc:spChg>
        <pc:spChg chg="mod">
          <ac:chgData name="Hassan Moddather" userId="84cd2103f36ef0dc" providerId="LiveId" clId="{1F512C73-164D-432C-B7E0-0E21BBFA1439}" dt="2023-04-13T17:10:26.484" v="381"/>
          <ac:spMkLst>
            <pc:docMk/>
            <pc:sldMk cId="2582582729" sldId="478"/>
            <ac:spMk id="501" creationId="{E39FA02E-ED78-21DF-8E2F-33F119A17B3A}"/>
          </ac:spMkLst>
        </pc:spChg>
        <pc:spChg chg="mod">
          <ac:chgData name="Hassan Moddather" userId="84cd2103f36ef0dc" providerId="LiveId" clId="{1F512C73-164D-432C-B7E0-0E21BBFA1439}" dt="2023-04-13T17:10:26.484" v="381"/>
          <ac:spMkLst>
            <pc:docMk/>
            <pc:sldMk cId="2582582729" sldId="478"/>
            <ac:spMk id="502" creationId="{C41E50E7-2768-EA30-20F0-3E818A6811F9}"/>
          </ac:spMkLst>
        </pc:spChg>
        <pc:spChg chg="mod">
          <ac:chgData name="Hassan Moddather" userId="84cd2103f36ef0dc" providerId="LiveId" clId="{1F512C73-164D-432C-B7E0-0E21BBFA1439}" dt="2023-04-13T17:10:26.484" v="381"/>
          <ac:spMkLst>
            <pc:docMk/>
            <pc:sldMk cId="2582582729" sldId="478"/>
            <ac:spMk id="503" creationId="{FF3F29A5-A611-0192-8274-BCFFCA88FD80}"/>
          </ac:spMkLst>
        </pc:spChg>
        <pc:spChg chg="mod">
          <ac:chgData name="Hassan Moddather" userId="84cd2103f36ef0dc" providerId="LiveId" clId="{1F512C73-164D-432C-B7E0-0E21BBFA1439}" dt="2023-04-13T17:10:26.484" v="381"/>
          <ac:spMkLst>
            <pc:docMk/>
            <pc:sldMk cId="2582582729" sldId="478"/>
            <ac:spMk id="504" creationId="{FF88A15B-F4CF-6D83-DCC8-EB07890D8E20}"/>
          </ac:spMkLst>
        </pc:spChg>
        <pc:spChg chg="mod">
          <ac:chgData name="Hassan Moddather" userId="84cd2103f36ef0dc" providerId="LiveId" clId="{1F512C73-164D-432C-B7E0-0E21BBFA1439}" dt="2023-04-13T17:10:26.484" v="381"/>
          <ac:spMkLst>
            <pc:docMk/>
            <pc:sldMk cId="2582582729" sldId="478"/>
            <ac:spMk id="505" creationId="{F92F7E1E-2065-ED87-98C5-A10D2EE12B4C}"/>
          </ac:spMkLst>
        </pc:spChg>
        <pc:spChg chg="mod">
          <ac:chgData name="Hassan Moddather" userId="84cd2103f36ef0dc" providerId="LiveId" clId="{1F512C73-164D-432C-B7E0-0E21BBFA1439}" dt="2023-04-13T17:10:26.484" v="381"/>
          <ac:spMkLst>
            <pc:docMk/>
            <pc:sldMk cId="2582582729" sldId="478"/>
            <ac:spMk id="506" creationId="{6E1762C8-9A81-E516-A75F-99F24E4375E4}"/>
          </ac:spMkLst>
        </pc:spChg>
        <pc:spChg chg="mod">
          <ac:chgData name="Hassan Moddather" userId="84cd2103f36ef0dc" providerId="LiveId" clId="{1F512C73-164D-432C-B7E0-0E21BBFA1439}" dt="2023-04-13T17:10:26.484" v="381"/>
          <ac:spMkLst>
            <pc:docMk/>
            <pc:sldMk cId="2582582729" sldId="478"/>
            <ac:spMk id="507" creationId="{0F08F215-F0DE-9CD6-51E0-485FC149ADB1}"/>
          </ac:spMkLst>
        </pc:spChg>
        <pc:spChg chg="mod">
          <ac:chgData name="Hassan Moddather" userId="84cd2103f36ef0dc" providerId="LiveId" clId="{1F512C73-164D-432C-B7E0-0E21BBFA1439}" dt="2023-04-13T17:10:26.484" v="381"/>
          <ac:spMkLst>
            <pc:docMk/>
            <pc:sldMk cId="2582582729" sldId="478"/>
            <ac:spMk id="508" creationId="{37AC13B1-3D93-9148-E7BB-EF62026B41CD}"/>
          </ac:spMkLst>
        </pc:spChg>
        <pc:spChg chg="mod">
          <ac:chgData name="Hassan Moddather" userId="84cd2103f36ef0dc" providerId="LiveId" clId="{1F512C73-164D-432C-B7E0-0E21BBFA1439}" dt="2023-04-13T17:10:26.484" v="381"/>
          <ac:spMkLst>
            <pc:docMk/>
            <pc:sldMk cId="2582582729" sldId="478"/>
            <ac:spMk id="509" creationId="{42C82F85-E67C-B5CF-6AD4-C57482385BED}"/>
          </ac:spMkLst>
        </pc:spChg>
        <pc:spChg chg="mod">
          <ac:chgData name="Hassan Moddather" userId="84cd2103f36ef0dc" providerId="LiveId" clId="{1F512C73-164D-432C-B7E0-0E21BBFA1439}" dt="2023-04-13T17:10:26.484" v="381"/>
          <ac:spMkLst>
            <pc:docMk/>
            <pc:sldMk cId="2582582729" sldId="478"/>
            <ac:spMk id="510" creationId="{6A01F671-2152-664E-2E28-EA3A365D4E50}"/>
          </ac:spMkLst>
        </pc:spChg>
        <pc:spChg chg="mod">
          <ac:chgData name="Hassan Moddather" userId="84cd2103f36ef0dc" providerId="LiveId" clId="{1F512C73-164D-432C-B7E0-0E21BBFA1439}" dt="2023-04-13T17:10:26.484" v="381"/>
          <ac:spMkLst>
            <pc:docMk/>
            <pc:sldMk cId="2582582729" sldId="478"/>
            <ac:spMk id="511" creationId="{A938BED9-2DE7-8AB2-E5A1-A4A912AB20D5}"/>
          </ac:spMkLst>
        </pc:spChg>
        <pc:spChg chg="mod">
          <ac:chgData name="Hassan Moddather" userId="84cd2103f36ef0dc" providerId="LiveId" clId="{1F512C73-164D-432C-B7E0-0E21BBFA1439}" dt="2023-04-13T17:10:26.484" v="381"/>
          <ac:spMkLst>
            <pc:docMk/>
            <pc:sldMk cId="2582582729" sldId="478"/>
            <ac:spMk id="512" creationId="{BAA7C28C-77B7-3D79-2D41-AD993E514CD3}"/>
          </ac:spMkLst>
        </pc:spChg>
        <pc:spChg chg="mod">
          <ac:chgData name="Hassan Moddather" userId="84cd2103f36ef0dc" providerId="LiveId" clId="{1F512C73-164D-432C-B7E0-0E21BBFA1439}" dt="2023-04-13T17:10:26.484" v="381"/>
          <ac:spMkLst>
            <pc:docMk/>
            <pc:sldMk cId="2582582729" sldId="478"/>
            <ac:spMk id="513" creationId="{D1E1D3E0-0335-121E-C354-F984C97B3888}"/>
          </ac:spMkLst>
        </pc:spChg>
        <pc:spChg chg="mod">
          <ac:chgData name="Hassan Moddather" userId="84cd2103f36ef0dc" providerId="LiveId" clId="{1F512C73-164D-432C-B7E0-0E21BBFA1439}" dt="2023-04-13T17:10:26.484" v="381"/>
          <ac:spMkLst>
            <pc:docMk/>
            <pc:sldMk cId="2582582729" sldId="478"/>
            <ac:spMk id="514" creationId="{0D3964E2-97E0-4367-92C6-A17CE5F8D1D3}"/>
          </ac:spMkLst>
        </pc:spChg>
        <pc:spChg chg="mod">
          <ac:chgData name="Hassan Moddather" userId="84cd2103f36ef0dc" providerId="LiveId" clId="{1F512C73-164D-432C-B7E0-0E21BBFA1439}" dt="2023-04-13T17:10:26.484" v="381"/>
          <ac:spMkLst>
            <pc:docMk/>
            <pc:sldMk cId="2582582729" sldId="478"/>
            <ac:spMk id="515" creationId="{3CB636BF-7F64-F075-738D-BCB3D78DA268}"/>
          </ac:spMkLst>
        </pc:spChg>
        <pc:spChg chg="mod">
          <ac:chgData name="Hassan Moddather" userId="84cd2103f36ef0dc" providerId="LiveId" clId="{1F512C73-164D-432C-B7E0-0E21BBFA1439}" dt="2023-04-13T17:10:26.484" v="381"/>
          <ac:spMkLst>
            <pc:docMk/>
            <pc:sldMk cId="2582582729" sldId="478"/>
            <ac:spMk id="516" creationId="{3E13B940-3286-0946-E247-B1E9798A0D42}"/>
          </ac:spMkLst>
        </pc:spChg>
        <pc:spChg chg="mod">
          <ac:chgData name="Hassan Moddather" userId="84cd2103f36ef0dc" providerId="LiveId" clId="{1F512C73-164D-432C-B7E0-0E21BBFA1439}" dt="2023-04-13T17:10:26.484" v="381"/>
          <ac:spMkLst>
            <pc:docMk/>
            <pc:sldMk cId="2582582729" sldId="478"/>
            <ac:spMk id="517" creationId="{450CC679-508D-4364-D282-0C23CAAB30BE}"/>
          </ac:spMkLst>
        </pc:spChg>
        <pc:spChg chg="mod">
          <ac:chgData name="Hassan Moddather" userId="84cd2103f36ef0dc" providerId="LiveId" clId="{1F512C73-164D-432C-B7E0-0E21BBFA1439}" dt="2023-04-13T17:10:26.484" v="381"/>
          <ac:spMkLst>
            <pc:docMk/>
            <pc:sldMk cId="2582582729" sldId="478"/>
            <ac:spMk id="518" creationId="{62FBD577-AE29-80A8-6825-EAF4F353CF60}"/>
          </ac:spMkLst>
        </pc:spChg>
        <pc:spChg chg="mod">
          <ac:chgData name="Hassan Moddather" userId="84cd2103f36ef0dc" providerId="LiveId" clId="{1F512C73-164D-432C-B7E0-0E21BBFA1439}" dt="2023-04-13T17:10:26.484" v="381"/>
          <ac:spMkLst>
            <pc:docMk/>
            <pc:sldMk cId="2582582729" sldId="478"/>
            <ac:spMk id="519" creationId="{BF2556B8-93CB-03E9-506F-2AC834F712FF}"/>
          </ac:spMkLst>
        </pc:spChg>
        <pc:spChg chg="mod">
          <ac:chgData name="Hassan Moddather" userId="84cd2103f36ef0dc" providerId="LiveId" clId="{1F512C73-164D-432C-B7E0-0E21BBFA1439}" dt="2023-04-13T17:10:26.484" v="381"/>
          <ac:spMkLst>
            <pc:docMk/>
            <pc:sldMk cId="2582582729" sldId="478"/>
            <ac:spMk id="520" creationId="{60BFE894-1EC3-88D6-8C03-A3F34DD6DC7E}"/>
          </ac:spMkLst>
        </pc:spChg>
        <pc:spChg chg="mod">
          <ac:chgData name="Hassan Moddather" userId="84cd2103f36ef0dc" providerId="LiveId" clId="{1F512C73-164D-432C-B7E0-0E21BBFA1439}" dt="2023-04-13T17:10:26.484" v="381"/>
          <ac:spMkLst>
            <pc:docMk/>
            <pc:sldMk cId="2582582729" sldId="478"/>
            <ac:spMk id="521" creationId="{081372BF-BED6-B36B-DA75-2F37D90C3FC1}"/>
          </ac:spMkLst>
        </pc:spChg>
        <pc:spChg chg="mod">
          <ac:chgData name="Hassan Moddather" userId="84cd2103f36ef0dc" providerId="LiveId" clId="{1F512C73-164D-432C-B7E0-0E21BBFA1439}" dt="2023-04-13T17:10:26.484" v="381"/>
          <ac:spMkLst>
            <pc:docMk/>
            <pc:sldMk cId="2582582729" sldId="478"/>
            <ac:spMk id="522" creationId="{A7DB5A81-BC6C-B8BB-219E-F0A6A6E4DF9F}"/>
          </ac:spMkLst>
        </pc:spChg>
        <pc:spChg chg="mod">
          <ac:chgData name="Hassan Moddather" userId="84cd2103f36ef0dc" providerId="LiveId" clId="{1F512C73-164D-432C-B7E0-0E21BBFA1439}" dt="2023-04-13T17:10:26.484" v="381"/>
          <ac:spMkLst>
            <pc:docMk/>
            <pc:sldMk cId="2582582729" sldId="478"/>
            <ac:spMk id="523" creationId="{B9FB7153-D139-9474-BA8E-FFEDA9287D08}"/>
          </ac:spMkLst>
        </pc:spChg>
        <pc:spChg chg="mod">
          <ac:chgData name="Hassan Moddather" userId="84cd2103f36ef0dc" providerId="LiveId" clId="{1F512C73-164D-432C-B7E0-0E21BBFA1439}" dt="2023-04-13T17:10:26.484" v="381"/>
          <ac:spMkLst>
            <pc:docMk/>
            <pc:sldMk cId="2582582729" sldId="478"/>
            <ac:spMk id="524" creationId="{CE9A1896-BB38-73C5-A0EC-6C3AC0BE01BD}"/>
          </ac:spMkLst>
        </pc:spChg>
        <pc:spChg chg="mod">
          <ac:chgData name="Hassan Moddather" userId="84cd2103f36ef0dc" providerId="LiveId" clId="{1F512C73-164D-432C-B7E0-0E21BBFA1439}" dt="2023-04-13T17:10:26.484" v="381"/>
          <ac:spMkLst>
            <pc:docMk/>
            <pc:sldMk cId="2582582729" sldId="478"/>
            <ac:spMk id="525" creationId="{862E693A-494F-A775-66EE-BC5F739C1447}"/>
          </ac:spMkLst>
        </pc:spChg>
        <pc:spChg chg="mod">
          <ac:chgData name="Hassan Moddather" userId="84cd2103f36ef0dc" providerId="LiveId" clId="{1F512C73-164D-432C-B7E0-0E21BBFA1439}" dt="2023-04-13T17:10:26.484" v="381"/>
          <ac:spMkLst>
            <pc:docMk/>
            <pc:sldMk cId="2582582729" sldId="478"/>
            <ac:spMk id="526" creationId="{398BBD63-6BE8-79DF-553E-108BCBDCCAB0}"/>
          </ac:spMkLst>
        </pc:spChg>
        <pc:spChg chg="mod">
          <ac:chgData name="Hassan Moddather" userId="84cd2103f36ef0dc" providerId="LiveId" clId="{1F512C73-164D-432C-B7E0-0E21BBFA1439}" dt="2023-04-13T17:10:26.484" v="381"/>
          <ac:spMkLst>
            <pc:docMk/>
            <pc:sldMk cId="2582582729" sldId="478"/>
            <ac:spMk id="527" creationId="{1DA4EF5F-077D-B760-3785-98C6ADB2756F}"/>
          </ac:spMkLst>
        </pc:spChg>
        <pc:spChg chg="mod">
          <ac:chgData name="Hassan Moddather" userId="84cd2103f36ef0dc" providerId="LiveId" clId="{1F512C73-164D-432C-B7E0-0E21BBFA1439}" dt="2023-04-13T17:10:26.484" v="381"/>
          <ac:spMkLst>
            <pc:docMk/>
            <pc:sldMk cId="2582582729" sldId="478"/>
            <ac:spMk id="528" creationId="{4E4F7105-35FB-C14C-884A-61676380BF6B}"/>
          </ac:spMkLst>
        </pc:spChg>
        <pc:spChg chg="mod">
          <ac:chgData name="Hassan Moddather" userId="84cd2103f36ef0dc" providerId="LiveId" clId="{1F512C73-164D-432C-B7E0-0E21BBFA1439}" dt="2023-04-13T17:10:26.484" v="381"/>
          <ac:spMkLst>
            <pc:docMk/>
            <pc:sldMk cId="2582582729" sldId="478"/>
            <ac:spMk id="529" creationId="{0F5A23D5-7BB2-B0A4-643C-A3EE092B740E}"/>
          </ac:spMkLst>
        </pc:spChg>
        <pc:spChg chg="mod">
          <ac:chgData name="Hassan Moddather" userId="84cd2103f36ef0dc" providerId="LiveId" clId="{1F512C73-164D-432C-B7E0-0E21BBFA1439}" dt="2023-04-13T17:10:26.484" v="381"/>
          <ac:spMkLst>
            <pc:docMk/>
            <pc:sldMk cId="2582582729" sldId="478"/>
            <ac:spMk id="530" creationId="{69FE76F0-26D5-F86D-2C16-A54A19DD10B4}"/>
          </ac:spMkLst>
        </pc:spChg>
        <pc:spChg chg="mod">
          <ac:chgData name="Hassan Moddather" userId="84cd2103f36ef0dc" providerId="LiveId" clId="{1F512C73-164D-432C-B7E0-0E21BBFA1439}" dt="2023-04-13T17:10:26.484" v="381"/>
          <ac:spMkLst>
            <pc:docMk/>
            <pc:sldMk cId="2582582729" sldId="478"/>
            <ac:spMk id="531" creationId="{5596B69F-B1CF-FD10-C6BD-5E3070BD1CD8}"/>
          </ac:spMkLst>
        </pc:spChg>
        <pc:spChg chg="mod">
          <ac:chgData name="Hassan Moddather" userId="84cd2103f36ef0dc" providerId="LiveId" clId="{1F512C73-164D-432C-B7E0-0E21BBFA1439}" dt="2023-04-13T17:10:26.484" v="381"/>
          <ac:spMkLst>
            <pc:docMk/>
            <pc:sldMk cId="2582582729" sldId="478"/>
            <ac:spMk id="532" creationId="{D49A3D5C-D70A-76B8-C510-D02B56A2C0E7}"/>
          </ac:spMkLst>
        </pc:spChg>
        <pc:spChg chg="mod">
          <ac:chgData name="Hassan Moddather" userId="84cd2103f36ef0dc" providerId="LiveId" clId="{1F512C73-164D-432C-B7E0-0E21BBFA1439}" dt="2023-04-13T17:10:26.484" v="381"/>
          <ac:spMkLst>
            <pc:docMk/>
            <pc:sldMk cId="2582582729" sldId="478"/>
            <ac:spMk id="533" creationId="{541E2E7A-0A94-EF17-3FE9-FB3B1EDEC10E}"/>
          </ac:spMkLst>
        </pc:spChg>
        <pc:spChg chg="mod">
          <ac:chgData name="Hassan Moddather" userId="84cd2103f36ef0dc" providerId="LiveId" clId="{1F512C73-164D-432C-B7E0-0E21BBFA1439}" dt="2023-04-13T17:10:26.484" v="381"/>
          <ac:spMkLst>
            <pc:docMk/>
            <pc:sldMk cId="2582582729" sldId="478"/>
            <ac:spMk id="534" creationId="{DE6086B6-4B99-0C6C-FEC8-DE463DF9F670}"/>
          </ac:spMkLst>
        </pc:spChg>
        <pc:spChg chg="mod">
          <ac:chgData name="Hassan Moddather" userId="84cd2103f36ef0dc" providerId="LiveId" clId="{1F512C73-164D-432C-B7E0-0E21BBFA1439}" dt="2023-04-13T17:10:26.484" v="381"/>
          <ac:spMkLst>
            <pc:docMk/>
            <pc:sldMk cId="2582582729" sldId="478"/>
            <ac:spMk id="535" creationId="{B64B434C-11A6-D3A2-73A9-5AF9C8FA8A14}"/>
          </ac:spMkLst>
        </pc:spChg>
        <pc:spChg chg="mod">
          <ac:chgData name="Hassan Moddather" userId="84cd2103f36ef0dc" providerId="LiveId" clId="{1F512C73-164D-432C-B7E0-0E21BBFA1439}" dt="2023-04-13T17:10:26.484" v="381"/>
          <ac:spMkLst>
            <pc:docMk/>
            <pc:sldMk cId="2582582729" sldId="478"/>
            <ac:spMk id="536" creationId="{03D504BE-8826-59EC-7BBB-52E505DA5A50}"/>
          </ac:spMkLst>
        </pc:spChg>
        <pc:spChg chg="mod">
          <ac:chgData name="Hassan Moddather" userId="84cd2103f36ef0dc" providerId="LiveId" clId="{1F512C73-164D-432C-B7E0-0E21BBFA1439}" dt="2023-04-13T17:10:26.484" v="381"/>
          <ac:spMkLst>
            <pc:docMk/>
            <pc:sldMk cId="2582582729" sldId="478"/>
            <ac:spMk id="537" creationId="{2BCBAF6F-E308-901A-AE2D-E6927BF2E696}"/>
          </ac:spMkLst>
        </pc:spChg>
        <pc:spChg chg="mod">
          <ac:chgData name="Hassan Moddather" userId="84cd2103f36ef0dc" providerId="LiveId" clId="{1F512C73-164D-432C-B7E0-0E21BBFA1439}" dt="2023-04-13T17:10:26.484" v="381"/>
          <ac:spMkLst>
            <pc:docMk/>
            <pc:sldMk cId="2582582729" sldId="478"/>
            <ac:spMk id="538" creationId="{E0578BF7-9B65-328A-338F-D870B06C5977}"/>
          </ac:spMkLst>
        </pc:spChg>
        <pc:spChg chg="mod">
          <ac:chgData name="Hassan Moddather" userId="84cd2103f36ef0dc" providerId="LiveId" clId="{1F512C73-164D-432C-B7E0-0E21BBFA1439}" dt="2023-04-13T17:10:26.484" v="381"/>
          <ac:spMkLst>
            <pc:docMk/>
            <pc:sldMk cId="2582582729" sldId="478"/>
            <ac:spMk id="539" creationId="{B6346C99-706C-81B9-51EB-A160F4F42F05}"/>
          </ac:spMkLst>
        </pc:spChg>
        <pc:spChg chg="mod">
          <ac:chgData name="Hassan Moddather" userId="84cd2103f36ef0dc" providerId="LiveId" clId="{1F512C73-164D-432C-B7E0-0E21BBFA1439}" dt="2023-04-13T17:10:26.484" v="381"/>
          <ac:spMkLst>
            <pc:docMk/>
            <pc:sldMk cId="2582582729" sldId="478"/>
            <ac:spMk id="540" creationId="{BD987E31-1A21-6055-EB9D-A6561DD34B3E}"/>
          </ac:spMkLst>
        </pc:spChg>
        <pc:spChg chg="mod">
          <ac:chgData name="Hassan Moddather" userId="84cd2103f36ef0dc" providerId="LiveId" clId="{1F512C73-164D-432C-B7E0-0E21BBFA1439}" dt="2023-04-13T17:10:26.484" v="381"/>
          <ac:spMkLst>
            <pc:docMk/>
            <pc:sldMk cId="2582582729" sldId="478"/>
            <ac:spMk id="541" creationId="{A7E2531A-4D0D-16D5-670D-CD93C86DE579}"/>
          </ac:spMkLst>
        </pc:spChg>
        <pc:spChg chg="mod">
          <ac:chgData name="Hassan Moddather" userId="84cd2103f36ef0dc" providerId="LiveId" clId="{1F512C73-164D-432C-B7E0-0E21BBFA1439}" dt="2023-04-13T17:10:26.484" v="381"/>
          <ac:spMkLst>
            <pc:docMk/>
            <pc:sldMk cId="2582582729" sldId="478"/>
            <ac:spMk id="542" creationId="{9DDD0641-ECBC-AA33-9C93-8EDE25BAB892}"/>
          </ac:spMkLst>
        </pc:spChg>
        <pc:spChg chg="mod">
          <ac:chgData name="Hassan Moddather" userId="84cd2103f36ef0dc" providerId="LiveId" clId="{1F512C73-164D-432C-B7E0-0E21BBFA1439}" dt="2023-04-13T17:10:26.484" v="381"/>
          <ac:spMkLst>
            <pc:docMk/>
            <pc:sldMk cId="2582582729" sldId="478"/>
            <ac:spMk id="543" creationId="{6F39035C-4B7B-19CD-5824-042BA1372456}"/>
          </ac:spMkLst>
        </pc:spChg>
        <pc:spChg chg="mod">
          <ac:chgData name="Hassan Moddather" userId="84cd2103f36ef0dc" providerId="LiveId" clId="{1F512C73-164D-432C-B7E0-0E21BBFA1439}" dt="2023-04-13T17:10:26.484" v="381"/>
          <ac:spMkLst>
            <pc:docMk/>
            <pc:sldMk cId="2582582729" sldId="478"/>
            <ac:spMk id="544" creationId="{4265228F-EA3D-B490-2A82-FCC3FB65EAF1}"/>
          </ac:spMkLst>
        </pc:spChg>
        <pc:spChg chg="mod">
          <ac:chgData name="Hassan Moddather" userId="84cd2103f36ef0dc" providerId="LiveId" clId="{1F512C73-164D-432C-B7E0-0E21BBFA1439}" dt="2023-04-13T17:10:26.484" v="381"/>
          <ac:spMkLst>
            <pc:docMk/>
            <pc:sldMk cId="2582582729" sldId="478"/>
            <ac:spMk id="545" creationId="{59364BF1-1CFD-FE61-1A57-A05A8736C44D}"/>
          </ac:spMkLst>
        </pc:spChg>
        <pc:spChg chg="mod">
          <ac:chgData name="Hassan Moddather" userId="84cd2103f36ef0dc" providerId="LiveId" clId="{1F512C73-164D-432C-B7E0-0E21BBFA1439}" dt="2023-04-13T17:10:26.484" v="381"/>
          <ac:spMkLst>
            <pc:docMk/>
            <pc:sldMk cId="2582582729" sldId="478"/>
            <ac:spMk id="546" creationId="{D199A44A-A32D-72DB-9CDD-9B862FBE73F7}"/>
          </ac:spMkLst>
        </pc:spChg>
        <pc:spChg chg="mod">
          <ac:chgData name="Hassan Moddather" userId="84cd2103f36ef0dc" providerId="LiveId" clId="{1F512C73-164D-432C-B7E0-0E21BBFA1439}" dt="2023-04-13T17:10:26.484" v="381"/>
          <ac:spMkLst>
            <pc:docMk/>
            <pc:sldMk cId="2582582729" sldId="478"/>
            <ac:spMk id="547" creationId="{704565F7-B3A2-DAAC-3F75-DD8571AFA3B2}"/>
          </ac:spMkLst>
        </pc:spChg>
        <pc:spChg chg="mod">
          <ac:chgData name="Hassan Moddather" userId="84cd2103f36ef0dc" providerId="LiveId" clId="{1F512C73-164D-432C-B7E0-0E21BBFA1439}" dt="2023-04-13T17:10:26.484" v="381"/>
          <ac:spMkLst>
            <pc:docMk/>
            <pc:sldMk cId="2582582729" sldId="478"/>
            <ac:spMk id="548" creationId="{5A84B6CD-F60D-F1E9-394D-65AD7061C950}"/>
          </ac:spMkLst>
        </pc:spChg>
        <pc:spChg chg="mod">
          <ac:chgData name="Hassan Moddather" userId="84cd2103f36ef0dc" providerId="LiveId" clId="{1F512C73-164D-432C-B7E0-0E21BBFA1439}" dt="2023-04-13T17:10:26.484" v="381"/>
          <ac:spMkLst>
            <pc:docMk/>
            <pc:sldMk cId="2582582729" sldId="478"/>
            <ac:spMk id="549" creationId="{1570B636-9B38-3BB0-9114-300D88204F92}"/>
          </ac:spMkLst>
        </pc:spChg>
        <pc:spChg chg="mod">
          <ac:chgData name="Hassan Moddather" userId="84cd2103f36ef0dc" providerId="LiveId" clId="{1F512C73-164D-432C-B7E0-0E21BBFA1439}" dt="2023-04-13T17:10:26.484" v="381"/>
          <ac:spMkLst>
            <pc:docMk/>
            <pc:sldMk cId="2582582729" sldId="478"/>
            <ac:spMk id="550" creationId="{FFF7FE69-8F63-7A8E-A4C3-0854493D5575}"/>
          </ac:spMkLst>
        </pc:spChg>
        <pc:spChg chg="mod">
          <ac:chgData name="Hassan Moddather" userId="84cd2103f36ef0dc" providerId="LiveId" clId="{1F512C73-164D-432C-B7E0-0E21BBFA1439}" dt="2023-04-13T17:10:26.484" v="381"/>
          <ac:spMkLst>
            <pc:docMk/>
            <pc:sldMk cId="2582582729" sldId="478"/>
            <ac:spMk id="551" creationId="{C46523ED-0820-DFF4-3132-39A37462032A}"/>
          </ac:spMkLst>
        </pc:spChg>
        <pc:spChg chg="mod">
          <ac:chgData name="Hassan Moddather" userId="84cd2103f36ef0dc" providerId="LiveId" clId="{1F512C73-164D-432C-B7E0-0E21BBFA1439}" dt="2023-04-13T17:10:26.484" v="381"/>
          <ac:spMkLst>
            <pc:docMk/>
            <pc:sldMk cId="2582582729" sldId="478"/>
            <ac:spMk id="552" creationId="{74E3D694-65A7-DD2E-1DE9-D9FD866A9EAA}"/>
          </ac:spMkLst>
        </pc:spChg>
        <pc:spChg chg="mod">
          <ac:chgData name="Hassan Moddather" userId="84cd2103f36ef0dc" providerId="LiveId" clId="{1F512C73-164D-432C-B7E0-0E21BBFA1439}" dt="2023-04-13T17:10:26.484" v="381"/>
          <ac:spMkLst>
            <pc:docMk/>
            <pc:sldMk cId="2582582729" sldId="478"/>
            <ac:spMk id="553" creationId="{0D0BAA74-0B4D-D4FC-6E2F-0322632EE051}"/>
          </ac:spMkLst>
        </pc:spChg>
        <pc:spChg chg="mod">
          <ac:chgData name="Hassan Moddather" userId="84cd2103f36ef0dc" providerId="LiveId" clId="{1F512C73-164D-432C-B7E0-0E21BBFA1439}" dt="2023-04-13T17:10:26.484" v="381"/>
          <ac:spMkLst>
            <pc:docMk/>
            <pc:sldMk cId="2582582729" sldId="478"/>
            <ac:spMk id="554" creationId="{2DD49ADF-745F-FFF9-9AA9-58EB1DB81420}"/>
          </ac:spMkLst>
        </pc:spChg>
        <pc:spChg chg="mod">
          <ac:chgData name="Hassan Moddather" userId="84cd2103f36ef0dc" providerId="LiveId" clId="{1F512C73-164D-432C-B7E0-0E21BBFA1439}" dt="2023-04-13T17:10:26.484" v="381"/>
          <ac:spMkLst>
            <pc:docMk/>
            <pc:sldMk cId="2582582729" sldId="478"/>
            <ac:spMk id="555" creationId="{96191BE7-9F15-232C-5B2E-F48C35741C45}"/>
          </ac:spMkLst>
        </pc:spChg>
        <pc:spChg chg="mod">
          <ac:chgData name="Hassan Moddather" userId="84cd2103f36ef0dc" providerId="LiveId" clId="{1F512C73-164D-432C-B7E0-0E21BBFA1439}" dt="2023-04-13T17:10:26.484" v="381"/>
          <ac:spMkLst>
            <pc:docMk/>
            <pc:sldMk cId="2582582729" sldId="478"/>
            <ac:spMk id="556" creationId="{264E9875-6CDF-EC97-754D-5437E05ABEC8}"/>
          </ac:spMkLst>
        </pc:spChg>
        <pc:spChg chg="mod">
          <ac:chgData name="Hassan Moddather" userId="84cd2103f36ef0dc" providerId="LiveId" clId="{1F512C73-164D-432C-B7E0-0E21BBFA1439}" dt="2023-04-13T17:10:28.914" v="383"/>
          <ac:spMkLst>
            <pc:docMk/>
            <pc:sldMk cId="2582582729" sldId="478"/>
            <ac:spMk id="561" creationId="{B9BB3ED9-4AEE-F19C-8707-957432CA83D5}"/>
          </ac:spMkLst>
        </pc:spChg>
        <pc:spChg chg="mod">
          <ac:chgData name="Hassan Moddather" userId="84cd2103f36ef0dc" providerId="LiveId" clId="{1F512C73-164D-432C-B7E0-0E21BBFA1439}" dt="2023-04-13T17:10:28.914" v="383"/>
          <ac:spMkLst>
            <pc:docMk/>
            <pc:sldMk cId="2582582729" sldId="478"/>
            <ac:spMk id="562" creationId="{88C95AC5-4EF6-391C-E71A-1FB96C461CCE}"/>
          </ac:spMkLst>
        </pc:spChg>
        <pc:spChg chg="mod">
          <ac:chgData name="Hassan Moddather" userId="84cd2103f36ef0dc" providerId="LiveId" clId="{1F512C73-164D-432C-B7E0-0E21BBFA1439}" dt="2023-04-13T17:10:28.914" v="383"/>
          <ac:spMkLst>
            <pc:docMk/>
            <pc:sldMk cId="2582582729" sldId="478"/>
            <ac:spMk id="563" creationId="{782ED9B8-F5AE-63E6-0DC4-1994D3B611E6}"/>
          </ac:spMkLst>
        </pc:spChg>
        <pc:spChg chg="mod">
          <ac:chgData name="Hassan Moddather" userId="84cd2103f36ef0dc" providerId="LiveId" clId="{1F512C73-164D-432C-B7E0-0E21BBFA1439}" dt="2023-04-13T17:10:28.914" v="383"/>
          <ac:spMkLst>
            <pc:docMk/>
            <pc:sldMk cId="2582582729" sldId="478"/>
            <ac:spMk id="564" creationId="{E766CBC5-C638-C2EF-DA5A-D0E2F32AB32A}"/>
          </ac:spMkLst>
        </pc:spChg>
        <pc:spChg chg="mod">
          <ac:chgData name="Hassan Moddather" userId="84cd2103f36ef0dc" providerId="LiveId" clId="{1F512C73-164D-432C-B7E0-0E21BBFA1439}" dt="2023-04-13T17:10:28.914" v="383"/>
          <ac:spMkLst>
            <pc:docMk/>
            <pc:sldMk cId="2582582729" sldId="478"/>
            <ac:spMk id="565" creationId="{00F07DBF-DD25-4BD5-4483-A9F4F6D33D80}"/>
          </ac:spMkLst>
        </pc:spChg>
        <pc:spChg chg="mod">
          <ac:chgData name="Hassan Moddather" userId="84cd2103f36ef0dc" providerId="LiveId" clId="{1F512C73-164D-432C-B7E0-0E21BBFA1439}" dt="2023-04-13T17:10:28.914" v="383"/>
          <ac:spMkLst>
            <pc:docMk/>
            <pc:sldMk cId="2582582729" sldId="478"/>
            <ac:spMk id="566" creationId="{F1DE5FC0-0D32-D62E-94E7-676C491CB55E}"/>
          </ac:spMkLst>
        </pc:spChg>
        <pc:spChg chg="mod">
          <ac:chgData name="Hassan Moddather" userId="84cd2103f36ef0dc" providerId="LiveId" clId="{1F512C73-164D-432C-B7E0-0E21BBFA1439}" dt="2023-04-13T17:10:28.914" v="383"/>
          <ac:spMkLst>
            <pc:docMk/>
            <pc:sldMk cId="2582582729" sldId="478"/>
            <ac:spMk id="567" creationId="{F5D9B18B-2521-BBD5-052D-FBD1C08A1BF4}"/>
          </ac:spMkLst>
        </pc:spChg>
        <pc:spChg chg="mod">
          <ac:chgData name="Hassan Moddather" userId="84cd2103f36ef0dc" providerId="LiveId" clId="{1F512C73-164D-432C-B7E0-0E21BBFA1439}" dt="2023-04-13T17:10:28.914" v="383"/>
          <ac:spMkLst>
            <pc:docMk/>
            <pc:sldMk cId="2582582729" sldId="478"/>
            <ac:spMk id="568" creationId="{A548916C-0603-7165-7B05-88738131A0D5}"/>
          </ac:spMkLst>
        </pc:spChg>
        <pc:spChg chg="mod">
          <ac:chgData name="Hassan Moddather" userId="84cd2103f36ef0dc" providerId="LiveId" clId="{1F512C73-164D-432C-B7E0-0E21BBFA1439}" dt="2023-04-13T17:10:28.914" v="383"/>
          <ac:spMkLst>
            <pc:docMk/>
            <pc:sldMk cId="2582582729" sldId="478"/>
            <ac:spMk id="569" creationId="{0DA1FD22-FD42-C961-F622-06A999BC92C9}"/>
          </ac:spMkLst>
        </pc:spChg>
        <pc:spChg chg="mod">
          <ac:chgData name="Hassan Moddather" userId="84cd2103f36ef0dc" providerId="LiveId" clId="{1F512C73-164D-432C-B7E0-0E21BBFA1439}" dt="2023-04-13T17:10:28.914" v="383"/>
          <ac:spMkLst>
            <pc:docMk/>
            <pc:sldMk cId="2582582729" sldId="478"/>
            <ac:spMk id="570" creationId="{F4C0C3EE-1DCF-CDF2-DDE6-43DA011B51CA}"/>
          </ac:spMkLst>
        </pc:spChg>
        <pc:spChg chg="mod">
          <ac:chgData name="Hassan Moddather" userId="84cd2103f36ef0dc" providerId="LiveId" clId="{1F512C73-164D-432C-B7E0-0E21BBFA1439}" dt="2023-04-13T17:10:28.914" v="383"/>
          <ac:spMkLst>
            <pc:docMk/>
            <pc:sldMk cId="2582582729" sldId="478"/>
            <ac:spMk id="571" creationId="{10AE8127-EDB0-F4E0-9008-B8E98EB99CC9}"/>
          </ac:spMkLst>
        </pc:spChg>
        <pc:spChg chg="mod">
          <ac:chgData name="Hassan Moddather" userId="84cd2103f36ef0dc" providerId="LiveId" clId="{1F512C73-164D-432C-B7E0-0E21BBFA1439}" dt="2023-04-13T17:10:28.914" v="383"/>
          <ac:spMkLst>
            <pc:docMk/>
            <pc:sldMk cId="2582582729" sldId="478"/>
            <ac:spMk id="572" creationId="{1DD39BC6-D04D-6819-960A-87AB6BAE2CC6}"/>
          </ac:spMkLst>
        </pc:spChg>
        <pc:spChg chg="mod">
          <ac:chgData name="Hassan Moddather" userId="84cd2103f36ef0dc" providerId="LiveId" clId="{1F512C73-164D-432C-B7E0-0E21BBFA1439}" dt="2023-04-13T17:10:28.914" v="383"/>
          <ac:spMkLst>
            <pc:docMk/>
            <pc:sldMk cId="2582582729" sldId="478"/>
            <ac:spMk id="573" creationId="{56C82172-DDB9-5F2E-B2FB-DB2B6A1A15B0}"/>
          </ac:spMkLst>
        </pc:spChg>
        <pc:spChg chg="mod">
          <ac:chgData name="Hassan Moddather" userId="84cd2103f36ef0dc" providerId="LiveId" clId="{1F512C73-164D-432C-B7E0-0E21BBFA1439}" dt="2023-04-13T17:10:28.914" v="383"/>
          <ac:spMkLst>
            <pc:docMk/>
            <pc:sldMk cId="2582582729" sldId="478"/>
            <ac:spMk id="574" creationId="{5DE4A689-0359-B27E-FC24-BE4F03DF06AB}"/>
          </ac:spMkLst>
        </pc:spChg>
        <pc:spChg chg="mod">
          <ac:chgData name="Hassan Moddather" userId="84cd2103f36ef0dc" providerId="LiveId" clId="{1F512C73-164D-432C-B7E0-0E21BBFA1439}" dt="2023-04-13T17:10:28.914" v="383"/>
          <ac:spMkLst>
            <pc:docMk/>
            <pc:sldMk cId="2582582729" sldId="478"/>
            <ac:spMk id="575" creationId="{96F38CA0-217F-34AA-74C3-DCC38ACF9B0F}"/>
          </ac:spMkLst>
        </pc:spChg>
        <pc:spChg chg="mod">
          <ac:chgData name="Hassan Moddather" userId="84cd2103f36ef0dc" providerId="LiveId" clId="{1F512C73-164D-432C-B7E0-0E21BBFA1439}" dt="2023-04-13T17:10:28.914" v="383"/>
          <ac:spMkLst>
            <pc:docMk/>
            <pc:sldMk cId="2582582729" sldId="478"/>
            <ac:spMk id="576" creationId="{06B12794-7B0E-9978-A208-4061E6BB9B71}"/>
          </ac:spMkLst>
        </pc:spChg>
        <pc:spChg chg="mod">
          <ac:chgData name="Hassan Moddather" userId="84cd2103f36ef0dc" providerId="LiveId" clId="{1F512C73-164D-432C-B7E0-0E21BBFA1439}" dt="2023-04-13T17:10:28.914" v="383"/>
          <ac:spMkLst>
            <pc:docMk/>
            <pc:sldMk cId="2582582729" sldId="478"/>
            <ac:spMk id="577" creationId="{4CE4CF12-9F8D-C22E-E531-F9CF163DF066}"/>
          </ac:spMkLst>
        </pc:spChg>
        <pc:spChg chg="mod">
          <ac:chgData name="Hassan Moddather" userId="84cd2103f36ef0dc" providerId="LiveId" clId="{1F512C73-164D-432C-B7E0-0E21BBFA1439}" dt="2023-04-13T17:10:28.914" v="383"/>
          <ac:spMkLst>
            <pc:docMk/>
            <pc:sldMk cId="2582582729" sldId="478"/>
            <ac:spMk id="578" creationId="{4CF1DA11-1100-8FB5-CD6C-4563534844E0}"/>
          </ac:spMkLst>
        </pc:spChg>
        <pc:spChg chg="mod">
          <ac:chgData name="Hassan Moddather" userId="84cd2103f36ef0dc" providerId="LiveId" clId="{1F512C73-164D-432C-B7E0-0E21BBFA1439}" dt="2023-04-13T17:10:28.914" v="383"/>
          <ac:spMkLst>
            <pc:docMk/>
            <pc:sldMk cId="2582582729" sldId="478"/>
            <ac:spMk id="579" creationId="{A38A5D9D-3383-F297-2C5E-0B0DF617CCB3}"/>
          </ac:spMkLst>
        </pc:spChg>
        <pc:spChg chg="mod">
          <ac:chgData name="Hassan Moddather" userId="84cd2103f36ef0dc" providerId="LiveId" clId="{1F512C73-164D-432C-B7E0-0E21BBFA1439}" dt="2023-04-13T17:10:28.914" v="383"/>
          <ac:spMkLst>
            <pc:docMk/>
            <pc:sldMk cId="2582582729" sldId="478"/>
            <ac:spMk id="580" creationId="{1EBA25D5-46EE-46E7-29C7-A5DD6857A246}"/>
          </ac:spMkLst>
        </pc:spChg>
        <pc:spChg chg="mod">
          <ac:chgData name="Hassan Moddather" userId="84cd2103f36ef0dc" providerId="LiveId" clId="{1F512C73-164D-432C-B7E0-0E21BBFA1439}" dt="2023-04-13T17:10:28.914" v="383"/>
          <ac:spMkLst>
            <pc:docMk/>
            <pc:sldMk cId="2582582729" sldId="478"/>
            <ac:spMk id="581" creationId="{12F950EB-4C42-7382-326A-4C99C038D1BE}"/>
          </ac:spMkLst>
        </pc:spChg>
        <pc:spChg chg="mod">
          <ac:chgData name="Hassan Moddather" userId="84cd2103f36ef0dc" providerId="LiveId" clId="{1F512C73-164D-432C-B7E0-0E21BBFA1439}" dt="2023-04-13T17:10:28.914" v="383"/>
          <ac:spMkLst>
            <pc:docMk/>
            <pc:sldMk cId="2582582729" sldId="478"/>
            <ac:spMk id="582" creationId="{129D2A32-42E6-EE21-77A0-6B91137307C2}"/>
          </ac:spMkLst>
        </pc:spChg>
        <pc:spChg chg="mod">
          <ac:chgData name="Hassan Moddather" userId="84cd2103f36ef0dc" providerId="LiveId" clId="{1F512C73-164D-432C-B7E0-0E21BBFA1439}" dt="2023-04-13T17:10:28.914" v="383"/>
          <ac:spMkLst>
            <pc:docMk/>
            <pc:sldMk cId="2582582729" sldId="478"/>
            <ac:spMk id="583" creationId="{A69A21E4-45ED-E473-4AA6-9E88DD5192B6}"/>
          </ac:spMkLst>
        </pc:spChg>
        <pc:spChg chg="mod">
          <ac:chgData name="Hassan Moddather" userId="84cd2103f36ef0dc" providerId="LiveId" clId="{1F512C73-164D-432C-B7E0-0E21BBFA1439}" dt="2023-04-13T17:10:28.914" v="383"/>
          <ac:spMkLst>
            <pc:docMk/>
            <pc:sldMk cId="2582582729" sldId="478"/>
            <ac:spMk id="584" creationId="{A3DD3AFA-6417-145E-432E-AAFCADD13E42}"/>
          </ac:spMkLst>
        </pc:spChg>
        <pc:spChg chg="mod">
          <ac:chgData name="Hassan Moddather" userId="84cd2103f36ef0dc" providerId="LiveId" clId="{1F512C73-164D-432C-B7E0-0E21BBFA1439}" dt="2023-04-13T17:10:28.914" v="383"/>
          <ac:spMkLst>
            <pc:docMk/>
            <pc:sldMk cId="2582582729" sldId="478"/>
            <ac:spMk id="585" creationId="{52701BD1-EF51-7591-9C7D-FF9A5BF008EB}"/>
          </ac:spMkLst>
        </pc:spChg>
        <pc:spChg chg="mod">
          <ac:chgData name="Hassan Moddather" userId="84cd2103f36ef0dc" providerId="LiveId" clId="{1F512C73-164D-432C-B7E0-0E21BBFA1439}" dt="2023-04-13T17:10:28.914" v="383"/>
          <ac:spMkLst>
            <pc:docMk/>
            <pc:sldMk cId="2582582729" sldId="478"/>
            <ac:spMk id="586" creationId="{AFF5168E-0810-EDB1-8E29-7B9D147BC8B3}"/>
          </ac:spMkLst>
        </pc:spChg>
        <pc:spChg chg="mod">
          <ac:chgData name="Hassan Moddather" userId="84cd2103f36ef0dc" providerId="LiveId" clId="{1F512C73-164D-432C-B7E0-0E21BBFA1439}" dt="2023-04-13T17:10:28.914" v="383"/>
          <ac:spMkLst>
            <pc:docMk/>
            <pc:sldMk cId="2582582729" sldId="478"/>
            <ac:spMk id="587" creationId="{7FA162DD-80A9-0CFC-7342-5CB99F743823}"/>
          </ac:spMkLst>
        </pc:spChg>
        <pc:spChg chg="mod">
          <ac:chgData name="Hassan Moddather" userId="84cd2103f36ef0dc" providerId="LiveId" clId="{1F512C73-164D-432C-B7E0-0E21BBFA1439}" dt="2023-04-13T17:10:28.914" v="383"/>
          <ac:spMkLst>
            <pc:docMk/>
            <pc:sldMk cId="2582582729" sldId="478"/>
            <ac:spMk id="588" creationId="{5262DEB8-3422-3CE9-F052-912B89A83F0E}"/>
          </ac:spMkLst>
        </pc:spChg>
        <pc:spChg chg="mod">
          <ac:chgData name="Hassan Moddather" userId="84cd2103f36ef0dc" providerId="LiveId" clId="{1F512C73-164D-432C-B7E0-0E21BBFA1439}" dt="2023-04-13T17:10:28.914" v="383"/>
          <ac:spMkLst>
            <pc:docMk/>
            <pc:sldMk cId="2582582729" sldId="478"/>
            <ac:spMk id="589" creationId="{552F9FC7-850E-77B3-57E1-1FFA5BFAAEF9}"/>
          </ac:spMkLst>
        </pc:spChg>
        <pc:spChg chg="mod">
          <ac:chgData name="Hassan Moddather" userId="84cd2103f36ef0dc" providerId="LiveId" clId="{1F512C73-164D-432C-B7E0-0E21BBFA1439}" dt="2023-04-13T17:10:28.914" v="383"/>
          <ac:spMkLst>
            <pc:docMk/>
            <pc:sldMk cId="2582582729" sldId="478"/>
            <ac:spMk id="590" creationId="{85BCD057-C128-6866-BB02-8D5457D2553C}"/>
          </ac:spMkLst>
        </pc:spChg>
        <pc:spChg chg="mod">
          <ac:chgData name="Hassan Moddather" userId="84cd2103f36ef0dc" providerId="LiveId" clId="{1F512C73-164D-432C-B7E0-0E21BBFA1439}" dt="2023-04-13T17:10:28.914" v="383"/>
          <ac:spMkLst>
            <pc:docMk/>
            <pc:sldMk cId="2582582729" sldId="478"/>
            <ac:spMk id="591" creationId="{7D325D90-6B5A-F246-6ABB-1683F6C047CB}"/>
          </ac:spMkLst>
        </pc:spChg>
        <pc:spChg chg="mod">
          <ac:chgData name="Hassan Moddather" userId="84cd2103f36ef0dc" providerId="LiveId" clId="{1F512C73-164D-432C-B7E0-0E21BBFA1439}" dt="2023-04-13T17:10:28.914" v="383"/>
          <ac:spMkLst>
            <pc:docMk/>
            <pc:sldMk cId="2582582729" sldId="478"/>
            <ac:spMk id="592" creationId="{20605265-E7E2-2423-21F1-0417B2148993}"/>
          </ac:spMkLst>
        </pc:spChg>
        <pc:spChg chg="mod">
          <ac:chgData name="Hassan Moddather" userId="84cd2103f36ef0dc" providerId="LiveId" clId="{1F512C73-164D-432C-B7E0-0E21BBFA1439}" dt="2023-04-13T17:10:28.914" v="383"/>
          <ac:spMkLst>
            <pc:docMk/>
            <pc:sldMk cId="2582582729" sldId="478"/>
            <ac:spMk id="593" creationId="{153A0C27-6F9A-5846-637F-EEF3BB61A414}"/>
          </ac:spMkLst>
        </pc:spChg>
        <pc:spChg chg="mod">
          <ac:chgData name="Hassan Moddather" userId="84cd2103f36ef0dc" providerId="LiveId" clId="{1F512C73-164D-432C-B7E0-0E21BBFA1439}" dt="2023-04-13T17:10:28.914" v="383"/>
          <ac:spMkLst>
            <pc:docMk/>
            <pc:sldMk cId="2582582729" sldId="478"/>
            <ac:spMk id="594" creationId="{DA138AD8-2843-2578-4B62-E07DFB5105B3}"/>
          </ac:spMkLst>
        </pc:spChg>
        <pc:spChg chg="mod">
          <ac:chgData name="Hassan Moddather" userId="84cd2103f36ef0dc" providerId="LiveId" clId="{1F512C73-164D-432C-B7E0-0E21BBFA1439}" dt="2023-04-13T17:10:28.914" v="383"/>
          <ac:spMkLst>
            <pc:docMk/>
            <pc:sldMk cId="2582582729" sldId="478"/>
            <ac:spMk id="595" creationId="{3D0A9B39-38B3-8956-2F55-42C4F8CB15BD}"/>
          </ac:spMkLst>
        </pc:spChg>
        <pc:spChg chg="mod">
          <ac:chgData name="Hassan Moddather" userId="84cd2103f36ef0dc" providerId="LiveId" clId="{1F512C73-164D-432C-B7E0-0E21BBFA1439}" dt="2023-04-13T17:10:28.914" v="383"/>
          <ac:spMkLst>
            <pc:docMk/>
            <pc:sldMk cId="2582582729" sldId="478"/>
            <ac:spMk id="596" creationId="{8FC1CC05-7DA5-0325-BA74-E6ABC0E62540}"/>
          </ac:spMkLst>
        </pc:spChg>
        <pc:spChg chg="mod">
          <ac:chgData name="Hassan Moddather" userId="84cd2103f36ef0dc" providerId="LiveId" clId="{1F512C73-164D-432C-B7E0-0E21BBFA1439}" dt="2023-04-13T17:10:28.914" v="383"/>
          <ac:spMkLst>
            <pc:docMk/>
            <pc:sldMk cId="2582582729" sldId="478"/>
            <ac:spMk id="597" creationId="{BB1F636B-5DBF-A277-269C-5B15577A0E90}"/>
          </ac:spMkLst>
        </pc:spChg>
        <pc:spChg chg="mod">
          <ac:chgData name="Hassan Moddather" userId="84cd2103f36ef0dc" providerId="LiveId" clId="{1F512C73-164D-432C-B7E0-0E21BBFA1439}" dt="2023-04-13T17:10:28.914" v="383"/>
          <ac:spMkLst>
            <pc:docMk/>
            <pc:sldMk cId="2582582729" sldId="478"/>
            <ac:spMk id="598" creationId="{5C7DCC2E-42E3-31E8-DE92-E32983A43405}"/>
          </ac:spMkLst>
        </pc:spChg>
        <pc:spChg chg="mod">
          <ac:chgData name="Hassan Moddather" userId="84cd2103f36ef0dc" providerId="LiveId" clId="{1F512C73-164D-432C-B7E0-0E21BBFA1439}" dt="2023-04-13T17:10:28.914" v="383"/>
          <ac:spMkLst>
            <pc:docMk/>
            <pc:sldMk cId="2582582729" sldId="478"/>
            <ac:spMk id="599" creationId="{B01EE825-5154-0495-C445-BC1ADC1F3D96}"/>
          </ac:spMkLst>
        </pc:spChg>
        <pc:spChg chg="mod">
          <ac:chgData name="Hassan Moddather" userId="84cd2103f36ef0dc" providerId="LiveId" clId="{1F512C73-164D-432C-B7E0-0E21BBFA1439}" dt="2023-04-13T17:10:28.914" v="383"/>
          <ac:spMkLst>
            <pc:docMk/>
            <pc:sldMk cId="2582582729" sldId="478"/>
            <ac:spMk id="600" creationId="{414DA24E-090B-81D9-1CF1-03D4EB7E23CF}"/>
          </ac:spMkLst>
        </pc:spChg>
        <pc:spChg chg="mod">
          <ac:chgData name="Hassan Moddather" userId="84cd2103f36ef0dc" providerId="LiveId" clId="{1F512C73-164D-432C-B7E0-0E21BBFA1439}" dt="2023-04-13T17:10:28.914" v="383"/>
          <ac:spMkLst>
            <pc:docMk/>
            <pc:sldMk cId="2582582729" sldId="478"/>
            <ac:spMk id="601" creationId="{96B7A963-FD07-6E94-9D5E-F576408BAA21}"/>
          </ac:spMkLst>
        </pc:spChg>
        <pc:spChg chg="mod">
          <ac:chgData name="Hassan Moddather" userId="84cd2103f36ef0dc" providerId="LiveId" clId="{1F512C73-164D-432C-B7E0-0E21BBFA1439}" dt="2023-04-13T17:10:28.914" v="383"/>
          <ac:spMkLst>
            <pc:docMk/>
            <pc:sldMk cId="2582582729" sldId="478"/>
            <ac:spMk id="602" creationId="{1792860D-7C9C-D99B-F184-3AE5E2078D5C}"/>
          </ac:spMkLst>
        </pc:spChg>
        <pc:spChg chg="mod">
          <ac:chgData name="Hassan Moddather" userId="84cd2103f36ef0dc" providerId="LiveId" clId="{1F512C73-164D-432C-B7E0-0E21BBFA1439}" dt="2023-04-13T17:10:28.914" v="383"/>
          <ac:spMkLst>
            <pc:docMk/>
            <pc:sldMk cId="2582582729" sldId="478"/>
            <ac:spMk id="603" creationId="{31B00E0E-13CB-CF63-AF4F-FBEDA13EACE4}"/>
          </ac:spMkLst>
        </pc:spChg>
        <pc:spChg chg="mod">
          <ac:chgData name="Hassan Moddather" userId="84cd2103f36ef0dc" providerId="LiveId" clId="{1F512C73-164D-432C-B7E0-0E21BBFA1439}" dt="2023-04-13T17:10:28.914" v="383"/>
          <ac:spMkLst>
            <pc:docMk/>
            <pc:sldMk cId="2582582729" sldId="478"/>
            <ac:spMk id="604" creationId="{25E28C5D-0D23-3A01-9F1A-F5CC0C41B757}"/>
          </ac:spMkLst>
        </pc:spChg>
        <pc:spChg chg="mod">
          <ac:chgData name="Hassan Moddather" userId="84cd2103f36ef0dc" providerId="LiveId" clId="{1F512C73-164D-432C-B7E0-0E21BBFA1439}" dt="2023-04-13T17:10:28.914" v="383"/>
          <ac:spMkLst>
            <pc:docMk/>
            <pc:sldMk cId="2582582729" sldId="478"/>
            <ac:spMk id="605" creationId="{420035D7-F1E3-E555-70CC-AF92193937FE}"/>
          </ac:spMkLst>
        </pc:spChg>
        <pc:spChg chg="mod">
          <ac:chgData name="Hassan Moddather" userId="84cd2103f36ef0dc" providerId="LiveId" clId="{1F512C73-164D-432C-B7E0-0E21BBFA1439}" dt="2023-04-13T17:10:28.914" v="383"/>
          <ac:spMkLst>
            <pc:docMk/>
            <pc:sldMk cId="2582582729" sldId="478"/>
            <ac:spMk id="606" creationId="{15F599E4-1208-4203-5D62-196451A2269E}"/>
          </ac:spMkLst>
        </pc:spChg>
        <pc:spChg chg="mod">
          <ac:chgData name="Hassan Moddather" userId="84cd2103f36ef0dc" providerId="LiveId" clId="{1F512C73-164D-432C-B7E0-0E21BBFA1439}" dt="2023-04-13T17:10:28.914" v="383"/>
          <ac:spMkLst>
            <pc:docMk/>
            <pc:sldMk cId="2582582729" sldId="478"/>
            <ac:spMk id="607" creationId="{0BB1A57C-F362-FBC9-BE72-D7BC8A5C9155}"/>
          </ac:spMkLst>
        </pc:spChg>
        <pc:spChg chg="mod">
          <ac:chgData name="Hassan Moddather" userId="84cd2103f36ef0dc" providerId="LiveId" clId="{1F512C73-164D-432C-B7E0-0E21BBFA1439}" dt="2023-04-13T17:10:28.914" v="383"/>
          <ac:spMkLst>
            <pc:docMk/>
            <pc:sldMk cId="2582582729" sldId="478"/>
            <ac:spMk id="608" creationId="{3A74DB32-A896-9620-A3AF-1EC0C31996F3}"/>
          </ac:spMkLst>
        </pc:spChg>
        <pc:spChg chg="mod">
          <ac:chgData name="Hassan Moddather" userId="84cd2103f36ef0dc" providerId="LiveId" clId="{1F512C73-164D-432C-B7E0-0E21BBFA1439}" dt="2023-04-13T17:10:28.914" v="383"/>
          <ac:spMkLst>
            <pc:docMk/>
            <pc:sldMk cId="2582582729" sldId="478"/>
            <ac:spMk id="609" creationId="{DD7F3F16-126E-FB48-D6DF-114531F2B64A}"/>
          </ac:spMkLst>
        </pc:spChg>
        <pc:spChg chg="mod">
          <ac:chgData name="Hassan Moddather" userId="84cd2103f36ef0dc" providerId="LiveId" clId="{1F512C73-164D-432C-B7E0-0E21BBFA1439}" dt="2023-04-13T17:10:28.914" v="383"/>
          <ac:spMkLst>
            <pc:docMk/>
            <pc:sldMk cId="2582582729" sldId="478"/>
            <ac:spMk id="610" creationId="{98EFC77A-1885-5AA0-709D-65554720E773}"/>
          </ac:spMkLst>
        </pc:spChg>
        <pc:spChg chg="mod">
          <ac:chgData name="Hassan Moddather" userId="84cd2103f36ef0dc" providerId="LiveId" clId="{1F512C73-164D-432C-B7E0-0E21BBFA1439}" dt="2023-04-13T17:10:28.914" v="383"/>
          <ac:spMkLst>
            <pc:docMk/>
            <pc:sldMk cId="2582582729" sldId="478"/>
            <ac:spMk id="611" creationId="{692CD506-A837-24A5-9C4D-E4F1B1D3EB29}"/>
          </ac:spMkLst>
        </pc:spChg>
        <pc:spChg chg="mod">
          <ac:chgData name="Hassan Moddather" userId="84cd2103f36ef0dc" providerId="LiveId" clId="{1F512C73-164D-432C-B7E0-0E21BBFA1439}" dt="2023-04-13T17:10:28.914" v="383"/>
          <ac:spMkLst>
            <pc:docMk/>
            <pc:sldMk cId="2582582729" sldId="478"/>
            <ac:spMk id="612" creationId="{F9E99B2C-1CD0-FC2B-DDAB-4184FD26BECD}"/>
          </ac:spMkLst>
        </pc:spChg>
        <pc:spChg chg="mod">
          <ac:chgData name="Hassan Moddather" userId="84cd2103f36ef0dc" providerId="LiveId" clId="{1F512C73-164D-432C-B7E0-0E21BBFA1439}" dt="2023-04-13T17:10:28.914" v="383"/>
          <ac:spMkLst>
            <pc:docMk/>
            <pc:sldMk cId="2582582729" sldId="478"/>
            <ac:spMk id="613" creationId="{125EBD40-C654-1F41-39CB-88EC5CEA5D85}"/>
          </ac:spMkLst>
        </pc:spChg>
        <pc:spChg chg="mod">
          <ac:chgData name="Hassan Moddather" userId="84cd2103f36ef0dc" providerId="LiveId" clId="{1F512C73-164D-432C-B7E0-0E21BBFA1439}" dt="2023-04-13T17:10:28.914" v="383"/>
          <ac:spMkLst>
            <pc:docMk/>
            <pc:sldMk cId="2582582729" sldId="478"/>
            <ac:spMk id="614" creationId="{6BA48670-0552-B211-CEFF-FB90B605D316}"/>
          </ac:spMkLst>
        </pc:spChg>
        <pc:spChg chg="mod">
          <ac:chgData name="Hassan Moddather" userId="84cd2103f36ef0dc" providerId="LiveId" clId="{1F512C73-164D-432C-B7E0-0E21BBFA1439}" dt="2023-04-13T17:10:28.914" v="383"/>
          <ac:spMkLst>
            <pc:docMk/>
            <pc:sldMk cId="2582582729" sldId="478"/>
            <ac:spMk id="615" creationId="{4F33A7D7-3F2F-E4C7-7479-EA44EAF5473A}"/>
          </ac:spMkLst>
        </pc:spChg>
        <pc:spChg chg="mod">
          <ac:chgData name="Hassan Moddather" userId="84cd2103f36ef0dc" providerId="LiveId" clId="{1F512C73-164D-432C-B7E0-0E21BBFA1439}" dt="2023-04-13T17:10:28.914" v="383"/>
          <ac:spMkLst>
            <pc:docMk/>
            <pc:sldMk cId="2582582729" sldId="478"/>
            <ac:spMk id="616" creationId="{6D9767A6-1913-1FDD-B4DE-D7B9074815A9}"/>
          </ac:spMkLst>
        </pc:spChg>
        <pc:spChg chg="mod">
          <ac:chgData name="Hassan Moddather" userId="84cd2103f36ef0dc" providerId="LiveId" clId="{1F512C73-164D-432C-B7E0-0E21BBFA1439}" dt="2023-04-13T17:10:28.914" v="383"/>
          <ac:spMkLst>
            <pc:docMk/>
            <pc:sldMk cId="2582582729" sldId="478"/>
            <ac:spMk id="617" creationId="{D1AFD4CD-4D17-642E-0E60-2B86FEAC2439}"/>
          </ac:spMkLst>
        </pc:spChg>
        <pc:spChg chg="mod">
          <ac:chgData name="Hassan Moddather" userId="84cd2103f36ef0dc" providerId="LiveId" clId="{1F512C73-164D-432C-B7E0-0E21BBFA1439}" dt="2023-04-13T17:10:28.914" v="383"/>
          <ac:spMkLst>
            <pc:docMk/>
            <pc:sldMk cId="2582582729" sldId="478"/>
            <ac:spMk id="618" creationId="{24DD7EB9-2D99-1781-6AF3-2CDFAE477136}"/>
          </ac:spMkLst>
        </pc:spChg>
        <pc:spChg chg="mod">
          <ac:chgData name="Hassan Moddather" userId="84cd2103f36ef0dc" providerId="LiveId" clId="{1F512C73-164D-432C-B7E0-0E21BBFA1439}" dt="2023-04-13T17:10:28.914" v="383"/>
          <ac:spMkLst>
            <pc:docMk/>
            <pc:sldMk cId="2582582729" sldId="478"/>
            <ac:spMk id="619" creationId="{F8E94792-B2D3-B4B4-5A5C-ACA2C081DA93}"/>
          </ac:spMkLst>
        </pc:spChg>
        <pc:spChg chg="mod">
          <ac:chgData name="Hassan Moddather" userId="84cd2103f36ef0dc" providerId="LiveId" clId="{1F512C73-164D-432C-B7E0-0E21BBFA1439}" dt="2023-04-13T17:10:28.914" v="383"/>
          <ac:spMkLst>
            <pc:docMk/>
            <pc:sldMk cId="2582582729" sldId="478"/>
            <ac:spMk id="620" creationId="{D5DFD585-C158-1270-7542-785F712D5C5F}"/>
          </ac:spMkLst>
        </pc:spChg>
        <pc:spChg chg="mod">
          <ac:chgData name="Hassan Moddather" userId="84cd2103f36ef0dc" providerId="LiveId" clId="{1F512C73-164D-432C-B7E0-0E21BBFA1439}" dt="2023-04-13T17:10:28.914" v="383"/>
          <ac:spMkLst>
            <pc:docMk/>
            <pc:sldMk cId="2582582729" sldId="478"/>
            <ac:spMk id="621" creationId="{D7363095-BA75-6861-22F2-8475D49FA5B5}"/>
          </ac:spMkLst>
        </pc:spChg>
        <pc:spChg chg="mod">
          <ac:chgData name="Hassan Moddather" userId="84cd2103f36ef0dc" providerId="LiveId" clId="{1F512C73-164D-432C-B7E0-0E21BBFA1439}" dt="2023-04-13T17:10:28.914" v="383"/>
          <ac:spMkLst>
            <pc:docMk/>
            <pc:sldMk cId="2582582729" sldId="478"/>
            <ac:spMk id="622" creationId="{C0E8CC6C-FC25-5CAF-D2F9-549F6CE3BD5D}"/>
          </ac:spMkLst>
        </pc:spChg>
        <pc:spChg chg="mod">
          <ac:chgData name="Hassan Moddather" userId="84cd2103f36ef0dc" providerId="LiveId" clId="{1F512C73-164D-432C-B7E0-0E21BBFA1439}" dt="2023-04-13T17:10:28.914" v="383"/>
          <ac:spMkLst>
            <pc:docMk/>
            <pc:sldMk cId="2582582729" sldId="478"/>
            <ac:spMk id="623" creationId="{90FE5905-A89D-B5A0-3E6E-6565FE551C8C}"/>
          </ac:spMkLst>
        </pc:spChg>
        <pc:spChg chg="mod">
          <ac:chgData name="Hassan Moddather" userId="84cd2103f36ef0dc" providerId="LiveId" clId="{1F512C73-164D-432C-B7E0-0E21BBFA1439}" dt="2023-04-13T17:10:28.914" v="383"/>
          <ac:spMkLst>
            <pc:docMk/>
            <pc:sldMk cId="2582582729" sldId="478"/>
            <ac:spMk id="624" creationId="{7E228F60-3AEB-E7B4-A0D9-CD857EAD11FA}"/>
          </ac:spMkLst>
        </pc:spChg>
        <pc:spChg chg="mod">
          <ac:chgData name="Hassan Moddather" userId="84cd2103f36ef0dc" providerId="LiveId" clId="{1F512C73-164D-432C-B7E0-0E21BBFA1439}" dt="2023-04-13T17:10:28.914" v="383"/>
          <ac:spMkLst>
            <pc:docMk/>
            <pc:sldMk cId="2582582729" sldId="478"/>
            <ac:spMk id="625" creationId="{A713102A-3D95-79E0-52F2-FE72C0A9EBC0}"/>
          </ac:spMkLst>
        </pc:spChg>
        <pc:spChg chg="mod">
          <ac:chgData name="Hassan Moddather" userId="84cd2103f36ef0dc" providerId="LiveId" clId="{1F512C73-164D-432C-B7E0-0E21BBFA1439}" dt="2023-04-13T17:10:28.914" v="383"/>
          <ac:spMkLst>
            <pc:docMk/>
            <pc:sldMk cId="2582582729" sldId="478"/>
            <ac:spMk id="626" creationId="{1622D7CA-0910-396C-B730-092FB2610E7E}"/>
          </ac:spMkLst>
        </pc:spChg>
        <pc:spChg chg="mod">
          <ac:chgData name="Hassan Moddather" userId="84cd2103f36ef0dc" providerId="LiveId" clId="{1F512C73-164D-432C-B7E0-0E21BBFA1439}" dt="2023-04-13T17:10:28.914" v="383"/>
          <ac:spMkLst>
            <pc:docMk/>
            <pc:sldMk cId="2582582729" sldId="478"/>
            <ac:spMk id="627" creationId="{F079845F-62E2-B57C-A395-0E61D2796C4F}"/>
          </ac:spMkLst>
        </pc:spChg>
        <pc:spChg chg="mod">
          <ac:chgData name="Hassan Moddather" userId="84cd2103f36ef0dc" providerId="LiveId" clId="{1F512C73-164D-432C-B7E0-0E21BBFA1439}" dt="2023-04-13T17:10:28.914" v="383"/>
          <ac:spMkLst>
            <pc:docMk/>
            <pc:sldMk cId="2582582729" sldId="478"/>
            <ac:spMk id="628" creationId="{06672A70-D7AB-4EC9-926B-2BC23A8CFE0D}"/>
          </ac:spMkLst>
        </pc:spChg>
        <pc:spChg chg="mod">
          <ac:chgData name="Hassan Moddather" userId="84cd2103f36ef0dc" providerId="LiveId" clId="{1F512C73-164D-432C-B7E0-0E21BBFA1439}" dt="2023-04-13T17:10:28.914" v="383"/>
          <ac:spMkLst>
            <pc:docMk/>
            <pc:sldMk cId="2582582729" sldId="478"/>
            <ac:spMk id="629" creationId="{B7D9C976-E400-908D-777B-F38D2A1033E9}"/>
          </ac:spMkLst>
        </pc:spChg>
        <pc:spChg chg="mod">
          <ac:chgData name="Hassan Moddather" userId="84cd2103f36ef0dc" providerId="LiveId" clId="{1F512C73-164D-432C-B7E0-0E21BBFA1439}" dt="2023-04-13T17:10:28.914" v="383"/>
          <ac:spMkLst>
            <pc:docMk/>
            <pc:sldMk cId="2582582729" sldId="478"/>
            <ac:spMk id="630" creationId="{AD4C0234-37E6-602C-E1F7-4D045BF0151D}"/>
          </ac:spMkLst>
        </pc:spChg>
        <pc:spChg chg="mod">
          <ac:chgData name="Hassan Moddather" userId="84cd2103f36ef0dc" providerId="LiveId" clId="{1F512C73-164D-432C-B7E0-0E21BBFA1439}" dt="2023-04-13T17:10:28.914" v="383"/>
          <ac:spMkLst>
            <pc:docMk/>
            <pc:sldMk cId="2582582729" sldId="478"/>
            <ac:spMk id="631" creationId="{C34A35E8-71F9-63F2-C556-CE86B2D75144}"/>
          </ac:spMkLst>
        </pc:spChg>
        <pc:spChg chg="mod">
          <ac:chgData name="Hassan Moddather" userId="84cd2103f36ef0dc" providerId="LiveId" clId="{1F512C73-164D-432C-B7E0-0E21BBFA1439}" dt="2023-04-13T17:10:28.914" v="383"/>
          <ac:spMkLst>
            <pc:docMk/>
            <pc:sldMk cId="2582582729" sldId="478"/>
            <ac:spMk id="632" creationId="{EFB4FFF7-B1BB-555F-E2E6-7BA3C57B06B8}"/>
          </ac:spMkLst>
        </pc:spChg>
        <pc:spChg chg="mod">
          <ac:chgData name="Hassan Moddather" userId="84cd2103f36ef0dc" providerId="LiveId" clId="{1F512C73-164D-432C-B7E0-0E21BBFA1439}" dt="2023-04-13T17:10:28.914" v="383"/>
          <ac:spMkLst>
            <pc:docMk/>
            <pc:sldMk cId="2582582729" sldId="478"/>
            <ac:spMk id="633" creationId="{D7D6EB0C-22F9-5CC7-E5C4-ECE7BD1B55D0}"/>
          </ac:spMkLst>
        </pc:spChg>
        <pc:spChg chg="mod">
          <ac:chgData name="Hassan Moddather" userId="84cd2103f36ef0dc" providerId="LiveId" clId="{1F512C73-164D-432C-B7E0-0E21BBFA1439}" dt="2023-04-13T17:10:28.914" v="383"/>
          <ac:spMkLst>
            <pc:docMk/>
            <pc:sldMk cId="2582582729" sldId="478"/>
            <ac:spMk id="634" creationId="{6B36C270-03E9-4887-9066-98D7CDC8B813}"/>
          </ac:spMkLst>
        </pc:spChg>
        <pc:spChg chg="mod">
          <ac:chgData name="Hassan Moddather" userId="84cd2103f36ef0dc" providerId="LiveId" clId="{1F512C73-164D-432C-B7E0-0E21BBFA1439}" dt="2023-04-13T17:10:28.914" v="383"/>
          <ac:spMkLst>
            <pc:docMk/>
            <pc:sldMk cId="2582582729" sldId="478"/>
            <ac:spMk id="635" creationId="{B37C88BD-4DE9-9218-293D-51D433985197}"/>
          </ac:spMkLst>
        </pc:spChg>
        <pc:spChg chg="mod">
          <ac:chgData name="Hassan Moddather" userId="84cd2103f36ef0dc" providerId="LiveId" clId="{1F512C73-164D-432C-B7E0-0E21BBFA1439}" dt="2023-04-13T17:10:28.914" v="383"/>
          <ac:spMkLst>
            <pc:docMk/>
            <pc:sldMk cId="2582582729" sldId="478"/>
            <ac:spMk id="636" creationId="{5361C3C4-181D-E2A7-73C0-FC0321F7C014}"/>
          </ac:spMkLst>
        </pc:spChg>
        <pc:spChg chg="mod">
          <ac:chgData name="Hassan Moddather" userId="84cd2103f36ef0dc" providerId="LiveId" clId="{1F512C73-164D-432C-B7E0-0E21BBFA1439}" dt="2023-04-13T17:10:28.914" v="383"/>
          <ac:spMkLst>
            <pc:docMk/>
            <pc:sldMk cId="2582582729" sldId="478"/>
            <ac:spMk id="637" creationId="{94A2660C-4666-B917-11D0-54E83F43FE43}"/>
          </ac:spMkLst>
        </pc:spChg>
        <pc:spChg chg="mod">
          <ac:chgData name="Hassan Moddather" userId="84cd2103f36ef0dc" providerId="LiveId" clId="{1F512C73-164D-432C-B7E0-0E21BBFA1439}" dt="2023-04-13T17:10:28.914" v="383"/>
          <ac:spMkLst>
            <pc:docMk/>
            <pc:sldMk cId="2582582729" sldId="478"/>
            <ac:spMk id="638" creationId="{EC1143C7-8107-E84D-4BEE-9642DFD667DF}"/>
          </ac:spMkLst>
        </pc:spChg>
        <pc:spChg chg="mod">
          <ac:chgData name="Hassan Moddather" userId="84cd2103f36ef0dc" providerId="LiveId" clId="{1F512C73-164D-432C-B7E0-0E21BBFA1439}" dt="2023-04-13T17:10:28.914" v="383"/>
          <ac:spMkLst>
            <pc:docMk/>
            <pc:sldMk cId="2582582729" sldId="478"/>
            <ac:spMk id="639" creationId="{3BD667DD-900C-DD97-D188-0AC60EB1449C}"/>
          </ac:spMkLst>
        </pc:spChg>
        <pc:spChg chg="mod">
          <ac:chgData name="Hassan Moddather" userId="84cd2103f36ef0dc" providerId="LiveId" clId="{1F512C73-164D-432C-B7E0-0E21BBFA1439}" dt="2023-04-13T17:10:28.914" v="383"/>
          <ac:spMkLst>
            <pc:docMk/>
            <pc:sldMk cId="2582582729" sldId="478"/>
            <ac:spMk id="640" creationId="{DB47BFCC-6510-A1DD-8D46-C9E58BBEE88F}"/>
          </ac:spMkLst>
        </pc:spChg>
        <pc:spChg chg="mod">
          <ac:chgData name="Hassan Moddather" userId="84cd2103f36ef0dc" providerId="LiveId" clId="{1F512C73-164D-432C-B7E0-0E21BBFA1439}" dt="2023-04-13T17:10:28.914" v="383"/>
          <ac:spMkLst>
            <pc:docMk/>
            <pc:sldMk cId="2582582729" sldId="478"/>
            <ac:spMk id="641" creationId="{EF3FED87-54C7-D63A-B3C1-A5207E6018BC}"/>
          </ac:spMkLst>
        </pc:spChg>
        <pc:spChg chg="mod">
          <ac:chgData name="Hassan Moddather" userId="84cd2103f36ef0dc" providerId="LiveId" clId="{1F512C73-164D-432C-B7E0-0E21BBFA1439}" dt="2023-04-13T17:10:28.914" v="383"/>
          <ac:spMkLst>
            <pc:docMk/>
            <pc:sldMk cId="2582582729" sldId="478"/>
            <ac:spMk id="642" creationId="{301137EF-7F6B-D179-F612-6B3154FC3198}"/>
          </ac:spMkLst>
        </pc:spChg>
        <pc:spChg chg="mod">
          <ac:chgData name="Hassan Moddather" userId="84cd2103f36ef0dc" providerId="LiveId" clId="{1F512C73-164D-432C-B7E0-0E21BBFA1439}" dt="2023-04-13T17:10:28.914" v="383"/>
          <ac:spMkLst>
            <pc:docMk/>
            <pc:sldMk cId="2582582729" sldId="478"/>
            <ac:spMk id="643" creationId="{6A68CD26-E441-3AAC-A940-DFDA2FDD2C86}"/>
          </ac:spMkLst>
        </pc:spChg>
        <pc:spChg chg="mod">
          <ac:chgData name="Hassan Moddather" userId="84cd2103f36ef0dc" providerId="LiveId" clId="{1F512C73-164D-432C-B7E0-0E21BBFA1439}" dt="2023-04-13T17:10:28.914" v="383"/>
          <ac:spMkLst>
            <pc:docMk/>
            <pc:sldMk cId="2582582729" sldId="478"/>
            <ac:spMk id="644" creationId="{72186F57-7A40-2B9E-80F1-4EC807478677}"/>
          </ac:spMkLst>
        </pc:spChg>
        <pc:spChg chg="mod">
          <ac:chgData name="Hassan Moddather" userId="84cd2103f36ef0dc" providerId="LiveId" clId="{1F512C73-164D-432C-B7E0-0E21BBFA1439}" dt="2023-04-13T17:10:28.914" v="383"/>
          <ac:spMkLst>
            <pc:docMk/>
            <pc:sldMk cId="2582582729" sldId="478"/>
            <ac:spMk id="645" creationId="{B2D92D21-4ECB-A57E-34DB-E09F10933179}"/>
          </ac:spMkLst>
        </pc:spChg>
        <pc:spChg chg="mod">
          <ac:chgData name="Hassan Moddather" userId="84cd2103f36ef0dc" providerId="LiveId" clId="{1F512C73-164D-432C-B7E0-0E21BBFA1439}" dt="2023-04-13T17:10:28.914" v="383"/>
          <ac:spMkLst>
            <pc:docMk/>
            <pc:sldMk cId="2582582729" sldId="478"/>
            <ac:spMk id="646" creationId="{9D6ED15F-B453-1F43-32FF-083B50AD50A2}"/>
          </ac:spMkLst>
        </pc:spChg>
        <pc:spChg chg="mod">
          <ac:chgData name="Hassan Moddather" userId="84cd2103f36ef0dc" providerId="LiveId" clId="{1F512C73-164D-432C-B7E0-0E21BBFA1439}" dt="2023-04-13T17:10:28.914" v="383"/>
          <ac:spMkLst>
            <pc:docMk/>
            <pc:sldMk cId="2582582729" sldId="478"/>
            <ac:spMk id="647" creationId="{865B4751-FF44-C912-84B8-70DD5005488D}"/>
          </ac:spMkLst>
        </pc:spChg>
        <pc:spChg chg="mod">
          <ac:chgData name="Hassan Moddather" userId="84cd2103f36ef0dc" providerId="LiveId" clId="{1F512C73-164D-432C-B7E0-0E21BBFA1439}" dt="2023-04-13T17:10:28.914" v="383"/>
          <ac:spMkLst>
            <pc:docMk/>
            <pc:sldMk cId="2582582729" sldId="478"/>
            <ac:spMk id="648" creationId="{F0171D41-3246-CE2E-1F5F-98D2E04A3957}"/>
          </ac:spMkLst>
        </pc:spChg>
        <pc:spChg chg="mod">
          <ac:chgData name="Hassan Moddather" userId="84cd2103f36ef0dc" providerId="LiveId" clId="{1F512C73-164D-432C-B7E0-0E21BBFA1439}" dt="2023-04-13T17:10:28.914" v="383"/>
          <ac:spMkLst>
            <pc:docMk/>
            <pc:sldMk cId="2582582729" sldId="478"/>
            <ac:spMk id="649" creationId="{A70B3476-E1F3-CD45-7C60-2BE7C37ED019}"/>
          </ac:spMkLst>
        </pc:spChg>
        <pc:spChg chg="mod">
          <ac:chgData name="Hassan Moddather" userId="84cd2103f36ef0dc" providerId="LiveId" clId="{1F512C73-164D-432C-B7E0-0E21BBFA1439}" dt="2023-04-13T17:10:28.914" v="383"/>
          <ac:spMkLst>
            <pc:docMk/>
            <pc:sldMk cId="2582582729" sldId="478"/>
            <ac:spMk id="650" creationId="{7C85B7E3-AC82-29D8-54B1-C95171904156}"/>
          </ac:spMkLst>
        </pc:spChg>
        <pc:spChg chg="mod">
          <ac:chgData name="Hassan Moddather" userId="84cd2103f36ef0dc" providerId="LiveId" clId="{1F512C73-164D-432C-B7E0-0E21BBFA1439}" dt="2023-04-13T17:10:28.914" v="383"/>
          <ac:spMkLst>
            <pc:docMk/>
            <pc:sldMk cId="2582582729" sldId="478"/>
            <ac:spMk id="651" creationId="{837CE20B-B3D3-C3E6-FF69-AEEB7BCC8909}"/>
          </ac:spMkLst>
        </pc:spChg>
        <pc:spChg chg="mod">
          <ac:chgData name="Hassan Moddather" userId="84cd2103f36ef0dc" providerId="LiveId" clId="{1F512C73-164D-432C-B7E0-0E21BBFA1439}" dt="2023-04-13T17:10:28.914" v="383"/>
          <ac:spMkLst>
            <pc:docMk/>
            <pc:sldMk cId="2582582729" sldId="478"/>
            <ac:spMk id="652" creationId="{440A6937-6B8C-86DC-C0BE-F93408732458}"/>
          </ac:spMkLst>
        </pc:spChg>
        <pc:spChg chg="mod">
          <ac:chgData name="Hassan Moddather" userId="84cd2103f36ef0dc" providerId="LiveId" clId="{1F512C73-164D-432C-B7E0-0E21BBFA1439}" dt="2023-04-13T17:10:28.914" v="383"/>
          <ac:spMkLst>
            <pc:docMk/>
            <pc:sldMk cId="2582582729" sldId="478"/>
            <ac:spMk id="653" creationId="{65977D18-C088-EBB6-E15B-5EF5247B359D}"/>
          </ac:spMkLst>
        </pc:spChg>
        <pc:spChg chg="mod">
          <ac:chgData name="Hassan Moddather" userId="84cd2103f36ef0dc" providerId="LiveId" clId="{1F512C73-164D-432C-B7E0-0E21BBFA1439}" dt="2023-04-13T17:10:28.914" v="383"/>
          <ac:spMkLst>
            <pc:docMk/>
            <pc:sldMk cId="2582582729" sldId="478"/>
            <ac:spMk id="654" creationId="{2B75C905-225C-9B37-BB25-480CF7BF967B}"/>
          </ac:spMkLst>
        </pc:spChg>
        <pc:spChg chg="mod">
          <ac:chgData name="Hassan Moddather" userId="84cd2103f36ef0dc" providerId="LiveId" clId="{1F512C73-164D-432C-B7E0-0E21BBFA1439}" dt="2023-04-13T17:10:28.914" v="383"/>
          <ac:spMkLst>
            <pc:docMk/>
            <pc:sldMk cId="2582582729" sldId="478"/>
            <ac:spMk id="655" creationId="{30E9AA5F-FFE4-B5F0-E679-A938F671B4F3}"/>
          </ac:spMkLst>
        </pc:spChg>
        <pc:spChg chg="mod">
          <ac:chgData name="Hassan Moddather" userId="84cd2103f36ef0dc" providerId="LiveId" clId="{1F512C73-164D-432C-B7E0-0E21BBFA1439}" dt="2023-04-13T17:10:28.914" v="383"/>
          <ac:spMkLst>
            <pc:docMk/>
            <pc:sldMk cId="2582582729" sldId="478"/>
            <ac:spMk id="656" creationId="{6193A71D-7796-A811-D4B1-D00D7C65364D}"/>
          </ac:spMkLst>
        </pc:spChg>
        <pc:spChg chg="mod">
          <ac:chgData name="Hassan Moddather" userId="84cd2103f36ef0dc" providerId="LiveId" clId="{1F512C73-164D-432C-B7E0-0E21BBFA1439}" dt="2023-04-13T17:10:40.882" v="385"/>
          <ac:spMkLst>
            <pc:docMk/>
            <pc:sldMk cId="2582582729" sldId="478"/>
            <ac:spMk id="658" creationId="{B653B095-CBAC-6429-7873-DD1BACB0B4D0}"/>
          </ac:spMkLst>
        </pc:spChg>
        <pc:spChg chg="mod">
          <ac:chgData name="Hassan Moddather" userId="84cd2103f36ef0dc" providerId="LiveId" clId="{1F512C73-164D-432C-B7E0-0E21BBFA1439}" dt="2023-04-13T17:10:40.882" v="385"/>
          <ac:spMkLst>
            <pc:docMk/>
            <pc:sldMk cId="2582582729" sldId="478"/>
            <ac:spMk id="659" creationId="{4AD4FC9D-1B57-E1D1-C30C-4FC2BB3182C5}"/>
          </ac:spMkLst>
        </pc:spChg>
        <pc:spChg chg="mod">
          <ac:chgData name="Hassan Moddather" userId="84cd2103f36ef0dc" providerId="LiveId" clId="{1F512C73-164D-432C-B7E0-0E21BBFA1439}" dt="2023-04-13T17:10:40.882" v="385"/>
          <ac:spMkLst>
            <pc:docMk/>
            <pc:sldMk cId="2582582729" sldId="478"/>
            <ac:spMk id="661" creationId="{9A3E89BF-5371-4F45-AB2B-6A841A2EFAA3}"/>
          </ac:spMkLst>
        </pc:spChg>
        <pc:spChg chg="mod">
          <ac:chgData name="Hassan Moddather" userId="84cd2103f36ef0dc" providerId="LiveId" clId="{1F512C73-164D-432C-B7E0-0E21BBFA1439}" dt="2023-04-13T17:10:40.882" v="385"/>
          <ac:spMkLst>
            <pc:docMk/>
            <pc:sldMk cId="2582582729" sldId="478"/>
            <ac:spMk id="662" creationId="{1E916A6A-EF5B-7301-BD16-600CC48E2949}"/>
          </ac:spMkLst>
        </pc:spChg>
        <pc:spChg chg="mod">
          <ac:chgData name="Hassan Moddather" userId="84cd2103f36ef0dc" providerId="LiveId" clId="{1F512C73-164D-432C-B7E0-0E21BBFA1439}" dt="2023-04-13T17:10:40.882" v="385"/>
          <ac:spMkLst>
            <pc:docMk/>
            <pc:sldMk cId="2582582729" sldId="478"/>
            <ac:spMk id="663" creationId="{9C8F0C8E-CA50-A3EB-1612-09B5D3C9ED34}"/>
          </ac:spMkLst>
        </pc:spChg>
        <pc:spChg chg="mod">
          <ac:chgData name="Hassan Moddather" userId="84cd2103f36ef0dc" providerId="LiveId" clId="{1F512C73-164D-432C-B7E0-0E21BBFA1439}" dt="2023-04-13T17:10:40.882" v="385"/>
          <ac:spMkLst>
            <pc:docMk/>
            <pc:sldMk cId="2582582729" sldId="478"/>
            <ac:spMk id="664" creationId="{817BC8BF-46ED-2714-58FF-57FEB1E7B4C9}"/>
          </ac:spMkLst>
        </pc:spChg>
        <pc:spChg chg="mod">
          <ac:chgData name="Hassan Moddather" userId="84cd2103f36ef0dc" providerId="LiveId" clId="{1F512C73-164D-432C-B7E0-0E21BBFA1439}" dt="2023-04-13T17:10:40.882" v="385"/>
          <ac:spMkLst>
            <pc:docMk/>
            <pc:sldMk cId="2582582729" sldId="478"/>
            <ac:spMk id="665" creationId="{EBBA4EC7-50ED-FE38-2EFA-8982A03F9E7D}"/>
          </ac:spMkLst>
        </pc:spChg>
        <pc:spChg chg="mod">
          <ac:chgData name="Hassan Moddather" userId="84cd2103f36ef0dc" providerId="LiveId" clId="{1F512C73-164D-432C-B7E0-0E21BBFA1439}" dt="2023-04-13T17:10:40.882" v="385"/>
          <ac:spMkLst>
            <pc:docMk/>
            <pc:sldMk cId="2582582729" sldId="478"/>
            <ac:spMk id="666" creationId="{6824EB63-A309-735A-CC39-F635767AC5A5}"/>
          </ac:spMkLst>
        </pc:spChg>
        <pc:spChg chg="mod">
          <ac:chgData name="Hassan Moddather" userId="84cd2103f36ef0dc" providerId="LiveId" clId="{1F512C73-164D-432C-B7E0-0E21BBFA1439}" dt="2023-04-13T17:10:40.882" v="385"/>
          <ac:spMkLst>
            <pc:docMk/>
            <pc:sldMk cId="2582582729" sldId="478"/>
            <ac:spMk id="667" creationId="{B138B088-3B25-AD56-0A7E-1526BD67489D}"/>
          </ac:spMkLst>
        </pc:spChg>
        <pc:spChg chg="mod">
          <ac:chgData name="Hassan Moddather" userId="84cd2103f36ef0dc" providerId="LiveId" clId="{1F512C73-164D-432C-B7E0-0E21BBFA1439}" dt="2023-04-13T17:10:40.882" v="385"/>
          <ac:spMkLst>
            <pc:docMk/>
            <pc:sldMk cId="2582582729" sldId="478"/>
            <ac:spMk id="668" creationId="{466B52DE-1817-BE98-5E39-00DF958DA5D1}"/>
          </ac:spMkLst>
        </pc:spChg>
        <pc:spChg chg="mod">
          <ac:chgData name="Hassan Moddather" userId="84cd2103f36ef0dc" providerId="LiveId" clId="{1F512C73-164D-432C-B7E0-0E21BBFA1439}" dt="2023-04-13T17:10:40.882" v="385"/>
          <ac:spMkLst>
            <pc:docMk/>
            <pc:sldMk cId="2582582729" sldId="478"/>
            <ac:spMk id="669" creationId="{92468D25-FF9E-12BA-1949-D5919A4643DD}"/>
          </ac:spMkLst>
        </pc:spChg>
        <pc:spChg chg="mod">
          <ac:chgData name="Hassan Moddather" userId="84cd2103f36ef0dc" providerId="LiveId" clId="{1F512C73-164D-432C-B7E0-0E21BBFA1439}" dt="2023-04-13T17:10:40.882" v="385"/>
          <ac:spMkLst>
            <pc:docMk/>
            <pc:sldMk cId="2582582729" sldId="478"/>
            <ac:spMk id="670" creationId="{94042A9C-04B7-794C-CA80-D5C1B138799B}"/>
          </ac:spMkLst>
        </pc:spChg>
        <pc:spChg chg="mod">
          <ac:chgData name="Hassan Moddather" userId="84cd2103f36ef0dc" providerId="LiveId" clId="{1F512C73-164D-432C-B7E0-0E21BBFA1439}" dt="2023-04-13T17:10:40.882" v="385"/>
          <ac:spMkLst>
            <pc:docMk/>
            <pc:sldMk cId="2582582729" sldId="478"/>
            <ac:spMk id="671" creationId="{63B6CF5A-31AE-9D68-26E2-CD80CE4538EF}"/>
          </ac:spMkLst>
        </pc:spChg>
        <pc:spChg chg="mod">
          <ac:chgData name="Hassan Moddather" userId="84cd2103f36ef0dc" providerId="LiveId" clId="{1F512C73-164D-432C-B7E0-0E21BBFA1439}" dt="2023-04-13T17:10:40.882" v="385"/>
          <ac:spMkLst>
            <pc:docMk/>
            <pc:sldMk cId="2582582729" sldId="478"/>
            <ac:spMk id="672" creationId="{18E94E39-C38B-F581-C649-3B88F0E310A4}"/>
          </ac:spMkLst>
        </pc:spChg>
        <pc:spChg chg="mod">
          <ac:chgData name="Hassan Moddather" userId="84cd2103f36ef0dc" providerId="LiveId" clId="{1F512C73-164D-432C-B7E0-0E21BBFA1439}" dt="2023-04-13T17:10:40.882" v="385"/>
          <ac:spMkLst>
            <pc:docMk/>
            <pc:sldMk cId="2582582729" sldId="478"/>
            <ac:spMk id="673" creationId="{A76B8837-0C91-112A-D7F6-02BD6D9E243F}"/>
          </ac:spMkLst>
        </pc:spChg>
        <pc:spChg chg="mod">
          <ac:chgData name="Hassan Moddather" userId="84cd2103f36ef0dc" providerId="LiveId" clId="{1F512C73-164D-432C-B7E0-0E21BBFA1439}" dt="2023-04-13T17:10:40.882" v="385"/>
          <ac:spMkLst>
            <pc:docMk/>
            <pc:sldMk cId="2582582729" sldId="478"/>
            <ac:spMk id="674" creationId="{59733579-575A-F5A4-AC84-06FD4803E6CF}"/>
          </ac:spMkLst>
        </pc:spChg>
        <pc:spChg chg="mod">
          <ac:chgData name="Hassan Moddather" userId="84cd2103f36ef0dc" providerId="LiveId" clId="{1F512C73-164D-432C-B7E0-0E21BBFA1439}" dt="2023-04-13T17:10:40.882" v="385"/>
          <ac:spMkLst>
            <pc:docMk/>
            <pc:sldMk cId="2582582729" sldId="478"/>
            <ac:spMk id="675" creationId="{00123B84-78FD-5959-FD91-429203B6E38F}"/>
          </ac:spMkLst>
        </pc:spChg>
        <pc:spChg chg="mod">
          <ac:chgData name="Hassan Moddather" userId="84cd2103f36ef0dc" providerId="LiveId" clId="{1F512C73-164D-432C-B7E0-0E21BBFA1439}" dt="2023-04-13T17:10:40.882" v="385"/>
          <ac:spMkLst>
            <pc:docMk/>
            <pc:sldMk cId="2582582729" sldId="478"/>
            <ac:spMk id="676" creationId="{362B0C41-DA56-F3CE-9D9B-153EFBD3A176}"/>
          </ac:spMkLst>
        </pc:spChg>
        <pc:spChg chg="mod">
          <ac:chgData name="Hassan Moddather" userId="84cd2103f36ef0dc" providerId="LiveId" clId="{1F512C73-164D-432C-B7E0-0E21BBFA1439}" dt="2023-04-13T17:10:40.882" v="385"/>
          <ac:spMkLst>
            <pc:docMk/>
            <pc:sldMk cId="2582582729" sldId="478"/>
            <ac:spMk id="677" creationId="{FF2EE368-FF5F-0628-6D23-16B6B5541C99}"/>
          </ac:spMkLst>
        </pc:spChg>
        <pc:spChg chg="mod">
          <ac:chgData name="Hassan Moddather" userId="84cd2103f36ef0dc" providerId="LiveId" clId="{1F512C73-164D-432C-B7E0-0E21BBFA1439}" dt="2023-04-13T17:10:40.882" v="385"/>
          <ac:spMkLst>
            <pc:docMk/>
            <pc:sldMk cId="2582582729" sldId="478"/>
            <ac:spMk id="678" creationId="{F426B678-1A9E-5409-0504-7B0641805128}"/>
          </ac:spMkLst>
        </pc:spChg>
        <pc:spChg chg="mod">
          <ac:chgData name="Hassan Moddather" userId="84cd2103f36ef0dc" providerId="LiveId" clId="{1F512C73-164D-432C-B7E0-0E21BBFA1439}" dt="2023-04-13T17:10:40.882" v="385"/>
          <ac:spMkLst>
            <pc:docMk/>
            <pc:sldMk cId="2582582729" sldId="478"/>
            <ac:spMk id="679" creationId="{8C30FBF8-8F37-AAAD-DF42-320089DEE0B2}"/>
          </ac:spMkLst>
        </pc:spChg>
        <pc:spChg chg="mod">
          <ac:chgData name="Hassan Moddather" userId="84cd2103f36ef0dc" providerId="LiveId" clId="{1F512C73-164D-432C-B7E0-0E21BBFA1439}" dt="2023-04-13T17:10:40.882" v="385"/>
          <ac:spMkLst>
            <pc:docMk/>
            <pc:sldMk cId="2582582729" sldId="478"/>
            <ac:spMk id="680" creationId="{8423AFB3-6774-4CA8-DE4B-7F1AC2DA0DBD}"/>
          </ac:spMkLst>
        </pc:spChg>
        <pc:spChg chg="mod">
          <ac:chgData name="Hassan Moddather" userId="84cd2103f36ef0dc" providerId="LiveId" clId="{1F512C73-164D-432C-B7E0-0E21BBFA1439}" dt="2023-04-13T17:10:40.882" v="385"/>
          <ac:spMkLst>
            <pc:docMk/>
            <pc:sldMk cId="2582582729" sldId="478"/>
            <ac:spMk id="681" creationId="{F78D58A9-7E9C-3814-88AB-F7426D2BC7CF}"/>
          </ac:spMkLst>
        </pc:spChg>
        <pc:spChg chg="mod">
          <ac:chgData name="Hassan Moddather" userId="84cd2103f36ef0dc" providerId="LiveId" clId="{1F512C73-164D-432C-B7E0-0E21BBFA1439}" dt="2023-04-13T17:10:40.882" v="385"/>
          <ac:spMkLst>
            <pc:docMk/>
            <pc:sldMk cId="2582582729" sldId="478"/>
            <ac:spMk id="682" creationId="{B6249EDC-21B5-15B4-AD59-0B3D25BFC8EC}"/>
          </ac:spMkLst>
        </pc:spChg>
        <pc:spChg chg="mod">
          <ac:chgData name="Hassan Moddather" userId="84cd2103f36ef0dc" providerId="LiveId" clId="{1F512C73-164D-432C-B7E0-0E21BBFA1439}" dt="2023-04-13T17:10:40.882" v="385"/>
          <ac:spMkLst>
            <pc:docMk/>
            <pc:sldMk cId="2582582729" sldId="478"/>
            <ac:spMk id="683" creationId="{07E63B2E-1D46-635F-750D-FF980E3D14AF}"/>
          </ac:spMkLst>
        </pc:spChg>
        <pc:spChg chg="mod">
          <ac:chgData name="Hassan Moddather" userId="84cd2103f36ef0dc" providerId="LiveId" clId="{1F512C73-164D-432C-B7E0-0E21BBFA1439}" dt="2023-04-13T17:10:40.882" v="385"/>
          <ac:spMkLst>
            <pc:docMk/>
            <pc:sldMk cId="2582582729" sldId="478"/>
            <ac:spMk id="684" creationId="{DB926AE6-D279-F237-271E-E28D9FB5F248}"/>
          </ac:spMkLst>
        </pc:spChg>
        <pc:spChg chg="mod">
          <ac:chgData name="Hassan Moddather" userId="84cd2103f36ef0dc" providerId="LiveId" clId="{1F512C73-164D-432C-B7E0-0E21BBFA1439}" dt="2023-04-13T17:10:40.882" v="385"/>
          <ac:spMkLst>
            <pc:docMk/>
            <pc:sldMk cId="2582582729" sldId="478"/>
            <ac:spMk id="685" creationId="{9A979700-30D2-AD9B-B638-3FE0968943B7}"/>
          </ac:spMkLst>
        </pc:spChg>
        <pc:spChg chg="mod">
          <ac:chgData name="Hassan Moddather" userId="84cd2103f36ef0dc" providerId="LiveId" clId="{1F512C73-164D-432C-B7E0-0E21BBFA1439}" dt="2023-04-13T17:10:40.882" v="385"/>
          <ac:spMkLst>
            <pc:docMk/>
            <pc:sldMk cId="2582582729" sldId="478"/>
            <ac:spMk id="686" creationId="{4C49D207-2542-9CD9-A497-70B1774F9783}"/>
          </ac:spMkLst>
        </pc:spChg>
        <pc:spChg chg="mod">
          <ac:chgData name="Hassan Moddather" userId="84cd2103f36ef0dc" providerId="LiveId" clId="{1F512C73-164D-432C-B7E0-0E21BBFA1439}" dt="2023-04-13T17:10:40.882" v="385"/>
          <ac:spMkLst>
            <pc:docMk/>
            <pc:sldMk cId="2582582729" sldId="478"/>
            <ac:spMk id="687" creationId="{006C66A8-2AB2-C2C9-076A-42F02078C6F8}"/>
          </ac:spMkLst>
        </pc:spChg>
        <pc:spChg chg="mod">
          <ac:chgData name="Hassan Moddather" userId="84cd2103f36ef0dc" providerId="LiveId" clId="{1F512C73-164D-432C-B7E0-0E21BBFA1439}" dt="2023-04-13T17:10:40.882" v="385"/>
          <ac:spMkLst>
            <pc:docMk/>
            <pc:sldMk cId="2582582729" sldId="478"/>
            <ac:spMk id="688" creationId="{632EF7AB-AFB5-3C3A-5E0B-3520900C56B0}"/>
          </ac:spMkLst>
        </pc:spChg>
        <pc:spChg chg="mod">
          <ac:chgData name="Hassan Moddather" userId="84cd2103f36ef0dc" providerId="LiveId" clId="{1F512C73-164D-432C-B7E0-0E21BBFA1439}" dt="2023-04-13T17:10:40.882" v="385"/>
          <ac:spMkLst>
            <pc:docMk/>
            <pc:sldMk cId="2582582729" sldId="478"/>
            <ac:spMk id="689" creationId="{86EC1B4F-928B-919E-B080-8C3FCD18F8C5}"/>
          </ac:spMkLst>
        </pc:spChg>
        <pc:spChg chg="mod">
          <ac:chgData name="Hassan Moddather" userId="84cd2103f36ef0dc" providerId="LiveId" clId="{1F512C73-164D-432C-B7E0-0E21BBFA1439}" dt="2023-04-13T17:10:40.882" v="385"/>
          <ac:spMkLst>
            <pc:docMk/>
            <pc:sldMk cId="2582582729" sldId="478"/>
            <ac:spMk id="690" creationId="{E389C80C-A25A-D364-9176-78286B2CECFA}"/>
          </ac:spMkLst>
        </pc:spChg>
        <pc:spChg chg="mod">
          <ac:chgData name="Hassan Moddather" userId="84cd2103f36ef0dc" providerId="LiveId" clId="{1F512C73-164D-432C-B7E0-0E21BBFA1439}" dt="2023-04-13T17:10:40.882" v="385"/>
          <ac:spMkLst>
            <pc:docMk/>
            <pc:sldMk cId="2582582729" sldId="478"/>
            <ac:spMk id="691" creationId="{2CE97128-BAB0-BEDC-6E2A-08C8FEEAEED3}"/>
          </ac:spMkLst>
        </pc:spChg>
        <pc:spChg chg="mod">
          <ac:chgData name="Hassan Moddather" userId="84cd2103f36ef0dc" providerId="LiveId" clId="{1F512C73-164D-432C-B7E0-0E21BBFA1439}" dt="2023-04-13T17:10:40.882" v="385"/>
          <ac:spMkLst>
            <pc:docMk/>
            <pc:sldMk cId="2582582729" sldId="478"/>
            <ac:spMk id="692" creationId="{F3035080-67B2-C9DA-9327-F80F2426B6C7}"/>
          </ac:spMkLst>
        </pc:spChg>
        <pc:spChg chg="mod">
          <ac:chgData name="Hassan Moddather" userId="84cd2103f36ef0dc" providerId="LiveId" clId="{1F512C73-164D-432C-B7E0-0E21BBFA1439}" dt="2023-04-13T17:10:40.882" v="385"/>
          <ac:spMkLst>
            <pc:docMk/>
            <pc:sldMk cId="2582582729" sldId="478"/>
            <ac:spMk id="693" creationId="{A21EA1F1-2EE1-580A-912B-0124BAA3DA1C}"/>
          </ac:spMkLst>
        </pc:spChg>
        <pc:spChg chg="mod">
          <ac:chgData name="Hassan Moddather" userId="84cd2103f36ef0dc" providerId="LiveId" clId="{1F512C73-164D-432C-B7E0-0E21BBFA1439}" dt="2023-04-13T17:10:40.882" v="385"/>
          <ac:spMkLst>
            <pc:docMk/>
            <pc:sldMk cId="2582582729" sldId="478"/>
            <ac:spMk id="694" creationId="{077225D3-ACB0-DFE8-AC19-100A903C4962}"/>
          </ac:spMkLst>
        </pc:spChg>
        <pc:spChg chg="mod">
          <ac:chgData name="Hassan Moddather" userId="84cd2103f36ef0dc" providerId="LiveId" clId="{1F512C73-164D-432C-B7E0-0E21BBFA1439}" dt="2023-04-13T17:10:40.882" v="385"/>
          <ac:spMkLst>
            <pc:docMk/>
            <pc:sldMk cId="2582582729" sldId="478"/>
            <ac:spMk id="695" creationId="{4FD1A182-772D-5A2E-0A33-6A6ECA1A98DB}"/>
          </ac:spMkLst>
        </pc:spChg>
        <pc:spChg chg="mod">
          <ac:chgData name="Hassan Moddather" userId="84cd2103f36ef0dc" providerId="LiveId" clId="{1F512C73-164D-432C-B7E0-0E21BBFA1439}" dt="2023-04-13T17:10:40.882" v="385"/>
          <ac:spMkLst>
            <pc:docMk/>
            <pc:sldMk cId="2582582729" sldId="478"/>
            <ac:spMk id="696" creationId="{D20229C7-C45D-6B69-8641-6398768719AE}"/>
          </ac:spMkLst>
        </pc:spChg>
        <pc:spChg chg="mod">
          <ac:chgData name="Hassan Moddather" userId="84cd2103f36ef0dc" providerId="LiveId" clId="{1F512C73-164D-432C-B7E0-0E21BBFA1439}" dt="2023-04-13T17:10:40.882" v="385"/>
          <ac:spMkLst>
            <pc:docMk/>
            <pc:sldMk cId="2582582729" sldId="478"/>
            <ac:spMk id="697" creationId="{5BE80AA1-3908-1C2F-2478-8557DDA7EC76}"/>
          </ac:spMkLst>
        </pc:spChg>
        <pc:spChg chg="mod">
          <ac:chgData name="Hassan Moddather" userId="84cd2103f36ef0dc" providerId="LiveId" clId="{1F512C73-164D-432C-B7E0-0E21BBFA1439}" dt="2023-04-13T17:10:40.882" v="385"/>
          <ac:spMkLst>
            <pc:docMk/>
            <pc:sldMk cId="2582582729" sldId="478"/>
            <ac:spMk id="698" creationId="{28E820E7-DD0B-F34E-7F2F-001E56F8213A}"/>
          </ac:spMkLst>
        </pc:spChg>
        <pc:spChg chg="mod">
          <ac:chgData name="Hassan Moddather" userId="84cd2103f36ef0dc" providerId="LiveId" clId="{1F512C73-164D-432C-B7E0-0E21BBFA1439}" dt="2023-04-13T17:10:40.882" v="385"/>
          <ac:spMkLst>
            <pc:docMk/>
            <pc:sldMk cId="2582582729" sldId="478"/>
            <ac:spMk id="699" creationId="{CB4B0D0A-C281-2052-0F21-1FA38D15C683}"/>
          </ac:spMkLst>
        </pc:spChg>
        <pc:spChg chg="mod">
          <ac:chgData name="Hassan Moddather" userId="84cd2103f36ef0dc" providerId="LiveId" clId="{1F512C73-164D-432C-B7E0-0E21BBFA1439}" dt="2023-04-13T17:10:40.882" v="385"/>
          <ac:spMkLst>
            <pc:docMk/>
            <pc:sldMk cId="2582582729" sldId="478"/>
            <ac:spMk id="700" creationId="{D9D689B8-BAA9-1AF5-3DD9-9A71020CDAD3}"/>
          </ac:spMkLst>
        </pc:spChg>
        <pc:spChg chg="mod">
          <ac:chgData name="Hassan Moddather" userId="84cd2103f36ef0dc" providerId="LiveId" clId="{1F512C73-164D-432C-B7E0-0E21BBFA1439}" dt="2023-04-13T17:10:40.882" v="385"/>
          <ac:spMkLst>
            <pc:docMk/>
            <pc:sldMk cId="2582582729" sldId="478"/>
            <ac:spMk id="701" creationId="{7D60B44D-7BE1-8E60-0689-8186BCAE5BF6}"/>
          </ac:spMkLst>
        </pc:spChg>
        <pc:spChg chg="mod">
          <ac:chgData name="Hassan Moddather" userId="84cd2103f36ef0dc" providerId="LiveId" clId="{1F512C73-164D-432C-B7E0-0E21BBFA1439}" dt="2023-04-13T17:10:40.882" v="385"/>
          <ac:spMkLst>
            <pc:docMk/>
            <pc:sldMk cId="2582582729" sldId="478"/>
            <ac:spMk id="702" creationId="{5B1B698B-1C43-0AC3-19C4-8EB103347092}"/>
          </ac:spMkLst>
        </pc:spChg>
        <pc:spChg chg="mod">
          <ac:chgData name="Hassan Moddather" userId="84cd2103f36ef0dc" providerId="LiveId" clId="{1F512C73-164D-432C-B7E0-0E21BBFA1439}" dt="2023-04-13T17:10:40.882" v="385"/>
          <ac:spMkLst>
            <pc:docMk/>
            <pc:sldMk cId="2582582729" sldId="478"/>
            <ac:spMk id="703" creationId="{F914997B-BBF8-E41E-0DEC-0FFF2AF7EBD1}"/>
          </ac:spMkLst>
        </pc:spChg>
        <pc:spChg chg="mod">
          <ac:chgData name="Hassan Moddather" userId="84cd2103f36ef0dc" providerId="LiveId" clId="{1F512C73-164D-432C-B7E0-0E21BBFA1439}" dt="2023-04-13T17:10:40.882" v="385"/>
          <ac:spMkLst>
            <pc:docMk/>
            <pc:sldMk cId="2582582729" sldId="478"/>
            <ac:spMk id="704" creationId="{DCB2E985-4E64-E991-224C-01413C4D303B}"/>
          </ac:spMkLst>
        </pc:spChg>
        <pc:spChg chg="mod">
          <ac:chgData name="Hassan Moddather" userId="84cd2103f36ef0dc" providerId="LiveId" clId="{1F512C73-164D-432C-B7E0-0E21BBFA1439}" dt="2023-04-13T17:10:40.882" v="385"/>
          <ac:spMkLst>
            <pc:docMk/>
            <pc:sldMk cId="2582582729" sldId="478"/>
            <ac:spMk id="705" creationId="{84AA7848-8BE8-7271-44DB-7611413FA272}"/>
          </ac:spMkLst>
        </pc:spChg>
        <pc:spChg chg="mod">
          <ac:chgData name="Hassan Moddather" userId="84cd2103f36ef0dc" providerId="LiveId" clId="{1F512C73-164D-432C-B7E0-0E21BBFA1439}" dt="2023-04-13T17:10:40.882" v="385"/>
          <ac:spMkLst>
            <pc:docMk/>
            <pc:sldMk cId="2582582729" sldId="478"/>
            <ac:spMk id="706" creationId="{46AEFF77-85F3-49DE-977D-769371A0E129}"/>
          </ac:spMkLst>
        </pc:spChg>
        <pc:spChg chg="mod">
          <ac:chgData name="Hassan Moddather" userId="84cd2103f36ef0dc" providerId="LiveId" clId="{1F512C73-164D-432C-B7E0-0E21BBFA1439}" dt="2023-04-13T17:10:40.882" v="385"/>
          <ac:spMkLst>
            <pc:docMk/>
            <pc:sldMk cId="2582582729" sldId="478"/>
            <ac:spMk id="707" creationId="{9BAED0FA-F84F-B4CE-41B3-D429C1D62930}"/>
          </ac:spMkLst>
        </pc:spChg>
        <pc:spChg chg="mod">
          <ac:chgData name="Hassan Moddather" userId="84cd2103f36ef0dc" providerId="LiveId" clId="{1F512C73-164D-432C-B7E0-0E21BBFA1439}" dt="2023-04-13T17:10:40.882" v="385"/>
          <ac:spMkLst>
            <pc:docMk/>
            <pc:sldMk cId="2582582729" sldId="478"/>
            <ac:spMk id="708" creationId="{28CB594C-CEEC-47AF-BC12-2FA6C32843CD}"/>
          </ac:spMkLst>
        </pc:spChg>
        <pc:spChg chg="mod">
          <ac:chgData name="Hassan Moddather" userId="84cd2103f36ef0dc" providerId="LiveId" clId="{1F512C73-164D-432C-B7E0-0E21BBFA1439}" dt="2023-04-13T17:10:40.882" v="385"/>
          <ac:spMkLst>
            <pc:docMk/>
            <pc:sldMk cId="2582582729" sldId="478"/>
            <ac:spMk id="709" creationId="{11A2168E-BBC0-1785-B205-FF7513983C60}"/>
          </ac:spMkLst>
        </pc:spChg>
        <pc:spChg chg="mod">
          <ac:chgData name="Hassan Moddather" userId="84cd2103f36ef0dc" providerId="LiveId" clId="{1F512C73-164D-432C-B7E0-0E21BBFA1439}" dt="2023-04-13T17:10:40.882" v="385"/>
          <ac:spMkLst>
            <pc:docMk/>
            <pc:sldMk cId="2582582729" sldId="478"/>
            <ac:spMk id="710" creationId="{C450E190-D0B9-9020-84CB-4ED39BF8D9A9}"/>
          </ac:spMkLst>
        </pc:spChg>
        <pc:spChg chg="mod">
          <ac:chgData name="Hassan Moddather" userId="84cd2103f36ef0dc" providerId="LiveId" clId="{1F512C73-164D-432C-B7E0-0E21BBFA1439}" dt="2023-04-13T17:10:40.882" v="385"/>
          <ac:spMkLst>
            <pc:docMk/>
            <pc:sldMk cId="2582582729" sldId="478"/>
            <ac:spMk id="711" creationId="{270F1CE0-EC13-E27A-C4D8-FF0DCE30E35C}"/>
          </ac:spMkLst>
        </pc:spChg>
        <pc:spChg chg="mod">
          <ac:chgData name="Hassan Moddather" userId="84cd2103f36ef0dc" providerId="LiveId" clId="{1F512C73-164D-432C-B7E0-0E21BBFA1439}" dt="2023-04-13T17:10:40.882" v="385"/>
          <ac:spMkLst>
            <pc:docMk/>
            <pc:sldMk cId="2582582729" sldId="478"/>
            <ac:spMk id="712" creationId="{695AAB84-6211-9E7C-57E7-E58A52B92E64}"/>
          </ac:spMkLst>
        </pc:spChg>
        <pc:spChg chg="mod">
          <ac:chgData name="Hassan Moddather" userId="84cd2103f36ef0dc" providerId="LiveId" clId="{1F512C73-164D-432C-B7E0-0E21BBFA1439}" dt="2023-04-13T17:10:40.882" v="385"/>
          <ac:spMkLst>
            <pc:docMk/>
            <pc:sldMk cId="2582582729" sldId="478"/>
            <ac:spMk id="713" creationId="{BC050306-D2B7-72F0-0341-42813D8D65A4}"/>
          </ac:spMkLst>
        </pc:spChg>
        <pc:spChg chg="mod">
          <ac:chgData name="Hassan Moddather" userId="84cd2103f36ef0dc" providerId="LiveId" clId="{1F512C73-164D-432C-B7E0-0E21BBFA1439}" dt="2023-04-13T17:10:40.882" v="385"/>
          <ac:spMkLst>
            <pc:docMk/>
            <pc:sldMk cId="2582582729" sldId="478"/>
            <ac:spMk id="714" creationId="{046A4EC3-73EF-2821-FE77-99B8E8C10E6B}"/>
          </ac:spMkLst>
        </pc:spChg>
        <pc:spChg chg="mod">
          <ac:chgData name="Hassan Moddather" userId="84cd2103f36ef0dc" providerId="LiveId" clId="{1F512C73-164D-432C-B7E0-0E21BBFA1439}" dt="2023-04-13T17:10:40.882" v="385"/>
          <ac:spMkLst>
            <pc:docMk/>
            <pc:sldMk cId="2582582729" sldId="478"/>
            <ac:spMk id="715" creationId="{3832FD70-7376-8818-8DB6-BFDFDE2136B6}"/>
          </ac:spMkLst>
        </pc:spChg>
        <pc:spChg chg="mod">
          <ac:chgData name="Hassan Moddather" userId="84cd2103f36ef0dc" providerId="LiveId" clId="{1F512C73-164D-432C-B7E0-0E21BBFA1439}" dt="2023-04-13T17:10:40.882" v="385"/>
          <ac:spMkLst>
            <pc:docMk/>
            <pc:sldMk cId="2582582729" sldId="478"/>
            <ac:spMk id="716" creationId="{07018386-2B3F-070A-85BE-14147D0E4096}"/>
          </ac:spMkLst>
        </pc:spChg>
        <pc:spChg chg="mod">
          <ac:chgData name="Hassan Moddather" userId="84cd2103f36ef0dc" providerId="LiveId" clId="{1F512C73-164D-432C-B7E0-0E21BBFA1439}" dt="2023-04-13T17:10:40.882" v="385"/>
          <ac:spMkLst>
            <pc:docMk/>
            <pc:sldMk cId="2582582729" sldId="478"/>
            <ac:spMk id="717" creationId="{C678C559-C36F-5121-CD54-6D1666C72188}"/>
          </ac:spMkLst>
        </pc:spChg>
        <pc:spChg chg="mod">
          <ac:chgData name="Hassan Moddather" userId="84cd2103f36ef0dc" providerId="LiveId" clId="{1F512C73-164D-432C-B7E0-0E21BBFA1439}" dt="2023-04-13T17:10:40.882" v="385"/>
          <ac:spMkLst>
            <pc:docMk/>
            <pc:sldMk cId="2582582729" sldId="478"/>
            <ac:spMk id="718" creationId="{A718EB57-6CED-DB89-37D8-655110E4CA8A}"/>
          </ac:spMkLst>
        </pc:spChg>
        <pc:spChg chg="mod">
          <ac:chgData name="Hassan Moddather" userId="84cd2103f36ef0dc" providerId="LiveId" clId="{1F512C73-164D-432C-B7E0-0E21BBFA1439}" dt="2023-04-13T17:10:40.882" v="385"/>
          <ac:spMkLst>
            <pc:docMk/>
            <pc:sldMk cId="2582582729" sldId="478"/>
            <ac:spMk id="719" creationId="{F46C7CE5-A410-1EAD-0FEF-57B805A058DE}"/>
          </ac:spMkLst>
        </pc:spChg>
        <pc:spChg chg="mod">
          <ac:chgData name="Hassan Moddather" userId="84cd2103f36ef0dc" providerId="LiveId" clId="{1F512C73-164D-432C-B7E0-0E21BBFA1439}" dt="2023-04-13T17:10:40.882" v="385"/>
          <ac:spMkLst>
            <pc:docMk/>
            <pc:sldMk cId="2582582729" sldId="478"/>
            <ac:spMk id="720" creationId="{42872621-9253-816C-A513-4A9C4B9F6AC5}"/>
          </ac:spMkLst>
        </pc:spChg>
        <pc:spChg chg="mod">
          <ac:chgData name="Hassan Moddather" userId="84cd2103f36ef0dc" providerId="LiveId" clId="{1F512C73-164D-432C-B7E0-0E21BBFA1439}" dt="2023-04-13T17:10:40.882" v="385"/>
          <ac:spMkLst>
            <pc:docMk/>
            <pc:sldMk cId="2582582729" sldId="478"/>
            <ac:spMk id="721" creationId="{4E973589-CFC0-CAA9-4C79-126C2661AECB}"/>
          </ac:spMkLst>
        </pc:spChg>
        <pc:spChg chg="mod">
          <ac:chgData name="Hassan Moddather" userId="84cd2103f36ef0dc" providerId="LiveId" clId="{1F512C73-164D-432C-B7E0-0E21BBFA1439}" dt="2023-04-13T17:10:40.882" v="385"/>
          <ac:spMkLst>
            <pc:docMk/>
            <pc:sldMk cId="2582582729" sldId="478"/>
            <ac:spMk id="722" creationId="{F20B8E7B-7C0B-41A9-68D5-2817FA6D392E}"/>
          </ac:spMkLst>
        </pc:spChg>
        <pc:spChg chg="mod">
          <ac:chgData name="Hassan Moddather" userId="84cd2103f36ef0dc" providerId="LiveId" clId="{1F512C73-164D-432C-B7E0-0E21BBFA1439}" dt="2023-04-13T17:10:40.882" v="385"/>
          <ac:spMkLst>
            <pc:docMk/>
            <pc:sldMk cId="2582582729" sldId="478"/>
            <ac:spMk id="723" creationId="{23CC42B1-2C31-B722-BCC6-F6DCB39B4D57}"/>
          </ac:spMkLst>
        </pc:spChg>
        <pc:spChg chg="mod">
          <ac:chgData name="Hassan Moddather" userId="84cd2103f36ef0dc" providerId="LiveId" clId="{1F512C73-164D-432C-B7E0-0E21BBFA1439}" dt="2023-04-13T17:10:40.882" v="385"/>
          <ac:spMkLst>
            <pc:docMk/>
            <pc:sldMk cId="2582582729" sldId="478"/>
            <ac:spMk id="724" creationId="{F8D41FB8-9366-BB47-6C70-41E5908A90C8}"/>
          </ac:spMkLst>
        </pc:spChg>
        <pc:spChg chg="mod">
          <ac:chgData name="Hassan Moddather" userId="84cd2103f36ef0dc" providerId="LiveId" clId="{1F512C73-164D-432C-B7E0-0E21BBFA1439}" dt="2023-04-13T17:10:40.882" v="385"/>
          <ac:spMkLst>
            <pc:docMk/>
            <pc:sldMk cId="2582582729" sldId="478"/>
            <ac:spMk id="725" creationId="{323F5762-C6BB-004D-C848-18F0A094BE94}"/>
          </ac:spMkLst>
        </pc:spChg>
        <pc:spChg chg="mod">
          <ac:chgData name="Hassan Moddather" userId="84cd2103f36ef0dc" providerId="LiveId" clId="{1F512C73-164D-432C-B7E0-0E21BBFA1439}" dt="2023-04-13T17:10:40.882" v="385"/>
          <ac:spMkLst>
            <pc:docMk/>
            <pc:sldMk cId="2582582729" sldId="478"/>
            <ac:spMk id="726" creationId="{C3C112CB-C20C-0431-E6E3-BFA96BBD55FF}"/>
          </ac:spMkLst>
        </pc:spChg>
        <pc:spChg chg="mod">
          <ac:chgData name="Hassan Moddather" userId="84cd2103f36ef0dc" providerId="LiveId" clId="{1F512C73-164D-432C-B7E0-0E21BBFA1439}" dt="2023-04-13T17:10:40.882" v="385"/>
          <ac:spMkLst>
            <pc:docMk/>
            <pc:sldMk cId="2582582729" sldId="478"/>
            <ac:spMk id="727" creationId="{08DD2947-DE4D-CE96-6146-A44A0FE0E376}"/>
          </ac:spMkLst>
        </pc:spChg>
        <pc:spChg chg="mod">
          <ac:chgData name="Hassan Moddather" userId="84cd2103f36ef0dc" providerId="LiveId" clId="{1F512C73-164D-432C-B7E0-0E21BBFA1439}" dt="2023-04-13T17:10:40.882" v="385"/>
          <ac:spMkLst>
            <pc:docMk/>
            <pc:sldMk cId="2582582729" sldId="478"/>
            <ac:spMk id="728" creationId="{8A27F03E-504B-247C-344C-C57485C48A58}"/>
          </ac:spMkLst>
        </pc:spChg>
        <pc:spChg chg="mod">
          <ac:chgData name="Hassan Moddather" userId="84cd2103f36ef0dc" providerId="LiveId" clId="{1F512C73-164D-432C-B7E0-0E21BBFA1439}" dt="2023-04-13T17:10:40.882" v="385"/>
          <ac:spMkLst>
            <pc:docMk/>
            <pc:sldMk cId="2582582729" sldId="478"/>
            <ac:spMk id="729" creationId="{6FC2398D-5173-28A9-EA50-AF607CCDE5A6}"/>
          </ac:spMkLst>
        </pc:spChg>
        <pc:spChg chg="mod">
          <ac:chgData name="Hassan Moddather" userId="84cd2103f36ef0dc" providerId="LiveId" clId="{1F512C73-164D-432C-B7E0-0E21BBFA1439}" dt="2023-04-13T17:10:40.882" v="385"/>
          <ac:spMkLst>
            <pc:docMk/>
            <pc:sldMk cId="2582582729" sldId="478"/>
            <ac:spMk id="730" creationId="{34F4949C-2489-63FA-1F43-70EC9F919B35}"/>
          </ac:spMkLst>
        </pc:spChg>
        <pc:grpChg chg="add del mod">
          <ac:chgData name="Hassan Moddather" userId="84cd2103f36ef0dc" providerId="LiveId" clId="{1F512C73-164D-432C-B7E0-0E21BBFA1439}" dt="2023-04-13T18:43:24.965" v="1096" actId="165"/>
          <ac:grpSpMkLst>
            <pc:docMk/>
            <pc:sldMk cId="2582582729" sldId="478"/>
            <ac:grpSpMk id="2" creationId="{798F5BD4-20EA-1371-FB8D-3DB0A4FD69A4}"/>
          </ac:grpSpMkLst>
        </pc:grpChg>
        <pc:grpChg chg="add del mod">
          <ac:chgData name="Hassan Moddather" userId="84cd2103f36ef0dc" providerId="LiveId" clId="{1F512C73-164D-432C-B7E0-0E21BBFA1439}" dt="2023-04-13T17:10:01.026" v="377"/>
          <ac:grpSpMkLst>
            <pc:docMk/>
            <pc:sldMk cId="2582582729" sldId="478"/>
            <ac:grpSpMk id="2" creationId="{9E1ADB38-42BF-5F64-98FB-D05BBE080593}"/>
          </ac:grpSpMkLst>
        </pc:grpChg>
        <pc:grpChg chg="add mod">
          <ac:chgData name="Hassan Moddather" userId="84cd2103f36ef0dc" providerId="LiveId" clId="{1F512C73-164D-432C-B7E0-0E21BBFA1439}" dt="2023-04-13T18:44:52.934" v="1118" actId="1076"/>
          <ac:grpSpMkLst>
            <pc:docMk/>
            <pc:sldMk cId="2582582729" sldId="478"/>
            <ac:grpSpMk id="6" creationId="{409A0EBE-273A-90D3-860D-8B415E8A70DF}"/>
          </ac:grpSpMkLst>
        </pc:grpChg>
        <pc:grpChg chg="add del mod">
          <ac:chgData name="Hassan Moddather" userId="84cd2103f36ef0dc" providerId="LiveId" clId="{1F512C73-164D-432C-B7E0-0E21BBFA1439}" dt="2023-04-13T17:10:01.026" v="377"/>
          <ac:grpSpMkLst>
            <pc:docMk/>
            <pc:sldMk cId="2582582729" sldId="478"/>
            <ac:grpSpMk id="9" creationId="{36088BFB-D357-2C82-38D7-23E42EC51F23}"/>
          </ac:grpSpMkLst>
        </pc:grpChg>
        <pc:grpChg chg="add del mod">
          <ac:chgData name="Hassan Moddather" userId="84cd2103f36ef0dc" providerId="LiveId" clId="{1F512C73-164D-432C-B7E0-0E21BBFA1439}" dt="2023-04-13T17:10:01.026" v="377"/>
          <ac:grpSpMkLst>
            <pc:docMk/>
            <pc:sldMk cId="2582582729" sldId="478"/>
            <ac:grpSpMk id="13" creationId="{5460452B-FFF6-2F4E-5B07-21DF77B5D683}"/>
          </ac:grpSpMkLst>
        </pc:grpChg>
        <pc:grpChg chg="add del mod">
          <ac:chgData name="Hassan Moddather" userId="84cd2103f36ef0dc" providerId="LiveId" clId="{1F512C73-164D-432C-B7E0-0E21BBFA1439}" dt="2023-04-13T17:10:01.026" v="377"/>
          <ac:grpSpMkLst>
            <pc:docMk/>
            <pc:sldMk cId="2582582729" sldId="478"/>
            <ac:grpSpMk id="21" creationId="{6553CC31-C96B-73F3-FCCC-A7E0F89F2F11}"/>
          </ac:grpSpMkLst>
        </pc:grpChg>
        <pc:grpChg chg="add del mod">
          <ac:chgData name="Hassan Moddather" userId="84cd2103f36ef0dc" providerId="LiveId" clId="{1F512C73-164D-432C-B7E0-0E21BBFA1439}" dt="2023-04-13T17:10:01.026" v="377"/>
          <ac:grpSpMkLst>
            <pc:docMk/>
            <pc:sldMk cId="2582582729" sldId="478"/>
            <ac:grpSpMk id="25" creationId="{116B7A31-DBEF-AFA9-5655-71F1B8F70D34}"/>
          </ac:grpSpMkLst>
        </pc:grpChg>
        <pc:grpChg chg="add del mod">
          <ac:chgData name="Hassan Moddather" userId="84cd2103f36ef0dc" providerId="LiveId" clId="{1F512C73-164D-432C-B7E0-0E21BBFA1439}" dt="2023-04-13T17:10:01.026" v="377"/>
          <ac:grpSpMkLst>
            <pc:docMk/>
            <pc:sldMk cId="2582582729" sldId="478"/>
            <ac:grpSpMk id="34" creationId="{D1215EEB-48FB-945F-5A39-1AFE88E72372}"/>
          </ac:grpSpMkLst>
        </pc:grpChg>
        <pc:grpChg chg="add del mod">
          <ac:chgData name="Hassan Moddather" userId="84cd2103f36ef0dc" providerId="LiveId" clId="{1F512C73-164D-432C-B7E0-0E21BBFA1439}" dt="2023-04-13T17:10:01.026" v="377"/>
          <ac:grpSpMkLst>
            <pc:docMk/>
            <pc:sldMk cId="2582582729" sldId="478"/>
            <ac:grpSpMk id="43" creationId="{A6B598E9-195A-EB0C-D8A1-34E6F4B3417C}"/>
          </ac:grpSpMkLst>
        </pc:grpChg>
        <pc:grpChg chg="add del mod">
          <ac:chgData name="Hassan Moddather" userId="84cd2103f36ef0dc" providerId="LiveId" clId="{1F512C73-164D-432C-B7E0-0E21BBFA1439}" dt="2023-04-13T17:10:01.026" v="377"/>
          <ac:grpSpMkLst>
            <pc:docMk/>
            <pc:sldMk cId="2582582729" sldId="478"/>
            <ac:grpSpMk id="55" creationId="{98A2BB4E-14C3-52D0-47CB-7E974B74C806}"/>
          </ac:grpSpMkLst>
        </pc:grpChg>
        <pc:grpChg chg="add del mod">
          <ac:chgData name="Hassan Moddather" userId="84cd2103f36ef0dc" providerId="LiveId" clId="{1F512C73-164D-432C-B7E0-0E21BBFA1439}" dt="2023-04-13T17:10:01.026" v="377"/>
          <ac:grpSpMkLst>
            <pc:docMk/>
            <pc:sldMk cId="2582582729" sldId="478"/>
            <ac:grpSpMk id="58" creationId="{5C7A9A39-0BEA-D5D2-36C4-CD90E3CF4C9B}"/>
          </ac:grpSpMkLst>
        </pc:grpChg>
        <pc:grpChg chg="add del mod">
          <ac:chgData name="Hassan Moddather" userId="84cd2103f36ef0dc" providerId="LiveId" clId="{1F512C73-164D-432C-B7E0-0E21BBFA1439}" dt="2023-04-13T17:10:01.026" v="377"/>
          <ac:grpSpMkLst>
            <pc:docMk/>
            <pc:sldMk cId="2582582729" sldId="478"/>
            <ac:grpSpMk id="63" creationId="{FFB39F3C-46DB-D356-EF58-7C81E1D26AA0}"/>
          </ac:grpSpMkLst>
        </pc:grpChg>
        <pc:grpChg chg="add del mod">
          <ac:chgData name="Hassan Moddather" userId="84cd2103f36ef0dc" providerId="LiveId" clId="{1F512C73-164D-432C-B7E0-0E21BBFA1439}" dt="2023-04-13T17:10:01.026" v="377"/>
          <ac:grpSpMkLst>
            <pc:docMk/>
            <pc:sldMk cId="2582582729" sldId="478"/>
            <ac:grpSpMk id="69" creationId="{68B6EF36-DED1-5CFB-F5CD-59A2D08975E2}"/>
          </ac:grpSpMkLst>
        </pc:grpChg>
        <pc:grpChg chg="add del mod">
          <ac:chgData name="Hassan Moddather" userId="84cd2103f36ef0dc" providerId="LiveId" clId="{1F512C73-164D-432C-B7E0-0E21BBFA1439}" dt="2023-04-13T17:10:01.026" v="377"/>
          <ac:grpSpMkLst>
            <pc:docMk/>
            <pc:sldMk cId="2582582729" sldId="478"/>
            <ac:grpSpMk id="74" creationId="{72109098-FC5E-A634-A2C0-26D1D473650B}"/>
          </ac:grpSpMkLst>
        </pc:grpChg>
        <pc:grpChg chg="add del mod">
          <ac:chgData name="Hassan Moddather" userId="84cd2103f36ef0dc" providerId="LiveId" clId="{1F512C73-164D-432C-B7E0-0E21BBFA1439}" dt="2023-04-13T17:10:01.026" v="377"/>
          <ac:grpSpMkLst>
            <pc:docMk/>
            <pc:sldMk cId="2582582729" sldId="478"/>
            <ac:grpSpMk id="80" creationId="{4059009D-BA74-6AB3-10D4-78DD12A21DD5}"/>
          </ac:grpSpMkLst>
        </pc:grpChg>
        <pc:grpChg chg="add del mod">
          <ac:chgData name="Hassan Moddather" userId="84cd2103f36ef0dc" providerId="LiveId" clId="{1F512C73-164D-432C-B7E0-0E21BBFA1439}" dt="2023-04-13T17:10:01.026" v="377"/>
          <ac:grpSpMkLst>
            <pc:docMk/>
            <pc:sldMk cId="2582582729" sldId="478"/>
            <ac:grpSpMk id="86" creationId="{A8582A63-437E-BE56-13CD-A5D090ADD40E}"/>
          </ac:grpSpMkLst>
        </pc:grpChg>
        <pc:grpChg chg="add del mod">
          <ac:chgData name="Hassan Moddather" userId="84cd2103f36ef0dc" providerId="LiveId" clId="{1F512C73-164D-432C-B7E0-0E21BBFA1439}" dt="2023-04-13T17:10:01.026" v="377"/>
          <ac:grpSpMkLst>
            <pc:docMk/>
            <pc:sldMk cId="2582582729" sldId="478"/>
            <ac:grpSpMk id="91" creationId="{E9B983B7-27AC-9CB3-0377-84FFB7D85EE6}"/>
          </ac:grpSpMkLst>
        </pc:grpChg>
        <pc:grpChg chg="add del mod">
          <ac:chgData name="Hassan Moddather" userId="84cd2103f36ef0dc" providerId="LiveId" clId="{1F512C73-164D-432C-B7E0-0E21BBFA1439}" dt="2023-04-13T17:10:01.026" v="377"/>
          <ac:grpSpMkLst>
            <pc:docMk/>
            <pc:sldMk cId="2582582729" sldId="478"/>
            <ac:grpSpMk id="99" creationId="{50BE4036-F0A8-A494-DAAD-3B54BABC3E99}"/>
          </ac:grpSpMkLst>
        </pc:grpChg>
        <pc:grpChg chg="add del mod">
          <ac:chgData name="Hassan Moddather" userId="84cd2103f36ef0dc" providerId="LiveId" clId="{1F512C73-164D-432C-B7E0-0E21BBFA1439}" dt="2023-04-13T17:10:01.026" v="377"/>
          <ac:grpSpMkLst>
            <pc:docMk/>
            <pc:sldMk cId="2582582729" sldId="478"/>
            <ac:grpSpMk id="103" creationId="{60F183CF-F6B2-57EF-8D9E-D1463323C5C9}"/>
          </ac:grpSpMkLst>
        </pc:grpChg>
        <pc:grpChg chg="add del mod">
          <ac:chgData name="Hassan Moddather" userId="84cd2103f36ef0dc" providerId="LiveId" clId="{1F512C73-164D-432C-B7E0-0E21BBFA1439}" dt="2023-04-13T17:10:01.026" v="377"/>
          <ac:grpSpMkLst>
            <pc:docMk/>
            <pc:sldMk cId="2582582729" sldId="478"/>
            <ac:grpSpMk id="112" creationId="{2C240F06-5209-0A65-B7CF-69149E9C4401}"/>
          </ac:grpSpMkLst>
        </pc:grpChg>
        <pc:grpChg chg="add del mod">
          <ac:chgData name="Hassan Moddather" userId="84cd2103f36ef0dc" providerId="LiveId" clId="{1F512C73-164D-432C-B7E0-0E21BBFA1439}" dt="2023-04-13T17:10:01.026" v="377"/>
          <ac:grpSpMkLst>
            <pc:docMk/>
            <pc:sldMk cId="2582582729" sldId="478"/>
            <ac:grpSpMk id="117" creationId="{6F708EB0-95ED-7543-6A15-7BA63AD70149}"/>
          </ac:grpSpMkLst>
        </pc:grpChg>
        <pc:grpChg chg="add del mod">
          <ac:chgData name="Hassan Moddather" userId="84cd2103f36ef0dc" providerId="LiveId" clId="{1F512C73-164D-432C-B7E0-0E21BBFA1439}" dt="2023-04-13T17:10:01.026" v="377"/>
          <ac:grpSpMkLst>
            <pc:docMk/>
            <pc:sldMk cId="2582582729" sldId="478"/>
            <ac:grpSpMk id="120" creationId="{5DAEB1E8-13AA-A240-3319-6E16290382C6}"/>
          </ac:grpSpMkLst>
        </pc:grpChg>
        <pc:grpChg chg="add del mod">
          <ac:chgData name="Hassan Moddather" userId="84cd2103f36ef0dc" providerId="LiveId" clId="{1F512C73-164D-432C-B7E0-0E21BBFA1439}" dt="2023-04-13T17:10:01.026" v="377"/>
          <ac:grpSpMkLst>
            <pc:docMk/>
            <pc:sldMk cId="2582582729" sldId="478"/>
            <ac:grpSpMk id="124" creationId="{A5F751D2-F668-FE83-41AF-26D5CC526DD0}"/>
          </ac:grpSpMkLst>
        </pc:grpChg>
        <pc:grpChg chg="add del mod">
          <ac:chgData name="Hassan Moddather" userId="84cd2103f36ef0dc" providerId="LiveId" clId="{1F512C73-164D-432C-B7E0-0E21BBFA1439}" dt="2023-04-13T17:10:01.026" v="377"/>
          <ac:grpSpMkLst>
            <pc:docMk/>
            <pc:sldMk cId="2582582729" sldId="478"/>
            <ac:grpSpMk id="130" creationId="{2913852F-CD3F-7224-4278-97880314A36E}"/>
          </ac:grpSpMkLst>
        </pc:grpChg>
        <pc:grpChg chg="add del mod">
          <ac:chgData name="Hassan Moddather" userId="84cd2103f36ef0dc" providerId="LiveId" clId="{1F512C73-164D-432C-B7E0-0E21BBFA1439}" dt="2023-04-13T17:10:01.026" v="377"/>
          <ac:grpSpMkLst>
            <pc:docMk/>
            <pc:sldMk cId="2582582729" sldId="478"/>
            <ac:grpSpMk id="136" creationId="{690C14BA-93E9-17A3-D772-0BD63333E8B2}"/>
          </ac:grpSpMkLst>
        </pc:grpChg>
        <pc:grpChg chg="add del mod">
          <ac:chgData name="Hassan Moddather" userId="84cd2103f36ef0dc" providerId="LiveId" clId="{1F512C73-164D-432C-B7E0-0E21BBFA1439}" dt="2023-04-13T17:10:01.026" v="377"/>
          <ac:grpSpMkLst>
            <pc:docMk/>
            <pc:sldMk cId="2582582729" sldId="478"/>
            <ac:grpSpMk id="142" creationId="{E6ED7A4F-308F-0AE4-0F4F-A1A305B2FE74}"/>
          </ac:grpSpMkLst>
        </pc:grpChg>
        <pc:grpChg chg="add del mod">
          <ac:chgData name="Hassan Moddather" userId="84cd2103f36ef0dc" providerId="LiveId" clId="{1F512C73-164D-432C-B7E0-0E21BBFA1439}" dt="2023-04-13T17:10:01.026" v="377"/>
          <ac:grpSpMkLst>
            <pc:docMk/>
            <pc:sldMk cId="2582582729" sldId="478"/>
            <ac:grpSpMk id="146" creationId="{A5053B25-90AE-D056-C047-4FD0766183DE}"/>
          </ac:grpSpMkLst>
        </pc:grpChg>
        <pc:grpChg chg="add del mod">
          <ac:chgData name="Hassan Moddather" userId="84cd2103f36ef0dc" providerId="LiveId" clId="{1F512C73-164D-432C-B7E0-0E21BBFA1439}" dt="2023-04-13T17:10:01.026" v="377"/>
          <ac:grpSpMkLst>
            <pc:docMk/>
            <pc:sldMk cId="2582582729" sldId="478"/>
            <ac:grpSpMk id="152" creationId="{C08C9FB8-1440-F98C-9E8E-8A105BBE2C99}"/>
          </ac:grpSpMkLst>
        </pc:grpChg>
        <pc:grpChg chg="add del mod">
          <ac:chgData name="Hassan Moddather" userId="84cd2103f36ef0dc" providerId="LiveId" clId="{1F512C73-164D-432C-B7E0-0E21BBFA1439}" dt="2023-04-13T17:10:01.026" v="377"/>
          <ac:grpSpMkLst>
            <pc:docMk/>
            <pc:sldMk cId="2582582729" sldId="478"/>
            <ac:grpSpMk id="159" creationId="{4A73062B-BB0C-EB6D-315B-53A00C99D053}"/>
          </ac:grpSpMkLst>
        </pc:grpChg>
        <pc:grpChg chg="add del mod">
          <ac:chgData name="Hassan Moddather" userId="84cd2103f36ef0dc" providerId="LiveId" clId="{1F512C73-164D-432C-B7E0-0E21BBFA1439}" dt="2023-04-13T17:10:01.026" v="377"/>
          <ac:grpSpMkLst>
            <pc:docMk/>
            <pc:sldMk cId="2582582729" sldId="478"/>
            <ac:grpSpMk id="162" creationId="{F1A47E5A-F60A-7EFA-7A9B-4C4C8820A122}"/>
          </ac:grpSpMkLst>
        </pc:grpChg>
        <pc:grpChg chg="add del mod">
          <ac:chgData name="Hassan Moddather" userId="84cd2103f36ef0dc" providerId="LiveId" clId="{1F512C73-164D-432C-B7E0-0E21BBFA1439}" dt="2023-04-13T17:10:01.026" v="377"/>
          <ac:grpSpMkLst>
            <pc:docMk/>
            <pc:sldMk cId="2582582729" sldId="478"/>
            <ac:grpSpMk id="171" creationId="{91567653-40CE-04CA-094D-2459356F057F}"/>
          </ac:grpSpMkLst>
        </pc:grpChg>
        <pc:grpChg chg="add del mod">
          <ac:chgData name="Hassan Moddather" userId="84cd2103f36ef0dc" providerId="LiveId" clId="{1F512C73-164D-432C-B7E0-0E21BBFA1439}" dt="2023-04-13T17:10:01.026" v="377"/>
          <ac:grpSpMkLst>
            <pc:docMk/>
            <pc:sldMk cId="2582582729" sldId="478"/>
            <ac:grpSpMk id="178" creationId="{29E1610D-1BF7-332C-E91A-FC097DA4061B}"/>
          </ac:grpSpMkLst>
        </pc:grpChg>
        <pc:grpChg chg="add del mod">
          <ac:chgData name="Hassan Moddather" userId="84cd2103f36ef0dc" providerId="LiveId" clId="{1F512C73-164D-432C-B7E0-0E21BBFA1439}" dt="2023-04-13T17:10:01.026" v="377"/>
          <ac:grpSpMkLst>
            <pc:docMk/>
            <pc:sldMk cId="2582582729" sldId="478"/>
            <ac:grpSpMk id="181" creationId="{BFCA08A4-19A2-5E56-E132-37C99EF31543}"/>
          </ac:grpSpMkLst>
        </pc:grpChg>
        <pc:grpChg chg="add del mod">
          <ac:chgData name="Hassan Moddather" userId="84cd2103f36ef0dc" providerId="LiveId" clId="{1F512C73-164D-432C-B7E0-0E21BBFA1439}" dt="2023-04-13T17:10:01.026" v="377"/>
          <ac:grpSpMkLst>
            <pc:docMk/>
            <pc:sldMk cId="2582582729" sldId="478"/>
            <ac:grpSpMk id="186" creationId="{1725EAE3-428C-0E3F-F2C4-30765892278B}"/>
          </ac:grpSpMkLst>
        </pc:grpChg>
        <pc:grpChg chg="add del mod">
          <ac:chgData name="Hassan Moddather" userId="84cd2103f36ef0dc" providerId="LiveId" clId="{1F512C73-164D-432C-B7E0-0E21BBFA1439}" dt="2023-04-13T17:10:01.026" v="377"/>
          <ac:grpSpMkLst>
            <pc:docMk/>
            <pc:sldMk cId="2582582729" sldId="478"/>
            <ac:grpSpMk id="189" creationId="{957A6040-AB5A-2EB7-F163-1C486220427F}"/>
          </ac:grpSpMkLst>
        </pc:grpChg>
        <pc:grpChg chg="add del mod">
          <ac:chgData name="Hassan Moddather" userId="84cd2103f36ef0dc" providerId="LiveId" clId="{1F512C73-164D-432C-B7E0-0E21BBFA1439}" dt="2023-04-13T17:10:01.026" v="377"/>
          <ac:grpSpMkLst>
            <pc:docMk/>
            <pc:sldMk cId="2582582729" sldId="478"/>
            <ac:grpSpMk id="194" creationId="{5BF3A76E-9252-F0FD-DE02-FDCF9439F822}"/>
          </ac:grpSpMkLst>
        </pc:grpChg>
        <pc:grpChg chg="add del mod">
          <ac:chgData name="Hassan Moddather" userId="84cd2103f36ef0dc" providerId="LiveId" clId="{1F512C73-164D-432C-B7E0-0E21BBFA1439}" dt="2023-04-13T17:10:01.026" v="377"/>
          <ac:grpSpMkLst>
            <pc:docMk/>
            <pc:sldMk cId="2582582729" sldId="478"/>
            <ac:grpSpMk id="198" creationId="{E7ED3132-3DF8-12DD-A263-7DA9C7E3D2DE}"/>
          </ac:grpSpMkLst>
        </pc:grpChg>
        <pc:grpChg chg="add del mod">
          <ac:chgData name="Hassan Moddather" userId="84cd2103f36ef0dc" providerId="LiveId" clId="{1F512C73-164D-432C-B7E0-0E21BBFA1439}" dt="2023-04-13T17:10:01.026" v="377"/>
          <ac:grpSpMkLst>
            <pc:docMk/>
            <pc:sldMk cId="2582582729" sldId="478"/>
            <ac:grpSpMk id="203" creationId="{36384CD5-4EFE-A8A1-F66B-4BABDC4A9766}"/>
          </ac:grpSpMkLst>
        </pc:grpChg>
        <pc:grpChg chg="add del mod">
          <ac:chgData name="Hassan Moddather" userId="84cd2103f36ef0dc" providerId="LiveId" clId="{1F512C73-164D-432C-B7E0-0E21BBFA1439}" dt="2023-04-13T17:10:01.026" v="377"/>
          <ac:grpSpMkLst>
            <pc:docMk/>
            <pc:sldMk cId="2582582729" sldId="478"/>
            <ac:grpSpMk id="206" creationId="{471077E8-C546-3645-569D-93755E604384}"/>
          </ac:grpSpMkLst>
        </pc:grpChg>
        <pc:grpChg chg="add del mod">
          <ac:chgData name="Hassan Moddather" userId="84cd2103f36ef0dc" providerId="LiveId" clId="{1F512C73-164D-432C-B7E0-0E21BBFA1439}" dt="2023-04-13T17:10:01.026" v="377"/>
          <ac:grpSpMkLst>
            <pc:docMk/>
            <pc:sldMk cId="2582582729" sldId="478"/>
            <ac:grpSpMk id="215" creationId="{D9324B74-2008-0E49-4C0B-CE3D357F7E63}"/>
          </ac:grpSpMkLst>
        </pc:grpChg>
        <pc:grpChg chg="add del mod">
          <ac:chgData name="Hassan Moddather" userId="84cd2103f36ef0dc" providerId="LiveId" clId="{1F512C73-164D-432C-B7E0-0E21BBFA1439}" dt="2023-04-13T17:10:01.026" v="377"/>
          <ac:grpSpMkLst>
            <pc:docMk/>
            <pc:sldMk cId="2582582729" sldId="478"/>
            <ac:grpSpMk id="220" creationId="{701EBDA1-B7DF-10AD-81B0-E525708E5913}"/>
          </ac:grpSpMkLst>
        </pc:grpChg>
        <pc:grpChg chg="add del mod">
          <ac:chgData name="Hassan Moddather" userId="84cd2103f36ef0dc" providerId="LiveId" clId="{1F512C73-164D-432C-B7E0-0E21BBFA1439}" dt="2023-04-13T17:10:01.026" v="377"/>
          <ac:grpSpMkLst>
            <pc:docMk/>
            <pc:sldMk cId="2582582729" sldId="478"/>
            <ac:grpSpMk id="224" creationId="{FC51446A-E1EC-5A0A-028F-11F7C38D06FC}"/>
          </ac:grpSpMkLst>
        </pc:grpChg>
        <pc:grpChg chg="add del mod">
          <ac:chgData name="Hassan Moddather" userId="84cd2103f36ef0dc" providerId="LiveId" clId="{1F512C73-164D-432C-B7E0-0E21BBFA1439}" dt="2023-04-13T18:42:43.034" v="1067" actId="478"/>
          <ac:grpSpMkLst>
            <pc:docMk/>
            <pc:sldMk cId="2582582729" sldId="478"/>
            <ac:grpSpMk id="229" creationId="{DA0A9F3A-01F2-14E9-2256-8385905C185F}"/>
          </ac:grpSpMkLst>
        </pc:grpChg>
        <pc:grpChg chg="add del mod">
          <ac:chgData name="Hassan Moddather" userId="84cd2103f36ef0dc" providerId="LiveId" clId="{1F512C73-164D-432C-B7E0-0E21BBFA1439}" dt="2023-04-13T18:42:43.034" v="1067" actId="478"/>
          <ac:grpSpMkLst>
            <pc:docMk/>
            <pc:sldMk cId="2582582729" sldId="478"/>
            <ac:grpSpMk id="236" creationId="{37B2E5C0-26D7-180B-7BCA-15FDDE32ABB3}"/>
          </ac:grpSpMkLst>
        </pc:grpChg>
        <pc:grpChg chg="add del mod">
          <ac:chgData name="Hassan Moddather" userId="84cd2103f36ef0dc" providerId="LiveId" clId="{1F512C73-164D-432C-B7E0-0E21BBFA1439}" dt="2023-04-13T18:42:43.034" v="1067" actId="478"/>
          <ac:grpSpMkLst>
            <pc:docMk/>
            <pc:sldMk cId="2582582729" sldId="478"/>
            <ac:grpSpMk id="240" creationId="{35668EC2-6191-AF99-0FA0-359BE3BEE561}"/>
          </ac:grpSpMkLst>
        </pc:grpChg>
        <pc:grpChg chg="add del mod">
          <ac:chgData name="Hassan Moddather" userId="84cd2103f36ef0dc" providerId="LiveId" clId="{1F512C73-164D-432C-B7E0-0E21BBFA1439}" dt="2023-04-13T18:42:43.034" v="1067" actId="478"/>
          <ac:grpSpMkLst>
            <pc:docMk/>
            <pc:sldMk cId="2582582729" sldId="478"/>
            <ac:grpSpMk id="248" creationId="{AEBB0B9D-B32C-05E1-1C02-3A78FCDD11B3}"/>
          </ac:grpSpMkLst>
        </pc:grpChg>
        <pc:grpChg chg="add del mod">
          <ac:chgData name="Hassan Moddather" userId="84cd2103f36ef0dc" providerId="LiveId" clId="{1F512C73-164D-432C-B7E0-0E21BBFA1439}" dt="2023-04-13T18:42:43.034" v="1067" actId="478"/>
          <ac:grpSpMkLst>
            <pc:docMk/>
            <pc:sldMk cId="2582582729" sldId="478"/>
            <ac:grpSpMk id="252" creationId="{30C127A2-EF29-3F52-0295-726663707BEB}"/>
          </ac:grpSpMkLst>
        </pc:grpChg>
        <pc:grpChg chg="add del mod">
          <ac:chgData name="Hassan Moddather" userId="84cd2103f36ef0dc" providerId="LiveId" clId="{1F512C73-164D-432C-B7E0-0E21BBFA1439}" dt="2023-04-13T18:42:43.034" v="1067" actId="478"/>
          <ac:grpSpMkLst>
            <pc:docMk/>
            <pc:sldMk cId="2582582729" sldId="478"/>
            <ac:grpSpMk id="261" creationId="{D35048C5-560D-96CB-286A-62691439D2D5}"/>
          </ac:grpSpMkLst>
        </pc:grpChg>
        <pc:grpChg chg="add del mod">
          <ac:chgData name="Hassan Moddather" userId="84cd2103f36ef0dc" providerId="LiveId" clId="{1F512C73-164D-432C-B7E0-0E21BBFA1439}" dt="2023-04-13T18:42:43.034" v="1067" actId="478"/>
          <ac:grpSpMkLst>
            <pc:docMk/>
            <pc:sldMk cId="2582582729" sldId="478"/>
            <ac:grpSpMk id="270" creationId="{C4478A07-A81A-88C4-FC54-EEABE48DC26F}"/>
          </ac:grpSpMkLst>
        </pc:grpChg>
        <pc:grpChg chg="add del mod">
          <ac:chgData name="Hassan Moddather" userId="84cd2103f36ef0dc" providerId="LiveId" clId="{1F512C73-164D-432C-B7E0-0E21BBFA1439}" dt="2023-04-13T18:42:43.034" v="1067" actId="478"/>
          <ac:grpSpMkLst>
            <pc:docMk/>
            <pc:sldMk cId="2582582729" sldId="478"/>
            <ac:grpSpMk id="282" creationId="{A38B0CF5-61BC-76E4-4982-A3DAD1DCAA86}"/>
          </ac:grpSpMkLst>
        </pc:grpChg>
        <pc:grpChg chg="add del mod">
          <ac:chgData name="Hassan Moddather" userId="84cd2103f36ef0dc" providerId="LiveId" clId="{1F512C73-164D-432C-B7E0-0E21BBFA1439}" dt="2023-04-13T18:42:43.034" v="1067" actId="478"/>
          <ac:grpSpMkLst>
            <pc:docMk/>
            <pc:sldMk cId="2582582729" sldId="478"/>
            <ac:grpSpMk id="285" creationId="{7660D1CA-84FC-BE0A-D9AA-8B7BFED3CE04}"/>
          </ac:grpSpMkLst>
        </pc:grpChg>
        <pc:grpChg chg="add del mod">
          <ac:chgData name="Hassan Moddather" userId="84cd2103f36ef0dc" providerId="LiveId" clId="{1F512C73-164D-432C-B7E0-0E21BBFA1439}" dt="2023-04-13T18:42:43.034" v="1067" actId="478"/>
          <ac:grpSpMkLst>
            <pc:docMk/>
            <pc:sldMk cId="2582582729" sldId="478"/>
            <ac:grpSpMk id="290" creationId="{7C35349E-B041-E7A5-F48C-2F323EA1F3FF}"/>
          </ac:grpSpMkLst>
        </pc:grpChg>
        <pc:grpChg chg="add del mod">
          <ac:chgData name="Hassan Moddather" userId="84cd2103f36ef0dc" providerId="LiveId" clId="{1F512C73-164D-432C-B7E0-0E21BBFA1439}" dt="2023-04-13T18:42:43.034" v="1067" actId="478"/>
          <ac:grpSpMkLst>
            <pc:docMk/>
            <pc:sldMk cId="2582582729" sldId="478"/>
            <ac:grpSpMk id="296" creationId="{E4014516-E782-10B7-DD4A-68A822E7F4FC}"/>
          </ac:grpSpMkLst>
        </pc:grpChg>
        <pc:grpChg chg="add del mod">
          <ac:chgData name="Hassan Moddather" userId="84cd2103f36ef0dc" providerId="LiveId" clId="{1F512C73-164D-432C-B7E0-0E21BBFA1439}" dt="2023-04-13T18:42:43.034" v="1067" actId="478"/>
          <ac:grpSpMkLst>
            <pc:docMk/>
            <pc:sldMk cId="2582582729" sldId="478"/>
            <ac:grpSpMk id="301" creationId="{D9FF4A49-2A33-7426-3EF5-C003EDB5C553}"/>
          </ac:grpSpMkLst>
        </pc:grpChg>
        <pc:grpChg chg="add del mod">
          <ac:chgData name="Hassan Moddather" userId="84cd2103f36ef0dc" providerId="LiveId" clId="{1F512C73-164D-432C-B7E0-0E21BBFA1439}" dt="2023-04-13T18:42:43.034" v="1067" actId="478"/>
          <ac:grpSpMkLst>
            <pc:docMk/>
            <pc:sldMk cId="2582582729" sldId="478"/>
            <ac:grpSpMk id="307" creationId="{43677224-D58B-81CF-6224-06720F9D35DB}"/>
          </ac:grpSpMkLst>
        </pc:grpChg>
        <pc:grpChg chg="add del mod">
          <ac:chgData name="Hassan Moddather" userId="84cd2103f36ef0dc" providerId="LiveId" clId="{1F512C73-164D-432C-B7E0-0E21BBFA1439}" dt="2023-04-13T18:42:43.034" v="1067" actId="478"/>
          <ac:grpSpMkLst>
            <pc:docMk/>
            <pc:sldMk cId="2582582729" sldId="478"/>
            <ac:grpSpMk id="313" creationId="{8B644C81-0E10-8830-1B00-97C6F3036B63}"/>
          </ac:grpSpMkLst>
        </pc:grpChg>
        <pc:grpChg chg="add del mod">
          <ac:chgData name="Hassan Moddather" userId="84cd2103f36ef0dc" providerId="LiveId" clId="{1F512C73-164D-432C-B7E0-0E21BBFA1439}" dt="2023-04-13T18:42:43.034" v="1067" actId="478"/>
          <ac:grpSpMkLst>
            <pc:docMk/>
            <pc:sldMk cId="2582582729" sldId="478"/>
            <ac:grpSpMk id="318" creationId="{7828BBC8-86CC-AA98-0B70-AA95A7974288}"/>
          </ac:grpSpMkLst>
        </pc:grpChg>
        <pc:grpChg chg="add del mod">
          <ac:chgData name="Hassan Moddather" userId="84cd2103f36ef0dc" providerId="LiveId" clId="{1F512C73-164D-432C-B7E0-0E21BBFA1439}" dt="2023-04-13T18:42:43.034" v="1067" actId="478"/>
          <ac:grpSpMkLst>
            <pc:docMk/>
            <pc:sldMk cId="2582582729" sldId="478"/>
            <ac:grpSpMk id="326" creationId="{275BBAAD-F3AC-19AD-6F1D-D26DF83BBF69}"/>
          </ac:grpSpMkLst>
        </pc:grpChg>
        <pc:grpChg chg="add del mod">
          <ac:chgData name="Hassan Moddather" userId="84cd2103f36ef0dc" providerId="LiveId" clId="{1F512C73-164D-432C-B7E0-0E21BBFA1439}" dt="2023-04-13T18:42:43.034" v="1067" actId="478"/>
          <ac:grpSpMkLst>
            <pc:docMk/>
            <pc:sldMk cId="2582582729" sldId="478"/>
            <ac:grpSpMk id="330" creationId="{485FD195-5244-6FFD-0F84-0CC1D37927D0}"/>
          </ac:grpSpMkLst>
        </pc:grpChg>
        <pc:grpChg chg="add del mod">
          <ac:chgData name="Hassan Moddather" userId="84cd2103f36ef0dc" providerId="LiveId" clId="{1F512C73-164D-432C-B7E0-0E21BBFA1439}" dt="2023-04-13T18:42:43.034" v="1067" actId="478"/>
          <ac:grpSpMkLst>
            <pc:docMk/>
            <pc:sldMk cId="2582582729" sldId="478"/>
            <ac:grpSpMk id="339" creationId="{320EED61-3651-67EA-37DA-7EDC1DBC0B9A}"/>
          </ac:grpSpMkLst>
        </pc:grpChg>
        <pc:grpChg chg="add del mod">
          <ac:chgData name="Hassan Moddather" userId="84cd2103f36ef0dc" providerId="LiveId" clId="{1F512C73-164D-432C-B7E0-0E21BBFA1439}" dt="2023-04-13T18:42:43.034" v="1067" actId="478"/>
          <ac:grpSpMkLst>
            <pc:docMk/>
            <pc:sldMk cId="2582582729" sldId="478"/>
            <ac:grpSpMk id="344" creationId="{BFACC4F3-C88C-5EC2-4802-39BA56BD1BA7}"/>
          </ac:grpSpMkLst>
        </pc:grpChg>
        <pc:grpChg chg="add del mod">
          <ac:chgData name="Hassan Moddather" userId="84cd2103f36ef0dc" providerId="LiveId" clId="{1F512C73-164D-432C-B7E0-0E21BBFA1439}" dt="2023-04-13T18:42:43.034" v="1067" actId="478"/>
          <ac:grpSpMkLst>
            <pc:docMk/>
            <pc:sldMk cId="2582582729" sldId="478"/>
            <ac:grpSpMk id="347" creationId="{D3780FC2-3235-5E8C-8255-76DC996AF8EF}"/>
          </ac:grpSpMkLst>
        </pc:grpChg>
        <pc:grpChg chg="add del mod">
          <ac:chgData name="Hassan Moddather" userId="84cd2103f36ef0dc" providerId="LiveId" clId="{1F512C73-164D-432C-B7E0-0E21BBFA1439}" dt="2023-04-13T18:42:43.034" v="1067" actId="478"/>
          <ac:grpSpMkLst>
            <pc:docMk/>
            <pc:sldMk cId="2582582729" sldId="478"/>
            <ac:grpSpMk id="351" creationId="{A9AA8519-BF19-D264-A6A6-6BF15B102669}"/>
          </ac:grpSpMkLst>
        </pc:grpChg>
        <pc:grpChg chg="add del mod">
          <ac:chgData name="Hassan Moddather" userId="84cd2103f36ef0dc" providerId="LiveId" clId="{1F512C73-164D-432C-B7E0-0E21BBFA1439}" dt="2023-04-13T18:42:43.034" v="1067" actId="478"/>
          <ac:grpSpMkLst>
            <pc:docMk/>
            <pc:sldMk cId="2582582729" sldId="478"/>
            <ac:grpSpMk id="357" creationId="{ACDCFCB6-63E6-546B-A7C4-69849AF6A1EA}"/>
          </ac:grpSpMkLst>
        </pc:grpChg>
        <pc:grpChg chg="add del mod">
          <ac:chgData name="Hassan Moddather" userId="84cd2103f36ef0dc" providerId="LiveId" clId="{1F512C73-164D-432C-B7E0-0E21BBFA1439}" dt="2023-04-13T18:42:43.034" v="1067" actId="478"/>
          <ac:grpSpMkLst>
            <pc:docMk/>
            <pc:sldMk cId="2582582729" sldId="478"/>
            <ac:grpSpMk id="363" creationId="{800F9486-B605-036E-0C1D-BFE8B87CA693}"/>
          </ac:grpSpMkLst>
        </pc:grpChg>
        <pc:grpChg chg="add del mod">
          <ac:chgData name="Hassan Moddather" userId="84cd2103f36ef0dc" providerId="LiveId" clId="{1F512C73-164D-432C-B7E0-0E21BBFA1439}" dt="2023-04-13T18:42:43.034" v="1067" actId="478"/>
          <ac:grpSpMkLst>
            <pc:docMk/>
            <pc:sldMk cId="2582582729" sldId="478"/>
            <ac:grpSpMk id="369" creationId="{AC034A47-CBC5-132D-2CDA-81506178C718}"/>
          </ac:grpSpMkLst>
        </pc:grpChg>
        <pc:grpChg chg="add del mod">
          <ac:chgData name="Hassan Moddather" userId="84cd2103f36ef0dc" providerId="LiveId" clId="{1F512C73-164D-432C-B7E0-0E21BBFA1439}" dt="2023-04-13T18:42:43.034" v="1067" actId="478"/>
          <ac:grpSpMkLst>
            <pc:docMk/>
            <pc:sldMk cId="2582582729" sldId="478"/>
            <ac:grpSpMk id="373" creationId="{DEA11195-4609-1666-6B5E-0BE48BDB28D6}"/>
          </ac:grpSpMkLst>
        </pc:grpChg>
        <pc:grpChg chg="add del mod">
          <ac:chgData name="Hassan Moddather" userId="84cd2103f36ef0dc" providerId="LiveId" clId="{1F512C73-164D-432C-B7E0-0E21BBFA1439}" dt="2023-04-13T18:42:43.034" v="1067" actId="478"/>
          <ac:grpSpMkLst>
            <pc:docMk/>
            <pc:sldMk cId="2582582729" sldId="478"/>
            <ac:grpSpMk id="379" creationId="{C4B1ECF7-8DE3-8EB5-F167-16633F3370E5}"/>
          </ac:grpSpMkLst>
        </pc:grpChg>
        <pc:grpChg chg="add del mod">
          <ac:chgData name="Hassan Moddather" userId="84cd2103f36ef0dc" providerId="LiveId" clId="{1F512C73-164D-432C-B7E0-0E21BBFA1439}" dt="2023-04-13T18:42:43.034" v="1067" actId="478"/>
          <ac:grpSpMkLst>
            <pc:docMk/>
            <pc:sldMk cId="2582582729" sldId="478"/>
            <ac:grpSpMk id="386" creationId="{8185BE56-8093-8F7D-C5BC-54BB9B80254E}"/>
          </ac:grpSpMkLst>
        </pc:grpChg>
        <pc:grpChg chg="add del mod">
          <ac:chgData name="Hassan Moddather" userId="84cd2103f36ef0dc" providerId="LiveId" clId="{1F512C73-164D-432C-B7E0-0E21BBFA1439}" dt="2023-04-13T18:42:43.034" v="1067" actId="478"/>
          <ac:grpSpMkLst>
            <pc:docMk/>
            <pc:sldMk cId="2582582729" sldId="478"/>
            <ac:grpSpMk id="389" creationId="{204B542F-07F3-8F65-A27F-F02C195D7AC2}"/>
          </ac:grpSpMkLst>
        </pc:grpChg>
        <pc:grpChg chg="add del mod">
          <ac:chgData name="Hassan Moddather" userId="84cd2103f36ef0dc" providerId="LiveId" clId="{1F512C73-164D-432C-B7E0-0E21BBFA1439}" dt="2023-04-13T18:42:43.034" v="1067" actId="478"/>
          <ac:grpSpMkLst>
            <pc:docMk/>
            <pc:sldMk cId="2582582729" sldId="478"/>
            <ac:grpSpMk id="398" creationId="{1B5F1F7B-30A9-C419-5F7B-6265DAC43A1E}"/>
          </ac:grpSpMkLst>
        </pc:grpChg>
        <pc:grpChg chg="add del mod">
          <ac:chgData name="Hassan Moddather" userId="84cd2103f36ef0dc" providerId="LiveId" clId="{1F512C73-164D-432C-B7E0-0E21BBFA1439}" dt="2023-04-13T18:42:43.034" v="1067" actId="478"/>
          <ac:grpSpMkLst>
            <pc:docMk/>
            <pc:sldMk cId="2582582729" sldId="478"/>
            <ac:grpSpMk id="405" creationId="{5653C42A-4D0B-D174-4D56-47FADDA4E5F0}"/>
          </ac:grpSpMkLst>
        </pc:grpChg>
        <pc:grpChg chg="add del mod">
          <ac:chgData name="Hassan Moddather" userId="84cd2103f36ef0dc" providerId="LiveId" clId="{1F512C73-164D-432C-B7E0-0E21BBFA1439}" dt="2023-04-13T18:42:43.034" v="1067" actId="478"/>
          <ac:grpSpMkLst>
            <pc:docMk/>
            <pc:sldMk cId="2582582729" sldId="478"/>
            <ac:grpSpMk id="408" creationId="{A9DAA5C7-B9F7-3BCB-4603-8D0B36D4AB64}"/>
          </ac:grpSpMkLst>
        </pc:grpChg>
        <pc:grpChg chg="add del mod">
          <ac:chgData name="Hassan Moddather" userId="84cd2103f36ef0dc" providerId="LiveId" clId="{1F512C73-164D-432C-B7E0-0E21BBFA1439}" dt="2023-04-13T18:42:43.034" v="1067" actId="478"/>
          <ac:grpSpMkLst>
            <pc:docMk/>
            <pc:sldMk cId="2582582729" sldId="478"/>
            <ac:grpSpMk id="413" creationId="{D6291F1B-06BF-D16F-8216-7B5CE4E9CD8B}"/>
          </ac:grpSpMkLst>
        </pc:grpChg>
        <pc:grpChg chg="add del mod">
          <ac:chgData name="Hassan Moddather" userId="84cd2103f36ef0dc" providerId="LiveId" clId="{1F512C73-164D-432C-B7E0-0E21BBFA1439}" dt="2023-04-13T18:42:43.034" v="1067" actId="478"/>
          <ac:grpSpMkLst>
            <pc:docMk/>
            <pc:sldMk cId="2582582729" sldId="478"/>
            <ac:grpSpMk id="416" creationId="{B1770101-8563-D81B-BE15-A563CF036D21}"/>
          </ac:grpSpMkLst>
        </pc:grpChg>
        <pc:grpChg chg="add del mod">
          <ac:chgData name="Hassan Moddather" userId="84cd2103f36ef0dc" providerId="LiveId" clId="{1F512C73-164D-432C-B7E0-0E21BBFA1439}" dt="2023-04-13T18:42:43.034" v="1067" actId="478"/>
          <ac:grpSpMkLst>
            <pc:docMk/>
            <pc:sldMk cId="2582582729" sldId="478"/>
            <ac:grpSpMk id="421" creationId="{466AB82B-C246-65FC-64F0-B4E35B69B3CB}"/>
          </ac:grpSpMkLst>
        </pc:grpChg>
        <pc:grpChg chg="add del mod">
          <ac:chgData name="Hassan Moddather" userId="84cd2103f36ef0dc" providerId="LiveId" clId="{1F512C73-164D-432C-B7E0-0E21BBFA1439}" dt="2023-04-13T18:42:43.034" v="1067" actId="478"/>
          <ac:grpSpMkLst>
            <pc:docMk/>
            <pc:sldMk cId="2582582729" sldId="478"/>
            <ac:grpSpMk id="425" creationId="{38D31D3F-9A71-1758-B007-3FF7FCD091B4}"/>
          </ac:grpSpMkLst>
        </pc:grpChg>
        <pc:grpChg chg="add del mod">
          <ac:chgData name="Hassan Moddather" userId="84cd2103f36ef0dc" providerId="LiveId" clId="{1F512C73-164D-432C-B7E0-0E21BBFA1439}" dt="2023-04-13T18:42:43.034" v="1067" actId="478"/>
          <ac:grpSpMkLst>
            <pc:docMk/>
            <pc:sldMk cId="2582582729" sldId="478"/>
            <ac:grpSpMk id="430" creationId="{9FE1A6D9-1CAB-B0DF-BF77-413AB829D14E}"/>
          </ac:grpSpMkLst>
        </pc:grpChg>
        <pc:grpChg chg="add del mod">
          <ac:chgData name="Hassan Moddather" userId="84cd2103f36ef0dc" providerId="LiveId" clId="{1F512C73-164D-432C-B7E0-0E21BBFA1439}" dt="2023-04-13T18:42:43.034" v="1067" actId="478"/>
          <ac:grpSpMkLst>
            <pc:docMk/>
            <pc:sldMk cId="2582582729" sldId="478"/>
            <ac:grpSpMk id="433" creationId="{104E1453-4079-4817-D404-DAF9236EC405}"/>
          </ac:grpSpMkLst>
        </pc:grpChg>
        <pc:grpChg chg="add del mod">
          <ac:chgData name="Hassan Moddather" userId="84cd2103f36ef0dc" providerId="LiveId" clId="{1F512C73-164D-432C-B7E0-0E21BBFA1439}" dt="2023-04-13T18:42:43.034" v="1067" actId="478"/>
          <ac:grpSpMkLst>
            <pc:docMk/>
            <pc:sldMk cId="2582582729" sldId="478"/>
            <ac:grpSpMk id="442" creationId="{A22B28F0-4DEB-B284-038A-414B580C34F9}"/>
          </ac:grpSpMkLst>
        </pc:grpChg>
        <pc:grpChg chg="add del mod">
          <ac:chgData name="Hassan Moddather" userId="84cd2103f36ef0dc" providerId="LiveId" clId="{1F512C73-164D-432C-B7E0-0E21BBFA1439}" dt="2023-04-13T18:42:43.034" v="1067" actId="478"/>
          <ac:grpSpMkLst>
            <pc:docMk/>
            <pc:sldMk cId="2582582729" sldId="478"/>
            <ac:grpSpMk id="447" creationId="{454583EF-1DB2-C745-73BD-5C1038F7FA14}"/>
          </ac:grpSpMkLst>
        </pc:grpChg>
        <pc:grpChg chg="add del mod">
          <ac:chgData name="Hassan Moddather" userId="84cd2103f36ef0dc" providerId="LiveId" clId="{1F512C73-164D-432C-B7E0-0E21BBFA1439}" dt="2023-04-13T18:42:43.034" v="1067" actId="478"/>
          <ac:grpSpMkLst>
            <pc:docMk/>
            <pc:sldMk cId="2582582729" sldId="478"/>
            <ac:grpSpMk id="451" creationId="{86C59664-D55F-6BE5-9F4F-B487BBD093F9}"/>
          </ac:grpSpMkLst>
        </pc:grpChg>
        <pc:grpChg chg="add del mod">
          <ac:chgData name="Hassan Moddather" userId="84cd2103f36ef0dc" providerId="LiveId" clId="{1F512C73-164D-432C-B7E0-0E21BBFA1439}" dt="2023-04-13T17:10:27.496" v="382"/>
          <ac:grpSpMkLst>
            <pc:docMk/>
            <pc:sldMk cId="2582582729" sldId="478"/>
            <ac:grpSpMk id="457" creationId="{3B1CF56A-7B90-CDAF-3E57-4981D7FDB6B8}"/>
          </ac:grpSpMkLst>
        </pc:grpChg>
        <pc:grpChg chg="mod">
          <ac:chgData name="Hassan Moddather" userId="84cd2103f36ef0dc" providerId="LiveId" clId="{1F512C73-164D-432C-B7E0-0E21BBFA1439}" dt="2023-04-13T17:10:26.484" v="381"/>
          <ac:grpSpMkLst>
            <pc:docMk/>
            <pc:sldMk cId="2582582729" sldId="478"/>
            <ac:grpSpMk id="458" creationId="{5D4244EE-C75D-19CA-3E88-49E18E6267CF}"/>
          </ac:grpSpMkLst>
        </pc:grpChg>
        <pc:grpChg chg="mod">
          <ac:chgData name="Hassan Moddather" userId="84cd2103f36ef0dc" providerId="LiveId" clId="{1F512C73-164D-432C-B7E0-0E21BBFA1439}" dt="2023-04-13T17:10:26.484" v="381"/>
          <ac:grpSpMkLst>
            <pc:docMk/>
            <pc:sldMk cId="2582582729" sldId="478"/>
            <ac:grpSpMk id="459" creationId="{2C2115D1-E7F5-031F-3C45-49B5EC54CAB6}"/>
          </ac:grpSpMkLst>
        </pc:grpChg>
        <pc:grpChg chg="add del mod">
          <ac:chgData name="Hassan Moddather" userId="84cd2103f36ef0dc" providerId="LiveId" clId="{1F512C73-164D-432C-B7E0-0E21BBFA1439}" dt="2023-04-13T17:57:57.121" v="390" actId="478"/>
          <ac:grpSpMkLst>
            <pc:docMk/>
            <pc:sldMk cId="2582582729" sldId="478"/>
            <ac:grpSpMk id="557" creationId="{1A4C21A1-7E54-5D2C-2B8C-9758A1472037}"/>
          </ac:grpSpMkLst>
        </pc:grpChg>
        <pc:grpChg chg="mod">
          <ac:chgData name="Hassan Moddather" userId="84cd2103f36ef0dc" providerId="LiveId" clId="{1F512C73-164D-432C-B7E0-0E21BBFA1439}" dt="2023-04-13T17:10:28.914" v="383"/>
          <ac:grpSpMkLst>
            <pc:docMk/>
            <pc:sldMk cId="2582582729" sldId="478"/>
            <ac:grpSpMk id="558" creationId="{6DB9F7F9-9B5E-45BF-5F7E-9D1CA9F611A0}"/>
          </ac:grpSpMkLst>
        </pc:grpChg>
        <pc:grpChg chg="mod">
          <ac:chgData name="Hassan Moddather" userId="84cd2103f36ef0dc" providerId="LiveId" clId="{1F512C73-164D-432C-B7E0-0E21BBFA1439}" dt="2023-04-13T17:10:28.914" v="383"/>
          <ac:grpSpMkLst>
            <pc:docMk/>
            <pc:sldMk cId="2582582729" sldId="478"/>
            <ac:grpSpMk id="559" creationId="{97615789-9B0E-E138-EF23-4C6E079C3D33}"/>
          </ac:grpSpMkLst>
        </pc:grpChg>
        <pc:grpChg chg="add del mod">
          <ac:chgData name="Hassan Moddather" userId="84cd2103f36ef0dc" providerId="LiveId" clId="{1F512C73-164D-432C-B7E0-0E21BBFA1439}" dt="2023-04-13T17:57:56.605" v="389" actId="478"/>
          <ac:grpSpMkLst>
            <pc:docMk/>
            <pc:sldMk cId="2582582729" sldId="478"/>
            <ac:grpSpMk id="657" creationId="{2FD2C8AA-28DD-51AD-C529-774325446602}"/>
          </ac:grpSpMkLst>
        </pc:grpChg>
        <pc:picChg chg="mod">
          <ac:chgData name="Hassan Moddather" userId="84cd2103f36ef0dc" providerId="LiveId" clId="{1F512C73-164D-432C-B7E0-0E21BBFA1439}" dt="2023-04-13T18:44:51.022" v="1117"/>
          <ac:picMkLst>
            <pc:docMk/>
            <pc:sldMk cId="2582582729" sldId="478"/>
            <ac:picMk id="7" creationId="{1FECF8EC-409B-D742-C091-C3DA351FA1B8}"/>
          </ac:picMkLst>
        </pc:picChg>
        <pc:picChg chg="mod">
          <ac:chgData name="Hassan Moddather" userId="84cd2103f36ef0dc" providerId="LiveId" clId="{1F512C73-164D-432C-B7E0-0E21BBFA1439}" dt="2023-04-13T18:44:51.022" v="1117"/>
          <ac:picMkLst>
            <pc:docMk/>
            <pc:sldMk cId="2582582729" sldId="478"/>
            <ac:picMk id="8" creationId="{EB87E1A3-B924-2525-5D7A-EF3C7C18E1C1}"/>
          </ac:picMkLst>
        </pc:picChg>
        <pc:picChg chg="add del mod">
          <ac:chgData name="Hassan Moddather" userId="84cd2103f36ef0dc" providerId="LiveId" clId="{1F512C73-164D-432C-B7E0-0E21BBFA1439}" dt="2023-04-13T17:57:59.496" v="391" actId="478"/>
          <ac:picMkLst>
            <pc:docMk/>
            <pc:sldMk cId="2582582729" sldId="478"/>
            <ac:picMk id="456" creationId="{76147C8E-A0DD-1424-3793-61503D4F95C5}"/>
          </ac:picMkLst>
        </pc:picChg>
        <pc:cxnChg chg="mod">
          <ac:chgData name="Hassan Moddather" userId="84cd2103f36ef0dc" providerId="LiveId" clId="{1F512C73-164D-432C-B7E0-0E21BBFA1439}" dt="2023-04-13T17:10:26.484" v="381"/>
          <ac:cxnSpMkLst>
            <pc:docMk/>
            <pc:sldMk cId="2582582729" sldId="478"/>
            <ac:cxnSpMk id="460" creationId="{CCC7C615-B03C-A616-56C8-F8EC15CB51CD}"/>
          </ac:cxnSpMkLst>
        </pc:cxnChg>
        <pc:cxnChg chg="mod">
          <ac:chgData name="Hassan Moddather" userId="84cd2103f36ef0dc" providerId="LiveId" clId="{1F512C73-164D-432C-B7E0-0E21BBFA1439}" dt="2023-04-13T17:10:28.914" v="383"/>
          <ac:cxnSpMkLst>
            <pc:docMk/>
            <pc:sldMk cId="2582582729" sldId="478"/>
            <ac:cxnSpMk id="560" creationId="{AE6A15E1-E450-FFDD-124D-591F7401BF2D}"/>
          </ac:cxnSpMkLst>
        </pc:cxnChg>
        <pc:cxnChg chg="mod">
          <ac:chgData name="Hassan Moddather" userId="84cd2103f36ef0dc" providerId="LiveId" clId="{1F512C73-164D-432C-B7E0-0E21BBFA1439}" dt="2023-04-13T17:10:40.882" v="385"/>
          <ac:cxnSpMkLst>
            <pc:docMk/>
            <pc:sldMk cId="2582582729" sldId="478"/>
            <ac:cxnSpMk id="660" creationId="{57C9A859-A5FC-8A4A-3794-A22F39512B14}"/>
          </ac:cxnSpMkLst>
        </pc:cxnChg>
      </pc:sldChg>
      <pc:sldChg chg="addSp delSp modSp new mod">
        <pc:chgData name="Hassan Moddather" userId="84cd2103f36ef0dc" providerId="LiveId" clId="{1F512C73-164D-432C-B7E0-0E21BBFA1439}" dt="2023-04-13T18:44:48.646" v="1116" actId="164"/>
        <pc:sldMkLst>
          <pc:docMk/>
          <pc:sldMk cId="1033292646" sldId="479"/>
        </pc:sldMkLst>
        <pc:spChg chg="add mod">
          <ac:chgData name="Hassan Moddather" userId="84cd2103f36ef0dc" providerId="LiveId" clId="{1F512C73-164D-432C-B7E0-0E21BBFA1439}" dt="2023-04-13T18:01:15.666" v="467" actId="20577"/>
          <ac:spMkLst>
            <pc:docMk/>
            <pc:sldMk cId="1033292646" sldId="479"/>
            <ac:spMk id="2" creationId="{CEA6A8AD-E24B-FF17-776C-5DA61B2D186A}"/>
          </ac:spMkLst>
        </pc:spChg>
        <pc:spChg chg="add mod">
          <ac:chgData name="Hassan Moddather" userId="84cd2103f36ef0dc" providerId="LiveId" clId="{1F512C73-164D-432C-B7E0-0E21BBFA1439}" dt="2023-04-13T18:11:19.427" v="581" actId="207"/>
          <ac:spMkLst>
            <pc:docMk/>
            <pc:sldMk cId="1033292646" sldId="479"/>
            <ac:spMk id="3" creationId="{2B463930-D624-DA99-3F11-11DF7373F72C}"/>
          </ac:spMkLst>
        </pc:spChg>
        <pc:spChg chg="add del mod">
          <ac:chgData name="Hassan Moddather" userId="84cd2103f36ef0dc" providerId="LiveId" clId="{1F512C73-164D-432C-B7E0-0E21BBFA1439}" dt="2023-04-13T18:00:44.546" v="453" actId="478"/>
          <ac:spMkLst>
            <pc:docMk/>
            <pc:sldMk cId="1033292646" sldId="479"/>
            <ac:spMk id="4" creationId="{942ED70C-C497-30DB-8C39-8608C4C5B413}"/>
          </ac:spMkLst>
        </pc:spChg>
        <pc:spChg chg="mod">
          <ac:chgData name="Hassan Moddather" userId="84cd2103f36ef0dc" providerId="LiveId" clId="{1F512C73-164D-432C-B7E0-0E21BBFA1439}" dt="2023-04-13T18:04:10.904" v="490"/>
          <ac:spMkLst>
            <pc:docMk/>
            <pc:sldMk cId="1033292646" sldId="479"/>
            <ac:spMk id="9" creationId="{3F3C8282-5983-9409-21BE-E3856671643B}"/>
          </ac:spMkLst>
        </pc:spChg>
        <pc:spChg chg="mod">
          <ac:chgData name="Hassan Moddather" userId="84cd2103f36ef0dc" providerId="LiveId" clId="{1F512C73-164D-432C-B7E0-0E21BBFA1439}" dt="2023-04-13T18:04:10.904" v="490"/>
          <ac:spMkLst>
            <pc:docMk/>
            <pc:sldMk cId="1033292646" sldId="479"/>
            <ac:spMk id="10" creationId="{62A795CC-9E5D-7DF7-28B9-1562BB5446BF}"/>
          </ac:spMkLst>
        </pc:spChg>
        <pc:spChg chg="mod">
          <ac:chgData name="Hassan Moddather" userId="84cd2103f36ef0dc" providerId="LiveId" clId="{1F512C73-164D-432C-B7E0-0E21BBFA1439}" dt="2023-04-13T18:04:10.904" v="490"/>
          <ac:spMkLst>
            <pc:docMk/>
            <pc:sldMk cId="1033292646" sldId="479"/>
            <ac:spMk id="11" creationId="{F24B9E7A-C2F6-3296-112E-4E060EAD53A7}"/>
          </ac:spMkLst>
        </pc:spChg>
        <pc:spChg chg="mod">
          <ac:chgData name="Hassan Moddather" userId="84cd2103f36ef0dc" providerId="LiveId" clId="{1F512C73-164D-432C-B7E0-0E21BBFA1439}" dt="2023-04-13T18:05:36.717" v="518" actId="948"/>
          <ac:spMkLst>
            <pc:docMk/>
            <pc:sldMk cId="1033292646" sldId="479"/>
            <ac:spMk id="13" creationId="{8686E229-90A5-6CCE-4AF0-40A11F0F31AD}"/>
          </ac:spMkLst>
        </pc:spChg>
        <pc:spChg chg="mod">
          <ac:chgData name="Hassan Moddather" userId="84cd2103f36ef0dc" providerId="LiveId" clId="{1F512C73-164D-432C-B7E0-0E21BBFA1439}" dt="2023-04-13T18:05:36.717" v="518" actId="948"/>
          <ac:spMkLst>
            <pc:docMk/>
            <pc:sldMk cId="1033292646" sldId="479"/>
            <ac:spMk id="14" creationId="{9589B765-8EED-1049-DABA-28B0F40506D2}"/>
          </ac:spMkLst>
        </pc:spChg>
        <pc:spChg chg="mod">
          <ac:chgData name="Hassan Moddather" userId="84cd2103f36ef0dc" providerId="LiveId" clId="{1F512C73-164D-432C-B7E0-0E21BBFA1439}" dt="2023-04-13T18:05:36.717" v="518" actId="948"/>
          <ac:spMkLst>
            <pc:docMk/>
            <pc:sldMk cId="1033292646" sldId="479"/>
            <ac:spMk id="15" creationId="{7A5E6D3D-0893-F136-5CF5-14D1BD60F65E}"/>
          </ac:spMkLst>
        </pc:spChg>
        <pc:spChg chg="mod">
          <ac:chgData name="Hassan Moddather" userId="84cd2103f36ef0dc" providerId="LiveId" clId="{1F512C73-164D-432C-B7E0-0E21BBFA1439}" dt="2023-04-13T18:05:36.717" v="518" actId="948"/>
          <ac:spMkLst>
            <pc:docMk/>
            <pc:sldMk cId="1033292646" sldId="479"/>
            <ac:spMk id="16" creationId="{8896EB0E-68C0-E45A-2AAF-0FEAD5196F94}"/>
          </ac:spMkLst>
        </pc:spChg>
        <pc:spChg chg="mod">
          <ac:chgData name="Hassan Moddather" userId="84cd2103f36ef0dc" providerId="LiveId" clId="{1F512C73-164D-432C-B7E0-0E21BBFA1439}" dt="2023-04-13T18:05:36.717" v="518" actId="948"/>
          <ac:spMkLst>
            <pc:docMk/>
            <pc:sldMk cId="1033292646" sldId="479"/>
            <ac:spMk id="17" creationId="{0F17D117-F5AF-1B44-1F9F-A768D79F24DB}"/>
          </ac:spMkLst>
        </pc:spChg>
        <pc:spChg chg="mod">
          <ac:chgData name="Hassan Moddather" userId="84cd2103f36ef0dc" providerId="LiveId" clId="{1F512C73-164D-432C-B7E0-0E21BBFA1439}" dt="2023-04-13T18:05:36.717" v="518" actId="948"/>
          <ac:spMkLst>
            <pc:docMk/>
            <pc:sldMk cId="1033292646" sldId="479"/>
            <ac:spMk id="18" creationId="{E23CCB19-D5E1-9F2B-9DD3-EF9742C97586}"/>
          </ac:spMkLst>
        </pc:spChg>
        <pc:spChg chg="mod">
          <ac:chgData name="Hassan Moddather" userId="84cd2103f36ef0dc" providerId="LiveId" clId="{1F512C73-164D-432C-B7E0-0E21BBFA1439}" dt="2023-04-13T18:05:36.717" v="518" actId="948"/>
          <ac:spMkLst>
            <pc:docMk/>
            <pc:sldMk cId="1033292646" sldId="479"/>
            <ac:spMk id="19" creationId="{42D4B14D-A7CE-94EF-D646-9C592ECDD032}"/>
          </ac:spMkLst>
        </pc:spChg>
        <pc:spChg chg="mod">
          <ac:chgData name="Hassan Moddather" userId="84cd2103f36ef0dc" providerId="LiveId" clId="{1F512C73-164D-432C-B7E0-0E21BBFA1439}" dt="2023-04-13T18:05:52.410" v="524" actId="571"/>
          <ac:spMkLst>
            <pc:docMk/>
            <pc:sldMk cId="1033292646" sldId="479"/>
            <ac:spMk id="21" creationId="{DC1FAB34-1B13-3B77-679E-C94D80DED1A2}"/>
          </ac:spMkLst>
        </pc:spChg>
        <pc:spChg chg="mod">
          <ac:chgData name="Hassan Moddather" userId="84cd2103f36ef0dc" providerId="LiveId" clId="{1F512C73-164D-432C-B7E0-0E21BBFA1439}" dt="2023-04-13T18:05:52.410" v="524" actId="571"/>
          <ac:spMkLst>
            <pc:docMk/>
            <pc:sldMk cId="1033292646" sldId="479"/>
            <ac:spMk id="22" creationId="{48BBAD6A-21F0-F329-9694-F6F62F0A280D}"/>
          </ac:spMkLst>
        </pc:spChg>
        <pc:spChg chg="mod">
          <ac:chgData name="Hassan Moddather" userId="84cd2103f36ef0dc" providerId="LiveId" clId="{1F512C73-164D-432C-B7E0-0E21BBFA1439}" dt="2023-04-13T18:05:52.410" v="524" actId="571"/>
          <ac:spMkLst>
            <pc:docMk/>
            <pc:sldMk cId="1033292646" sldId="479"/>
            <ac:spMk id="23" creationId="{67D847F2-17C9-259D-D358-10B9A027C2CB}"/>
          </ac:spMkLst>
        </pc:spChg>
        <pc:spChg chg="mod">
          <ac:chgData name="Hassan Moddather" userId="84cd2103f36ef0dc" providerId="LiveId" clId="{1F512C73-164D-432C-B7E0-0E21BBFA1439}" dt="2023-04-13T18:05:52.410" v="524" actId="571"/>
          <ac:spMkLst>
            <pc:docMk/>
            <pc:sldMk cId="1033292646" sldId="479"/>
            <ac:spMk id="24" creationId="{1CD2FF06-BBC6-5808-5263-B56F9BE3A301}"/>
          </ac:spMkLst>
        </pc:spChg>
        <pc:spChg chg="mod">
          <ac:chgData name="Hassan Moddather" userId="84cd2103f36ef0dc" providerId="LiveId" clId="{1F512C73-164D-432C-B7E0-0E21BBFA1439}" dt="2023-04-13T18:05:52.410" v="524" actId="571"/>
          <ac:spMkLst>
            <pc:docMk/>
            <pc:sldMk cId="1033292646" sldId="479"/>
            <ac:spMk id="25" creationId="{FCC276F9-AD91-EBAF-6C21-B86B13FC1FA0}"/>
          </ac:spMkLst>
        </pc:spChg>
        <pc:spChg chg="mod">
          <ac:chgData name="Hassan Moddather" userId="84cd2103f36ef0dc" providerId="LiveId" clId="{1F512C73-164D-432C-B7E0-0E21BBFA1439}" dt="2023-04-13T18:05:52.410" v="524" actId="571"/>
          <ac:spMkLst>
            <pc:docMk/>
            <pc:sldMk cId="1033292646" sldId="479"/>
            <ac:spMk id="26" creationId="{16B3136C-55B7-3EB6-E4DE-EC44CE4C5DF6}"/>
          </ac:spMkLst>
        </pc:spChg>
        <pc:spChg chg="mod">
          <ac:chgData name="Hassan Moddather" userId="84cd2103f36ef0dc" providerId="LiveId" clId="{1F512C73-164D-432C-B7E0-0E21BBFA1439}" dt="2023-04-13T18:05:52.410" v="524" actId="571"/>
          <ac:spMkLst>
            <pc:docMk/>
            <pc:sldMk cId="1033292646" sldId="479"/>
            <ac:spMk id="27" creationId="{FBD12981-D93C-9E32-0ABB-6F4BA011318C}"/>
          </ac:spMkLst>
        </pc:spChg>
        <pc:grpChg chg="add mod">
          <ac:chgData name="Hassan Moddather" userId="84cd2103f36ef0dc" providerId="LiveId" clId="{1F512C73-164D-432C-B7E0-0E21BBFA1439}" dt="2023-04-13T18:44:48.646" v="1116" actId="164"/>
          <ac:grpSpMkLst>
            <pc:docMk/>
            <pc:sldMk cId="1033292646" sldId="479"/>
            <ac:grpSpMk id="4" creationId="{8D5F15D9-DB46-A3FA-7F4C-F144290B2658}"/>
          </ac:grpSpMkLst>
        </pc:grpChg>
        <pc:grpChg chg="add mod">
          <ac:chgData name="Hassan Moddather" userId="84cd2103f36ef0dc" providerId="LiveId" clId="{1F512C73-164D-432C-B7E0-0E21BBFA1439}" dt="2023-04-13T18:05:54.752" v="537" actId="1076"/>
          <ac:grpSpMkLst>
            <pc:docMk/>
            <pc:sldMk cId="1033292646" sldId="479"/>
            <ac:grpSpMk id="8" creationId="{961033D6-D5AA-C50C-D58F-6583487C68D8}"/>
          </ac:grpSpMkLst>
        </pc:grpChg>
        <pc:grpChg chg="add mod">
          <ac:chgData name="Hassan Moddather" userId="84cd2103f36ef0dc" providerId="LiveId" clId="{1F512C73-164D-432C-B7E0-0E21BBFA1439}" dt="2023-04-13T18:05:54.004" v="532" actId="1076"/>
          <ac:grpSpMkLst>
            <pc:docMk/>
            <pc:sldMk cId="1033292646" sldId="479"/>
            <ac:grpSpMk id="12" creationId="{0CC9E45C-A4F2-32A3-3D57-7FE8AC4507F4}"/>
          </ac:grpSpMkLst>
        </pc:grpChg>
        <pc:grpChg chg="add del mod">
          <ac:chgData name="Hassan Moddather" userId="84cd2103f36ef0dc" providerId="LiveId" clId="{1F512C73-164D-432C-B7E0-0E21BBFA1439}" dt="2023-04-13T18:05:52.410" v="524" actId="571"/>
          <ac:grpSpMkLst>
            <pc:docMk/>
            <pc:sldMk cId="1033292646" sldId="479"/>
            <ac:grpSpMk id="20" creationId="{79C86B83-0330-6C40-EE1B-65BA11398D0B}"/>
          </ac:grpSpMkLst>
        </pc:grpChg>
        <pc:picChg chg="add mod">
          <ac:chgData name="Hassan Moddather" userId="84cd2103f36ef0dc" providerId="LiveId" clId="{1F512C73-164D-432C-B7E0-0E21BBFA1439}" dt="2023-04-13T18:44:48.646" v="1116" actId="164"/>
          <ac:picMkLst>
            <pc:docMk/>
            <pc:sldMk cId="1033292646" sldId="479"/>
            <ac:picMk id="5" creationId="{BC323F3C-4342-4B88-B242-41A90B4E9D55}"/>
          </ac:picMkLst>
        </pc:picChg>
        <pc:picChg chg="add del mod ord">
          <ac:chgData name="Hassan Moddather" userId="84cd2103f36ef0dc" providerId="LiveId" clId="{1F512C73-164D-432C-B7E0-0E21BBFA1439}" dt="2023-04-13T18:03:27.300" v="480" actId="478"/>
          <ac:picMkLst>
            <pc:docMk/>
            <pc:sldMk cId="1033292646" sldId="479"/>
            <ac:picMk id="6" creationId="{B3C88F0E-23C9-39FD-EE0C-BB57E44BC937}"/>
          </ac:picMkLst>
        </pc:picChg>
        <pc:picChg chg="add mod">
          <ac:chgData name="Hassan Moddather" userId="84cd2103f36ef0dc" providerId="LiveId" clId="{1F512C73-164D-432C-B7E0-0E21BBFA1439}" dt="2023-04-13T18:44:48.646" v="1116" actId="164"/>
          <ac:picMkLst>
            <pc:docMk/>
            <pc:sldMk cId="1033292646" sldId="479"/>
            <ac:picMk id="7" creationId="{C8E2F403-A402-E9C3-6EDD-EFAC5A0C4035}"/>
          </ac:picMkLst>
        </pc:picChg>
      </pc:sldChg>
      <pc:sldChg chg="addSp delSp modSp add mod">
        <pc:chgData name="Hassan Moddather" userId="84cd2103f36ef0dc" providerId="LiveId" clId="{1F512C73-164D-432C-B7E0-0E21BBFA1439}" dt="2023-04-13T18:38:26.690" v="1007" actId="478"/>
        <pc:sldMkLst>
          <pc:docMk/>
          <pc:sldMk cId="3206480075" sldId="480"/>
        </pc:sldMkLst>
        <pc:spChg chg="mod">
          <ac:chgData name="Hassan Moddather" userId="84cd2103f36ef0dc" providerId="LiveId" clId="{1F512C73-164D-432C-B7E0-0E21BBFA1439}" dt="2023-04-13T18:07:20.674" v="550" actId="20577"/>
          <ac:spMkLst>
            <pc:docMk/>
            <pc:sldMk cId="3206480075" sldId="480"/>
            <ac:spMk id="2" creationId="{CEA6A8AD-E24B-FF17-776C-5DA61B2D186A}"/>
          </ac:spMkLst>
        </pc:spChg>
        <pc:spChg chg="del">
          <ac:chgData name="Hassan Moddather" userId="84cd2103f36ef0dc" providerId="LiveId" clId="{1F512C73-164D-432C-B7E0-0E21BBFA1439}" dt="2023-04-13T18:08:02.951" v="552" actId="478"/>
          <ac:spMkLst>
            <pc:docMk/>
            <pc:sldMk cId="3206480075" sldId="480"/>
            <ac:spMk id="3" creationId="{2B463930-D624-DA99-3F11-11DF7373F72C}"/>
          </ac:spMkLst>
        </pc:spChg>
        <pc:spChg chg="add del mod">
          <ac:chgData name="Hassan Moddather" userId="84cd2103f36ef0dc" providerId="LiveId" clId="{1F512C73-164D-432C-B7E0-0E21BBFA1439}" dt="2023-04-13T18:08:33.561" v="558" actId="478"/>
          <ac:spMkLst>
            <pc:docMk/>
            <pc:sldMk cId="3206480075" sldId="480"/>
            <ac:spMk id="4" creationId="{1B80B457-21F2-DF50-576E-4FB21EED3A83}"/>
          </ac:spMkLst>
        </pc:spChg>
        <pc:spChg chg="add mod">
          <ac:chgData name="Hassan Moddather" userId="84cd2103f36ef0dc" providerId="LiveId" clId="{1F512C73-164D-432C-B7E0-0E21BBFA1439}" dt="2023-04-13T18:38:24.796" v="1006" actId="207"/>
          <ac:spMkLst>
            <pc:docMk/>
            <pc:sldMk cId="3206480075" sldId="480"/>
            <ac:spMk id="6" creationId="{203C9AED-C6DF-A9C9-B28F-64377D788565}"/>
          </ac:spMkLst>
        </pc:spChg>
        <pc:grpChg chg="del">
          <ac:chgData name="Hassan Moddather" userId="84cd2103f36ef0dc" providerId="LiveId" clId="{1F512C73-164D-432C-B7E0-0E21BBFA1439}" dt="2023-04-13T18:08:00.241" v="551" actId="478"/>
          <ac:grpSpMkLst>
            <pc:docMk/>
            <pc:sldMk cId="3206480075" sldId="480"/>
            <ac:grpSpMk id="8" creationId="{961033D6-D5AA-C50C-D58F-6583487C68D8}"/>
          </ac:grpSpMkLst>
        </pc:grpChg>
        <pc:grpChg chg="del">
          <ac:chgData name="Hassan Moddather" userId="84cd2103f36ef0dc" providerId="LiveId" clId="{1F512C73-164D-432C-B7E0-0E21BBFA1439}" dt="2023-04-13T18:08:00.241" v="551" actId="478"/>
          <ac:grpSpMkLst>
            <pc:docMk/>
            <pc:sldMk cId="3206480075" sldId="480"/>
            <ac:grpSpMk id="12" creationId="{0CC9E45C-A4F2-32A3-3D57-7FE8AC4507F4}"/>
          </ac:grpSpMkLst>
        </pc:grpChg>
        <pc:picChg chg="add del mod">
          <ac:chgData name="Hassan Moddather" userId="84cd2103f36ef0dc" providerId="LiveId" clId="{1F512C73-164D-432C-B7E0-0E21BBFA1439}" dt="2023-04-13T18:38:26.690" v="1007" actId="478"/>
          <ac:picMkLst>
            <pc:docMk/>
            <pc:sldMk cId="3206480075" sldId="480"/>
            <ac:picMk id="3" creationId="{1792F265-F9BE-9E79-ADC5-1273354E7AAD}"/>
          </ac:picMkLst>
        </pc:picChg>
        <pc:picChg chg="del">
          <ac:chgData name="Hassan Moddather" userId="84cd2103f36ef0dc" providerId="LiveId" clId="{1F512C73-164D-432C-B7E0-0E21BBFA1439}" dt="2023-04-13T18:08:05.995" v="554" actId="478"/>
          <ac:picMkLst>
            <pc:docMk/>
            <pc:sldMk cId="3206480075" sldId="480"/>
            <ac:picMk id="5" creationId="{BC323F3C-4342-4B88-B242-41A90B4E9D55}"/>
          </ac:picMkLst>
        </pc:picChg>
        <pc:picChg chg="mod">
          <ac:chgData name="Hassan Moddather" userId="84cd2103f36ef0dc" providerId="LiveId" clId="{1F512C73-164D-432C-B7E0-0E21BBFA1439}" dt="2023-04-13T18:08:42.603" v="562" actId="1076"/>
          <ac:picMkLst>
            <pc:docMk/>
            <pc:sldMk cId="3206480075" sldId="480"/>
            <ac:picMk id="7" creationId="{C8E2F403-A402-E9C3-6EDD-EFAC5A0C4035}"/>
          </ac:picMkLst>
        </pc:picChg>
      </pc:sldChg>
      <pc:sldChg chg="addSp delSp modSp add mod">
        <pc:chgData name="Hassan Moddather" userId="84cd2103f36ef0dc" providerId="LiveId" clId="{1F512C73-164D-432C-B7E0-0E21BBFA1439}" dt="2023-04-13T18:42:10.386" v="1063" actId="1076"/>
        <pc:sldMkLst>
          <pc:docMk/>
          <pc:sldMk cId="3767477752" sldId="481"/>
        </pc:sldMkLst>
        <pc:spChg chg="mod">
          <ac:chgData name="Hassan Moddather" userId="84cd2103f36ef0dc" providerId="LiveId" clId="{1F512C73-164D-432C-B7E0-0E21BBFA1439}" dt="2023-04-13T18:12:04.453" v="603" actId="20577"/>
          <ac:spMkLst>
            <pc:docMk/>
            <pc:sldMk cId="3767477752" sldId="481"/>
            <ac:spMk id="2" creationId="{CEA6A8AD-E24B-FF17-776C-5DA61B2D186A}"/>
          </ac:spMkLst>
        </pc:spChg>
        <pc:spChg chg="del">
          <ac:chgData name="Hassan Moddather" userId="84cd2103f36ef0dc" providerId="LiveId" clId="{1F512C73-164D-432C-B7E0-0E21BBFA1439}" dt="2023-04-13T18:11:44.622" v="592" actId="478"/>
          <ac:spMkLst>
            <pc:docMk/>
            <pc:sldMk cId="3767477752" sldId="481"/>
            <ac:spMk id="3" creationId="{2B463930-D624-DA99-3F11-11DF7373F72C}"/>
          </ac:spMkLst>
        </pc:spChg>
        <pc:spChg chg="add mod">
          <ac:chgData name="Hassan Moddather" userId="84cd2103f36ef0dc" providerId="LiveId" clId="{1F512C73-164D-432C-B7E0-0E21BBFA1439}" dt="2023-04-13T18:42:10.386" v="1063" actId="1076"/>
          <ac:spMkLst>
            <pc:docMk/>
            <pc:sldMk cId="3767477752" sldId="481"/>
            <ac:spMk id="4" creationId="{59CE8047-A935-CB4D-A949-B90E7BF7C0BD}"/>
          </ac:spMkLst>
        </pc:spChg>
        <pc:spChg chg="mod">
          <ac:chgData name="Hassan Moddather" userId="84cd2103f36ef0dc" providerId="LiveId" clId="{1F512C73-164D-432C-B7E0-0E21BBFA1439}" dt="2023-04-13T18:18:26.521" v="674"/>
          <ac:spMkLst>
            <pc:docMk/>
            <pc:sldMk cId="3767477752" sldId="481"/>
            <ac:spMk id="6" creationId="{07956A01-3053-AC88-A4BC-87F06A930940}"/>
          </ac:spMkLst>
        </pc:spChg>
        <pc:spChg chg="mod">
          <ac:chgData name="Hassan Moddather" userId="84cd2103f36ef0dc" providerId="LiveId" clId="{1F512C73-164D-432C-B7E0-0E21BBFA1439}" dt="2023-04-13T18:18:26.521" v="674"/>
          <ac:spMkLst>
            <pc:docMk/>
            <pc:sldMk cId="3767477752" sldId="481"/>
            <ac:spMk id="7" creationId="{2D12B02E-835D-7109-EFB4-3F9FB9453FAA}"/>
          </ac:spMkLst>
        </pc:spChg>
        <pc:spChg chg="mod">
          <ac:chgData name="Hassan Moddather" userId="84cd2103f36ef0dc" providerId="LiveId" clId="{1F512C73-164D-432C-B7E0-0E21BBFA1439}" dt="2023-04-13T18:18:26.521" v="674"/>
          <ac:spMkLst>
            <pc:docMk/>
            <pc:sldMk cId="3767477752" sldId="481"/>
            <ac:spMk id="8" creationId="{D741A327-9403-7E5F-C2B4-C59A47B28896}"/>
          </ac:spMkLst>
        </pc:spChg>
        <pc:spChg chg="mod">
          <ac:chgData name="Hassan Moddather" userId="84cd2103f36ef0dc" providerId="LiveId" clId="{1F512C73-164D-432C-B7E0-0E21BBFA1439}" dt="2023-04-13T18:18:26.521" v="674"/>
          <ac:spMkLst>
            <pc:docMk/>
            <pc:sldMk cId="3767477752" sldId="481"/>
            <ac:spMk id="9" creationId="{9D557FC0-2AF7-6690-16BA-1E131FA31511}"/>
          </ac:spMkLst>
        </pc:spChg>
        <pc:spChg chg="mod">
          <ac:chgData name="Hassan Moddather" userId="84cd2103f36ef0dc" providerId="LiveId" clId="{1F512C73-164D-432C-B7E0-0E21BBFA1439}" dt="2023-04-13T18:18:26.521" v="674"/>
          <ac:spMkLst>
            <pc:docMk/>
            <pc:sldMk cId="3767477752" sldId="481"/>
            <ac:spMk id="12" creationId="{3C232CA7-8F96-8C5E-1A1B-AF0C67CA9F38}"/>
          </ac:spMkLst>
        </pc:spChg>
        <pc:spChg chg="mod">
          <ac:chgData name="Hassan Moddather" userId="84cd2103f36ef0dc" providerId="LiveId" clId="{1F512C73-164D-432C-B7E0-0E21BBFA1439}" dt="2023-04-13T18:18:26.521" v="674"/>
          <ac:spMkLst>
            <pc:docMk/>
            <pc:sldMk cId="3767477752" sldId="481"/>
            <ac:spMk id="13" creationId="{BE6265DA-EEB0-FF10-9051-53A9C5DA4C1A}"/>
          </ac:spMkLst>
        </pc:spChg>
        <pc:spChg chg="mod">
          <ac:chgData name="Hassan Moddather" userId="84cd2103f36ef0dc" providerId="LiveId" clId="{1F512C73-164D-432C-B7E0-0E21BBFA1439}" dt="2023-04-13T18:18:26.521" v="674"/>
          <ac:spMkLst>
            <pc:docMk/>
            <pc:sldMk cId="3767477752" sldId="481"/>
            <ac:spMk id="14" creationId="{A76A1332-598B-46BD-836F-5F6EDE4E1D44}"/>
          </ac:spMkLst>
        </pc:spChg>
        <pc:spChg chg="mod">
          <ac:chgData name="Hassan Moddather" userId="84cd2103f36ef0dc" providerId="LiveId" clId="{1F512C73-164D-432C-B7E0-0E21BBFA1439}" dt="2023-04-13T18:18:26.521" v="674"/>
          <ac:spMkLst>
            <pc:docMk/>
            <pc:sldMk cId="3767477752" sldId="481"/>
            <ac:spMk id="15" creationId="{A3A882F9-FD1A-78DF-4D3D-76764F2605F9}"/>
          </ac:spMkLst>
        </pc:spChg>
        <pc:spChg chg="mod">
          <ac:chgData name="Hassan Moddather" userId="84cd2103f36ef0dc" providerId="LiveId" clId="{1F512C73-164D-432C-B7E0-0E21BBFA1439}" dt="2023-04-13T18:18:26.521" v="674"/>
          <ac:spMkLst>
            <pc:docMk/>
            <pc:sldMk cId="3767477752" sldId="481"/>
            <ac:spMk id="16" creationId="{DB42815A-4212-D82D-469E-A756E4415B05}"/>
          </ac:spMkLst>
        </pc:spChg>
        <pc:spChg chg="mod">
          <ac:chgData name="Hassan Moddather" userId="84cd2103f36ef0dc" providerId="LiveId" clId="{1F512C73-164D-432C-B7E0-0E21BBFA1439}" dt="2023-04-13T18:18:26.521" v="674"/>
          <ac:spMkLst>
            <pc:docMk/>
            <pc:sldMk cId="3767477752" sldId="481"/>
            <ac:spMk id="17" creationId="{BCD283F6-AD4B-83DB-780E-E41DBE8FBB86}"/>
          </ac:spMkLst>
        </pc:spChg>
        <pc:spChg chg="mod">
          <ac:chgData name="Hassan Moddather" userId="84cd2103f36ef0dc" providerId="LiveId" clId="{1F512C73-164D-432C-B7E0-0E21BBFA1439}" dt="2023-04-13T18:18:26.521" v="674"/>
          <ac:spMkLst>
            <pc:docMk/>
            <pc:sldMk cId="3767477752" sldId="481"/>
            <ac:spMk id="18" creationId="{2E84EAC9-1AC0-623E-DB30-AD37BD59AB3D}"/>
          </ac:spMkLst>
        </pc:spChg>
        <pc:spChg chg="mod">
          <ac:chgData name="Hassan Moddather" userId="84cd2103f36ef0dc" providerId="LiveId" clId="{1F512C73-164D-432C-B7E0-0E21BBFA1439}" dt="2023-04-13T18:15:55.717" v="640"/>
          <ac:spMkLst>
            <pc:docMk/>
            <pc:sldMk cId="3767477752" sldId="481"/>
            <ac:spMk id="20" creationId="{E4D9AB71-F298-CFB2-147F-45376D27A08F}"/>
          </ac:spMkLst>
        </pc:spChg>
        <pc:spChg chg="mod">
          <ac:chgData name="Hassan Moddather" userId="84cd2103f36ef0dc" providerId="LiveId" clId="{1F512C73-164D-432C-B7E0-0E21BBFA1439}" dt="2023-04-13T18:15:55.717" v="640"/>
          <ac:spMkLst>
            <pc:docMk/>
            <pc:sldMk cId="3767477752" sldId="481"/>
            <ac:spMk id="21" creationId="{57D25298-61C0-0FEF-EDD7-52D19C3260A5}"/>
          </ac:spMkLst>
        </pc:spChg>
        <pc:spChg chg="mod">
          <ac:chgData name="Hassan Moddather" userId="84cd2103f36ef0dc" providerId="LiveId" clId="{1F512C73-164D-432C-B7E0-0E21BBFA1439}" dt="2023-04-13T18:18:58.151" v="682"/>
          <ac:spMkLst>
            <pc:docMk/>
            <pc:sldMk cId="3767477752" sldId="481"/>
            <ac:spMk id="21" creationId="{780F7CE6-D519-DBF2-D99B-2C530007126C}"/>
          </ac:spMkLst>
        </pc:spChg>
        <pc:spChg chg="mod">
          <ac:chgData name="Hassan Moddather" userId="84cd2103f36ef0dc" providerId="LiveId" clId="{1F512C73-164D-432C-B7E0-0E21BBFA1439}" dt="2023-04-13T18:15:55.717" v="640"/>
          <ac:spMkLst>
            <pc:docMk/>
            <pc:sldMk cId="3767477752" sldId="481"/>
            <ac:spMk id="22" creationId="{31FCD5CD-1125-3BA2-CE95-65A05F72DCB0}"/>
          </ac:spMkLst>
        </pc:spChg>
        <pc:spChg chg="mod">
          <ac:chgData name="Hassan Moddather" userId="84cd2103f36ef0dc" providerId="LiveId" clId="{1F512C73-164D-432C-B7E0-0E21BBFA1439}" dt="2023-04-13T18:18:58.151" v="682"/>
          <ac:spMkLst>
            <pc:docMk/>
            <pc:sldMk cId="3767477752" sldId="481"/>
            <ac:spMk id="22" creationId="{D20C0A27-F2BC-B48D-C095-E7E3DBF9DD6F}"/>
          </ac:spMkLst>
        </pc:spChg>
        <pc:spChg chg="mod">
          <ac:chgData name="Hassan Moddather" userId="84cd2103f36ef0dc" providerId="LiveId" clId="{1F512C73-164D-432C-B7E0-0E21BBFA1439}" dt="2023-04-13T18:18:58.151" v="682"/>
          <ac:spMkLst>
            <pc:docMk/>
            <pc:sldMk cId="3767477752" sldId="481"/>
            <ac:spMk id="23" creationId="{2F9B1B96-7DFF-BADD-C11A-AF70CD5AD9F6}"/>
          </ac:spMkLst>
        </pc:spChg>
        <pc:spChg chg="mod">
          <ac:chgData name="Hassan Moddather" userId="84cd2103f36ef0dc" providerId="LiveId" clId="{1F512C73-164D-432C-B7E0-0E21BBFA1439}" dt="2023-04-13T18:15:55.717" v="640"/>
          <ac:spMkLst>
            <pc:docMk/>
            <pc:sldMk cId="3767477752" sldId="481"/>
            <ac:spMk id="23" creationId="{BF9CBDA9-918C-BF74-4030-886AD33ED491}"/>
          </ac:spMkLst>
        </pc:spChg>
        <pc:spChg chg="mod">
          <ac:chgData name="Hassan Moddather" userId="84cd2103f36ef0dc" providerId="LiveId" clId="{1F512C73-164D-432C-B7E0-0E21BBFA1439}" dt="2023-04-13T18:15:55.717" v="640"/>
          <ac:spMkLst>
            <pc:docMk/>
            <pc:sldMk cId="3767477752" sldId="481"/>
            <ac:spMk id="24" creationId="{7282A09B-80C3-BB45-946E-A2F666067BA6}"/>
          </ac:spMkLst>
        </pc:spChg>
        <pc:spChg chg="mod">
          <ac:chgData name="Hassan Moddather" userId="84cd2103f36ef0dc" providerId="LiveId" clId="{1F512C73-164D-432C-B7E0-0E21BBFA1439}" dt="2023-04-13T18:18:58.151" v="682"/>
          <ac:spMkLst>
            <pc:docMk/>
            <pc:sldMk cId="3767477752" sldId="481"/>
            <ac:spMk id="24" creationId="{75669F28-5089-9F7B-151C-3E7245F1FF81}"/>
          </ac:spMkLst>
        </pc:spChg>
        <pc:spChg chg="mod">
          <ac:chgData name="Hassan Moddather" userId="84cd2103f36ef0dc" providerId="LiveId" clId="{1F512C73-164D-432C-B7E0-0E21BBFA1439}" dt="2023-04-13T18:18:58.151" v="682"/>
          <ac:spMkLst>
            <pc:docMk/>
            <pc:sldMk cId="3767477752" sldId="481"/>
            <ac:spMk id="25" creationId="{682CB872-2DC8-2843-B0DD-8F1258496966}"/>
          </ac:spMkLst>
        </pc:spChg>
        <pc:spChg chg="mod">
          <ac:chgData name="Hassan Moddather" userId="84cd2103f36ef0dc" providerId="LiveId" clId="{1F512C73-164D-432C-B7E0-0E21BBFA1439}" dt="2023-04-13T18:15:55.717" v="640"/>
          <ac:spMkLst>
            <pc:docMk/>
            <pc:sldMk cId="3767477752" sldId="481"/>
            <ac:spMk id="25" creationId="{A043AC52-A370-EC58-F3C8-FC97E5EC5F78}"/>
          </ac:spMkLst>
        </pc:spChg>
        <pc:spChg chg="mod">
          <ac:chgData name="Hassan Moddather" userId="84cd2103f36ef0dc" providerId="LiveId" clId="{1F512C73-164D-432C-B7E0-0E21BBFA1439}" dt="2023-04-13T18:18:58.151" v="682"/>
          <ac:spMkLst>
            <pc:docMk/>
            <pc:sldMk cId="3767477752" sldId="481"/>
            <ac:spMk id="26" creationId="{49D8ADA9-EB34-C187-D914-6CAF0DA2D20E}"/>
          </ac:spMkLst>
        </pc:spChg>
        <pc:spChg chg="mod">
          <ac:chgData name="Hassan Moddather" userId="84cd2103f36ef0dc" providerId="LiveId" clId="{1F512C73-164D-432C-B7E0-0E21BBFA1439}" dt="2023-04-13T18:15:55.717" v="640"/>
          <ac:spMkLst>
            <pc:docMk/>
            <pc:sldMk cId="3767477752" sldId="481"/>
            <ac:spMk id="26" creationId="{9B99C682-811A-22FA-FA10-3AB16314F9F5}"/>
          </ac:spMkLst>
        </pc:spChg>
        <pc:spChg chg="mod">
          <ac:chgData name="Hassan Moddather" userId="84cd2103f36ef0dc" providerId="LiveId" clId="{1F512C73-164D-432C-B7E0-0E21BBFA1439}" dt="2023-04-13T18:15:55.717" v="640"/>
          <ac:spMkLst>
            <pc:docMk/>
            <pc:sldMk cId="3767477752" sldId="481"/>
            <ac:spMk id="28" creationId="{7F85C89F-CC67-7D84-2C1D-DF65F4659C4E}"/>
          </ac:spMkLst>
        </pc:spChg>
        <pc:spChg chg="mod">
          <ac:chgData name="Hassan Moddather" userId="84cd2103f36ef0dc" providerId="LiveId" clId="{1F512C73-164D-432C-B7E0-0E21BBFA1439}" dt="2023-04-13T18:15:55.717" v="640"/>
          <ac:spMkLst>
            <pc:docMk/>
            <pc:sldMk cId="3767477752" sldId="481"/>
            <ac:spMk id="29" creationId="{9E95852D-9D51-4C18-664D-072F6123E2AC}"/>
          </ac:spMkLst>
        </pc:spChg>
        <pc:spChg chg="mod">
          <ac:chgData name="Hassan Moddather" userId="84cd2103f36ef0dc" providerId="LiveId" clId="{1F512C73-164D-432C-B7E0-0E21BBFA1439}" dt="2023-04-13T18:15:55.717" v="640"/>
          <ac:spMkLst>
            <pc:docMk/>
            <pc:sldMk cId="3767477752" sldId="481"/>
            <ac:spMk id="30" creationId="{8D994CBF-2BAF-7EC8-AAB2-EA83A328321B}"/>
          </ac:spMkLst>
        </pc:spChg>
        <pc:spChg chg="mod">
          <ac:chgData name="Hassan Moddather" userId="84cd2103f36ef0dc" providerId="LiveId" clId="{1F512C73-164D-432C-B7E0-0E21BBFA1439}" dt="2023-04-13T18:23:36.037" v="743" actId="207"/>
          <ac:spMkLst>
            <pc:docMk/>
            <pc:sldMk cId="3767477752" sldId="481"/>
            <ac:spMk id="32" creationId="{39EC181D-D097-8CF0-0F72-F7A70DD0A57B}"/>
          </ac:spMkLst>
        </pc:spChg>
        <pc:spChg chg="mod">
          <ac:chgData name="Hassan Moddather" userId="84cd2103f36ef0dc" providerId="LiveId" clId="{1F512C73-164D-432C-B7E0-0E21BBFA1439}" dt="2023-04-13T18:23:36.037" v="743" actId="207"/>
          <ac:spMkLst>
            <pc:docMk/>
            <pc:sldMk cId="3767477752" sldId="481"/>
            <ac:spMk id="33" creationId="{966EDACD-FB06-9782-39AF-3E7B15C5ECC3}"/>
          </ac:spMkLst>
        </pc:spChg>
        <pc:spChg chg="mod">
          <ac:chgData name="Hassan Moddather" userId="84cd2103f36ef0dc" providerId="LiveId" clId="{1F512C73-164D-432C-B7E0-0E21BBFA1439}" dt="2023-04-13T18:23:36.037" v="743" actId="207"/>
          <ac:spMkLst>
            <pc:docMk/>
            <pc:sldMk cId="3767477752" sldId="481"/>
            <ac:spMk id="34" creationId="{7F3A2CF6-4E18-0FAE-43E6-67F157DAE4B9}"/>
          </ac:spMkLst>
        </pc:spChg>
        <pc:spChg chg="mod">
          <ac:chgData name="Hassan Moddather" userId="84cd2103f36ef0dc" providerId="LiveId" clId="{1F512C73-164D-432C-B7E0-0E21BBFA1439}" dt="2023-04-13T18:23:36.037" v="743" actId="207"/>
          <ac:spMkLst>
            <pc:docMk/>
            <pc:sldMk cId="3767477752" sldId="481"/>
            <ac:spMk id="35" creationId="{D7827E3A-5B09-4F74-5586-68BF9D373D21}"/>
          </ac:spMkLst>
        </pc:spChg>
        <pc:spChg chg="mod">
          <ac:chgData name="Hassan Moddather" userId="84cd2103f36ef0dc" providerId="LiveId" clId="{1F512C73-164D-432C-B7E0-0E21BBFA1439}" dt="2023-04-13T18:23:36.037" v="743" actId="207"/>
          <ac:spMkLst>
            <pc:docMk/>
            <pc:sldMk cId="3767477752" sldId="481"/>
            <ac:spMk id="36" creationId="{1DF3FDD0-35A8-E65A-595D-7D50D9A6EC49}"/>
          </ac:spMkLst>
        </pc:spChg>
        <pc:spChg chg="mod">
          <ac:chgData name="Hassan Moddather" userId="84cd2103f36ef0dc" providerId="LiveId" clId="{1F512C73-164D-432C-B7E0-0E21BBFA1439}" dt="2023-04-13T18:23:36.037" v="743" actId="207"/>
          <ac:spMkLst>
            <pc:docMk/>
            <pc:sldMk cId="3767477752" sldId="481"/>
            <ac:spMk id="37" creationId="{40A8FD0C-5F41-9B9D-E3D0-AACBBA1379F7}"/>
          </ac:spMkLst>
        </pc:spChg>
        <pc:spChg chg="mod">
          <ac:chgData name="Hassan Moddather" userId="84cd2103f36ef0dc" providerId="LiveId" clId="{1F512C73-164D-432C-B7E0-0E21BBFA1439}" dt="2023-04-13T18:23:36.037" v="743" actId="207"/>
          <ac:spMkLst>
            <pc:docMk/>
            <pc:sldMk cId="3767477752" sldId="481"/>
            <ac:spMk id="38" creationId="{59A3A2A4-A69D-FEC3-06BE-280493EF6FE5}"/>
          </ac:spMkLst>
        </pc:spChg>
        <pc:spChg chg="mod">
          <ac:chgData name="Hassan Moddather" userId="84cd2103f36ef0dc" providerId="LiveId" clId="{1F512C73-164D-432C-B7E0-0E21BBFA1439}" dt="2023-04-13T18:23:36.037" v="743" actId="207"/>
          <ac:spMkLst>
            <pc:docMk/>
            <pc:sldMk cId="3767477752" sldId="481"/>
            <ac:spMk id="39" creationId="{97626532-B148-B435-E0BD-49C337EB3CB7}"/>
          </ac:spMkLst>
        </pc:spChg>
        <pc:spChg chg="mod">
          <ac:chgData name="Hassan Moddather" userId="84cd2103f36ef0dc" providerId="LiveId" clId="{1F512C73-164D-432C-B7E0-0E21BBFA1439}" dt="2023-04-13T18:23:36.037" v="743" actId="207"/>
          <ac:spMkLst>
            <pc:docMk/>
            <pc:sldMk cId="3767477752" sldId="481"/>
            <ac:spMk id="40" creationId="{0A4EC2E5-568C-A3F1-3545-45488F645A1C}"/>
          </ac:spMkLst>
        </pc:spChg>
        <pc:spChg chg="mod">
          <ac:chgData name="Hassan Moddather" userId="84cd2103f36ef0dc" providerId="LiveId" clId="{1F512C73-164D-432C-B7E0-0E21BBFA1439}" dt="2023-04-13T18:23:36.037" v="743" actId="207"/>
          <ac:spMkLst>
            <pc:docMk/>
            <pc:sldMk cId="3767477752" sldId="481"/>
            <ac:spMk id="41" creationId="{5200CE7E-342A-98F8-7793-B25903CD3FAE}"/>
          </ac:spMkLst>
        </pc:spChg>
        <pc:spChg chg="mod">
          <ac:chgData name="Hassan Moddather" userId="84cd2103f36ef0dc" providerId="LiveId" clId="{1F512C73-164D-432C-B7E0-0E21BBFA1439}" dt="2023-04-13T18:23:36.037" v="743" actId="207"/>
          <ac:spMkLst>
            <pc:docMk/>
            <pc:sldMk cId="3767477752" sldId="481"/>
            <ac:spMk id="42" creationId="{E72E741E-5850-1839-9669-963CE92F1B9C}"/>
          </ac:spMkLst>
        </pc:spChg>
        <pc:spChg chg="mod">
          <ac:chgData name="Hassan Moddather" userId="84cd2103f36ef0dc" providerId="LiveId" clId="{1F512C73-164D-432C-B7E0-0E21BBFA1439}" dt="2023-04-13T18:18:58.151" v="682"/>
          <ac:spMkLst>
            <pc:docMk/>
            <pc:sldMk cId="3767477752" sldId="481"/>
            <ac:spMk id="43" creationId="{35EA8B58-88AA-ED07-0456-82420A44C69E}"/>
          </ac:spMkLst>
        </pc:spChg>
        <pc:spChg chg="mod">
          <ac:chgData name="Hassan Moddather" userId="84cd2103f36ef0dc" providerId="LiveId" clId="{1F512C73-164D-432C-B7E0-0E21BBFA1439}" dt="2023-04-13T18:15:55.717" v="640"/>
          <ac:spMkLst>
            <pc:docMk/>
            <pc:sldMk cId="3767477752" sldId="481"/>
            <ac:spMk id="44" creationId="{F3B4B4E4-0C74-794D-35BB-8E449EAD2665}"/>
          </ac:spMkLst>
        </pc:spChg>
        <pc:spChg chg="mod">
          <ac:chgData name="Hassan Moddather" userId="84cd2103f36ef0dc" providerId="LiveId" clId="{1F512C73-164D-432C-B7E0-0E21BBFA1439}" dt="2023-04-13T18:15:55.717" v="640"/>
          <ac:spMkLst>
            <pc:docMk/>
            <pc:sldMk cId="3767477752" sldId="481"/>
            <ac:spMk id="45" creationId="{A27E9321-0A94-E4A6-7DEE-48986D3F32F0}"/>
          </ac:spMkLst>
        </pc:spChg>
        <pc:spChg chg="mod">
          <ac:chgData name="Hassan Moddather" userId="84cd2103f36ef0dc" providerId="LiveId" clId="{1F512C73-164D-432C-B7E0-0E21BBFA1439}" dt="2023-04-13T18:18:58.151" v="682"/>
          <ac:spMkLst>
            <pc:docMk/>
            <pc:sldMk cId="3767477752" sldId="481"/>
            <ac:spMk id="45" creationId="{AB77F147-1EB1-F7F9-E88B-032E8A3FF975}"/>
          </ac:spMkLst>
        </pc:spChg>
        <pc:spChg chg="mod">
          <ac:chgData name="Hassan Moddather" userId="84cd2103f36ef0dc" providerId="LiveId" clId="{1F512C73-164D-432C-B7E0-0E21BBFA1439}" dt="2023-04-13T18:15:55.717" v="640"/>
          <ac:spMkLst>
            <pc:docMk/>
            <pc:sldMk cId="3767477752" sldId="481"/>
            <ac:spMk id="46" creationId="{C85B2872-4143-B05D-3F26-95BCC3521906}"/>
          </ac:spMkLst>
        </pc:spChg>
        <pc:spChg chg="mod">
          <ac:chgData name="Hassan Moddather" userId="84cd2103f36ef0dc" providerId="LiveId" clId="{1F512C73-164D-432C-B7E0-0E21BBFA1439}" dt="2023-04-13T18:15:55.717" v="640"/>
          <ac:spMkLst>
            <pc:docMk/>
            <pc:sldMk cId="3767477752" sldId="481"/>
            <ac:spMk id="47" creationId="{AC037717-A509-143B-F87B-595B125E9D36}"/>
          </ac:spMkLst>
        </pc:spChg>
        <pc:spChg chg="mod">
          <ac:chgData name="Hassan Moddather" userId="84cd2103f36ef0dc" providerId="LiveId" clId="{1F512C73-164D-432C-B7E0-0E21BBFA1439}" dt="2023-04-13T18:15:55.717" v="640"/>
          <ac:spMkLst>
            <pc:docMk/>
            <pc:sldMk cId="3767477752" sldId="481"/>
            <ac:spMk id="48" creationId="{86D3139C-C08F-33D1-5777-538318720607}"/>
          </ac:spMkLst>
        </pc:spChg>
        <pc:spChg chg="mod">
          <ac:chgData name="Hassan Moddather" userId="84cd2103f36ef0dc" providerId="LiveId" clId="{1F512C73-164D-432C-B7E0-0E21BBFA1439}" dt="2023-04-13T18:18:58.151" v="682"/>
          <ac:spMkLst>
            <pc:docMk/>
            <pc:sldMk cId="3767477752" sldId="481"/>
            <ac:spMk id="48" creationId="{94FE640E-DAB9-90ED-B9C6-60CA7AE855C5}"/>
          </ac:spMkLst>
        </pc:spChg>
        <pc:spChg chg="mod">
          <ac:chgData name="Hassan Moddather" userId="84cd2103f36ef0dc" providerId="LiveId" clId="{1F512C73-164D-432C-B7E0-0E21BBFA1439}" dt="2023-04-13T18:18:58.151" v="682"/>
          <ac:spMkLst>
            <pc:docMk/>
            <pc:sldMk cId="3767477752" sldId="481"/>
            <ac:spMk id="49" creationId="{6784DD7D-6250-762A-5D30-9A8A3172D44E}"/>
          </ac:spMkLst>
        </pc:spChg>
        <pc:spChg chg="mod">
          <ac:chgData name="Hassan Moddather" userId="84cd2103f36ef0dc" providerId="LiveId" clId="{1F512C73-164D-432C-B7E0-0E21BBFA1439}" dt="2023-04-13T18:15:55.717" v="640"/>
          <ac:spMkLst>
            <pc:docMk/>
            <pc:sldMk cId="3767477752" sldId="481"/>
            <ac:spMk id="49" creationId="{8247354F-94CE-4CA1-8DAA-7650A2440E39}"/>
          </ac:spMkLst>
        </pc:spChg>
        <pc:spChg chg="mod">
          <ac:chgData name="Hassan Moddather" userId="84cd2103f36ef0dc" providerId="LiveId" clId="{1F512C73-164D-432C-B7E0-0E21BBFA1439}" dt="2023-04-13T18:18:58.151" v="682"/>
          <ac:spMkLst>
            <pc:docMk/>
            <pc:sldMk cId="3767477752" sldId="481"/>
            <ac:spMk id="50" creationId="{1DCC17F1-BB38-73A8-1E2E-51D467AB92F2}"/>
          </ac:spMkLst>
        </pc:spChg>
        <pc:spChg chg="mod">
          <ac:chgData name="Hassan Moddather" userId="84cd2103f36ef0dc" providerId="LiveId" clId="{1F512C73-164D-432C-B7E0-0E21BBFA1439}" dt="2023-04-13T18:15:55.717" v="640"/>
          <ac:spMkLst>
            <pc:docMk/>
            <pc:sldMk cId="3767477752" sldId="481"/>
            <ac:spMk id="50" creationId="{57D0C883-4198-1EB5-B52A-BA74A599DBFA}"/>
          </ac:spMkLst>
        </pc:spChg>
        <pc:spChg chg="mod">
          <ac:chgData name="Hassan Moddather" userId="84cd2103f36ef0dc" providerId="LiveId" clId="{1F512C73-164D-432C-B7E0-0E21BBFA1439}" dt="2023-04-13T18:16:35.028" v="656" actId="948"/>
          <ac:spMkLst>
            <pc:docMk/>
            <pc:sldMk cId="3767477752" sldId="481"/>
            <ac:spMk id="52" creationId="{7751607C-DCB8-F9FA-B426-32D409627C8A}"/>
          </ac:spMkLst>
        </pc:spChg>
        <pc:spChg chg="mod">
          <ac:chgData name="Hassan Moddather" userId="84cd2103f36ef0dc" providerId="LiveId" clId="{1F512C73-164D-432C-B7E0-0E21BBFA1439}" dt="2023-04-13T18:16:35.028" v="656" actId="948"/>
          <ac:spMkLst>
            <pc:docMk/>
            <pc:sldMk cId="3767477752" sldId="481"/>
            <ac:spMk id="53" creationId="{C124FFDD-526D-9FAF-AD04-01886E54C3DD}"/>
          </ac:spMkLst>
        </pc:spChg>
        <pc:spChg chg="mod">
          <ac:chgData name="Hassan Moddather" userId="84cd2103f36ef0dc" providerId="LiveId" clId="{1F512C73-164D-432C-B7E0-0E21BBFA1439}" dt="2023-04-13T18:16:35.028" v="656" actId="948"/>
          <ac:spMkLst>
            <pc:docMk/>
            <pc:sldMk cId="3767477752" sldId="481"/>
            <ac:spMk id="54" creationId="{82964011-EC2B-6457-AD81-1748B388E3ED}"/>
          </ac:spMkLst>
        </pc:spChg>
        <pc:spChg chg="mod">
          <ac:chgData name="Hassan Moddather" userId="84cd2103f36ef0dc" providerId="LiveId" clId="{1F512C73-164D-432C-B7E0-0E21BBFA1439}" dt="2023-04-13T18:15:55.717" v="640"/>
          <ac:spMkLst>
            <pc:docMk/>
            <pc:sldMk cId="3767477752" sldId="481"/>
            <ac:spMk id="56" creationId="{3AE16110-96F4-9240-943A-7F497E7A51BE}"/>
          </ac:spMkLst>
        </pc:spChg>
        <pc:spChg chg="mod">
          <ac:chgData name="Hassan Moddather" userId="84cd2103f36ef0dc" providerId="LiveId" clId="{1F512C73-164D-432C-B7E0-0E21BBFA1439}" dt="2023-04-13T18:15:55.717" v="640"/>
          <ac:spMkLst>
            <pc:docMk/>
            <pc:sldMk cId="3767477752" sldId="481"/>
            <ac:spMk id="57" creationId="{2073D84A-FD3C-274D-EFB0-025D341222E6}"/>
          </ac:spMkLst>
        </pc:spChg>
        <pc:spChg chg="mod">
          <ac:chgData name="Hassan Moddather" userId="84cd2103f36ef0dc" providerId="LiveId" clId="{1F512C73-164D-432C-B7E0-0E21BBFA1439}" dt="2023-04-13T18:15:55.717" v="640"/>
          <ac:spMkLst>
            <pc:docMk/>
            <pc:sldMk cId="3767477752" sldId="481"/>
            <ac:spMk id="58" creationId="{C8E0DF07-F532-C3C8-9D73-BD8AB619C101}"/>
          </ac:spMkLst>
        </pc:spChg>
        <pc:spChg chg="mod">
          <ac:chgData name="Hassan Moddather" userId="84cd2103f36ef0dc" providerId="LiveId" clId="{1F512C73-164D-432C-B7E0-0E21BBFA1439}" dt="2023-04-13T18:15:55.717" v="640"/>
          <ac:spMkLst>
            <pc:docMk/>
            <pc:sldMk cId="3767477752" sldId="481"/>
            <ac:spMk id="60" creationId="{6F94C81A-C286-E724-B9C1-167949001D72}"/>
          </ac:spMkLst>
        </pc:spChg>
        <pc:spChg chg="mod">
          <ac:chgData name="Hassan Moddather" userId="84cd2103f36ef0dc" providerId="LiveId" clId="{1F512C73-164D-432C-B7E0-0E21BBFA1439}" dt="2023-04-13T18:15:55.717" v="640"/>
          <ac:spMkLst>
            <pc:docMk/>
            <pc:sldMk cId="3767477752" sldId="481"/>
            <ac:spMk id="61" creationId="{64932324-3455-AA52-225B-BD3A9539C9DB}"/>
          </ac:spMkLst>
        </pc:spChg>
        <pc:spChg chg="mod">
          <ac:chgData name="Hassan Moddather" userId="84cd2103f36ef0dc" providerId="LiveId" clId="{1F512C73-164D-432C-B7E0-0E21BBFA1439}" dt="2023-04-13T18:15:55.717" v="640"/>
          <ac:spMkLst>
            <pc:docMk/>
            <pc:sldMk cId="3767477752" sldId="481"/>
            <ac:spMk id="62" creationId="{5246279A-E60B-C8F2-454E-46C5AEEAF3F9}"/>
          </ac:spMkLst>
        </pc:spChg>
        <pc:spChg chg="mod">
          <ac:chgData name="Hassan Moddather" userId="84cd2103f36ef0dc" providerId="LiveId" clId="{1F512C73-164D-432C-B7E0-0E21BBFA1439}" dt="2023-04-13T18:15:55.717" v="640"/>
          <ac:spMkLst>
            <pc:docMk/>
            <pc:sldMk cId="3767477752" sldId="481"/>
            <ac:spMk id="63" creationId="{FF5B41B3-6A9F-5D47-0368-50E2141C4F1F}"/>
          </ac:spMkLst>
        </pc:spChg>
        <pc:spChg chg="mod">
          <ac:chgData name="Hassan Moddather" userId="84cd2103f36ef0dc" providerId="LiveId" clId="{1F512C73-164D-432C-B7E0-0E21BBFA1439}" dt="2023-04-13T18:18:58.151" v="682"/>
          <ac:spMkLst>
            <pc:docMk/>
            <pc:sldMk cId="3767477752" sldId="481"/>
            <ac:spMk id="64" creationId="{4B92423F-2F04-C59F-F641-D3B0B8999BE5}"/>
          </ac:spMkLst>
        </pc:spChg>
        <pc:spChg chg="mod">
          <ac:chgData name="Hassan Moddather" userId="84cd2103f36ef0dc" providerId="LiveId" clId="{1F512C73-164D-432C-B7E0-0E21BBFA1439}" dt="2023-04-13T18:18:58.151" v="682"/>
          <ac:spMkLst>
            <pc:docMk/>
            <pc:sldMk cId="3767477752" sldId="481"/>
            <ac:spMk id="65" creationId="{9A6FDFFF-7CFC-F639-13F4-794F5BF98254}"/>
          </ac:spMkLst>
        </pc:spChg>
        <pc:spChg chg="mod">
          <ac:chgData name="Hassan Moddather" userId="84cd2103f36ef0dc" providerId="LiveId" clId="{1F512C73-164D-432C-B7E0-0E21BBFA1439}" dt="2023-04-13T18:15:55.717" v="640"/>
          <ac:spMkLst>
            <pc:docMk/>
            <pc:sldMk cId="3767477752" sldId="481"/>
            <ac:spMk id="65" creationId="{C92746D8-E70A-0D46-2179-A79FFE66DA29}"/>
          </ac:spMkLst>
        </pc:spChg>
        <pc:spChg chg="mod">
          <ac:chgData name="Hassan Moddather" userId="84cd2103f36ef0dc" providerId="LiveId" clId="{1F512C73-164D-432C-B7E0-0E21BBFA1439}" dt="2023-04-13T18:18:58.151" v="682"/>
          <ac:spMkLst>
            <pc:docMk/>
            <pc:sldMk cId="3767477752" sldId="481"/>
            <ac:spMk id="66" creationId="{857B982E-8180-1F5C-4308-8D6CDD947C92}"/>
          </ac:spMkLst>
        </pc:spChg>
        <pc:spChg chg="mod">
          <ac:chgData name="Hassan Moddather" userId="84cd2103f36ef0dc" providerId="LiveId" clId="{1F512C73-164D-432C-B7E0-0E21BBFA1439}" dt="2023-04-13T18:15:55.717" v="640"/>
          <ac:spMkLst>
            <pc:docMk/>
            <pc:sldMk cId="3767477752" sldId="481"/>
            <ac:spMk id="66" creationId="{E7F567ED-EC01-11B6-A1BB-E5A4AAFF1DC7}"/>
          </ac:spMkLst>
        </pc:spChg>
        <pc:spChg chg="mod">
          <ac:chgData name="Hassan Moddather" userId="84cd2103f36ef0dc" providerId="LiveId" clId="{1F512C73-164D-432C-B7E0-0E21BBFA1439}" dt="2023-04-13T18:15:55.717" v="640"/>
          <ac:spMkLst>
            <pc:docMk/>
            <pc:sldMk cId="3767477752" sldId="481"/>
            <ac:spMk id="67" creationId="{799F621F-E08F-11B4-F15A-87FA3926B4A2}"/>
          </ac:spMkLst>
        </pc:spChg>
        <pc:spChg chg="mod">
          <ac:chgData name="Hassan Moddather" userId="84cd2103f36ef0dc" providerId="LiveId" clId="{1F512C73-164D-432C-B7E0-0E21BBFA1439}" dt="2023-04-13T18:18:58.151" v="682"/>
          <ac:spMkLst>
            <pc:docMk/>
            <pc:sldMk cId="3767477752" sldId="481"/>
            <ac:spMk id="67" creationId="{827B3FDE-BDA0-D16F-75A9-66BEED5CC371}"/>
          </ac:spMkLst>
        </pc:spChg>
        <pc:spChg chg="mod">
          <ac:chgData name="Hassan Moddather" userId="84cd2103f36ef0dc" providerId="LiveId" clId="{1F512C73-164D-432C-B7E0-0E21BBFA1439}" dt="2023-04-13T18:18:58.151" v="682"/>
          <ac:spMkLst>
            <pc:docMk/>
            <pc:sldMk cId="3767477752" sldId="481"/>
            <ac:spMk id="68" creationId="{89B23CF7-C82A-56A2-401E-450B4A4D1F36}"/>
          </ac:spMkLst>
        </pc:spChg>
        <pc:spChg chg="mod">
          <ac:chgData name="Hassan Moddather" userId="84cd2103f36ef0dc" providerId="LiveId" clId="{1F512C73-164D-432C-B7E0-0E21BBFA1439}" dt="2023-04-13T18:15:55.717" v="640"/>
          <ac:spMkLst>
            <pc:docMk/>
            <pc:sldMk cId="3767477752" sldId="481"/>
            <ac:spMk id="68" creationId="{CD6D220C-F71F-6A34-0300-12C139013F45}"/>
          </ac:spMkLst>
        </pc:spChg>
        <pc:spChg chg="mod">
          <ac:chgData name="Hassan Moddather" userId="84cd2103f36ef0dc" providerId="LiveId" clId="{1F512C73-164D-432C-B7E0-0E21BBFA1439}" dt="2023-04-13T18:18:58.151" v="682"/>
          <ac:spMkLst>
            <pc:docMk/>
            <pc:sldMk cId="3767477752" sldId="481"/>
            <ac:spMk id="69" creationId="{DC889A1C-4A01-67BE-F2F3-2701A6E03C9E}"/>
          </ac:spMkLst>
        </pc:spChg>
        <pc:spChg chg="mod">
          <ac:chgData name="Hassan Moddather" userId="84cd2103f36ef0dc" providerId="LiveId" clId="{1F512C73-164D-432C-B7E0-0E21BBFA1439}" dt="2023-04-13T18:18:58.151" v="682"/>
          <ac:spMkLst>
            <pc:docMk/>
            <pc:sldMk cId="3767477752" sldId="481"/>
            <ac:spMk id="70" creationId="{DC3474C4-A5BD-DA89-AFDA-6AA78E639029}"/>
          </ac:spMkLst>
        </pc:spChg>
        <pc:spChg chg="mod">
          <ac:chgData name="Hassan Moddather" userId="84cd2103f36ef0dc" providerId="LiveId" clId="{1F512C73-164D-432C-B7E0-0E21BBFA1439}" dt="2023-04-13T18:18:58.151" v="682"/>
          <ac:spMkLst>
            <pc:docMk/>
            <pc:sldMk cId="3767477752" sldId="481"/>
            <ac:spMk id="71" creationId="{C94E0B71-A837-16A8-904D-D5BD2062745C}"/>
          </ac:spMkLst>
        </pc:spChg>
        <pc:spChg chg="mod">
          <ac:chgData name="Hassan Moddather" userId="84cd2103f36ef0dc" providerId="LiveId" clId="{1F512C73-164D-432C-B7E0-0E21BBFA1439}" dt="2023-04-13T18:18:58.151" v="682"/>
          <ac:spMkLst>
            <pc:docMk/>
            <pc:sldMk cId="3767477752" sldId="481"/>
            <ac:spMk id="72" creationId="{DE68777E-EC79-6038-BCAF-6F19EB4AC4FC}"/>
          </ac:spMkLst>
        </pc:spChg>
        <pc:spChg chg="mod">
          <ac:chgData name="Hassan Moddather" userId="84cd2103f36ef0dc" providerId="LiveId" clId="{1F512C73-164D-432C-B7E0-0E21BBFA1439}" dt="2023-04-13T18:18:58.151" v="682"/>
          <ac:spMkLst>
            <pc:docMk/>
            <pc:sldMk cId="3767477752" sldId="481"/>
            <ac:spMk id="73" creationId="{BD1F2BEF-CE3C-9E98-F873-CF745983C61C}"/>
          </ac:spMkLst>
        </pc:spChg>
        <pc:spChg chg="mod">
          <ac:chgData name="Hassan Moddather" userId="84cd2103f36ef0dc" providerId="LiveId" clId="{1F512C73-164D-432C-B7E0-0E21BBFA1439}" dt="2023-04-13T18:18:58.151" v="682"/>
          <ac:spMkLst>
            <pc:docMk/>
            <pc:sldMk cId="3767477752" sldId="481"/>
            <ac:spMk id="74" creationId="{C7E10473-4991-BFEF-FB66-651C7E9A870F}"/>
          </ac:spMkLst>
        </pc:spChg>
        <pc:spChg chg="mod">
          <ac:chgData name="Hassan Moddather" userId="84cd2103f36ef0dc" providerId="LiveId" clId="{1F512C73-164D-432C-B7E0-0E21BBFA1439}" dt="2023-04-13T18:18:58.151" v="682"/>
          <ac:spMkLst>
            <pc:docMk/>
            <pc:sldMk cId="3767477752" sldId="481"/>
            <ac:spMk id="75" creationId="{0010FD41-09AE-B01A-7421-1C5E98515FEA}"/>
          </ac:spMkLst>
        </pc:spChg>
        <pc:spChg chg="mod">
          <ac:chgData name="Hassan Moddather" userId="84cd2103f36ef0dc" providerId="LiveId" clId="{1F512C73-164D-432C-B7E0-0E21BBFA1439}" dt="2023-04-13T18:18:58.151" v="682"/>
          <ac:spMkLst>
            <pc:docMk/>
            <pc:sldMk cId="3767477752" sldId="481"/>
            <ac:spMk id="76" creationId="{BEF5953C-C93A-E74D-924E-CFF3E6400B4C}"/>
          </ac:spMkLst>
        </pc:spChg>
        <pc:spChg chg="mod">
          <ac:chgData name="Hassan Moddather" userId="84cd2103f36ef0dc" providerId="LiveId" clId="{1F512C73-164D-432C-B7E0-0E21BBFA1439}" dt="2023-04-13T18:19:07.701" v="686"/>
          <ac:spMkLst>
            <pc:docMk/>
            <pc:sldMk cId="3767477752" sldId="481"/>
            <ac:spMk id="83" creationId="{D3C98E66-3B49-3B7B-9B69-37E0F9745648}"/>
          </ac:spMkLst>
        </pc:spChg>
        <pc:spChg chg="mod">
          <ac:chgData name="Hassan Moddather" userId="84cd2103f36ef0dc" providerId="LiveId" clId="{1F512C73-164D-432C-B7E0-0E21BBFA1439}" dt="2023-04-13T18:19:07.701" v="686"/>
          <ac:spMkLst>
            <pc:docMk/>
            <pc:sldMk cId="3767477752" sldId="481"/>
            <ac:spMk id="84" creationId="{6B0BC0E2-4F6E-815E-8ABB-0518E392F8B7}"/>
          </ac:spMkLst>
        </pc:spChg>
        <pc:spChg chg="mod">
          <ac:chgData name="Hassan Moddather" userId="84cd2103f36ef0dc" providerId="LiveId" clId="{1F512C73-164D-432C-B7E0-0E21BBFA1439}" dt="2023-04-13T18:19:07.701" v="686"/>
          <ac:spMkLst>
            <pc:docMk/>
            <pc:sldMk cId="3767477752" sldId="481"/>
            <ac:spMk id="85" creationId="{E46E80E6-5C1D-AE54-7780-483E89B1D46C}"/>
          </ac:spMkLst>
        </pc:spChg>
        <pc:spChg chg="mod">
          <ac:chgData name="Hassan Moddather" userId="84cd2103f36ef0dc" providerId="LiveId" clId="{1F512C73-164D-432C-B7E0-0E21BBFA1439}" dt="2023-04-13T18:19:07.701" v="686"/>
          <ac:spMkLst>
            <pc:docMk/>
            <pc:sldMk cId="3767477752" sldId="481"/>
            <ac:spMk id="86" creationId="{7BEA0FB2-84A8-5755-F41A-B659D3846F8C}"/>
          </ac:spMkLst>
        </pc:spChg>
        <pc:spChg chg="mod">
          <ac:chgData name="Hassan Moddather" userId="84cd2103f36ef0dc" providerId="LiveId" clId="{1F512C73-164D-432C-B7E0-0E21BBFA1439}" dt="2023-04-13T18:19:07.701" v="686"/>
          <ac:spMkLst>
            <pc:docMk/>
            <pc:sldMk cId="3767477752" sldId="481"/>
            <ac:spMk id="87" creationId="{31F7F888-913A-ABCD-BD86-134B6D30DA76}"/>
          </ac:spMkLst>
        </pc:spChg>
        <pc:spChg chg="mod">
          <ac:chgData name="Hassan Moddather" userId="84cd2103f36ef0dc" providerId="LiveId" clId="{1F512C73-164D-432C-B7E0-0E21BBFA1439}" dt="2023-04-13T18:19:07.701" v="686"/>
          <ac:spMkLst>
            <pc:docMk/>
            <pc:sldMk cId="3767477752" sldId="481"/>
            <ac:spMk id="88" creationId="{5FB4E877-D9F4-FC60-E5E0-170A33EFC84D}"/>
          </ac:spMkLst>
        </pc:spChg>
        <pc:spChg chg="mod">
          <ac:chgData name="Hassan Moddather" userId="84cd2103f36ef0dc" providerId="LiveId" clId="{1F512C73-164D-432C-B7E0-0E21BBFA1439}" dt="2023-04-13T18:19:07.701" v="686"/>
          <ac:spMkLst>
            <pc:docMk/>
            <pc:sldMk cId="3767477752" sldId="481"/>
            <ac:spMk id="90" creationId="{2D43C9FF-695B-97FA-CC0B-84DB984695DD}"/>
          </ac:spMkLst>
        </pc:spChg>
        <pc:spChg chg="mod">
          <ac:chgData name="Hassan Moddather" userId="84cd2103f36ef0dc" providerId="LiveId" clId="{1F512C73-164D-432C-B7E0-0E21BBFA1439}" dt="2023-04-13T18:19:07.701" v="686"/>
          <ac:spMkLst>
            <pc:docMk/>
            <pc:sldMk cId="3767477752" sldId="481"/>
            <ac:spMk id="91" creationId="{089E131D-87DF-5F93-1743-B639E0FC320B}"/>
          </ac:spMkLst>
        </pc:spChg>
        <pc:spChg chg="mod">
          <ac:chgData name="Hassan Moddather" userId="84cd2103f36ef0dc" providerId="LiveId" clId="{1F512C73-164D-432C-B7E0-0E21BBFA1439}" dt="2023-04-13T18:19:07.701" v="686"/>
          <ac:spMkLst>
            <pc:docMk/>
            <pc:sldMk cId="3767477752" sldId="481"/>
            <ac:spMk id="92" creationId="{62749D2F-5F8B-589A-54A5-26389CC6A724}"/>
          </ac:spMkLst>
        </pc:spChg>
        <pc:spChg chg="mod">
          <ac:chgData name="Hassan Moddather" userId="84cd2103f36ef0dc" providerId="LiveId" clId="{1F512C73-164D-432C-B7E0-0E21BBFA1439}" dt="2023-04-13T18:19:07.701" v="686"/>
          <ac:spMkLst>
            <pc:docMk/>
            <pc:sldMk cId="3767477752" sldId="481"/>
            <ac:spMk id="93" creationId="{D0825557-FCD1-685E-0072-71AE9521A462}"/>
          </ac:spMkLst>
        </pc:spChg>
        <pc:spChg chg="mod">
          <ac:chgData name="Hassan Moddather" userId="84cd2103f36ef0dc" providerId="LiveId" clId="{1F512C73-164D-432C-B7E0-0E21BBFA1439}" dt="2023-04-13T18:19:07.701" v="686"/>
          <ac:spMkLst>
            <pc:docMk/>
            <pc:sldMk cId="3767477752" sldId="481"/>
            <ac:spMk id="94" creationId="{634B427D-3945-A34C-A6D4-A88F27F6C3F9}"/>
          </ac:spMkLst>
        </pc:spChg>
        <pc:spChg chg="mod">
          <ac:chgData name="Hassan Moddather" userId="84cd2103f36ef0dc" providerId="LiveId" clId="{1F512C73-164D-432C-B7E0-0E21BBFA1439}" dt="2023-04-13T18:19:07.701" v="686"/>
          <ac:spMkLst>
            <pc:docMk/>
            <pc:sldMk cId="3767477752" sldId="481"/>
            <ac:spMk id="95" creationId="{2C09F49E-9413-A5AD-1831-2064138C9F92}"/>
          </ac:spMkLst>
        </pc:spChg>
        <pc:spChg chg="mod">
          <ac:chgData name="Hassan Moddather" userId="84cd2103f36ef0dc" providerId="LiveId" clId="{1F512C73-164D-432C-B7E0-0E21BBFA1439}" dt="2023-04-13T18:19:07.701" v="686"/>
          <ac:spMkLst>
            <pc:docMk/>
            <pc:sldMk cId="3767477752" sldId="481"/>
            <ac:spMk id="96" creationId="{6F14631F-B884-497B-6CC9-6F42337BF1A6}"/>
          </ac:spMkLst>
        </pc:spChg>
        <pc:spChg chg="mod">
          <ac:chgData name="Hassan Moddather" userId="84cd2103f36ef0dc" providerId="LiveId" clId="{1F512C73-164D-432C-B7E0-0E21BBFA1439}" dt="2023-04-13T18:19:07.701" v="686"/>
          <ac:spMkLst>
            <pc:docMk/>
            <pc:sldMk cId="3767477752" sldId="481"/>
            <ac:spMk id="97" creationId="{4F740775-5361-5926-92D3-D3B39447FEEA}"/>
          </ac:spMkLst>
        </pc:spChg>
        <pc:spChg chg="mod">
          <ac:chgData name="Hassan Moddather" userId="84cd2103f36ef0dc" providerId="LiveId" clId="{1F512C73-164D-432C-B7E0-0E21BBFA1439}" dt="2023-04-13T18:19:07.701" v="686"/>
          <ac:spMkLst>
            <pc:docMk/>
            <pc:sldMk cId="3767477752" sldId="481"/>
            <ac:spMk id="98" creationId="{0868174B-4517-E2F7-E64E-2AC761864517}"/>
          </ac:spMkLst>
        </pc:spChg>
        <pc:spChg chg="mod">
          <ac:chgData name="Hassan Moddather" userId="84cd2103f36ef0dc" providerId="LiveId" clId="{1F512C73-164D-432C-B7E0-0E21BBFA1439}" dt="2023-04-13T18:19:07.701" v="686"/>
          <ac:spMkLst>
            <pc:docMk/>
            <pc:sldMk cId="3767477752" sldId="481"/>
            <ac:spMk id="99" creationId="{31CF806E-7210-F462-EEEC-C132BCE22448}"/>
          </ac:spMkLst>
        </pc:spChg>
        <pc:spChg chg="mod">
          <ac:chgData name="Hassan Moddather" userId="84cd2103f36ef0dc" providerId="LiveId" clId="{1F512C73-164D-432C-B7E0-0E21BBFA1439}" dt="2023-04-13T18:19:07.701" v="686"/>
          <ac:spMkLst>
            <pc:docMk/>
            <pc:sldMk cId="3767477752" sldId="481"/>
            <ac:spMk id="100" creationId="{B83C0F9E-398F-EA28-AB0D-7373E1862D34}"/>
          </ac:spMkLst>
        </pc:spChg>
        <pc:spChg chg="mod">
          <ac:chgData name="Hassan Moddather" userId="84cd2103f36ef0dc" providerId="LiveId" clId="{1F512C73-164D-432C-B7E0-0E21BBFA1439}" dt="2023-04-13T18:19:07.701" v="686"/>
          <ac:spMkLst>
            <pc:docMk/>
            <pc:sldMk cId="3767477752" sldId="481"/>
            <ac:spMk id="101" creationId="{1B79EB91-6F8C-2431-D3A0-A3B3289D3035}"/>
          </ac:spMkLst>
        </pc:spChg>
        <pc:spChg chg="mod">
          <ac:chgData name="Hassan Moddather" userId="84cd2103f36ef0dc" providerId="LiveId" clId="{1F512C73-164D-432C-B7E0-0E21BBFA1439}" dt="2023-04-13T18:19:07.701" v="686"/>
          <ac:spMkLst>
            <pc:docMk/>
            <pc:sldMk cId="3767477752" sldId="481"/>
            <ac:spMk id="102" creationId="{A63FD9FF-174E-15FD-2C99-B9EA4DD6E0F3}"/>
          </ac:spMkLst>
        </pc:spChg>
        <pc:spChg chg="add del mod ord">
          <ac:chgData name="Hassan Moddather" userId="84cd2103f36ef0dc" providerId="LiveId" clId="{1F512C73-164D-432C-B7E0-0E21BBFA1439}" dt="2023-04-13T18:21:30.116" v="717" actId="478"/>
          <ac:spMkLst>
            <pc:docMk/>
            <pc:sldMk cId="3767477752" sldId="481"/>
            <ac:spMk id="105" creationId="{1A034EB4-4A14-3F74-2A8C-58871BCEBFF3}"/>
          </ac:spMkLst>
        </pc:spChg>
        <pc:spChg chg="add mod topLvl">
          <ac:chgData name="Hassan Moddather" userId="84cd2103f36ef0dc" providerId="LiveId" clId="{1F512C73-164D-432C-B7E0-0E21BBFA1439}" dt="2023-04-13T18:22:44.125" v="735" actId="207"/>
          <ac:spMkLst>
            <pc:docMk/>
            <pc:sldMk cId="3767477752" sldId="481"/>
            <ac:spMk id="106" creationId="{8972F0E4-ED1F-2EE4-ECF1-761CDFDF992C}"/>
          </ac:spMkLst>
        </pc:spChg>
        <pc:spChg chg="add mod topLvl">
          <ac:chgData name="Hassan Moddather" userId="84cd2103f36ef0dc" providerId="LiveId" clId="{1F512C73-164D-432C-B7E0-0E21BBFA1439}" dt="2023-04-13T18:22:37.599" v="733" actId="207"/>
          <ac:spMkLst>
            <pc:docMk/>
            <pc:sldMk cId="3767477752" sldId="481"/>
            <ac:spMk id="107" creationId="{1E29D559-9266-693D-0C42-2043E555CE4F}"/>
          </ac:spMkLst>
        </pc:spChg>
        <pc:spChg chg="add mod topLvl">
          <ac:chgData name="Hassan Moddather" userId="84cd2103f36ef0dc" providerId="LiveId" clId="{1F512C73-164D-432C-B7E0-0E21BBFA1439}" dt="2023-04-13T18:22:22.262" v="728" actId="207"/>
          <ac:spMkLst>
            <pc:docMk/>
            <pc:sldMk cId="3767477752" sldId="481"/>
            <ac:spMk id="108" creationId="{A333CB54-C9B5-42E0-8AB1-2609E83C3D0F}"/>
          </ac:spMkLst>
        </pc:spChg>
        <pc:spChg chg="mod">
          <ac:chgData name="Hassan Moddather" userId="84cd2103f36ef0dc" providerId="LiveId" clId="{1F512C73-164D-432C-B7E0-0E21BBFA1439}" dt="2023-04-13T18:22:15.456" v="726" actId="165"/>
          <ac:spMkLst>
            <pc:docMk/>
            <pc:sldMk cId="3767477752" sldId="481"/>
            <ac:spMk id="110" creationId="{3E497FF9-225E-CCCE-27B7-60C6C9E99438}"/>
          </ac:spMkLst>
        </pc:spChg>
        <pc:spChg chg="mod">
          <ac:chgData name="Hassan Moddather" userId="84cd2103f36ef0dc" providerId="LiveId" clId="{1F512C73-164D-432C-B7E0-0E21BBFA1439}" dt="2023-04-13T18:22:15.456" v="726" actId="165"/>
          <ac:spMkLst>
            <pc:docMk/>
            <pc:sldMk cId="3767477752" sldId="481"/>
            <ac:spMk id="111" creationId="{F703CC6F-B258-6E4A-10A9-0FAE0021E2D7}"/>
          </ac:spMkLst>
        </pc:spChg>
        <pc:spChg chg="mod">
          <ac:chgData name="Hassan Moddather" userId="84cd2103f36ef0dc" providerId="LiveId" clId="{1F512C73-164D-432C-B7E0-0E21BBFA1439}" dt="2023-04-13T18:22:15.456" v="726" actId="165"/>
          <ac:spMkLst>
            <pc:docMk/>
            <pc:sldMk cId="3767477752" sldId="481"/>
            <ac:spMk id="112" creationId="{5D8C8EDB-3FEB-1FC5-1B6F-B928A3A071FA}"/>
          </ac:spMkLst>
        </pc:spChg>
        <pc:spChg chg="mod">
          <ac:chgData name="Hassan Moddather" userId="84cd2103f36ef0dc" providerId="LiveId" clId="{1F512C73-164D-432C-B7E0-0E21BBFA1439}" dt="2023-04-13T18:22:15.456" v="726" actId="165"/>
          <ac:spMkLst>
            <pc:docMk/>
            <pc:sldMk cId="3767477752" sldId="481"/>
            <ac:spMk id="113" creationId="{215D84F3-4ABC-68AD-6238-36F8704A3BA5}"/>
          </ac:spMkLst>
        </pc:spChg>
        <pc:spChg chg="mod">
          <ac:chgData name="Hassan Moddather" userId="84cd2103f36ef0dc" providerId="LiveId" clId="{1F512C73-164D-432C-B7E0-0E21BBFA1439}" dt="2023-04-13T18:22:15.456" v="726" actId="165"/>
          <ac:spMkLst>
            <pc:docMk/>
            <pc:sldMk cId="3767477752" sldId="481"/>
            <ac:spMk id="114" creationId="{4B06886D-5368-A088-2049-ED70D0AE17FF}"/>
          </ac:spMkLst>
        </pc:spChg>
        <pc:spChg chg="mod">
          <ac:chgData name="Hassan Moddather" userId="84cd2103f36ef0dc" providerId="LiveId" clId="{1F512C73-164D-432C-B7E0-0E21BBFA1439}" dt="2023-04-13T18:22:15.456" v="726" actId="165"/>
          <ac:spMkLst>
            <pc:docMk/>
            <pc:sldMk cId="3767477752" sldId="481"/>
            <ac:spMk id="115" creationId="{609C06D2-028E-7158-3F45-58F5CF02292B}"/>
          </ac:spMkLst>
        </pc:spChg>
        <pc:spChg chg="mod">
          <ac:chgData name="Hassan Moddather" userId="84cd2103f36ef0dc" providerId="LiveId" clId="{1F512C73-164D-432C-B7E0-0E21BBFA1439}" dt="2023-04-13T18:23:01.267" v="739" actId="207"/>
          <ac:spMkLst>
            <pc:docMk/>
            <pc:sldMk cId="3767477752" sldId="481"/>
            <ac:spMk id="116" creationId="{A8F217A5-5F8E-18F1-B094-81F4A5367B9C}"/>
          </ac:spMkLst>
        </pc:spChg>
        <pc:spChg chg="mod">
          <ac:chgData name="Hassan Moddather" userId="84cd2103f36ef0dc" providerId="LiveId" clId="{1F512C73-164D-432C-B7E0-0E21BBFA1439}" dt="2023-04-13T18:22:15.456" v="726" actId="165"/>
          <ac:spMkLst>
            <pc:docMk/>
            <pc:sldMk cId="3767477752" sldId="481"/>
            <ac:spMk id="118" creationId="{CC57EA58-28EF-D0EF-12D1-5D685F3EA9B5}"/>
          </ac:spMkLst>
        </pc:spChg>
        <pc:spChg chg="mod">
          <ac:chgData name="Hassan Moddather" userId="84cd2103f36ef0dc" providerId="LiveId" clId="{1F512C73-164D-432C-B7E0-0E21BBFA1439}" dt="2023-04-13T18:22:15.456" v="726" actId="165"/>
          <ac:spMkLst>
            <pc:docMk/>
            <pc:sldMk cId="3767477752" sldId="481"/>
            <ac:spMk id="119" creationId="{FCDAE609-2A55-1FD2-4574-BA1B7A03FB40}"/>
          </ac:spMkLst>
        </pc:spChg>
        <pc:spChg chg="mod">
          <ac:chgData name="Hassan Moddather" userId="84cd2103f36ef0dc" providerId="LiveId" clId="{1F512C73-164D-432C-B7E0-0E21BBFA1439}" dt="2023-04-13T18:22:15.456" v="726" actId="165"/>
          <ac:spMkLst>
            <pc:docMk/>
            <pc:sldMk cId="3767477752" sldId="481"/>
            <ac:spMk id="120" creationId="{3F867B57-BFC0-6522-0AC0-E987CBA778C1}"/>
          </ac:spMkLst>
        </pc:spChg>
        <pc:spChg chg="mod">
          <ac:chgData name="Hassan Moddather" userId="84cd2103f36ef0dc" providerId="LiveId" clId="{1F512C73-164D-432C-B7E0-0E21BBFA1439}" dt="2023-04-13T18:22:15.456" v="726" actId="165"/>
          <ac:spMkLst>
            <pc:docMk/>
            <pc:sldMk cId="3767477752" sldId="481"/>
            <ac:spMk id="121" creationId="{3F814DDE-E1BA-2165-6ED6-02FA06A8EC87}"/>
          </ac:spMkLst>
        </pc:spChg>
        <pc:spChg chg="mod">
          <ac:chgData name="Hassan Moddather" userId="84cd2103f36ef0dc" providerId="LiveId" clId="{1F512C73-164D-432C-B7E0-0E21BBFA1439}" dt="2023-04-13T18:22:15.456" v="726" actId="165"/>
          <ac:spMkLst>
            <pc:docMk/>
            <pc:sldMk cId="3767477752" sldId="481"/>
            <ac:spMk id="122" creationId="{A73F577B-C626-7722-AB09-E0F9BA9E5E90}"/>
          </ac:spMkLst>
        </pc:spChg>
        <pc:spChg chg="mod">
          <ac:chgData name="Hassan Moddather" userId="84cd2103f36ef0dc" providerId="LiveId" clId="{1F512C73-164D-432C-B7E0-0E21BBFA1439}" dt="2023-04-13T18:22:15.456" v="726" actId="165"/>
          <ac:spMkLst>
            <pc:docMk/>
            <pc:sldMk cId="3767477752" sldId="481"/>
            <ac:spMk id="123" creationId="{B0F62238-C402-3745-B2B5-407E7299BDDA}"/>
          </ac:spMkLst>
        </pc:spChg>
        <pc:spChg chg="mod">
          <ac:chgData name="Hassan Moddather" userId="84cd2103f36ef0dc" providerId="LiveId" clId="{1F512C73-164D-432C-B7E0-0E21BBFA1439}" dt="2023-04-13T18:22:53.339" v="737" actId="207"/>
          <ac:spMkLst>
            <pc:docMk/>
            <pc:sldMk cId="3767477752" sldId="481"/>
            <ac:spMk id="124" creationId="{F8A27154-411C-22CA-2A25-4DBFC7EB78EC}"/>
          </ac:spMkLst>
        </pc:spChg>
        <pc:grpChg chg="add mod">
          <ac:chgData name="Hassan Moddather" userId="84cd2103f36ef0dc" providerId="LiveId" clId="{1F512C73-164D-432C-B7E0-0E21BBFA1439}" dt="2023-04-13T18:19:24.588" v="692" actId="164"/>
          <ac:grpSpMkLst>
            <pc:docMk/>
            <pc:sldMk cId="3767477752" sldId="481"/>
            <ac:grpSpMk id="3" creationId="{DC9FAAD3-A628-9D72-233C-3CAA5C5221AB}"/>
          </ac:grpSpMkLst>
        </pc:grpChg>
        <pc:grpChg chg="mod">
          <ac:chgData name="Hassan Moddather" userId="84cd2103f36ef0dc" providerId="LiveId" clId="{1F512C73-164D-432C-B7E0-0E21BBFA1439}" dt="2023-04-13T18:18:26.521" v="674"/>
          <ac:grpSpMkLst>
            <pc:docMk/>
            <pc:sldMk cId="3767477752" sldId="481"/>
            <ac:grpSpMk id="5" creationId="{18053DD9-9A1A-710C-4135-B56935B1C5AC}"/>
          </ac:grpSpMkLst>
        </pc:grpChg>
        <pc:grpChg chg="add del mod">
          <ac:chgData name="Hassan Moddather" userId="84cd2103f36ef0dc" providerId="LiveId" clId="{1F512C73-164D-432C-B7E0-0E21BBFA1439}" dt="2023-04-13T18:17:02.298" v="668" actId="478"/>
          <ac:grpSpMkLst>
            <pc:docMk/>
            <pc:sldMk cId="3767477752" sldId="481"/>
            <ac:grpSpMk id="6" creationId="{B6B73DD6-2155-BC8A-757B-3810E36589AA}"/>
          </ac:grpSpMkLst>
        </pc:grpChg>
        <pc:grpChg chg="del">
          <ac:chgData name="Hassan Moddather" userId="84cd2103f36ef0dc" providerId="LiveId" clId="{1F512C73-164D-432C-B7E0-0E21BBFA1439}" dt="2023-04-13T18:11:44.622" v="592" actId="478"/>
          <ac:grpSpMkLst>
            <pc:docMk/>
            <pc:sldMk cId="3767477752" sldId="481"/>
            <ac:grpSpMk id="8" creationId="{961033D6-D5AA-C50C-D58F-6583487C68D8}"/>
          </ac:grpSpMkLst>
        </pc:grpChg>
        <pc:grpChg chg="mod">
          <ac:chgData name="Hassan Moddather" userId="84cd2103f36ef0dc" providerId="LiveId" clId="{1F512C73-164D-432C-B7E0-0E21BBFA1439}" dt="2023-04-13T18:18:26.521" v="674"/>
          <ac:grpSpMkLst>
            <pc:docMk/>
            <pc:sldMk cId="3767477752" sldId="481"/>
            <ac:grpSpMk id="10" creationId="{DDD3292C-0CE7-7F6F-864C-FF27116D4AD1}"/>
          </ac:grpSpMkLst>
        </pc:grpChg>
        <pc:grpChg chg="mod">
          <ac:chgData name="Hassan Moddather" userId="84cd2103f36ef0dc" providerId="LiveId" clId="{1F512C73-164D-432C-B7E0-0E21BBFA1439}" dt="2023-04-13T18:18:26.521" v="674"/>
          <ac:grpSpMkLst>
            <pc:docMk/>
            <pc:sldMk cId="3767477752" sldId="481"/>
            <ac:grpSpMk id="11" creationId="{3FDD98E4-C8F2-0F07-7EB7-F7BC4C0DBEA4}"/>
          </ac:grpSpMkLst>
        </pc:grpChg>
        <pc:grpChg chg="del">
          <ac:chgData name="Hassan Moddather" userId="84cd2103f36ef0dc" providerId="LiveId" clId="{1F512C73-164D-432C-B7E0-0E21BBFA1439}" dt="2023-04-13T18:11:44.622" v="592" actId="478"/>
          <ac:grpSpMkLst>
            <pc:docMk/>
            <pc:sldMk cId="3767477752" sldId="481"/>
            <ac:grpSpMk id="12" creationId="{0CC9E45C-A4F2-32A3-3D57-7FE8AC4507F4}"/>
          </ac:grpSpMkLst>
        </pc:grpChg>
        <pc:grpChg chg="add del mod">
          <ac:chgData name="Hassan Moddather" userId="84cd2103f36ef0dc" providerId="LiveId" clId="{1F512C73-164D-432C-B7E0-0E21BBFA1439}" dt="2023-04-13T18:19:04.525" v="685" actId="478"/>
          <ac:grpSpMkLst>
            <pc:docMk/>
            <pc:sldMk cId="3767477752" sldId="481"/>
            <ac:grpSpMk id="20" creationId="{E056451E-EDA7-9076-A379-B816943C1C99}"/>
          </ac:grpSpMkLst>
        </pc:grpChg>
        <pc:grpChg chg="add mod">
          <ac:chgData name="Hassan Moddather" userId="84cd2103f36ef0dc" providerId="LiveId" clId="{1F512C73-164D-432C-B7E0-0E21BBFA1439}" dt="2023-04-13T18:42:10.386" v="1063" actId="1076"/>
          <ac:grpSpMkLst>
            <pc:docMk/>
            <pc:sldMk cId="3767477752" sldId="481"/>
            <ac:grpSpMk id="27" creationId="{D14B62A7-5C3D-6FBA-09AF-EAD528F926F0}"/>
          </ac:grpSpMkLst>
        </pc:grpChg>
        <pc:grpChg chg="add mod">
          <ac:chgData name="Hassan Moddather" userId="84cd2103f36ef0dc" providerId="LiveId" clId="{1F512C73-164D-432C-B7E0-0E21BBFA1439}" dt="2023-04-13T18:42:10.386" v="1063" actId="1076"/>
          <ac:grpSpMkLst>
            <pc:docMk/>
            <pc:sldMk cId="3767477752" sldId="481"/>
            <ac:grpSpMk id="31" creationId="{00640E0A-7A1D-B86B-9747-C89FF7FE3799}"/>
          </ac:grpSpMkLst>
        </pc:grpChg>
        <pc:grpChg chg="add del mod">
          <ac:chgData name="Hassan Moddather" userId="84cd2103f36ef0dc" providerId="LiveId" clId="{1F512C73-164D-432C-B7E0-0E21BBFA1439}" dt="2023-04-13T18:17:01.138" v="667" actId="478"/>
          <ac:grpSpMkLst>
            <pc:docMk/>
            <pc:sldMk cId="3767477752" sldId="481"/>
            <ac:grpSpMk id="43" creationId="{F6D2A833-3145-D8FC-EE62-E9C39B763DFE}"/>
          </ac:grpSpMkLst>
        </pc:grpChg>
        <pc:grpChg chg="mod">
          <ac:chgData name="Hassan Moddather" userId="84cd2103f36ef0dc" providerId="LiveId" clId="{1F512C73-164D-432C-B7E0-0E21BBFA1439}" dt="2023-04-13T18:18:58.151" v="682"/>
          <ac:grpSpMkLst>
            <pc:docMk/>
            <pc:sldMk cId="3767477752" sldId="481"/>
            <ac:grpSpMk id="44" creationId="{7DB4602F-E755-C519-321F-A62AE5240B87}"/>
          </ac:grpSpMkLst>
        </pc:grpChg>
        <pc:grpChg chg="mod">
          <ac:chgData name="Hassan Moddather" userId="84cd2103f36ef0dc" providerId="LiveId" clId="{1F512C73-164D-432C-B7E0-0E21BBFA1439}" dt="2023-04-13T18:18:58.151" v="682"/>
          <ac:grpSpMkLst>
            <pc:docMk/>
            <pc:sldMk cId="3767477752" sldId="481"/>
            <ac:grpSpMk id="46" creationId="{16328738-6339-B19F-FC78-1FFE854DBE3E}"/>
          </ac:grpSpMkLst>
        </pc:grpChg>
        <pc:grpChg chg="mod">
          <ac:chgData name="Hassan Moddather" userId="84cd2103f36ef0dc" providerId="LiveId" clId="{1F512C73-164D-432C-B7E0-0E21BBFA1439}" dt="2023-04-13T18:18:58.151" v="682"/>
          <ac:grpSpMkLst>
            <pc:docMk/>
            <pc:sldMk cId="3767477752" sldId="481"/>
            <ac:grpSpMk id="47" creationId="{3958F0BE-EBC0-04D5-2E50-2BCE2BBF068C}"/>
          </ac:grpSpMkLst>
        </pc:grpChg>
        <pc:grpChg chg="add mod">
          <ac:chgData name="Hassan Moddather" userId="84cd2103f36ef0dc" providerId="LiveId" clId="{1F512C73-164D-432C-B7E0-0E21BBFA1439}" dt="2023-04-13T18:42:10.386" v="1063" actId="1076"/>
          <ac:grpSpMkLst>
            <pc:docMk/>
            <pc:sldMk cId="3767477752" sldId="481"/>
            <ac:grpSpMk id="51" creationId="{7B8F5B12-183E-9EE5-6881-AB58412171F9}"/>
          </ac:grpSpMkLst>
        </pc:grpChg>
        <pc:grpChg chg="add mod">
          <ac:chgData name="Hassan Moddather" userId="84cd2103f36ef0dc" providerId="LiveId" clId="{1F512C73-164D-432C-B7E0-0E21BBFA1439}" dt="2023-04-13T18:42:10.386" v="1063" actId="1076"/>
          <ac:grpSpMkLst>
            <pc:docMk/>
            <pc:sldMk cId="3767477752" sldId="481"/>
            <ac:grpSpMk id="55" creationId="{E6EC68B1-134F-FA37-85D9-7C83AFD3A2CA}"/>
          </ac:grpSpMkLst>
        </pc:grpChg>
        <pc:grpChg chg="add mod">
          <ac:chgData name="Hassan Moddather" userId="84cd2103f36ef0dc" providerId="LiveId" clId="{1F512C73-164D-432C-B7E0-0E21BBFA1439}" dt="2023-04-13T18:42:10.386" v="1063" actId="1076"/>
          <ac:grpSpMkLst>
            <pc:docMk/>
            <pc:sldMk cId="3767477752" sldId="481"/>
            <ac:grpSpMk id="59" creationId="{5291A816-D20E-75FF-FC95-9E8BF9AD755D}"/>
          </ac:grpSpMkLst>
        </pc:grpChg>
        <pc:grpChg chg="add del mod">
          <ac:chgData name="Hassan Moddather" userId="84cd2103f36ef0dc" providerId="LiveId" clId="{1F512C73-164D-432C-B7E0-0E21BBFA1439}" dt="2023-04-13T18:16:30.663" v="654" actId="478"/>
          <ac:grpSpMkLst>
            <pc:docMk/>
            <pc:sldMk cId="3767477752" sldId="481"/>
            <ac:grpSpMk id="64" creationId="{73F29889-4295-36F0-2BED-F4B6C14D7426}"/>
          </ac:grpSpMkLst>
        </pc:grpChg>
        <pc:grpChg chg="add mod">
          <ac:chgData name="Hassan Moddather" userId="84cd2103f36ef0dc" providerId="LiveId" clId="{1F512C73-164D-432C-B7E0-0E21BBFA1439}" dt="2023-04-13T18:19:24.588" v="692" actId="164"/>
          <ac:grpSpMkLst>
            <pc:docMk/>
            <pc:sldMk cId="3767477752" sldId="481"/>
            <ac:grpSpMk id="77" creationId="{E4F3D49D-D692-3C52-89B2-678B4B943B24}"/>
          </ac:grpSpMkLst>
        </pc:grpChg>
        <pc:grpChg chg="mod">
          <ac:chgData name="Hassan Moddather" userId="84cd2103f36ef0dc" providerId="LiveId" clId="{1F512C73-164D-432C-B7E0-0E21BBFA1439}" dt="2023-04-13T18:19:07.701" v="686"/>
          <ac:grpSpMkLst>
            <pc:docMk/>
            <pc:sldMk cId="3767477752" sldId="481"/>
            <ac:grpSpMk id="78" creationId="{3DF8FEAB-CE01-C102-F737-0005F1B46B5D}"/>
          </ac:grpSpMkLst>
        </pc:grpChg>
        <pc:grpChg chg="mod">
          <ac:chgData name="Hassan Moddather" userId="84cd2103f36ef0dc" providerId="LiveId" clId="{1F512C73-164D-432C-B7E0-0E21BBFA1439}" dt="2023-04-13T18:19:07.701" v="686"/>
          <ac:grpSpMkLst>
            <pc:docMk/>
            <pc:sldMk cId="3767477752" sldId="481"/>
            <ac:grpSpMk id="79" creationId="{AD03FE5A-DA3A-788C-6280-2B9BB7CAE532}"/>
          </ac:grpSpMkLst>
        </pc:grpChg>
        <pc:grpChg chg="mod">
          <ac:chgData name="Hassan Moddather" userId="84cd2103f36ef0dc" providerId="LiveId" clId="{1F512C73-164D-432C-B7E0-0E21BBFA1439}" dt="2023-04-13T18:19:07.701" v="686"/>
          <ac:grpSpMkLst>
            <pc:docMk/>
            <pc:sldMk cId="3767477752" sldId="481"/>
            <ac:grpSpMk id="80" creationId="{F25EFC08-8E75-2484-CE01-290FA6EB08C2}"/>
          </ac:grpSpMkLst>
        </pc:grpChg>
        <pc:grpChg chg="mod">
          <ac:chgData name="Hassan Moddather" userId="84cd2103f36ef0dc" providerId="LiveId" clId="{1F512C73-164D-432C-B7E0-0E21BBFA1439}" dt="2023-04-13T18:19:07.701" v="686"/>
          <ac:grpSpMkLst>
            <pc:docMk/>
            <pc:sldMk cId="3767477752" sldId="481"/>
            <ac:grpSpMk id="81" creationId="{C5D0F4B6-8A57-3901-DEF2-9D023EA7AEBC}"/>
          </ac:grpSpMkLst>
        </pc:grpChg>
        <pc:grpChg chg="mod">
          <ac:chgData name="Hassan Moddather" userId="84cd2103f36ef0dc" providerId="LiveId" clId="{1F512C73-164D-432C-B7E0-0E21BBFA1439}" dt="2023-04-13T18:19:07.701" v="686"/>
          <ac:grpSpMkLst>
            <pc:docMk/>
            <pc:sldMk cId="3767477752" sldId="481"/>
            <ac:grpSpMk id="82" creationId="{DF1EE3B3-8D29-DE8A-5D4E-4533C93392EC}"/>
          </ac:grpSpMkLst>
        </pc:grpChg>
        <pc:grpChg chg="mod">
          <ac:chgData name="Hassan Moddather" userId="84cd2103f36ef0dc" providerId="LiveId" clId="{1F512C73-164D-432C-B7E0-0E21BBFA1439}" dt="2023-04-13T18:19:07.701" v="686"/>
          <ac:grpSpMkLst>
            <pc:docMk/>
            <pc:sldMk cId="3767477752" sldId="481"/>
            <ac:grpSpMk id="89" creationId="{D469582C-8A30-DF77-9612-B36308D0309D}"/>
          </ac:grpSpMkLst>
        </pc:grpChg>
        <pc:grpChg chg="add del mod">
          <ac:chgData name="Hassan Moddather" userId="84cd2103f36ef0dc" providerId="LiveId" clId="{1F512C73-164D-432C-B7E0-0E21BBFA1439}" dt="2023-04-13T18:27:57.050" v="796" actId="478"/>
          <ac:grpSpMkLst>
            <pc:docMk/>
            <pc:sldMk cId="3767477752" sldId="481"/>
            <ac:grpSpMk id="103" creationId="{C6030C9B-3D2C-CBE1-2103-0D6A9CBA70DF}"/>
          </ac:grpSpMkLst>
        </pc:grpChg>
        <pc:grpChg chg="add mod topLvl">
          <ac:chgData name="Hassan Moddather" userId="84cd2103f36ef0dc" providerId="LiveId" clId="{1F512C73-164D-432C-B7E0-0E21BBFA1439}" dt="2023-04-13T18:23:03.252" v="740" actId="1076"/>
          <ac:grpSpMkLst>
            <pc:docMk/>
            <pc:sldMk cId="3767477752" sldId="481"/>
            <ac:grpSpMk id="109" creationId="{4F8E4C4C-5428-5EC1-0CAE-F970E6C86987}"/>
          </ac:grpSpMkLst>
        </pc:grpChg>
        <pc:grpChg chg="add mod topLvl">
          <ac:chgData name="Hassan Moddather" userId="84cd2103f36ef0dc" providerId="LiveId" clId="{1F512C73-164D-432C-B7E0-0E21BBFA1439}" dt="2023-04-13T18:22:15.456" v="726" actId="165"/>
          <ac:grpSpMkLst>
            <pc:docMk/>
            <pc:sldMk cId="3767477752" sldId="481"/>
            <ac:grpSpMk id="117" creationId="{EB1821E8-8D48-205F-9D76-A8629D851962}"/>
          </ac:grpSpMkLst>
        </pc:grpChg>
        <pc:grpChg chg="add del mod ord">
          <ac:chgData name="Hassan Moddather" userId="84cd2103f36ef0dc" providerId="LiveId" clId="{1F512C73-164D-432C-B7E0-0E21BBFA1439}" dt="2023-04-13T18:22:15.456" v="726" actId="165"/>
          <ac:grpSpMkLst>
            <pc:docMk/>
            <pc:sldMk cId="3767477752" sldId="481"/>
            <ac:grpSpMk id="125" creationId="{325D089C-15AB-7CC2-6A16-566D6E759B45}"/>
          </ac:grpSpMkLst>
        </pc:grpChg>
        <pc:picChg chg="del">
          <ac:chgData name="Hassan Moddather" userId="84cd2103f36ef0dc" providerId="LiveId" clId="{1F512C73-164D-432C-B7E0-0E21BBFA1439}" dt="2023-04-13T18:11:33.217" v="585" actId="478"/>
          <ac:picMkLst>
            <pc:docMk/>
            <pc:sldMk cId="3767477752" sldId="481"/>
            <ac:picMk id="5" creationId="{BC323F3C-4342-4B88-B242-41A90B4E9D55}"/>
          </ac:picMkLst>
        </pc:picChg>
        <pc:picChg chg="del">
          <ac:chgData name="Hassan Moddather" userId="84cd2103f36ef0dc" providerId="LiveId" clId="{1F512C73-164D-432C-B7E0-0E21BBFA1439}" dt="2023-04-13T18:11:33.593" v="586" actId="478"/>
          <ac:picMkLst>
            <pc:docMk/>
            <pc:sldMk cId="3767477752" sldId="481"/>
            <ac:picMk id="7" creationId="{C8E2F403-A402-E9C3-6EDD-EFAC5A0C4035}"/>
          </ac:picMkLst>
        </pc:picChg>
        <pc:picChg chg="add mod">
          <ac:chgData name="Hassan Moddather" userId="84cd2103f36ef0dc" providerId="LiveId" clId="{1F512C73-164D-432C-B7E0-0E21BBFA1439}" dt="2023-04-13T18:19:24.588" v="692" actId="164"/>
          <ac:picMkLst>
            <pc:docMk/>
            <pc:sldMk cId="3767477752" sldId="481"/>
            <ac:picMk id="19" creationId="{42614A5B-295E-B0DA-9DBB-BADDD701E6F1}"/>
          </ac:picMkLst>
        </pc:picChg>
        <pc:picChg chg="add mod">
          <ac:chgData name="Hassan Moddather" userId="84cd2103f36ef0dc" providerId="LiveId" clId="{1F512C73-164D-432C-B7E0-0E21BBFA1439}" dt="2023-04-13T18:23:06.088" v="741" actId="1076"/>
          <ac:picMkLst>
            <pc:docMk/>
            <pc:sldMk cId="3767477752" sldId="481"/>
            <ac:picMk id="104" creationId="{97772FA8-0830-66AF-3BAE-A16EE297B3F4}"/>
          </ac:picMkLst>
        </pc:picChg>
      </pc:sldChg>
      <pc:sldChg chg="add del">
        <pc:chgData name="Hassan Moddather" userId="84cd2103f36ef0dc" providerId="LiveId" clId="{1F512C73-164D-432C-B7E0-0E21BBFA1439}" dt="2023-04-13T18:11:26.594" v="583" actId="47"/>
        <pc:sldMkLst>
          <pc:docMk/>
          <pc:sldMk cId="4039329936" sldId="481"/>
        </pc:sldMkLst>
      </pc:sldChg>
      <pc:sldChg chg="delSp modSp add mod">
        <pc:chgData name="Hassan Moddather" userId="84cd2103f36ef0dc" providerId="LiveId" clId="{1F512C73-164D-432C-B7E0-0E21BBFA1439}" dt="2023-04-13T18:27:12.366" v="795" actId="20577"/>
        <pc:sldMkLst>
          <pc:docMk/>
          <pc:sldMk cId="720025977" sldId="482"/>
        </pc:sldMkLst>
        <pc:spChg chg="mod">
          <ac:chgData name="Hassan Moddather" userId="84cd2103f36ef0dc" providerId="LiveId" clId="{1F512C73-164D-432C-B7E0-0E21BBFA1439}" dt="2023-04-13T18:25:33.201" v="778" actId="20577"/>
          <ac:spMkLst>
            <pc:docMk/>
            <pc:sldMk cId="720025977" sldId="482"/>
            <ac:spMk id="2" creationId="{CEA6A8AD-E24B-FF17-776C-5DA61B2D186A}"/>
          </ac:spMkLst>
        </pc:spChg>
        <pc:spChg chg="mod">
          <ac:chgData name="Hassan Moddather" userId="84cd2103f36ef0dc" providerId="LiveId" clId="{1F512C73-164D-432C-B7E0-0E21BBFA1439}" dt="2023-04-13T18:27:12.366" v="795" actId="20577"/>
          <ac:spMkLst>
            <pc:docMk/>
            <pc:sldMk cId="720025977" sldId="482"/>
            <ac:spMk id="4" creationId="{59CE8047-A935-CB4D-A949-B90E7BF7C0BD}"/>
          </ac:spMkLst>
        </pc:spChg>
        <pc:spChg chg="del">
          <ac:chgData name="Hassan Moddather" userId="84cd2103f36ef0dc" providerId="LiveId" clId="{1F512C73-164D-432C-B7E0-0E21BBFA1439}" dt="2023-04-13T18:25:41.067" v="779" actId="478"/>
          <ac:spMkLst>
            <pc:docMk/>
            <pc:sldMk cId="720025977" sldId="482"/>
            <ac:spMk id="106" creationId="{8972F0E4-ED1F-2EE4-ECF1-761CDFDF992C}"/>
          </ac:spMkLst>
        </pc:spChg>
        <pc:spChg chg="del">
          <ac:chgData name="Hassan Moddather" userId="84cd2103f36ef0dc" providerId="LiveId" clId="{1F512C73-164D-432C-B7E0-0E21BBFA1439}" dt="2023-04-13T18:25:41.067" v="779" actId="478"/>
          <ac:spMkLst>
            <pc:docMk/>
            <pc:sldMk cId="720025977" sldId="482"/>
            <ac:spMk id="107" creationId="{1E29D559-9266-693D-0C42-2043E555CE4F}"/>
          </ac:spMkLst>
        </pc:spChg>
        <pc:spChg chg="del">
          <ac:chgData name="Hassan Moddather" userId="84cd2103f36ef0dc" providerId="LiveId" clId="{1F512C73-164D-432C-B7E0-0E21BBFA1439}" dt="2023-04-13T18:25:41.067" v="779" actId="478"/>
          <ac:spMkLst>
            <pc:docMk/>
            <pc:sldMk cId="720025977" sldId="482"/>
            <ac:spMk id="108" creationId="{A333CB54-C9B5-42E0-8AB1-2609E83C3D0F}"/>
          </ac:spMkLst>
        </pc:spChg>
        <pc:grpChg chg="del">
          <ac:chgData name="Hassan Moddather" userId="84cd2103f36ef0dc" providerId="LiveId" clId="{1F512C73-164D-432C-B7E0-0E21BBFA1439}" dt="2023-04-13T18:25:55.359" v="783" actId="478"/>
          <ac:grpSpMkLst>
            <pc:docMk/>
            <pc:sldMk cId="720025977" sldId="482"/>
            <ac:grpSpMk id="27" creationId="{D14B62A7-5C3D-6FBA-09AF-EAD528F926F0}"/>
          </ac:grpSpMkLst>
        </pc:grpChg>
        <pc:grpChg chg="del">
          <ac:chgData name="Hassan Moddather" userId="84cd2103f36ef0dc" providerId="LiveId" clId="{1F512C73-164D-432C-B7E0-0E21BBFA1439}" dt="2023-04-13T18:25:55.359" v="783" actId="478"/>
          <ac:grpSpMkLst>
            <pc:docMk/>
            <pc:sldMk cId="720025977" sldId="482"/>
            <ac:grpSpMk id="31" creationId="{00640E0A-7A1D-B86B-9747-C89FF7FE3799}"/>
          </ac:grpSpMkLst>
        </pc:grpChg>
        <pc:grpChg chg="del">
          <ac:chgData name="Hassan Moddather" userId="84cd2103f36ef0dc" providerId="LiveId" clId="{1F512C73-164D-432C-B7E0-0E21BBFA1439}" dt="2023-04-13T18:25:55.359" v="783" actId="478"/>
          <ac:grpSpMkLst>
            <pc:docMk/>
            <pc:sldMk cId="720025977" sldId="482"/>
            <ac:grpSpMk id="51" creationId="{7B8F5B12-183E-9EE5-6881-AB58412171F9}"/>
          </ac:grpSpMkLst>
        </pc:grpChg>
        <pc:grpChg chg="del">
          <ac:chgData name="Hassan Moddather" userId="84cd2103f36ef0dc" providerId="LiveId" clId="{1F512C73-164D-432C-B7E0-0E21BBFA1439}" dt="2023-04-13T18:25:55.359" v="783" actId="478"/>
          <ac:grpSpMkLst>
            <pc:docMk/>
            <pc:sldMk cId="720025977" sldId="482"/>
            <ac:grpSpMk id="55" creationId="{E6EC68B1-134F-FA37-85D9-7C83AFD3A2CA}"/>
          </ac:grpSpMkLst>
        </pc:grpChg>
        <pc:grpChg chg="del">
          <ac:chgData name="Hassan Moddather" userId="84cd2103f36ef0dc" providerId="LiveId" clId="{1F512C73-164D-432C-B7E0-0E21BBFA1439}" dt="2023-04-13T18:25:55.359" v="783" actId="478"/>
          <ac:grpSpMkLst>
            <pc:docMk/>
            <pc:sldMk cId="720025977" sldId="482"/>
            <ac:grpSpMk id="59" creationId="{5291A816-D20E-75FF-FC95-9E8BF9AD755D}"/>
          </ac:grpSpMkLst>
        </pc:grpChg>
        <pc:grpChg chg="mod">
          <ac:chgData name="Hassan Moddather" userId="84cd2103f36ef0dc" providerId="LiveId" clId="{1F512C73-164D-432C-B7E0-0E21BBFA1439}" dt="2023-04-13T18:26:04.198" v="785" actId="1076"/>
          <ac:grpSpMkLst>
            <pc:docMk/>
            <pc:sldMk cId="720025977" sldId="482"/>
            <ac:grpSpMk id="103" creationId="{C6030C9B-3D2C-CBE1-2103-0D6A9CBA70DF}"/>
          </ac:grpSpMkLst>
        </pc:grpChg>
        <pc:grpChg chg="del">
          <ac:chgData name="Hassan Moddather" userId="84cd2103f36ef0dc" providerId="LiveId" clId="{1F512C73-164D-432C-B7E0-0E21BBFA1439}" dt="2023-04-13T18:25:41.067" v="779" actId="478"/>
          <ac:grpSpMkLst>
            <pc:docMk/>
            <pc:sldMk cId="720025977" sldId="482"/>
            <ac:grpSpMk id="109" creationId="{4F8E4C4C-5428-5EC1-0CAE-F970E6C86987}"/>
          </ac:grpSpMkLst>
        </pc:grpChg>
        <pc:grpChg chg="del">
          <ac:chgData name="Hassan Moddather" userId="84cd2103f36ef0dc" providerId="LiveId" clId="{1F512C73-164D-432C-B7E0-0E21BBFA1439}" dt="2023-04-13T18:25:41.067" v="779" actId="478"/>
          <ac:grpSpMkLst>
            <pc:docMk/>
            <pc:sldMk cId="720025977" sldId="482"/>
            <ac:grpSpMk id="117" creationId="{EB1821E8-8D48-205F-9D76-A8629D851962}"/>
          </ac:grpSpMkLst>
        </pc:grpChg>
        <pc:picChg chg="del">
          <ac:chgData name="Hassan Moddather" userId="84cd2103f36ef0dc" providerId="LiveId" clId="{1F512C73-164D-432C-B7E0-0E21BBFA1439}" dt="2023-04-13T18:25:41.067" v="779" actId="478"/>
          <ac:picMkLst>
            <pc:docMk/>
            <pc:sldMk cId="720025977" sldId="482"/>
            <ac:picMk id="104" creationId="{97772FA8-0830-66AF-3BAE-A16EE297B3F4}"/>
          </ac:picMkLst>
        </pc:picChg>
      </pc:sldChg>
      <pc:sldChg chg="addSp delSp modSp add mod ord">
        <pc:chgData name="Hassan Moddather" userId="84cd2103f36ef0dc" providerId="LiveId" clId="{1F512C73-164D-432C-B7E0-0E21BBFA1439}" dt="2023-04-13T18:53:46.555" v="1245" actId="1076"/>
        <pc:sldMkLst>
          <pc:docMk/>
          <pc:sldMk cId="416395896" sldId="483"/>
        </pc:sldMkLst>
        <pc:spChg chg="mod">
          <ac:chgData name="Hassan Moddather" userId="84cd2103f36ef0dc" providerId="LiveId" clId="{1F512C73-164D-432C-B7E0-0E21BBFA1439}" dt="2023-04-13T18:32:33.032" v="899" actId="1076"/>
          <ac:spMkLst>
            <pc:docMk/>
            <pc:sldMk cId="416395896" sldId="483"/>
            <ac:spMk id="2" creationId="{CEA6A8AD-E24B-FF17-776C-5DA61B2D186A}"/>
          </ac:spMkLst>
        </pc:spChg>
        <pc:spChg chg="add del mod">
          <ac:chgData name="Hassan Moddather" userId="84cd2103f36ef0dc" providerId="LiveId" clId="{1F512C73-164D-432C-B7E0-0E21BBFA1439}" dt="2023-04-13T18:31:25.761" v="872" actId="478"/>
          <ac:spMkLst>
            <pc:docMk/>
            <pc:sldMk cId="416395896" sldId="483"/>
            <ac:spMk id="3" creationId="{56534232-CEED-3153-F675-17599D315038}"/>
          </ac:spMkLst>
        </pc:spChg>
        <pc:spChg chg="del mod">
          <ac:chgData name="Hassan Moddather" userId="84cd2103f36ef0dc" providerId="LiveId" clId="{1F512C73-164D-432C-B7E0-0E21BBFA1439}" dt="2023-04-13T18:32:30.637" v="897" actId="478"/>
          <ac:spMkLst>
            <pc:docMk/>
            <pc:sldMk cId="416395896" sldId="483"/>
            <ac:spMk id="4" creationId="{59CE8047-A935-CB4D-A949-B90E7BF7C0BD}"/>
          </ac:spMkLst>
        </pc:spChg>
        <pc:spChg chg="add mod">
          <ac:chgData name="Hassan Moddather" userId="84cd2103f36ef0dc" providerId="LiveId" clId="{1F512C73-164D-432C-B7E0-0E21BBFA1439}" dt="2023-04-13T18:37:20.698" v="995" actId="1076"/>
          <ac:spMkLst>
            <pc:docMk/>
            <pc:sldMk cId="416395896" sldId="483"/>
            <ac:spMk id="5" creationId="{B63FCCEE-A460-4080-4135-E123A7A12B97}"/>
          </ac:spMkLst>
        </pc:spChg>
        <pc:spChg chg="add mod">
          <ac:chgData name="Hassan Moddather" userId="84cd2103f36ef0dc" providerId="LiveId" clId="{1F512C73-164D-432C-B7E0-0E21BBFA1439}" dt="2023-04-13T18:37:20.698" v="995" actId="1076"/>
          <ac:spMkLst>
            <pc:docMk/>
            <pc:sldMk cId="416395896" sldId="483"/>
            <ac:spMk id="6" creationId="{AD8171C5-A0AF-D393-77DB-FCE98B29279E}"/>
          </ac:spMkLst>
        </pc:spChg>
        <pc:spChg chg="add mod">
          <ac:chgData name="Hassan Moddather" userId="84cd2103f36ef0dc" providerId="LiveId" clId="{1F512C73-164D-432C-B7E0-0E21BBFA1439}" dt="2023-04-13T18:37:20.698" v="995" actId="1076"/>
          <ac:spMkLst>
            <pc:docMk/>
            <pc:sldMk cId="416395896" sldId="483"/>
            <ac:spMk id="7" creationId="{5A9D36E6-E02B-C0D9-4F35-4D9DA811B072}"/>
          </ac:spMkLst>
        </pc:spChg>
        <pc:spChg chg="add mod">
          <ac:chgData name="Hassan Moddather" userId="84cd2103f36ef0dc" providerId="LiveId" clId="{1F512C73-164D-432C-B7E0-0E21BBFA1439}" dt="2023-04-13T18:37:20.698" v="995" actId="1076"/>
          <ac:spMkLst>
            <pc:docMk/>
            <pc:sldMk cId="416395896" sldId="483"/>
            <ac:spMk id="8" creationId="{A98FDC0A-207C-C832-6E21-219FC3B35E38}"/>
          </ac:spMkLst>
        </pc:spChg>
        <pc:spChg chg="add mod">
          <ac:chgData name="Hassan Moddather" userId="84cd2103f36ef0dc" providerId="LiveId" clId="{1F512C73-164D-432C-B7E0-0E21BBFA1439}" dt="2023-04-13T18:52:19.529" v="1224" actId="20577"/>
          <ac:spMkLst>
            <pc:docMk/>
            <pc:sldMk cId="416395896" sldId="483"/>
            <ac:spMk id="9" creationId="{CD3C6944-768F-EC37-1651-6B97F56F0AF1}"/>
          </ac:spMkLst>
        </pc:spChg>
        <pc:spChg chg="add mod">
          <ac:chgData name="Hassan Moddather" userId="84cd2103f36ef0dc" providerId="LiveId" clId="{1F512C73-164D-432C-B7E0-0E21BBFA1439}" dt="2023-04-13T18:37:20.698" v="995" actId="1076"/>
          <ac:spMkLst>
            <pc:docMk/>
            <pc:sldMk cId="416395896" sldId="483"/>
            <ac:spMk id="10" creationId="{F4B0D2E3-4DC3-E69E-C745-109714B084BD}"/>
          </ac:spMkLst>
        </pc:spChg>
        <pc:spChg chg="mod">
          <ac:chgData name="Hassan Moddather" userId="84cd2103f36ef0dc" providerId="LiveId" clId="{1F512C73-164D-432C-B7E0-0E21BBFA1439}" dt="2023-04-13T18:34:36.759" v="948"/>
          <ac:spMkLst>
            <pc:docMk/>
            <pc:sldMk cId="416395896" sldId="483"/>
            <ac:spMk id="12" creationId="{31D3DB2C-6EF5-1C36-EB00-E72A013E2FC6}"/>
          </ac:spMkLst>
        </pc:spChg>
        <pc:spChg chg="mod">
          <ac:chgData name="Hassan Moddather" userId="84cd2103f36ef0dc" providerId="LiveId" clId="{1F512C73-164D-432C-B7E0-0E21BBFA1439}" dt="2023-04-13T18:34:36.759" v="948"/>
          <ac:spMkLst>
            <pc:docMk/>
            <pc:sldMk cId="416395896" sldId="483"/>
            <ac:spMk id="13" creationId="{25F9F121-F29B-0668-270E-57AB668A189D}"/>
          </ac:spMkLst>
        </pc:spChg>
        <pc:spChg chg="mod">
          <ac:chgData name="Hassan Moddather" userId="84cd2103f36ef0dc" providerId="LiveId" clId="{1F512C73-164D-432C-B7E0-0E21BBFA1439}" dt="2023-04-13T18:34:36.759" v="948"/>
          <ac:spMkLst>
            <pc:docMk/>
            <pc:sldMk cId="416395896" sldId="483"/>
            <ac:spMk id="14" creationId="{56ADE848-0992-A7E3-3DB2-36427E492979}"/>
          </ac:spMkLst>
        </pc:spChg>
        <pc:spChg chg="mod">
          <ac:chgData name="Hassan Moddather" userId="84cd2103f36ef0dc" providerId="LiveId" clId="{1F512C73-164D-432C-B7E0-0E21BBFA1439}" dt="2023-04-13T18:34:36.759" v="948"/>
          <ac:spMkLst>
            <pc:docMk/>
            <pc:sldMk cId="416395896" sldId="483"/>
            <ac:spMk id="15" creationId="{479702E5-9170-2820-140E-DC5D86A39E82}"/>
          </ac:spMkLst>
        </pc:spChg>
        <pc:spChg chg="mod">
          <ac:chgData name="Hassan Moddather" userId="84cd2103f36ef0dc" providerId="LiveId" clId="{1F512C73-164D-432C-B7E0-0E21BBFA1439}" dt="2023-04-13T18:34:36.759" v="948"/>
          <ac:spMkLst>
            <pc:docMk/>
            <pc:sldMk cId="416395896" sldId="483"/>
            <ac:spMk id="16" creationId="{7398A706-058D-6FB9-D80C-F4B578B682D3}"/>
          </ac:spMkLst>
        </pc:spChg>
        <pc:spChg chg="mod">
          <ac:chgData name="Hassan Moddather" userId="84cd2103f36ef0dc" providerId="LiveId" clId="{1F512C73-164D-432C-B7E0-0E21BBFA1439}" dt="2023-04-13T18:34:36.759" v="948"/>
          <ac:spMkLst>
            <pc:docMk/>
            <pc:sldMk cId="416395896" sldId="483"/>
            <ac:spMk id="17" creationId="{34C8B858-077E-301C-8269-531903C240A6}"/>
          </ac:spMkLst>
        </pc:spChg>
        <pc:spChg chg="mod">
          <ac:chgData name="Hassan Moddather" userId="84cd2103f36ef0dc" providerId="LiveId" clId="{1F512C73-164D-432C-B7E0-0E21BBFA1439}" dt="2023-04-13T18:36:35.675" v="986" actId="948"/>
          <ac:spMkLst>
            <pc:docMk/>
            <pc:sldMk cId="416395896" sldId="483"/>
            <ac:spMk id="19" creationId="{F4F5D6FE-58FF-E396-1B0E-1FD4E3B38EEA}"/>
          </ac:spMkLst>
        </pc:spChg>
        <pc:spChg chg="mod">
          <ac:chgData name="Hassan Moddather" userId="84cd2103f36ef0dc" providerId="LiveId" clId="{1F512C73-164D-432C-B7E0-0E21BBFA1439}" dt="2023-04-13T18:36:35.675" v="986" actId="948"/>
          <ac:spMkLst>
            <pc:docMk/>
            <pc:sldMk cId="416395896" sldId="483"/>
            <ac:spMk id="20" creationId="{9C15AF75-EC63-CF63-8C64-0BD12C1EEFB6}"/>
          </ac:spMkLst>
        </pc:spChg>
        <pc:spChg chg="mod">
          <ac:chgData name="Hassan Moddather" userId="84cd2103f36ef0dc" providerId="LiveId" clId="{1F512C73-164D-432C-B7E0-0E21BBFA1439}" dt="2023-04-13T18:36:35.675" v="986" actId="948"/>
          <ac:spMkLst>
            <pc:docMk/>
            <pc:sldMk cId="416395896" sldId="483"/>
            <ac:spMk id="21" creationId="{FA7758B2-1E23-78D3-5F19-A3C84FE912E3}"/>
          </ac:spMkLst>
        </pc:spChg>
        <pc:spChg chg="mod">
          <ac:chgData name="Hassan Moddather" userId="84cd2103f36ef0dc" providerId="LiveId" clId="{1F512C73-164D-432C-B7E0-0E21BBFA1439}" dt="2023-04-13T18:36:35.675" v="986" actId="948"/>
          <ac:spMkLst>
            <pc:docMk/>
            <pc:sldMk cId="416395896" sldId="483"/>
            <ac:spMk id="22" creationId="{72EBBBB3-417C-1EB6-1502-EEEA80C7F854}"/>
          </ac:spMkLst>
        </pc:spChg>
        <pc:spChg chg="mod">
          <ac:chgData name="Hassan Moddather" userId="84cd2103f36ef0dc" providerId="LiveId" clId="{1F512C73-164D-432C-B7E0-0E21BBFA1439}" dt="2023-04-13T18:36:35.675" v="986" actId="948"/>
          <ac:spMkLst>
            <pc:docMk/>
            <pc:sldMk cId="416395896" sldId="483"/>
            <ac:spMk id="23" creationId="{4B28763F-E88A-0C90-80D7-473D0DA75F77}"/>
          </ac:spMkLst>
        </pc:spChg>
        <pc:spChg chg="mod">
          <ac:chgData name="Hassan Moddather" userId="84cd2103f36ef0dc" providerId="LiveId" clId="{1F512C73-164D-432C-B7E0-0E21BBFA1439}" dt="2023-04-13T18:34:36.759" v="948"/>
          <ac:spMkLst>
            <pc:docMk/>
            <pc:sldMk cId="416395896" sldId="483"/>
            <ac:spMk id="25" creationId="{9A7BE3F6-55ED-DB59-244A-E69A2F02E8CC}"/>
          </ac:spMkLst>
        </pc:spChg>
        <pc:spChg chg="mod">
          <ac:chgData name="Hassan Moddather" userId="84cd2103f36ef0dc" providerId="LiveId" clId="{1F512C73-164D-432C-B7E0-0E21BBFA1439}" dt="2023-04-13T18:34:36.759" v="948"/>
          <ac:spMkLst>
            <pc:docMk/>
            <pc:sldMk cId="416395896" sldId="483"/>
            <ac:spMk id="26" creationId="{DEE9113E-88DB-B16B-1142-93B0C1682753}"/>
          </ac:spMkLst>
        </pc:spChg>
        <pc:spChg chg="mod">
          <ac:chgData name="Hassan Moddather" userId="84cd2103f36ef0dc" providerId="LiveId" clId="{1F512C73-164D-432C-B7E0-0E21BBFA1439}" dt="2023-04-13T18:34:15.391" v="942" actId="948"/>
          <ac:spMkLst>
            <pc:docMk/>
            <pc:sldMk cId="416395896" sldId="483"/>
            <ac:spMk id="28" creationId="{7F85C89F-CC67-7D84-2C1D-DF65F4659C4E}"/>
          </ac:spMkLst>
        </pc:spChg>
        <pc:spChg chg="mod">
          <ac:chgData name="Hassan Moddather" userId="84cd2103f36ef0dc" providerId="LiveId" clId="{1F512C73-164D-432C-B7E0-0E21BBFA1439}" dt="2023-04-13T18:34:15.391" v="942" actId="948"/>
          <ac:spMkLst>
            <pc:docMk/>
            <pc:sldMk cId="416395896" sldId="483"/>
            <ac:spMk id="29" creationId="{9E95852D-9D51-4C18-664D-072F6123E2AC}"/>
          </ac:spMkLst>
        </pc:spChg>
        <pc:spChg chg="mod">
          <ac:chgData name="Hassan Moddather" userId="84cd2103f36ef0dc" providerId="LiveId" clId="{1F512C73-164D-432C-B7E0-0E21BBFA1439}" dt="2023-04-13T18:34:15.391" v="942" actId="948"/>
          <ac:spMkLst>
            <pc:docMk/>
            <pc:sldMk cId="416395896" sldId="483"/>
            <ac:spMk id="30" creationId="{8D994CBF-2BAF-7EC8-AAB2-EA83A328321B}"/>
          </ac:spMkLst>
        </pc:spChg>
        <pc:spChg chg="mod">
          <ac:chgData name="Hassan Moddather" userId="84cd2103f36ef0dc" providerId="LiveId" clId="{1F512C73-164D-432C-B7E0-0E21BBFA1439}" dt="2023-04-13T18:34:15.391" v="942" actId="948"/>
          <ac:spMkLst>
            <pc:docMk/>
            <pc:sldMk cId="416395896" sldId="483"/>
            <ac:spMk id="32" creationId="{39EC181D-D097-8CF0-0F72-F7A70DD0A57B}"/>
          </ac:spMkLst>
        </pc:spChg>
        <pc:spChg chg="mod">
          <ac:chgData name="Hassan Moddather" userId="84cd2103f36ef0dc" providerId="LiveId" clId="{1F512C73-164D-432C-B7E0-0E21BBFA1439}" dt="2023-04-13T18:34:15.391" v="942" actId="948"/>
          <ac:spMkLst>
            <pc:docMk/>
            <pc:sldMk cId="416395896" sldId="483"/>
            <ac:spMk id="33" creationId="{966EDACD-FB06-9782-39AF-3E7B15C5ECC3}"/>
          </ac:spMkLst>
        </pc:spChg>
        <pc:spChg chg="mod">
          <ac:chgData name="Hassan Moddather" userId="84cd2103f36ef0dc" providerId="LiveId" clId="{1F512C73-164D-432C-B7E0-0E21BBFA1439}" dt="2023-04-13T18:34:15.391" v="942" actId="948"/>
          <ac:spMkLst>
            <pc:docMk/>
            <pc:sldMk cId="416395896" sldId="483"/>
            <ac:spMk id="34" creationId="{7F3A2CF6-4E18-0FAE-43E6-67F157DAE4B9}"/>
          </ac:spMkLst>
        </pc:spChg>
        <pc:spChg chg="mod">
          <ac:chgData name="Hassan Moddather" userId="84cd2103f36ef0dc" providerId="LiveId" clId="{1F512C73-164D-432C-B7E0-0E21BBFA1439}" dt="2023-04-13T18:34:15.391" v="942" actId="948"/>
          <ac:spMkLst>
            <pc:docMk/>
            <pc:sldMk cId="416395896" sldId="483"/>
            <ac:spMk id="35" creationId="{D7827E3A-5B09-4F74-5586-68BF9D373D21}"/>
          </ac:spMkLst>
        </pc:spChg>
        <pc:spChg chg="mod">
          <ac:chgData name="Hassan Moddather" userId="84cd2103f36ef0dc" providerId="LiveId" clId="{1F512C73-164D-432C-B7E0-0E21BBFA1439}" dt="2023-04-13T18:34:15.391" v="942" actId="948"/>
          <ac:spMkLst>
            <pc:docMk/>
            <pc:sldMk cId="416395896" sldId="483"/>
            <ac:spMk id="36" creationId="{1DF3FDD0-35A8-E65A-595D-7D50D9A6EC49}"/>
          </ac:spMkLst>
        </pc:spChg>
        <pc:spChg chg="mod">
          <ac:chgData name="Hassan Moddather" userId="84cd2103f36ef0dc" providerId="LiveId" clId="{1F512C73-164D-432C-B7E0-0E21BBFA1439}" dt="2023-04-13T18:34:15.391" v="942" actId="948"/>
          <ac:spMkLst>
            <pc:docMk/>
            <pc:sldMk cId="416395896" sldId="483"/>
            <ac:spMk id="37" creationId="{40A8FD0C-5F41-9B9D-E3D0-AACBBA1379F7}"/>
          </ac:spMkLst>
        </pc:spChg>
        <pc:spChg chg="mod">
          <ac:chgData name="Hassan Moddather" userId="84cd2103f36ef0dc" providerId="LiveId" clId="{1F512C73-164D-432C-B7E0-0E21BBFA1439}" dt="2023-04-13T18:34:15.391" v="942" actId="948"/>
          <ac:spMkLst>
            <pc:docMk/>
            <pc:sldMk cId="416395896" sldId="483"/>
            <ac:spMk id="38" creationId="{59A3A2A4-A69D-FEC3-06BE-280493EF6FE5}"/>
          </ac:spMkLst>
        </pc:spChg>
        <pc:spChg chg="mod">
          <ac:chgData name="Hassan Moddather" userId="84cd2103f36ef0dc" providerId="LiveId" clId="{1F512C73-164D-432C-B7E0-0E21BBFA1439}" dt="2023-04-13T18:34:15.391" v="942" actId="948"/>
          <ac:spMkLst>
            <pc:docMk/>
            <pc:sldMk cId="416395896" sldId="483"/>
            <ac:spMk id="39" creationId="{97626532-B148-B435-E0BD-49C337EB3CB7}"/>
          </ac:spMkLst>
        </pc:spChg>
        <pc:spChg chg="mod">
          <ac:chgData name="Hassan Moddather" userId="84cd2103f36ef0dc" providerId="LiveId" clId="{1F512C73-164D-432C-B7E0-0E21BBFA1439}" dt="2023-04-13T18:34:15.391" v="942" actId="948"/>
          <ac:spMkLst>
            <pc:docMk/>
            <pc:sldMk cId="416395896" sldId="483"/>
            <ac:spMk id="40" creationId="{0A4EC2E5-568C-A3F1-3545-45488F645A1C}"/>
          </ac:spMkLst>
        </pc:spChg>
        <pc:spChg chg="mod">
          <ac:chgData name="Hassan Moddather" userId="84cd2103f36ef0dc" providerId="LiveId" clId="{1F512C73-164D-432C-B7E0-0E21BBFA1439}" dt="2023-04-13T18:34:15.391" v="942" actId="948"/>
          <ac:spMkLst>
            <pc:docMk/>
            <pc:sldMk cId="416395896" sldId="483"/>
            <ac:spMk id="41" creationId="{5200CE7E-342A-98F8-7793-B25903CD3FAE}"/>
          </ac:spMkLst>
        </pc:spChg>
        <pc:spChg chg="mod">
          <ac:chgData name="Hassan Moddather" userId="84cd2103f36ef0dc" providerId="LiveId" clId="{1F512C73-164D-432C-B7E0-0E21BBFA1439}" dt="2023-04-13T18:34:15.391" v="942" actId="948"/>
          <ac:spMkLst>
            <pc:docMk/>
            <pc:sldMk cId="416395896" sldId="483"/>
            <ac:spMk id="42" creationId="{E72E741E-5850-1839-9669-963CE92F1B9C}"/>
          </ac:spMkLst>
        </pc:spChg>
        <pc:spChg chg="mod">
          <ac:chgData name="Hassan Moddather" userId="84cd2103f36ef0dc" providerId="LiveId" clId="{1F512C73-164D-432C-B7E0-0E21BBFA1439}" dt="2023-04-13T18:34:36.759" v="948"/>
          <ac:spMkLst>
            <pc:docMk/>
            <pc:sldMk cId="416395896" sldId="483"/>
            <ac:spMk id="43" creationId="{53B26F63-62C0-DF90-2F08-5D456FEB7424}"/>
          </ac:spMkLst>
        </pc:spChg>
        <pc:spChg chg="mod">
          <ac:chgData name="Hassan Moddather" userId="84cd2103f36ef0dc" providerId="LiveId" clId="{1F512C73-164D-432C-B7E0-0E21BBFA1439}" dt="2023-04-13T18:34:36.759" v="948"/>
          <ac:spMkLst>
            <pc:docMk/>
            <pc:sldMk cId="416395896" sldId="483"/>
            <ac:spMk id="44" creationId="{5F4665CB-5AF5-D846-DF4E-60FF8781B8F6}"/>
          </ac:spMkLst>
        </pc:spChg>
        <pc:spChg chg="mod">
          <ac:chgData name="Hassan Moddather" userId="84cd2103f36ef0dc" providerId="LiveId" clId="{1F512C73-164D-432C-B7E0-0E21BBFA1439}" dt="2023-04-13T18:35:01.297" v="952"/>
          <ac:spMkLst>
            <pc:docMk/>
            <pc:sldMk cId="416395896" sldId="483"/>
            <ac:spMk id="46" creationId="{BB2D275A-EE08-BDB9-A1D5-0C30F4FC57C6}"/>
          </ac:spMkLst>
        </pc:spChg>
        <pc:spChg chg="mod">
          <ac:chgData name="Hassan Moddather" userId="84cd2103f36ef0dc" providerId="LiveId" clId="{1F512C73-164D-432C-B7E0-0E21BBFA1439}" dt="2023-04-13T18:35:01.297" v="952"/>
          <ac:spMkLst>
            <pc:docMk/>
            <pc:sldMk cId="416395896" sldId="483"/>
            <ac:spMk id="47" creationId="{01A52F7F-EF2C-F1D4-D13B-7A4E3437E6C9}"/>
          </ac:spMkLst>
        </pc:spChg>
        <pc:spChg chg="mod">
          <ac:chgData name="Hassan Moddather" userId="84cd2103f36ef0dc" providerId="LiveId" clId="{1F512C73-164D-432C-B7E0-0E21BBFA1439}" dt="2023-04-13T18:35:01.297" v="952"/>
          <ac:spMkLst>
            <pc:docMk/>
            <pc:sldMk cId="416395896" sldId="483"/>
            <ac:spMk id="48" creationId="{A96242F3-61CA-A7E8-830E-03E77CFF72EA}"/>
          </ac:spMkLst>
        </pc:spChg>
        <pc:spChg chg="mod">
          <ac:chgData name="Hassan Moddather" userId="84cd2103f36ef0dc" providerId="LiveId" clId="{1F512C73-164D-432C-B7E0-0E21BBFA1439}" dt="2023-04-13T18:35:01.297" v="952"/>
          <ac:spMkLst>
            <pc:docMk/>
            <pc:sldMk cId="416395896" sldId="483"/>
            <ac:spMk id="49" creationId="{A73B0286-212E-5FF4-417E-A273DAADB710}"/>
          </ac:spMkLst>
        </pc:spChg>
        <pc:spChg chg="mod">
          <ac:chgData name="Hassan Moddather" userId="84cd2103f36ef0dc" providerId="LiveId" clId="{1F512C73-164D-432C-B7E0-0E21BBFA1439}" dt="2023-04-13T18:34:15.391" v="942" actId="948"/>
          <ac:spMkLst>
            <pc:docMk/>
            <pc:sldMk cId="416395896" sldId="483"/>
            <ac:spMk id="52" creationId="{7751607C-DCB8-F9FA-B426-32D409627C8A}"/>
          </ac:spMkLst>
        </pc:spChg>
        <pc:spChg chg="mod">
          <ac:chgData name="Hassan Moddather" userId="84cd2103f36ef0dc" providerId="LiveId" clId="{1F512C73-164D-432C-B7E0-0E21BBFA1439}" dt="2023-04-13T18:34:15.391" v="942" actId="948"/>
          <ac:spMkLst>
            <pc:docMk/>
            <pc:sldMk cId="416395896" sldId="483"/>
            <ac:spMk id="53" creationId="{C124FFDD-526D-9FAF-AD04-01886E54C3DD}"/>
          </ac:spMkLst>
        </pc:spChg>
        <pc:spChg chg="mod">
          <ac:chgData name="Hassan Moddather" userId="84cd2103f36ef0dc" providerId="LiveId" clId="{1F512C73-164D-432C-B7E0-0E21BBFA1439}" dt="2023-04-13T18:34:15.391" v="942" actId="948"/>
          <ac:spMkLst>
            <pc:docMk/>
            <pc:sldMk cId="416395896" sldId="483"/>
            <ac:spMk id="54" creationId="{82964011-EC2B-6457-AD81-1748B388E3ED}"/>
          </ac:spMkLst>
        </pc:spChg>
        <pc:spChg chg="mod">
          <ac:chgData name="Hassan Moddather" userId="84cd2103f36ef0dc" providerId="LiveId" clId="{1F512C73-164D-432C-B7E0-0E21BBFA1439}" dt="2023-04-13T18:34:15.391" v="942" actId="948"/>
          <ac:spMkLst>
            <pc:docMk/>
            <pc:sldMk cId="416395896" sldId="483"/>
            <ac:spMk id="56" creationId="{3AE16110-96F4-9240-943A-7F497E7A51BE}"/>
          </ac:spMkLst>
        </pc:spChg>
        <pc:spChg chg="mod">
          <ac:chgData name="Hassan Moddather" userId="84cd2103f36ef0dc" providerId="LiveId" clId="{1F512C73-164D-432C-B7E0-0E21BBFA1439}" dt="2023-04-13T18:34:15.391" v="942" actId="948"/>
          <ac:spMkLst>
            <pc:docMk/>
            <pc:sldMk cId="416395896" sldId="483"/>
            <ac:spMk id="57" creationId="{2073D84A-FD3C-274D-EFB0-025D341222E6}"/>
          </ac:spMkLst>
        </pc:spChg>
        <pc:spChg chg="mod">
          <ac:chgData name="Hassan Moddather" userId="84cd2103f36ef0dc" providerId="LiveId" clId="{1F512C73-164D-432C-B7E0-0E21BBFA1439}" dt="2023-04-13T18:34:15.391" v="942" actId="948"/>
          <ac:spMkLst>
            <pc:docMk/>
            <pc:sldMk cId="416395896" sldId="483"/>
            <ac:spMk id="58" creationId="{C8E0DF07-F532-C3C8-9D73-BD8AB619C101}"/>
          </ac:spMkLst>
        </pc:spChg>
        <pc:spChg chg="mod">
          <ac:chgData name="Hassan Moddather" userId="84cd2103f36ef0dc" providerId="LiveId" clId="{1F512C73-164D-432C-B7E0-0E21BBFA1439}" dt="2023-04-13T18:34:15.391" v="942" actId="948"/>
          <ac:spMkLst>
            <pc:docMk/>
            <pc:sldMk cId="416395896" sldId="483"/>
            <ac:spMk id="60" creationId="{6F94C81A-C286-E724-B9C1-167949001D72}"/>
          </ac:spMkLst>
        </pc:spChg>
        <pc:spChg chg="mod">
          <ac:chgData name="Hassan Moddather" userId="84cd2103f36ef0dc" providerId="LiveId" clId="{1F512C73-164D-432C-B7E0-0E21BBFA1439}" dt="2023-04-13T18:34:15.391" v="942" actId="948"/>
          <ac:spMkLst>
            <pc:docMk/>
            <pc:sldMk cId="416395896" sldId="483"/>
            <ac:spMk id="61" creationId="{64932324-3455-AA52-225B-BD3A9539C9DB}"/>
          </ac:spMkLst>
        </pc:spChg>
        <pc:spChg chg="mod">
          <ac:chgData name="Hassan Moddather" userId="84cd2103f36ef0dc" providerId="LiveId" clId="{1F512C73-164D-432C-B7E0-0E21BBFA1439}" dt="2023-04-13T18:34:15.391" v="942" actId="948"/>
          <ac:spMkLst>
            <pc:docMk/>
            <pc:sldMk cId="416395896" sldId="483"/>
            <ac:spMk id="62" creationId="{5246279A-E60B-C8F2-454E-46C5AEEAF3F9}"/>
          </ac:spMkLst>
        </pc:spChg>
        <pc:spChg chg="mod">
          <ac:chgData name="Hassan Moddather" userId="84cd2103f36ef0dc" providerId="LiveId" clId="{1F512C73-164D-432C-B7E0-0E21BBFA1439}" dt="2023-04-13T18:34:15.391" v="942" actId="948"/>
          <ac:spMkLst>
            <pc:docMk/>
            <pc:sldMk cId="416395896" sldId="483"/>
            <ac:spMk id="63" creationId="{FF5B41B3-6A9F-5D47-0368-50E2141C4F1F}"/>
          </ac:spMkLst>
        </pc:spChg>
        <pc:spChg chg="mod">
          <ac:chgData name="Hassan Moddather" userId="84cd2103f36ef0dc" providerId="LiveId" clId="{1F512C73-164D-432C-B7E0-0E21BBFA1439}" dt="2023-04-13T18:35:42.074" v="968" actId="571"/>
          <ac:spMkLst>
            <pc:docMk/>
            <pc:sldMk cId="416395896" sldId="483"/>
            <ac:spMk id="64" creationId="{CB88882C-3DBA-FA8C-AE3A-7BBEB25E95A5}"/>
          </ac:spMkLst>
        </pc:spChg>
        <pc:spChg chg="mod">
          <ac:chgData name="Hassan Moddather" userId="84cd2103f36ef0dc" providerId="LiveId" clId="{1F512C73-164D-432C-B7E0-0E21BBFA1439}" dt="2023-04-13T18:35:42.074" v="968" actId="571"/>
          <ac:spMkLst>
            <pc:docMk/>
            <pc:sldMk cId="416395896" sldId="483"/>
            <ac:spMk id="65" creationId="{F69ECEAD-7297-5459-5D8A-F696782ED206}"/>
          </ac:spMkLst>
        </pc:spChg>
        <pc:spChg chg="mod">
          <ac:chgData name="Hassan Moddather" userId="84cd2103f36ef0dc" providerId="LiveId" clId="{1F512C73-164D-432C-B7E0-0E21BBFA1439}" dt="2023-04-13T18:35:42.074" v="968" actId="571"/>
          <ac:spMkLst>
            <pc:docMk/>
            <pc:sldMk cId="416395896" sldId="483"/>
            <ac:spMk id="66" creationId="{B5193050-D55C-7E7D-F8D9-B9025E478E15}"/>
          </ac:spMkLst>
        </pc:spChg>
        <pc:spChg chg="mod">
          <ac:chgData name="Hassan Moddather" userId="84cd2103f36ef0dc" providerId="LiveId" clId="{1F512C73-164D-432C-B7E0-0E21BBFA1439}" dt="2023-04-13T18:35:42.074" v="968" actId="571"/>
          <ac:spMkLst>
            <pc:docMk/>
            <pc:sldMk cId="416395896" sldId="483"/>
            <ac:spMk id="67" creationId="{3825DC64-4113-75FC-1C32-C700A3DA5076}"/>
          </ac:spMkLst>
        </pc:spChg>
        <pc:spChg chg="mod">
          <ac:chgData name="Hassan Moddather" userId="84cd2103f36ef0dc" providerId="LiveId" clId="{1F512C73-164D-432C-B7E0-0E21BBFA1439}" dt="2023-04-13T18:35:42.074" v="968" actId="571"/>
          <ac:spMkLst>
            <pc:docMk/>
            <pc:sldMk cId="416395896" sldId="483"/>
            <ac:spMk id="68" creationId="{91E06FC6-01E8-FFB0-CF77-41902C463F91}"/>
          </ac:spMkLst>
        </pc:spChg>
        <pc:spChg chg="mod">
          <ac:chgData name="Hassan Moddather" userId="84cd2103f36ef0dc" providerId="LiveId" clId="{1F512C73-164D-432C-B7E0-0E21BBFA1439}" dt="2023-04-13T18:35:42.074" v="968" actId="571"/>
          <ac:spMkLst>
            <pc:docMk/>
            <pc:sldMk cId="416395896" sldId="483"/>
            <ac:spMk id="69" creationId="{071895E2-C4C2-1686-C839-D34E617028D9}"/>
          </ac:spMkLst>
        </pc:spChg>
        <pc:spChg chg="mod">
          <ac:chgData name="Hassan Moddather" userId="84cd2103f36ef0dc" providerId="LiveId" clId="{1F512C73-164D-432C-B7E0-0E21BBFA1439}" dt="2023-04-13T18:35:42.074" v="968" actId="571"/>
          <ac:spMkLst>
            <pc:docMk/>
            <pc:sldMk cId="416395896" sldId="483"/>
            <ac:spMk id="70" creationId="{BC50FE1C-39A1-7C35-3BBF-DB54F382B877}"/>
          </ac:spMkLst>
        </pc:spChg>
        <pc:spChg chg="mod">
          <ac:chgData name="Hassan Moddather" userId="84cd2103f36ef0dc" providerId="LiveId" clId="{1F512C73-164D-432C-B7E0-0E21BBFA1439}" dt="2023-04-13T18:35:42.074" v="968" actId="571"/>
          <ac:spMkLst>
            <pc:docMk/>
            <pc:sldMk cId="416395896" sldId="483"/>
            <ac:spMk id="71" creationId="{361FDA86-5CD5-309C-818B-20196A9EBD8D}"/>
          </ac:spMkLst>
        </pc:spChg>
        <pc:spChg chg="mod">
          <ac:chgData name="Hassan Moddather" userId="84cd2103f36ef0dc" providerId="LiveId" clId="{1F512C73-164D-432C-B7E0-0E21BBFA1439}" dt="2023-04-13T18:35:42.074" v="968" actId="571"/>
          <ac:spMkLst>
            <pc:docMk/>
            <pc:sldMk cId="416395896" sldId="483"/>
            <ac:spMk id="72" creationId="{A022DDC2-4C30-9B76-6DA7-9F6D8877F740}"/>
          </ac:spMkLst>
        </pc:spChg>
        <pc:spChg chg="mod">
          <ac:chgData name="Hassan Moddather" userId="84cd2103f36ef0dc" providerId="LiveId" clId="{1F512C73-164D-432C-B7E0-0E21BBFA1439}" dt="2023-04-13T18:35:42.074" v="968" actId="571"/>
          <ac:spMkLst>
            <pc:docMk/>
            <pc:sldMk cId="416395896" sldId="483"/>
            <ac:spMk id="73" creationId="{3B48A8C5-C3A4-4239-F729-575B9605A3E2}"/>
          </ac:spMkLst>
        </pc:spChg>
        <pc:spChg chg="mod">
          <ac:chgData name="Hassan Moddather" userId="84cd2103f36ef0dc" providerId="LiveId" clId="{1F512C73-164D-432C-B7E0-0E21BBFA1439}" dt="2023-04-13T18:35:42.074" v="968" actId="571"/>
          <ac:spMkLst>
            <pc:docMk/>
            <pc:sldMk cId="416395896" sldId="483"/>
            <ac:spMk id="74" creationId="{64758CB2-189F-C034-F617-5F771A6E8811}"/>
          </ac:spMkLst>
        </pc:spChg>
        <pc:spChg chg="add mod">
          <ac:chgData name="Hassan Moddather" userId="84cd2103f36ef0dc" providerId="LiveId" clId="{1F512C73-164D-432C-B7E0-0E21BBFA1439}" dt="2023-04-13T18:35:42.074" v="968" actId="571"/>
          <ac:spMkLst>
            <pc:docMk/>
            <pc:sldMk cId="416395896" sldId="483"/>
            <ac:spMk id="75" creationId="{5136A174-F61D-FF87-7037-91A9B37B5F2A}"/>
          </ac:spMkLst>
        </pc:spChg>
        <pc:spChg chg="add mod">
          <ac:chgData name="Hassan Moddather" userId="84cd2103f36ef0dc" providerId="LiveId" clId="{1F512C73-164D-432C-B7E0-0E21BBFA1439}" dt="2023-04-13T18:35:42.074" v="968" actId="571"/>
          <ac:spMkLst>
            <pc:docMk/>
            <pc:sldMk cId="416395896" sldId="483"/>
            <ac:spMk id="76" creationId="{9A104909-FD3F-2B5A-BFE7-5A0975AFA59E}"/>
          </ac:spMkLst>
        </pc:spChg>
        <pc:spChg chg="mod">
          <ac:chgData name="Hassan Moddather" userId="84cd2103f36ef0dc" providerId="LiveId" clId="{1F512C73-164D-432C-B7E0-0E21BBFA1439}" dt="2023-04-13T18:35:42.074" v="968" actId="571"/>
          <ac:spMkLst>
            <pc:docMk/>
            <pc:sldMk cId="416395896" sldId="483"/>
            <ac:spMk id="78" creationId="{64099EF9-B333-FD5D-31F1-F8E008F0BD95}"/>
          </ac:spMkLst>
        </pc:spChg>
        <pc:spChg chg="mod">
          <ac:chgData name="Hassan Moddather" userId="84cd2103f36ef0dc" providerId="LiveId" clId="{1F512C73-164D-432C-B7E0-0E21BBFA1439}" dt="2023-04-13T18:35:42.074" v="968" actId="571"/>
          <ac:spMkLst>
            <pc:docMk/>
            <pc:sldMk cId="416395896" sldId="483"/>
            <ac:spMk id="79" creationId="{4EAA21E9-CF42-5065-4429-D7498055BD6D}"/>
          </ac:spMkLst>
        </pc:spChg>
        <pc:spChg chg="mod">
          <ac:chgData name="Hassan Moddather" userId="84cd2103f36ef0dc" providerId="LiveId" clId="{1F512C73-164D-432C-B7E0-0E21BBFA1439}" dt="2023-04-13T18:35:42.074" v="968" actId="571"/>
          <ac:spMkLst>
            <pc:docMk/>
            <pc:sldMk cId="416395896" sldId="483"/>
            <ac:spMk id="80" creationId="{54D6A508-FA2F-DCC3-0F9F-E05E4051405F}"/>
          </ac:spMkLst>
        </pc:spChg>
        <pc:spChg chg="mod">
          <ac:chgData name="Hassan Moddather" userId="84cd2103f36ef0dc" providerId="LiveId" clId="{1F512C73-164D-432C-B7E0-0E21BBFA1439}" dt="2023-04-13T18:35:42.074" v="968" actId="571"/>
          <ac:spMkLst>
            <pc:docMk/>
            <pc:sldMk cId="416395896" sldId="483"/>
            <ac:spMk id="81" creationId="{58C07AA7-CA98-98E4-628D-D369E868AA79}"/>
          </ac:spMkLst>
        </pc:spChg>
        <pc:spChg chg="mod">
          <ac:chgData name="Hassan Moddather" userId="84cd2103f36ef0dc" providerId="LiveId" clId="{1F512C73-164D-432C-B7E0-0E21BBFA1439}" dt="2023-04-13T18:35:42.074" v="968" actId="571"/>
          <ac:spMkLst>
            <pc:docMk/>
            <pc:sldMk cId="416395896" sldId="483"/>
            <ac:spMk id="82" creationId="{7869577E-6C2F-9F30-D6B9-DAF0A511C251}"/>
          </ac:spMkLst>
        </pc:spChg>
        <pc:spChg chg="mod">
          <ac:chgData name="Hassan Moddather" userId="84cd2103f36ef0dc" providerId="LiveId" clId="{1F512C73-164D-432C-B7E0-0E21BBFA1439}" dt="2023-04-13T18:35:42.074" v="968" actId="571"/>
          <ac:spMkLst>
            <pc:docMk/>
            <pc:sldMk cId="416395896" sldId="483"/>
            <ac:spMk id="84" creationId="{BC4CC3DA-29AF-6167-0CC1-CBA216F825B8}"/>
          </ac:spMkLst>
        </pc:spChg>
        <pc:spChg chg="mod">
          <ac:chgData name="Hassan Moddather" userId="84cd2103f36ef0dc" providerId="LiveId" clId="{1F512C73-164D-432C-B7E0-0E21BBFA1439}" dt="2023-04-13T18:35:42.074" v="968" actId="571"/>
          <ac:spMkLst>
            <pc:docMk/>
            <pc:sldMk cId="416395896" sldId="483"/>
            <ac:spMk id="85" creationId="{57874D7B-938A-6DCD-2932-70B773C6D893}"/>
          </ac:spMkLst>
        </pc:spChg>
        <pc:spChg chg="mod">
          <ac:chgData name="Hassan Moddather" userId="84cd2103f36ef0dc" providerId="LiveId" clId="{1F512C73-164D-432C-B7E0-0E21BBFA1439}" dt="2023-04-13T18:35:42.074" v="968" actId="571"/>
          <ac:spMkLst>
            <pc:docMk/>
            <pc:sldMk cId="416395896" sldId="483"/>
            <ac:spMk id="86" creationId="{CC792DFC-576B-BBA7-32DB-1BACCB3FE3F8}"/>
          </ac:spMkLst>
        </pc:spChg>
        <pc:spChg chg="mod">
          <ac:chgData name="Hassan Moddather" userId="84cd2103f36ef0dc" providerId="LiveId" clId="{1F512C73-164D-432C-B7E0-0E21BBFA1439}" dt="2023-04-13T18:35:42.074" v="968" actId="571"/>
          <ac:spMkLst>
            <pc:docMk/>
            <pc:sldMk cId="416395896" sldId="483"/>
            <ac:spMk id="87" creationId="{B919EAA0-5AD7-89BC-029C-765D0DD10ADB}"/>
          </ac:spMkLst>
        </pc:spChg>
        <pc:spChg chg="mod">
          <ac:chgData name="Hassan Moddather" userId="84cd2103f36ef0dc" providerId="LiveId" clId="{1F512C73-164D-432C-B7E0-0E21BBFA1439}" dt="2023-04-13T18:37:33.206" v="996"/>
          <ac:spMkLst>
            <pc:docMk/>
            <pc:sldMk cId="416395896" sldId="483"/>
            <ac:spMk id="89" creationId="{B08342FB-67BC-CDB9-5058-71E5C4BC718A}"/>
          </ac:spMkLst>
        </pc:spChg>
        <pc:spChg chg="mod">
          <ac:chgData name="Hassan Moddather" userId="84cd2103f36ef0dc" providerId="LiveId" clId="{1F512C73-164D-432C-B7E0-0E21BBFA1439}" dt="2023-04-13T18:37:33.206" v="996"/>
          <ac:spMkLst>
            <pc:docMk/>
            <pc:sldMk cId="416395896" sldId="483"/>
            <ac:spMk id="90" creationId="{4CF2E698-9598-4DB1-A5AB-9153D0397A5F}"/>
          </ac:spMkLst>
        </pc:spChg>
        <pc:spChg chg="mod">
          <ac:chgData name="Hassan Moddather" userId="84cd2103f36ef0dc" providerId="LiveId" clId="{1F512C73-164D-432C-B7E0-0E21BBFA1439}" dt="2023-04-13T18:37:33.206" v="996"/>
          <ac:spMkLst>
            <pc:docMk/>
            <pc:sldMk cId="416395896" sldId="483"/>
            <ac:spMk id="91" creationId="{E5668172-D9C9-90B0-180B-0B654E4FEA37}"/>
          </ac:spMkLst>
        </pc:spChg>
        <pc:spChg chg="mod">
          <ac:chgData name="Hassan Moddather" userId="84cd2103f36ef0dc" providerId="LiveId" clId="{1F512C73-164D-432C-B7E0-0E21BBFA1439}" dt="2023-04-13T18:37:33.206" v="996"/>
          <ac:spMkLst>
            <pc:docMk/>
            <pc:sldMk cId="416395896" sldId="483"/>
            <ac:spMk id="92" creationId="{DEFF21D2-3963-D8F6-13F2-135456CB9DA7}"/>
          </ac:spMkLst>
        </pc:spChg>
        <pc:spChg chg="mod">
          <ac:chgData name="Hassan Moddather" userId="84cd2103f36ef0dc" providerId="LiveId" clId="{1F512C73-164D-432C-B7E0-0E21BBFA1439}" dt="2023-04-13T18:37:33.206" v="996"/>
          <ac:spMkLst>
            <pc:docMk/>
            <pc:sldMk cId="416395896" sldId="483"/>
            <ac:spMk id="93" creationId="{6201AC59-7AAD-F40D-9723-AC1BF329863C}"/>
          </ac:spMkLst>
        </pc:spChg>
        <pc:spChg chg="mod">
          <ac:chgData name="Hassan Moddather" userId="84cd2103f36ef0dc" providerId="LiveId" clId="{1F512C73-164D-432C-B7E0-0E21BBFA1439}" dt="2023-04-13T18:37:33.206" v="996"/>
          <ac:spMkLst>
            <pc:docMk/>
            <pc:sldMk cId="416395896" sldId="483"/>
            <ac:spMk id="94" creationId="{FC468E41-0127-1FCF-22B0-A775403A75D2}"/>
          </ac:spMkLst>
        </pc:spChg>
        <pc:spChg chg="mod">
          <ac:chgData name="Hassan Moddather" userId="84cd2103f36ef0dc" providerId="LiveId" clId="{1F512C73-164D-432C-B7E0-0E21BBFA1439}" dt="2023-04-13T18:37:33.206" v="996"/>
          <ac:spMkLst>
            <pc:docMk/>
            <pc:sldMk cId="416395896" sldId="483"/>
            <ac:spMk id="95" creationId="{2848B3A2-5FA0-3414-D8AA-CCD38FD6D2C9}"/>
          </ac:spMkLst>
        </pc:spChg>
        <pc:spChg chg="mod">
          <ac:chgData name="Hassan Moddather" userId="84cd2103f36ef0dc" providerId="LiveId" clId="{1F512C73-164D-432C-B7E0-0E21BBFA1439}" dt="2023-04-13T18:37:33.206" v="996"/>
          <ac:spMkLst>
            <pc:docMk/>
            <pc:sldMk cId="416395896" sldId="483"/>
            <ac:spMk id="96" creationId="{13A33531-26FA-FDB0-1925-18B72226A8BD}"/>
          </ac:spMkLst>
        </pc:spChg>
        <pc:spChg chg="mod">
          <ac:chgData name="Hassan Moddather" userId="84cd2103f36ef0dc" providerId="LiveId" clId="{1F512C73-164D-432C-B7E0-0E21BBFA1439}" dt="2023-04-13T18:37:33.206" v="996"/>
          <ac:spMkLst>
            <pc:docMk/>
            <pc:sldMk cId="416395896" sldId="483"/>
            <ac:spMk id="97" creationId="{EA1BDC50-A320-3BF0-C0C3-990705BA3511}"/>
          </ac:spMkLst>
        </pc:spChg>
        <pc:spChg chg="mod">
          <ac:chgData name="Hassan Moddather" userId="84cd2103f36ef0dc" providerId="LiveId" clId="{1F512C73-164D-432C-B7E0-0E21BBFA1439}" dt="2023-04-13T18:37:33.206" v="996"/>
          <ac:spMkLst>
            <pc:docMk/>
            <pc:sldMk cId="416395896" sldId="483"/>
            <ac:spMk id="98" creationId="{BB83F231-2F07-956A-5E18-5E3578F8673D}"/>
          </ac:spMkLst>
        </pc:spChg>
        <pc:spChg chg="mod">
          <ac:chgData name="Hassan Moddather" userId="84cd2103f36ef0dc" providerId="LiveId" clId="{1F512C73-164D-432C-B7E0-0E21BBFA1439}" dt="2023-04-13T18:37:33.206" v="996"/>
          <ac:spMkLst>
            <pc:docMk/>
            <pc:sldMk cId="416395896" sldId="483"/>
            <ac:spMk id="99" creationId="{85F53BE7-7352-E1CD-CDFA-FF66BBB0AAE1}"/>
          </ac:spMkLst>
        </pc:spChg>
        <pc:spChg chg="mod">
          <ac:chgData name="Hassan Moddather" userId="84cd2103f36ef0dc" providerId="LiveId" clId="{1F512C73-164D-432C-B7E0-0E21BBFA1439}" dt="2023-04-13T18:37:33.206" v="996"/>
          <ac:spMkLst>
            <pc:docMk/>
            <pc:sldMk cId="416395896" sldId="483"/>
            <ac:spMk id="100" creationId="{B90AF06C-27FB-FD10-12F2-6D86B3457A0C}"/>
          </ac:spMkLst>
        </pc:spChg>
        <pc:spChg chg="mod">
          <ac:chgData name="Hassan Moddather" userId="84cd2103f36ef0dc" providerId="LiveId" clId="{1F512C73-164D-432C-B7E0-0E21BBFA1439}" dt="2023-04-13T18:37:33.206" v="996"/>
          <ac:spMkLst>
            <pc:docMk/>
            <pc:sldMk cId="416395896" sldId="483"/>
            <ac:spMk id="101" creationId="{12C8E4E6-F837-7206-E731-362375BB1392}"/>
          </ac:spMkLst>
        </pc:spChg>
        <pc:spChg chg="mod">
          <ac:chgData name="Hassan Moddather" userId="84cd2103f36ef0dc" providerId="LiveId" clId="{1F512C73-164D-432C-B7E0-0E21BBFA1439}" dt="2023-04-13T18:37:33.206" v="996"/>
          <ac:spMkLst>
            <pc:docMk/>
            <pc:sldMk cId="416395896" sldId="483"/>
            <ac:spMk id="102" creationId="{87C685B0-FCCB-118C-7747-5DB102FEC10B}"/>
          </ac:spMkLst>
        </pc:spChg>
        <pc:spChg chg="mod">
          <ac:chgData name="Hassan Moddather" userId="84cd2103f36ef0dc" providerId="LiveId" clId="{1F512C73-164D-432C-B7E0-0E21BBFA1439}" dt="2023-04-13T18:37:33.206" v="996"/>
          <ac:spMkLst>
            <pc:docMk/>
            <pc:sldMk cId="416395896" sldId="483"/>
            <ac:spMk id="103" creationId="{004D6CA5-DDD3-42FA-452E-BA915E6F3F83}"/>
          </ac:spMkLst>
        </pc:spChg>
        <pc:spChg chg="mod">
          <ac:chgData name="Hassan Moddather" userId="84cd2103f36ef0dc" providerId="LiveId" clId="{1F512C73-164D-432C-B7E0-0E21BBFA1439}" dt="2023-04-13T18:37:33.206" v="996"/>
          <ac:spMkLst>
            <pc:docMk/>
            <pc:sldMk cId="416395896" sldId="483"/>
            <ac:spMk id="105" creationId="{87A758B6-C77A-96C4-BECD-7D4642B92777}"/>
          </ac:spMkLst>
        </pc:spChg>
        <pc:spChg chg="del">
          <ac:chgData name="Hassan Moddather" userId="84cd2103f36ef0dc" providerId="LiveId" clId="{1F512C73-164D-432C-B7E0-0E21BBFA1439}" dt="2023-04-13T18:29:43.301" v="811" actId="478"/>
          <ac:spMkLst>
            <pc:docMk/>
            <pc:sldMk cId="416395896" sldId="483"/>
            <ac:spMk id="106" creationId="{8972F0E4-ED1F-2EE4-ECF1-761CDFDF992C}"/>
          </ac:spMkLst>
        </pc:spChg>
        <pc:spChg chg="del">
          <ac:chgData name="Hassan Moddather" userId="84cd2103f36ef0dc" providerId="LiveId" clId="{1F512C73-164D-432C-B7E0-0E21BBFA1439}" dt="2023-04-13T18:29:43.301" v="811" actId="478"/>
          <ac:spMkLst>
            <pc:docMk/>
            <pc:sldMk cId="416395896" sldId="483"/>
            <ac:spMk id="107" creationId="{1E29D559-9266-693D-0C42-2043E555CE4F}"/>
          </ac:spMkLst>
        </pc:spChg>
        <pc:spChg chg="del">
          <ac:chgData name="Hassan Moddather" userId="84cd2103f36ef0dc" providerId="LiveId" clId="{1F512C73-164D-432C-B7E0-0E21BBFA1439}" dt="2023-04-13T18:29:43.781" v="812" actId="478"/>
          <ac:spMkLst>
            <pc:docMk/>
            <pc:sldMk cId="416395896" sldId="483"/>
            <ac:spMk id="108" creationId="{A333CB54-C9B5-42E0-8AB1-2609E83C3D0F}"/>
          </ac:spMkLst>
        </pc:spChg>
        <pc:spChg chg="mod">
          <ac:chgData name="Hassan Moddather" userId="84cd2103f36ef0dc" providerId="LiveId" clId="{1F512C73-164D-432C-B7E0-0E21BBFA1439}" dt="2023-04-13T18:37:33.206" v="996"/>
          <ac:spMkLst>
            <pc:docMk/>
            <pc:sldMk cId="416395896" sldId="483"/>
            <ac:spMk id="125" creationId="{6858E7CD-F9BE-758B-E63E-3020BF4312CB}"/>
          </ac:spMkLst>
        </pc:spChg>
        <pc:spChg chg="mod">
          <ac:chgData name="Hassan Moddather" userId="84cd2103f36ef0dc" providerId="LiveId" clId="{1F512C73-164D-432C-B7E0-0E21BBFA1439}" dt="2023-04-13T18:37:33.206" v="996"/>
          <ac:spMkLst>
            <pc:docMk/>
            <pc:sldMk cId="416395896" sldId="483"/>
            <ac:spMk id="126" creationId="{F1D68698-27F5-1D3B-A444-5555950DAD02}"/>
          </ac:spMkLst>
        </pc:spChg>
        <pc:spChg chg="mod">
          <ac:chgData name="Hassan Moddather" userId="84cd2103f36ef0dc" providerId="LiveId" clId="{1F512C73-164D-432C-B7E0-0E21BBFA1439}" dt="2023-04-13T18:37:33.206" v="996"/>
          <ac:spMkLst>
            <pc:docMk/>
            <pc:sldMk cId="416395896" sldId="483"/>
            <ac:spMk id="127" creationId="{24B18804-FC46-8DCF-A18D-96077AB54568}"/>
          </ac:spMkLst>
        </pc:spChg>
        <pc:spChg chg="mod">
          <ac:chgData name="Hassan Moddather" userId="84cd2103f36ef0dc" providerId="LiveId" clId="{1F512C73-164D-432C-B7E0-0E21BBFA1439}" dt="2023-04-13T18:37:33.206" v="996"/>
          <ac:spMkLst>
            <pc:docMk/>
            <pc:sldMk cId="416395896" sldId="483"/>
            <ac:spMk id="128" creationId="{175873AC-DD05-AA37-C94A-48A47DB153DB}"/>
          </ac:spMkLst>
        </pc:spChg>
        <pc:spChg chg="mod">
          <ac:chgData name="Hassan Moddather" userId="84cd2103f36ef0dc" providerId="LiveId" clId="{1F512C73-164D-432C-B7E0-0E21BBFA1439}" dt="2023-04-13T18:37:33.206" v="996"/>
          <ac:spMkLst>
            <pc:docMk/>
            <pc:sldMk cId="416395896" sldId="483"/>
            <ac:spMk id="129" creationId="{97B1723D-B1A5-025C-41A9-162E8066FD98}"/>
          </ac:spMkLst>
        </pc:spChg>
        <pc:spChg chg="mod">
          <ac:chgData name="Hassan Moddather" userId="84cd2103f36ef0dc" providerId="LiveId" clId="{1F512C73-164D-432C-B7E0-0E21BBFA1439}" dt="2023-04-13T18:37:33.206" v="996"/>
          <ac:spMkLst>
            <pc:docMk/>
            <pc:sldMk cId="416395896" sldId="483"/>
            <ac:spMk id="130" creationId="{B2B123B8-7F0C-3B37-CE25-39081C5482E0}"/>
          </ac:spMkLst>
        </pc:spChg>
        <pc:spChg chg="mod">
          <ac:chgData name="Hassan Moddather" userId="84cd2103f36ef0dc" providerId="LiveId" clId="{1F512C73-164D-432C-B7E0-0E21BBFA1439}" dt="2023-04-13T18:37:33.206" v="996"/>
          <ac:spMkLst>
            <pc:docMk/>
            <pc:sldMk cId="416395896" sldId="483"/>
            <ac:spMk id="131" creationId="{359CE679-E54A-DE83-6826-3A1EEB3F0578}"/>
          </ac:spMkLst>
        </pc:spChg>
        <pc:spChg chg="mod">
          <ac:chgData name="Hassan Moddather" userId="84cd2103f36ef0dc" providerId="LiveId" clId="{1F512C73-164D-432C-B7E0-0E21BBFA1439}" dt="2023-04-13T18:37:33.206" v="996"/>
          <ac:spMkLst>
            <pc:docMk/>
            <pc:sldMk cId="416395896" sldId="483"/>
            <ac:spMk id="132" creationId="{ACA1A200-A6A0-7EE2-0FFA-F4EFD75ABAB1}"/>
          </ac:spMkLst>
        </pc:spChg>
        <pc:spChg chg="mod">
          <ac:chgData name="Hassan Moddather" userId="84cd2103f36ef0dc" providerId="LiveId" clId="{1F512C73-164D-432C-B7E0-0E21BBFA1439}" dt="2023-04-13T18:37:33.206" v="996"/>
          <ac:spMkLst>
            <pc:docMk/>
            <pc:sldMk cId="416395896" sldId="483"/>
            <ac:spMk id="133" creationId="{4187D2BF-587A-982C-F06A-3C2B782D0C16}"/>
          </ac:spMkLst>
        </pc:spChg>
        <pc:spChg chg="mod">
          <ac:chgData name="Hassan Moddather" userId="84cd2103f36ef0dc" providerId="LiveId" clId="{1F512C73-164D-432C-B7E0-0E21BBFA1439}" dt="2023-04-13T18:37:33.206" v="996"/>
          <ac:spMkLst>
            <pc:docMk/>
            <pc:sldMk cId="416395896" sldId="483"/>
            <ac:spMk id="134" creationId="{7BAFF601-CBE0-AF93-9814-0B4E0E95B0D9}"/>
          </ac:spMkLst>
        </pc:spChg>
        <pc:spChg chg="mod">
          <ac:chgData name="Hassan Moddather" userId="84cd2103f36ef0dc" providerId="LiveId" clId="{1F512C73-164D-432C-B7E0-0E21BBFA1439}" dt="2023-04-13T18:37:33.206" v="996"/>
          <ac:spMkLst>
            <pc:docMk/>
            <pc:sldMk cId="416395896" sldId="483"/>
            <ac:spMk id="135" creationId="{3C9E4312-79F5-C553-E89F-EE126D581004}"/>
          </ac:spMkLst>
        </pc:spChg>
        <pc:spChg chg="mod">
          <ac:chgData name="Hassan Moddather" userId="84cd2103f36ef0dc" providerId="LiveId" clId="{1F512C73-164D-432C-B7E0-0E21BBFA1439}" dt="2023-04-13T18:37:33.206" v="996"/>
          <ac:spMkLst>
            <pc:docMk/>
            <pc:sldMk cId="416395896" sldId="483"/>
            <ac:spMk id="136" creationId="{43E86435-2172-6ECA-F48A-C41CCEA12DCD}"/>
          </ac:spMkLst>
        </pc:spChg>
        <pc:spChg chg="mod">
          <ac:chgData name="Hassan Moddather" userId="84cd2103f36ef0dc" providerId="LiveId" clId="{1F512C73-164D-432C-B7E0-0E21BBFA1439}" dt="2023-04-13T18:37:33.206" v="996"/>
          <ac:spMkLst>
            <pc:docMk/>
            <pc:sldMk cId="416395896" sldId="483"/>
            <ac:spMk id="137" creationId="{E7D7265F-F373-7F61-5FDE-B92F5D7203E5}"/>
          </ac:spMkLst>
        </pc:spChg>
        <pc:spChg chg="mod">
          <ac:chgData name="Hassan Moddather" userId="84cd2103f36ef0dc" providerId="LiveId" clId="{1F512C73-164D-432C-B7E0-0E21BBFA1439}" dt="2023-04-13T18:37:33.206" v="996"/>
          <ac:spMkLst>
            <pc:docMk/>
            <pc:sldMk cId="416395896" sldId="483"/>
            <ac:spMk id="138" creationId="{77847C26-A7AF-881A-384E-5784D72E40A5}"/>
          </ac:spMkLst>
        </pc:spChg>
        <pc:spChg chg="mod">
          <ac:chgData name="Hassan Moddather" userId="84cd2103f36ef0dc" providerId="LiveId" clId="{1F512C73-164D-432C-B7E0-0E21BBFA1439}" dt="2023-04-13T18:37:33.206" v="996"/>
          <ac:spMkLst>
            <pc:docMk/>
            <pc:sldMk cId="416395896" sldId="483"/>
            <ac:spMk id="139" creationId="{4F002EED-E822-0F33-AB5F-499CE6CDF5B0}"/>
          </ac:spMkLst>
        </pc:spChg>
        <pc:spChg chg="mod">
          <ac:chgData name="Hassan Moddather" userId="84cd2103f36ef0dc" providerId="LiveId" clId="{1F512C73-164D-432C-B7E0-0E21BBFA1439}" dt="2023-04-13T18:37:33.206" v="996"/>
          <ac:spMkLst>
            <pc:docMk/>
            <pc:sldMk cId="416395896" sldId="483"/>
            <ac:spMk id="140" creationId="{41BF3C93-19F0-8B65-67D5-5F98B9117A36}"/>
          </ac:spMkLst>
        </pc:spChg>
        <pc:spChg chg="mod">
          <ac:chgData name="Hassan Moddather" userId="84cd2103f36ef0dc" providerId="LiveId" clId="{1F512C73-164D-432C-B7E0-0E21BBFA1439}" dt="2023-04-13T18:37:33.206" v="996"/>
          <ac:spMkLst>
            <pc:docMk/>
            <pc:sldMk cId="416395896" sldId="483"/>
            <ac:spMk id="141" creationId="{30A1E5FB-AF95-4442-458E-E079A18447D4}"/>
          </ac:spMkLst>
        </pc:spChg>
        <pc:spChg chg="mod">
          <ac:chgData name="Hassan Moddather" userId="84cd2103f36ef0dc" providerId="LiveId" clId="{1F512C73-164D-432C-B7E0-0E21BBFA1439}" dt="2023-04-13T18:37:33.206" v="996"/>
          <ac:spMkLst>
            <pc:docMk/>
            <pc:sldMk cId="416395896" sldId="483"/>
            <ac:spMk id="142" creationId="{D6DCD5C9-1D90-C311-3A32-AF4991245A0E}"/>
          </ac:spMkLst>
        </pc:spChg>
        <pc:spChg chg="mod">
          <ac:chgData name="Hassan Moddather" userId="84cd2103f36ef0dc" providerId="LiveId" clId="{1F512C73-164D-432C-B7E0-0E21BBFA1439}" dt="2023-04-13T18:37:33.206" v="996"/>
          <ac:spMkLst>
            <pc:docMk/>
            <pc:sldMk cId="416395896" sldId="483"/>
            <ac:spMk id="143" creationId="{CC7DBD75-E482-05F8-61F9-766532C03396}"/>
          </ac:spMkLst>
        </pc:spChg>
        <pc:spChg chg="mod">
          <ac:chgData name="Hassan Moddather" userId="84cd2103f36ef0dc" providerId="LiveId" clId="{1F512C73-164D-432C-B7E0-0E21BBFA1439}" dt="2023-04-13T18:37:33.206" v="996"/>
          <ac:spMkLst>
            <pc:docMk/>
            <pc:sldMk cId="416395896" sldId="483"/>
            <ac:spMk id="144" creationId="{BE26AA08-7C88-1B20-154C-F6CED19193E1}"/>
          </ac:spMkLst>
        </pc:spChg>
        <pc:spChg chg="mod">
          <ac:chgData name="Hassan Moddather" userId="84cd2103f36ef0dc" providerId="LiveId" clId="{1F512C73-164D-432C-B7E0-0E21BBFA1439}" dt="2023-04-13T18:37:33.206" v="996"/>
          <ac:spMkLst>
            <pc:docMk/>
            <pc:sldMk cId="416395896" sldId="483"/>
            <ac:spMk id="146" creationId="{7D0F07E7-7346-99C3-13F6-8519D5A8F7FF}"/>
          </ac:spMkLst>
        </pc:spChg>
        <pc:spChg chg="mod">
          <ac:chgData name="Hassan Moddather" userId="84cd2103f36ef0dc" providerId="LiveId" clId="{1F512C73-164D-432C-B7E0-0E21BBFA1439}" dt="2023-04-13T18:37:33.206" v="996"/>
          <ac:spMkLst>
            <pc:docMk/>
            <pc:sldMk cId="416395896" sldId="483"/>
            <ac:spMk id="147" creationId="{62852A8C-D27E-5C1A-AABC-A563E28B54B6}"/>
          </ac:spMkLst>
        </pc:spChg>
        <pc:spChg chg="mod">
          <ac:chgData name="Hassan Moddather" userId="84cd2103f36ef0dc" providerId="LiveId" clId="{1F512C73-164D-432C-B7E0-0E21BBFA1439}" dt="2023-04-13T18:37:33.206" v="996"/>
          <ac:spMkLst>
            <pc:docMk/>
            <pc:sldMk cId="416395896" sldId="483"/>
            <ac:spMk id="148" creationId="{81C81AC5-2EB0-5A78-C2D9-D0590F78FCD4}"/>
          </ac:spMkLst>
        </pc:spChg>
        <pc:spChg chg="mod">
          <ac:chgData name="Hassan Moddather" userId="84cd2103f36ef0dc" providerId="LiveId" clId="{1F512C73-164D-432C-B7E0-0E21BBFA1439}" dt="2023-04-13T18:37:33.206" v="996"/>
          <ac:spMkLst>
            <pc:docMk/>
            <pc:sldMk cId="416395896" sldId="483"/>
            <ac:spMk id="149" creationId="{A0DBA6FE-226E-3BBE-1672-49B8E777EF75}"/>
          </ac:spMkLst>
        </pc:spChg>
        <pc:spChg chg="mod">
          <ac:chgData name="Hassan Moddather" userId="84cd2103f36ef0dc" providerId="LiveId" clId="{1F512C73-164D-432C-B7E0-0E21BBFA1439}" dt="2023-04-13T18:37:33.206" v="996"/>
          <ac:spMkLst>
            <pc:docMk/>
            <pc:sldMk cId="416395896" sldId="483"/>
            <ac:spMk id="150" creationId="{9FC68DA5-4491-1F28-F17B-2142EB209BB5}"/>
          </ac:spMkLst>
        </pc:spChg>
        <pc:spChg chg="mod">
          <ac:chgData name="Hassan Moddather" userId="84cd2103f36ef0dc" providerId="LiveId" clId="{1F512C73-164D-432C-B7E0-0E21BBFA1439}" dt="2023-04-13T18:37:33.206" v="996"/>
          <ac:spMkLst>
            <pc:docMk/>
            <pc:sldMk cId="416395896" sldId="483"/>
            <ac:spMk id="151" creationId="{257C0910-46B4-A8FE-BFC3-6BC34AD3365B}"/>
          </ac:spMkLst>
        </pc:spChg>
        <pc:spChg chg="mod">
          <ac:chgData name="Hassan Moddather" userId="84cd2103f36ef0dc" providerId="LiveId" clId="{1F512C73-164D-432C-B7E0-0E21BBFA1439}" dt="2023-04-13T18:37:33.206" v="996"/>
          <ac:spMkLst>
            <pc:docMk/>
            <pc:sldMk cId="416395896" sldId="483"/>
            <ac:spMk id="152" creationId="{8AF5DE43-3B80-2081-AFA5-E0641FE6797B}"/>
          </ac:spMkLst>
        </pc:spChg>
        <pc:spChg chg="mod">
          <ac:chgData name="Hassan Moddather" userId="84cd2103f36ef0dc" providerId="LiveId" clId="{1F512C73-164D-432C-B7E0-0E21BBFA1439}" dt="2023-04-13T18:37:33.206" v="996"/>
          <ac:spMkLst>
            <pc:docMk/>
            <pc:sldMk cId="416395896" sldId="483"/>
            <ac:spMk id="153" creationId="{4E33CCDC-5519-04A9-1DF5-561DAAB87F8E}"/>
          </ac:spMkLst>
        </pc:spChg>
        <pc:spChg chg="mod">
          <ac:chgData name="Hassan Moddather" userId="84cd2103f36ef0dc" providerId="LiveId" clId="{1F512C73-164D-432C-B7E0-0E21BBFA1439}" dt="2023-04-13T18:37:33.206" v="996"/>
          <ac:spMkLst>
            <pc:docMk/>
            <pc:sldMk cId="416395896" sldId="483"/>
            <ac:spMk id="154" creationId="{6DC3F5BF-3CE3-2D64-E67C-6C1160614886}"/>
          </ac:spMkLst>
        </pc:spChg>
        <pc:grpChg chg="add del mod">
          <ac:chgData name="Hassan Moddather" userId="84cd2103f36ef0dc" providerId="LiveId" clId="{1F512C73-164D-432C-B7E0-0E21BBFA1439}" dt="2023-04-13T18:36:15.264" v="981" actId="478"/>
          <ac:grpSpMkLst>
            <pc:docMk/>
            <pc:sldMk cId="416395896" sldId="483"/>
            <ac:grpSpMk id="11" creationId="{BA2618D9-A96F-4610-C973-0937629829E7}"/>
          </ac:grpSpMkLst>
        </pc:grpChg>
        <pc:grpChg chg="add mod">
          <ac:chgData name="Hassan Moddather" userId="84cd2103f36ef0dc" providerId="LiveId" clId="{1F512C73-164D-432C-B7E0-0E21BBFA1439}" dt="2023-04-13T18:37:20.698" v="995" actId="1076"/>
          <ac:grpSpMkLst>
            <pc:docMk/>
            <pc:sldMk cId="416395896" sldId="483"/>
            <ac:grpSpMk id="18" creationId="{866A8DE5-7A83-FBA4-65E5-050044014331}"/>
          </ac:grpSpMkLst>
        </pc:grpChg>
        <pc:grpChg chg="add mod">
          <ac:chgData name="Hassan Moddather" userId="84cd2103f36ef0dc" providerId="LiveId" clId="{1F512C73-164D-432C-B7E0-0E21BBFA1439}" dt="2023-04-13T18:37:20.698" v="995" actId="1076"/>
          <ac:grpSpMkLst>
            <pc:docMk/>
            <pc:sldMk cId="416395896" sldId="483"/>
            <ac:grpSpMk id="24" creationId="{F182EE10-F2AE-E253-7207-27C48074DF74}"/>
          </ac:grpSpMkLst>
        </pc:grpChg>
        <pc:grpChg chg="mod">
          <ac:chgData name="Hassan Moddather" userId="84cd2103f36ef0dc" providerId="LiveId" clId="{1F512C73-164D-432C-B7E0-0E21BBFA1439}" dt="2023-04-13T18:37:20.698" v="995" actId="1076"/>
          <ac:grpSpMkLst>
            <pc:docMk/>
            <pc:sldMk cId="416395896" sldId="483"/>
            <ac:grpSpMk id="27" creationId="{D14B62A7-5C3D-6FBA-09AF-EAD528F926F0}"/>
          </ac:grpSpMkLst>
        </pc:grpChg>
        <pc:grpChg chg="mod">
          <ac:chgData name="Hassan Moddather" userId="84cd2103f36ef0dc" providerId="LiveId" clId="{1F512C73-164D-432C-B7E0-0E21BBFA1439}" dt="2023-04-13T18:37:20.698" v="995" actId="1076"/>
          <ac:grpSpMkLst>
            <pc:docMk/>
            <pc:sldMk cId="416395896" sldId="483"/>
            <ac:grpSpMk id="31" creationId="{00640E0A-7A1D-B86B-9747-C89FF7FE3799}"/>
          </ac:grpSpMkLst>
        </pc:grpChg>
        <pc:grpChg chg="add mod">
          <ac:chgData name="Hassan Moddather" userId="84cd2103f36ef0dc" providerId="LiveId" clId="{1F512C73-164D-432C-B7E0-0E21BBFA1439}" dt="2023-04-13T18:37:20.698" v="995" actId="1076"/>
          <ac:grpSpMkLst>
            <pc:docMk/>
            <pc:sldMk cId="416395896" sldId="483"/>
            <ac:grpSpMk id="45" creationId="{0B326138-DA28-6A07-ECA8-D6F0DB308C1B}"/>
          </ac:grpSpMkLst>
        </pc:grpChg>
        <pc:grpChg chg="add mod">
          <ac:chgData name="Hassan Moddather" userId="84cd2103f36ef0dc" providerId="LiveId" clId="{1F512C73-164D-432C-B7E0-0E21BBFA1439}" dt="2023-04-13T18:35:42.074" v="968" actId="571"/>
          <ac:grpSpMkLst>
            <pc:docMk/>
            <pc:sldMk cId="416395896" sldId="483"/>
            <ac:grpSpMk id="50" creationId="{566748C7-2482-4055-A4A9-CED90EF1B413}"/>
          </ac:grpSpMkLst>
        </pc:grpChg>
        <pc:grpChg chg="mod">
          <ac:chgData name="Hassan Moddather" userId="84cd2103f36ef0dc" providerId="LiveId" clId="{1F512C73-164D-432C-B7E0-0E21BBFA1439}" dt="2023-04-13T18:37:20.698" v="995" actId="1076"/>
          <ac:grpSpMkLst>
            <pc:docMk/>
            <pc:sldMk cId="416395896" sldId="483"/>
            <ac:grpSpMk id="51" creationId="{7B8F5B12-183E-9EE5-6881-AB58412171F9}"/>
          </ac:grpSpMkLst>
        </pc:grpChg>
        <pc:grpChg chg="add del mod">
          <ac:chgData name="Hassan Moddather" userId="84cd2103f36ef0dc" providerId="LiveId" clId="{1F512C73-164D-432C-B7E0-0E21BBFA1439}" dt="2023-04-13T18:36:15.264" v="981" actId="478"/>
          <ac:grpSpMkLst>
            <pc:docMk/>
            <pc:sldMk cId="416395896" sldId="483"/>
            <ac:grpSpMk id="55" creationId="{E6EC68B1-134F-FA37-85D9-7C83AFD3A2CA}"/>
          </ac:grpSpMkLst>
        </pc:grpChg>
        <pc:grpChg chg="add del mod">
          <ac:chgData name="Hassan Moddather" userId="84cd2103f36ef0dc" providerId="LiveId" clId="{1F512C73-164D-432C-B7E0-0E21BBFA1439}" dt="2023-04-13T18:36:15.264" v="981" actId="478"/>
          <ac:grpSpMkLst>
            <pc:docMk/>
            <pc:sldMk cId="416395896" sldId="483"/>
            <ac:grpSpMk id="59" creationId="{5291A816-D20E-75FF-FC95-9E8BF9AD755D}"/>
          </ac:grpSpMkLst>
        </pc:grpChg>
        <pc:grpChg chg="add mod">
          <ac:chgData name="Hassan Moddather" userId="84cd2103f36ef0dc" providerId="LiveId" clId="{1F512C73-164D-432C-B7E0-0E21BBFA1439}" dt="2023-04-13T18:35:42.074" v="968" actId="571"/>
          <ac:grpSpMkLst>
            <pc:docMk/>
            <pc:sldMk cId="416395896" sldId="483"/>
            <ac:grpSpMk id="77" creationId="{51F6E6E3-7CFE-8A07-B699-5954A3D5B363}"/>
          </ac:grpSpMkLst>
        </pc:grpChg>
        <pc:grpChg chg="add mod">
          <ac:chgData name="Hassan Moddather" userId="84cd2103f36ef0dc" providerId="LiveId" clId="{1F512C73-164D-432C-B7E0-0E21BBFA1439}" dt="2023-04-13T18:35:42.074" v="968" actId="571"/>
          <ac:grpSpMkLst>
            <pc:docMk/>
            <pc:sldMk cId="416395896" sldId="483"/>
            <ac:grpSpMk id="83" creationId="{FCE29069-2BC2-FBC3-768E-95F66D7A99D1}"/>
          </ac:grpSpMkLst>
        </pc:grpChg>
        <pc:grpChg chg="add del mod">
          <ac:chgData name="Hassan Moddather" userId="84cd2103f36ef0dc" providerId="LiveId" clId="{1F512C73-164D-432C-B7E0-0E21BBFA1439}" dt="2023-04-13T18:53:44.119" v="1243" actId="478"/>
          <ac:grpSpMkLst>
            <pc:docMk/>
            <pc:sldMk cId="416395896" sldId="483"/>
            <ac:grpSpMk id="88" creationId="{F1E80F54-17A6-907E-ED47-BF7A899CD8FD}"/>
          </ac:grpSpMkLst>
        </pc:grpChg>
        <pc:grpChg chg="del">
          <ac:chgData name="Hassan Moddather" userId="84cd2103f36ef0dc" providerId="LiveId" clId="{1F512C73-164D-432C-B7E0-0E21BBFA1439}" dt="2023-04-13T18:29:43.301" v="811" actId="478"/>
          <ac:grpSpMkLst>
            <pc:docMk/>
            <pc:sldMk cId="416395896" sldId="483"/>
            <ac:grpSpMk id="109" creationId="{4F8E4C4C-5428-5EC1-0CAE-F970E6C86987}"/>
          </ac:grpSpMkLst>
        </pc:grpChg>
        <pc:grpChg chg="del">
          <ac:chgData name="Hassan Moddather" userId="84cd2103f36ef0dc" providerId="LiveId" clId="{1F512C73-164D-432C-B7E0-0E21BBFA1439}" dt="2023-04-13T18:29:43.301" v="811" actId="478"/>
          <ac:grpSpMkLst>
            <pc:docMk/>
            <pc:sldMk cId="416395896" sldId="483"/>
            <ac:grpSpMk id="117" creationId="{EB1821E8-8D48-205F-9D76-A8629D851962}"/>
          </ac:grpSpMkLst>
        </pc:grpChg>
        <pc:grpChg chg="mod">
          <ac:chgData name="Hassan Moddather" userId="84cd2103f36ef0dc" providerId="LiveId" clId="{1F512C73-164D-432C-B7E0-0E21BBFA1439}" dt="2023-04-13T18:37:33.206" v="996"/>
          <ac:grpSpMkLst>
            <pc:docMk/>
            <pc:sldMk cId="416395896" sldId="483"/>
            <ac:grpSpMk id="145" creationId="{220AAD26-DBEF-FEAB-896E-A5A2EF222715}"/>
          </ac:grpSpMkLst>
        </pc:grpChg>
        <pc:picChg chg="del">
          <ac:chgData name="Hassan Moddather" userId="84cd2103f36ef0dc" providerId="LiveId" clId="{1F512C73-164D-432C-B7E0-0E21BBFA1439}" dt="2023-04-13T18:29:43.301" v="811" actId="478"/>
          <ac:picMkLst>
            <pc:docMk/>
            <pc:sldMk cId="416395896" sldId="483"/>
            <ac:picMk id="104" creationId="{97772FA8-0830-66AF-3BAE-A16EE297B3F4}"/>
          </ac:picMkLst>
        </pc:picChg>
        <pc:picChg chg="add mod">
          <ac:chgData name="Hassan Moddather" userId="84cd2103f36ef0dc" providerId="LiveId" clId="{1F512C73-164D-432C-B7E0-0E21BBFA1439}" dt="2023-04-13T18:53:46.555" v="1245" actId="1076"/>
          <ac:picMkLst>
            <pc:docMk/>
            <pc:sldMk cId="416395896" sldId="483"/>
            <ac:picMk id="155" creationId="{8AE9071D-AAD0-5750-34F9-4DB562FFBA12}"/>
          </ac:picMkLst>
        </pc:picChg>
      </pc:sldChg>
      <pc:sldChg chg="addSp delSp modSp add mod">
        <pc:chgData name="Hassan Moddather" userId="84cd2103f36ef0dc" providerId="LiveId" clId="{1F512C73-164D-432C-B7E0-0E21BBFA1439}" dt="2023-04-13T18:54:29.154" v="1250" actId="1076"/>
        <pc:sldMkLst>
          <pc:docMk/>
          <pc:sldMk cId="1812928852" sldId="484"/>
        </pc:sldMkLst>
        <pc:spChg chg="mod">
          <ac:chgData name="Hassan Moddather" userId="84cd2103f36ef0dc" providerId="LiveId" clId="{1F512C73-164D-432C-B7E0-0E21BBFA1439}" dt="2023-04-13T18:38:45.712" v="1015" actId="20577"/>
          <ac:spMkLst>
            <pc:docMk/>
            <pc:sldMk cId="1812928852" sldId="484"/>
            <ac:spMk id="2" creationId="{CEA6A8AD-E24B-FF17-776C-5DA61B2D186A}"/>
          </ac:spMkLst>
        </pc:spChg>
        <pc:spChg chg="add del mod">
          <ac:chgData name="Hassan Moddather" userId="84cd2103f36ef0dc" providerId="LiveId" clId="{1F512C73-164D-432C-B7E0-0E21BBFA1439}" dt="2023-04-13T18:40:42.237" v="1046" actId="478"/>
          <ac:spMkLst>
            <pc:docMk/>
            <pc:sldMk cId="1812928852" sldId="484"/>
            <ac:spMk id="3" creationId="{901FFA96-8A1C-4395-E00C-23AEC0A3A623}"/>
          </ac:spMkLst>
        </pc:spChg>
        <pc:spChg chg="add del mod">
          <ac:chgData name="Hassan Moddather" userId="84cd2103f36ef0dc" providerId="LiveId" clId="{1F512C73-164D-432C-B7E0-0E21BBFA1439}" dt="2023-04-13T18:42:22.881" v="1065" actId="14100"/>
          <ac:spMkLst>
            <pc:docMk/>
            <pc:sldMk cId="1812928852" sldId="484"/>
            <ac:spMk id="4" creationId="{59CE8047-A935-CB4D-A949-B90E7BF7C0BD}"/>
          </ac:spMkLst>
        </pc:spChg>
        <pc:spChg chg="mod">
          <ac:chgData name="Hassan Moddather" userId="84cd2103f36ef0dc" providerId="LiveId" clId="{1F512C73-164D-432C-B7E0-0E21BBFA1439}" dt="2023-04-13T18:41:20.658" v="1050"/>
          <ac:spMkLst>
            <pc:docMk/>
            <pc:sldMk cId="1812928852" sldId="484"/>
            <ac:spMk id="7" creationId="{99FFBDC7-9567-8E48-3BA4-D7E1E933F911}"/>
          </ac:spMkLst>
        </pc:spChg>
        <pc:spChg chg="mod">
          <ac:chgData name="Hassan Moddather" userId="84cd2103f36ef0dc" providerId="LiveId" clId="{1F512C73-164D-432C-B7E0-0E21BBFA1439}" dt="2023-04-13T18:41:20.658" v="1050"/>
          <ac:spMkLst>
            <pc:docMk/>
            <pc:sldMk cId="1812928852" sldId="484"/>
            <ac:spMk id="8" creationId="{B837CA95-2380-50C1-4F0F-1919596C88DB}"/>
          </ac:spMkLst>
        </pc:spChg>
        <pc:spChg chg="mod">
          <ac:chgData name="Hassan Moddather" userId="84cd2103f36ef0dc" providerId="LiveId" clId="{1F512C73-164D-432C-B7E0-0E21BBFA1439}" dt="2023-04-13T18:41:20.658" v="1050"/>
          <ac:spMkLst>
            <pc:docMk/>
            <pc:sldMk cId="1812928852" sldId="484"/>
            <ac:spMk id="9" creationId="{780C5A40-CD11-FE9F-A9E4-8D62D858882B}"/>
          </ac:spMkLst>
        </pc:spChg>
        <pc:spChg chg="mod">
          <ac:chgData name="Hassan Moddather" userId="84cd2103f36ef0dc" providerId="LiveId" clId="{1F512C73-164D-432C-B7E0-0E21BBFA1439}" dt="2023-04-13T18:41:20.658" v="1050"/>
          <ac:spMkLst>
            <pc:docMk/>
            <pc:sldMk cId="1812928852" sldId="484"/>
            <ac:spMk id="10" creationId="{85E2FCBB-3779-6AB6-9370-1502E076932D}"/>
          </ac:spMkLst>
        </pc:spChg>
        <pc:spChg chg="mod">
          <ac:chgData name="Hassan Moddather" userId="84cd2103f36ef0dc" providerId="LiveId" clId="{1F512C73-164D-432C-B7E0-0E21BBFA1439}" dt="2023-04-13T18:41:20.658" v="1050"/>
          <ac:spMkLst>
            <pc:docMk/>
            <pc:sldMk cId="1812928852" sldId="484"/>
            <ac:spMk id="11" creationId="{4A82FC51-2A15-368E-C7C6-1217766348CE}"/>
          </ac:spMkLst>
        </pc:spChg>
        <pc:spChg chg="mod">
          <ac:chgData name="Hassan Moddather" userId="84cd2103f36ef0dc" providerId="LiveId" clId="{1F512C73-164D-432C-B7E0-0E21BBFA1439}" dt="2023-04-13T18:41:20.658" v="1050"/>
          <ac:spMkLst>
            <pc:docMk/>
            <pc:sldMk cId="1812928852" sldId="484"/>
            <ac:spMk id="12" creationId="{7E41EE74-247C-8BF2-C5B8-0B788BD0D10E}"/>
          </ac:spMkLst>
        </pc:spChg>
        <pc:spChg chg="mod">
          <ac:chgData name="Hassan Moddather" userId="84cd2103f36ef0dc" providerId="LiveId" clId="{1F512C73-164D-432C-B7E0-0E21BBFA1439}" dt="2023-04-13T18:41:20.658" v="1050"/>
          <ac:spMkLst>
            <pc:docMk/>
            <pc:sldMk cId="1812928852" sldId="484"/>
            <ac:spMk id="13" creationId="{2DC34F08-5492-99D8-C7FD-587C21235AF6}"/>
          </ac:spMkLst>
        </pc:spChg>
        <pc:spChg chg="mod">
          <ac:chgData name="Hassan Moddather" userId="84cd2103f36ef0dc" providerId="LiveId" clId="{1F512C73-164D-432C-B7E0-0E21BBFA1439}" dt="2023-04-13T18:41:20.658" v="1050"/>
          <ac:spMkLst>
            <pc:docMk/>
            <pc:sldMk cId="1812928852" sldId="484"/>
            <ac:spMk id="14" creationId="{7E482976-FFA3-7A3F-CA7F-E7EAEC1E1252}"/>
          </ac:spMkLst>
        </pc:spChg>
        <pc:spChg chg="mod">
          <ac:chgData name="Hassan Moddather" userId="84cd2103f36ef0dc" providerId="LiveId" clId="{1F512C73-164D-432C-B7E0-0E21BBFA1439}" dt="2023-04-13T18:41:20.658" v="1050"/>
          <ac:spMkLst>
            <pc:docMk/>
            <pc:sldMk cId="1812928852" sldId="484"/>
            <ac:spMk id="15" creationId="{90D6B159-F26A-3AB2-C54C-A2EF5492AD5C}"/>
          </ac:spMkLst>
        </pc:spChg>
        <pc:spChg chg="mod">
          <ac:chgData name="Hassan Moddather" userId="84cd2103f36ef0dc" providerId="LiveId" clId="{1F512C73-164D-432C-B7E0-0E21BBFA1439}" dt="2023-04-13T18:41:20.658" v="1050"/>
          <ac:spMkLst>
            <pc:docMk/>
            <pc:sldMk cId="1812928852" sldId="484"/>
            <ac:spMk id="16" creationId="{48D14177-8C35-2AC4-2E16-8FBDF6A85A89}"/>
          </ac:spMkLst>
        </pc:spChg>
        <pc:spChg chg="mod">
          <ac:chgData name="Hassan Moddather" userId="84cd2103f36ef0dc" providerId="LiveId" clId="{1F512C73-164D-432C-B7E0-0E21BBFA1439}" dt="2023-04-13T18:41:20.658" v="1050"/>
          <ac:spMkLst>
            <pc:docMk/>
            <pc:sldMk cId="1812928852" sldId="484"/>
            <ac:spMk id="17" creationId="{B3DDD31F-E3D2-390C-0C0E-574EDB6F1739}"/>
          </ac:spMkLst>
        </pc:spChg>
        <pc:spChg chg="mod">
          <ac:chgData name="Hassan Moddather" userId="84cd2103f36ef0dc" providerId="LiveId" clId="{1F512C73-164D-432C-B7E0-0E21BBFA1439}" dt="2023-04-13T18:41:20.658" v="1050"/>
          <ac:spMkLst>
            <pc:docMk/>
            <pc:sldMk cId="1812928852" sldId="484"/>
            <ac:spMk id="18" creationId="{DFAC4AE2-C80A-8364-DEAE-D991D1918939}"/>
          </ac:spMkLst>
        </pc:spChg>
        <pc:spChg chg="mod">
          <ac:chgData name="Hassan Moddather" userId="84cd2103f36ef0dc" providerId="LiveId" clId="{1F512C73-164D-432C-B7E0-0E21BBFA1439}" dt="2023-04-13T18:41:20.658" v="1050"/>
          <ac:spMkLst>
            <pc:docMk/>
            <pc:sldMk cId="1812928852" sldId="484"/>
            <ac:spMk id="19" creationId="{0511667F-1DAA-3319-F2C2-C59825639783}"/>
          </ac:spMkLst>
        </pc:spChg>
        <pc:spChg chg="mod">
          <ac:chgData name="Hassan Moddather" userId="84cd2103f36ef0dc" providerId="LiveId" clId="{1F512C73-164D-432C-B7E0-0E21BBFA1439}" dt="2023-04-13T18:41:20.658" v="1050"/>
          <ac:spMkLst>
            <pc:docMk/>
            <pc:sldMk cId="1812928852" sldId="484"/>
            <ac:spMk id="20" creationId="{E413FBD4-D8F3-8BC9-2DBA-030CF7B15F41}"/>
          </ac:spMkLst>
        </pc:spChg>
        <pc:spChg chg="mod">
          <ac:chgData name="Hassan Moddather" userId="84cd2103f36ef0dc" providerId="LiveId" clId="{1F512C73-164D-432C-B7E0-0E21BBFA1439}" dt="2023-04-13T18:41:20.658" v="1050"/>
          <ac:spMkLst>
            <pc:docMk/>
            <pc:sldMk cId="1812928852" sldId="484"/>
            <ac:spMk id="21" creationId="{F91DF5F9-0346-66AA-4FD1-3685320D9CCE}"/>
          </ac:spMkLst>
        </pc:spChg>
        <pc:spChg chg="mod">
          <ac:chgData name="Hassan Moddather" userId="84cd2103f36ef0dc" providerId="LiveId" clId="{1F512C73-164D-432C-B7E0-0E21BBFA1439}" dt="2023-04-13T18:41:20.658" v="1050"/>
          <ac:spMkLst>
            <pc:docMk/>
            <pc:sldMk cId="1812928852" sldId="484"/>
            <ac:spMk id="22" creationId="{2288F7DA-1691-5B12-F79B-C9876B73F438}"/>
          </ac:spMkLst>
        </pc:spChg>
        <pc:spChg chg="mod">
          <ac:chgData name="Hassan Moddather" userId="84cd2103f36ef0dc" providerId="LiveId" clId="{1F512C73-164D-432C-B7E0-0E21BBFA1439}" dt="2023-04-13T18:41:20.658" v="1050"/>
          <ac:spMkLst>
            <pc:docMk/>
            <pc:sldMk cId="1812928852" sldId="484"/>
            <ac:spMk id="23" creationId="{E8E65C8A-FD03-4637-EFB4-F9F692EC506F}"/>
          </ac:spMkLst>
        </pc:spChg>
        <pc:spChg chg="mod">
          <ac:chgData name="Hassan Moddather" userId="84cd2103f36ef0dc" providerId="LiveId" clId="{1F512C73-164D-432C-B7E0-0E21BBFA1439}" dt="2023-04-13T18:41:20.658" v="1050"/>
          <ac:spMkLst>
            <pc:docMk/>
            <pc:sldMk cId="1812928852" sldId="484"/>
            <ac:spMk id="24" creationId="{A6280C29-91DA-A013-6B66-9231337CE079}"/>
          </ac:spMkLst>
        </pc:spChg>
        <pc:spChg chg="mod">
          <ac:chgData name="Hassan Moddather" userId="84cd2103f36ef0dc" providerId="LiveId" clId="{1F512C73-164D-432C-B7E0-0E21BBFA1439}" dt="2023-04-13T18:41:20.658" v="1050"/>
          <ac:spMkLst>
            <pc:docMk/>
            <pc:sldMk cId="1812928852" sldId="484"/>
            <ac:spMk id="25" creationId="{C1AEE746-AB8A-CCC7-1188-71391969DD03}"/>
          </ac:spMkLst>
        </pc:spChg>
        <pc:spChg chg="mod">
          <ac:chgData name="Hassan Moddather" userId="84cd2103f36ef0dc" providerId="LiveId" clId="{1F512C73-164D-432C-B7E0-0E21BBFA1439}" dt="2023-04-13T18:41:20.658" v="1050"/>
          <ac:spMkLst>
            <pc:docMk/>
            <pc:sldMk cId="1812928852" sldId="484"/>
            <ac:spMk id="26" creationId="{30127FCD-86A5-41B7-774F-91574A81A22E}"/>
          </ac:spMkLst>
        </pc:spChg>
        <pc:spChg chg="mod">
          <ac:chgData name="Hassan Moddather" userId="84cd2103f36ef0dc" providerId="LiveId" clId="{1F512C73-164D-432C-B7E0-0E21BBFA1439}" dt="2023-04-13T18:41:20.658" v="1050"/>
          <ac:spMkLst>
            <pc:docMk/>
            <pc:sldMk cId="1812928852" sldId="484"/>
            <ac:spMk id="43" creationId="{7F45C198-3828-4732-2080-25D193DA99A8}"/>
          </ac:spMkLst>
        </pc:spChg>
        <pc:spChg chg="mod">
          <ac:chgData name="Hassan Moddather" userId="84cd2103f36ef0dc" providerId="LiveId" clId="{1F512C73-164D-432C-B7E0-0E21BBFA1439}" dt="2023-04-13T18:41:20.658" v="1050"/>
          <ac:spMkLst>
            <pc:docMk/>
            <pc:sldMk cId="1812928852" sldId="484"/>
            <ac:spMk id="44" creationId="{60FD9F62-6B7D-B363-1042-E2CF17E3B712}"/>
          </ac:spMkLst>
        </pc:spChg>
        <pc:spChg chg="mod">
          <ac:chgData name="Hassan Moddather" userId="84cd2103f36ef0dc" providerId="LiveId" clId="{1F512C73-164D-432C-B7E0-0E21BBFA1439}" dt="2023-04-13T18:41:20.658" v="1050"/>
          <ac:spMkLst>
            <pc:docMk/>
            <pc:sldMk cId="1812928852" sldId="484"/>
            <ac:spMk id="45" creationId="{DEC0CD91-8B8D-302D-F537-E2E4B7BC9782}"/>
          </ac:spMkLst>
        </pc:spChg>
        <pc:spChg chg="mod">
          <ac:chgData name="Hassan Moddather" userId="84cd2103f36ef0dc" providerId="LiveId" clId="{1F512C73-164D-432C-B7E0-0E21BBFA1439}" dt="2023-04-13T18:41:20.658" v="1050"/>
          <ac:spMkLst>
            <pc:docMk/>
            <pc:sldMk cId="1812928852" sldId="484"/>
            <ac:spMk id="47" creationId="{F67FA0E2-75BA-F6DA-5D0B-4677889F846B}"/>
          </ac:spMkLst>
        </pc:spChg>
        <pc:spChg chg="mod">
          <ac:chgData name="Hassan Moddather" userId="84cd2103f36ef0dc" providerId="LiveId" clId="{1F512C73-164D-432C-B7E0-0E21BBFA1439}" dt="2023-04-13T18:41:20.658" v="1050"/>
          <ac:spMkLst>
            <pc:docMk/>
            <pc:sldMk cId="1812928852" sldId="484"/>
            <ac:spMk id="48" creationId="{F07F48E1-B5F5-2674-41A1-59B49FF68872}"/>
          </ac:spMkLst>
        </pc:spChg>
        <pc:spChg chg="mod">
          <ac:chgData name="Hassan Moddather" userId="84cd2103f36ef0dc" providerId="LiveId" clId="{1F512C73-164D-432C-B7E0-0E21BBFA1439}" dt="2023-04-13T18:41:20.658" v="1050"/>
          <ac:spMkLst>
            <pc:docMk/>
            <pc:sldMk cId="1812928852" sldId="484"/>
            <ac:spMk id="49" creationId="{16623AA8-8106-E5E1-B6F8-A62AD33427DE}"/>
          </ac:spMkLst>
        </pc:spChg>
        <pc:spChg chg="mod">
          <ac:chgData name="Hassan Moddather" userId="84cd2103f36ef0dc" providerId="LiveId" clId="{1F512C73-164D-432C-B7E0-0E21BBFA1439}" dt="2023-04-13T18:41:20.658" v="1050"/>
          <ac:spMkLst>
            <pc:docMk/>
            <pc:sldMk cId="1812928852" sldId="484"/>
            <ac:spMk id="50" creationId="{93F1B8B9-FEAE-3940-6948-D83D94205AAA}"/>
          </ac:spMkLst>
        </pc:spChg>
        <pc:spChg chg="mod">
          <ac:chgData name="Hassan Moddather" userId="84cd2103f36ef0dc" providerId="LiveId" clId="{1F512C73-164D-432C-B7E0-0E21BBFA1439}" dt="2023-04-13T18:41:20.658" v="1050"/>
          <ac:spMkLst>
            <pc:docMk/>
            <pc:sldMk cId="1812928852" sldId="484"/>
            <ac:spMk id="64" creationId="{F3CD4C97-EE0D-DB7B-4CC4-A30C898224EC}"/>
          </ac:spMkLst>
        </pc:spChg>
        <pc:spChg chg="mod">
          <ac:chgData name="Hassan Moddather" userId="84cd2103f36ef0dc" providerId="LiveId" clId="{1F512C73-164D-432C-B7E0-0E21BBFA1439}" dt="2023-04-13T18:41:20.658" v="1050"/>
          <ac:spMkLst>
            <pc:docMk/>
            <pc:sldMk cId="1812928852" sldId="484"/>
            <ac:spMk id="65" creationId="{4E8AEB84-307B-182A-F833-701208CB7E24}"/>
          </ac:spMkLst>
        </pc:spChg>
        <pc:spChg chg="mod">
          <ac:chgData name="Hassan Moddather" userId="84cd2103f36ef0dc" providerId="LiveId" clId="{1F512C73-164D-432C-B7E0-0E21BBFA1439}" dt="2023-04-13T18:41:20.658" v="1050"/>
          <ac:spMkLst>
            <pc:docMk/>
            <pc:sldMk cId="1812928852" sldId="484"/>
            <ac:spMk id="66" creationId="{0F3B8A50-A7F8-8B3A-E87D-06D12804F3EB}"/>
          </ac:spMkLst>
        </pc:spChg>
        <pc:spChg chg="mod">
          <ac:chgData name="Hassan Moddather" userId="84cd2103f36ef0dc" providerId="LiveId" clId="{1F512C73-164D-432C-B7E0-0E21BBFA1439}" dt="2023-04-13T18:41:20.658" v="1050"/>
          <ac:spMkLst>
            <pc:docMk/>
            <pc:sldMk cId="1812928852" sldId="484"/>
            <ac:spMk id="67" creationId="{08ADBD9E-F1A2-8FAD-A9F7-D8D2AE956FA0}"/>
          </ac:spMkLst>
        </pc:spChg>
        <pc:spChg chg="mod">
          <ac:chgData name="Hassan Moddather" userId="84cd2103f36ef0dc" providerId="LiveId" clId="{1F512C73-164D-432C-B7E0-0E21BBFA1439}" dt="2023-04-13T18:41:20.658" v="1050"/>
          <ac:spMkLst>
            <pc:docMk/>
            <pc:sldMk cId="1812928852" sldId="484"/>
            <ac:spMk id="68" creationId="{62801DA8-256C-F857-F80B-EEC7F45FD8EA}"/>
          </ac:spMkLst>
        </pc:spChg>
        <pc:spChg chg="mod">
          <ac:chgData name="Hassan Moddather" userId="84cd2103f36ef0dc" providerId="LiveId" clId="{1F512C73-164D-432C-B7E0-0E21BBFA1439}" dt="2023-04-13T18:41:20.658" v="1050"/>
          <ac:spMkLst>
            <pc:docMk/>
            <pc:sldMk cId="1812928852" sldId="484"/>
            <ac:spMk id="69" creationId="{81F6BF29-71B8-0C40-A8FD-5D0ABBDC2D12}"/>
          </ac:spMkLst>
        </pc:spChg>
        <pc:spChg chg="mod">
          <ac:chgData name="Hassan Moddather" userId="84cd2103f36ef0dc" providerId="LiveId" clId="{1F512C73-164D-432C-B7E0-0E21BBFA1439}" dt="2023-04-13T18:41:20.658" v="1050"/>
          <ac:spMkLst>
            <pc:docMk/>
            <pc:sldMk cId="1812928852" sldId="484"/>
            <ac:spMk id="70" creationId="{3D72C4A0-5B57-317A-B8F2-CE2852212BC3}"/>
          </ac:spMkLst>
        </pc:spChg>
        <pc:spChg chg="mod">
          <ac:chgData name="Hassan Moddather" userId="84cd2103f36ef0dc" providerId="LiveId" clId="{1F512C73-164D-432C-B7E0-0E21BBFA1439}" dt="2023-04-13T18:41:20.658" v="1050"/>
          <ac:spMkLst>
            <pc:docMk/>
            <pc:sldMk cId="1812928852" sldId="484"/>
            <ac:spMk id="71" creationId="{41226DF9-6B05-A6CC-33AC-DA99D82D6B72}"/>
          </ac:spMkLst>
        </pc:spChg>
        <pc:spChg chg="mod">
          <ac:chgData name="Hassan Moddather" userId="84cd2103f36ef0dc" providerId="LiveId" clId="{1F512C73-164D-432C-B7E0-0E21BBFA1439}" dt="2023-04-13T18:41:20.658" v="1050"/>
          <ac:spMkLst>
            <pc:docMk/>
            <pc:sldMk cId="1812928852" sldId="484"/>
            <ac:spMk id="72" creationId="{7E0E1E4C-E2F3-05AB-4F48-4CE8AAFED15F}"/>
          </ac:spMkLst>
        </pc:spChg>
        <pc:spChg chg="mod">
          <ac:chgData name="Hassan Moddather" userId="84cd2103f36ef0dc" providerId="LiveId" clId="{1F512C73-164D-432C-B7E0-0E21BBFA1439}" dt="2023-04-13T18:41:20.658" v="1050"/>
          <ac:spMkLst>
            <pc:docMk/>
            <pc:sldMk cId="1812928852" sldId="484"/>
            <ac:spMk id="73" creationId="{138DF8F4-D074-4A5B-5A33-B0D13A093845}"/>
          </ac:spMkLst>
        </pc:spChg>
        <pc:spChg chg="mod">
          <ac:chgData name="Hassan Moddather" userId="84cd2103f36ef0dc" providerId="LiveId" clId="{1F512C73-164D-432C-B7E0-0E21BBFA1439}" dt="2023-04-13T18:41:20.658" v="1050"/>
          <ac:spMkLst>
            <pc:docMk/>
            <pc:sldMk cId="1812928852" sldId="484"/>
            <ac:spMk id="74" creationId="{9FFCC968-4520-D7DC-24EF-C40B71EC6FCB}"/>
          </ac:spMkLst>
        </pc:spChg>
        <pc:spChg chg="mod">
          <ac:chgData name="Hassan Moddather" userId="84cd2103f36ef0dc" providerId="LiveId" clId="{1F512C73-164D-432C-B7E0-0E21BBFA1439}" dt="2023-04-13T18:41:20.658" v="1050"/>
          <ac:spMkLst>
            <pc:docMk/>
            <pc:sldMk cId="1812928852" sldId="484"/>
            <ac:spMk id="75" creationId="{86CD90B5-3976-37A9-A1D9-2F564242FDD4}"/>
          </ac:spMkLst>
        </pc:spChg>
        <pc:spChg chg="mod">
          <ac:chgData name="Hassan Moddather" userId="84cd2103f36ef0dc" providerId="LiveId" clId="{1F512C73-164D-432C-B7E0-0E21BBFA1439}" dt="2023-04-13T18:41:20.658" v="1050"/>
          <ac:spMkLst>
            <pc:docMk/>
            <pc:sldMk cId="1812928852" sldId="484"/>
            <ac:spMk id="76" creationId="{BBC34EDD-8C78-A1D4-5B71-12017B8FF64C}"/>
          </ac:spMkLst>
        </pc:spChg>
        <pc:spChg chg="mod">
          <ac:chgData name="Hassan Moddather" userId="84cd2103f36ef0dc" providerId="LiveId" clId="{1F512C73-164D-432C-B7E0-0E21BBFA1439}" dt="2023-04-13T18:41:20.658" v="1050"/>
          <ac:spMkLst>
            <pc:docMk/>
            <pc:sldMk cId="1812928852" sldId="484"/>
            <ac:spMk id="78" creationId="{DDFC4CAF-58FC-9E11-A36A-4AB535D239E9}"/>
          </ac:spMkLst>
        </pc:spChg>
        <pc:spChg chg="mod">
          <ac:chgData name="Hassan Moddather" userId="84cd2103f36ef0dc" providerId="LiveId" clId="{1F512C73-164D-432C-B7E0-0E21BBFA1439}" dt="2023-04-13T18:41:20.658" v="1050"/>
          <ac:spMkLst>
            <pc:docMk/>
            <pc:sldMk cId="1812928852" sldId="484"/>
            <ac:spMk id="79" creationId="{AC8FAA59-01EC-EACC-BA54-2858C492F54A}"/>
          </ac:spMkLst>
        </pc:spChg>
        <pc:spChg chg="mod">
          <ac:chgData name="Hassan Moddather" userId="84cd2103f36ef0dc" providerId="LiveId" clId="{1F512C73-164D-432C-B7E0-0E21BBFA1439}" dt="2023-04-13T18:41:20.658" v="1050"/>
          <ac:spMkLst>
            <pc:docMk/>
            <pc:sldMk cId="1812928852" sldId="484"/>
            <ac:spMk id="80" creationId="{7B0A293F-3617-F5A9-869A-F36108C2218D}"/>
          </ac:spMkLst>
        </pc:spChg>
        <pc:spChg chg="add del mod">
          <ac:chgData name="Hassan Moddather" userId="84cd2103f36ef0dc" providerId="LiveId" clId="{1F512C73-164D-432C-B7E0-0E21BBFA1439}" dt="2023-04-13T18:46:39.862" v="1133" actId="478"/>
          <ac:spMkLst>
            <pc:docMk/>
            <pc:sldMk cId="1812928852" sldId="484"/>
            <ac:spMk id="81" creationId="{4DD43654-23F2-160F-9B38-6DDE2C67EE94}"/>
          </ac:spMkLst>
        </pc:spChg>
        <pc:spChg chg="del">
          <ac:chgData name="Hassan Moddather" userId="84cd2103f36ef0dc" providerId="LiveId" clId="{1F512C73-164D-432C-B7E0-0E21BBFA1439}" dt="2023-04-13T18:38:56.194" v="1021" actId="478"/>
          <ac:spMkLst>
            <pc:docMk/>
            <pc:sldMk cId="1812928852" sldId="484"/>
            <ac:spMk id="106" creationId="{8972F0E4-ED1F-2EE4-ECF1-761CDFDF992C}"/>
          </ac:spMkLst>
        </pc:spChg>
        <pc:spChg chg="del">
          <ac:chgData name="Hassan Moddather" userId="84cd2103f36ef0dc" providerId="LiveId" clId="{1F512C73-164D-432C-B7E0-0E21BBFA1439}" dt="2023-04-13T18:38:52.959" v="1017" actId="478"/>
          <ac:spMkLst>
            <pc:docMk/>
            <pc:sldMk cId="1812928852" sldId="484"/>
            <ac:spMk id="107" creationId="{1E29D559-9266-693D-0C42-2043E555CE4F}"/>
          </ac:spMkLst>
        </pc:spChg>
        <pc:spChg chg="del">
          <ac:chgData name="Hassan Moddather" userId="84cd2103f36ef0dc" providerId="LiveId" clId="{1F512C73-164D-432C-B7E0-0E21BBFA1439}" dt="2023-04-13T18:38:53.364" v="1018" actId="478"/>
          <ac:spMkLst>
            <pc:docMk/>
            <pc:sldMk cId="1812928852" sldId="484"/>
            <ac:spMk id="108" creationId="{A333CB54-C9B5-42E0-8AB1-2609E83C3D0F}"/>
          </ac:spMkLst>
        </pc:spChg>
        <pc:grpChg chg="add del mod">
          <ac:chgData name="Hassan Moddather" userId="84cd2103f36ef0dc" providerId="LiveId" clId="{1F512C73-164D-432C-B7E0-0E21BBFA1439}" dt="2023-04-13T18:54:08.343" v="1246" actId="478"/>
          <ac:grpSpMkLst>
            <pc:docMk/>
            <pc:sldMk cId="1812928852" sldId="484"/>
            <ac:grpSpMk id="6" creationId="{7B657B40-0733-420D-D3D8-53C16526422B}"/>
          </ac:grpSpMkLst>
        </pc:grpChg>
        <pc:grpChg chg="mod">
          <ac:chgData name="Hassan Moddather" userId="84cd2103f36ef0dc" providerId="LiveId" clId="{1F512C73-164D-432C-B7E0-0E21BBFA1439}" dt="2023-04-13T18:42:17.438" v="1064" actId="1076"/>
          <ac:grpSpMkLst>
            <pc:docMk/>
            <pc:sldMk cId="1812928852" sldId="484"/>
            <ac:grpSpMk id="27" creationId="{D14B62A7-5C3D-6FBA-09AF-EAD528F926F0}"/>
          </ac:grpSpMkLst>
        </pc:grpChg>
        <pc:grpChg chg="mod">
          <ac:chgData name="Hassan Moddather" userId="84cd2103f36ef0dc" providerId="LiveId" clId="{1F512C73-164D-432C-B7E0-0E21BBFA1439}" dt="2023-04-13T18:42:17.438" v="1064" actId="1076"/>
          <ac:grpSpMkLst>
            <pc:docMk/>
            <pc:sldMk cId="1812928852" sldId="484"/>
            <ac:grpSpMk id="31" creationId="{00640E0A-7A1D-B86B-9747-C89FF7FE3799}"/>
          </ac:grpSpMkLst>
        </pc:grpChg>
        <pc:grpChg chg="mod">
          <ac:chgData name="Hassan Moddather" userId="84cd2103f36ef0dc" providerId="LiveId" clId="{1F512C73-164D-432C-B7E0-0E21BBFA1439}" dt="2023-04-13T18:41:20.658" v="1050"/>
          <ac:grpSpMkLst>
            <pc:docMk/>
            <pc:sldMk cId="1812928852" sldId="484"/>
            <ac:grpSpMk id="46" creationId="{7906F352-B14D-046B-4A8B-61383F0D02BE}"/>
          </ac:grpSpMkLst>
        </pc:grpChg>
        <pc:grpChg chg="mod">
          <ac:chgData name="Hassan Moddather" userId="84cd2103f36ef0dc" providerId="LiveId" clId="{1F512C73-164D-432C-B7E0-0E21BBFA1439}" dt="2023-04-13T18:42:17.438" v="1064" actId="1076"/>
          <ac:grpSpMkLst>
            <pc:docMk/>
            <pc:sldMk cId="1812928852" sldId="484"/>
            <ac:grpSpMk id="51" creationId="{7B8F5B12-183E-9EE5-6881-AB58412171F9}"/>
          </ac:grpSpMkLst>
        </pc:grpChg>
        <pc:grpChg chg="mod">
          <ac:chgData name="Hassan Moddather" userId="84cd2103f36ef0dc" providerId="LiveId" clId="{1F512C73-164D-432C-B7E0-0E21BBFA1439}" dt="2023-04-13T18:42:17.438" v="1064" actId="1076"/>
          <ac:grpSpMkLst>
            <pc:docMk/>
            <pc:sldMk cId="1812928852" sldId="484"/>
            <ac:grpSpMk id="55" creationId="{E6EC68B1-134F-FA37-85D9-7C83AFD3A2CA}"/>
          </ac:grpSpMkLst>
        </pc:grpChg>
        <pc:grpChg chg="mod">
          <ac:chgData name="Hassan Moddather" userId="84cd2103f36ef0dc" providerId="LiveId" clId="{1F512C73-164D-432C-B7E0-0E21BBFA1439}" dt="2023-04-13T18:42:17.438" v="1064" actId="1076"/>
          <ac:grpSpMkLst>
            <pc:docMk/>
            <pc:sldMk cId="1812928852" sldId="484"/>
            <ac:grpSpMk id="59" creationId="{5291A816-D20E-75FF-FC95-9E8BF9AD755D}"/>
          </ac:grpSpMkLst>
        </pc:grpChg>
        <pc:grpChg chg="mod">
          <ac:chgData name="Hassan Moddather" userId="84cd2103f36ef0dc" providerId="LiveId" clId="{1F512C73-164D-432C-B7E0-0E21BBFA1439}" dt="2023-04-13T18:41:20.658" v="1050"/>
          <ac:grpSpMkLst>
            <pc:docMk/>
            <pc:sldMk cId="1812928852" sldId="484"/>
            <ac:grpSpMk id="77" creationId="{1D1A1A82-BCCD-3143-9424-51F3F306605F}"/>
          </ac:grpSpMkLst>
        </pc:grpChg>
        <pc:grpChg chg="mod">
          <ac:chgData name="Hassan Moddather" userId="84cd2103f36ef0dc" providerId="LiveId" clId="{1F512C73-164D-432C-B7E0-0E21BBFA1439}" dt="2023-04-13T18:40:39.740" v="1045" actId="1076"/>
          <ac:grpSpMkLst>
            <pc:docMk/>
            <pc:sldMk cId="1812928852" sldId="484"/>
            <ac:grpSpMk id="109" creationId="{4F8E4C4C-5428-5EC1-0CAE-F970E6C86987}"/>
          </ac:grpSpMkLst>
        </pc:grpChg>
        <pc:grpChg chg="del">
          <ac:chgData name="Hassan Moddather" userId="84cd2103f36ef0dc" providerId="LiveId" clId="{1F512C73-164D-432C-B7E0-0E21BBFA1439}" dt="2023-04-13T18:40:44.613" v="1047" actId="478"/>
          <ac:grpSpMkLst>
            <pc:docMk/>
            <pc:sldMk cId="1812928852" sldId="484"/>
            <ac:grpSpMk id="117" creationId="{EB1821E8-8D48-205F-9D76-A8629D851962}"/>
          </ac:grpSpMkLst>
        </pc:grpChg>
        <pc:picChg chg="add mod">
          <ac:chgData name="Hassan Moddather" userId="84cd2103f36ef0dc" providerId="LiveId" clId="{1F512C73-164D-432C-B7E0-0E21BBFA1439}" dt="2023-04-13T18:54:29.154" v="1250" actId="1076"/>
          <ac:picMkLst>
            <pc:docMk/>
            <pc:sldMk cId="1812928852" sldId="484"/>
            <ac:picMk id="5" creationId="{7D040090-DEED-C119-B8B5-E2DC4E457AC8}"/>
          </ac:picMkLst>
        </pc:picChg>
        <pc:picChg chg="add mod">
          <ac:chgData name="Hassan Moddather" userId="84cd2103f36ef0dc" providerId="LiveId" clId="{1F512C73-164D-432C-B7E0-0E21BBFA1439}" dt="2023-04-13T18:54:29.154" v="1250" actId="1076"/>
          <ac:picMkLst>
            <pc:docMk/>
            <pc:sldMk cId="1812928852" sldId="484"/>
            <ac:picMk id="82" creationId="{926B6179-4CC8-76EE-41D9-02FF955470CF}"/>
          </ac:picMkLst>
        </pc:picChg>
        <pc:picChg chg="del">
          <ac:chgData name="Hassan Moddather" userId="84cd2103f36ef0dc" providerId="LiveId" clId="{1F512C73-164D-432C-B7E0-0E21BBFA1439}" dt="2023-04-13T18:38:48.869" v="1016" actId="478"/>
          <ac:picMkLst>
            <pc:docMk/>
            <pc:sldMk cId="1812928852" sldId="484"/>
            <ac:picMk id="104" creationId="{97772FA8-0830-66AF-3BAE-A16EE297B3F4}"/>
          </ac:picMkLst>
        </pc:picChg>
      </pc:sldChg>
      <pc:sldChg chg="addSp delSp modSp new mod">
        <pc:chgData name="Hassan Moddather" userId="84cd2103f36ef0dc" providerId="LiveId" clId="{1F512C73-164D-432C-B7E0-0E21BBFA1439}" dt="2023-04-13T18:53:37.027" v="1242" actId="1076"/>
        <pc:sldMkLst>
          <pc:docMk/>
          <pc:sldMk cId="19278340" sldId="485"/>
        </pc:sldMkLst>
        <pc:spChg chg="mod">
          <ac:chgData name="Hassan Moddather" userId="84cd2103f36ef0dc" providerId="LiveId" clId="{1F512C73-164D-432C-B7E0-0E21BBFA1439}" dt="2023-04-13T18:50:03.799" v="1204" actId="948"/>
          <ac:spMkLst>
            <pc:docMk/>
            <pc:sldMk cId="19278340" sldId="485"/>
            <ac:spMk id="3" creationId="{8378EC28-7300-9B1E-AA71-D69C087C0C03}"/>
          </ac:spMkLst>
        </pc:spChg>
        <pc:spChg chg="mod">
          <ac:chgData name="Hassan Moddather" userId="84cd2103f36ef0dc" providerId="LiveId" clId="{1F512C73-164D-432C-B7E0-0E21BBFA1439}" dt="2023-04-13T18:50:03.799" v="1204" actId="948"/>
          <ac:spMkLst>
            <pc:docMk/>
            <pc:sldMk cId="19278340" sldId="485"/>
            <ac:spMk id="4" creationId="{ECF025EB-2AEA-DD60-E490-82E9E4B00BC7}"/>
          </ac:spMkLst>
        </pc:spChg>
        <pc:spChg chg="mod">
          <ac:chgData name="Hassan Moddather" userId="84cd2103f36ef0dc" providerId="LiveId" clId="{1F512C73-164D-432C-B7E0-0E21BBFA1439}" dt="2023-04-13T18:50:03.799" v="1204" actId="948"/>
          <ac:spMkLst>
            <pc:docMk/>
            <pc:sldMk cId="19278340" sldId="485"/>
            <ac:spMk id="5" creationId="{62D2367B-D38C-5DD1-12BD-11A64CCCDDF5}"/>
          </ac:spMkLst>
        </pc:spChg>
        <pc:spChg chg="mod">
          <ac:chgData name="Hassan Moddather" userId="84cd2103f36ef0dc" providerId="LiveId" clId="{1F512C73-164D-432C-B7E0-0E21BBFA1439}" dt="2023-04-13T18:50:03.799" v="1204" actId="948"/>
          <ac:spMkLst>
            <pc:docMk/>
            <pc:sldMk cId="19278340" sldId="485"/>
            <ac:spMk id="6" creationId="{643B91B5-10CA-B882-CDBD-E4462E25732E}"/>
          </ac:spMkLst>
        </pc:spChg>
        <pc:spChg chg="mod">
          <ac:chgData name="Hassan Moddather" userId="84cd2103f36ef0dc" providerId="LiveId" clId="{1F512C73-164D-432C-B7E0-0E21BBFA1439}" dt="2023-04-13T18:50:03.799" v="1204" actId="948"/>
          <ac:spMkLst>
            <pc:docMk/>
            <pc:sldMk cId="19278340" sldId="485"/>
            <ac:spMk id="7" creationId="{BB9FC9E9-D1F0-4E4C-929C-AD9A25B4C367}"/>
          </ac:spMkLst>
        </pc:spChg>
        <pc:spChg chg="mod">
          <ac:chgData name="Hassan Moddather" userId="84cd2103f36ef0dc" providerId="LiveId" clId="{1F512C73-164D-432C-B7E0-0E21BBFA1439}" dt="2023-04-13T18:50:03.799" v="1204" actId="948"/>
          <ac:spMkLst>
            <pc:docMk/>
            <pc:sldMk cId="19278340" sldId="485"/>
            <ac:spMk id="8" creationId="{BD6FD8B9-10C0-4266-C98E-5880CD210DB7}"/>
          </ac:spMkLst>
        </pc:spChg>
        <pc:spChg chg="mod">
          <ac:chgData name="Hassan Moddather" userId="84cd2103f36ef0dc" providerId="LiveId" clId="{1F512C73-164D-432C-B7E0-0E21BBFA1439}" dt="2023-04-13T18:50:03.799" v="1204" actId="948"/>
          <ac:spMkLst>
            <pc:docMk/>
            <pc:sldMk cId="19278340" sldId="485"/>
            <ac:spMk id="9" creationId="{269F2CDC-4FB9-6726-CA45-7A894ACFF5E8}"/>
          </ac:spMkLst>
        </pc:spChg>
        <pc:spChg chg="mod">
          <ac:chgData name="Hassan Moddather" userId="84cd2103f36ef0dc" providerId="LiveId" clId="{1F512C73-164D-432C-B7E0-0E21BBFA1439}" dt="2023-04-13T18:50:03.799" v="1204" actId="948"/>
          <ac:spMkLst>
            <pc:docMk/>
            <pc:sldMk cId="19278340" sldId="485"/>
            <ac:spMk id="10" creationId="{49AFC86A-42A4-9E67-1FFD-762F9AD63156}"/>
          </ac:spMkLst>
        </pc:spChg>
        <pc:spChg chg="mod">
          <ac:chgData name="Hassan Moddather" userId="84cd2103f36ef0dc" providerId="LiveId" clId="{1F512C73-164D-432C-B7E0-0E21BBFA1439}" dt="2023-04-13T18:50:03.799" v="1204" actId="948"/>
          <ac:spMkLst>
            <pc:docMk/>
            <pc:sldMk cId="19278340" sldId="485"/>
            <ac:spMk id="11" creationId="{83849AB3-5F34-28F3-236B-0B51AF771DE4}"/>
          </ac:spMkLst>
        </pc:spChg>
        <pc:spChg chg="mod">
          <ac:chgData name="Hassan Moddather" userId="84cd2103f36ef0dc" providerId="LiveId" clId="{1F512C73-164D-432C-B7E0-0E21BBFA1439}" dt="2023-04-13T18:50:03.799" v="1204" actId="948"/>
          <ac:spMkLst>
            <pc:docMk/>
            <pc:sldMk cId="19278340" sldId="485"/>
            <ac:spMk id="12" creationId="{B5373954-A5DF-9414-FE51-4FF474F866BA}"/>
          </ac:spMkLst>
        </pc:spChg>
        <pc:spChg chg="mod">
          <ac:chgData name="Hassan Moddather" userId="84cd2103f36ef0dc" providerId="LiveId" clId="{1F512C73-164D-432C-B7E0-0E21BBFA1439}" dt="2023-04-13T18:50:03.799" v="1204" actId="948"/>
          <ac:spMkLst>
            <pc:docMk/>
            <pc:sldMk cId="19278340" sldId="485"/>
            <ac:spMk id="13" creationId="{FECCD637-3362-DBF9-5B76-0BED22EF09B7}"/>
          </ac:spMkLst>
        </pc:spChg>
        <pc:spChg chg="mod">
          <ac:chgData name="Hassan Moddather" userId="84cd2103f36ef0dc" providerId="LiveId" clId="{1F512C73-164D-432C-B7E0-0E21BBFA1439}" dt="2023-04-13T18:50:03.799" v="1204" actId="948"/>
          <ac:spMkLst>
            <pc:docMk/>
            <pc:sldMk cId="19278340" sldId="485"/>
            <ac:spMk id="14" creationId="{342F982D-FCA5-AEB1-9774-D486F9F8480D}"/>
          </ac:spMkLst>
        </pc:spChg>
        <pc:spChg chg="mod">
          <ac:chgData name="Hassan Moddather" userId="84cd2103f36ef0dc" providerId="LiveId" clId="{1F512C73-164D-432C-B7E0-0E21BBFA1439}" dt="2023-04-13T18:50:03.799" v="1204" actId="948"/>
          <ac:spMkLst>
            <pc:docMk/>
            <pc:sldMk cId="19278340" sldId="485"/>
            <ac:spMk id="15" creationId="{18253E9F-7512-910A-06DE-32391354A1A7}"/>
          </ac:spMkLst>
        </pc:spChg>
        <pc:spChg chg="mod">
          <ac:chgData name="Hassan Moddather" userId="84cd2103f36ef0dc" providerId="LiveId" clId="{1F512C73-164D-432C-B7E0-0E21BBFA1439}" dt="2023-04-13T18:50:03.799" v="1204" actId="948"/>
          <ac:spMkLst>
            <pc:docMk/>
            <pc:sldMk cId="19278340" sldId="485"/>
            <ac:spMk id="16" creationId="{D1DB577D-4EF9-2905-ED3E-3F25ED3542E5}"/>
          </ac:spMkLst>
        </pc:spChg>
        <pc:spChg chg="mod">
          <ac:chgData name="Hassan Moddather" userId="84cd2103f36ef0dc" providerId="LiveId" clId="{1F512C73-164D-432C-B7E0-0E21BBFA1439}" dt="2023-04-13T18:50:03.799" v="1204" actId="948"/>
          <ac:spMkLst>
            <pc:docMk/>
            <pc:sldMk cId="19278340" sldId="485"/>
            <ac:spMk id="17" creationId="{DE13DAC1-87DA-7CFE-C5F8-BFE0D38FBB73}"/>
          </ac:spMkLst>
        </pc:spChg>
        <pc:spChg chg="mod">
          <ac:chgData name="Hassan Moddather" userId="84cd2103f36ef0dc" providerId="LiveId" clId="{1F512C73-164D-432C-B7E0-0E21BBFA1439}" dt="2023-04-13T18:50:03.799" v="1204" actId="948"/>
          <ac:spMkLst>
            <pc:docMk/>
            <pc:sldMk cId="19278340" sldId="485"/>
            <ac:spMk id="18" creationId="{203DF600-420D-C32D-18CB-2B71BF452D51}"/>
          </ac:spMkLst>
        </pc:spChg>
        <pc:spChg chg="mod">
          <ac:chgData name="Hassan Moddather" userId="84cd2103f36ef0dc" providerId="LiveId" clId="{1F512C73-164D-432C-B7E0-0E21BBFA1439}" dt="2023-04-13T18:50:03.799" v="1204" actId="948"/>
          <ac:spMkLst>
            <pc:docMk/>
            <pc:sldMk cId="19278340" sldId="485"/>
            <ac:spMk id="19" creationId="{BD704CF3-A811-A1DB-EDB1-7FF594253909}"/>
          </ac:spMkLst>
        </pc:spChg>
        <pc:spChg chg="mod">
          <ac:chgData name="Hassan Moddather" userId="84cd2103f36ef0dc" providerId="LiveId" clId="{1F512C73-164D-432C-B7E0-0E21BBFA1439}" dt="2023-04-13T18:50:03.799" v="1204" actId="948"/>
          <ac:spMkLst>
            <pc:docMk/>
            <pc:sldMk cId="19278340" sldId="485"/>
            <ac:spMk id="20" creationId="{3395A7FB-6A8D-ACE8-831C-3787799DD37C}"/>
          </ac:spMkLst>
        </pc:spChg>
        <pc:spChg chg="mod">
          <ac:chgData name="Hassan Moddather" userId="84cd2103f36ef0dc" providerId="LiveId" clId="{1F512C73-164D-432C-B7E0-0E21BBFA1439}" dt="2023-04-13T18:50:03.799" v="1204" actId="948"/>
          <ac:spMkLst>
            <pc:docMk/>
            <pc:sldMk cId="19278340" sldId="485"/>
            <ac:spMk id="21" creationId="{1B07A843-7CF9-E94B-814D-9251B30C52BB}"/>
          </ac:spMkLst>
        </pc:spChg>
        <pc:spChg chg="mod">
          <ac:chgData name="Hassan Moddather" userId="84cd2103f36ef0dc" providerId="LiveId" clId="{1F512C73-164D-432C-B7E0-0E21BBFA1439}" dt="2023-04-13T18:50:03.799" v="1204" actId="948"/>
          <ac:spMkLst>
            <pc:docMk/>
            <pc:sldMk cId="19278340" sldId="485"/>
            <ac:spMk id="22" creationId="{60A8A345-A464-E187-F417-20CDA65336CA}"/>
          </ac:spMkLst>
        </pc:spChg>
        <pc:spChg chg="mod">
          <ac:chgData name="Hassan Moddather" userId="84cd2103f36ef0dc" providerId="LiveId" clId="{1F512C73-164D-432C-B7E0-0E21BBFA1439}" dt="2023-04-13T18:50:03.799" v="1204" actId="948"/>
          <ac:spMkLst>
            <pc:docMk/>
            <pc:sldMk cId="19278340" sldId="485"/>
            <ac:spMk id="23" creationId="{9B1EF70E-EC30-0F44-EE71-59932E485873}"/>
          </ac:spMkLst>
        </pc:spChg>
        <pc:spChg chg="mod">
          <ac:chgData name="Hassan Moddather" userId="84cd2103f36ef0dc" providerId="LiveId" clId="{1F512C73-164D-432C-B7E0-0E21BBFA1439}" dt="2023-04-13T18:50:03.799" v="1204" actId="948"/>
          <ac:spMkLst>
            <pc:docMk/>
            <pc:sldMk cId="19278340" sldId="485"/>
            <ac:spMk id="24" creationId="{3441BFB7-52FE-0422-E73F-A576567E7EE5}"/>
          </ac:spMkLst>
        </pc:spChg>
        <pc:spChg chg="mod">
          <ac:chgData name="Hassan Moddather" userId="84cd2103f36ef0dc" providerId="LiveId" clId="{1F512C73-164D-432C-B7E0-0E21BBFA1439}" dt="2023-04-13T18:50:03.799" v="1204" actId="948"/>
          <ac:spMkLst>
            <pc:docMk/>
            <pc:sldMk cId="19278340" sldId="485"/>
            <ac:spMk id="25" creationId="{B0CDB4ED-1A30-5E76-39AB-CB2C061C5384}"/>
          </ac:spMkLst>
        </pc:spChg>
        <pc:spChg chg="mod">
          <ac:chgData name="Hassan Moddather" userId="84cd2103f36ef0dc" providerId="LiveId" clId="{1F512C73-164D-432C-B7E0-0E21BBFA1439}" dt="2023-04-13T18:50:03.799" v="1204" actId="948"/>
          <ac:spMkLst>
            <pc:docMk/>
            <pc:sldMk cId="19278340" sldId="485"/>
            <ac:spMk id="26" creationId="{808BDFA8-26B7-5E3D-E70D-56F8FD35C868}"/>
          </ac:spMkLst>
        </pc:spChg>
        <pc:spChg chg="mod">
          <ac:chgData name="Hassan Moddather" userId="84cd2103f36ef0dc" providerId="LiveId" clId="{1F512C73-164D-432C-B7E0-0E21BBFA1439}" dt="2023-04-13T18:50:03.799" v="1204" actId="948"/>
          <ac:spMkLst>
            <pc:docMk/>
            <pc:sldMk cId="19278340" sldId="485"/>
            <ac:spMk id="27" creationId="{DE2EFA2E-B4BB-A6BC-A563-B883E30811DA}"/>
          </ac:spMkLst>
        </pc:spChg>
        <pc:spChg chg="mod">
          <ac:chgData name="Hassan Moddather" userId="84cd2103f36ef0dc" providerId="LiveId" clId="{1F512C73-164D-432C-B7E0-0E21BBFA1439}" dt="2023-04-13T18:50:03.799" v="1204" actId="948"/>
          <ac:spMkLst>
            <pc:docMk/>
            <pc:sldMk cId="19278340" sldId="485"/>
            <ac:spMk id="28" creationId="{D8605855-91DD-B051-B0AE-155BCDBCA849}"/>
          </ac:spMkLst>
        </pc:spChg>
        <pc:spChg chg="mod">
          <ac:chgData name="Hassan Moddather" userId="84cd2103f36ef0dc" providerId="LiveId" clId="{1F512C73-164D-432C-B7E0-0E21BBFA1439}" dt="2023-04-13T18:50:03.799" v="1204" actId="948"/>
          <ac:spMkLst>
            <pc:docMk/>
            <pc:sldMk cId="19278340" sldId="485"/>
            <ac:spMk id="29" creationId="{A15D3E0C-02BC-E35B-D064-1A7CB59DEE4D}"/>
          </ac:spMkLst>
        </pc:spChg>
        <pc:spChg chg="mod">
          <ac:chgData name="Hassan Moddather" userId="84cd2103f36ef0dc" providerId="LiveId" clId="{1F512C73-164D-432C-B7E0-0E21BBFA1439}" dt="2023-04-13T18:50:03.799" v="1204" actId="948"/>
          <ac:spMkLst>
            <pc:docMk/>
            <pc:sldMk cId="19278340" sldId="485"/>
            <ac:spMk id="30" creationId="{E776780F-EF43-3331-2930-DEBC1351B8FD}"/>
          </ac:spMkLst>
        </pc:spChg>
        <pc:spChg chg="mod">
          <ac:chgData name="Hassan Moddather" userId="84cd2103f36ef0dc" providerId="LiveId" clId="{1F512C73-164D-432C-B7E0-0E21BBFA1439}" dt="2023-04-13T18:50:03.799" v="1204" actId="948"/>
          <ac:spMkLst>
            <pc:docMk/>
            <pc:sldMk cId="19278340" sldId="485"/>
            <ac:spMk id="31" creationId="{A9802E78-4154-26E1-371C-98D32152BB21}"/>
          </ac:spMkLst>
        </pc:spChg>
        <pc:spChg chg="mod">
          <ac:chgData name="Hassan Moddather" userId="84cd2103f36ef0dc" providerId="LiveId" clId="{1F512C73-164D-432C-B7E0-0E21BBFA1439}" dt="2023-04-13T18:50:03.799" v="1204" actId="948"/>
          <ac:spMkLst>
            <pc:docMk/>
            <pc:sldMk cId="19278340" sldId="485"/>
            <ac:spMk id="32" creationId="{33B6999A-E1A7-DA54-3EB5-4F0E9DBCB798}"/>
          </ac:spMkLst>
        </pc:spChg>
        <pc:spChg chg="mod">
          <ac:chgData name="Hassan Moddather" userId="84cd2103f36ef0dc" providerId="LiveId" clId="{1F512C73-164D-432C-B7E0-0E21BBFA1439}" dt="2023-04-13T18:50:03.799" v="1204" actId="948"/>
          <ac:spMkLst>
            <pc:docMk/>
            <pc:sldMk cId="19278340" sldId="485"/>
            <ac:spMk id="33" creationId="{A7240065-FFF0-0709-19EB-3D0BC941206E}"/>
          </ac:spMkLst>
        </pc:spChg>
        <pc:spChg chg="mod">
          <ac:chgData name="Hassan Moddather" userId="84cd2103f36ef0dc" providerId="LiveId" clId="{1F512C73-164D-432C-B7E0-0E21BBFA1439}" dt="2023-04-13T18:50:03.799" v="1204" actId="948"/>
          <ac:spMkLst>
            <pc:docMk/>
            <pc:sldMk cId="19278340" sldId="485"/>
            <ac:spMk id="34" creationId="{AF067F3A-FDE7-CE6B-7BEF-FD6BDC0D4454}"/>
          </ac:spMkLst>
        </pc:spChg>
        <pc:spChg chg="mod">
          <ac:chgData name="Hassan Moddather" userId="84cd2103f36ef0dc" providerId="LiveId" clId="{1F512C73-164D-432C-B7E0-0E21BBFA1439}" dt="2023-04-13T18:50:03.799" v="1204" actId="948"/>
          <ac:spMkLst>
            <pc:docMk/>
            <pc:sldMk cId="19278340" sldId="485"/>
            <ac:spMk id="35" creationId="{E717789F-019D-ED34-7B1D-CD9204FA8FAE}"/>
          </ac:spMkLst>
        </pc:spChg>
        <pc:spChg chg="mod">
          <ac:chgData name="Hassan Moddather" userId="84cd2103f36ef0dc" providerId="LiveId" clId="{1F512C73-164D-432C-B7E0-0E21BBFA1439}" dt="2023-04-13T18:50:03.799" v="1204" actId="948"/>
          <ac:spMkLst>
            <pc:docMk/>
            <pc:sldMk cId="19278340" sldId="485"/>
            <ac:spMk id="36" creationId="{06927E75-7598-A604-29F3-7257454F45F7}"/>
          </ac:spMkLst>
        </pc:spChg>
        <pc:spChg chg="mod">
          <ac:chgData name="Hassan Moddather" userId="84cd2103f36ef0dc" providerId="LiveId" clId="{1F512C73-164D-432C-B7E0-0E21BBFA1439}" dt="2023-04-13T18:50:03.799" v="1204" actId="948"/>
          <ac:spMkLst>
            <pc:docMk/>
            <pc:sldMk cId="19278340" sldId="485"/>
            <ac:spMk id="37" creationId="{9D31F411-3290-5496-62EB-77C681EE4090}"/>
          </ac:spMkLst>
        </pc:spChg>
        <pc:spChg chg="mod">
          <ac:chgData name="Hassan Moddather" userId="84cd2103f36ef0dc" providerId="LiveId" clId="{1F512C73-164D-432C-B7E0-0E21BBFA1439}" dt="2023-04-13T18:50:03.799" v="1204" actId="948"/>
          <ac:spMkLst>
            <pc:docMk/>
            <pc:sldMk cId="19278340" sldId="485"/>
            <ac:spMk id="38" creationId="{4A0867A7-B4E6-4813-5843-043FD1A552A8}"/>
          </ac:spMkLst>
        </pc:spChg>
        <pc:spChg chg="mod">
          <ac:chgData name="Hassan Moddather" userId="84cd2103f36ef0dc" providerId="LiveId" clId="{1F512C73-164D-432C-B7E0-0E21BBFA1439}" dt="2023-04-13T18:50:03.799" v="1204" actId="948"/>
          <ac:spMkLst>
            <pc:docMk/>
            <pc:sldMk cId="19278340" sldId="485"/>
            <ac:spMk id="40" creationId="{4E3C66E4-0A13-6C5F-DFCE-A5828FF6F5C0}"/>
          </ac:spMkLst>
        </pc:spChg>
        <pc:spChg chg="mod">
          <ac:chgData name="Hassan Moddather" userId="84cd2103f36ef0dc" providerId="LiveId" clId="{1F512C73-164D-432C-B7E0-0E21BBFA1439}" dt="2023-04-13T18:50:03.799" v="1204" actId="948"/>
          <ac:spMkLst>
            <pc:docMk/>
            <pc:sldMk cId="19278340" sldId="485"/>
            <ac:spMk id="41" creationId="{7A332A54-BCC8-7890-049B-023D7A841341}"/>
          </ac:spMkLst>
        </pc:spChg>
        <pc:spChg chg="mod">
          <ac:chgData name="Hassan Moddather" userId="84cd2103f36ef0dc" providerId="LiveId" clId="{1F512C73-164D-432C-B7E0-0E21BBFA1439}" dt="2023-04-13T18:50:03.799" v="1204" actId="948"/>
          <ac:spMkLst>
            <pc:docMk/>
            <pc:sldMk cId="19278340" sldId="485"/>
            <ac:spMk id="42" creationId="{8D6FD3B1-74B8-5389-B9BF-3B9EAF65BEE6}"/>
          </ac:spMkLst>
        </pc:spChg>
        <pc:spChg chg="mod">
          <ac:chgData name="Hassan Moddather" userId="84cd2103f36ef0dc" providerId="LiveId" clId="{1F512C73-164D-432C-B7E0-0E21BBFA1439}" dt="2023-04-13T18:50:03.799" v="1204" actId="948"/>
          <ac:spMkLst>
            <pc:docMk/>
            <pc:sldMk cId="19278340" sldId="485"/>
            <ac:spMk id="43" creationId="{F8D3C4F9-BEE4-1A1F-ACF2-A01AFCD67B6C}"/>
          </ac:spMkLst>
        </pc:spChg>
        <pc:spChg chg="mod">
          <ac:chgData name="Hassan Moddather" userId="84cd2103f36ef0dc" providerId="LiveId" clId="{1F512C73-164D-432C-B7E0-0E21BBFA1439}" dt="2023-04-13T18:50:03.799" v="1204" actId="948"/>
          <ac:spMkLst>
            <pc:docMk/>
            <pc:sldMk cId="19278340" sldId="485"/>
            <ac:spMk id="44" creationId="{4FBD205C-ECD8-C836-02AE-0BBF627FD6F0}"/>
          </ac:spMkLst>
        </pc:spChg>
        <pc:spChg chg="mod">
          <ac:chgData name="Hassan Moddather" userId="84cd2103f36ef0dc" providerId="LiveId" clId="{1F512C73-164D-432C-B7E0-0E21BBFA1439}" dt="2023-04-13T18:50:03.799" v="1204" actId="948"/>
          <ac:spMkLst>
            <pc:docMk/>
            <pc:sldMk cId="19278340" sldId="485"/>
            <ac:spMk id="45" creationId="{3491A79B-AB17-729F-F09F-A8B6F87BA092}"/>
          </ac:spMkLst>
        </pc:spChg>
        <pc:spChg chg="mod">
          <ac:chgData name="Hassan Moddather" userId="84cd2103f36ef0dc" providerId="LiveId" clId="{1F512C73-164D-432C-B7E0-0E21BBFA1439}" dt="2023-04-13T18:50:03.799" v="1204" actId="948"/>
          <ac:spMkLst>
            <pc:docMk/>
            <pc:sldMk cId="19278340" sldId="485"/>
            <ac:spMk id="46" creationId="{755DF8AE-D459-4A14-39E1-E7F608E76ABB}"/>
          </ac:spMkLst>
        </pc:spChg>
        <pc:spChg chg="mod">
          <ac:chgData name="Hassan Moddather" userId="84cd2103f36ef0dc" providerId="LiveId" clId="{1F512C73-164D-432C-B7E0-0E21BBFA1439}" dt="2023-04-13T18:50:03.799" v="1204" actId="948"/>
          <ac:spMkLst>
            <pc:docMk/>
            <pc:sldMk cId="19278340" sldId="485"/>
            <ac:spMk id="47" creationId="{D78C3AF4-6AAC-523B-99C4-E4CB93B1E0B1}"/>
          </ac:spMkLst>
        </pc:spChg>
        <pc:spChg chg="mod">
          <ac:chgData name="Hassan Moddather" userId="84cd2103f36ef0dc" providerId="LiveId" clId="{1F512C73-164D-432C-B7E0-0E21BBFA1439}" dt="2023-04-13T18:50:03.799" v="1204" actId="948"/>
          <ac:spMkLst>
            <pc:docMk/>
            <pc:sldMk cId="19278340" sldId="485"/>
            <ac:spMk id="48" creationId="{0EB90C49-6F1C-66EA-F7C7-32914821FC39}"/>
          </ac:spMkLst>
        </pc:spChg>
        <pc:spChg chg="add mod">
          <ac:chgData name="Hassan Moddather" userId="84cd2103f36ef0dc" providerId="LiveId" clId="{1F512C73-164D-432C-B7E0-0E21BBFA1439}" dt="2023-04-13T18:50:05.384" v="1205" actId="1076"/>
          <ac:spMkLst>
            <pc:docMk/>
            <pc:sldMk cId="19278340" sldId="485"/>
            <ac:spMk id="49" creationId="{B88E44D3-7CF6-3D48-7D40-17A6F4DFC38E}"/>
          </ac:spMkLst>
        </pc:spChg>
        <pc:grpChg chg="add del mod">
          <ac:chgData name="Hassan Moddather" userId="84cd2103f36ef0dc" providerId="LiveId" clId="{1F512C73-164D-432C-B7E0-0E21BBFA1439}" dt="2023-04-13T18:53:31.616" v="1239" actId="478"/>
          <ac:grpSpMkLst>
            <pc:docMk/>
            <pc:sldMk cId="19278340" sldId="485"/>
            <ac:grpSpMk id="2" creationId="{A1D1FA9D-FFCF-A254-6372-A378247671D9}"/>
          </ac:grpSpMkLst>
        </pc:grpChg>
        <pc:grpChg chg="mod">
          <ac:chgData name="Hassan Moddather" userId="84cd2103f36ef0dc" providerId="LiveId" clId="{1F512C73-164D-432C-B7E0-0E21BBFA1439}" dt="2023-04-13T18:46:55.148" v="1135"/>
          <ac:grpSpMkLst>
            <pc:docMk/>
            <pc:sldMk cId="19278340" sldId="485"/>
            <ac:grpSpMk id="39" creationId="{A81F62B5-FF25-8E2B-86FF-9937D685289F}"/>
          </ac:grpSpMkLst>
        </pc:grpChg>
        <pc:picChg chg="add mod">
          <ac:chgData name="Hassan Moddather" userId="84cd2103f36ef0dc" providerId="LiveId" clId="{1F512C73-164D-432C-B7E0-0E21BBFA1439}" dt="2023-04-13T18:53:37.027" v="1242" actId="1076"/>
          <ac:picMkLst>
            <pc:docMk/>
            <pc:sldMk cId="19278340" sldId="485"/>
            <ac:picMk id="50" creationId="{1DA5A4E7-217C-A71A-FCC6-82E3FA96432A}"/>
          </ac:picMkLst>
        </pc:picChg>
      </pc:sldChg>
      <pc:sldChg chg="addSp delSp modSp new mod modShow">
        <pc:chgData name="Hassan Moddather" userId="84cd2103f36ef0dc" providerId="LiveId" clId="{1F512C73-164D-432C-B7E0-0E21BBFA1439}" dt="2023-04-13T18:54:57.025" v="1254" actId="164"/>
        <pc:sldMkLst>
          <pc:docMk/>
          <pc:sldMk cId="3627370081" sldId="486"/>
        </pc:sldMkLst>
        <pc:spChg chg="mod">
          <ac:chgData name="Hassan Moddather" userId="84cd2103f36ef0dc" providerId="LiveId" clId="{1F512C73-164D-432C-B7E0-0E21BBFA1439}" dt="2023-04-13T18:48:18.421" v="1157"/>
          <ac:spMkLst>
            <pc:docMk/>
            <pc:sldMk cId="3627370081" sldId="486"/>
            <ac:spMk id="3" creationId="{17FA9A58-BC92-A703-14CE-025A2C5C1C18}"/>
          </ac:spMkLst>
        </pc:spChg>
        <pc:spChg chg="mod">
          <ac:chgData name="Hassan Moddather" userId="84cd2103f36ef0dc" providerId="LiveId" clId="{1F512C73-164D-432C-B7E0-0E21BBFA1439}" dt="2023-04-13T18:48:18.421" v="1157"/>
          <ac:spMkLst>
            <pc:docMk/>
            <pc:sldMk cId="3627370081" sldId="486"/>
            <ac:spMk id="4" creationId="{4AFEE8AF-B303-A62D-6342-818AB23A8FF0}"/>
          </ac:spMkLst>
        </pc:spChg>
        <pc:spChg chg="mod">
          <ac:chgData name="Hassan Moddather" userId="84cd2103f36ef0dc" providerId="LiveId" clId="{1F512C73-164D-432C-B7E0-0E21BBFA1439}" dt="2023-04-13T18:48:18.421" v="1157"/>
          <ac:spMkLst>
            <pc:docMk/>
            <pc:sldMk cId="3627370081" sldId="486"/>
            <ac:spMk id="5" creationId="{2C5E2BB9-6B3A-2C7C-5112-1A0CEEA3E32E}"/>
          </ac:spMkLst>
        </pc:spChg>
        <pc:spChg chg="mod">
          <ac:chgData name="Hassan Moddather" userId="84cd2103f36ef0dc" providerId="LiveId" clId="{1F512C73-164D-432C-B7E0-0E21BBFA1439}" dt="2023-04-13T18:48:18.421" v="1157"/>
          <ac:spMkLst>
            <pc:docMk/>
            <pc:sldMk cId="3627370081" sldId="486"/>
            <ac:spMk id="6" creationId="{E82544CF-FABA-163D-6874-9461454BE7D2}"/>
          </ac:spMkLst>
        </pc:spChg>
        <pc:spChg chg="mod">
          <ac:chgData name="Hassan Moddather" userId="84cd2103f36ef0dc" providerId="LiveId" clId="{1F512C73-164D-432C-B7E0-0E21BBFA1439}" dt="2023-04-13T18:48:18.421" v="1157"/>
          <ac:spMkLst>
            <pc:docMk/>
            <pc:sldMk cId="3627370081" sldId="486"/>
            <ac:spMk id="7" creationId="{D84121F7-2F54-5D7E-8F54-A5D22E4D2C14}"/>
          </ac:spMkLst>
        </pc:spChg>
        <pc:spChg chg="mod">
          <ac:chgData name="Hassan Moddather" userId="84cd2103f36ef0dc" providerId="LiveId" clId="{1F512C73-164D-432C-B7E0-0E21BBFA1439}" dt="2023-04-13T18:48:18.421" v="1157"/>
          <ac:spMkLst>
            <pc:docMk/>
            <pc:sldMk cId="3627370081" sldId="486"/>
            <ac:spMk id="8" creationId="{71A7A1EE-422A-15F4-77A8-F24E2ABCDCE0}"/>
          </ac:spMkLst>
        </pc:spChg>
        <pc:spChg chg="mod">
          <ac:chgData name="Hassan Moddather" userId="84cd2103f36ef0dc" providerId="LiveId" clId="{1F512C73-164D-432C-B7E0-0E21BBFA1439}" dt="2023-04-13T18:48:18.421" v="1157"/>
          <ac:spMkLst>
            <pc:docMk/>
            <pc:sldMk cId="3627370081" sldId="486"/>
            <ac:spMk id="9" creationId="{CA8E990E-DFBF-3C03-459A-80A16099BAEB}"/>
          </ac:spMkLst>
        </pc:spChg>
        <pc:spChg chg="mod">
          <ac:chgData name="Hassan Moddather" userId="84cd2103f36ef0dc" providerId="LiveId" clId="{1F512C73-164D-432C-B7E0-0E21BBFA1439}" dt="2023-04-13T18:48:18.421" v="1157"/>
          <ac:spMkLst>
            <pc:docMk/>
            <pc:sldMk cId="3627370081" sldId="486"/>
            <ac:spMk id="10" creationId="{7F93DF49-EEF3-6576-D6A1-125A93676E75}"/>
          </ac:spMkLst>
        </pc:spChg>
        <pc:spChg chg="mod">
          <ac:chgData name="Hassan Moddather" userId="84cd2103f36ef0dc" providerId="LiveId" clId="{1F512C73-164D-432C-B7E0-0E21BBFA1439}" dt="2023-04-13T18:48:18.421" v="1157"/>
          <ac:spMkLst>
            <pc:docMk/>
            <pc:sldMk cId="3627370081" sldId="486"/>
            <ac:spMk id="11" creationId="{0CBA5F04-6DD9-1599-90D2-172EFDDF582E}"/>
          </ac:spMkLst>
        </pc:spChg>
        <pc:spChg chg="mod">
          <ac:chgData name="Hassan Moddather" userId="84cd2103f36ef0dc" providerId="LiveId" clId="{1F512C73-164D-432C-B7E0-0E21BBFA1439}" dt="2023-04-13T18:48:18.421" v="1157"/>
          <ac:spMkLst>
            <pc:docMk/>
            <pc:sldMk cId="3627370081" sldId="486"/>
            <ac:spMk id="12" creationId="{0E87266E-348C-8982-1579-4BBE8C2099C1}"/>
          </ac:spMkLst>
        </pc:spChg>
        <pc:spChg chg="mod">
          <ac:chgData name="Hassan Moddather" userId="84cd2103f36ef0dc" providerId="LiveId" clId="{1F512C73-164D-432C-B7E0-0E21BBFA1439}" dt="2023-04-13T18:48:18.421" v="1157"/>
          <ac:spMkLst>
            <pc:docMk/>
            <pc:sldMk cId="3627370081" sldId="486"/>
            <ac:spMk id="13" creationId="{311D98DC-FD00-720D-E4F7-F860070D0CF4}"/>
          </ac:spMkLst>
        </pc:spChg>
        <pc:spChg chg="mod">
          <ac:chgData name="Hassan Moddather" userId="84cd2103f36ef0dc" providerId="LiveId" clId="{1F512C73-164D-432C-B7E0-0E21BBFA1439}" dt="2023-04-13T18:48:18.421" v="1157"/>
          <ac:spMkLst>
            <pc:docMk/>
            <pc:sldMk cId="3627370081" sldId="486"/>
            <ac:spMk id="14" creationId="{7181076F-980A-3870-D170-783B18F93069}"/>
          </ac:spMkLst>
        </pc:spChg>
        <pc:spChg chg="mod">
          <ac:chgData name="Hassan Moddather" userId="84cd2103f36ef0dc" providerId="LiveId" clId="{1F512C73-164D-432C-B7E0-0E21BBFA1439}" dt="2023-04-13T18:48:18.421" v="1157"/>
          <ac:spMkLst>
            <pc:docMk/>
            <pc:sldMk cId="3627370081" sldId="486"/>
            <ac:spMk id="15" creationId="{43E75046-96B1-8F5A-44DD-CD40F200F198}"/>
          </ac:spMkLst>
        </pc:spChg>
        <pc:spChg chg="mod">
          <ac:chgData name="Hassan Moddather" userId="84cd2103f36ef0dc" providerId="LiveId" clId="{1F512C73-164D-432C-B7E0-0E21BBFA1439}" dt="2023-04-13T18:48:18.421" v="1157"/>
          <ac:spMkLst>
            <pc:docMk/>
            <pc:sldMk cId="3627370081" sldId="486"/>
            <ac:spMk id="16" creationId="{8692DA5F-2B75-C0DB-399F-8EA3FABD694D}"/>
          </ac:spMkLst>
        </pc:spChg>
        <pc:spChg chg="mod">
          <ac:chgData name="Hassan Moddather" userId="84cd2103f36ef0dc" providerId="LiveId" clId="{1F512C73-164D-432C-B7E0-0E21BBFA1439}" dt="2023-04-13T18:48:18.421" v="1157"/>
          <ac:spMkLst>
            <pc:docMk/>
            <pc:sldMk cId="3627370081" sldId="486"/>
            <ac:spMk id="17" creationId="{92EE6A8B-3C82-18D9-8DC0-C3FE845227B4}"/>
          </ac:spMkLst>
        </pc:spChg>
        <pc:spChg chg="mod">
          <ac:chgData name="Hassan Moddather" userId="84cd2103f36ef0dc" providerId="LiveId" clId="{1F512C73-164D-432C-B7E0-0E21BBFA1439}" dt="2023-04-13T18:48:18.421" v="1157"/>
          <ac:spMkLst>
            <pc:docMk/>
            <pc:sldMk cId="3627370081" sldId="486"/>
            <ac:spMk id="18" creationId="{8958E68B-72F6-35CA-FBA3-AA6193D16B1B}"/>
          </ac:spMkLst>
        </pc:spChg>
        <pc:spChg chg="mod">
          <ac:chgData name="Hassan Moddather" userId="84cd2103f36ef0dc" providerId="LiveId" clId="{1F512C73-164D-432C-B7E0-0E21BBFA1439}" dt="2023-04-13T18:48:18.421" v="1157"/>
          <ac:spMkLst>
            <pc:docMk/>
            <pc:sldMk cId="3627370081" sldId="486"/>
            <ac:spMk id="19" creationId="{82995E65-E2C7-4F35-01B8-A6734D3DFD62}"/>
          </ac:spMkLst>
        </pc:spChg>
        <pc:spChg chg="mod">
          <ac:chgData name="Hassan Moddather" userId="84cd2103f36ef0dc" providerId="LiveId" clId="{1F512C73-164D-432C-B7E0-0E21BBFA1439}" dt="2023-04-13T18:48:18.421" v="1157"/>
          <ac:spMkLst>
            <pc:docMk/>
            <pc:sldMk cId="3627370081" sldId="486"/>
            <ac:spMk id="20" creationId="{39B86741-3E2D-147D-980A-901A293BC1EF}"/>
          </ac:spMkLst>
        </pc:spChg>
        <pc:spChg chg="mod">
          <ac:chgData name="Hassan Moddather" userId="84cd2103f36ef0dc" providerId="LiveId" clId="{1F512C73-164D-432C-B7E0-0E21BBFA1439}" dt="2023-04-13T18:48:18.421" v="1157"/>
          <ac:spMkLst>
            <pc:docMk/>
            <pc:sldMk cId="3627370081" sldId="486"/>
            <ac:spMk id="21" creationId="{810ADE7C-D745-5518-D9F5-86AFD238CB5F}"/>
          </ac:spMkLst>
        </pc:spChg>
        <pc:spChg chg="mod">
          <ac:chgData name="Hassan Moddather" userId="84cd2103f36ef0dc" providerId="LiveId" clId="{1F512C73-164D-432C-B7E0-0E21BBFA1439}" dt="2023-04-13T18:48:18.421" v="1157"/>
          <ac:spMkLst>
            <pc:docMk/>
            <pc:sldMk cId="3627370081" sldId="486"/>
            <ac:spMk id="22" creationId="{CB4F922D-5E50-A4EA-B76C-D2C35D9603A9}"/>
          </ac:spMkLst>
        </pc:spChg>
        <pc:spChg chg="mod">
          <ac:chgData name="Hassan Moddather" userId="84cd2103f36ef0dc" providerId="LiveId" clId="{1F512C73-164D-432C-B7E0-0E21BBFA1439}" dt="2023-04-13T18:48:18.421" v="1157"/>
          <ac:spMkLst>
            <pc:docMk/>
            <pc:sldMk cId="3627370081" sldId="486"/>
            <ac:spMk id="23" creationId="{796CBCA0-34F2-66CA-6A52-64522A87CF46}"/>
          </ac:spMkLst>
        </pc:spChg>
        <pc:spChg chg="mod">
          <ac:chgData name="Hassan Moddather" userId="84cd2103f36ef0dc" providerId="LiveId" clId="{1F512C73-164D-432C-B7E0-0E21BBFA1439}" dt="2023-04-13T18:48:18.421" v="1157"/>
          <ac:spMkLst>
            <pc:docMk/>
            <pc:sldMk cId="3627370081" sldId="486"/>
            <ac:spMk id="24" creationId="{D5EF9F58-18C6-5C5B-46B6-6B7E3C27D334}"/>
          </ac:spMkLst>
        </pc:spChg>
        <pc:spChg chg="mod">
          <ac:chgData name="Hassan Moddather" userId="84cd2103f36ef0dc" providerId="LiveId" clId="{1F512C73-164D-432C-B7E0-0E21BBFA1439}" dt="2023-04-13T18:48:18.421" v="1157"/>
          <ac:spMkLst>
            <pc:docMk/>
            <pc:sldMk cId="3627370081" sldId="486"/>
            <ac:spMk id="25" creationId="{CB4DB75D-50DE-8B34-8B73-0614CFCF6130}"/>
          </ac:spMkLst>
        </pc:spChg>
        <pc:spChg chg="mod">
          <ac:chgData name="Hassan Moddather" userId="84cd2103f36ef0dc" providerId="LiveId" clId="{1F512C73-164D-432C-B7E0-0E21BBFA1439}" dt="2023-04-13T18:48:18.421" v="1157"/>
          <ac:spMkLst>
            <pc:docMk/>
            <pc:sldMk cId="3627370081" sldId="486"/>
            <ac:spMk id="26" creationId="{EA71156D-4B87-CC2D-4F43-9A32A50FCEAB}"/>
          </ac:spMkLst>
        </pc:spChg>
        <pc:spChg chg="mod">
          <ac:chgData name="Hassan Moddather" userId="84cd2103f36ef0dc" providerId="LiveId" clId="{1F512C73-164D-432C-B7E0-0E21BBFA1439}" dt="2023-04-13T18:48:18.421" v="1157"/>
          <ac:spMkLst>
            <pc:docMk/>
            <pc:sldMk cId="3627370081" sldId="486"/>
            <ac:spMk id="27" creationId="{A2CBB1E1-A47D-D5DA-BA19-F7E329BBB149}"/>
          </ac:spMkLst>
        </pc:spChg>
        <pc:spChg chg="mod">
          <ac:chgData name="Hassan Moddather" userId="84cd2103f36ef0dc" providerId="LiveId" clId="{1F512C73-164D-432C-B7E0-0E21BBFA1439}" dt="2023-04-13T18:48:18.421" v="1157"/>
          <ac:spMkLst>
            <pc:docMk/>
            <pc:sldMk cId="3627370081" sldId="486"/>
            <ac:spMk id="28" creationId="{9F8EBCCC-D9A0-5F78-05E3-8E37150E28B8}"/>
          </ac:spMkLst>
        </pc:spChg>
        <pc:spChg chg="mod">
          <ac:chgData name="Hassan Moddather" userId="84cd2103f36ef0dc" providerId="LiveId" clId="{1F512C73-164D-432C-B7E0-0E21BBFA1439}" dt="2023-04-13T18:48:18.421" v="1157"/>
          <ac:spMkLst>
            <pc:docMk/>
            <pc:sldMk cId="3627370081" sldId="486"/>
            <ac:spMk id="29" creationId="{CB6ECC23-4FD3-B648-E0F3-99D57F79E895}"/>
          </ac:spMkLst>
        </pc:spChg>
        <pc:spChg chg="mod">
          <ac:chgData name="Hassan Moddather" userId="84cd2103f36ef0dc" providerId="LiveId" clId="{1F512C73-164D-432C-B7E0-0E21BBFA1439}" dt="2023-04-13T18:48:18.421" v="1157"/>
          <ac:spMkLst>
            <pc:docMk/>
            <pc:sldMk cId="3627370081" sldId="486"/>
            <ac:spMk id="30" creationId="{36B4D159-2F28-306A-8975-DD8B967A7CDC}"/>
          </ac:spMkLst>
        </pc:spChg>
        <pc:spChg chg="mod">
          <ac:chgData name="Hassan Moddather" userId="84cd2103f36ef0dc" providerId="LiveId" clId="{1F512C73-164D-432C-B7E0-0E21BBFA1439}" dt="2023-04-13T18:48:18.421" v="1157"/>
          <ac:spMkLst>
            <pc:docMk/>
            <pc:sldMk cId="3627370081" sldId="486"/>
            <ac:spMk id="31" creationId="{D4CE7AA2-1BB2-9F37-ABEF-7BE80B95555C}"/>
          </ac:spMkLst>
        </pc:spChg>
        <pc:spChg chg="mod">
          <ac:chgData name="Hassan Moddather" userId="84cd2103f36ef0dc" providerId="LiveId" clId="{1F512C73-164D-432C-B7E0-0E21BBFA1439}" dt="2023-04-13T18:48:18.421" v="1157"/>
          <ac:spMkLst>
            <pc:docMk/>
            <pc:sldMk cId="3627370081" sldId="486"/>
            <ac:spMk id="32" creationId="{7CB96ECD-4F03-85F5-2912-8580A9CA4ADF}"/>
          </ac:spMkLst>
        </pc:spChg>
        <pc:spChg chg="mod">
          <ac:chgData name="Hassan Moddather" userId="84cd2103f36ef0dc" providerId="LiveId" clId="{1F512C73-164D-432C-B7E0-0E21BBFA1439}" dt="2023-04-13T18:48:18.421" v="1157"/>
          <ac:spMkLst>
            <pc:docMk/>
            <pc:sldMk cId="3627370081" sldId="486"/>
            <ac:spMk id="33" creationId="{4286F485-0B78-0F78-0472-31895F77C5B6}"/>
          </ac:spMkLst>
        </pc:spChg>
        <pc:spChg chg="mod">
          <ac:chgData name="Hassan Moddather" userId="84cd2103f36ef0dc" providerId="LiveId" clId="{1F512C73-164D-432C-B7E0-0E21BBFA1439}" dt="2023-04-13T18:48:18.421" v="1157"/>
          <ac:spMkLst>
            <pc:docMk/>
            <pc:sldMk cId="3627370081" sldId="486"/>
            <ac:spMk id="34" creationId="{32147424-486C-E2B1-665B-193F5CD11A5E}"/>
          </ac:spMkLst>
        </pc:spChg>
        <pc:spChg chg="mod">
          <ac:chgData name="Hassan Moddather" userId="84cd2103f36ef0dc" providerId="LiveId" clId="{1F512C73-164D-432C-B7E0-0E21BBFA1439}" dt="2023-04-13T18:48:18.421" v="1157"/>
          <ac:spMkLst>
            <pc:docMk/>
            <pc:sldMk cId="3627370081" sldId="486"/>
            <ac:spMk id="35" creationId="{5DE21989-5AC6-33CC-8C35-EDA1B9DF07D8}"/>
          </ac:spMkLst>
        </pc:spChg>
        <pc:spChg chg="mod">
          <ac:chgData name="Hassan Moddather" userId="84cd2103f36ef0dc" providerId="LiveId" clId="{1F512C73-164D-432C-B7E0-0E21BBFA1439}" dt="2023-04-13T18:48:18.421" v="1157"/>
          <ac:spMkLst>
            <pc:docMk/>
            <pc:sldMk cId="3627370081" sldId="486"/>
            <ac:spMk id="36" creationId="{41AE4399-5E55-1EFE-2130-3C7BF3D52055}"/>
          </ac:spMkLst>
        </pc:spChg>
        <pc:spChg chg="mod">
          <ac:chgData name="Hassan Moddather" userId="84cd2103f36ef0dc" providerId="LiveId" clId="{1F512C73-164D-432C-B7E0-0E21BBFA1439}" dt="2023-04-13T18:48:18.421" v="1157"/>
          <ac:spMkLst>
            <pc:docMk/>
            <pc:sldMk cId="3627370081" sldId="486"/>
            <ac:spMk id="37" creationId="{16FCAC92-A9D6-746F-F828-3DA553CEBB14}"/>
          </ac:spMkLst>
        </pc:spChg>
        <pc:spChg chg="mod">
          <ac:chgData name="Hassan Moddather" userId="84cd2103f36ef0dc" providerId="LiveId" clId="{1F512C73-164D-432C-B7E0-0E21BBFA1439}" dt="2023-04-13T18:48:18.421" v="1157"/>
          <ac:spMkLst>
            <pc:docMk/>
            <pc:sldMk cId="3627370081" sldId="486"/>
            <ac:spMk id="38" creationId="{194E281F-2AE2-05A1-F6F8-D8C13F55953E}"/>
          </ac:spMkLst>
        </pc:spChg>
        <pc:spChg chg="mod">
          <ac:chgData name="Hassan Moddather" userId="84cd2103f36ef0dc" providerId="LiveId" clId="{1F512C73-164D-432C-B7E0-0E21BBFA1439}" dt="2023-04-13T18:48:18.421" v="1157"/>
          <ac:spMkLst>
            <pc:docMk/>
            <pc:sldMk cId="3627370081" sldId="486"/>
            <ac:spMk id="40" creationId="{E86C98DA-2339-0D3D-A093-66FA6DD25996}"/>
          </ac:spMkLst>
        </pc:spChg>
        <pc:spChg chg="mod">
          <ac:chgData name="Hassan Moddather" userId="84cd2103f36ef0dc" providerId="LiveId" clId="{1F512C73-164D-432C-B7E0-0E21BBFA1439}" dt="2023-04-13T18:48:18.421" v="1157"/>
          <ac:spMkLst>
            <pc:docMk/>
            <pc:sldMk cId="3627370081" sldId="486"/>
            <ac:spMk id="41" creationId="{2A7F648D-B27E-9880-8293-3F2C76F7E933}"/>
          </ac:spMkLst>
        </pc:spChg>
        <pc:spChg chg="mod">
          <ac:chgData name="Hassan Moddather" userId="84cd2103f36ef0dc" providerId="LiveId" clId="{1F512C73-164D-432C-B7E0-0E21BBFA1439}" dt="2023-04-13T18:48:18.421" v="1157"/>
          <ac:spMkLst>
            <pc:docMk/>
            <pc:sldMk cId="3627370081" sldId="486"/>
            <ac:spMk id="42" creationId="{B42FF88E-069E-AE1D-C560-0404248C2AD9}"/>
          </ac:spMkLst>
        </pc:spChg>
        <pc:spChg chg="mod">
          <ac:chgData name="Hassan Moddather" userId="84cd2103f36ef0dc" providerId="LiveId" clId="{1F512C73-164D-432C-B7E0-0E21BBFA1439}" dt="2023-04-13T18:48:18.421" v="1157"/>
          <ac:spMkLst>
            <pc:docMk/>
            <pc:sldMk cId="3627370081" sldId="486"/>
            <ac:spMk id="43" creationId="{B6FFE4E3-B2A5-27B8-7722-D13C5A0C3951}"/>
          </ac:spMkLst>
        </pc:spChg>
        <pc:spChg chg="mod">
          <ac:chgData name="Hassan Moddather" userId="84cd2103f36ef0dc" providerId="LiveId" clId="{1F512C73-164D-432C-B7E0-0E21BBFA1439}" dt="2023-04-13T18:48:18.421" v="1157"/>
          <ac:spMkLst>
            <pc:docMk/>
            <pc:sldMk cId="3627370081" sldId="486"/>
            <ac:spMk id="44" creationId="{E59C4D19-C7B3-5EE5-0A15-8150F8D4A4E5}"/>
          </ac:spMkLst>
        </pc:spChg>
        <pc:spChg chg="mod">
          <ac:chgData name="Hassan Moddather" userId="84cd2103f36ef0dc" providerId="LiveId" clId="{1F512C73-164D-432C-B7E0-0E21BBFA1439}" dt="2023-04-13T18:48:18.421" v="1157"/>
          <ac:spMkLst>
            <pc:docMk/>
            <pc:sldMk cId="3627370081" sldId="486"/>
            <ac:spMk id="45" creationId="{03B6677B-62AB-87DD-54D1-A6C4D38381A3}"/>
          </ac:spMkLst>
        </pc:spChg>
        <pc:spChg chg="mod">
          <ac:chgData name="Hassan Moddather" userId="84cd2103f36ef0dc" providerId="LiveId" clId="{1F512C73-164D-432C-B7E0-0E21BBFA1439}" dt="2023-04-13T18:48:18.421" v="1157"/>
          <ac:spMkLst>
            <pc:docMk/>
            <pc:sldMk cId="3627370081" sldId="486"/>
            <ac:spMk id="46" creationId="{D2B40D63-6A0A-E907-AD42-31DA889ADF91}"/>
          </ac:spMkLst>
        </pc:spChg>
        <pc:spChg chg="mod">
          <ac:chgData name="Hassan Moddather" userId="84cd2103f36ef0dc" providerId="LiveId" clId="{1F512C73-164D-432C-B7E0-0E21BBFA1439}" dt="2023-04-13T18:48:18.421" v="1157"/>
          <ac:spMkLst>
            <pc:docMk/>
            <pc:sldMk cId="3627370081" sldId="486"/>
            <ac:spMk id="47" creationId="{356FAF17-689E-646E-5CE8-7EAB3D296E27}"/>
          </ac:spMkLst>
        </pc:spChg>
        <pc:spChg chg="mod">
          <ac:chgData name="Hassan Moddather" userId="84cd2103f36ef0dc" providerId="LiveId" clId="{1F512C73-164D-432C-B7E0-0E21BBFA1439}" dt="2023-04-13T18:48:18.421" v="1157"/>
          <ac:spMkLst>
            <pc:docMk/>
            <pc:sldMk cId="3627370081" sldId="486"/>
            <ac:spMk id="48" creationId="{14B630FC-DFDA-F736-95B2-C9E5EEAAED4A}"/>
          </ac:spMkLst>
        </pc:spChg>
        <pc:spChg chg="mod">
          <ac:chgData name="Hassan Moddather" userId="84cd2103f36ef0dc" providerId="LiveId" clId="{1F512C73-164D-432C-B7E0-0E21BBFA1439}" dt="2023-04-13T18:54:51.023" v="1251" actId="165"/>
          <ac:spMkLst>
            <pc:docMk/>
            <pc:sldMk cId="3627370081" sldId="486"/>
            <ac:spMk id="58" creationId="{55D64351-2C3F-72B2-D173-8C9AFD7636EE}"/>
          </ac:spMkLst>
        </pc:spChg>
        <pc:spChg chg="mod">
          <ac:chgData name="Hassan Moddather" userId="84cd2103f36ef0dc" providerId="LiveId" clId="{1F512C73-164D-432C-B7E0-0E21BBFA1439}" dt="2023-04-13T18:54:51.023" v="1251" actId="165"/>
          <ac:spMkLst>
            <pc:docMk/>
            <pc:sldMk cId="3627370081" sldId="486"/>
            <ac:spMk id="59" creationId="{C27D27A4-359F-5AAF-B995-71B6BD63D4D5}"/>
          </ac:spMkLst>
        </pc:spChg>
        <pc:spChg chg="mod">
          <ac:chgData name="Hassan Moddather" userId="84cd2103f36ef0dc" providerId="LiveId" clId="{1F512C73-164D-432C-B7E0-0E21BBFA1439}" dt="2023-04-13T18:54:51.023" v="1251" actId="165"/>
          <ac:spMkLst>
            <pc:docMk/>
            <pc:sldMk cId="3627370081" sldId="486"/>
            <ac:spMk id="60" creationId="{87D440B9-A750-012A-98D8-C0A625F7E609}"/>
          </ac:spMkLst>
        </pc:spChg>
        <pc:spChg chg="mod">
          <ac:chgData name="Hassan Moddather" userId="84cd2103f36ef0dc" providerId="LiveId" clId="{1F512C73-164D-432C-B7E0-0E21BBFA1439}" dt="2023-04-13T18:54:51.023" v="1251" actId="165"/>
          <ac:spMkLst>
            <pc:docMk/>
            <pc:sldMk cId="3627370081" sldId="486"/>
            <ac:spMk id="61" creationId="{CC5B4DBD-68C1-A40E-BEB2-059B7F699E56}"/>
          </ac:spMkLst>
        </pc:spChg>
        <pc:spChg chg="mod">
          <ac:chgData name="Hassan Moddather" userId="84cd2103f36ef0dc" providerId="LiveId" clId="{1F512C73-164D-432C-B7E0-0E21BBFA1439}" dt="2023-04-13T18:54:51.023" v="1251" actId="165"/>
          <ac:spMkLst>
            <pc:docMk/>
            <pc:sldMk cId="3627370081" sldId="486"/>
            <ac:spMk id="62" creationId="{135E24A1-D2E1-51AE-9332-480179D02955}"/>
          </ac:spMkLst>
        </pc:spChg>
        <pc:spChg chg="mod">
          <ac:chgData name="Hassan Moddather" userId="84cd2103f36ef0dc" providerId="LiveId" clId="{1F512C73-164D-432C-B7E0-0E21BBFA1439}" dt="2023-04-13T18:54:51.023" v="1251" actId="165"/>
          <ac:spMkLst>
            <pc:docMk/>
            <pc:sldMk cId="3627370081" sldId="486"/>
            <ac:spMk id="63" creationId="{B739A997-7DFE-6289-9D3C-25A2E18DAB5E}"/>
          </ac:spMkLst>
        </pc:spChg>
        <pc:spChg chg="mod">
          <ac:chgData name="Hassan Moddather" userId="84cd2103f36ef0dc" providerId="LiveId" clId="{1F512C73-164D-432C-B7E0-0E21BBFA1439}" dt="2023-04-13T18:54:51.023" v="1251" actId="165"/>
          <ac:spMkLst>
            <pc:docMk/>
            <pc:sldMk cId="3627370081" sldId="486"/>
            <ac:spMk id="65" creationId="{1986566F-4852-8A74-6685-B8919EBC01C0}"/>
          </ac:spMkLst>
        </pc:spChg>
        <pc:spChg chg="mod">
          <ac:chgData name="Hassan Moddather" userId="84cd2103f36ef0dc" providerId="LiveId" clId="{1F512C73-164D-432C-B7E0-0E21BBFA1439}" dt="2023-04-13T18:54:51.023" v="1251" actId="165"/>
          <ac:spMkLst>
            <pc:docMk/>
            <pc:sldMk cId="3627370081" sldId="486"/>
            <ac:spMk id="66" creationId="{D0F12B68-D250-05F1-1561-1602B45C4F7F}"/>
          </ac:spMkLst>
        </pc:spChg>
        <pc:spChg chg="mod">
          <ac:chgData name="Hassan Moddather" userId="84cd2103f36ef0dc" providerId="LiveId" clId="{1F512C73-164D-432C-B7E0-0E21BBFA1439}" dt="2023-04-13T18:54:51.023" v="1251" actId="165"/>
          <ac:spMkLst>
            <pc:docMk/>
            <pc:sldMk cId="3627370081" sldId="486"/>
            <ac:spMk id="67" creationId="{0982F18D-6782-227C-DEDB-DB0725E84BA1}"/>
          </ac:spMkLst>
        </pc:spChg>
        <pc:spChg chg="mod">
          <ac:chgData name="Hassan Moddather" userId="84cd2103f36ef0dc" providerId="LiveId" clId="{1F512C73-164D-432C-B7E0-0E21BBFA1439}" dt="2023-04-13T18:54:51.023" v="1251" actId="165"/>
          <ac:spMkLst>
            <pc:docMk/>
            <pc:sldMk cId="3627370081" sldId="486"/>
            <ac:spMk id="68" creationId="{DDAC156D-88D7-1CF4-AAAF-2A3228EC3EE9}"/>
          </ac:spMkLst>
        </pc:spChg>
        <pc:spChg chg="mod">
          <ac:chgData name="Hassan Moddather" userId="84cd2103f36ef0dc" providerId="LiveId" clId="{1F512C73-164D-432C-B7E0-0E21BBFA1439}" dt="2023-04-13T18:54:51.023" v="1251" actId="165"/>
          <ac:spMkLst>
            <pc:docMk/>
            <pc:sldMk cId="3627370081" sldId="486"/>
            <ac:spMk id="69" creationId="{7B93CC2B-BE10-B6A0-6E01-8C67678474C3}"/>
          </ac:spMkLst>
        </pc:spChg>
        <pc:spChg chg="mod">
          <ac:chgData name="Hassan Moddather" userId="84cd2103f36ef0dc" providerId="LiveId" clId="{1F512C73-164D-432C-B7E0-0E21BBFA1439}" dt="2023-04-13T18:54:51.023" v="1251" actId="165"/>
          <ac:spMkLst>
            <pc:docMk/>
            <pc:sldMk cId="3627370081" sldId="486"/>
            <ac:spMk id="70" creationId="{BA9BDA29-6C62-CC32-3D49-1031CF0E2F41}"/>
          </ac:spMkLst>
        </pc:spChg>
        <pc:spChg chg="mod">
          <ac:chgData name="Hassan Moddather" userId="84cd2103f36ef0dc" providerId="LiveId" clId="{1F512C73-164D-432C-B7E0-0E21BBFA1439}" dt="2023-04-13T18:54:51.023" v="1251" actId="165"/>
          <ac:spMkLst>
            <pc:docMk/>
            <pc:sldMk cId="3627370081" sldId="486"/>
            <ac:spMk id="71" creationId="{960D7976-5986-FAD6-B4F3-E349C7B229AF}"/>
          </ac:spMkLst>
        </pc:spChg>
        <pc:spChg chg="mod">
          <ac:chgData name="Hassan Moddather" userId="84cd2103f36ef0dc" providerId="LiveId" clId="{1F512C73-164D-432C-B7E0-0E21BBFA1439}" dt="2023-04-13T18:54:51.023" v="1251" actId="165"/>
          <ac:spMkLst>
            <pc:docMk/>
            <pc:sldMk cId="3627370081" sldId="486"/>
            <ac:spMk id="72" creationId="{B2057607-167A-53E1-5C51-D955FC694ABB}"/>
          </ac:spMkLst>
        </pc:spChg>
        <pc:spChg chg="mod">
          <ac:chgData name="Hassan Moddather" userId="84cd2103f36ef0dc" providerId="LiveId" clId="{1F512C73-164D-432C-B7E0-0E21BBFA1439}" dt="2023-04-13T18:54:51.023" v="1251" actId="165"/>
          <ac:spMkLst>
            <pc:docMk/>
            <pc:sldMk cId="3627370081" sldId="486"/>
            <ac:spMk id="73" creationId="{6837D5DE-1284-5E8F-C022-C5FBC4EDC307}"/>
          </ac:spMkLst>
        </pc:spChg>
        <pc:spChg chg="mod">
          <ac:chgData name="Hassan Moddather" userId="84cd2103f36ef0dc" providerId="LiveId" clId="{1F512C73-164D-432C-B7E0-0E21BBFA1439}" dt="2023-04-13T18:54:51.023" v="1251" actId="165"/>
          <ac:spMkLst>
            <pc:docMk/>
            <pc:sldMk cId="3627370081" sldId="486"/>
            <ac:spMk id="74" creationId="{CFE9E60C-9382-4791-0518-6DEC6E2B3C5C}"/>
          </ac:spMkLst>
        </pc:spChg>
        <pc:spChg chg="mod">
          <ac:chgData name="Hassan Moddather" userId="84cd2103f36ef0dc" providerId="LiveId" clId="{1F512C73-164D-432C-B7E0-0E21BBFA1439}" dt="2023-04-13T18:54:51.023" v="1251" actId="165"/>
          <ac:spMkLst>
            <pc:docMk/>
            <pc:sldMk cId="3627370081" sldId="486"/>
            <ac:spMk id="75" creationId="{67900D2F-BC91-CA4F-8561-336D661B1446}"/>
          </ac:spMkLst>
        </pc:spChg>
        <pc:spChg chg="mod">
          <ac:chgData name="Hassan Moddather" userId="84cd2103f36ef0dc" providerId="LiveId" clId="{1F512C73-164D-432C-B7E0-0E21BBFA1439}" dt="2023-04-13T18:54:51.023" v="1251" actId="165"/>
          <ac:spMkLst>
            <pc:docMk/>
            <pc:sldMk cId="3627370081" sldId="486"/>
            <ac:spMk id="76" creationId="{FF00302F-3679-3C67-C8B5-3977DE7742F9}"/>
          </ac:spMkLst>
        </pc:spChg>
        <pc:spChg chg="mod">
          <ac:chgData name="Hassan Moddather" userId="84cd2103f36ef0dc" providerId="LiveId" clId="{1F512C73-164D-432C-B7E0-0E21BBFA1439}" dt="2023-04-13T18:54:51.023" v="1251" actId="165"/>
          <ac:spMkLst>
            <pc:docMk/>
            <pc:sldMk cId="3627370081" sldId="486"/>
            <ac:spMk id="77" creationId="{DF5DF126-7298-B245-D6B8-22B1B8740179}"/>
          </ac:spMkLst>
        </pc:spChg>
        <pc:spChg chg="mod">
          <ac:chgData name="Hassan Moddather" userId="84cd2103f36ef0dc" providerId="LiveId" clId="{1F512C73-164D-432C-B7E0-0E21BBFA1439}" dt="2023-04-13T18:54:51.023" v="1251" actId="165"/>
          <ac:spMkLst>
            <pc:docMk/>
            <pc:sldMk cId="3627370081" sldId="486"/>
            <ac:spMk id="79" creationId="{F3618F95-19A2-D9F5-414B-29F836B18DDF}"/>
          </ac:spMkLst>
        </pc:spChg>
        <pc:spChg chg="mod">
          <ac:chgData name="Hassan Moddather" userId="84cd2103f36ef0dc" providerId="LiveId" clId="{1F512C73-164D-432C-B7E0-0E21BBFA1439}" dt="2023-04-13T18:54:51.023" v="1251" actId="165"/>
          <ac:spMkLst>
            <pc:docMk/>
            <pc:sldMk cId="3627370081" sldId="486"/>
            <ac:spMk id="80" creationId="{ED5CEB80-FC65-0660-2EDB-648F9E94CCFD}"/>
          </ac:spMkLst>
        </pc:spChg>
        <pc:spChg chg="mod">
          <ac:chgData name="Hassan Moddather" userId="84cd2103f36ef0dc" providerId="LiveId" clId="{1F512C73-164D-432C-B7E0-0E21BBFA1439}" dt="2023-04-13T18:54:51.023" v="1251" actId="165"/>
          <ac:spMkLst>
            <pc:docMk/>
            <pc:sldMk cId="3627370081" sldId="486"/>
            <ac:spMk id="81" creationId="{084114EF-E843-4F7A-5F10-31BB1F5A4231}"/>
          </ac:spMkLst>
        </pc:spChg>
        <pc:spChg chg="mod">
          <ac:chgData name="Hassan Moddather" userId="84cd2103f36ef0dc" providerId="LiveId" clId="{1F512C73-164D-432C-B7E0-0E21BBFA1439}" dt="2023-04-13T18:54:51.023" v="1251" actId="165"/>
          <ac:spMkLst>
            <pc:docMk/>
            <pc:sldMk cId="3627370081" sldId="486"/>
            <ac:spMk id="82" creationId="{6E77C32F-7728-F0E1-9064-9B20F83E70CD}"/>
          </ac:spMkLst>
        </pc:spChg>
        <pc:spChg chg="mod">
          <ac:chgData name="Hassan Moddather" userId="84cd2103f36ef0dc" providerId="LiveId" clId="{1F512C73-164D-432C-B7E0-0E21BBFA1439}" dt="2023-04-13T18:54:51.023" v="1251" actId="165"/>
          <ac:spMkLst>
            <pc:docMk/>
            <pc:sldMk cId="3627370081" sldId="486"/>
            <ac:spMk id="85" creationId="{DDC1D717-D433-135F-A28F-4C7BAF5BA8B0}"/>
          </ac:spMkLst>
        </pc:spChg>
        <pc:spChg chg="mod">
          <ac:chgData name="Hassan Moddather" userId="84cd2103f36ef0dc" providerId="LiveId" clId="{1F512C73-164D-432C-B7E0-0E21BBFA1439}" dt="2023-04-13T18:54:51.023" v="1251" actId="165"/>
          <ac:spMkLst>
            <pc:docMk/>
            <pc:sldMk cId="3627370081" sldId="486"/>
            <ac:spMk id="86" creationId="{84E96DB4-7750-BFAA-B276-092BD8DC95B6}"/>
          </ac:spMkLst>
        </pc:spChg>
        <pc:spChg chg="mod">
          <ac:chgData name="Hassan Moddather" userId="84cd2103f36ef0dc" providerId="LiveId" clId="{1F512C73-164D-432C-B7E0-0E21BBFA1439}" dt="2023-04-13T18:54:51.023" v="1251" actId="165"/>
          <ac:spMkLst>
            <pc:docMk/>
            <pc:sldMk cId="3627370081" sldId="486"/>
            <ac:spMk id="87" creationId="{A68A6FA1-438B-B29D-36A7-B26CF1D55236}"/>
          </ac:spMkLst>
        </pc:spChg>
        <pc:spChg chg="mod">
          <ac:chgData name="Hassan Moddather" userId="84cd2103f36ef0dc" providerId="LiveId" clId="{1F512C73-164D-432C-B7E0-0E21BBFA1439}" dt="2023-04-13T18:54:51.023" v="1251" actId="165"/>
          <ac:spMkLst>
            <pc:docMk/>
            <pc:sldMk cId="3627370081" sldId="486"/>
            <ac:spMk id="88" creationId="{24D34E0B-DE1D-E344-7DBE-75FBBA3F1C57}"/>
          </ac:spMkLst>
        </pc:spChg>
        <pc:spChg chg="mod">
          <ac:chgData name="Hassan Moddather" userId="84cd2103f36ef0dc" providerId="LiveId" clId="{1F512C73-164D-432C-B7E0-0E21BBFA1439}" dt="2023-04-13T18:54:51.023" v="1251" actId="165"/>
          <ac:spMkLst>
            <pc:docMk/>
            <pc:sldMk cId="3627370081" sldId="486"/>
            <ac:spMk id="89" creationId="{0169F3FA-7F64-3917-86DC-B35D8B537EC8}"/>
          </ac:spMkLst>
        </pc:spChg>
        <pc:spChg chg="mod">
          <ac:chgData name="Hassan Moddather" userId="84cd2103f36ef0dc" providerId="LiveId" clId="{1F512C73-164D-432C-B7E0-0E21BBFA1439}" dt="2023-04-13T18:54:51.023" v="1251" actId="165"/>
          <ac:spMkLst>
            <pc:docMk/>
            <pc:sldMk cId="3627370081" sldId="486"/>
            <ac:spMk id="90" creationId="{D9ECF1AE-615F-0BEE-6B33-13B8CF05B405}"/>
          </ac:spMkLst>
        </pc:spChg>
        <pc:spChg chg="mod">
          <ac:chgData name="Hassan Moddather" userId="84cd2103f36ef0dc" providerId="LiveId" clId="{1F512C73-164D-432C-B7E0-0E21BBFA1439}" dt="2023-04-13T18:54:51.023" v="1251" actId="165"/>
          <ac:spMkLst>
            <pc:docMk/>
            <pc:sldMk cId="3627370081" sldId="486"/>
            <ac:spMk id="91" creationId="{DFA75433-E598-E75F-C1C4-F88FE5589382}"/>
          </ac:spMkLst>
        </pc:spChg>
        <pc:spChg chg="mod">
          <ac:chgData name="Hassan Moddather" userId="84cd2103f36ef0dc" providerId="LiveId" clId="{1F512C73-164D-432C-B7E0-0E21BBFA1439}" dt="2023-04-13T18:48:25.166" v="1159"/>
          <ac:spMkLst>
            <pc:docMk/>
            <pc:sldMk cId="3627370081" sldId="486"/>
            <ac:spMk id="93" creationId="{F24A2540-F386-6464-BE9C-150A2AEE06F3}"/>
          </ac:spMkLst>
        </pc:spChg>
        <pc:spChg chg="mod">
          <ac:chgData name="Hassan Moddather" userId="84cd2103f36ef0dc" providerId="LiveId" clId="{1F512C73-164D-432C-B7E0-0E21BBFA1439}" dt="2023-04-13T18:48:25.166" v="1159"/>
          <ac:spMkLst>
            <pc:docMk/>
            <pc:sldMk cId="3627370081" sldId="486"/>
            <ac:spMk id="94" creationId="{473F4F6F-F194-2AF7-BF2F-0609D4B870FA}"/>
          </ac:spMkLst>
        </pc:spChg>
        <pc:spChg chg="mod">
          <ac:chgData name="Hassan Moddather" userId="84cd2103f36ef0dc" providerId="LiveId" clId="{1F512C73-164D-432C-B7E0-0E21BBFA1439}" dt="2023-04-13T18:48:25.166" v="1159"/>
          <ac:spMkLst>
            <pc:docMk/>
            <pc:sldMk cId="3627370081" sldId="486"/>
            <ac:spMk id="95" creationId="{556B65EB-F546-EADC-BB41-D008C663D1B6}"/>
          </ac:spMkLst>
        </pc:spChg>
        <pc:spChg chg="mod">
          <ac:chgData name="Hassan Moddather" userId="84cd2103f36ef0dc" providerId="LiveId" clId="{1F512C73-164D-432C-B7E0-0E21BBFA1439}" dt="2023-04-13T18:48:25.166" v="1159"/>
          <ac:spMkLst>
            <pc:docMk/>
            <pc:sldMk cId="3627370081" sldId="486"/>
            <ac:spMk id="96" creationId="{9131F673-1D95-4776-0654-729F5F6DC640}"/>
          </ac:spMkLst>
        </pc:spChg>
        <pc:spChg chg="mod">
          <ac:chgData name="Hassan Moddather" userId="84cd2103f36ef0dc" providerId="LiveId" clId="{1F512C73-164D-432C-B7E0-0E21BBFA1439}" dt="2023-04-13T18:48:25.166" v="1159"/>
          <ac:spMkLst>
            <pc:docMk/>
            <pc:sldMk cId="3627370081" sldId="486"/>
            <ac:spMk id="97" creationId="{132BBF65-131D-E5EF-BEA1-A10458E0DDA9}"/>
          </ac:spMkLst>
        </pc:spChg>
        <pc:spChg chg="mod">
          <ac:chgData name="Hassan Moddather" userId="84cd2103f36ef0dc" providerId="LiveId" clId="{1F512C73-164D-432C-B7E0-0E21BBFA1439}" dt="2023-04-13T18:48:25.166" v="1159"/>
          <ac:spMkLst>
            <pc:docMk/>
            <pc:sldMk cId="3627370081" sldId="486"/>
            <ac:spMk id="98" creationId="{03AB2625-1DC7-945C-60C4-BBF5C2FE04AF}"/>
          </ac:spMkLst>
        </pc:spChg>
        <pc:spChg chg="mod">
          <ac:chgData name="Hassan Moddather" userId="84cd2103f36ef0dc" providerId="LiveId" clId="{1F512C73-164D-432C-B7E0-0E21BBFA1439}" dt="2023-04-13T18:48:25.166" v="1159"/>
          <ac:spMkLst>
            <pc:docMk/>
            <pc:sldMk cId="3627370081" sldId="486"/>
            <ac:spMk id="99" creationId="{0A0952A0-DB92-4A61-75F7-AFB4D5926B95}"/>
          </ac:spMkLst>
        </pc:spChg>
        <pc:spChg chg="mod">
          <ac:chgData name="Hassan Moddather" userId="84cd2103f36ef0dc" providerId="LiveId" clId="{1F512C73-164D-432C-B7E0-0E21BBFA1439}" dt="2023-04-13T18:48:25.166" v="1159"/>
          <ac:spMkLst>
            <pc:docMk/>
            <pc:sldMk cId="3627370081" sldId="486"/>
            <ac:spMk id="100" creationId="{BEEE5D3B-5AB4-0E67-F103-4B49365A6C91}"/>
          </ac:spMkLst>
        </pc:spChg>
        <pc:spChg chg="mod">
          <ac:chgData name="Hassan Moddather" userId="84cd2103f36ef0dc" providerId="LiveId" clId="{1F512C73-164D-432C-B7E0-0E21BBFA1439}" dt="2023-04-13T18:48:25.166" v="1159"/>
          <ac:spMkLst>
            <pc:docMk/>
            <pc:sldMk cId="3627370081" sldId="486"/>
            <ac:spMk id="101" creationId="{26570317-F81B-574F-F670-9B0D5A76DAAA}"/>
          </ac:spMkLst>
        </pc:spChg>
        <pc:spChg chg="mod">
          <ac:chgData name="Hassan Moddather" userId="84cd2103f36ef0dc" providerId="LiveId" clId="{1F512C73-164D-432C-B7E0-0E21BBFA1439}" dt="2023-04-13T18:48:25.166" v="1159"/>
          <ac:spMkLst>
            <pc:docMk/>
            <pc:sldMk cId="3627370081" sldId="486"/>
            <ac:spMk id="102" creationId="{EB018BCA-C6A2-5B80-34F8-82365346805B}"/>
          </ac:spMkLst>
        </pc:spChg>
        <pc:spChg chg="mod">
          <ac:chgData name="Hassan Moddather" userId="84cd2103f36ef0dc" providerId="LiveId" clId="{1F512C73-164D-432C-B7E0-0E21BBFA1439}" dt="2023-04-13T18:48:25.166" v="1159"/>
          <ac:spMkLst>
            <pc:docMk/>
            <pc:sldMk cId="3627370081" sldId="486"/>
            <ac:spMk id="103" creationId="{5719E865-3454-C20C-6519-005066FEEB2E}"/>
          </ac:spMkLst>
        </pc:spChg>
        <pc:spChg chg="mod">
          <ac:chgData name="Hassan Moddather" userId="84cd2103f36ef0dc" providerId="LiveId" clId="{1F512C73-164D-432C-B7E0-0E21BBFA1439}" dt="2023-04-13T18:48:25.166" v="1159"/>
          <ac:spMkLst>
            <pc:docMk/>
            <pc:sldMk cId="3627370081" sldId="486"/>
            <ac:spMk id="104" creationId="{104F548A-F0CE-DB9B-CA3F-A6D602023E85}"/>
          </ac:spMkLst>
        </pc:spChg>
        <pc:spChg chg="mod">
          <ac:chgData name="Hassan Moddather" userId="84cd2103f36ef0dc" providerId="LiveId" clId="{1F512C73-164D-432C-B7E0-0E21BBFA1439}" dt="2023-04-13T18:48:25.166" v="1159"/>
          <ac:spMkLst>
            <pc:docMk/>
            <pc:sldMk cId="3627370081" sldId="486"/>
            <ac:spMk id="105" creationId="{07627D7E-23A7-E6E5-ED05-BF4D6EE506A9}"/>
          </ac:spMkLst>
        </pc:spChg>
        <pc:spChg chg="mod">
          <ac:chgData name="Hassan Moddather" userId="84cd2103f36ef0dc" providerId="LiveId" clId="{1F512C73-164D-432C-B7E0-0E21BBFA1439}" dt="2023-04-13T18:48:25.166" v="1159"/>
          <ac:spMkLst>
            <pc:docMk/>
            <pc:sldMk cId="3627370081" sldId="486"/>
            <ac:spMk id="106" creationId="{3FB12AC3-9419-AB82-A068-0E90198C7EFA}"/>
          </ac:spMkLst>
        </pc:spChg>
        <pc:spChg chg="mod">
          <ac:chgData name="Hassan Moddather" userId="84cd2103f36ef0dc" providerId="LiveId" clId="{1F512C73-164D-432C-B7E0-0E21BBFA1439}" dt="2023-04-13T18:48:25.166" v="1159"/>
          <ac:spMkLst>
            <pc:docMk/>
            <pc:sldMk cId="3627370081" sldId="486"/>
            <ac:spMk id="107" creationId="{B8709BFD-449B-890D-7C6A-5C881F43F72E}"/>
          </ac:spMkLst>
        </pc:spChg>
        <pc:spChg chg="mod">
          <ac:chgData name="Hassan Moddather" userId="84cd2103f36ef0dc" providerId="LiveId" clId="{1F512C73-164D-432C-B7E0-0E21BBFA1439}" dt="2023-04-13T18:48:25.166" v="1159"/>
          <ac:spMkLst>
            <pc:docMk/>
            <pc:sldMk cId="3627370081" sldId="486"/>
            <ac:spMk id="108" creationId="{A37DBD48-D0E5-E7C3-CBBD-FCC9283D50A4}"/>
          </ac:spMkLst>
        </pc:spChg>
        <pc:spChg chg="mod">
          <ac:chgData name="Hassan Moddather" userId="84cd2103f36ef0dc" providerId="LiveId" clId="{1F512C73-164D-432C-B7E0-0E21BBFA1439}" dt="2023-04-13T18:48:25.166" v="1159"/>
          <ac:spMkLst>
            <pc:docMk/>
            <pc:sldMk cId="3627370081" sldId="486"/>
            <ac:spMk id="109" creationId="{8BB2E761-4F81-6B41-8803-994EB136C8B4}"/>
          </ac:spMkLst>
        </pc:spChg>
        <pc:spChg chg="mod">
          <ac:chgData name="Hassan Moddather" userId="84cd2103f36ef0dc" providerId="LiveId" clId="{1F512C73-164D-432C-B7E0-0E21BBFA1439}" dt="2023-04-13T18:48:25.166" v="1159"/>
          <ac:spMkLst>
            <pc:docMk/>
            <pc:sldMk cId="3627370081" sldId="486"/>
            <ac:spMk id="110" creationId="{57B2DA2E-2FF2-E144-F6F1-83BFCE12317F}"/>
          </ac:spMkLst>
        </pc:spChg>
        <pc:spChg chg="mod">
          <ac:chgData name="Hassan Moddather" userId="84cd2103f36ef0dc" providerId="LiveId" clId="{1F512C73-164D-432C-B7E0-0E21BBFA1439}" dt="2023-04-13T18:48:25.166" v="1159"/>
          <ac:spMkLst>
            <pc:docMk/>
            <pc:sldMk cId="3627370081" sldId="486"/>
            <ac:spMk id="111" creationId="{574C53CA-6F51-7B86-6FE2-650E748323F5}"/>
          </ac:spMkLst>
        </pc:spChg>
        <pc:spChg chg="mod">
          <ac:chgData name="Hassan Moddather" userId="84cd2103f36ef0dc" providerId="LiveId" clId="{1F512C73-164D-432C-B7E0-0E21BBFA1439}" dt="2023-04-13T18:48:25.166" v="1159"/>
          <ac:spMkLst>
            <pc:docMk/>
            <pc:sldMk cId="3627370081" sldId="486"/>
            <ac:spMk id="112" creationId="{7D394868-A147-49C5-E59B-132C3AA261DF}"/>
          </ac:spMkLst>
        </pc:spChg>
        <pc:spChg chg="mod">
          <ac:chgData name="Hassan Moddather" userId="84cd2103f36ef0dc" providerId="LiveId" clId="{1F512C73-164D-432C-B7E0-0E21BBFA1439}" dt="2023-04-13T18:48:25.166" v="1159"/>
          <ac:spMkLst>
            <pc:docMk/>
            <pc:sldMk cId="3627370081" sldId="486"/>
            <ac:spMk id="113" creationId="{EF65C3A7-F342-16F3-010B-A88D6BB686E4}"/>
          </ac:spMkLst>
        </pc:spChg>
        <pc:spChg chg="mod">
          <ac:chgData name="Hassan Moddather" userId="84cd2103f36ef0dc" providerId="LiveId" clId="{1F512C73-164D-432C-B7E0-0E21BBFA1439}" dt="2023-04-13T18:48:25.166" v="1159"/>
          <ac:spMkLst>
            <pc:docMk/>
            <pc:sldMk cId="3627370081" sldId="486"/>
            <ac:spMk id="114" creationId="{2BBB75DD-0034-E60C-7403-548FB6C6CFF0}"/>
          </ac:spMkLst>
        </pc:spChg>
        <pc:spChg chg="mod">
          <ac:chgData name="Hassan Moddather" userId="84cd2103f36ef0dc" providerId="LiveId" clId="{1F512C73-164D-432C-B7E0-0E21BBFA1439}" dt="2023-04-13T18:48:25.166" v="1159"/>
          <ac:spMkLst>
            <pc:docMk/>
            <pc:sldMk cId="3627370081" sldId="486"/>
            <ac:spMk id="115" creationId="{F70D06B0-4032-266C-5AC9-4E2B6EA27EC6}"/>
          </ac:spMkLst>
        </pc:spChg>
        <pc:spChg chg="mod">
          <ac:chgData name="Hassan Moddather" userId="84cd2103f36ef0dc" providerId="LiveId" clId="{1F512C73-164D-432C-B7E0-0E21BBFA1439}" dt="2023-04-13T18:48:25.166" v="1159"/>
          <ac:spMkLst>
            <pc:docMk/>
            <pc:sldMk cId="3627370081" sldId="486"/>
            <ac:spMk id="116" creationId="{65CFAD44-2CE9-99B1-2238-8DFF9A835705}"/>
          </ac:spMkLst>
        </pc:spChg>
        <pc:spChg chg="mod">
          <ac:chgData name="Hassan Moddather" userId="84cd2103f36ef0dc" providerId="LiveId" clId="{1F512C73-164D-432C-B7E0-0E21BBFA1439}" dt="2023-04-13T18:48:25.166" v="1159"/>
          <ac:spMkLst>
            <pc:docMk/>
            <pc:sldMk cId="3627370081" sldId="486"/>
            <ac:spMk id="117" creationId="{75C39D25-59BB-84C0-D738-91C339A7EA00}"/>
          </ac:spMkLst>
        </pc:spChg>
        <pc:spChg chg="mod">
          <ac:chgData name="Hassan Moddather" userId="84cd2103f36ef0dc" providerId="LiveId" clId="{1F512C73-164D-432C-B7E0-0E21BBFA1439}" dt="2023-04-13T18:48:25.166" v="1159"/>
          <ac:spMkLst>
            <pc:docMk/>
            <pc:sldMk cId="3627370081" sldId="486"/>
            <ac:spMk id="118" creationId="{F72E2670-BCAA-979E-B3F6-EEB279AB533D}"/>
          </ac:spMkLst>
        </pc:spChg>
        <pc:spChg chg="mod">
          <ac:chgData name="Hassan Moddather" userId="84cd2103f36ef0dc" providerId="LiveId" clId="{1F512C73-164D-432C-B7E0-0E21BBFA1439}" dt="2023-04-13T18:48:25.166" v="1159"/>
          <ac:spMkLst>
            <pc:docMk/>
            <pc:sldMk cId="3627370081" sldId="486"/>
            <ac:spMk id="119" creationId="{FC7BAB61-99CB-6F38-1AE6-6CDBAB822982}"/>
          </ac:spMkLst>
        </pc:spChg>
        <pc:spChg chg="mod">
          <ac:chgData name="Hassan Moddather" userId="84cd2103f36ef0dc" providerId="LiveId" clId="{1F512C73-164D-432C-B7E0-0E21BBFA1439}" dt="2023-04-13T18:48:25.166" v="1159"/>
          <ac:spMkLst>
            <pc:docMk/>
            <pc:sldMk cId="3627370081" sldId="486"/>
            <ac:spMk id="120" creationId="{1BE1141D-6544-4549-CF3B-A97552225B42}"/>
          </ac:spMkLst>
        </pc:spChg>
        <pc:spChg chg="mod">
          <ac:chgData name="Hassan Moddather" userId="84cd2103f36ef0dc" providerId="LiveId" clId="{1F512C73-164D-432C-B7E0-0E21BBFA1439}" dt="2023-04-13T18:48:25.166" v="1159"/>
          <ac:spMkLst>
            <pc:docMk/>
            <pc:sldMk cId="3627370081" sldId="486"/>
            <ac:spMk id="121" creationId="{2E2ED5EE-A4E9-737F-EB83-4DCE27B90ACA}"/>
          </ac:spMkLst>
        </pc:spChg>
        <pc:spChg chg="mod">
          <ac:chgData name="Hassan Moddather" userId="84cd2103f36ef0dc" providerId="LiveId" clId="{1F512C73-164D-432C-B7E0-0E21BBFA1439}" dt="2023-04-13T18:48:25.166" v="1159"/>
          <ac:spMkLst>
            <pc:docMk/>
            <pc:sldMk cId="3627370081" sldId="486"/>
            <ac:spMk id="122" creationId="{186E18B1-58DC-B2C1-12F4-BCD3D0D6D643}"/>
          </ac:spMkLst>
        </pc:spChg>
        <pc:spChg chg="mod">
          <ac:chgData name="Hassan Moddather" userId="84cd2103f36ef0dc" providerId="LiveId" clId="{1F512C73-164D-432C-B7E0-0E21BBFA1439}" dt="2023-04-13T18:48:25.166" v="1159"/>
          <ac:spMkLst>
            <pc:docMk/>
            <pc:sldMk cId="3627370081" sldId="486"/>
            <ac:spMk id="123" creationId="{9DD3DD8A-3425-A359-FF1A-487B1956B43D}"/>
          </ac:spMkLst>
        </pc:spChg>
        <pc:spChg chg="mod">
          <ac:chgData name="Hassan Moddather" userId="84cd2103f36ef0dc" providerId="LiveId" clId="{1F512C73-164D-432C-B7E0-0E21BBFA1439}" dt="2023-04-13T18:48:25.166" v="1159"/>
          <ac:spMkLst>
            <pc:docMk/>
            <pc:sldMk cId="3627370081" sldId="486"/>
            <ac:spMk id="124" creationId="{C5423C99-D7C6-56A3-7C0F-06B73E87CACC}"/>
          </ac:spMkLst>
        </pc:spChg>
        <pc:spChg chg="mod">
          <ac:chgData name="Hassan Moddather" userId="84cd2103f36ef0dc" providerId="LiveId" clId="{1F512C73-164D-432C-B7E0-0E21BBFA1439}" dt="2023-04-13T18:48:25.166" v="1159"/>
          <ac:spMkLst>
            <pc:docMk/>
            <pc:sldMk cId="3627370081" sldId="486"/>
            <ac:spMk id="125" creationId="{C29301E9-D27C-4747-F2B3-7236091AC9D3}"/>
          </ac:spMkLst>
        </pc:spChg>
        <pc:spChg chg="mod">
          <ac:chgData name="Hassan Moddather" userId="84cd2103f36ef0dc" providerId="LiveId" clId="{1F512C73-164D-432C-B7E0-0E21BBFA1439}" dt="2023-04-13T18:48:25.166" v="1159"/>
          <ac:spMkLst>
            <pc:docMk/>
            <pc:sldMk cId="3627370081" sldId="486"/>
            <ac:spMk id="126" creationId="{630563F9-89C4-F4D8-5D69-FA71870E3288}"/>
          </ac:spMkLst>
        </pc:spChg>
        <pc:spChg chg="mod">
          <ac:chgData name="Hassan Moddather" userId="84cd2103f36ef0dc" providerId="LiveId" clId="{1F512C73-164D-432C-B7E0-0E21BBFA1439}" dt="2023-04-13T18:48:25.166" v="1159"/>
          <ac:spMkLst>
            <pc:docMk/>
            <pc:sldMk cId="3627370081" sldId="486"/>
            <ac:spMk id="127" creationId="{0F300473-E061-9ED2-48DC-685B2B3C03AE}"/>
          </ac:spMkLst>
        </pc:spChg>
        <pc:spChg chg="mod">
          <ac:chgData name="Hassan Moddather" userId="84cd2103f36ef0dc" providerId="LiveId" clId="{1F512C73-164D-432C-B7E0-0E21BBFA1439}" dt="2023-04-13T18:48:25.166" v="1159"/>
          <ac:spMkLst>
            <pc:docMk/>
            <pc:sldMk cId="3627370081" sldId="486"/>
            <ac:spMk id="128" creationId="{5523E409-0009-05A6-C879-1DCCBAD4B964}"/>
          </ac:spMkLst>
        </pc:spChg>
        <pc:spChg chg="mod">
          <ac:chgData name="Hassan Moddather" userId="84cd2103f36ef0dc" providerId="LiveId" clId="{1F512C73-164D-432C-B7E0-0E21BBFA1439}" dt="2023-04-13T18:48:25.166" v="1159"/>
          <ac:spMkLst>
            <pc:docMk/>
            <pc:sldMk cId="3627370081" sldId="486"/>
            <ac:spMk id="130" creationId="{7C1039B9-831E-7DFA-F713-E69CCCB42B68}"/>
          </ac:spMkLst>
        </pc:spChg>
        <pc:spChg chg="mod">
          <ac:chgData name="Hassan Moddather" userId="84cd2103f36ef0dc" providerId="LiveId" clId="{1F512C73-164D-432C-B7E0-0E21BBFA1439}" dt="2023-04-13T18:48:25.166" v="1159"/>
          <ac:spMkLst>
            <pc:docMk/>
            <pc:sldMk cId="3627370081" sldId="486"/>
            <ac:spMk id="131" creationId="{EE0306DD-F6EA-DD45-0D6C-E01E2C632AC7}"/>
          </ac:spMkLst>
        </pc:spChg>
        <pc:spChg chg="mod">
          <ac:chgData name="Hassan Moddather" userId="84cd2103f36ef0dc" providerId="LiveId" clId="{1F512C73-164D-432C-B7E0-0E21BBFA1439}" dt="2023-04-13T18:48:25.166" v="1159"/>
          <ac:spMkLst>
            <pc:docMk/>
            <pc:sldMk cId="3627370081" sldId="486"/>
            <ac:spMk id="132" creationId="{5CE2FC67-EC94-0D29-CE51-A3E9D3BD2223}"/>
          </ac:spMkLst>
        </pc:spChg>
        <pc:spChg chg="mod">
          <ac:chgData name="Hassan Moddather" userId="84cd2103f36ef0dc" providerId="LiveId" clId="{1F512C73-164D-432C-B7E0-0E21BBFA1439}" dt="2023-04-13T18:48:25.166" v="1159"/>
          <ac:spMkLst>
            <pc:docMk/>
            <pc:sldMk cId="3627370081" sldId="486"/>
            <ac:spMk id="133" creationId="{61826843-7F15-39A0-B709-EEBC70950C97}"/>
          </ac:spMkLst>
        </pc:spChg>
        <pc:spChg chg="mod">
          <ac:chgData name="Hassan Moddather" userId="84cd2103f36ef0dc" providerId="LiveId" clId="{1F512C73-164D-432C-B7E0-0E21BBFA1439}" dt="2023-04-13T18:48:25.166" v="1159"/>
          <ac:spMkLst>
            <pc:docMk/>
            <pc:sldMk cId="3627370081" sldId="486"/>
            <ac:spMk id="134" creationId="{25A4354C-DFD7-2FC7-8252-1739C79262F9}"/>
          </ac:spMkLst>
        </pc:spChg>
        <pc:spChg chg="mod">
          <ac:chgData name="Hassan Moddather" userId="84cd2103f36ef0dc" providerId="LiveId" clId="{1F512C73-164D-432C-B7E0-0E21BBFA1439}" dt="2023-04-13T18:48:25.166" v="1159"/>
          <ac:spMkLst>
            <pc:docMk/>
            <pc:sldMk cId="3627370081" sldId="486"/>
            <ac:spMk id="135" creationId="{B3ABAAA4-6463-3041-3C2F-14A6C4E5C5D5}"/>
          </ac:spMkLst>
        </pc:spChg>
        <pc:spChg chg="mod">
          <ac:chgData name="Hassan Moddather" userId="84cd2103f36ef0dc" providerId="LiveId" clId="{1F512C73-164D-432C-B7E0-0E21BBFA1439}" dt="2023-04-13T18:48:25.166" v="1159"/>
          <ac:spMkLst>
            <pc:docMk/>
            <pc:sldMk cId="3627370081" sldId="486"/>
            <ac:spMk id="136" creationId="{65FCCDA2-BF53-7D80-CF4C-462DB9928204}"/>
          </ac:spMkLst>
        </pc:spChg>
        <pc:spChg chg="mod">
          <ac:chgData name="Hassan Moddather" userId="84cd2103f36ef0dc" providerId="LiveId" clId="{1F512C73-164D-432C-B7E0-0E21BBFA1439}" dt="2023-04-13T18:48:25.166" v="1159"/>
          <ac:spMkLst>
            <pc:docMk/>
            <pc:sldMk cId="3627370081" sldId="486"/>
            <ac:spMk id="137" creationId="{4622D781-C6CB-FD95-7B95-EFE62B7598B0}"/>
          </ac:spMkLst>
        </pc:spChg>
        <pc:spChg chg="mod">
          <ac:chgData name="Hassan Moddather" userId="84cd2103f36ef0dc" providerId="LiveId" clId="{1F512C73-164D-432C-B7E0-0E21BBFA1439}" dt="2023-04-13T18:48:25.166" v="1159"/>
          <ac:spMkLst>
            <pc:docMk/>
            <pc:sldMk cId="3627370081" sldId="486"/>
            <ac:spMk id="138" creationId="{D4C662A2-90B9-A726-D96D-AFF49C70AAFC}"/>
          </ac:spMkLst>
        </pc:spChg>
        <pc:spChg chg="mod">
          <ac:chgData name="Hassan Moddather" userId="84cd2103f36ef0dc" providerId="LiveId" clId="{1F512C73-164D-432C-B7E0-0E21BBFA1439}" dt="2023-04-13T18:48:28.692" v="1160"/>
          <ac:spMkLst>
            <pc:docMk/>
            <pc:sldMk cId="3627370081" sldId="486"/>
            <ac:spMk id="141" creationId="{A8017A8B-40BF-C4C1-A66E-977CE9C5A240}"/>
          </ac:spMkLst>
        </pc:spChg>
        <pc:spChg chg="mod">
          <ac:chgData name="Hassan Moddather" userId="84cd2103f36ef0dc" providerId="LiveId" clId="{1F512C73-164D-432C-B7E0-0E21BBFA1439}" dt="2023-04-13T18:48:28.692" v="1160"/>
          <ac:spMkLst>
            <pc:docMk/>
            <pc:sldMk cId="3627370081" sldId="486"/>
            <ac:spMk id="142" creationId="{1C9A6EB2-B5CE-8403-755A-E4EEE3B44BE4}"/>
          </ac:spMkLst>
        </pc:spChg>
        <pc:spChg chg="mod">
          <ac:chgData name="Hassan Moddather" userId="84cd2103f36ef0dc" providerId="LiveId" clId="{1F512C73-164D-432C-B7E0-0E21BBFA1439}" dt="2023-04-13T18:48:28.692" v="1160"/>
          <ac:spMkLst>
            <pc:docMk/>
            <pc:sldMk cId="3627370081" sldId="486"/>
            <ac:spMk id="143" creationId="{77746535-C049-6418-79E4-01275D53EA20}"/>
          </ac:spMkLst>
        </pc:spChg>
        <pc:spChg chg="mod">
          <ac:chgData name="Hassan Moddather" userId="84cd2103f36ef0dc" providerId="LiveId" clId="{1F512C73-164D-432C-B7E0-0E21BBFA1439}" dt="2023-04-13T18:48:28.692" v="1160"/>
          <ac:spMkLst>
            <pc:docMk/>
            <pc:sldMk cId="3627370081" sldId="486"/>
            <ac:spMk id="144" creationId="{13A530BE-49AC-B69E-58DB-D60566F7A917}"/>
          </ac:spMkLst>
        </pc:spChg>
        <pc:spChg chg="mod">
          <ac:chgData name="Hassan Moddather" userId="84cd2103f36ef0dc" providerId="LiveId" clId="{1F512C73-164D-432C-B7E0-0E21BBFA1439}" dt="2023-04-13T18:48:28.692" v="1160"/>
          <ac:spMkLst>
            <pc:docMk/>
            <pc:sldMk cId="3627370081" sldId="486"/>
            <ac:spMk id="145" creationId="{D73B975F-E628-F5CB-C4BC-F1F3AD227C75}"/>
          </ac:spMkLst>
        </pc:spChg>
        <pc:spChg chg="mod">
          <ac:chgData name="Hassan Moddather" userId="84cd2103f36ef0dc" providerId="LiveId" clId="{1F512C73-164D-432C-B7E0-0E21BBFA1439}" dt="2023-04-13T18:48:28.692" v="1160"/>
          <ac:spMkLst>
            <pc:docMk/>
            <pc:sldMk cId="3627370081" sldId="486"/>
            <ac:spMk id="146" creationId="{DC7D9C2F-F43E-917B-BC98-E6F41D1C86A0}"/>
          </ac:spMkLst>
        </pc:spChg>
        <pc:spChg chg="mod">
          <ac:chgData name="Hassan Moddather" userId="84cd2103f36ef0dc" providerId="LiveId" clId="{1F512C73-164D-432C-B7E0-0E21BBFA1439}" dt="2023-04-13T18:48:28.692" v="1160"/>
          <ac:spMkLst>
            <pc:docMk/>
            <pc:sldMk cId="3627370081" sldId="486"/>
            <ac:spMk id="147" creationId="{88CBA111-F294-99C0-9915-BB8B433A363A}"/>
          </ac:spMkLst>
        </pc:spChg>
        <pc:spChg chg="mod">
          <ac:chgData name="Hassan Moddather" userId="84cd2103f36ef0dc" providerId="LiveId" clId="{1F512C73-164D-432C-B7E0-0E21BBFA1439}" dt="2023-04-13T18:48:28.692" v="1160"/>
          <ac:spMkLst>
            <pc:docMk/>
            <pc:sldMk cId="3627370081" sldId="486"/>
            <ac:spMk id="148" creationId="{0ACA3946-D393-B779-A1FE-364E6DDABBCE}"/>
          </ac:spMkLst>
        </pc:spChg>
        <pc:spChg chg="mod">
          <ac:chgData name="Hassan Moddather" userId="84cd2103f36ef0dc" providerId="LiveId" clId="{1F512C73-164D-432C-B7E0-0E21BBFA1439}" dt="2023-04-13T18:48:28.692" v="1160"/>
          <ac:spMkLst>
            <pc:docMk/>
            <pc:sldMk cId="3627370081" sldId="486"/>
            <ac:spMk id="149" creationId="{C23A1DF2-C5CF-F3D2-C81A-700F2EE9D533}"/>
          </ac:spMkLst>
        </pc:spChg>
        <pc:spChg chg="mod">
          <ac:chgData name="Hassan Moddather" userId="84cd2103f36ef0dc" providerId="LiveId" clId="{1F512C73-164D-432C-B7E0-0E21BBFA1439}" dt="2023-04-13T18:48:28.692" v="1160"/>
          <ac:spMkLst>
            <pc:docMk/>
            <pc:sldMk cId="3627370081" sldId="486"/>
            <ac:spMk id="150" creationId="{0D5678C4-D0F6-2DB9-DB0A-30A9D79ED2AE}"/>
          </ac:spMkLst>
        </pc:spChg>
        <pc:spChg chg="mod">
          <ac:chgData name="Hassan Moddather" userId="84cd2103f36ef0dc" providerId="LiveId" clId="{1F512C73-164D-432C-B7E0-0E21BBFA1439}" dt="2023-04-13T18:48:28.692" v="1160"/>
          <ac:spMkLst>
            <pc:docMk/>
            <pc:sldMk cId="3627370081" sldId="486"/>
            <ac:spMk id="151" creationId="{4BC7D3B0-B828-F32C-A6DB-8FD8E1FA36F6}"/>
          </ac:spMkLst>
        </pc:spChg>
        <pc:spChg chg="mod">
          <ac:chgData name="Hassan Moddather" userId="84cd2103f36ef0dc" providerId="LiveId" clId="{1F512C73-164D-432C-B7E0-0E21BBFA1439}" dt="2023-04-13T18:48:28.692" v="1160"/>
          <ac:spMkLst>
            <pc:docMk/>
            <pc:sldMk cId="3627370081" sldId="486"/>
            <ac:spMk id="152" creationId="{3C07D96D-A896-0C36-FF32-2C65257F8B2C}"/>
          </ac:spMkLst>
        </pc:spChg>
        <pc:spChg chg="mod">
          <ac:chgData name="Hassan Moddather" userId="84cd2103f36ef0dc" providerId="LiveId" clId="{1F512C73-164D-432C-B7E0-0E21BBFA1439}" dt="2023-04-13T18:48:28.692" v="1160"/>
          <ac:spMkLst>
            <pc:docMk/>
            <pc:sldMk cId="3627370081" sldId="486"/>
            <ac:spMk id="153" creationId="{DC496FAE-7D2F-1CD2-961A-1E2F657FCB4C}"/>
          </ac:spMkLst>
        </pc:spChg>
        <pc:spChg chg="mod">
          <ac:chgData name="Hassan Moddather" userId="84cd2103f36ef0dc" providerId="LiveId" clId="{1F512C73-164D-432C-B7E0-0E21BBFA1439}" dt="2023-04-13T18:48:28.692" v="1160"/>
          <ac:spMkLst>
            <pc:docMk/>
            <pc:sldMk cId="3627370081" sldId="486"/>
            <ac:spMk id="154" creationId="{953B44A6-57C2-FEFD-FA83-6A06C8900696}"/>
          </ac:spMkLst>
        </pc:spChg>
        <pc:spChg chg="mod">
          <ac:chgData name="Hassan Moddather" userId="84cd2103f36ef0dc" providerId="LiveId" clId="{1F512C73-164D-432C-B7E0-0E21BBFA1439}" dt="2023-04-13T18:48:28.692" v="1160"/>
          <ac:spMkLst>
            <pc:docMk/>
            <pc:sldMk cId="3627370081" sldId="486"/>
            <ac:spMk id="155" creationId="{1CB78B62-DBD9-121F-74D2-3FC79D1C3F49}"/>
          </ac:spMkLst>
        </pc:spChg>
        <pc:spChg chg="mod">
          <ac:chgData name="Hassan Moddather" userId="84cd2103f36ef0dc" providerId="LiveId" clId="{1F512C73-164D-432C-B7E0-0E21BBFA1439}" dt="2023-04-13T18:48:28.692" v="1160"/>
          <ac:spMkLst>
            <pc:docMk/>
            <pc:sldMk cId="3627370081" sldId="486"/>
            <ac:spMk id="156" creationId="{DB509785-1BC5-365C-176B-A46F204F86F8}"/>
          </ac:spMkLst>
        </pc:spChg>
        <pc:spChg chg="mod">
          <ac:chgData name="Hassan Moddather" userId="84cd2103f36ef0dc" providerId="LiveId" clId="{1F512C73-164D-432C-B7E0-0E21BBFA1439}" dt="2023-04-13T18:48:28.692" v="1160"/>
          <ac:spMkLst>
            <pc:docMk/>
            <pc:sldMk cId="3627370081" sldId="486"/>
            <ac:spMk id="157" creationId="{F6CB3C05-B679-E840-F60E-4B817ECB998B}"/>
          </ac:spMkLst>
        </pc:spChg>
        <pc:spChg chg="mod">
          <ac:chgData name="Hassan Moddather" userId="84cd2103f36ef0dc" providerId="LiveId" clId="{1F512C73-164D-432C-B7E0-0E21BBFA1439}" dt="2023-04-13T18:48:28.692" v="1160"/>
          <ac:spMkLst>
            <pc:docMk/>
            <pc:sldMk cId="3627370081" sldId="486"/>
            <ac:spMk id="158" creationId="{9DFFC3B2-A70B-924B-FA1B-6D90CEB4C8BA}"/>
          </ac:spMkLst>
        </pc:spChg>
        <pc:spChg chg="mod">
          <ac:chgData name="Hassan Moddather" userId="84cd2103f36ef0dc" providerId="LiveId" clId="{1F512C73-164D-432C-B7E0-0E21BBFA1439}" dt="2023-04-13T18:48:28.692" v="1160"/>
          <ac:spMkLst>
            <pc:docMk/>
            <pc:sldMk cId="3627370081" sldId="486"/>
            <ac:spMk id="159" creationId="{072D130A-64C7-6A8D-9266-5D9F4246E8B7}"/>
          </ac:spMkLst>
        </pc:spChg>
        <pc:spChg chg="mod">
          <ac:chgData name="Hassan Moddather" userId="84cd2103f36ef0dc" providerId="LiveId" clId="{1F512C73-164D-432C-B7E0-0E21BBFA1439}" dt="2023-04-13T18:48:28.692" v="1160"/>
          <ac:spMkLst>
            <pc:docMk/>
            <pc:sldMk cId="3627370081" sldId="486"/>
            <ac:spMk id="160" creationId="{D722E5FB-C34E-B040-D5B2-406C6FAD2FB1}"/>
          </ac:spMkLst>
        </pc:spChg>
        <pc:spChg chg="mod">
          <ac:chgData name="Hassan Moddather" userId="84cd2103f36ef0dc" providerId="LiveId" clId="{1F512C73-164D-432C-B7E0-0E21BBFA1439}" dt="2023-04-13T18:48:28.692" v="1160"/>
          <ac:spMkLst>
            <pc:docMk/>
            <pc:sldMk cId="3627370081" sldId="486"/>
            <ac:spMk id="161" creationId="{07946D6F-147B-5526-D906-F2331389F642}"/>
          </ac:spMkLst>
        </pc:spChg>
        <pc:spChg chg="mod">
          <ac:chgData name="Hassan Moddather" userId="84cd2103f36ef0dc" providerId="LiveId" clId="{1F512C73-164D-432C-B7E0-0E21BBFA1439}" dt="2023-04-13T18:48:28.692" v="1160"/>
          <ac:spMkLst>
            <pc:docMk/>
            <pc:sldMk cId="3627370081" sldId="486"/>
            <ac:spMk id="162" creationId="{15913510-7D0A-FBD0-317D-CE466353013B}"/>
          </ac:spMkLst>
        </pc:spChg>
        <pc:spChg chg="mod">
          <ac:chgData name="Hassan Moddather" userId="84cd2103f36ef0dc" providerId="LiveId" clId="{1F512C73-164D-432C-B7E0-0E21BBFA1439}" dt="2023-04-13T18:48:28.692" v="1160"/>
          <ac:spMkLst>
            <pc:docMk/>
            <pc:sldMk cId="3627370081" sldId="486"/>
            <ac:spMk id="163" creationId="{3B6A658A-DC8F-1B57-11DA-8DA814E4DEFB}"/>
          </ac:spMkLst>
        </pc:spChg>
        <pc:spChg chg="mod">
          <ac:chgData name="Hassan Moddather" userId="84cd2103f36ef0dc" providerId="LiveId" clId="{1F512C73-164D-432C-B7E0-0E21BBFA1439}" dt="2023-04-13T18:48:28.692" v="1160"/>
          <ac:spMkLst>
            <pc:docMk/>
            <pc:sldMk cId="3627370081" sldId="486"/>
            <ac:spMk id="165" creationId="{155EFD1F-63BA-26B4-A6F4-CEDEE1CEB4AC}"/>
          </ac:spMkLst>
        </pc:spChg>
        <pc:spChg chg="mod">
          <ac:chgData name="Hassan Moddather" userId="84cd2103f36ef0dc" providerId="LiveId" clId="{1F512C73-164D-432C-B7E0-0E21BBFA1439}" dt="2023-04-13T18:48:28.692" v="1160"/>
          <ac:spMkLst>
            <pc:docMk/>
            <pc:sldMk cId="3627370081" sldId="486"/>
            <ac:spMk id="166" creationId="{B7F3D735-FECB-252E-3704-27F56AF0A4BC}"/>
          </ac:spMkLst>
        </pc:spChg>
        <pc:spChg chg="mod">
          <ac:chgData name="Hassan Moddather" userId="84cd2103f36ef0dc" providerId="LiveId" clId="{1F512C73-164D-432C-B7E0-0E21BBFA1439}" dt="2023-04-13T18:48:28.692" v="1160"/>
          <ac:spMkLst>
            <pc:docMk/>
            <pc:sldMk cId="3627370081" sldId="486"/>
            <ac:spMk id="167" creationId="{04A7AEE1-62D1-F1B5-B353-580E9AB65AED}"/>
          </ac:spMkLst>
        </pc:spChg>
        <pc:spChg chg="mod">
          <ac:chgData name="Hassan Moddather" userId="84cd2103f36ef0dc" providerId="LiveId" clId="{1F512C73-164D-432C-B7E0-0E21BBFA1439}" dt="2023-04-13T18:48:28.692" v="1160"/>
          <ac:spMkLst>
            <pc:docMk/>
            <pc:sldMk cId="3627370081" sldId="486"/>
            <ac:spMk id="168" creationId="{F754995F-0689-192C-B70A-050DE8BC0D38}"/>
          </ac:spMkLst>
        </pc:spChg>
        <pc:spChg chg="mod">
          <ac:chgData name="Hassan Moddather" userId="84cd2103f36ef0dc" providerId="LiveId" clId="{1F512C73-164D-432C-B7E0-0E21BBFA1439}" dt="2023-04-13T18:48:28.692" v="1160"/>
          <ac:spMkLst>
            <pc:docMk/>
            <pc:sldMk cId="3627370081" sldId="486"/>
            <ac:spMk id="169" creationId="{C0BBFE98-EBCF-B23F-79D4-2DF1B8E61AAC}"/>
          </ac:spMkLst>
        </pc:spChg>
        <pc:spChg chg="mod">
          <ac:chgData name="Hassan Moddather" userId="84cd2103f36ef0dc" providerId="LiveId" clId="{1F512C73-164D-432C-B7E0-0E21BBFA1439}" dt="2023-04-13T18:48:28.692" v="1160"/>
          <ac:spMkLst>
            <pc:docMk/>
            <pc:sldMk cId="3627370081" sldId="486"/>
            <ac:spMk id="170" creationId="{D2C83627-19D5-81EF-58A1-193DF8FED6B8}"/>
          </ac:spMkLst>
        </pc:spChg>
        <pc:spChg chg="mod">
          <ac:chgData name="Hassan Moddather" userId="84cd2103f36ef0dc" providerId="LiveId" clId="{1F512C73-164D-432C-B7E0-0E21BBFA1439}" dt="2023-04-13T18:48:28.692" v="1160"/>
          <ac:spMkLst>
            <pc:docMk/>
            <pc:sldMk cId="3627370081" sldId="486"/>
            <ac:spMk id="171" creationId="{D1BD2D9E-D656-2D02-26A3-818643469C5A}"/>
          </ac:spMkLst>
        </pc:spChg>
        <pc:spChg chg="mod">
          <ac:chgData name="Hassan Moddather" userId="84cd2103f36ef0dc" providerId="LiveId" clId="{1F512C73-164D-432C-B7E0-0E21BBFA1439}" dt="2023-04-13T18:48:28.692" v="1160"/>
          <ac:spMkLst>
            <pc:docMk/>
            <pc:sldMk cId="3627370081" sldId="486"/>
            <ac:spMk id="172" creationId="{4700215C-6A53-5BB1-2FB3-2F04755CEBB6}"/>
          </ac:spMkLst>
        </pc:spChg>
        <pc:spChg chg="mod">
          <ac:chgData name="Hassan Moddather" userId="84cd2103f36ef0dc" providerId="LiveId" clId="{1F512C73-164D-432C-B7E0-0E21BBFA1439}" dt="2023-04-13T18:48:28.692" v="1160"/>
          <ac:spMkLst>
            <pc:docMk/>
            <pc:sldMk cId="3627370081" sldId="486"/>
            <ac:spMk id="173" creationId="{71203942-F1EA-6623-AA41-314342250535}"/>
          </ac:spMkLst>
        </pc:spChg>
        <pc:spChg chg="mod">
          <ac:chgData name="Hassan Moddather" userId="84cd2103f36ef0dc" providerId="LiveId" clId="{1F512C73-164D-432C-B7E0-0E21BBFA1439}" dt="2023-04-13T18:48:28.692" v="1160"/>
          <ac:spMkLst>
            <pc:docMk/>
            <pc:sldMk cId="3627370081" sldId="486"/>
            <ac:spMk id="174" creationId="{9E00D200-99A6-8A99-6030-FB3ECD3BA669}"/>
          </ac:spMkLst>
        </pc:spChg>
        <pc:spChg chg="mod">
          <ac:chgData name="Hassan Moddather" userId="84cd2103f36ef0dc" providerId="LiveId" clId="{1F512C73-164D-432C-B7E0-0E21BBFA1439}" dt="2023-04-13T18:48:28.692" v="1160"/>
          <ac:spMkLst>
            <pc:docMk/>
            <pc:sldMk cId="3627370081" sldId="486"/>
            <ac:spMk id="175" creationId="{CFB9DDD1-1B32-CB57-6656-645099CE82EF}"/>
          </ac:spMkLst>
        </pc:spChg>
        <pc:spChg chg="mod">
          <ac:chgData name="Hassan Moddather" userId="84cd2103f36ef0dc" providerId="LiveId" clId="{1F512C73-164D-432C-B7E0-0E21BBFA1439}" dt="2023-04-13T18:48:28.692" v="1160"/>
          <ac:spMkLst>
            <pc:docMk/>
            <pc:sldMk cId="3627370081" sldId="486"/>
            <ac:spMk id="176" creationId="{5D4E973D-A34A-8C09-1E3E-73EE5F834BC1}"/>
          </ac:spMkLst>
        </pc:spChg>
        <pc:spChg chg="mod">
          <ac:chgData name="Hassan Moddather" userId="84cd2103f36ef0dc" providerId="LiveId" clId="{1F512C73-164D-432C-B7E0-0E21BBFA1439}" dt="2023-04-13T18:48:28.692" v="1160"/>
          <ac:spMkLst>
            <pc:docMk/>
            <pc:sldMk cId="3627370081" sldId="486"/>
            <ac:spMk id="177" creationId="{FFF918C3-2CB8-EFC0-84C4-03CC84B3D4EC}"/>
          </ac:spMkLst>
        </pc:spChg>
        <pc:spChg chg="mod">
          <ac:chgData name="Hassan Moddather" userId="84cd2103f36ef0dc" providerId="LiveId" clId="{1F512C73-164D-432C-B7E0-0E21BBFA1439}" dt="2023-04-13T18:48:28.692" v="1160"/>
          <ac:spMkLst>
            <pc:docMk/>
            <pc:sldMk cId="3627370081" sldId="486"/>
            <ac:spMk id="178" creationId="{F342FF55-937A-9A42-58FD-F9C12CC86D42}"/>
          </ac:spMkLst>
        </pc:spChg>
        <pc:spChg chg="mod">
          <ac:chgData name="Hassan Moddather" userId="84cd2103f36ef0dc" providerId="LiveId" clId="{1F512C73-164D-432C-B7E0-0E21BBFA1439}" dt="2023-04-13T18:48:28.692" v="1160"/>
          <ac:spMkLst>
            <pc:docMk/>
            <pc:sldMk cId="3627370081" sldId="486"/>
            <ac:spMk id="179" creationId="{6F782367-B846-B40D-9389-7BF33F12CFA2}"/>
          </ac:spMkLst>
        </pc:spChg>
        <pc:spChg chg="mod">
          <ac:chgData name="Hassan Moddather" userId="84cd2103f36ef0dc" providerId="LiveId" clId="{1F512C73-164D-432C-B7E0-0E21BBFA1439}" dt="2023-04-13T18:48:28.692" v="1160"/>
          <ac:spMkLst>
            <pc:docMk/>
            <pc:sldMk cId="3627370081" sldId="486"/>
            <ac:spMk id="180" creationId="{CF6DAFE9-D19A-E1CE-9E80-8FB5641E3D55}"/>
          </ac:spMkLst>
        </pc:spChg>
        <pc:spChg chg="mod">
          <ac:chgData name="Hassan Moddather" userId="84cd2103f36ef0dc" providerId="LiveId" clId="{1F512C73-164D-432C-B7E0-0E21BBFA1439}" dt="2023-04-13T18:48:28.692" v="1160"/>
          <ac:spMkLst>
            <pc:docMk/>
            <pc:sldMk cId="3627370081" sldId="486"/>
            <ac:spMk id="181" creationId="{89CB2913-A008-FC2B-7C9C-352A334BB71C}"/>
          </ac:spMkLst>
        </pc:spChg>
        <pc:spChg chg="mod">
          <ac:chgData name="Hassan Moddather" userId="84cd2103f36ef0dc" providerId="LiveId" clId="{1F512C73-164D-432C-B7E0-0E21BBFA1439}" dt="2023-04-13T18:48:28.692" v="1160"/>
          <ac:spMkLst>
            <pc:docMk/>
            <pc:sldMk cId="3627370081" sldId="486"/>
            <ac:spMk id="183" creationId="{A423B6B7-E0A4-228F-FE14-F239AA340E5C}"/>
          </ac:spMkLst>
        </pc:spChg>
        <pc:spChg chg="mod">
          <ac:chgData name="Hassan Moddather" userId="84cd2103f36ef0dc" providerId="LiveId" clId="{1F512C73-164D-432C-B7E0-0E21BBFA1439}" dt="2023-04-13T18:48:28.692" v="1160"/>
          <ac:spMkLst>
            <pc:docMk/>
            <pc:sldMk cId="3627370081" sldId="486"/>
            <ac:spMk id="184" creationId="{99C2EE82-C023-28BF-CA9E-DEE5A8DDB64F}"/>
          </ac:spMkLst>
        </pc:spChg>
        <pc:spChg chg="mod">
          <ac:chgData name="Hassan Moddather" userId="84cd2103f36ef0dc" providerId="LiveId" clId="{1F512C73-164D-432C-B7E0-0E21BBFA1439}" dt="2023-04-13T18:48:28.692" v="1160"/>
          <ac:spMkLst>
            <pc:docMk/>
            <pc:sldMk cId="3627370081" sldId="486"/>
            <ac:spMk id="185" creationId="{3D5E431A-EDFE-9CC8-7C45-C0257FA314C9}"/>
          </ac:spMkLst>
        </pc:spChg>
        <pc:grpChg chg="add del mod">
          <ac:chgData name="Hassan Moddather" userId="84cd2103f36ef0dc" providerId="LiveId" clId="{1F512C73-164D-432C-B7E0-0E21BBFA1439}" dt="2023-04-13T18:53:14.060" v="1231" actId="21"/>
          <ac:grpSpMkLst>
            <pc:docMk/>
            <pc:sldMk cId="3627370081" sldId="486"/>
            <ac:grpSpMk id="2" creationId="{421417EE-88CB-4184-DE8A-EC758F863DC1}"/>
          </ac:grpSpMkLst>
        </pc:grpChg>
        <pc:grpChg chg="mod">
          <ac:chgData name="Hassan Moddather" userId="84cd2103f36ef0dc" providerId="LiveId" clId="{1F512C73-164D-432C-B7E0-0E21BBFA1439}" dt="2023-04-13T18:48:18.421" v="1157"/>
          <ac:grpSpMkLst>
            <pc:docMk/>
            <pc:sldMk cId="3627370081" sldId="486"/>
            <ac:grpSpMk id="39" creationId="{7BBD4DA5-5759-A140-5156-B47EA9180F2E}"/>
          </ac:grpSpMkLst>
        </pc:grpChg>
        <pc:grpChg chg="add del mod">
          <ac:chgData name="Hassan Moddather" userId="84cd2103f36ef0dc" providerId="LiveId" clId="{1F512C73-164D-432C-B7E0-0E21BBFA1439}" dt="2023-04-13T18:54:51.023" v="1251" actId="165"/>
          <ac:grpSpMkLst>
            <pc:docMk/>
            <pc:sldMk cId="3627370081" sldId="486"/>
            <ac:grpSpMk id="49" creationId="{53A66BB0-39A2-7EE4-67D2-0C547B9373C2}"/>
          </ac:grpSpMkLst>
        </pc:grpChg>
        <pc:grpChg chg="mod topLvl">
          <ac:chgData name="Hassan Moddather" userId="84cd2103f36ef0dc" providerId="LiveId" clId="{1F512C73-164D-432C-B7E0-0E21BBFA1439}" dt="2023-04-13T18:54:57.025" v="1254" actId="164"/>
          <ac:grpSpMkLst>
            <pc:docMk/>
            <pc:sldMk cId="3627370081" sldId="486"/>
            <ac:grpSpMk id="50" creationId="{292A09A7-B669-3C7F-7E80-024554371C64}"/>
          </ac:grpSpMkLst>
        </pc:grpChg>
        <pc:grpChg chg="mod topLvl">
          <ac:chgData name="Hassan Moddather" userId="84cd2103f36ef0dc" providerId="LiveId" clId="{1F512C73-164D-432C-B7E0-0E21BBFA1439}" dt="2023-04-13T18:54:57.025" v="1254" actId="164"/>
          <ac:grpSpMkLst>
            <pc:docMk/>
            <pc:sldMk cId="3627370081" sldId="486"/>
            <ac:grpSpMk id="52" creationId="{9C0579E8-2AC9-D018-DC03-96F5D1E0CF55}"/>
          </ac:grpSpMkLst>
        </pc:grpChg>
        <pc:grpChg chg="mod">
          <ac:chgData name="Hassan Moddather" userId="84cd2103f36ef0dc" providerId="LiveId" clId="{1F512C73-164D-432C-B7E0-0E21BBFA1439}" dt="2023-04-13T18:54:51.023" v="1251" actId="165"/>
          <ac:grpSpMkLst>
            <pc:docMk/>
            <pc:sldMk cId="3627370081" sldId="486"/>
            <ac:grpSpMk id="53" creationId="{1A76A94B-ACED-EFD7-677E-73B291FEE89D}"/>
          </ac:grpSpMkLst>
        </pc:grpChg>
        <pc:grpChg chg="mod">
          <ac:chgData name="Hassan Moddather" userId="84cd2103f36ef0dc" providerId="LiveId" clId="{1F512C73-164D-432C-B7E0-0E21BBFA1439}" dt="2023-04-13T18:54:51.023" v="1251" actId="165"/>
          <ac:grpSpMkLst>
            <pc:docMk/>
            <pc:sldMk cId="3627370081" sldId="486"/>
            <ac:grpSpMk id="54" creationId="{6E9FCC4C-90FB-6B76-61BA-8D64F751758B}"/>
          </ac:grpSpMkLst>
        </pc:grpChg>
        <pc:grpChg chg="mod">
          <ac:chgData name="Hassan Moddather" userId="84cd2103f36ef0dc" providerId="LiveId" clId="{1F512C73-164D-432C-B7E0-0E21BBFA1439}" dt="2023-04-13T18:54:51.023" v="1251" actId="165"/>
          <ac:grpSpMkLst>
            <pc:docMk/>
            <pc:sldMk cId="3627370081" sldId="486"/>
            <ac:grpSpMk id="55" creationId="{1C888506-5ACB-F1E3-ED47-7C183664A136}"/>
          </ac:grpSpMkLst>
        </pc:grpChg>
        <pc:grpChg chg="mod">
          <ac:chgData name="Hassan Moddather" userId="84cd2103f36ef0dc" providerId="LiveId" clId="{1F512C73-164D-432C-B7E0-0E21BBFA1439}" dt="2023-04-13T18:54:51.023" v="1251" actId="165"/>
          <ac:grpSpMkLst>
            <pc:docMk/>
            <pc:sldMk cId="3627370081" sldId="486"/>
            <ac:grpSpMk id="56" creationId="{A262F921-6163-9DD2-807D-8556B11CA3A6}"/>
          </ac:grpSpMkLst>
        </pc:grpChg>
        <pc:grpChg chg="mod">
          <ac:chgData name="Hassan Moddather" userId="84cd2103f36ef0dc" providerId="LiveId" clId="{1F512C73-164D-432C-B7E0-0E21BBFA1439}" dt="2023-04-13T18:54:51.023" v="1251" actId="165"/>
          <ac:grpSpMkLst>
            <pc:docMk/>
            <pc:sldMk cId="3627370081" sldId="486"/>
            <ac:grpSpMk id="57" creationId="{94C9D6A0-64D7-069D-30FD-A736C334E82C}"/>
          </ac:grpSpMkLst>
        </pc:grpChg>
        <pc:grpChg chg="mod">
          <ac:chgData name="Hassan Moddather" userId="84cd2103f36ef0dc" providerId="LiveId" clId="{1F512C73-164D-432C-B7E0-0E21BBFA1439}" dt="2023-04-13T18:54:51.023" v="1251" actId="165"/>
          <ac:grpSpMkLst>
            <pc:docMk/>
            <pc:sldMk cId="3627370081" sldId="486"/>
            <ac:grpSpMk id="64" creationId="{3B1C11C2-53AA-61DA-8FAB-845E98110502}"/>
          </ac:grpSpMkLst>
        </pc:grpChg>
        <pc:grpChg chg="mod">
          <ac:chgData name="Hassan Moddather" userId="84cd2103f36ef0dc" providerId="LiveId" clId="{1F512C73-164D-432C-B7E0-0E21BBFA1439}" dt="2023-04-13T18:54:51.023" v="1251" actId="165"/>
          <ac:grpSpMkLst>
            <pc:docMk/>
            <pc:sldMk cId="3627370081" sldId="486"/>
            <ac:grpSpMk id="78" creationId="{3931CC42-8818-F8CE-76F0-FBF20A515B20}"/>
          </ac:grpSpMkLst>
        </pc:grpChg>
        <pc:grpChg chg="mod">
          <ac:chgData name="Hassan Moddather" userId="84cd2103f36ef0dc" providerId="LiveId" clId="{1F512C73-164D-432C-B7E0-0E21BBFA1439}" dt="2023-04-13T18:54:51.023" v="1251" actId="165"/>
          <ac:grpSpMkLst>
            <pc:docMk/>
            <pc:sldMk cId="3627370081" sldId="486"/>
            <ac:grpSpMk id="83" creationId="{A0396C24-96CC-D474-2D03-97AB0B0906AA}"/>
          </ac:grpSpMkLst>
        </pc:grpChg>
        <pc:grpChg chg="mod">
          <ac:chgData name="Hassan Moddather" userId="84cd2103f36ef0dc" providerId="LiveId" clId="{1F512C73-164D-432C-B7E0-0E21BBFA1439}" dt="2023-04-13T18:54:51.023" v="1251" actId="165"/>
          <ac:grpSpMkLst>
            <pc:docMk/>
            <pc:sldMk cId="3627370081" sldId="486"/>
            <ac:grpSpMk id="84" creationId="{DA2923B3-3006-BD70-6251-F1BBCF676BAE}"/>
          </ac:grpSpMkLst>
        </pc:grpChg>
        <pc:grpChg chg="add del mod">
          <ac:chgData name="Hassan Moddather" userId="84cd2103f36ef0dc" providerId="LiveId" clId="{1F512C73-164D-432C-B7E0-0E21BBFA1439}" dt="2023-04-13T18:49:02.748" v="1173" actId="478"/>
          <ac:grpSpMkLst>
            <pc:docMk/>
            <pc:sldMk cId="3627370081" sldId="486"/>
            <ac:grpSpMk id="92" creationId="{62123B7D-20ED-F200-954F-1B4E2E383E16}"/>
          </ac:grpSpMkLst>
        </pc:grpChg>
        <pc:grpChg chg="mod">
          <ac:chgData name="Hassan Moddather" userId="84cd2103f36ef0dc" providerId="LiveId" clId="{1F512C73-164D-432C-B7E0-0E21BBFA1439}" dt="2023-04-13T18:48:25.166" v="1159"/>
          <ac:grpSpMkLst>
            <pc:docMk/>
            <pc:sldMk cId="3627370081" sldId="486"/>
            <ac:grpSpMk id="129" creationId="{041C2398-3BB3-F320-8D8A-1F15A428A29F}"/>
          </ac:grpSpMkLst>
        </pc:grpChg>
        <pc:grpChg chg="add del mod">
          <ac:chgData name="Hassan Moddather" userId="84cd2103f36ef0dc" providerId="LiveId" clId="{1F512C73-164D-432C-B7E0-0E21BBFA1439}" dt="2023-04-13T18:53:05.494" v="1226" actId="21"/>
          <ac:grpSpMkLst>
            <pc:docMk/>
            <pc:sldMk cId="3627370081" sldId="486"/>
            <ac:grpSpMk id="140" creationId="{BE1DC9E4-2377-9C83-8277-0CE5EAB60E3A}"/>
          </ac:grpSpMkLst>
        </pc:grpChg>
        <pc:grpChg chg="mod">
          <ac:chgData name="Hassan Moddather" userId="84cd2103f36ef0dc" providerId="LiveId" clId="{1F512C73-164D-432C-B7E0-0E21BBFA1439}" dt="2023-04-13T18:48:28.692" v="1160"/>
          <ac:grpSpMkLst>
            <pc:docMk/>
            <pc:sldMk cId="3627370081" sldId="486"/>
            <ac:grpSpMk id="164" creationId="{8A980132-6883-C61A-285B-449EE6827E6D}"/>
          </ac:grpSpMkLst>
        </pc:grpChg>
        <pc:grpChg chg="mod">
          <ac:chgData name="Hassan Moddather" userId="84cd2103f36ef0dc" providerId="LiveId" clId="{1F512C73-164D-432C-B7E0-0E21BBFA1439}" dt="2023-04-13T18:48:28.692" v="1160"/>
          <ac:grpSpMkLst>
            <pc:docMk/>
            <pc:sldMk cId="3627370081" sldId="486"/>
            <ac:grpSpMk id="182" creationId="{3BF951B4-6EDC-EFF5-65CD-C4A00359F5E3}"/>
          </ac:grpSpMkLst>
        </pc:grpChg>
        <pc:grpChg chg="add mod">
          <ac:chgData name="Hassan Moddather" userId="84cd2103f36ef0dc" providerId="LiveId" clId="{1F512C73-164D-432C-B7E0-0E21BBFA1439}" dt="2023-04-13T18:54:57.025" v="1254" actId="164"/>
          <ac:grpSpMkLst>
            <pc:docMk/>
            <pc:sldMk cId="3627370081" sldId="486"/>
            <ac:grpSpMk id="190" creationId="{B18C2E91-7F15-0400-E9BC-B98B6ED10149}"/>
          </ac:grpSpMkLst>
        </pc:grpChg>
        <pc:picChg chg="mod topLvl">
          <ac:chgData name="Hassan Moddather" userId="84cd2103f36ef0dc" providerId="LiveId" clId="{1F512C73-164D-432C-B7E0-0E21BBFA1439}" dt="2023-04-13T18:54:57.025" v="1254" actId="164"/>
          <ac:picMkLst>
            <pc:docMk/>
            <pc:sldMk cId="3627370081" sldId="486"/>
            <ac:picMk id="51" creationId="{3FD6D662-A51D-911E-D47A-71717A9D53F8}"/>
          </ac:picMkLst>
        </pc:picChg>
        <pc:picChg chg="add mod">
          <ac:chgData name="Hassan Moddather" userId="84cd2103f36ef0dc" providerId="LiveId" clId="{1F512C73-164D-432C-B7E0-0E21BBFA1439}" dt="2023-04-13T18:49:40.516" v="1193" actId="1076"/>
          <ac:picMkLst>
            <pc:docMk/>
            <pc:sldMk cId="3627370081" sldId="486"/>
            <ac:picMk id="139" creationId="{D3A76748-93E2-07B7-D2CD-074035E7D11C}"/>
          </ac:picMkLst>
        </pc:picChg>
        <pc:picChg chg="add mod">
          <ac:chgData name="Hassan Moddather" userId="84cd2103f36ef0dc" providerId="LiveId" clId="{1F512C73-164D-432C-B7E0-0E21BBFA1439}" dt="2023-04-13T18:49:41.446" v="1195" actId="1076"/>
          <ac:picMkLst>
            <pc:docMk/>
            <pc:sldMk cId="3627370081" sldId="486"/>
            <ac:picMk id="186" creationId="{79C42008-97F0-C178-2541-FDFB1E0AE4B9}"/>
          </ac:picMkLst>
        </pc:picChg>
        <pc:picChg chg="add mod">
          <ac:chgData name="Hassan Moddather" userId="84cd2103f36ef0dc" providerId="LiveId" clId="{1F512C73-164D-432C-B7E0-0E21BBFA1439}" dt="2023-04-13T18:49:50.330" v="1199" actId="1076"/>
          <ac:picMkLst>
            <pc:docMk/>
            <pc:sldMk cId="3627370081" sldId="486"/>
            <ac:picMk id="187" creationId="{6D5D0CBE-FB08-FA5A-20FF-6B291741B18B}"/>
          </ac:picMkLst>
        </pc:picChg>
        <pc:picChg chg="add mod">
          <ac:chgData name="Hassan Moddather" userId="84cd2103f36ef0dc" providerId="LiveId" clId="{1F512C73-164D-432C-B7E0-0E21BBFA1439}" dt="2023-04-13T18:53:09.746" v="1228" actId="14100"/>
          <ac:picMkLst>
            <pc:docMk/>
            <pc:sldMk cId="3627370081" sldId="486"/>
            <ac:picMk id="188" creationId="{FF0D7254-313A-BC40-9665-EBB2B4B8F7A7}"/>
          </ac:picMkLst>
        </pc:picChg>
        <pc:picChg chg="add del mod">
          <ac:chgData name="Hassan Moddather" userId="84cd2103f36ef0dc" providerId="LiveId" clId="{1F512C73-164D-432C-B7E0-0E21BBFA1439}" dt="2023-04-13T18:53:26.557" v="1238" actId="21"/>
          <ac:picMkLst>
            <pc:docMk/>
            <pc:sldMk cId="3627370081" sldId="486"/>
            <ac:picMk id="189" creationId="{6536174D-911F-CF74-35FB-3844E85A7A1C}"/>
          </ac:picMkLst>
        </pc:picChg>
      </pc:sldChg>
      <pc:sldChg chg="addSp modSp new mod modShow">
        <pc:chgData name="Hassan Moddather" userId="84cd2103f36ef0dc" providerId="LiveId" clId="{1F512C73-164D-432C-B7E0-0E21BBFA1439}" dt="2023-04-13T18:55:41.742" v="1257"/>
        <pc:sldMkLst>
          <pc:docMk/>
          <pc:sldMk cId="3697668147" sldId="487"/>
        </pc:sldMkLst>
        <pc:spChg chg="mod">
          <ac:chgData name="Hassan Moddather" userId="84cd2103f36ef0dc" providerId="LiveId" clId="{1F512C73-164D-432C-B7E0-0E21BBFA1439}" dt="2023-04-13T18:55:41.742" v="1257"/>
          <ac:spMkLst>
            <pc:docMk/>
            <pc:sldMk cId="3697668147" sldId="487"/>
            <ac:spMk id="3" creationId="{3A4996A2-DF52-D203-792B-B0E7C40EB65B}"/>
          </ac:spMkLst>
        </pc:spChg>
        <pc:spChg chg="mod">
          <ac:chgData name="Hassan Moddather" userId="84cd2103f36ef0dc" providerId="LiveId" clId="{1F512C73-164D-432C-B7E0-0E21BBFA1439}" dt="2023-04-13T18:55:41.742" v="1257"/>
          <ac:spMkLst>
            <pc:docMk/>
            <pc:sldMk cId="3697668147" sldId="487"/>
            <ac:spMk id="7" creationId="{A2CFD721-1FE8-CF0A-C4A8-78D946DA2C84}"/>
          </ac:spMkLst>
        </pc:spChg>
        <pc:spChg chg="mod">
          <ac:chgData name="Hassan Moddather" userId="84cd2103f36ef0dc" providerId="LiveId" clId="{1F512C73-164D-432C-B7E0-0E21BBFA1439}" dt="2023-04-13T18:55:41.742" v="1257"/>
          <ac:spMkLst>
            <pc:docMk/>
            <pc:sldMk cId="3697668147" sldId="487"/>
            <ac:spMk id="11" creationId="{2B1B3786-55BD-B791-4FE0-4BCDAFB3FD9B}"/>
          </ac:spMkLst>
        </pc:spChg>
        <pc:spChg chg="mod">
          <ac:chgData name="Hassan Moddather" userId="84cd2103f36ef0dc" providerId="LiveId" clId="{1F512C73-164D-432C-B7E0-0E21BBFA1439}" dt="2023-04-13T18:55:41.742" v="1257"/>
          <ac:spMkLst>
            <pc:docMk/>
            <pc:sldMk cId="3697668147" sldId="487"/>
            <ac:spMk id="12" creationId="{161AE28D-2AC7-5C3C-CB5F-D8BD04B074A3}"/>
          </ac:spMkLst>
        </pc:spChg>
        <pc:spChg chg="mod">
          <ac:chgData name="Hassan Moddather" userId="84cd2103f36ef0dc" providerId="LiveId" clId="{1F512C73-164D-432C-B7E0-0E21BBFA1439}" dt="2023-04-13T18:55:41.742" v="1257"/>
          <ac:spMkLst>
            <pc:docMk/>
            <pc:sldMk cId="3697668147" sldId="487"/>
            <ac:spMk id="13" creationId="{76578DDE-88D5-D41D-7A67-B1895560BD40}"/>
          </ac:spMkLst>
        </pc:spChg>
        <pc:spChg chg="mod">
          <ac:chgData name="Hassan Moddather" userId="84cd2103f36ef0dc" providerId="LiveId" clId="{1F512C73-164D-432C-B7E0-0E21BBFA1439}" dt="2023-04-13T18:55:41.742" v="1257"/>
          <ac:spMkLst>
            <pc:docMk/>
            <pc:sldMk cId="3697668147" sldId="487"/>
            <ac:spMk id="14" creationId="{1F10EA38-35C3-DFEC-FE1F-B16CBE898733}"/>
          </ac:spMkLst>
        </pc:spChg>
        <pc:spChg chg="mod">
          <ac:chgData name="Hassan Moddather" userId="84cd2103f36ef0dc" providerId="LiveId" clId="{1F512C73-164D-432C-B7E0-0E21BBFA1439}" dt="2023-04-13T18:55:41.742" v="1257"/>
          <ac:spMkLst>
            <pc:docMk/>
            <pc:sldMk cId="3697668147" sldId="487"/>
            <ac:spMk id="15" creationId="{4C804D26-D53C-9CE2-9041-8B79031C7D02}"/>
          </ac:spMkLst>
        </pc:spChg>
        <pc:spChg chg="mod">
          <ac:chgData name="Hassan Moddather" userId="84cd2103f36ef0dc" providerId="LiveId" clId="{1F512C73-164D-432C-B7E0-0E21BBFA1439}" dt="2023-04-13T18:55:41.742" v="1257"/>
          <ac:spMkLst>
            <pc:docMk/>
            <pc:sldMk cId="3697668147" sldId="487"/>
            <ac:spMk id="16" creationId="{36CE0400-179F-7FB3-BB6C-FBD7D4F1A097}"/>
          </ac:spMkLst>
        </pc:spChg>
        <pc:spChg chg="mod">
          <ac:chgData name="Hassan Moddather" userId="84cd2103f36ef0dc" providerId="LiveId" clId="{1F512C73-164D-432C-B7E0-0E21BBFA1439}" dt="2023-04-13T18:55:41.742" v="1257"/>
          <ac:spMkLst>
            <pc:docMk/>
            <pc:sldMk cId="3697668147" sldId="487"/>
            <ac:spMk id="17" creationId="{D3468A76-2AEA-C373-24B8-0808DB7B4E75}"/>
          </ac:spMkLst>
        </pc:spChg>
        <pc:spChg chg="mod">
          <ac:chgData name="Hassan Moddather" userId="84cd2103f36ef0dc" providerId="LiveId" clId="{1F512C73-164D-432C-B7E0-0E21BBFA1439}" dt="2023-04-13T18:55:41.742" v="1257"/>
          <ac:spMkLst>
            <pc:docMk/>
            <pc:sldMk cId="3697668147" sldId="487"/>
            <ac:spMk id="18" creationId="{45A0C763-579A-969C-F73E-7C4AB3462706}"/>
          </ac:spMkLst>
        </pc:spChg>
        <pc:spChg chg="mod">
          <ac:chgData name="Hassan Moddather" userId="84cd2103f36ef0dc" providerId="LiveId" clId="{1F512C73-164D-432C-B7E0-0E21BBFA1439}" dt="2023-04-13T18:55:41.742" v="1257"/>
          <ac:spMkLst>
            <pc:docMk/>
            <pc:sldMk cId="3697668147" sldId="487"/>
            <ac:spMk id="19" creationId="{3924F566-A941-45C0-EB12-AA5FE74DD6F2}"/>
          </ac:spMkLst>
        </pc:spChg>
        <pc:spChg chg="mod">
          <ac:chgData name="Hassan Moddather" userId="84cd2103f36ef0dc" providerId="LiveId" clId="{1F512C73-164D-432C-B7E0-0E21BBFA1439}" dt="2023-04-13T18:55:41.742" v="1257"/>
          <ac:spMkLst>
            <pc:docMk/>
            <pc:sldMk cId="3697668147" sldId="487"/>
            <ac:spMk id="20" creationId="{4437A6F5-6994-8D37-30E3-7064E712E4F7}"/>
          </ac:spMkLst>
        </pc:spChg>
        <pc:spChg chg="mod">
          <ac:chgData name="Hassan Moddather" userId="84cd2103f36ef0dc" providerId="LiveId" clId="{1F512C73-164D-432C-B7E0-0E21BBFA1439}" dt="2023-04-13T18:55:41.742" v="1257"/>
          <ac:spMkLst>
            <pc:docMk/>
            <pc:sldMk cId="3697668147" sldId="487"/>
            <ac:spMk id="21" creationId="{3E3CFB56-2D1A-E572-6490-C18A7D0A50FE}"/>
          </ac:spMkLst>
        </pc:spChg>
        <pc:spChg chg="mod">
          <ac:chgData name="Hassan Moddather" userId="84cd2103f36ef0dc" providerId="LiveId" clId="{1F512C73-164D-432C-B7E0-0E21BBFA1439}" dt="2023-04-13T18:55:41.742" v="1257"/>
          <ac:spMkLst>
            <pc:docMk/>
            <pc:sldMk cId="3697668147" sldId="487"/>
            <ac:spMk id="22" creationId="{7E9015CC-F50A-FA7B-94DC-D3744810D48B}"/>
          </ac:spMkLst>
        </pc:spChg>
        <pc:spChg chg="mod">
          <ac:chgData name="Hassan Moddather" userId="84cd2103f36ef0dc" providerId="LiveId" clId="{1F512C73-164D-432C-B7E0-0E21BBFA1439}" dt="2023-04-13T18:55:41.742" v="1257"/>
          <ac:spMkLst>
            <pc:docMk/>
            <pc:sldMk cId="3697668147" sldId="487"/>
            <ac:spMk id="23" creationId="{5A6A6204-7043-18C9-3B10-644370FDA426}"/>
          </ac:spMkLst>
        </pc:spChg>
        <pc:spChg chg="mod">
          <ac:chgData name="Hassan Moddather" userId="84cd2103f36ef0dc" providerId="LiveId" clId="{1F512C73-164D-432C-B7E0-0E21BBFA1439}" dt="2023-04-13T18:55:41.742" v="1257"/>
          <ac:spMkLst>
            <pc:docMk/>
            <pc:sldMk cId="3697668147" sldId="487"/>
            <ac:spMk id="24" creationId="{D3A8F9E2-120B-5AE0-68B0-DA7A4E04325E}"/>
          </ac:spMkLst>
        </pc:spChg>
        <pc:spChg chg="mod">
          <ac:chgData name="Hassan Moddather" userId="84cd2103f36ef0dc" providerId="LiveId" clId="{1F512C73-164D-432C-B7E0-0E21BBFA1439}" dt="2023-04-13T18:55:41.742" v="1257"/>
          <ac:spMkLst>
            <pc:docMk/>
            <pc:sldMk cId="3697668147" sldId="487"/>
            <ac:spMk id="25" creationId="{0460AABA-A5E2-CBDD-3412-CD4A57EBF8C5}"/>
          </ac:spMkLst>
        </pc:spChg>
        <pc:spChg chg="mod">
          <ac:chgData name="Hassan Moddather" userId="84cd2103f36ef0dc" providerId="LiveId" clId="{1F512C73-164D-432C-B7E0-0E21BBFA1439}" dt="2023-04-13T18:55:41.742" v="1257"/>
          <ac:spMkLst>
            <pc:docMk/>
            <pc:sldMk cId="3697668147" sldId="487"/>
            <ac:spMk id="26" creationId="{8EDE2A30-C29C-05C2-D81B-DF014AA66FDC}"/>
          </ac:spMkLst>
        </pc:spChg>
        <pc:spChg chg="mod">
          <ac:chgData name="Hassan Moddather" userId="84cd2103f36ef0dc" providerId="LiveId" clId="{1F512C73-164D-432C-B7E0-0E21BBFA1439}" dt="2023-04-13T18:55:41.742" v="1257"/>
          <ac:spMkLst>
            <pc:docMk/>
            <pc:sldMk cId="3697668147" sldId="487"/>
            <ac:spMk id="27" creationId="{A7AD8FC4-F2C2-90DA-52BB-D138D0A203ED}"/>
          </ac:spMkLst>
        </pc:spChg>
        <pc:spChg chg="mod">
          <ac:chgData name="Hassan Moddather" userId="84cd2103f36ef0dc" providerId="LiveId" clId="{1F512C73-164D-432C-B7E0-0E21BBFA1439}" dt="2023-04-13T18:55:41.742" v="1257"/>
          <ac:spMkLst>
            <pc:docMk/>
            <pc:sldMk cId="3697668147" sldId="487"/>
            <ac:spMk id="28" creationId="{449DB5A9-CE7F-EC77-1B4D-8C42503CF8D3}"/>
          </ac:spMkLst>
        </pc:spChg>
        <pc:spChg chg="mod">
          <ac:chgData name="Hassan Moddather" userId="84cd2103f36ef0dc" providerId="LiveId" clId="{1F512C73-164D-432C-B7E0-0E21BBFA1439}" dt="2023-04-13T18:55:41.742" v="1257"/>
          <ac:spMkLst>
            <pc:docMk/>
            <pc:sldMk cId="3697668147" sldId="487"/>
            <ac:spMk id="29" creationId="{8A24666E-9951-047F-10F9-6625510F9724}"/>
          </ac:spMkLst>
        </pc:spChg>
        <pc:spChg chg="mod">
          <ac:chgData name="Hassan Moddather" userId="84cd2103f36ef0dc" providerId="LiveId" clId="{1F512C73-164D-432C-B7E0-0E21BBFA1439}" dt="2023-04-13T18:55:41.742" v="1257"/>
          <ac:spMkLst>
            <pc:docMk/>
            <pc:sldMk cId="3697668147" sldId="487"/>
            <ac:spMk id="30" creationId="{2985581C-B0C7-9A86-6BB7-B487F62A4F18}"/>
          </ac:spMkLst>
        </pc:spChg>
        <pc:spChg chg="mod">
          <ac:chgData name="Hassan Moddather" userId="84cd2103f36ef0dc" providerId="LiveId" clId="{1F512C73-164D-432C-B7E0-0E21BBFA1439}" dt="2023-04-13T18:55:41.742" v="1257"/>
          <ac:spMkLst>
            <pc:docMk/>
            <pc:sldMk cId="3697668147" sldId="487"/>
            <ac:spMk id="31" creationId="{E3A3CFCB-D78E-D638-6648-D36489C76F38}"/>
          </ac:spMkLst>
        </pc:spChg>
        <pc:spChg chg="mod">
          <ac:chgData name="Hassan Moddather" userId="84cd2103f36ef0dc" providerId="LiveId" clId="{1F512C73-164D-432C-B7E0-0E21BBFA1439}" dt="2023-04-13T18:55:41.742" v="1257"/>
          <ac:spMkLst>
            <pc:docMk/>
            <pc:sldMk cId="3697668147" sldId="487"/>
            <ac:spMk id="32" creationId="{0CCFE03D-AC2B-D7C4-F943-9502821B307B}"/>
          </ac:spMkLst>
        </pc:spChg>
        <pc:spChg chg="mod">
          <ac:chgData name="Hassan Moddather" userId="84cd2103f36ef0dc" providerId="LiveId" clId="{1F512C73-164D-432C-B7E0-0E21BBFA1439}" dt="2023-04-13T18:55:41.742" v="1257"/>
          <ac:spMkLst>
            <pc:docMk/>
            <pc:sldMk cId="3697668147" sldId="487"/>
            <ac:spMk id="33" creationId="{BE8D87C7-FD80-980A-5AA5-BF697ABF8D2A}"/>
          </ac:spMkLst>
        </pc:spChg>
        <pc:spChg chg="mod">
          <ac:chgData name="Hassan Moddather" userId="84cd2103f36ef0dc" providerId="LiveId" clId="{1F512C73-164D-432C-B7E0-0E21BBFA1439}" dt="2023-04-13T18:55:41.742" v="1257"/>
          <ac:spMkLst>
            <pc:docMk/>
            <pc:sldMk cId="3697668147" sldId="487"/>
            <ac:spMk id="34" creationId="{ED05D7E2-A07E-8731-30FB-E146B9ED7C71}"/>
          </ac:spMkLst>
        </pc:spChg>
        <pc:spChg chg="mod">
          <ac:chgData name="Hassan Moddather" userId="84cd2103f36ef0dc" providerId="LiveId" clId="{1F512C73-164D-432C-B7E0-0E21BBFA1439}" dt="2023-04-13T18:55:41.742" v="1257"/>
          <ac:spMkLst>
            <pc:docMk/>
            <pc:sldMk cId="3697668147" sldId="487"/>
            <ac:spMk id="35" creationId="{88D9ECD7-427E-F1C5-E486-3CE522B4EE0A}"/>
          </ac:spMkLst>
        </pc:spChg>
        <pc:spChg chg="mod">
          <ac:chgData name="Hassan Moddather" userId="84cd2103f36ef0dc" providerId="LiveId" clId="{1F512C73-164D-432C-B7E0-0E21BBFA1439}" dt="2023-04-13T18:55:41.742" v="1257"/>
          <ac:spMkLst>
            <pc:docMk/>
            <pc:sldMk cId="3697668147" sldId="487"/>
            <ac:spMk id="36" creationId="{83C5E673-ED1F-10EF-30F7-A2DE477CAEA7}"/>
          </ac:spMkLst>
        </pc:spChg>
        <pc:spChg chg="mod">
          <ac:chgData name="Hassan Moddather" userId="84cd2103f36ef0dc" providerId="LiveId" clId="{1F512C73-164D-432C-B7E0-0E21BBFA1439}" dt="2023-04-13T18:55:41.742" v="1257"/>
          <ac:spMkLst>
            <pc:docMk/>
            <pc:sldMk cId="3697668147" sldId="487"/>
            <ac:spMk id="37" creationId="{6FE4D99D-7A4A-2940-753A-32DBD2744258}"/>
          </ac:spMkLst>
        </pc:spChg>
        <pc:spChg chg="mod">
          <ac:chgData name="Hassan Moddather" userId="84cd2103f36ef0dc" providerId="LiveId" clId="{1F512C73-164D-432C-B7E0-0E21BBFA1439}" dt="2023-04-13T18:55:41.742" v="1257"/>
          <ac:spMkLst>
            <pc:docMk/>
            <pc:sldMk cId="3697668147" sldId="487"/>
            <ac:spMk id="38" creationId="{2C306425-DDF6-A245-D231-D21680DB8CA4}"/>
          </ac:spMkLst>
        </pc:spChg>
        <pc:spChg chg="mod">
          <ac:chgData name="Hassan Moddather" userId="84cd2103f36ef0dc" providerId="LiveId" clId="{1F512C73-164D-432C-B7E0-0E21BBFA1439}" dt="2023-04-13T18:55:41.742" v="1257"/>
          <ac:spMkLst>
            <pc:docMk/>
            <pc:sldMk cId="3697668147" sldId="487"/>
            <ac:spMk id="39" creationId="{AD5EA52E-33BD-3D9E-0EFE-C750FDA1E5F5}"/>
          </ac:spMkLst>
        </pc:spChg>
        <pc:spChg chg="mod">
          <ac:chgData name="Hassan Moddather" userId="84cd2103f36ef0dc" providerId="LiveId" clId="{1F512C73-164D-432C-B7E0-0E21BBFA1439}" dt="2023-04-13T18:55:41.742" v="1257"/>
          <ac:spMkLst>
            <pc:docMk/>
            <pc:sldMk cId="3697668147" sldId="487"/>
            <ac:spMk id="40" creationId="{609EDEC2-FB4D-4E4E-6D49-991509F49E85}"/>
          </ac:spMkLst>
        </pc:spChg>
        <pc:spChg chg="mod">
          <ac:chgData name="Hassan Moddather" userId="84cd2103f36ef0dc" providerId="LiveId" clId="{1F512C73-164D-432C-B7E0-0E21BBFA1439}" dt="2023-04-13T18:55:41.742" v="1257"/>
          <ac:spMkLst>
            <pc:docMk/>
            <pc:sldMk cId="3697668147" sldId="487"/>
            <ac:spMk id="45" creationId="{5FD35F4D-2B51-2646-AC9A-71A3635A1E4B}"/>
          </ac:spMkLst>
        </pc:spChg>
        <pc:spChg chg="mod">
          <ac:chgData name="Hassan Moddather" userId="84cd2103f36ef0dc" providerId="LiveId" clId="{1F512C73-164D-432C-B7E0-0E21BBFA1439}" dt="2023-04-13T18:55:41.742" v="1257"/>
          <ac:spMkLst>
            <pc:docMk/>
            <pc:sldMk cId="3697668147" sldId="487"/>
            <ac:spMk id="47" creationId="{1F63E0BD-8A08-7BFB-5E30-BAE476964694}"/>
          </ac:spMkLst>
        </pc:spChg>
        <pc:spChg chg="mod">
          <ac:chgData name="Hassan Moddather" userId="84cd2103f36ef0dc" providerId="LiveId" clId="{1F512C73-164D-432C-B7E0-0E21BBFA1439}" dt="2023-04-13T18:55:41.742" v="1257"/>
          <ac:spMkLst>
            <pc:docMk/>
            <pc:sldMk cId="3697668147" sldId="487"/>
            <ac:spMk id="48" creationId="{D2B91A8D-4097-F03A-1BEE-33EACEC3AD62}"/>
          </ac:spMkLst>
        </pc:spChg>
        <pc:spChg chg="mod">
          <ac:chgData name="Hassan Moddather" userId="84cd2103f36ef0dc" providerId="LiveId" clId="{1F512C73-164D-432C-B7E0-0E21BBFA1439}" dt="2023-04-13T18:55:41.742" v="1257"/>
          <ac:spMkLst>
            <pc:docMk/>
            <pc:sldMk cId="3697668147" sldId="487"/>
            <ac:spMk id="49" creationId="{F8FF201A-FD14-4761-6B4E-B5F59A2376D6}"/>
          </ac:spMkLst>
        </pc:spChg>
        <pc:spChg chg="mod">
          <ac:chgData name="Hassan Moddather" userId="84cd2103f36ef0dc" providerId="LiveId" clId="{1F512C73-164D-432C-B7E0-0E21BBFA1439}" dt="2023-04-13T18:55:41.742" v="1257"/>
          <ac:spMkLst>
            <pc:docMk/>
            <pc:sldMk cId="3697668147" sldId="487"/>
            <ac:spMk id="50" creationId="{75151BFF-BF0F-9870-7934-4A445A58C8DE}"/>
          </ac:spMkLst>
        </pc:spChg>
        <pc:spChg chg="mod">
          <ac:chgData name="Hassan Moddather" userId="84cd2103f36ef0dc" providerId="LiveId" clId="{1F512C73-164D-432C-B7E0-0E21BBFA1439}" dt="2023-04-13T18:55:41.742" v="1257"/>
          <ac:spMkLst>
            <pc:docMk/>
            <pc:sldMk cId="3697668147" sldId="487"/>
            <ac:spMk id="51" creationId="{E2FE196B-FA5D-936F-2BF6-C9C9376F2CF8}"/>
          </ac:spMkLst>
        </pc:spChg>
        <pc:spChg chg="mod">
          <ac:chgData name="Hassan Moddather" userId="84cd2103f36ef0dc" providerId="LiveId" clId="{1F512C73-164D-432C-B7E0-0E21BBFA1439}" dt="2023-04-13T18:55:41.742" v="1257"/>
          <ac:spMkLst>
            <pc:docMk/>
            <pc:sldMk cId="3697668147" sldId="487"/>
            <ac:spMk id="52" creationId="{9ED6D6FC-5D88-5DF9-AA8F-E845F057813E}"/>
          </ac:spMkLst>
        </pc:spChg>
        <pc:spChg chg="mod">
          <ac:chgData name="Hassan Moddather" userId="84cd2103f36ef0dc" providerId="LiveId" clId="{1F512C73-164D-432C-B7E0-0E21BBFA1439}" dt="2023-04-13T18:55:41.742" v="1257"/>
          <ac:spMkLst>
            <pc:docMk/>
            <pc:sldMk cId="3697668147" sldId="487"/>
            <ac:spMk id="53" creationId="{7C1634A7-1518-3923-F796-66560F95D749}"/>
          </ac:spMkLst>
        </pc:spChg>
        <pc:spChg chg="mod">
          <ac:chgData name="Hassan Moddather" userId="84cd2103f36ef0dc" providerId="LiveId" clId="{1F512C73-164D-432C-B7E0-0E21BBFA1439}" dt="2023-04-13T18:55:41.742" v="1257"/>
          <ac:spMkLst>
            <pc:docMk/>
            <pc:sldMk cId="3697668147" sldId="487"/>
            <ac:spMk id="54" creationId="{5EA7061F-2C2F-DA07-B7DE-D5688DD4DD20}"/>
          </ac:spMkLst>
        </pc:spChg>
        <pc:spChg chg="mod">
          <ac:chgData name="Hassan Moddather" userId="84cd2103f36ef0dc" providerId="LiveId" clId="{1F512C73-164D-432C-B7E0-0E21BBFA1439}" dt="2023-04-13T18:55:41.742" v="1257"/>
          <ac:spMkLst>
            <pc:docMk/>
            <pc:sldMk cId="3697668147" sldId="487"/>
            <ac:spMk id="57" creationId="{F21B6BF1-D422-7DE7-8103-A1CDA42B7C0F}"/>
          </ac:spMkLst>
        </pc:spChg>
        <pc:spChg chg="mod">
          <ac:chgData name="Hassan Moddather" userId="84cd2103f36ef0dc" providerId="LiveId" clId="{1F512C73-164D-432C-B7E0-0E21BBFA1439}" dt="2023-04-13T18:55:41.742" v="1257"/>
          <ac:spMkLst>
            <pc:docMk/>
            <pc:sldMk cId="3697668147" sldId="487"/>
            <ac:spMk id="58" creationId="{19CAF5D1-E41B-0893-CAB0-45EF89231037}"/>
          </ac:spMkLst>
        </pc:spChg>
        <pc:spChg chg="mod">
          <ac:chgData name="Hassan Moddather" userId="84cd2103f36ef0dc" providerId="LiveId" clId="{1F512C73-164D-432C-B7E0-0E21BBFA1439}" dt="2023-04-13T18:55:41.742" v="1257"/>
          <ac:spMkLst>
            <pc:docMk/>
            <pc:sldMk cId="3697668147" sldId="487"/>
            <ac:spMk id="59" creationId="{1F2D03C0-C90C-E567-190F-4EB61599023B}"/>
          </ac:spMkLst>
        </pc:spChg>
        <pc:spChg chg="mod">
          <ac:chgData name="Hassan Moddather" userId="84cd2103f36ef0dc" providerId="LiveId" clId="{1F512C73-164D-432C-B7E0-0E21BBFA1439}" dt="2023-04-13T18:55:41.742" v="1257"/>
          <ac:spMkLst>
            <pc:docMk/>
            <pc:sldMk cId="3697668147" sldId="487"/>
            <ac:spMk id="60" creationId="{88697244-CC30-C84D-5BEB-C62369E6F6F3}"/>
          </ac:spMkLst>
        </pc:spChg>
        <pc:spChg chg="mod">
          <ac:chgData name="Hassan Moddather" userId="84cd2103f36ef0dc" providerId="LiveId" clId="{1F512C73-164D-432C-B7E0-0E21BBFA1439}" dt="2023-04-13T18:55:41.742" v="1257"/>
          <ac:spMkLst>
            <pc:docMk/>
            <pc:sldMk cId="3697668147" sldId="487"/>
            <ac:spMk id="61" creationId="{879C75F8-C5DE-363D-D702-0FFCD1F96AC1}"/>
          </ac:spMkLst>
        </pc:spChg>
        <pc:spChg chg="mod">
          <ac:chgData name="Hassan Moddather" userId="84cd2103f36ef0dc" providerId="LiveId" clId="{1F512C73-164D-432C-B7E0-0E21BBFA1439}" dt="2023-04-13T18:55:41.742" v="1257"/>
          <ac:spMkLst>
            <pc:docMk/>
            <pc:sldMk cId="3697668147" sldId="487"/>
            <ac:spMk id="62" creationId="{9CCCD82D-1AED-D780-1518-74E8E9A19FCC}"/>
          </ac:spMkLst>
        </pc:spChg>
        <pc:spChg chg="mod">
          <ac:chgData name="Hassan Moddather" userId="84cd2103f36ef0dc" providerId="LiveId" clId="{1F512C73-164D-432C-B7E0-0E21BBFA1439}" dt="2023-04-13T18:55:41.742" v="1257"/>
          <ac:spMkLst>
            <pc:docMk/>
            <pc:sldMk cId="3697668147" sldId="487"/>
            <ac:spMk id="63" creationId="{71F34570-2FB8-CCCF-AF3D-4CA19E896A69}"/>
          </ac:spMkLst>
        </pc:spChg>
        <pc:spChg chg="mod">
          <ac:chgData name="Hassan Moddather" userId="84cd2103f36ef0dc" providerId="LiveId" clId="{1F512C73-164D-432C-B7E0-0E21BBFA1439}" dt="2023-04-13T18:55:41.742" v="1257"/>
          <ac:spMkLst>
            <pc:docMk/>
            <pc:sldMk cId="3697668147" sldId="487"/>
            <ac:spMk id="66" creationId="{0F584268-3E8B-266A-06D8-A0F81EF56F87}"/>
          </ac:spMkLst>
        </pc:spChg>
        <pc:spChg chg="mod">
          <ac:chgData name="Hassan Moddather" userId="84cd2103f36ef0dc" providerId="LiveId" clId="{1F512C73-164D-432C-B7E0-0E21BBFA1439}" dt="2023-04-13T18:55:41.742" v="1257"/>
          <ac:spMkLst>
            <pc:docMk/>
            <pc:sldMk cId="3697668147" sldId="487"/>
            <ac:spMk id="67" creationId="{F75D4060-B010-1CB0-15B4-5DAF05E8B991}"/>
          </ac:spMkLst>
        </pc:spChg>
        <pc:spChg chg="mod">
          <ac:chgData name="Hassan Moddather" userId="84cd2103f36ef0dc" providerId="LiveId" clId="{1F512C73-164D-432C-B7E0-0E21BBFA1439}" dt="2023-04-13T18:55:41.742" v="1257"/>
          <ac:spMkLst>
            <pc:docMk/>
            <pc:sldMk cId="3697668147" sldId="487"/>
            <ac:spMk id="68" creationId="{09DE13DE-F584-828E-10A7-E264601EF71B}"/>
          </ac:spMkLst>
        </pc:spChg>
        <pc:spChg chg="mod">
          <ac:chgData name="Hassan Moddather" userId="84cd2103f36ef0dc" providerId="LiveId" clId="{1F512C73-164D-432C-B7E0-0E21BBFA1439}" dt="2023-04-13T18:55:41.742" v="1257"/>
          <ac:spMkLst>
            <pc:docMk/>
            <pc:sldMk cId="3697668147" sldId="487"/>
            <ac:spMk id="69" creationId="{C624AAF3-015E-47EF-ECFB-2626C81B0E8F}"/>
          </ac:spMkLst>
        </pc:spChg>
        <pc:spChg chg="mod">
          <ac:chgData name="Hassan Moddather" userId="84cd2103f36ef0dc" providerId="LiveId" clId="{1F512C73-164D-432C-B7E0-0E21BBFA1439}" dt="2023-04-13T18:55:41.742" v="1257"/>
          <ac:spMkLst>
            <pc:docMk/>
            <pc:sldMk cId="3697668147" sldId="487"/>
            <ac:spMk id="70" creationId="{70227729-F825-15F5-898F-D158F303BF7F}"/>
          </ac:spMkLst>
        </pc:spChg>
        <pc:spChg chg="mod">
          <ac:chgData name="Hassan Moddather" userId="84cd2103f36ef0dc" providerId="LiveId" clId="{1F512C73-164D-432C-B7E0-0E21BBFA1439}" dt="2023-04-13T18:55:41.742" v="1257"/>
          <ac:spMkLst>
            <pc:docMk/>
            <pc:sldMk cId="3697668147" sldId="487"/>
            <ac:spMk id="72" creationId="{BE248155-9E4C-D354-0710-F4636A2D624C}"/>
          </ac:spMkLst>
        </pc:spChg>
        <pc:spChg chg="mod">
          <ac:chgData name="Hassan Moddather" userId="84cd2103f36ef0dc" providerId="LiveId" clId="{1F512C73-164D-432C-B7E0-0E21BBFA1439}" dt="2023-04-13T18:55:41.742" v="1257"/>
          <ac:spMkLst>
            <pc:docMk/>
            <pc:sldMk cId="3697668147" sldId="487"/>
            <ac:spMk id="73" creationId="{5F7DED6D-2480-2140-2D65-5A154C8A9337}"/>
          </ac:spMkLst>
        </pc:spChg>
        <pc:spChg chg="mod">
          <ac:chgData name="Hassan Moddather" userId="84cd2103f36ef0dc" providerId="LiveId" clId="{1F512C73-164D-432C-B7E0-0E21BBFA1439}" dt="2023-04-13T18:55:41.742" v="1257"/>
          <ac:spMkLst>
            <pc:docMk/>
            <pc:sldMk cId="3697668147" sldId="487"/>
            <ac:spMk id="74" creationId="{417F8662-B041-4A5A-D776-421F0C960AD1}"/>
          </ac:spMkLst>
        </pc:spChg>
        <pc:spChg chg="mod">
          <ac:chgData name="Hassan Moddather" userId="84cd2103f36ef0dc" providerId="LiveId" clId="{1F512C73-164D-432C-B7E0-0E21BBFA1439}" dt="2023-04-13T18:55:41.742" v="1257"/>
          <ac:spMkLst>
            <pc:docMk/>
            <pc:sldMk cId="3697668147" sldId="487"/>
            <ac:spMk id="75" creationId="{F81AA5F6-AE9D-2E41-FBBA-24F9276F49F5}"/>
          </ac:spMkLst>
        </pc:spChg>
        <pc:spChg chg="mod">
          <ac:chgData name="Hassan Moddather" userId="84cd2103f36ef0dc" providerId="LiveId" clId="{1F512C73-164D-432C-B7E0-0E21BBFA1439}" dt="2023-04-13T18:55:41.742" v="1257"/>
          <ac:spMkLst>
            <pc:docMk/>
            <pc:sldMk cId="3697668147" sldId="487"/>
            <ac:spMk id="76" creationId="{12BA3873-AB35-40D7-4D4E-C3D0EF1C5B25}"/>
          </ac:spMkLst>
        </pc:spChg>
        <pc:spChg chg="mod">
          <ac:chgData name="Hassan Moddather" userId="84cd2103f36ef0dc" providerId="LiveId" clId="{1F512C73-164D-432C-B7E0-0E21BBFA1439}" dt="2023-04-13T18:55:41.742" v="1257"/>
          <ac:spMkLst>
            <pc:docMk/>
            <pc:sldMk cId="3697668147" sldId="487"/>
            <ac:spMk id="77" creationId="{88BDFF12-CC55-EBAD-9400-B236F82E43D0}"/>
          </ac:spMkLst>
        </pc:spChg>
        <pc:spChg chg="mod">
          <ac:chgData name="Hassan Moddather" userId="84cd2103f36ef0dc" providerId="LiveId" clId="{1F512C73-164D-432C-B7E0-0E21BBFA1439}" dt="2023-04-13T18:55:41.742" v="1257"/>
          <ac:spMkLst>
            <pc:docMk/>
            <pc:sldMk cId="3697668147" sldId="487"/>
            <ac:spMk id="78" creationId="{6164F926-F703-7244-2141-B86855783FF7}"/>
          </ac:spMkLst>
        </pc:spChg>
        <pc:spChg chg="mod">
          <ac:chgData name="Hassan Moddather" userId="84cd2103f36ef0dc" providerId="LiveId" clId="{1F512C73-164D-432C-B7E0-0E21BBFA1439}" dt="2023-04-13T18:55:41.742" v="1257"/>
          <ac:spMkLst>
            <pc:docMk/>
            <pc:sldMk cId="3697668147" sldId="487"/>
            <ac:spMk id="80" creationId="{B1689049-A265-A1A9-6FEF-098F410B3034}"/>
          </ac:spMkLst>
        </pc:spChg>
        <pc:spChg chg="mod">
          <ac:chgData name="Hassan Moddather" userId="84cd2103f36ef0dc" providerId="LiveId" clId="{1F512C73-164D-432C-B7E0-0E21BBFA1439}" dt="2023-04-13T18:55:41.742" v="1257"/>
          <ac:spMkLst>
            <pc:docMk/>
            <pc:sldMk cId="3697668147" sldId="487"/>
            <ac:spMk id="83" creationId="{45C0AACD-2ECD-B4E7-6DC0-DB171828CD9E}"/>
          </ac:spMkLst>
        </pc:spChg>
        <pc:spChg chg="mod">
          <ac:chgData name="Hassan Moddather" userId="84cd2103f36ef0dc" providerId="LiveId" clId="{1F512C73-164D-432C-B7E0-0E21BBFA1439}" dt="2023-04-13T18:55:41.742" v="1257"/>
          <ac:spMkLst>
            <pc:docMk/>
            <pc:sldMk cId="3697668147" sldId="487"/>
            <ac:spMk id="84" creationId="{E599436D-480F-5843-43DA-B05C688D906E}"/>
          </ac:spMkLst>
        </pc:spChg>
        <pc:spChg chg="mod">
          <ac:chgData name="Hassan Moddather" userId="84cd2103f36ef0dc" providerId="LiveId" clId="{1F512C73-164D-432C-B7E0-0E21BBFA1439}" dt="2023-04-13T18:55:41.742" v="1257"/>
          <ac:spMkLst>
            <pc:docMk/>
            <pc:sldMk cId="3697668147" sldId="487"/>
            <ac:spMk id="85" creationId="{D775EF17-06F3-E8E8-6F81-03FE93E996A2}"/>
          </ac:spMkLst>
        </pc:spChg>
        <pc:spChg chg="mod">
          <ac:chgData name="Hassan Moddather" userId="84cd2103f36ef0dc" providerId="LiveId" clId="{1F512C73-164D-432C-B7E0-0E21BBFA1439}" dt="2023-04-13T18:55:41.742" v="1257"/>
          <ac:spMkLst>
            <pc:docMk/>
            <pc:sldMk cId="3697668147" sldId="487"/>
            <ac:spMk id="86" creationId="{6099A3BE-1F8C-CB31-42A1-8D8555F7264D}"/>
          </ac:spMkLst>
        </pc:spChg>
        <pc:spChg chg="mod">
          <ac:chgData name="Hassan Moddather" userId="84cd2103f36ef0dc" providerId="LiveId" clId="{1F512C73-164D-432C-B7E0-0E21BBFA1439}" dt="2023-04-13T18:55:41.742" v="1257"/>
          <ac:spMkLst>
            <pc:docMk/>
            <pc:sldMk cId="3697668147" sldId="487"/>
            <ac:spMk id="87" creationId="{EF934856-2DAE-0F64-0037-B4653AB5848E}"/>
          </ac:spMkLst>
        </pc:spChg>
        <pc:spChg chg="mod">
          <ac:chgData name="Hassan Moddather" userId="84cd2103f36ef0dc" providerId="LiveId" clId="{1F512C73-164D-432C-B7E0-0E21BBFA1439}" dt="2023-04-13T18:55:41.742" v="1257"/>
          <ac:spMkLst>
            <pc:docMk/>
            <pc:sldMk cId="3697668147" sldId="487"/>
            <ac:spMk id="88" creationId="{2C4A2990-1B70-53C7-7D1E-BD6F8DFC7E19}"/>
          </ac:spMkLst>
        </pc:spChg>
        <pc:spChg chg="mod">
          <ac:chgData name="Hassan Moddather" userId="84cd2103f36ef0dc" providerId="LiveId" clId="{1F512C73-164D-432C-B7E0-0E21BBFA1439}" dt="2023-04-13T18:55:41.742" v="1257"/>
          <ac:spMkLst>
            <pc:docMk/>
            <pc:sldMk cId="3697668147" sldId="487"/>
            <ac:spMk id="89" creationId="{D6FF0101-8234-BB10-3F95-8C6EC063095D}"/>
          </ac:spMkLst>
        </pc:spChg>
        <pc:spChg chg="mod">
          <ac:chgData name="Hassan Moddather" userId="84cd2103f36ef0dc" providerId="LiveId" clId="{1F512C73-164D-432C-B7E0-0E21BBFA1439}" dt="2023-04-13T18:55:41.742" v="1257"/>
          <ac:spMkLst>
            <pc:docMk/>
            <pc:sldMk cId="3697668147" sldId="487"/>
            <ac:spMk id="90" creationId="{9E827CCA-25E7-0700-0FDD-0FB58737AB95}"/>
          </ac:spMkLst>
        </pc:spChg>
        <pc:spChg chg="mod">
          <ac:chgData name="Hassan Moddather" userId="84cd2103f36ef0dc" providerId="LiveId" clId="{1F512C73-164D-432C-B7E0-0E21BBFA1439}" dt="2023-04-13T18:55:41.742" v="1257"/>
          <ac:spMkLst>
            <pc:docMk/>
            <pc:sldMk cId="3697668147" sldId="487"/>
            <ac:spMk id="91" creationId="{84B25A15-8655-1F36-E5DE-7336782DCF72}"/>
          </ac:spMkLst>
        </pc:spChg>
        <pc:spChg chg="mod">
          <ac:chgData name="Hassan Moddather" userId="84cd2103f36ef0dc" providerId="LiveId" clId="{1F512C73-164D-432C-B7E0-0E21BBFA1439}" dt="2023-04-13T18:55:41.742" v="1257"/>
          <ac:spMkLst>
            <pc:docMk/>
            <pc:sldMk cId="3697668147" sldId="487"/>
            <ac:spMk id="92" creationId="{6F5AC1D1-2FAA-A5FA-41A3-4E43D7705939}"/>
          </ac:spMkLst>
        </pc:spChg>
        <pc:spChg chg="mod">
          <ac:chgData name="Hassan Moddather" userId="84cd2103f36ef0dc" providerId="LiveId" clId="{1F512C73-164D-432C-B7E0-0E21BBFA1439}" dt="2023-04-13T18:55:41.742" v="1257"/>
          <ac:spMkLst>
            <pc:docMk/>
            <pc:sldMk cId="3697668147" sldId="487"/>
            <ac:spMk id="93" creationId="{2BA31284-687B-0547-3762-8AEB01605E04}"/>
          </ac:spMkLst>
        </pc:spChg>
        <pc:spChg chg="mod">
          <ac:chgData name="Hassan Moddather" userId="84cd2103f36ef0dc" providerId="LiveId" clId="{1F512C73-164D-432C-B7E0-0E21BBFA1439}" dt="2023-04-13T18:55:41.742" v="1257"/>
          <ac:spMkLst>
            <pc:docMk/>
            <pc:sldMk cId="3697668147" sldId="487"/>
            <ac:spMk id="94" creationId="{B8B036B8-CDC6-145E-8A0A-C3783159E487}"/>
          </ac:spMkLst>
        </pc:spChg>
        <pc:spChg chg="mod">
          <ac:chgData name="Hassan Moddather" userId="84cd2103f36ef0dc" providerId="LiveId" clId="{1F512C73-164D-432C-B7E0-0E21BBFA1439}" dt="2023-04-13T18:55:41.742" v="1257"/>
          <ac:spMkLst>
            <pc:docMk/>
            <pc:sldMk cId="3697668147" sldId="487"/>
            <ac:spMk id="95" creationId="{9B7F9644-52D1-84FF-CAA0-65ACB980E635}"/>
          </ac:spMkLst>
        </pc:spChg>
        <pc:spChg chg="mod">
          <ac:chgData name="Hassan Moddather" userId="84cd2103f36ef0dc" providerId="LiveId" clId="{1F512C73-164D-432C-B7E0-0E21BBFA1439}" dt="2023-04-13T18:55:41.742" v="1257"/>
          <ac:spMkLst>
            <pc:docMk/>
            <pc:sldMk cId="3697668147" sldId="487"/>
            <ac:spMk id="96" creationId="{CF34FA1C-4963-B0F4-0F60-E9477FF52108}"/>
          </ac:spMkLst>
        </pc:spChg>
        <pc:spChg chg="mod">
          <ac:chgData name="Hassan Moddather" userId="84cd2103f36ef0dc" providerId="LiveId" clId="{1F512C73-164D-432C-B7E0-0E21BBFA1439}" dt="2023-04-13T18:55:41.742" v="1257"/>
          <ac:spMkLst>
            <pc:docMk/>
            <pc:sldMk cId="3697668147" sldId="487"/>
            <ac:spMk id="97" creationId="{BEF93810-90E7-E4A4-C23D-2541751DC83C}"/>
          </ac:spMkLst>
        </pc:spChg>
        <pc:spChg chg="mod">
          <ac:chgData name="Hassan Moddather" userId="84cd2103f36ef0dc" providerId="LiveId" clId="{1F512C73-164D-432C-B7E0-0E21BBFA1439}" dt="2023-04-13T18:55:41.742" v="1257"/>
          <ac:spMkLst>
            <pc:docMk/>
            <pc:sldMk cId="3697668147" sldId="487"/>
            <ac:spMk id="98" creationId="{ED51339A-7825-21BD-48F4-5822A84187A9}"/>
          </ac:spMkLst>
        </pc:spChg>
        <pc:spChg chg="mod">
          <ac:chgData name="Hassan Moddather" userId="84cd2103f36ef0dc" providerId="LiveId" clId="{1F512C73-164D-432C-B7E0-0E21BBFA1439}" dt="2023-04-13T18:55:41.742" v="1257"/>
          <ac:spMkLst>
            <pc:docMk/>
            <pc:sldMk cId="3697668147" sldId="487"/>
            <ac:spMk id="101" creationId="{C9F7E773-0DEB-BC55-81E8-230B23573BFA}"/>
          </ac:spMkLst>
        </pc:spChg>
        <pc:spChg chg="mod">
          <ac:chgData name="Hassan Moddather" userId="84cd2103f36ef0dc" providerId="LiveId" clId="{1F512C73-164D-432C-B7E0-0E21BBFA1439}" dt="2023-04-13T18:55:41.742" v="1257"/>
          <ac:spMkLst>
            <pc:docMk/>
            <pc:sldMk cId="3697668147" sldId="487"/>
            <ac:spMk id="102" creationId="{380F8506-839F-6433-BAA7-2D411B5DAA6F}"/>
          </ac:spMkLst>
        </pc:spChg>
        <pc:spChg chg="mod">
          <ac:chgData name="Hassan Moddather" userId="84cd2103f36ef0dc" providerId="LiveId" clId="{1F512C73-164D-432C-B7E0-0E21BBFA1439}" dt="2023-04-13T18:55:41.742" v="1257"/>
          <ac:spMkLst>
            <pc:docMk/>
            <pc:sldMk cId="3697668147" sldId="487"/>
            <ac:spMk id="105" creationId="{525670BE-A232-C8A5-C8CF-B632C0539992}"/>
          </ac:spMkLst>
        </pc:spChg>
        <pc:spChg chg="mod">
          <ac:chgData name="Hassan Moddather" userId="84cd2103f36ef0dc" providerId="LiveId" clId="{1F512C73-164D-432C-B7E0-0E21BBFA1439}" dt="2023-04-13T18:55:41.742" v="1257"/>
          <ac:spMkLst>
            <pc:docMk/>
            <pc:sldMk cId="3697668147" sldId="487"/>
            <ac:spMk id="109" creationId="{318B93E1-119E-0E5A-C83F-5C0043C2C99A}"/>
          </ac:spMkLst>
        </pc:spChg>
        <pc:spChg chg="mod">
          <ac:chgData name="Hassan Moddather" userId="84cd2103f36ef0dc" providerId="LiveId" clId="{1F512C73-164D-432C-B7E0-0E21BBFA1439}" dt="2023-04-13T18:55:41.742" v="1257"/>
          <ac:spMkLst>
            <pc:docMk/>
            <pc:sldMk cId="3697668147" sldId="487"/>
            <ac:spMk id="110" creationId="{96082A41-C9BB-6152-9E84-3DCF356B9233}"/>
          </ac:spMkLst>
        </pc:spChg>
        <pc:spChg chg="mod">
          <ac:chgData name="Hassan Moddather" userId="84cd2103f36ef0dc" providerId="LiveId" clId="{1F512C73-164D-432C-B7E0-0E21BBFA1439}" dt="2023-04-13T18:55:41.742" v="1257"/>
          <ac:spMkLst>
            <pc:docMk/>
            <pc:sldMk cId="3697668147" sldId="487"/>
            <ac:spMk id="111" creationId="{D5E7A5B0-DD94-A3CE-B8AD-549B16130D08}"/>
          </ac:spMkLst>
        </pc:spChg>
        <pc:spChg chg="mod">
          <ac:chgData name="Hassan Moddather" userId="84cd2103f36ef0dc" providerId="LiveId" clId="{1F512C73-164D-432C-B7E0-0E21BBFA1439}" dt="2023-04-13T18:55:41.742" v="1257"/>
          <ac:spMkLst>
            <pc:docMk/>
            <pc:sldMk cId="3697668147" sldId="487"/>
            <ac:spMk id="112" creationId="{56203D5D-7B36-611F-560E-DC108845FAE3}"/>
          </ac:spMkLst>
        </pc:spChg>
        <pc:spChg chg="mod">
          <ac:chgData name="Hassan Moddather" userId="84cd2103f36ef0dc" providerId="LiveId" clId="{1F512C73-164D-432C-B7E0-0E21BBFA1439}" dt="2023-04-13T18:55:41.742" v="1257"/>
          <ac:spMkLst>
            <pc:docMk/>
            <pc:sldMk cId="3697668147" sldId="487"/>
            <ac:spMk id="113" creationId="{FE06D5C8-8AFE-4ADB-5A57-56F6EF439B2D}"/>
          </ac:spMkLst>
        </pc:spChg>
        <pc:spChg chg="mod">
          <ac:chgData name="Hassan Moddather" userId="84cd2103f36ef0dc" providerId="LiveId" clId="{1F512C73-164D-432C-B7E0-0E21BBFA1439}" dt="2023-04-13T18:55:41.742" v="1257"/>
          <ac:spMkLst>
            <pc:docMk/>
            <pc:sldMk cId="3697668147" sldId="487"/>
            <ac:spMk id="114" creationId="{BAC0861D-9505-7561-C83A-1EECA91B956E}"/>
          </ac:spMkLst>
        </pc:spChg>
        <pc:spChg chg="mod">
          <ac:chgData name="Hassan Moddather" userId="84cd2103f36ef0dc" providerId="LiveId" clId="{1F512C73-164D-432C-B7E0-0E21BBFA1439}" dt="2023-04-13T18:55:41.742" v="1257"/>
          <ac:spMkLst>
            <pc:docMk/>
            <pc:sldMk cId="3697668147" sldId="487"/>
            <ac:spMk id="115" creationId="{494BE303-90EB-A38D-1213-85A6B8A2C0C3}"/>
          </ac:spMkLst>
        </pc:spChg>
        <pc:spChg chg="mod">
          <ac:chgData name="Hassan Moddather" userId="84cd2103f36ef0dc" providerId="LiveId" clId="{1F512C73-164D-432C-B7E0-0E21BBFA1439}" dt="2023-04-13T18:55:41.742" v="1257"/>
          <ac:spMkLst>
            <pc:docMk/>
            <pc:sldMk cId="3697668147" sldId="487"/>
            <ac:spMk id="117" creationId="{D9AA09F0-5518-2F35-83BA-B54FC847832F}"/>
          </ac:spMkLst>
        </pc:spChg>
        <pc:spChg chg="mod">
          <ac:chgData name="Hassan Moddather" userId="84cd2103f36ef0dc" providerId="LiveId" clId="{1F512C73-164D-432C-B7E0-0E21BBFA1439}" dt="2023-04-13T18:55:41.742" v="1257"/>
          <ac:spMkLst>
            <pc:docMk/>
            <pc:sldMk cId="3697668147" sldId="487"/>
            <ac:spMk id="119" creationId="{24588729-B0ED-232D-B993-F896D4B58745}"/>
          </ac:spMkLst>
        </pc:spChg>
        <pc:spChg chg="mod">
          <ac:chgData name="Hassan Moddather" userId="84cd2103f36ef0dc" providerId="LiveId" clId="{1F512C73-164D-432C-B7E0-0E21BBFA1439}" dt="2023-04-13T18:55:41.742" v="1257"/>
          <ac:spMkLst>
            <pc:docMk/>
            <pc:sldMk cId="3697668147" sldId="487"/>
            <ac:spMk id="120" creationId="{71834638-E387-648F-A3CD-2F41091AF545}"/>
          </ac:spMkLst>
        </pc:spChg>
        <pc:spChg chg="mod">
          <ac:chgData name="Hassan Moddather" userId="84cd2103f36ef0dc" providerId="LiveId" clId="{1F512C73-164D-432C-B7E0-0E21BBFA1439}" dt="2023-04-13T18:55:41.742" v="1257"/>
          <ac:spMkLst>
            <pc:docMk/>
            <pc:sldMk cId="3697668147" sldId="487"/>
            <ac:spMk id="121" creationId="{C70D1A75-7E9A-F5DD-B879-F70594ED01D3}"/>
          </ac:spMkLst>
        </pc:spChg>
        <pc:spChg chg="mod">
          <ac:chgData name="Hassan Moddather" userId="84cd2103f36ef0dc" providerId="LiveId" clId="{1F512C73-164D-432C-B7E0-0E21BBFA1439}" dt="2023-04-13T18:55:41.742" v="1257"/>
          <ac:spMkLst>
            <pc:docMk/>
            <pc:sldMk cId="3697668147" sldId="487"/>
            <ac:spMk id="122" creationId="{62FB6EE8-C4E5-513F-6BD5-D8F727DDE9A3}"/>
          </ac:spMkLst>
        </pc:spChg>
        <pc:spChg chg="mod">
          <ac:chgData name="Hassan Moddather" userId="84cd2103f36ef0dc" providerId="LiveId" clId="{1F512C73-164D-432C-B7E0-0E21BBFA1439}" dt="2023-04-13T18:55:41.742" v="1257"/>
          <ac:spMkLst>
            <pc:docMk/>
            <pc:sldMk cId="3697668147" sldId="487"/>
            <ac:spMk id="123" creationId="{135E0C5A-BBD1-B6E6-2BFE-31CDC7777DB2}"/>
          </ac:spMkLst>
        </pc:spChg>
        <pc:spChg chg="mod">
          <ac:chgData name="Hassan Moddather" userId="84cd2103f36ef0dc" providerId="LiveId" clId="{1F512C73-164D-432C-B7E0-0E21BBFA1439}" dt="2023-04-13T18:55:41.742" v="1257"/>
          <ac:spMkLst>
            <pc:docMk/>
            <pc:sldMk cId="3697668147" sldId="487"/>
            <ac:spMk id="124" creationId="{072FFA38-57D8-AFD6-161E-7F3D98286320}"/>
          </ac:spMkLst>
        </pc:spChg>
        <pc:spChg chg="mod">
          <ac:chgData name="Hassan Moddather" userId="84cd2103f36ef0dc" providerId="LiveId" clId="{1F512C73-164D-432C-B7E0-0E21BBFA1439}" dt="2023-04-13T18:55:41.742" v="1257"/>
          <ac:spMkLst>
            <pc:docMk/>
            <pc:sldMk cId="3697668147" sldId="487"/>
            <ac:spMk id="125" creationId="{17473A2F-3868-18DE-6B93-145F20C30C67}"/>
          </ac:spMkLst>
        </pc:spChg>
        <pc:spChg chg="mod">
          <ac:chgData name="Hassan Moddather" userId="84cd2103f36ef0dc" providerId="LiveId" clId="{1F512C73-164D-432C-B7E0-0E21BBFA1439}" dt="2023-04-13T18:55:41.742" v="1257"/>
          <ac:spMkLst>
            <pc:docMk/>
            <pc:sldMk cId="3697668147" sldId="487"/>
            <ac:spMk id="126" creationId="{0E08CF3C-B510-DE5E-ECDA-D9D784830A82}"/>
          </ac:spMkLst>
        </pc:spChg>
        <pc:spChg chg="mod">
          <ac:chgData name="Hassan Moddather" userId="84cd2103f36ef0dc" providerId="LiveId" clId="{1F512C73-164D-432C-B7E0-0E21BBFA1439}" dt="2023-04-13T18:55:41.742" v="1257"/>
          <ac:spMkLst>
            <pc:docMk/>
            <pc:sldMk cId="3697668147" sldId="487"/>
            <ac:spMk id="127" creationId="{457F49DE-D2D7-08BE-B88A-CDF13DF2B8BB}"/>
          </ac:spMkLst>
        </pc:spChg>
        <pc:spChg chg="mod">
          <ac:chgData name="Hassan Moddather" userId="84cd2103f36ef0dc" providerId="LiveId" clId="{1F512C73-164D-432C-B7E0-0E21BBFA1439}" dt="2023-04-13T18:55:41.742" v="1257"/>
          <ac:spMkLst>
            <pc:docMk/>
            <pc:sldMk cId="3697668147" sldId="487"/>
            <ac:spMk id="128" creationId="{B77CE6AC-C240-3F37-6B7F-15D298B24A7F}"/>
          </ac:spMkLst>
        </pc:spChg>
        <pc:spChg chg="mod">
          <ac:chgData name="Hassan Moddather" userId="84cd2103f36ef0dc" providerId="LiveId" clId="{1F512C73-164D-432C-B7E0-0E21BBFA1439}" dt="2023-04-13T18:55:41.742" v="1257"/>
          <ac:spMkLst>
            <pc:docMk/>
            <pc:sldMk cId="3697668147" sldId="487"/>
            <ac:spMk id="129" creationId="{6AEBE144-DC0C-E537-78FA-50F251D2E175}"/>
          </ac:spMkLst>
        </pc:spChg>
        <pc:spChg chg="mod">
          <ac:chgData name="Hassan Moddather" userId="84cd2103f36ef0dc" providerId="LiveId" clId="{1F512C73-164D-432C-B7E0-0E21BBFA1439}" dt="2023-04-13T18:55:41.742" v="1257"/>
          <ac:spMkLst>
            <pc:docMk/>
            <pc:sldMk cId="3697668147" sldId="487"/>
            <ac:spMk id="130" creationId="{F6C88D4C-C4E0-1CAB-C430-18EDE9D55B39}"/>
          </ac:spMkLst>
        </pc:spChg>
        <pc:spChg chg="mod">
          <ac:chgData name="Hassan Moddather" userId="84cd2103f36ef0dc" providerId="LiveId" clId="{1F512C73-164D-432C-B7E0-0E21BBFA1439}" dt="2023-04-13T18:55:41.742" v="1257"/>
          <ac:spMkLst>
            <pc:docMk/>
            <pc:sldMk cId="3697668147" sldId="487"/>
            <ac:spMk id="131" creationId="{EFD13BC7-C520-47A6-093B-338DE02755D5}"/>
          </ac:spMkLst>
        </pc:spChg>
        <pc:spChg chg="mod">
          <ac:chgData name="Hassan Moddather" userId="84cd2103f36ef0dc" providerId="LiveId" clId="{1F512C73-164D-432C-B7E0-0E21BBFA1439}" dt="2023-04-13T18:55:41.742" v="1257"/>
          <ac:spMkLst>
            <pc:docMk/>
            <pc:sldMk cId="3697668147" sldId="487"/>
            <ac:spMk id="132" creationId="{01B976FF-DB6E-1C1C-773C-F498F2FD1C35}"/>
          </ac:spMkLst>
        </pc:spChg>
        <pc:spChg chg="mod">
          <ac:chgData name="Hassan Moddather" userId="84cd2103f36ef0dc" providerId="LiveId" clId="{1F512C73-164D-432C-B7E0-0E21BBFA1439}" dt="2023-04-13T18:55:41.742" v="1257"/>
          <ac:spMkLst>
            <pc:docMk/>
            <pc:sldMk cId="3697668147" sldId="487"/>
            <ac:spMk id="135" creationId="{9CDC8838-1468-31B2-2C38-963EC15B20B0}"/>
          </ac:spMkLst>
        </pc:spChg>
        <pc:spChg chg="mod">
          <ac:chgData name="Hassan Moddather" userId="84cd2103f36ef0dc" providerId="LiveId" clId="{1F512C73-164D-432C-B7E0-0E21BBFA1439}" dt="2023-04-13T18:55:41.742" v="1257"/>
          <ac:spMkLst>
            <pc:docMk/>
            <pc:sldMk cId="3697668147" sldId="487"/>
            <ac:spMk id="136" creationId="{6031EAB1-7195-CAA4-55A3-03E480061F0E}"/>
          </ac:spMkLst>
        </pc:spChg>
        <pc:spChg chg="mod">
          <ac:chgData name="Hassan Moddather" userId="84cd2103f36ef0dc" providerId="LiveId" clId="{1F512C73-164D-432C-B7E0-0E21BBFA1439}" dt="2023-04-13T18:55:41.742" v="1257"/>
          <ac:spMkLst>
            <pc:docMk/>
            <pc:sldMk cId="3697668147" sldId="487"/>
            <ac:spMk id="137" creationId="{C21C8CB9-0576-A2B7-67E4-A5584193398B}"/>
          </ac:spMkLst>
        </pc:spChg>
        <pc:spChg chg="mod">
          <ac:chgData name="Hassan Moddather" userId="84cd2103f36ef0dc" providerId="LiveId" clId="{1F512C73-164D-432C-B7E0-0E21BBFA1439}" dt="2023-04-13T18:55:41.742" v="1257"/>
          <ac:spMkLst>
            <pc:docMk/>
            <pc:sldMk cId="3697668147" sldId="487"/>
            <ac:spMk id="138" creationId="{1DF5C29C-952F-F864-2F77-C68D70FA26A7}"/>
          </ac:spMkLst>
        </pc:spChg>
        <pc:spChg chg="mod">
          <ac:chgData name="Hassan Moddather" userId="84cd2103f36ef0dc" providerId="LiveId" clId="{1F512C73-164D-432C-B7E0-0E21BBFA1439}" dt="2023-04-13T18:55:41.742" v="1257"/>
          <ac:spMkLst>
            <pc:docMk/>
            <pc:sldMk cId="3697668147" sldId="487"/>
            <ac:spMk id="139" creationId="{CDC714D4-E538-7196-C6D5-6053CC804C88}"/>
          </ac:spMkLst>
        </pc:spChg>
        <pc:spChg chg="mod">
          <ac:chgData name="Hassan Moddather" userId="84cd2103f36ef0dc" providerId="LiveId" clId="{1F512C73-164D-432C-B7E0-0E21BBFA1439}" dt="2023-04-13T18:55:41.742" v="1257"/>
          <ac:spMkLst>
            <pc:docMk/>
            <pc:sldMk cId="3697668147" sldId="487"/>
            <ac:spMk id="140" creationId="{44B278AE-C94E-A886-BC99-0A8265446E95}"/>
          </ac:spMkLst>
        </pc:spChg>
        <pc:spChg chg="mod">
          <ac:chgData name="Hassan Moddather" userId="84cd2103f36ef0dc" providerId="LiveId" clId="{1F512C73-164D-432C-B7E0-0E21BBFA1439}" dt="2023-04-13T18:55:41.742" v="1257"/>
          <ac:spMkLst>
            <pc:docMk/>
            <pc:sldMk cId="3697668147" sldId="487"/>
            <ac:spMk id="143" creationId="{4BF1E856-1719-267D-1D28-F5EAC531CBE2}"/>
          </ac:spMkLst>
        </pc:spChg>
        <pc:spChg chg="mod">
          <ac:chgData name="Hassan Moddather" userId="84cd2103f36ef0dc" providerId="LiveId" clId="{1F512C73-164D-432C-B7E0-0E21BBFA1439}" dt="2023-04-13T18:55:41.742" v="1257"/>
          <ac:spMkLst>
            <pc:docMk/>
            <pc:sldMk cId="3697668147" sldId="487"/>
            <ac:spMk id="145" creationId="{BD7342BC-D9A5-9044-0CC7-1892B83B8C7C}"/>
          </ac:spMkLst>
        </pc:spChg>
        <pc:spChg chg="mod">
          <ac:chgData name="Hassan Moddather" userId="84cd2103f36ef0dc" providerId="LiveId" clId="{1F512C73-164D-432C-B7E0-0E21BBFA1439}" dt="2023-04-13T18:55:41.742" v="1257"/>
          <ac:spMkLst>
            <pc:docMk/>
            <pc:sldMk cId="3697668147" sldId="487"/>
            <ac:spMk id="146" creationId="{15A1168B-2EFC-A5DD-A223-BD459FA988CE}"/>
          </ac:spMkLst>
        </pc:spChg>
        <pc:spChg chg="mod">
          <ac:chgData name="Hassan Moddather" userId="84cd2103f36ef0dc" providerId="LiveId" clId="{1F512C73-164D-432C-B7E0-0E21BBFA1439}" dt="2023-04-13T18:55:41.742" v="1257"/>
          <ac:spMkLst>
            <pc:docMk/>
            <pc:sldMk cId="3697668147" sldId="487"/>
            <ac:spMk id="147" creationId="{07077A4B-99C2-4D36-74C6-B0D38D2BEF70}"/>
          </ac:spMkLst>
        </pc:spChg>
        <pc:spChg chg="mod">
          <ac:chgData name="Hassan Moddather" userId="84cd2103f36ef0dc" providerId="LiveId" clId="{1F512C73-164D-432C-B7E0-0E21BBFA1439}" dt="2023-04-13T18:55:41.742" v="1257"/>
          <ac:spMkLst>
            <pc:docMk/>
            <pc:sldMk cId="3697668147" sldId="487"/>
            <ac:spMk id="148" creationId="{F8033502-A23A-7E43-0B89-D7C91CBF66F2}"/>
          </ac:spMkLst>
        </pc:spChg>
        <pc:spChg chg="mod">
          <ac:chgData name="Hassan Moddather" userId="84cd2103f36ef0dc" providerId="LiveId" clId="{1F512C73-164D-432C-B7E0-0E21BBFA1439}" dt="2023-04-13T18:55:41.742" v="1257"/>
          <ac:spMkLst>
            <pc:docMk/>
            <pc:sldMk cId="3697668147" sldId="487"/>
            <ac:spMk id="149" creationId="{6A84C420-8D51-C54C-FDF7-831CD78635D6}"/>
          </ac:spMkLst>
        </pc:spChg>
        <pc:spChg chg="mod">
          <ac:chgData name="Hassan Moddather" userId="84cd2103f36ef0dc" providerId="LiveId" clId="{1F512C73-164D-432C-B7E0-0E21BBFA1439}" dt="2023-04-13T18:55:41.742" v="1257"/>
          <ac:spMkLst>
            <pc:docMk/>
            <pc:sldMk cId="3697668147" sldId="487"/>
            <ac:spMk id="150" creationId="{A6C22E5E-62A0-38DC-CB8F-5951388BA4C9}"/>
          </ac:spMkLst>
        </pc:spChg>
        <pc:spChg chg="mod">
          <ac:chgData name="Hassan Moddather" userId="84cd2103f36ef0dc" providerId="LiveId" clId="{1F512C73-164D-432C-B7E0-0E21BBFA1439}" dt="2023-04-13T18:55:41.742" v="1257"/>
          <ac:spMkLst>
            <pc:docMk/>
            <pc:sldMk cId="3697668147" sldId="487"/>
            <ac:spMk id="151" creationId="{22A9C4F6-171A-2651-5ED8-EB8BE174B4BA}"/>
          </ac:spMkLst>
        </pc:spChg>
        <pc:spChg chg="mod">
          <ac:chgData name="Hassan Moddather" userId="84cd2103f36ef0dc" providerId="LiveId" clId="{1F512C73-164D-432C-B7E0-0E21BBFA1439}" dt="2023-04-13T18:55:41.742" v="1257"/>
          <ac:spMkLst>
            <pc:docMk/>
            <pc:sldMk cId="3697668147" sldId="487"/>
            <ac:spMk id="152" creationId="{3FE71F78-BCB6-1DEE-10D0-F5F1EA565851}"/>
          </ac:spMkLst>
        </pc:spChg>
        <pc:spChg chg="mod">
          <ac:chgData name="Hassan Moddather" userId="84cd2103f36ef0dc" providerId="LiveId" clId="{1F512C73-164D-432C-B7E0-0E21BBFA1439}" dt="2023-04-13T18:55:41.742" v="1257"/>
          <ac:spMkLst>
            <pc:docMk/>
            <pc:sldMk cId="3697668147" sldId="487"/>
            <ac:spMk id="153" creationId="{D696D173-F573-5615-4D05-4497DFD0EB8F}"/>
          </ac:spMkLst>
        </pc:spChg>
        <pc:spChg chg="mod">
          <ac:chgData name="Hassan Moddather" userId="84cd2103f36ef0dc" providerId="LiveId" clId="{1F512C73-164D-432C-B7E0-0E21BBFA1439}" dt="2023-04-13T18:55:41.742" v="1257"/>
          <ac:spMkLst>
            <pc:docMk/>
            <pc:sldMk cId="3697668147" sldId="487"/>
            <ac:spMk id="154" creationId="{4F383055-C013-5DAD-068A-8AF9F4CE6217}"/>
          </ac:spMkLst>
        </pc:spChg>
        <pc:spChg chg="mod">
          <ac:chgData name="Hassan Moddather" userId="84cd2103f36ef0dc" providerId="LiveId" clId="{1F512C73-164D-432C-B7E0-0E21BBFA1439}" dt="2023-04-13T18:55:41.742" v="1257"/>
          <ac:spMkLst>
            <pc:docMk/>
            <pc:sldMk cId="3697668147" sldId="487"/>
            <ac:spMk id="155" creationId="{9F66E5E2-B229-BE44-AF08-6EA694CA55F7}"/>
          </ac:spMkLst>
        </pc:spChg>
        <pc:spChg chg="mod">
          <ac:chgData name="Hassan Moddather" userId="84cd2103f36ef0dc" providerId="LiveId" clId="{1F512C73-164D-432C-B7E0-0E21BBFA1439}" dt="2023-04-13T18:55:41.742" v="1257"/>
          <ac:spMkLst>
            <pc:docMk/>
            <pc:sldMk cId="3697668147" sldId="487"/>
            <ac:spMk id="158" creationId="{2F4750F7-698F-4F32-8BD8-8F503DF29028}"/>
          </ac:spMkLst>
        </pc:spChg>
        <pc:spChg chg="mod">
          <ac:chgData name="Hassan Moddather" userId="84cd2103f36ef0dc" providerId="LiveId" clId="{1F512C73-164D-432C-B7E0-0E21BBFA1439}" dt="2023-04-13T18:55:41.742" v="1257"/>
          <ac:spMkLst>
            <pc:docMk/>
            <pc:sldMk cId="3697668147" sldId="487"/>
            <ac:spMk id="159" creationId="{4F30E299-5810-57D1-608C-D4F5809727AA}"/>
          </ac:spMkLst>
        </pc:spChg>
        <pc:spChg chg="mod">
          <ac:chgData name="Hassan Moddather" userId="84cd2103f36ef0dc" providerId="LiveId" clId="{1F512C73-164D-432C-B7E0-0E21BBFA1439}" dt="2023-04-13T18:55:41.742" v="1257"/>
          <ac:spMkLst>
            <pc:docMk/>
            <pc:sldMk cId="3697668147" sldId="487"/>
            <ac:spMk id="160" creationId="{9A8B929E-F908-9777-B337-E5DB7829E8B7}"/>
          </ac:spMkLst>
        </pc:spChg>
        <pc:spChg chg="mod">
          <ac:chgData name="Hassan Moddather" userId="84cd2103f36ef0dc" providerId="LiveId" clId="{1F512C73-164D-432C-B7E0-0E21BBFA1439}" dt="2023-04-13T18:55:41.742" v="1257"/>
          <ac:spMkLst>
            <pc:docMk/>
            <pc:sldMk cId="3697668147" sldId="487"/>
            <ac:spMk id="161" creationId="{31ACA9F2-F3FE-1366-9F23-612B1F3D8D77}"/>
          </ac:spMkLst>
        </pc:spChg>
        <pc:spChg chg="mod">
          <ac:chgData name="Hassan Moddather" userId="84cd2103f36ef0dc" providerId="LiveId" clId="{1F512C73-164D-432C-B7E0-0E21BBFA1439}" dt="2023-04-13T18:55:41.742" v="1257"/>
          <ac:spMkLst>
            <pc:docMk/>
            <pc:sldMk cId="3697668147" sldId="487"/>
            <ac:spMk id="164" creationId="{6FF34AAE-E963-8A01-4900-B7F7C524C157}"/>
          </ac:spMkLst>
        </pc:spChg>
        <pc:spChg chg="mod">
          <ac:chgData name="Hassan Moddather" userId="84cd2103f36ef0dc" providerId="LiveId" clId="{1F512C73-164D-432C-B7E0-0E21BBFA1439}" dt="2023-04-13T18:55:41.742" v="1257"/>
          <ac:spMkLst>
            <pc:docMk/>
            <pc:sldMk cId="3697668147" sldId="487"/>
            <ac:spMk id="165" creationId="{F47EC556-4FA2-1B94-9410-751C3FC6AB59}"/>
          </ac:spMkLst>
        </pc:spChg>
        <pc:spChg chg="mod">
          <ac:chgData name="Hassan Moddather" userId="84cd2103f36ef0dc" providerId="LiveId" clId="{1F512C73-164D-432C-B7E0-0E21BBFA1439}" dt="2023-04-13T18:55:41.742" v="1257"/>
          <ac:spMkLst>
            <pc:docMk/>
            <pc:sldMk cId="3697668147" sldId="487"/>
            <ac:spMk id="166" creationId="{57E84100-F7D3-7C81-5A0F-11F03A047846}"/>
          </ac:spMkLst>
        </pc:spChg>
        <pc:spChg chg="mod">
          <ac:chgData name="Hassan Moddather" userId="84cd2103f36ef0dc" providerId="LiveId" clId="{1F512C73-164D-432C-B7E0-0E21BBFA1439}" dt="2023-04-13T18:55:41.742" v="1257"/>
          <ac:spMkLst>
            <pc:docMk/>
            <pc:sldMk cId="3697668147" sldId="487"/>
            <ac:spMk id="167" creationId="{53EA14EF-9872-477A-E2C3-93039F91DDC1}"/>
          </ac:spMkLst>
        </pc:spChg>
        <pc:spChg chg="mod">
          <ac:chgData name="Hassan Moddather" userId="84cd2103f36ef0dc" providerId="LiveId" clId="{1F512C73-164D-432C-B7E0-0E21BBFA1439}" dt="2023-04-13T18:55:41.742" v="1257"/>
          <ac:spMkLst>
            <pc:docMk/>
            <pc:sldMk cId="3697668147" sldId="487"/>
            <ac:spMk id="168" creationId="{0A0525A9-7BBF-55C8-EDE9-712760DA0900}"/>
          </ac:spMkLst>
        </pc:spChg>
        <pc:spChg chg="mod">
          <ac:chgData name="Hassan Moddather" userId="84cd2103f36ef0dc" providerId="LiveId" clId="{1F512C73-164D-432C-B7E0-0E21BBFA1439}" dt="2023-04-13T18:55:41.742" v="1257"/>
          <ac:spMkLst>
            <pc:docMk/>
            <pc:sldMk cId="3697668147" sldId="487"/>
            <ac:spMk id="169" creationId="{1234769A-3139-3E6B-C429-8954A04507C6}"/>
          </ac:spMkLst>
        </pc:spChg>
        <pc:spChg chg="mod">
          <ac:chgData name="Hassan Moddather" userId="84cd2103f36ef0dc" providerId="LiveId" clId="{1F512C73-164D-432C-B7E0-0E21BBFA1439}" dt="2023-04-13T18:55:41.742" v="1257"/>
          <ac:spMkLst>
            <pc:docMk/>
            <pc:sldMk cId="3697668147" sldId="487"/>
            <ac:spMk id="170" creationId="{93E77537-E466-2D5B-E833-BE03000DAC64}"/>
          </ac:spMkLst>
        </pc:spChg>
        <pc:spChg chg="mod">
          <ac:chgData name="Hassan Moddather" userId="84cd2103f36ef0dc" providerId="LiveId" clId="{1F512C73-164D-432C-B7E0-0E21BBFA1439}" dt="2023-04-13T18:55:41.742" v="1257"/>
          <ac:spMkLst>
            <pc:docMk/>
            <pc:sldMk cId="3697668147" sldId="487"/>
            <ac:spMk id="177" creationId="{B7756FAB-CB10-1BC8-9A1B-17ECA14E8F68}"/>
          </ac:spMkLst>
        </pc:spChg>
        <pc:spChg chg="mod">
          <ac:chgData name="Hassan Moddather" userId="84cd2103f36ef0dc" providerId="LiveId" clId="{1F512C73-164D-432C-B7E0-0E21BBFA1439}" dt="2023-04-13T18:55:41.742" v="1257"/>
          <ac:spMkLst>
            <pc:docMk/>
            <pc:sldMk cId="3697668147" sldId="487"/>
            <ac:spMk id="178" creationId="{4564021E-F710-72B9-8E51-0BB17C0362E8}"/>
          </ac:spMkLst>
        </pc:spChg>
        <pc:spChg chg="mod">
          <ac:chgData name="Hassan Moddather" userId="84cd2103f36ef0dc" providerId="LiveId" clId="{1F512C73-164D-432C-B7E0-0E21BBFA1439}" dt="2023-04-13T18:55:41.742" v="1257"/>
          <ac:spMkLst>
            <pc:docMk/>
            <pc:sldMk cId="3697668147" sldId="487"/>
            <ac:spMk id="179" creationId="{BE4920E7-C747-7C8A-5E90-8A9C1D258C56}"/>
          </ac:spMkLst>
        </pc:spChg>
        <pc:spChg chg="mod">
          <ac:chgData name="Hassan Moddather" userId="84cd2103f36ef0dc" providerId="LiveId" clId="{1F512C73-164D-432C-B7E0-0E21BBFA1439}" dt="2023-04-13T18:55:41.742" v="1257"/>
          <ac:spMkLst>
            <pc:docMk/>
            <pc:sldMk cId="3697668147" sldId="487"/>
            <ac:spMk id="180" creationId="{FB93F45D-9129-F28D-F1CC-C28312C0D7D8}"/>
          </ac:spMkLst>
        </pc:spChg>
        <pc:spChg chg="mod">
          <ac:chgData name="Hassan Moddather" userId="84cd2103f36ef0dc" providerId="LiveId" clId="{1F512C73-164D-432C-B7E0-0E21BBFA1439}" dt="2023-04-13T18:55:41.742" v="1257"/>
          <ac:spMkLst>
            <pc:docMk/>
            <pc:sldMk cId="3697668147" sldId="487"/>
            <ac:spMk id="181" creationId="{734A91A8-E62C-F4C3-9A81-6E302A3004B3}"/>
          </ac:spMkLst>
        </pc:spChg>
        <pc:spChg chg="mod">
          <ac:chgData name="Hassan Moddather" userId="84cd2103f36ef0dc" providerId="LiveId" clId="{1F512C73-164D-432C-B7E0-0E21BBFA1439}" dt="2023-04-13T18:55:41.742" v="1257"/>
          <ac:spMkLst>
            <pc:docMk/>
            <pc:sldMk cId="3697668147" sldId="487"/>
            <ac:spMk id="182" creationId="{645DC7F8-9B23-18F9-88ED-98325999ADB6}"/>
          </ac:spMkLst>
        </pc:spChg>
        <pc:spChg chg="mod">
          <ac:chgData name="Hassan Moddather" userId="84cd2103f36ef0dc" providerId="LiveId" clId="{1F512C73-164D-432C-B7E0-0E21BBFA1439}" dt="2023-04-13T18:55:41.742" v="1257"/>
          <ac:spMkLst>
            <pc:docMk/>
            <pc:sldMk cId="3697668147" sldId="487"/>
            <ac:spMk id="184" creationId="{10A8848F-3691-BDB0-CDCE-D24D79CE00B3}"/>
          </ac:spMkLst>
        </pc:spChg>
        <pc:spChg chg="mod">
          <ac:chgData name="Hassan Moddather" userId="84cd2103f36ef0dc" providerId="LiveId" clId="{1F512C73-164D-432C-B7E0-0E21BBFA1439}" dt="2023-04-13T18:55:41.742" v="1257"/>
          <ac:spMkLst>
            <pc:docMk/>
            <pc:sldMk cId="3697668147" sldId="487"/>
            <ac:spMk id="185" creationId="{1BD8D216-D87C-6B94-8949-5F686D6EC24D}"/>
          </ac:spMkLst>
        </pc:spChg>
        <pc:spChg chg="mod">
          <ac:chgData name="Hassan Moddather" userId="84cd2103f36ef0dc" providerId="LiveId" clId="{1F512C73-164D-432C-B7E0-0E21BBFA1439}" dt="2023-04-13T18:55:41.742" v="1257"/>
          <ac:spMkLst>
            <pc:docMk/>
            <pc:sldMk cId="3697668147" sldId="487"/>
            <ac:spMk id="186" creationId="{AA217477-9DBF-8981-BC97-E3CB769EE91E}"/>
          </ac:spMkLst>
        </pc:spChg>
        <pc:spChg chg="mod">
          <ac:chgData name="Hassan Moddather" userId="84cd2103f36ef0dc" providerId="LiveId" clId="{1F512C73-164D-432C-B7E0-0E21BBFA1439}" dt="2023-04-13T18:55:41.742" v="1257"/>
          <ac:spMkLst>
            <pc:docMk/>
            <pc:sldMk cId="3697668147" sldId="487"/>
            <ac:spMk id="187" creationId="{12E08DAB-9DFA-9F0D-5871-26636494D153}"/>
          </ac:spMkLst>
        </pc:spChg>
        <pc:spChg chg="mod">
          <ac:chgData name="Hassan Moddather" userId="84cd2103f36ef0dc" providerId="LiveId" clId="{1F512C73-164D-432C-B7E0-0E21BBFA1439}" dt="2023-04-13T18:55:41.742" v="1257"/>
          <ac:spMkLst>
            <pc:docMk/>
            <pc:sldMk cId="3697668147" sldId="487"/>
            <ac:spMk id="188" creationId="{78A9061D-AC0A-E5B8-5F09-94E6D8BF9AE3}"/>
          </ac:spMkLst>
        </pc:spChg>
        <pc:spChg chg="mod">
          <ac:chgData name="Hassan Moddather" userId="84cd2103f36ef0dc" providerId="LiveId" clId="{1F512C73-164D-432C-B7E0-0E21BBFA1439}" dt="2023-04-13T18:55:41.742" v="1257"/>
          <ac:spMkLst>
            <pc:docMk/>
            <pc:sldMk cId="3697668147" sldId="487"/>
            <ac:spMk id="189" creationId="{3484B627-11A2-594B-5E23-B4B1C15B23D7}"/>
          </ac:spMkLst>
        </pc:spChg>
        <pc:spChg chg="mod">
          <ac:chgData name="Hassan Moddather" userId="84cd2103f36ef0dc" providerId="LiveId" clId="{1F512C73-164D-432C-B7E0-0E21BBFA1439}" dt="2023-04-13T18:55:41.742" v="1257"/>
          <ac:spMkLst>
            <pc:docMk/>
            <pc:sldMk cId="3697668147" sldId="487"/>
            <ac:spMk id="190" creationId="{EB00A29F-F7A3-B89D-C581-866437609AF9}"/>
          </ac:spMkLst>
        </pc:spChg>
        <pc:spChg chg="mod">
          <ac:chgData name="Hassan Moddather" userId="84cd2103f36ef0dc" providerId="LiveId" clId="{1F512C73-164D-432C-B7E0-0E21BBFA1439}" dt="2023-04-13T18:55:41.742" v="1257"/>
          <ac:spMkLst>
            <pc:docMk/>
            <pc:sldMk cId="3697668147" sldId="487"/>
            <ac:spMk id="191" creationId="{96E9B2EA-E8EB-17B9-B416-A09D07535F4F}"/>
          </ac:spMkLst>
        </pc:spChg>
        <pc:spChg chg="mod">
          <ac:chgData name="Hassan Moddather" userId="84cd2103f36ef0dc" providerId="LiveId" clId="{1F512C73-164D-432C-B7E0-0E21BBFA1439}" dt="2023-04-13T18:55:41.742" v="1257"/>
          <ac:spMkLst>
            <pc:docMk/>
            <pc:sldMk cId="3697668147" sldId="487"/>
            <ac:spMk id="192" creationId="{559B8853-5305-6D27-F6F3-492A4552C19E}"/>
          </ac:spMkLst>
        </pc:spChg>
        <pc:spChg chg="mod">
          <ac:chgData name="Hassan Moddather" userId="84cd2103f36ef0dc" providerId="LiveId" clId="{1F512C73-164D-432C-B7E0-0E21BBFA1439}" dt="2023-04-13T18:55:41.742" v="1257"/>
          <ac:spMkLst>
            <pc:docMk/>
            <pc:sldMk cId="3697668147" sldId="487"/>
            <ac:spMk id="193" creationId="{6D3FE723-40D4-6673-70B4-A4E173B210A5}"/>
          </ac:spMkLst>
        </pc:spChg>
        <pc:spChg chg="mod">
          <ac:chgData name="Hassan Moddather" userId="84cd2103f36ef0dc" providerId="LiveId" clId="{1F512C73-164D-432C-B7E0-0E21BBFA1439}" dt="2023-04-13T18:55:41.742" v="1257"/>
          <ac:spMkLst>
            <pc:docMk/>
            <pc:sldMk cId="3697668147" sldId="487"/>
            <ac:spMk id="194" creationId="{5E0F85D1-36D4-643A-B9A1-0A7A94397C99}"/>
          </ac:spMkLst>
        </pc:spChg>
        <pc:spChg chg="mod">
          <ac:chgData name="Hassan Moddather" userId="84cd2103f36ef0dc" providerId="LiveId" clId="{1F512C73-164D-432C-B7E0-0E21BBFA1439}" dt="2023-04-13T18:55:41.742" v="1257"/>
          <ac:spMkLst>
            <pc:docMk/>
            <pc:sldMk cId="3697668147" sldId="487"/>
            <ac:spMk id="195" creationId="{64AE07B2-66F0-3E64-8CB1-83BD536198B0}"/>
          </ac:spMkLst>
        </pc:spChg>
        <pc:spChg chg="mod">
          <ac:chgData name="Hassan Moddather" userId="84cd2103f36ef0dc" providerId="LiveId" clId="{1F512C73-164D-432C-B7E0-0E21BBFA1439}" dt="2023-04-13T18:55:41.742" v="1257"/>
          <ac:spMkLst>
            <pc:docMk/>
            <pc:sldMk cId="3697668147" sldId="487"/>
            <ac:spMk id="196" creationId="{7B0668E4-68E4-7B41-8FB2-C0A9516F85B0}"/>
          </ac:spMkLst>
        </pc:spChg>
        <pc:spChg chg="mod">
          <ac:chgData name="Hassan Moddather" userId="84cd2103f36ef0dc" providerId="LiveId" clId="{1F512C73-164D-432C-B7E0-0E21BBFA1439}" dt="2023-04-13T18:55:41.742" v="1257"/>
          <ac:spMkLst>
            <pc:docMk/>
            <pc:sldMk cId="3697668147" sldId="487"/>
            <ac:spMk id="198" creationId="{52F093BA-22C1-497C-D0A9-949C968F8E5A}"/>
          </ac:spMkLst>
        </pc:spChg>
        <pc:spChg chg="mod">
          <ac:chgData name="Hassan Moddather" userId="84cd2103f36ef0dc" providerId="LiveId" clId="{1F512C73-164D-432C-B7E0-0E21BBFA1439}" dt="2023-04-13T18:55:41.742" v="1257"/>
          <ac:spMkLst>
            <pc:docMk/>
            <pc:sldMk cId="3697668147" sldId="487"/>
            <ac:spMk id="200" creationId="{BDF663B0-6FF7-AF1C-DAE5-36D00AE230AC}"/>
          </ac:spMkLst>
        </pc:spChg>
        <pc:spChg chg="mod">
          <ac:chgData name="Hassan Moddather" userId="84cd2103f36ef0dc" providerId="LiveId" clId="{1F512C73-164D-432C-B7E0-0E21BBFA1439}" dt="2023-04-13T18:55:41.742" v="1257"/>
          <ac:spMkLst>
            <pc:docMk/>
            <pc:sldMk cId="3697668147" sldId="487"/>
            <ac:spMk id="201" creationId="{58F7B9B1-DA87-FA3B-4D5F-532E4E8755A7}"/>
          </ac:spMkLst>
        </pc:spChg>
        <pc:spChg chg="mod">
          <ac:chgData name="Hassan Moddather" userId="84cd2103f36ef0dc" providerId="LiveId" clId="{1F512C73-164D-432C-B7E0-0E21BBFA1439}" dt="2023-04-13T18:55:41.742" v="1257"/>
          <ac:spMkLst>
            <pc:docMk/>
            <pc:sldMk cId="3697668147" sldId="487"/>
            <ac:spMk id="202" creationId="{3352368E-ED53-5696-3BCC-4001441BDFC9}"/>
          </ac:spMkLst>
        </pc:spChg>
        <pc:spChg chg="mod">
          <ac:chgData name="Hassan Moddather" userId="84cd2103f36ef0dc" providerId="LiveId" clId="{1F512C73-164D-432C-B7E0-0E21BBFA1439}" dt="2023-04-13T18:55:41.742" v="1257"/>
          <ac:spMkLst>
            <pc:docMk/>
            <pc:sldMk cId="3697668147" sldId="487"/>
            <ac:spMk id="208" creationId="{D477C45F-F0DC-71C3-5069-0D71F1AF1E5F}"/>
          </ac:spMkLst>
        </pc:spChg>
        <pc:spChg chg="mod">
          <ac:chgData name="Hassan Moddather" userId="84cd2103f36ef0dc" providerId="LiveId" clId="{1F512C73-164D-432C-B7E0-0E21BBFA1439}" dt="2023-04-13T18:55:41.742" v="1257"/>
          <ac:spMkLst>
            <pc:docMk/>
            <pc:sldMk cId="3697668147" sldId="487"/>
            <ac:spMk id="209" creationId="{C815A174-9A36-95EE-3479-E15C532E5599}"/>
          </ac:spMkLst>
        </pc:spChg>
        <pc:spChg chg="mod">
          <ac:chgData name="Hassan Moddather" userId="84cd2103f36ef0dc" providerId="LiveId" clId="{1F512C73-164D-432C-B7E0-0E21BBFA1439}" dt="2023-04-13T18:55:41.742" v="1257"/>
          <ac:spMkLst>
            <pc:docMk/>
            <pc:sldMk cId="3697668147" sldId="487"/>
            <ac:spMk id="210" creationId="{23E433BA-D7A7-4628-191C-2DA014395363}"/>
          </ac:spMkLst>
        </pc:spChg>
        <pc:spChg chg="mod">
          <ac:chgData name="Hassan Moddather" userId="84cd2103f36ef0dc" providerId="LiveId" clId="{1F512C73-164D-432C-B7E0-0E21BBFA1439}" dt="2023-04-13T18:55:41.742" v="1257"/>
          <ac:spMkLst>
            <pc:docMk/>
            <pc:sldMk cId="3697668147" sldId="487"/>
            <ac:spMk id="211" creationId="{377F3CDF-6227-A537-52B9-D480C4F347AD}"/>
          </ac:spMkLst>
        </pc:spChg>
        <pc:spChg chg="mod">
          <ac:chgData name="Hassan Moddather" userId="84cd2103f36ef0dc" providerId="LiveId" clId="{1F512C73-164D-432C-B7E0-0E21BBFA1439}" dt="2023-04-13T18:55:41.742" v="1257"/>
          <ac:spMkLst>
            <pc:docMk/>
            <pc:sldMk cId="3697668147" sldId="487"/>
            <ac:spMk id="212" creationId="{DA637B46-79AE-7EB3-0614-AC1377E2795E}"/>
          </ac:spMkLst>
        </pc:spChg>
        <pc:spChg chg="mod">
          <ac:chgData name="Hassan Moddather" userId="84cd2103f36ef0dc" providerId="LiveId" clId="{1F512C73-164D-432C-B7E0-0E21BBFA1439}" dt="2023-04-13T18:55:41.742" v="1257"/>
          <ac:spMkLst>
            <pc:docMk/>
            <pc:sldMk cId="3697668147" sldId="487"/>
            <ac:spMk id="213" creationId="{27E3469C-516D-985D-6D35-79D7A3D2707F}"/>
          </ac:spMkLst>
        </pc:spChg>
        <pc:spChg chg="mod">
          <ac:chgData name="Hassan Moddather" userId="84cd2103f36ef0dc" providerId="LiveId" clId="{1F512C73-164D-432C-B7E0-0E21BBFA1439}" dt="2023-04-13T18:55:41.742" v="1257"/>
          <ac:spMkLst>
            <pc:docMk/>
            <pc:sldMk cId="3697668147" sldId="487"/>
            <ac:spMk id="214" creationId="{E5661707-8415-AF7D-9E1B-4E4878E27671}"/>
          </ac:spMkLst>
        </pc:spChg>
        <pc:spChg chg="mod">
          <ac:chgData name="Hassan Moddather" userId="84cd2103f36ef0dc" providerId="LiveId" clId="{1F512C73-164D-432C-B7E0-0E21BBFA1439}" dt="2023-04-13T18:55:41.742" v="1257"/>
          <ac:spMkLst>
            <pc:docMk/>
            <pc:sldMk cId="3697668147" sldId="487"/>
            <ac:spMk id="215" creationId="{8B1C0951-34D9-4400-0D1D-CF73DEF7EE41}"/>
          </ac:spMkLst>
        </pc:spChg>
        <pc:spChg chg="mod">
          <ac:chgData name="Hassan Moddather" userId="84cd2103f36ef0dc" providerId="LiveId" clId="{1F512C73-164D-432C-B7E0-0E21BBFA1439}" dt="2023-04-13T18:55:41.742" v="1257"/>
          <ac:spMkLst>
            <pc:docMk/>
            <pc:sldMk cId="3697668147" sldId="487"/>
            <ac:spMk id="216" creationId="{4D457158-014A-5841-A803-E440D1E97F77}"/>
          </ac:spMkLst>
        </pc:spChg>
        <pc:spChg chg="mod">
          <ac:chgData name="Hassan Moddather" userId="84cd2103f36ef0dc" providerId="LiveId" clId="{1F512C73-164D-432C-B7E0-0E21BBFA1439}" dt="2023-04-13T18:55:41.742" v="1257"/>
          <ac:spMkLst>
            <pc:docMk/>
            <pc:sldMk cId="3697668147" sldId="487"/>
            <ac:spMk id="217" creationId="{849527F6-1503-ED57-73DF-D0CE3F70688F}"/>
          </ac:spMkLst>
        </pc:spChg>
        <pc:spChg chg="mod">
          <ac:chgData name="Hassan Moddather" userId="84cd2103f36ef0dc" providerId="LiveId" clId="{1F512C73-164D-432C-B7E0-0E21BBFA1439}" dt="2023-04-13T18:55:41.742" v="1257"/>
          <ac:spMkLst>
            <pc:docMk/>
            <pc:sldMk cId="3697668147" sldId="487"/>
            <ac:spMk id="218" creationId="{2A048687-B956-FFAD-0503-962DD621AF67}"/>
          </ac:spMkLst>
        </pc:spChg>
        <pc:spChg chg="mod">
          <ac:chgData name="Hassan Moddather" userId="84cd2103f36ef0dc" providerId="LiveId" clId="{1F512C73-164D-432C-B7E0-0E21BBFA1439}" dt="2023-04-13T18:55:41.742" v="1257"/>
          <ac:spMkLst>
            <pc:docMk/>
            <pc:sldMk cId="3697668147" sldId="487"/>
            <ac:spMk id="219" creationId="{538D5E5B-6A6C-BB7F-739D-4DA06A2CC660}"/>
          </ac:spMkLst>
        </pc:spChg>
        <pc:spChg chg="mod">
          <ac:chgData name="Hassan Moddather" userId="84cd2103f36ef0dc" providerId="LiveId" clId="{1F512C73-164D-432C-B7E0-0E21BBFA1439}" dt="2023-04-13T18:55:41.742" v="1257"/>
          <ac:spMkLst>
            <pc:docMk/>
            <pc:sldMk cId="3697668147" sldId="487"/>
            <ac:spMk id="220" creationId="{8F8C6C2D-DDF3-3F08-399F-FD857FBEF7C8}"/>
          </ac:spMkLst>
        </pc:spChg>
        <pc:spChg chg="mod">
          <ac:chgData name="Hassan Moddather" userId="84cd2103f36ef0dc" providerId="LiveId" clId="{1F512C73-164D-432C-B7E0-0E21BBFA1439}" dt="2023-04-13T18:55:41.742" v="1257"/>
          <ac:spMkLst>
            <pc:docMk/>
            <pc:sldMk cId="3697668147" sldId="487"/>
            <ac:spMk id="221" creationId="{984022A6-AE43-2E4B-2014-33C3B8CB2BE1}"/>
          </ac:spMkLst>
        </pc:spChg>
        <pc:spChg chg="mod">
          <ac:chgData name="Hassan Moddather" userId="84cd2103f36ef0dc" providerId="LiveId" clId="{1F512C73-164D-432C-B7E0-0E21BBFA1439}" dt="2023-04-13T18:55:41.742" v="1257"/>
          <ac:spMkLst>
            <pc:docMk/>
            <pc:sldMk cId="3697668147" sldId="487"/>
            <ac:spMk id="224" creationId="{41374B13-6AEA-EBCC-435B-A2B568B2CFA5}"/>
          </ac:spMkLst>
        </pc:spChg>
        <pc:spChg chg="mod">
          <ac:chgData name="Hassan Moddather" userId="84cd2103f36ef0dc" providerId="LiveId" clId="{1F512C73-164D-432C-B7E0-0E21BBFA1439}" dt="2023-04-13T18:55:41.742" v="1257"/>
          <ac:spMkLst>
            <pc:docMk/>
            <pc:sldMk cId="3697668147" sldId="487"/>
            <ac:spMk id="225" creationId="{CAA41230-11B3-2B12-2001-0342C946762D}"/>
          </ac:spMkLst>
        </pc:spChg>
        <pc:spChg chg="mod">
          <ac:chgData name="Hassan Moddather" userId="84cd2103f36ef0dc" providerId="LiveId" clId="{1F512C73-164D-432C-B7E0-0E21BBFA1439}" dt="2023-04-13T18:55:41.742" v="1257"/>
          <ac:spMkLst>
            <pc:docMk/>
            <pc:sldMk cId="3697668147" sldId="487"/>
            <ac:spMk id="226" creationId="{95A709B7-56EE-F24C-4711-7F8517BB587F}"/>
          </ac:spMkLst>
        </pc:spChg>
        <pc:spChg chg="mod">
          <ac:chgData name="Hassan Moddather" userId="84cd2103f36ef0dc" providerId="LiveId" clId="{1F512C73-164D-432C-B7E0-0E21BBFA1439}" dt="2023-04-13T18:55:41.742" v="1257"/>
          <ac:spMkLst>
            <pc:docMk/>
            <pc:sldMk cId="3697668147" sldId="487"/>
            <ac:spMk id="232" creationId="{70FA0945-D055-9DA4-7BBD-703BC359019C}"/>
          </ac:spMkLst>
        </pc:spChg>
        <pc:spChg chg="mod">
          <ac:chgData name="Hassan Moddather" userId="84cd2103f36ef0dc" providerId="LiveId" clId="{1F512C73-164D-432C-B7E0-0E21BBFA1439}" dt="2023-04-13T18:55:41.742" v="1257"/>
          <ac:spMkLst>
            <pc:docMk/>
            <pc:sldMk cId="3697668147" sldId="487"/>
            <ac:spMk id="233" creationId="{535C331A-7310-EC1C-FD29-2DA7D226A6EF}"/>
          </ac:spMkLst>
        </pc:spChg>
        <pc:spChg chg="mod">
          <ac:chgData name="Hassan Moddather" userId="84cd2103f36ef0dc" providerId="LiveId" clId="{1F512C73-164D-432C-B7E0-0E21BBFA1439}" dt="2023-04-13T18:55:41.742" v="1257"/>
          <ac:spMkLst>
            <pc:docMk/>
            <pc:sldMk cId="3697668147" sldId="487"/>
            <ac:spMk id="234" creationId="{E3AD74CC-0BFE-E1F4-4B0D-66BD22356749}"/>
          </ac:spMkLst>
        </pc:spChg>
        <pc:spChg chg="mod">
          <ac:chgData name="Hassan Moddather" userId="84cd2103f36ef0dc" providerId="LiveId" clId="{1F512C73-164D-432C-B7E0-0E21BBFA1439}" dt="2023-04-13T18:55:41.742" v="1257"/>
          <ac:spMkLst>
            <pc:docMk/>
            <pc:sldMk cId="3697668147" sldId="487"/>
            <ac:spMk id="235" creationId="{CE730A64-BDAB-54C8-D58D-270220FB5900}"/>
          </ac:spMkLst>
        </pc:spChg>
        <pc:spChg chg="mod">
          <ac:chgData name="Hassan Moddather" userId="84cd2103f36ef0dc" providerId="LiveId" clId="{1F512C73-164D-432C-B7E0-0E21BBFA1439}" dt="2023-04-13T18:55:41.742" v="1257"/>
          <ac:spMkLst>
            <pc:docMk/>
            <pc:sldMk cId="3697668147" sldId="487"/>
            <ac:spMk id="236" creationId="{63C3F06A-91A0-AA5B-3E8C-638FAB44F1CF}"/>
          </ac:spMkLst>
        </pc:spChg>
        <pc:spChg chg="mod">
          <ac:chgData name="Hassan Moddather" userId="84cd2103f36ef0dc" providerId="LiveId" clId="{1F512C73-164D-432C-B7E0-0E21BBFA1439}" dt="2023-04-13T18:55:41.742" v="1257"/>
          <ac:spMkLst>
            <pc:docMk/>
            <pc:sldMk cId="3697668147" sldId="487"/>
            <ac:spMk id="237" creationId="{31D05E9B-C65D-71DA-EE5F-6F5F16B86072}"/>
          </ac:spMkLst>
        </pc:spChg>
        <pc:spChg chg="mod">
          <ac:chgData name="Hassan Moddather" userId="84cd2103f36ef0dc" providerId="LiveId" clId="{1F512C73-164D-432C-B7E0-0E21BBFA1439}" dt="2023-04-13T18:55:41.742" v="1257"/>
          <ac:spMkLst>
            <pc:docMk/>
            <pc:sldMk cId="3697668147" sldId="487"/>
            <ac:spMk id="238" creationId="{1CE959EE-9E83-45C5-7EDB-D2D87434D969}"/>
          </ac:spMkLst>
        </pc:spChg>
        <pc:spChg chg="mod">
          <ac:chgData name="Hassan Moddather" userId="84cd2103f36ef0dc" providerId="LiveId" clId="{1F512C73-164D-432C-B7E0-0E21BBFA1439}" dt="2023-04-13T18:55:41.742" v="1257"/>
          <ac:spMkLst>
            <pc:docMk/>
            <pc:sldMk cId="3697668147" sldId="487"/>
            <ac:spMk id="239" creationId="{9772C057-6749-9920-18C9-FCC9B6143A8D}"/>
          </ac:spMkLst>
        </pc:spChg>
        <pc:spChg chg="mod">
          <ac:chgData name="Hassan Moddather" userId="84cd2103f36ef0dc" providerId="LiveId" clId="{1F512C73-164D-432C-B7E0-0E21BBFA1439}" dt="2023-04-13T18:55:41.742" v="1257"/>
          <ac:spMkLst>
            <pc:docMk/>
            <pc:sldMk cId="3697668147" sldId="487"/>
            <ac:spMk id="240" creationId="{7D6E2AD8-3FC7-C6D1-BCAA-673A3E9491F5}"/>
          </ac:spMkLst>
        </pc:spChg>
        <pc:spChg chg="mod">
          <ac:chgData name="Hassan Moddather" userId="84cd2103f36ef0dc" providerId="LiveId" clId="{1F512C73-164D-432C-B7E0-0E21BBFA1439}" dt="2023-04-13T18:55:41.742" v="1257"/>
          <ac:spMkLst>
            <pc:docMk/>
            <pc:sldMk cId="3697668147" sldId="487"/>
            <ac:spMk id="241" creationId="{CDEEA6A0-0714-5B35-EC97-CC93583CD0E0}"/>
          </ac:spMkLst>
        </pc:spChg>
        <pc:spChg chg="mod">
          <ac:chgData name="Hassan Moddather" userId="84cd2103f36ef0dc" providerId="LiveId" clId="{1F512C73-164D-432C-B7E0-0E21BBFA1439}" dt="2023-04-13T18:55:41.742" v="1257"/>
          <ac:spMkLst>
            <pc:docMk/>
            <pc:sldMk cId="3697668147" sldId="487"/>
            <ac:spMk id="242" creationId="{5B651E80-36D1-4315-1A28-C7BCF2FE0FDA}"/>
          </ac:spMkLst>
        </pc:spChg>
        <pc:spChg chg="mod">
          <ac:chgData name="Hassan Moddather" userId="84cd2103f36ef0dc" providerId="LiveId" clId="{1F512C73-164D-432C-B7E0-0E21BBFA1439}" dt="2023-04-13T18:55:41.742" v="1257"/>
          <ac:spMkLst>
            <pc:docMk/>
            <pc:sldMk cId="3697668147" sldId="487"/>
            <ac:spMk id="243" creationId="{74EBA84F-9F54-8FF7-12CA-379DA1460C5F}"/>
          </ac:spMkLst>
        </pc:spChg>
        <pc:spChg chg="mod">
          <ac:chgData name="Hassan Moddather" userId="84cd2103f36ef0dc" providerId="LiveId" clId="{1F512C73-164D-432C-B7E0-0E21BBFA1439}" dt="2023-04-13T18:55:41.742" v="1257"/>
          <ac:spMkLst>
            <pc:docMk/>
            <pc:sldMk cId="3697668147" sldId="487"/>
            <ac:spMk id="244" creationId="{8D02F3CB-2A18-FA33-65AE-5B457FCA3CE9}"/>
          </ac:spMkLst>
        </pc:spChg>
        <pc:spChg chg="mod">
          <ac:chgData name="Hassan Moddather" userId="84cd2103f36ef0dc" providerId="LiveId" clId="{1F512C73-164D-432C-B7E0-0E21BBFA1439}" dt="2023-04-13T18:55:41.742" v="1257"/>
          <ac:spMkLst>
            <pc:docMk/>
            <pc:sldMk cId="3697668147" sldId="487"/>
            <ac:spMk id="245" creationId="{E1138528-49FF-7212-E571-5B1DB4D245D6}"/>
          </ac:spMkLst>
        </pc:spChg>
        <pc:spChg chg="mod">
          <ac:chgData name="Hassan Moddather" userId="84cd2103f36ef0dc" providerId="LiveId" clId="{1F512C73-164D-432C-B7E0-0E21BBFA1439}" dt="2023-04-13T18:55:41.742" v="1257"/>
          <ac:spMkLst>
            <pc:docMk/>
            <pc:sldMk cId="3697668147" sldId="487"/>
            <ac:spMk id="246" creationId="{2CB07160-4D9E-37F0-CD18-A209C0A5F809}"/>
          </ac:spMkLst>
        </pc:spChg>
        <pc:spChg chg="mod">
          <ac:chgData name="Hassan Moddather" userId="84cd2103f36ef0dc" providerId="LiveId" clId="{1F512C73-164D-432C-B7E0-0E21BBFA1439}" dt="2023-04-13T18:55:41.742" v="1257"/>
          <ac:spMkLst>
            <pc:docMk/>
            <pc:sldMk cId="3697668147" sldId="487"/>
            <ac:spMk id="247" creationId="{D891A2CD-E7DA-94D1-BCD4-0EA6BC4F6E4C}"/>
          </ac:spMkLst>
        </pc:spChg>
        <pc:spChg chg="mod">
          <ac:chgData name="Hassan Moddather" userId="84cd2103f36ef0dc" providerId="LiveId" clId="{1F512C73-164D-432C-B7E0-0E21BBFA1439}" dt="2023-04-13T18:55:41.742" v="1257"/>
          <ac:spMkLst>
            <pc:docMk/>
            <pc:sldMk cId="3697668147" sldId="487"/>
            <ac:spMk id="248" creationId="{6D6045F8-2C2E-9E54-C2B4-9F5DA6C052FD}"/>
          </ac:spMkLst>
        </pc:spChg>
        <pc:spChg chg="mod">
          <ac:chgData name="Hassan Moddather" userId="84cd2103f36ef0dc" providerId="LiveId" clId="{1F512C73-164D-432C-B7E0-0E21BBFA1439}" dt="2023-04-13T18:55:41.742" v="1257"/>
          <ac:spMkLst>
            <pc:docMk/>
            <pc:sldMk cId="3697668147" sldId="487"/>
            <ac:spMk id="249" creationId="{4BAC9171-46D2-ACE8-1A15-3B1A571BF534}"/>
          </ac:spMkLst>
        </pc:spChg>
        <pc:spChg chg="mod">
          <ac:chgData name="Hassan Moddather" userId="84cd2103f36ef0dc" providerId="LiveId" clId="{1F512C73-164D-432C-B7E0-0E21BBFA1439}" dt="2023-04-13T18:55:41.742" v="1257"/>
          <ac:spMkLst>
            <pc:docMk/>
            <pc:sldMk cId="3697668147" sldId="487"/>
            <ac:spMk id="250" creationId="{B297BD34-A689-C76F-2A57-63C8C090F3F2}"/>
          </ac:spMkLst>
        </pc:spChg>
        <pc:grpChg chg="add mod">
          <ac:chgData name="Hassan Moddather" userId="84cd2103f36ef0dc" providerId="LiveId" clId="{1F512C73-164D-432C-B7E0-0E21BBFA1439}" dt="2023-04-13T18:55:41.742" v="1257"/>
          <ac:grpSpMkLst>
            <pc:docMk/>
            <pc:sldMk cId="3697668147" sldId="487"/>
            <ac:grpSpMk id="2" creationId="{301D7E3B-0FDB-2922-B217-9AAC3BDE771E}"/>
          </ac:grpSpMkLst>
        </pc:grpChg>
        <pc:grpChg chg="mod">
          <ac:chgData name="Hassan Moddather" userId="84cd2103f36ef0dc" providerId="LiveId" clId="{1F512C73-164D-432C-B7E0-0E21BBFA1439}" dt="2023-04-13T18:55:41.742" v="1257"/>
          <ac:grpSpMkLst>
            <pc:docMk/>
            <pc:sldMk cId="3697668147" sldId="487"/>
            <ac:grpSpMk id="4" creationId="{42FFEFFF-8B73-635E-3C1B-B01F19C90983}"/>
          </ac:grpSpMkLst>
        </pc:grpChg>
        <pc:grpChg chg="mod">
          <ac:chgData name="Hassan Moddather" userId="84cd2103f36ef0dc" providerId="LiveId" clId="{1F512C73-164D-432C-B7E0-0E21BBFA1439}" dt="2023-04-13T18:55:41.742" v="1257"/>
          <ac:grpSpMkLst>
            <pc:docMk/>
            <pc:sldMk cId="3697668147" sldId="487"/>
            <ac:grpSpMk id="5" creationId="{73350A02-2A63-0BE9-8492-64EA4F48B0ED}"/>
          </ac:grpSpMkLst>
        </pc:grpChg>
        <pc:grpChg chg="mod">
          <ac:chgData name="Hassan Moddather" userId="84cd2103f36ef0dc" providerId="LiveId" clId="{1F512C73-164D-432C-B7E0-0E21BBFA1439}" dt="2023-04-13T18:55:41.742" v="1257"/>
          <ac:grpSpMkLst>
            <pc:docMk/>
            <pc:sldMk cId="3697668147" sldId="487"/>
            <ac:grpSpMk id="6" creationId="{ED9BBDA9-05D8-9DCD-0B50-3CE81567FF47}"/>
          </ac:grpSpMkLst>
        </pc:grpChg>
        <pc:grpChg chg="mod">
          <ac:chgData name="Hassan Moddather" userId="84cd2103f36ef0dc" providerId="LiveId" clId="{1F512C73-164D-432C-B7E0-0E21BBFA1439}" dt="2023-04-13T18:55:41.742" v="1257"/>
          <ac:grpSpMkLst>
            <pc:docMk/>
            <pc:sldMk cId="3697668147" sldId="487"/>
            <ac:grpSpMk id="8" creationId="{8541E7DC-4055-919D-F631-BF49C7CCAA6A}"/>
          </ac:grpSpMkLst>
        </pc:grpChg>
        <pc:grpChg chg="mod">
          <ac:chgData name="Hassan Moddather" userId="84cd2103f36ef0dc" providerId="LiveId" clId="{1F512C73-164D-432C-B7E0-0E21BBFA1439}" dt="2023-04-13T18:55:41.742" v="1257"/>
          <ac:grpSpMkLst>
            <pc:docMk/>
            <pc:sldMk cId="3697668147" sldId="487"/>
            <ac:grpSpMk id="9" creationId="{CE036F83-80E7-5999-7F07-E2C226CAC8BE}"/>
          </ac:grpSpMkLst>
        </pc:grpChg>
        <pc:grpChg chg="mod">
          <ac:chgData name="Hassan Moddather" userId="84cd2103f36ef0dc" providerId="LiveId" clId="{1F512C73-164D-432C-B7E0-0E21BBFA1439}" dt="2023-04-13T18:55:41.742" v="1257"/>
          <ac:grpSpMkLst>
            <pc:docMk/>
            <pc:sldMk cId="3697668147" sldId="487"/>
            <ac:grpSpMk id="10" creationId="{2D0BCB87-3741-D8EA-1084-CA0F203B9E50}"/>
          </ac:grpSpMkLst>
        </pc:grpChg>
        <pc:grpChg chg="add mod">
          <ac:chgData name="Hassan Moddather" userId="84cd2103f36ef0dc" providerId="LiveId" clId="{1F512C73-164D-432C-B7E0-0E21BBFA1439}" dt="2023-04-13T18:55:41.742" v="1257"/>
          <ac:grpSpMkLst>
            <pc:docMk/>
            <pc:sldMk cId="3697668147" sldId="487"/>
            <ac:grpSpMk id="41" creationId="{AA54B638-DA8A-53E1-A936-B231768DE973}"/>
          </ac:grpSpMkLst>
        </pc:grpChg>
        <pc:grpChg chg="mod">
          <ac:chgData name="Hassan Moddather" userId="84cd2103f36ef0dc" providerId="LiveId" clId="{1F512C73-164D-432C-B7E0-0E21BBFA1439}" dt="2023-04-13T18:55:41.742" v="1257"/>
          <ac:grpSpMkLst>
            <pc:docMk/>
            <pc:sldMk cId="3697668147" sldId="487"/>
            <ac:grpSpMk id="42" creationId="{4EFCA270-8C7B-10E2-6E69-C1193A1D6CE3}"/>
          </ac:grpSpMkLst>
        </pc:grpChg>
        <pc:grpChg chg="mod">
          <ac:chgData name="Hassan Moddather" userId="84cd2103f36ef0dc" providerId="LiveId" clId="{1F512C73-164D-432C-B7E0-0E21BBFA1439}" dt="2023-04-13T18:55:41.742" v="1257"/>
          <ac:grpSpMkLst>
            <pc:docMk/>
            <pc:sldMk cId="3697668147" sldId="487"/>
            <ac:grpSpMk id="43" creationId="{B1983153-AF10-0702-491A-9A080C64D213}"/>
          </ac:grpSpMkLst>
        </pc:grpChg>
        <pc:grpChg chg="mod">
          <ac:chgData name="Hassan Moddather" userId="84cd2103f36ef0dc" providerId="LiveId" clId="{1F512C73-164D-432C-B7E0-0E21BBFA1439}" dt="2023-04-13T18:55:41.742" v="1257"/>
          <ac:grpSpMkLst>
            <pc:docMk/>
            <pc:sldMk cId="3697668147" sldId="487"/>
            <ac:grpSpMk id="44" creationId="{0890B7D0-D89D-28C6-78E6-539693EA8489}"/>
          </ac:grpSpMkLst>
        </pc:grpChg>
        <pc:grpChg chg="mod">
          <ac:chgData name="Hassan Moddather" userId="84cd2103f36ef0dc" providerId="LiveId" clId="{1F512C73-164D-432C-B7E0-0E21BBFA1439}" dt="2023-04-13T18:55:41.742" v="1257"/>
          <ac:grpSpMkLst>
            <pc:docMk/>
            <pc:sldMk cId="3697668147" sldId="487"/>
            <ac:grpSpMk id="46" creationId="{9CA0659C-B257-4B88-964C-F1EE7247936B}"/>
          </ac:grpSpMkLst>
        </pc:grpChg>
        <pc:grpChg chg="mod">
          <ac:chgData name="Hassan Moddather" userId="84cd2103f36ef0dc" providerId="LiveId" clId="{1F512C73-164D-432C-B7E0-0E21BBFA1439}" dt="2023-04-13T18:55:41.742" v="1257"/>
          <ac:grpSpMkLst>
            <pc:docMk/>
            <pc:sldMk cId="3697668147" sldId="487"/>
            <ac:grpSpMk id="55" creationId="{EB050C03-8DC1-FFAF-A647-E2DD4A33BC24}"/>
          </ac:grpSpMkLst>
        </pc:grpChg>
        <pc:grpChg chg="mod">
          <ac:chgData name="Hassan Moddather" userId="84cd2103f36ef0dc" providerId="LiveId" clId="{1F512C73-164D-432C-B7E0-0E21BBFA1439}" dt="2023-04-13T18:55:41.742" v="1257"/>
          <ac:grpSpMkLst>
            <pc:docMk/>
            <pc:sldMk cId="3697668147" sldId="487"/>
            <ac:grpSpMk id="56" creationId="{06A1B28F-F72D-1F73-53BF-821CF5AA4109}"/>
          </ac:grpSpMkLst>
        </pc:grpChg>
        <pc:grpChg chg="mod">
          <ac:chgData name="Hassan Moddather" userId="84cd2103f36ef0dc" providerId="LiveId" clId="{1F512C73-164D-432C-B7E0-0E21BBFA1439}" dt="2023-04-13T18:55:41.742" v="1257"/>
          <ac:grpSpMkLst>
            <pc:docMk/>
            <pc:sldMk cId="3697668147" sldId="487"/>
            <ac:grpSpMk id="64" creationId="{0464C442-ECBC-B406-2ED0-8103799EB978}"/>
          </ac:grpSpMkLst>
        </pc:grpChg>
        <pc:grpChg chg="mod">
          <ac:chgData name="Hassan Moddather" userId="84cd2103f36ef0dc" providerId="LiveId" clId="{1F512C73-164D-432C-B7E0-0E21BBFA1439}" dt="2023-04-13T18:55:41.742" v="1257"/>
          <ac:grpSpMkLst>
            <pc:docMk/>
            <pc:sldMk cId="3697668147" sldId="487"/>
            <ac:grpSpMk id="65" creationId="{A23FA0F3-560B-78E3-3251-7BE7982542AE}"/>
          </ac:grpSpMkLst>
        </pc:grpChg>
        <pc:grpChg chg="add mod">
          <ac:chgData name="Hassan Moddather" userId="84cd2103f36ef0dc" providerId="LiveId" clId="{1F512C73-164D-432C-B7E0-0E21BBFA1439}" dt="2023-04-13T18:55:41.742" v="1257"/>
          <ac:grpSpMkLst>
            <pc:docMk/>
            <pc:sldMk cId="3697668147" sldId="487"/>
            <ac:grpSpMk id="71" creationId="{18F97A39-21F3-7EE1-B06B-FA7AC78F57B8}"/>
          </ac:grpSpMkLst>
        </pc:grpChg>
        <pc:grpChg chg="mod">
          <ac:chgData name="Hassan Moddather" userId="84cd2103f36ef0dc" providerId="LiveId" clId="{1F512C73-164D-432C-B7E0-0E21BBFA1439}" dt="2023-04-13T18:55:41.742" v="1257"/>
          <ac:grpSpMkLst>
            <pc:docMk/>
            <pc:sldMk cId="3697668147" sldId="487"/>
            <ac:grpSpMk id="79" creationId="{FBE80BAF-905E-09FF-76D5-631E4083862F}"/>
          </ac:grpSpMkLst>
        </pc:grpChg>
        <pc:grpChg chg="mod">
          <ac:chgData name="Hassan Moddather" userId="84cd2103f36ef0dc" providerId="LiveId" clId="{1F512C73-164D-432C-B7E0-0E21BBFA1439}" dt="2023-04-13T18:55:41.742" v="1257"/>
          <ac:grpSpMkLst>
            <pc:docMk/>
            <pc:sldMk cId="3697668147" sldId="487"/>
            <ac:grpSpMk id="81" creationId="{EC612D32-835B-B7E2-7548-331BACCC7C16}"/>
          </ac:grpSpMkLst>
        </pc:grpChg>
        <pc:grpChg chg="mod">
          <ac:chgData name="Hassan Moddather" userId="84cd2103f36ef0dc" providerId="LiveId" clId="{1F512C73-164D-432C-B7E0-0E21BBFA1439}" dt="2023-04-13T18:55:41.742" v="1257"/>
          <ac:grpSpMkLst>
            <pc:docMk/>
            <pc:sldMk cId="3697668147" sldId="487"/>
            <ac:grpSpMk id="82" creationId="{1736546F-3A71-F555-1F47-783D5A4978A7}"/>
          </ac:grpSpMkLst>
        </pc:grpChg>
        <pc:grpChg chg="add mod">
          <ac:chgData name="Hassan Moddather" userId="84cd2103f36ef0dc" providerId="LiveId" clId="{1F512C73-164D-432C-B7E0-0E21BBFA1439}" dt="2023-04-13T18:55:41.742" v="1257"/>
          <ac:grpSpMkLst>
            <pc:docMk/>
            <pc:sldMk cId="3697668147" sldId="487"/>
            <ac:grpSpMk id="99" creationId="{D983C06E-FA4B-08F3-98E8-E691A253DDFC}"/>
          </ac:grpSpMkLst>
        </pc:grpChg>
        <pc:grpChg chg="mod">
          <ac:chgData name="Hassan Moddather" userId="84cd2103f36ef0dc" providerId="LiveId" clId="{1F512C73-164D-432C-B7E0-0E21BBFA1439}" dt="2023-04-13T18:55:41.742" v="1257"/>
          <ac:grpSpMkLst>
            <pc:docMk/>
            <pc:sldMk cId="3697668147" sldId="487"/>
            <ac:grpSpMk id="100" creationId="{CB4C6EE4-C8E4-008C-49C5-E7D9F6CBED22}"/>
          </ac:grpSpMkLst>
        </pc:grpChg>
        <pc:grpChg chg="mod">
          <ac:chgData name="Hassan Moddather" userId="84cd2103f36ef0dc" providerId="LiveId" clId="{1F512C73-164D-432C-B7E0-0E21BBFA1439}" dt="2023-04-13T18:55:41.742" v="1257"/>
          <ac:grpSpMkLst>
            <pc:docMk/>
            <pc:sldMk cId="3697668147" sldId="487"/>
            <ac:grpSpMk id="103" creationId="{E849C9E9-E26D-75D8-D99C-2C8B4238A618}"/>
          </ac:grpSpMkLst>
        </pc:grpChg>
        <pc:grpChg chg="mod">
          <ac:chgData name="Hassan Moddather" userId="84cd2103f36ef0dc" providerId="LiveId" clId="{1F512C73-164D-432C-B7E0-0E21BBFA1439}" dt="2023-04-13T18:55:41.742" v="1257"/>
          <ac:grpSpMkLst>
            <pc:docMk/>
            <pc:sldMk cId="3697668147" sldId="487"/>
            <ac:grpSpMk id="104" creationId="{F37F760A-29FF-13C8-AA10-ED4621BB2806}"/>
          </ac:grpSpMkLst>
        </pc:grpChg>
        <pc:grpChg chg="mod">
          <ac:chgData name="Hassan Moddather" userId="84cd2103f36ef0dc" providerId="LiveId" clId="{1F512C73-164D-432C-B7E0-0E21BBFA1439}" dt="2023-04-13T18:55:41.742" v="1257"/>
          <ac:grpSpMkLst>
            <pc:docMk/>
            <pc:sldMk cId="3697668147" sldId="487"/>
            <ac:grpSpMk id="106" creationId="{38F2AEA8-E58E-2333-F4F1-A43B87D91F4A}"/>
          </ac:grpSpMkLst>
        </pc:grpChg>
        <pc:grpChg chg="mod">
          <ac:chgData name="Hassan Moddather" userId="84cd2103f36ef0dc" providerId="LiveId" clId="{1F512C73-164D-432C-B7E0-0E21BBFA1439}" dt="2023-04-13T18:55:41.742" v="1257"/>
          <ac:grpSpMkLst>
            <pc:docMk/>
            <pc:sldMk cId="3697668147" sldId="487"/>
            <ac:grpSpMk id="107" creationId="{F38A7727-3D24-390A-B1C8-62B2AF05D221}"/>
          </ac:grpSpMkLst>
        </pc:grpChg>
        <pc:grpChg chg="mod">
          <ac:chgData name="Hassan Moddather" userId="84cd2103f36ef0dc" providerId="LiveId" clId="{1F512C73-164D-432C-B7E0-0E21BBFA1439}" dt="2023-04-13T18:55:41.742" v="1257"/>
          <ac:grpSpMkLst>
            <pc:docMk/>
            <pc:sldMk cId="3697668147" sldId="487"/>
            <ac:grpSpMk id="108" creationId="{257343B2-979A-5D92-69DA-C68AEFEB5CAC}"/>
          </ac:grpSpMkLst>
        </pc:grpChg>
        <pc:grpChg chg="mod">
          <ac:chgData name="Hassan Moddather" userId="84cd2103f36ef0dc" providerId="LiveId" clId="{1F512C73-164D-432C-B7E0-0E21BBFA1439}" dt="2023-04-13T18:55:41.742" v="1257"/>
          <ac:grpSpMkLst>
            <pc:docMk/>
            <pc:sldMk cId="3697668147" sldId="487"/>
            <ac:grpSpMk id="116" creationId="{D79259E3-675A-F2CC-B031-B57C73D3722F}"/>
          </ac:grpSpMkLst>
        </pc:grpChg>
        <pc:grpChg chg="mod">
          <ac:chgData name="Hassan Moddather" userId="84cd2103f36ef0dc" providerId="LiveId" clId="{1F512C73-164D-432C-B7E0-0E21BBFA1439}" dt="2023-04-13T18:55:41.742" v="1257"/>
          <ac:grpSpMkLst>
            <pc:docMk/>
            <pc:sldMk cId="3697668147" sldId="487"/>
            <ac:grpSpMk id="118" creationId="{76D9B94E-2075-A954-96EF-B27BE7AA7443}"/>
          </ac:grpSpMkLst>
        </pc:grpChg>
        <pc:grpChg chg="add mod">
          <ac:chgData name="Hassan Moddather" userId="84cd2103f36ef0dc" providerId="LiveId" clId="{1F512C73-164D-432C-B7E0-0E21BBFA1439}" dt="2023-04-13T18:55:41.742" v="1257"/>
          <ac:grpSpMkLst>
            <pc:docMk/>
            <pc:sldMk cId="3697668147" sldId="487"/>
            <ac:grpSpMk id="133" creationId="{3CB75603-58B8-0672-D30E-93D036083345}"/>
          </ac:grpSpMkLst>
        </pc:grpChg>
        <pc:grpChg chg="mod">
          <ac:chgData name="Hassan Moddather" userId="84cd2103f36ef0dc" providerId="LiveId" clId="{1F512C73-164D-432C-B7E0-0E21BBFA1439}" dt="2023-04-13T18:55:41.742" v="1257"/>
          <ac:grpSpMkLst>
            <pc:docMk/>
            <pc:sldMk cId="3697668147" sldId="487"/>
            <ac:grpSpMk id="134" creationId="{E91EB4AA-01C2-F4BB-D140-A4CA000DB29B}"/>
          </ac:grpSpMkLst>
        </pc:grpChg>
        <pc:grpChg chg="mod">
          <ac:chgData name="Hassan Moddather" userId="84cd2103f36ef0dc" providerId="LiveId" clId="{1F512C73-164D-432C-B7E0-0E21BBFA1439}" dt="2023-04-13T18:55:41.742" v="1257"/>
          <ac:grpSpMkLst>
            <pc:docMk/>
            <pc:sldMk cId="3697668147" sldId="487"/>
            <ac:grpSpMk id="141" creationId="{339820C6-EE90-F5AF-532E-4C91C45A05D7}"/>
          </ac:grpSpMkLst>
        </pc:grpChg>
        <pc:grpChg chg="mod">
          <ac:chgData name="Hassan Moddather" userId="84cd2103f36ef0dc" providerId="LiveId" clId="{1F512C73-164D-432C-B7E0-0E21BBFA1439}" dt="2023-04-13T18:55:41.742" v="1257"/>
          <ac:grpSpMkLst>
            <pc:docMk/>
            <pc:sldMk cId="3697668147" sldId="487"/>
            <ac:grpSpMk id="142" creationId="{F0C186D5-7F0D-97F9-5794-A61EA3122CA7}"/>
          </ac:grpSpMkLst>
        </pc:grpChg>
        <pc:grpChg chg="mod">
          <ac:chgData name="Hassan Moddather" userId="84cd2103f36ef0dc" providerId="LiveId" clId="{1F512C73-164D-432C-B7E0-0E21BBFA1439}" dt="2023-04-13T18:55:41.742" v="1257"/>
          <ac:grpSpMkLst>
            <pc:docMk/>
            <pc:sldMk cId="3697668147" sldId="487"/>
            <ac:grpSpMk id="144" creationId="{EB12FFDB-A062-B048-56D6-70887B287465}"/>
          </ac:grpSpMkLst>
        </pc:grpChg>
        <pc:grpChg chg="add mod">
          <ac:chgData name="Hassan Moddather" userId="84cd2103f36ef0dc" providerId="LiveId" clId="{1F512C73-164D-432C-B7E0-0E21BBFA1439}" dt="2023-04-13T18:55:41.742" v="1257"/>
          <ac:grpSpMkLst>
            <pc:docMk/>
            <pc:sldMk cId="3697668147" sldId="487"/>
            <ac:grpSpMk id="156" creationId="{CEB62E94-5DDC-2CBF-7E4D-521EA944567E}"/>
          </ac:grpSpMkLst>
        </pc:grpChg>
        <pc:grpChg chg="mod">
          <ac:chgData name="Hassan Moddather" userId="84cd2103f36ef0dc" providerId="LiveId" clId="{1F512C73-164D-432C-B7E0-0E21BBFA1439}" dt="2023-04-13T18:55:41.742" v="1257"/>
          <ac:grpSpMkLst>
            <pc:docMk/>
            <pc:sldMk cId="3697668147" sldId="487"/>
            <ac:grpSpMk id="157" creationId="{29DDD4DA-24FB-2158-FEE3-7474A5279C9A}"/>
          </ac:grpSpMkLst>
        </pc:grpChg>
        <pc:grpChg chg="mod">
          <ac:chgData name="Hassan Moddather" userId="84cd2103f36ef0dc" providerId="LiveId" clId="{1F512C73-164D-432C-B7E0-0E21BBFA1439}" dt="2023-04-13T18:55:41.742" v="1257"/>
          <ac:grpSpMkLst>
            <pc:docMk/>
            <pc:sldMk cId="3697668147" sldId="487"/>
            <ac:grpSpMk id="162" creationId="{06CF6CBE-1057-A4E0-D2F5-3F58D44BF871}"/>
          </ac:grpSpMkLst>
        </pc:grpChg>
        <pc:grpChg chg="mod">
          <ac:chgData name="Hassan Moddather" userId="84cd2103f36ef0dc" providerId="LiveId" clId="{1F512C73-164D-432C-B7E0-0E21BBFA1439}" dt="2023-04-13T18:55:41.742" v="1257"/>
          <ac:grpSpMkLst>
            <pc:docMk/>
            <pc:sldMk cId="3697668147" sldId="487"/>
            <ac:grpSpMk id="163" creationId="{9493FAE7-995E-6C9F-DE99-9FB9803A8B89}"/>
          </ac:grpSpMkLst>
        </pc:grpChg>
        <pc:grpChg chg="add mod">
          <ac:chgData name="Hassan Moddather" userId="84cd2103f36ef0dc" providerId="LiveId" clId="{1F512C73-164D-432C-B7E0-0E21BBFA1439}" dt="2023-04-13T18:55:41.742" v="1257"/>
          <ac:grpSpMkLst>
            <pc:docMk/>
            <pc:sldMk cId="3697668147" sldId="487"/>
            <ac:grpSpMk id="171" creationId="{AD4BEA9E-477B-21F4-26A7-0F979E2D600A}"/>
          </ac:grpSpMkLst>
        </pc:grpChg>
        <pc:grpChg chg="mod">
          <ac:chgData name="Hassan Moddather" userId="84cd2103f36ef0dc" providerId="LiveId" clId="{1F512C73-164D-432C-B7E0-0E21BBFA1439}" dt="2023-04-13T18:55:41.742" v="1257"/>
          <ac:grpSpMkLst>
            <pc:docMk/>
            <pc:sldMk cId="3697668147" sldId="487"/>
            <ac:grpSpMk id="172" creationId="{9A2115D3-953A-78BD-531B-45BA48074672}"/>
          </ac:grpSpMkLst>
        </pc:grpChg>
        <pc:grpChg chg="mod">
          <ac:chgData name="Hassan Moddather" userId="84cd2103f36ef0dc" providerId="LiveId" clId="{1F512C73-164D-432C-B7E0-0E21BBFA1439}" dt="2023-04-13T18:55:41.742" v="1257"/>
          <ac:grpSpMkLst>
            <pc:docMk/>
            <pc:sldMk cId="3697668147" sldId="487"/>
            <ac:grpSpMk id="173" creationId="{FE2F9E62-B7E6-BF12-661A-AD3FCC70C19B}"/>
          </ac:grpSpMkLst>
        </pc:grpChg>
        <pc:grpChg chg="mod">
          <ac:chgData name="Hassan Moddather" userId="84cd2103f36ef0dc" providerId="LiveId" clId="{1F512C73-164D-432C-B7E0-0E21BBFA1439}" dt="2023-04-13T18:55:41.742" v="1257"/>
          <ac:grpSpMkLst>
            <pc:docMk/>
            <pc:sldMk cId="3697668147" sldId="487"/>
            <ac:grpSpMk id="174" creationId="{2141CF62-1C78-2D19-6204-A32A10FB1E34}"/>
          </ac:grpSpMkLst>
        </pc:grpChg>
        <pc:grpChg chg="mod">
          <ac:chgData name="Hassan Moddather" userId="84cd2103f36ef0dc" providerId="LiveId" clId="{1F512C73-164D-432C-B7E0-0E21BBFA1439}" dt="2023-04-13T18:55:41.742" v="1257"/>
          <ac:grpSpMkLst>
            <pc:docMk/>
            <pc:sldMk cId="3697668147" sldId="487"/>
            <ac:grpSpMk id="175" creationId="{5D132042-B168-836A-C7AF-AF7D3F915312}"/>
          </ac:grpSpMkLst>
        </pc:grpChg>
        <pc:grpChg chg="mod">
          <ac:chgData name="Hassan Moddather" userId="84cd2103f36ef0dc" providerId="LiveId" clId="{1F512C73-164D-432C-B7E0-0E21BBFA1439}" dt="2023-04-13T18:55:41.742" v="1257"/>
          <ac:grpSpMkLst>
            <pc:docMk/>
            <pc:sldMk cId="3697668147" sldId="487"/>
            <ac:grpSpMk id="176" creationId="{0EF05FD2-3A68-D5AB-7F19-803379483010}"/>
          </ac:grpSpMkLst>
        </pc:grpChg>
        <pc:grpChg chg="mod">
          <ac:chgData name="Hassan Moddather" userId="84cd2103f36ef0dc" providerId="LiveId" clId="{1F512C73-164D-432C-B7E0-0E21BBFA1439}" dt="2023-04-13T18:55:41.742" v="1257"/>
          <ac:grpSpMkLst>
            <pc:docMk/>
            <pc:sldMk cId="3697668147" sldId="487"/>
            <ac:grpSpMk id="183" creationId="{0203A5C8-914A-3C38-2534-5E6BB66F99D3}"/>
          </ac:grpSpMkLst>
        </pc:grpChg>
        <pc:grpChg chg="add mod">
          <ac:chgData name="Hassan Moddather" userId="84cd2103f36ef0dc" providerId="LiveId" clId="{1F512C73-164D-432C-B7E0-0E21BBFA1439}" dt="2023-04-13T18:55:41.742" v="1257"/>
          <ac:grpSpMkLst>
            <pc:docMk/>
            <pc:sldMk cId="3697668147" sldId="487"/>
            <ac:grpSpMk id="197" creationId="{3AB1CCFA-879E-046A-E59D-E496A9E8B505}"/>
          </ac:grpSpMkLst>
        </pc:grpChg>
        <pc:grpChg chg="mod">
          <ac:chgData name="Hassan Moddather" userId="84cd2103f36ef0dc" providerId="LiveId" clId="{1F512C73-164D-432C-B7E0-0E21BBFA1439}" dt="2023-04-13T18:55:41.742" v="1257"/>
          <ac:grpSpMkLst>
            <pc:docMk/>
            <pc:sldMk cId="3697668147" sldId="487"/>
            <ac:grpSpMk id="199" creationId="{A10956CA-A084-AF5F-DE6C-21965EA3ED27}"/>
          </ac:grpSpMkLst>
        </pc:grpChg>
        <pc:grpChg chg="mod">
          <ac:chgData name="Hassan Moddather" userId="84cd2103f36ef0dc" providerId="LiveId" clId="{1F512C73-164D-432C-B7E0-0E21BBFA1439}" dt="2023-04-13T18:55:41.742" v="1257"/>
          <ac:grpSpMkLst>
            <pc:docMk/>
            <pc:sldMk cId="3697668147" sldId="487"/>
            <ac:grpSpMk id="203" creationId="{25B81718-428A-BBCB-38EA-B85097E79410}"/>
          </ac:grpSpMkLst>
        </pc:grpChg>
        <pc:grpChg chg="mod">
          <ac:chgData name="Hassan Moddather" userId="84cd2103f36ef0dc" providerId="LiveId" clId="{1F512C73-164D-432C-B7E0-0E21BBFA1439}" dt="2023-04-13T18:55:41.742" v="1257"/>
          <ac:grpSpMkLst>
            <pc:docMk/>
            <pc:sldMk cId="3697668147" sldId="487"/>
            <ac:grpSpMk id="204" creationId="{B18B75DE-74B9-8A4C-8976-439F7D957D18}"/>
          </ac:grpSpMkLst>
        </pc:grpChg>
        <pc:grpChg chg="mod">
          <ac:chgData name="Hassan Moddather" userId="84cd2103f36ef0dc" providerId="LiveId" clId="{1F512C73-164D-432C-B7E0-0E21BBFA1439}" dt="2023-04-13T18:55:41.742" v="1257"/>
          <ac:grpSpMkLst>
            <pc:docMk/>
            <pc:sldMk cId="3697668147" sldId="487"/>
            <ac:grpSpMk id="205" creationId="{AA10D7B1-6F47-3075-CEC3-12BFA51F4152}"/>
          </ac:grpSpMkLst>
        </pc:grpChg>
        <pc:grpChg chg="mod">
          <ac:chgData name="Hassan Moddather" userId="84cd2103f36ef0dc" providerId="LiveId" clId="{1F512C73-164D-432C-B7E0-0E21BBFA1439}" dt="2023-04-13T18:55:41.742" v="1257"/>
          <ac:grpSpMkLst>
            <pc:docMk/>
            <pc:sldMk cId="3697668147" sldId="487"/>
            <ac:grpSpMk id="206" creationId="{9DC284DD-0614-70CD-AD53-74FF94523BA0}"/>
          </ac:grpSpMkLst>
        </pc:grpChg>
        <pc:grpChg chg="mod">
          <ac:chgData name="Hassan Moddather" userId="84cd2103f36ef0dc" providerId="LiveId" clId="{1F512C73-164D-432C-B7E0-0E21BBFA1439}" dt="2023-04-13T18:55:41.742" v="1257"/>
          <ac:grpSpMkLst>
            <pc:docMk/>
            <pc:sldMk cId="3697668147" sldId="487"/>
            <ac:grpSpMk id="207" creationId="{E63F1C4F-C7B5-A399-0467-CD6848E72774}"/>
          </ac:grpSpMkLst>
        </pc:grpChg>
        <pc:grpChg chg="add mod">
          <ac:chgData name="Hassan Moddather" userId="84cd2103f36ef0dc" providerId="LiveId" clId="{1F512C73-164D-432C-B7E0-0E21BBFA1439}" dt="2023-04-13T18:55:41.742" v="1257"/>
          <ac:grpSpMkLst>
            <pc:docMk/>
            <pc:sldMk cId="3697668147" sldId="487"/>
            <ac:grpSpMk id="222" creationId="{4BD01113-8EBE-1E9F-CA02-3B2B88D27720}"/>
          </ac:grpSpMkLst>
        </pc:grpChg>
        <pc:grpChg chg="mod">
          <ac:chgData name="Hassan Moddather" userId="84cd2103f36ef0dc" providerId="LiveId" clId="{1F512C73-164D-432C-B7E0-0E21BBFA1439}" dt="2023-04-13T18:55:41.742" v="1257"/>
          <ac:grpSpMkLst>
            <pc:docMk/>
            <pc:sldMk cId="3697668147" sldId="487"/>
            <ac:grpSpMk id="223" creationId="{BAC0EDFE-C5C6-60CB-DB31-A5D52B243083}"/>
          </ac:grpSpMkLst>
        </pc:grpChg>
        <pc:grpChg chg="mod">
          <ac:chgData name="Hassan Moddather" userId="84cd2103f36ef0dc" providerId="LiveId" clId="{1F512C73-164D-432C-B7E0-0E21BBFA1439}" dt="2023-04-13T18:55:41.742" v="1257"/>
          <ac:grpSpMkLst>
            <pc:docMk/>
            <pc:sldMk cId="3697668147" sldId="487"/>
            <ac:grpSpMk id="227" creationId="{3344A435-51E1-3B38-1271-5EF78B4B53C8}"/>
          </ac:grpSpMkLst>
        </pc:grpChg>
        <pc:grpChg chg="mod">
          <ac:chgData name="Hassan Moddather" userId="84cd2103f36ef0dc" providerId="LiveId" clId="{1F512C73-164D-432C-B7E0-0E21BBFA1439}" dt="2023-04-13T18:55:41.742" v="1257"/>
          <ac:grpSpMkLst>
            <pc:docMk/>
            <pc:sldMk cId="3697668147" sldId="487"/>
            <ac:grpSpMk id="228" creationId="{F3CBD8E0-5D6C-FF05-5E0B-1A48F91FD7EF}"/>
          </ac:grpSpMkLst>
        </pc:grpChg>
        <pc:grpChg chg="mod">
          <ac:chgData name="Hassan Moddather" userId="84cd2103f36ef0dc" providerId="LiveId" clId="{1F512C73-164D-432C-B7E0-0E21BBFA1439}" dt="2023-04-13T18:55:41.742" v="1257"/>
          <ac:grpSpMkLst>
            <pc:docMk/>
            <pc:sldMk cId="3697668147" sldId="487"/>
            <ac:grpSpMk id="229" creationId="{5BE69F2E-6D33-DA2F-AD20-5EB28E83D8D1}"/>
          </ac:grpSpMkLst>
        </pc:grpChg>
        <pc:grpChg chg="mod">
          <ac:chgData name="Hassan Moddather" userId="84cd2103f36ef0dc" providerId="LiveId" clId="{1F512C73-164D-432C-B7E0-0E21BBFA1439}" dt="2023-04-13T18:55:41.742" v="1257"/>
          <ac:grpSpMkLst>
            <pc:docMk/>
            <pc:sldMk cId="3697668147" sldId="487"/>
            <ac:grpSpMk id="230" creationId="{66862D91-CF9B-0960-4629-825A6A40BE0E}"/>
          </ac:grpSpMkLst>
        </pc:grpChg>
        <pc:grpChg chg="mod">
          <ac:chgData name="Hassan Moddather" userId="84cd2103f36ef0dc" providerId="LiveId" clId="{1F512C73-164D-432C-B7E0-0E21BBFA1439}" dt="2023-04-13T18:55:41.742" v="1257"/>
          <ac:grpSpMkLst>
            <pc:docMk/>
            <pc:sldMk cId="3697668147" sldId="487"/>
            <ac:grpSpMk id="231" creationId="{78CBA231-B0E9-A2E4-4200-0EC323D8B7CA}"/>
          </ac:grpSpMkLst>
        </pc:grpChg>
      </pc:sldChg>
      <pc:sldMasterChg chg="addSp delSp modSp mod setBg modSldLayout">
        <pc:chgData name="Hassan Moddather" userId="84cd2103f36ef0dc" providerId="LiveId" clId="{1F512C73-164D-432C-B7E0-0E21BBFA1439}" dt="2023-04-13T17:09:24.389" v="374" actId="166"/>
        <pc:sldMasterMkLst>
          <pc:docMk/>
          <pc:sldMasterMk cId="2834134848" sldId="2147483648"/>
        </pc:sldMasterMkLst>
        <pc:spChg chg="mod">
          <ac:chgData name="Hassan Moddather" userId="84cd2103f36ef0dc" providerId="LiveId" clId="{1F512C73-164D-432C-B7E0-0E21BBFA1439}" dt="2023-04-13T17:07:36.905" v="337"/>
          <ac:spMkLst>
            <pc:docMk/>
            <pc:sldMasterMk cId="2834134848" sldId="2147483648"/>
            <ac:spMk id="4" creationId="{664A5EE1-7704-BB6D-88A4-7E362AC5C0D5}"/>
          </ac:spMkLst>
        </pc:spChg>
        <pc:spChg chg="mod">
          <ac:chgData name="Hassan Moddather" userId="84cd2103f36ef0dc" providerId="LiveId" clId="{1F512C73-164D-432C-B7E0-0E21BBFA1439}" dt="2023-04-13T17:07:36.905" v="337"/>
          <ac:spMkLst>
            <pc:docMk/>
            <pc:sldMasterMk cId="2834134848" sldId="2147483648"/>
            <ac:spMk id="5" creationId="{E996E22C-877B-7658-AE2F-47B4C08AE2BB}"/>
          </ac:spMkLst>
        </pc:spChg>
        <pc:spChg chg="mod">
          <ac:chgData name="Hassan Moddather" userId="84cd2103f36ef0dc" providerId="LiveId" clId="{1F512C73-164D-432C-B7E0-0E21BBFA1439}" dt="2023-04-13T17:07:36.905" v="337"/>
          <ac:spMkLst>
            <pc:docMk/>
            <pc:sldMasterMk cId="2834134848" sldId="2147483648"/>
            <ac:spMk id="6" creationId="{A474AD8B-64C2-09EF-EA61-5655AB3D31DE}"/>
          </ac:spMkLst>
        </pc:spChg>
        <pc:spChg chg="mod">
          <ac:chgData name="Hassan Moddather" userId="84cd2103f36ef0dc" providerId="LiveId" clId="{1F512C73-164D-432C-B7E0-0E21BBFA1439}" dt="2023-04-13T17:07:36.905" v="337"/>
          <ac:spMkLst>
            <pc:docMk/>
            <pc:sldMasterMk cId="2834134848" sldId="2147483648"/>
            <ac:spMk id="7" creationId="{FB5652DF-F399-DFBE-A7BD-5856A5B212C6}"/>
          </ac:spMkLst>
        </pc:spChg>
        <pc:spChg chg="add del">
          <ac:chgData name="Hassan Moddather" userId="84cd2103f36ef0dc" providerId="LiveId" clId="{1F512C73-164D-432C-B7E0-0E21BBFA1439}" dt="2023-04-13T16:31:26.502" v="35" actId="478"/>
          <ac:spMkLst>
            <pc:docMk/>
            <pc:sldMasterMk cId="2834134848" sldId="2147483648"/>
            <ac:spMk id="8" creationId="{A6FBB519-2733-4A92-9000-2E4E21C3E63E}"/>
          </ac:spMkLst>
        </pc:spChg>
        <pc:spChg chg="mod">
          <ac:chgData name="Hassan Moddather" userId="84cd2103f36ef0dc" providerId="LiveId" clId="{1F512C73-164D-432C-B7E0-0E21BBFA1439}" dt="2023-04-13T17:07:36.905" v="337"/>
          <ac:spMkLst>
            <pc:docMk/>
            <pc:sldMasterMk cId="2834134848" sldId="2147483648"/>
            <ac:spMk id="10" creationId="{69C64DCD-0DA6-207C-2F4D-3D8222112E32}"/>
          </ac:spMkLst>
        </pc:spChg>
        <pc:spChg chg="mod">
          <ac:chgData name="Hassan Moddather" userId="84cd2103f36ef0dc" providerId="LiveId" clId="{1F512C73-164D-432C-B7E0-0E21BBFA1439}" dt="2023-04-13T17:07:36.905" v="337"/>
          <ac:spMkLst>
            <pc:docMk/>
            <pc:sldMasterMk cId="2834134848" sldId="2147483648"/>
            <ac:spMk id="11" creationId="{77FC9313-9CF5-8122-6821-59CAB4AA7381}"/>
          </ac:spMkLst>
        </pc:spChg>
        <pc:spChg chg="mod">
          <ac:chgData name="Hassan Moddather" userId="84cd2103f36ef0dc" providerId="LiveId" clId="{1F512C73-164D-432C-B7E0-0E21BBFA1439}" dt="2023-04-13T17:07:36.905" v="337"/>
          <ac:spMkLst>
            <pc:docMk/>
            <pc:sldMasterMk cId="2834134848" sldId="2147483648"/>
            <ac:spMk id="13" creationId="{7A726174-3CC4-A7BA-17D0-244C8516A3E8}"/>
          </ac:spMkLst>
        </pc:spChg>
        <pc:spChg chg="mod">
          <ac:chgData name="Hassan Moddather" userId="84cd2103f36ef0dc" providerId="LiveId" clId="{1F512C73-164D-432C-B7E0-0E21BBFA1439}" dt="2023-04-13T17:07:36.905" v="337"/>
          <ac:spMkLst>
            <pc:docMk/>
            <pc:sldMasterMk cId="2834134848" sldId="2147483648"/>
            <ac:spMk id="20" creationId="{ABDCB02E-8EA5-6145-957C-05A0FD206628}"/>
          </ac:spMkLst>
        </pc:spChg>
        <pc:spChg chg="mod">
          <ac:chgData name="Hassan Moddather" userId="84cd2103f36ef0dc" providerId="LiveId" clId="{1F512C73-164D-432C-B7E0-0E21BBFA1439}" dt="2023-04-13T17:07:36.905" v="337"/>
          <ac:spMkLst>
            <pc:docMk/>
            <pc:sldMasterMk cId="2834134848" sldId="2147483648"/>
            <ac:spMk id="21" creationId="{6171A47F-8A6F-5FCC-295B-B25002DA2812}"/>
          </ac:spMkLst>
        </pc:spChg>
        <pc:spChg chg="add del">
          <ac:chgData name="Hassan Moddather" userId="84cd2103f36ef0dc" providerId="LiveId" clId="{1F512C73-164D-432C-B7E0-0E21BBFA1439}" dt="2023-04-13T16:31:42.301" v="40" actId="478"/>
          <ac:spMkLst>
            <pc:docMk/>
            <pc:sldMasterMk cId="2834134848" sldId="2147483648"/>
            <ac:spMk id="33" creationId="{3FBCFAD2-B97A-DDCF-AA63-95BAB0A45469}"/>
          </ac:spMkLst>
        </pc:spChg>
        <pc:spChg chg="add del">
          <ac:chgData name="Hassan Moddather" userId="84cd2103f36ef0dc" providerId="LiveId" clId="{1F512C73-164D-432C-B7E0-0E21BBFA1439}" dt="2023-04-13T16:31:42.301" v="40" actId="478"/>
          <ac:spMkLst>
            <pc:docMk/>
            <pc:sldMasterMk cId="2834134848" sldId="2147483648"/>
            <ac:spMk id="34" creationId="{7773D332-9B62-89AD-F62E-91A37D10B440}"/>
          </ac:spMkLst>
        </pc:spChg>
        <pc:spChg chg="add del">
          <ac:chgData name="Hassan Moddather" userId="84cd2103f36ef0dc" providerId="LiveId" clId="{1F512C73-164D-432C-B7E0-0E21BBFA1439}" dt="2023-04-13T16:31:42.301" v="40" actId="478"/>
          <ac:spMkLst>
            <pc:docMk/>
            <pc:sldMasterMk cId="2834134848" sldId="2147483648"/>
            <ac:spMk id="35" creationId="{9EAEFC2E-BAA7-A8EF-90CB-C2DD90CD076F}"/>
          </ac:spMkLst>
        </pc:spChg>
        <pc:spChg chg="mod">
          <ac:chgData name="Hassan Moddather" userId="84cd2103f36ef0dc" providerId="LiveId" clId="{1F512C73-164D-432C-B7E0-0E21BBFA1439}" dt="2023-04-13T17:07:36.905" v="337"/>
          <ac:spMkLst>
            <pc:docMk/>
            <pc:sldMasterMk cId="2834134848" sldId="2147483648"/>
            <ac:spMk id="36" creationId="{53D30B4D-1C06-FE31-138A-511601195523}"/>
          </ac:spMkLst>
        </pc:spChg>
        <pc:spChg chg="add del">
          <ac:chgData name="Hassan Moddather" userId="84cd2103f36ef0dc" providerId="LiveId" clId="{1F512C73-164D-432C-B7E0-0E21BBFA1439}" dt="2023-04-13T16:31:42.301" v="40" actId="478"/>
          <ac:spMkLst>
            <pc:docMk/>
            <pc:sldMasterMk cId="2834134848" sldId="2147483648"/>
            <ac:spMk id="43" creationId="{2BAA787D-AB4D-377F-A11E-9AD134FB4273}"/>
          </ac:spMkLst>
        </pc:spChg>
        <pc:spChg chg="add del">
          <ac:chgData name="Hassan Moddather" userId="84cd2103f36ef0dc" providerId="LiveId" clId="{1F512C73-164D-432C-B7E0-0E21BBFA1439}" dt="2023-04-13T16:31:42.301" v="40" actId="478"/>
          <ac:spMkLst>
            <pc:docMk/>
            <pc:sldMasterMk cId="2834134848" sldId="2147483648"/>
            <ac:spMk id="47" creationId="{4DA46957-8750-98A9-1123-FCFFF8FCFB61}"/>
          </ac:spMkLst>
        </pc:spChg>
        <pc:spChg chg="add del">
          <ac:chgData name="Hassan Moddather" userId="84cd2103f36ef0dc" providerId="LiveId" clId="{1F512C73-164D-432C-B7E0-0E21BBFA1439}" dt="2023-04-13T16:31:42.301" v="40" actId="478"/>
          <ac:spMkLst>
            <pc:docMk/>
            <pc:sldMasterMk cId="2834134848" sldId="2147483648"/>
            <ac:spMk id="48" creationId="{7F2C5AE0-6F37-5AFA-BF8A-E03963D31A58}"/>
          </ac:spMkLst>
        </pc:spChg>
        <pc:spChg chg="add del">
          <ac:chgData name="Hassan Moddather" userId="84cd2103f36ef0dc" providerId="LiveId" clId="{1F512C73-164D-432C-B7E0-0E21BBFA1439}" dt="2023-04-13T16:31:42.301" v="40" actId="478"/>
          <ac:spMkLst>
            <pc:docMk/>
            <pc:sldMasterMk cId="2834134848" sldId="2147483648"/>
            <ac:spMk id="49" creationId="{AEFA2D58-C2DF-0C39-71C6-D575003A358E}"/>
          </ac:spMkLst>
        </pc:spChg>
        <pc:spChg chg="mod">
          <ac:chgData name="Hassan Moddather" userId="84cd2103f36ef0dc" providerId="LiveId" clId="{1F512C73-164D-432C-B7E0-0E21BBFA1439}" dt="2023-04-13T17:07:36.905" v="337"/>
          <ac:spMkLst>
            <pc:docMk/>
            <pc:sldMasterMk cId="2834134848" sldId="2147483648"/>
            <ac:spMk id="90" creationId="{5FE08937-B169-274C-2F49-3FE70B8C7F8F}"/>
          </ac:spMkLst>
        </pc:spChg>
        <pc:spChg chg="mod">
          <ac:chgData name="Hassan Moddather" userId="84cd2103f36ef0dc" providerId="LiveId" clId="{1F512C73-164D-432C-B7E0-0E21BBFA1439}" dt="2023-04-13T17:07:36.905" v="337"/>
          <ac:spMkLst>
            <pc:docMk/>
            <pc:sldMasterMk cId="2834134848" sldId="2147483648"/>
            <ac:spMk id="91" creationId="{35A60B3D-AE79-B332-C69A-014259176A06}"/>
          </ac:spMkLst>
        </pc:spChg>
        <pc:spChg chg="mod">
          <ac:chgData name="Hassan Moddather" userId="84cd2103f36ef0dc" providerId="LiveId" clId="{1F512C73-164D-432C-B7E0-0E21BBFA1439}" dt="2023-04-13T17:07:36.905" v="337"/>
          <ac:spMkLst>
            <pc:docMk/>
            <pc:sldMasterMk cId="2834134848" sldId="2147483648"/>
            <ac:spMk id="92" creationId="{59CD1053-4DD1-C4A0-668B-AE4923E225C4}"/>
          </ac:spMkLst>
        </pc:spChg>
        <pc:spChg chg="mod">
          <ac:chgData name="Hassan Moddather" userId="84cd2103f36ef0dc" providerId="LiveId" clId="{1F512C73-164D-432C-B7E0-0E21BBFA1439}" dt="2023-04-13T17:07:36.905" v="337"/>
          <ac:spMkLst>
            <pc:docMk/>
            <pc:sldMasterMk cId="2834134848" sldId="2147483648"/>
            <ac:spMk id="93" creationId="{420F48A5-F75E-3A42-AFED-46E0D2D001CD}"/>
          </ac:spMkLst>
        </pc:spChg>
        <pc:spChg chg="mod">
          <ac:chgData name="Hassan Moddather" userId="84cd2103f36ef0dc" providerId="LiveId" clId="{1F512C73-164D-432C-B7E0-0E21BBFA1439}" dt="2023-04-13T17:07:36.905" v="337"/>
          <ac:spMkLst>
            <pc:docMk/>
            <pc:sldMasterMk cId="2834134848" sldId="2147483648"/>
            <ac:spMk id="94" creationId="{A068B368-AE84-DC1D-1B8E-027BBFBA23CF}"/>
          </ac:spMkLst>
        </pc:spChg>
        <pc:spChg chg="mod">
          <ac:chgData name="Hassan Moddather" userId="84cd2103f36ef0dc" providerId="LiveId" clId="{1F512C73-164D-432C-B7E0-0E21BBFA1439}" dt="2023-04-13T17:07:36.905" v="337"/>
          <ac:spMkLst>
            <pc:docMk/>
            <pc:sldMasterMk cId="2834134848" sldId="2147483648"/>
            <ac:spMk id="96" creationId="{67B45C19-2495-BEE2-720B-82603C961468}"/>
          </ac:spMkLst>
        </pc:spChg>
        <pc:spChg chg="mod">
          <ac:chgData name="Hassan Moddather" userId="84cd2103f36ef0dc" providerId="LiveId" clId="{1F512C73-164D-432C-B7E0-0E21BBFA1439}" dt="2023-04-13T17:07:36.905" v="337"/>
          <ac:spMkLst>
            <pc:docMk/>
            <pc:sldMasterMk cId="2834134848" sldId="2147483648"/>
            <ac:spMk id="97" creationId="{CCD464A3-37B4-34A7-779B-8EDA0B25E988}"/>
          </ac:spMkLst>
        </pc:spChg>
        <pc:spChg chg="mod">
          <ac:chgData name="Hassan Moddather" userId="84cd2103f36ef0dc" providerId="LiveId" clId="{1F512C73-164D-432C-B7E0-0E21BBFA1439}" dt="2023-04-13T17:07:36.905" v="337"/>
          <ac:spMkLst>
            <pc:docMk/>
            <pc:sldMasterMk cId="2834134848" sldId="2147483648"/>
            <ac:spMk id="98" creationId="{E68FE31C-4CEA-B200-39EE-5C529AC3D88A}"/>
          </ac:spMkLst>
        </pc:spChg>
        <pc:spChg chg="mod">
          <ac:chgData name="Hassan Moddather" userId="84cd2103f36ef0dc" providerId="LiveId" clId="{1F512C73-164D-432C-B7E0-0E21BBFA1439}" dt="2023-04-13T17:07:36.905" v="337"/>
          <ac:spMkLst>
            <pc:docMk/>
            <pc:sldMasterMk cId="2834134848" sldId="2147483648"/>
            <ac:spMk id="99" creationId="{A0BA01E9-082F-7FD9-1306-314E4FDE8336}"/>
          </ac:spMkLst>
        </pc:spChg>
        <pc:spChg chg="mod">
          <ac:chgData name="Hassan Moddather" userId="84cd2103f36ef0dc" providerId="LiveId" clId="{1F512C73-164D-432C-B7E0-0E21BBFA1439}" dt="2023-04-13T17:07:36.905" v="337"/>
          <ac:spMkLst>
            <pc:docMk/>
            <pc:sldMasterMk cId="2834134848" sldId="2147483648"/>
            <ac:spMk id="100" creationId="{0B8A6502-BF1F-F23B-6252-BCF9F0E4C2E9}"/>
          </ac:spMkLst>
        </pc:spChg>
        <pc:spChg chg="mod">
          <ac:chgData name="Hassan Moddather" userId="84cd2103f36ef0dc" providerId="LiveId" clId="{1F512C73-164D-432C-B7E0-0E21BBFA1439}" dt="2023-04-13T17:07:36.905" v="337"/>
          <ac:spMkLst>
            <pc:docMk/>
            <pc:sldMasterMk cId="2834134848" sldId="2147483648"/>
            <ac:spMk id="101" creationId="{792966E5-6995-07AD-AAAE-A1FB66479BDD}"/>
          </ac:spMkLst>
        </pc:spChg>
        <pc:spChg chg="mod">
          <ac:chgData name="Hassan Moddather" userId="84cd2103f36ef0dc" providerId="LiveId" clId="{1F512C73-164D-432C-B7E0-0E21BBFA1439}" dt="2023-04-13T17:07:36.905" v="337"/>
          <ac:spMkLst>
            <pc:docMk/>
            <pc:sldMasterMk cId="2834134848" sldId="2147483648"/>
            <ac:spMk id="102" creationId="{219163B0-0BCD-6A95-310A-5CDAE48C50D4}"/>
          </ac:spMkLst>
        </pc:spChg>
        <pc:spChg chg="add del">
          <ac:chgData name="Hassan Moddather" userId="84cd2103f36ef0dc" providerId="LiveId" clId="{1F512C73-164D-432C-B7E0-0E21BBFA1439}" dt="2023-04-13T16:31:42.301" v="40" actId="478"/>
          <ac:spMkLst>
            <pc:docMk/>
            <pc:sldMasterMk cId="2834134848" sldId="2147483648"/>
            <ac:spMk id="108" creationId="{B113AC00-6925-DFF3-0411-73D4DC86292E}"/>
          </ac:spMkLst>
        </pc:spChg>
        <pc:spChg chg="add del">
          <ac:chgData name="Hassan Moddather" userId="84cd2103f36ef0dc" providerId="LiveId" clId="{1F512C73-164D-432C-B7E0-0E21BBFA1439}" dt="2023-04-13T16:31:42.301" v="40" actId="478"/>
          <ac:spMkLst>
            <pc:docMk/>
            <pc:sldMasterMk cId="2834134848" sldId="2147483648"/>
            <ac:spMk id="110" creationId="{803A6FF1-7E5A-EB53-FBBB-5420D4AB36D8}"/>
          </ac:spMkLst>
        </pc:spChg>
        <pc:spChg chg="add del">
          <ac:chgData name="Hassan Moddather" userId="84cd2103f36ef0dc" providerId="LiveId" clId="{1F512C73-164D-432C-B7E0-0E21BBFA1439}" dt="2023-04-13T16:31:42.301" v="40" actId="478"/>
          <ac:spMkLst>
            <pc:docMk/>
            <pc:sldMasterMk cId="2834134848" sldId="2147483648"/>
            <ac:spMk id="111" creationId="{64359AD6-6F9A-0C2E-15D9-B14C56C80F80}"/>
          </ac:spMkLst>
        </pc:spChg>
        <pc:spChg chg="add del">
          <ac:chgData name="Hassan Moddather" userId="84cd2103f36ef0dc" providerId="LiveId" clId="{1F512C73-164D-432C-B7E0-0E21BBFA1439}" dt="2023-04-13T16:31:42.301" v="40" actId="478"/>
          <ac:spMkLst>
            <pc:docMk/>
            <pc:sldMasterMk cId="2834134848" sldId="2147483648"/>
            <ac:spMk id="112" creationId="{125864B1-F1A9-6391-5D1F-6882FAD84364}"/>
          </ac:spMkLst>
        </pc:spChg>
        <pc:grpChg chg="add del">
          <ac:chgData name="Hassan Moddather" userId="84cd2103f36ef0dc" providerId="LiveId" clId="{1F512C73-164D-432C-B7E0-0E21BBFA1439}" dt="2023-04-13T16:31:42.301" v="40" actId="478"/>
          <ac:grpSpMkLst>
            <pc:docMk/>
            <pc:sldMasterMk cId="2834134848" sldId="2147483648"/>
            <ac:grpSpMk id="2" creationId="{E8D0B6C7-EF0D-F8CF-8F01-F40DA17BCBB9}"/>
          </ac:grpSpMkLst>
        </pc:grpChg>
        <pc:grpChg chg="add del mod">
          <ac:chgData name="Hassan Moddather" userId="84cd2103f36ef0dc" providerId="LiveId" clId="{1F512C73-164D-432C-B7E0-0E21BBFA1439}" dt="2023-04-13T17:07:38.024" v="338"/>
          <ac:grpSpMkLst>
            <pc:docMk/>
            <pc:sldMasterMk cId="2834134848" sldId="2147483648"/>
            <ac:grpSpMk id="3" creationId="{83A6C8CE-5702-94FB-FB6B-D6362ABE841C}"/>
          </ac:grpSpMkLst>
        </pc:grpChg>
        <pc:grpChg chg="add del mod">
          <ac:chgData name="Hassan Moddather" userId="84cd2103f36ef0dc" providerId="LiveId" clId="{1F512C73-164D-432C-B7E0-0E21BBFA1439}" dt="2023-04-13T17:07:38.024" v="338"/>
          <ac:grpSpMkLst>
            <pc:docMk/>
            <pc:sldMasterMk cId="2834134848" sldId="2147483648"/>
            <ac:grpSpMk id="9" creationId="{973757FD-BB49-E922-AD76-7AC8F9A8A070}"/>
          </ac:grpSpMkLst>
        </pc:grpChg>
        <pc:grpChg chg="add del">
          <ac:chgData name="Hassan Moddather" userId="84cd2103f36ef0dc" providerId="LiveId" clId="{1F512C73-164D-432C-B7E0-0E21BBFA1439}" dt="2023-04-13T16:31:42.301" v="40" actId="478"/>
          <ac:grpSpMkLst>
            <pc:docMk/>
            <pc:sldMasterMk cId="2834134848" sldId="2147483648"/>
            <ac:grpSpMk id="12" creationId="{7D615447-7011-740B-6CA1-E429396C9EC8}"/>
          </ac:grpSpMkLst>
        </pc:grpChg>
        <pc:grpChg chg="add del">
          <ac:chgData name="Hassan Moddather" userId="84cd2103f36ef0dc" providerId="LiveId" clId="{1F512C73-164D-432C-B7E0-0E21BBFA1439}" dt="2023-04-13T16:31:42.301" v="40" actId="478"/>
          <ac:grpSpMkLst>
            <pc:docMk/>
            <pc:sldMasterMk cId="2834134848" sldId="2147483648"/>
            <ac:grpSpMk id="14" creationId="{2B0E2D0A-52D7-02EA-F0F4-C3D153669DFD}"/>
          </ac:grpSpMkLst>
        </pc:grpChg>
        <pc:grpChg chg="add del mod">
          <ac:chgData name="Hassan Moddather" userId="84cd2103f36ef0dc" providerId="LiveId" clId="{1F512C73-164D-432C-B7E0-0E21BBFA1439}" dt="2023-04-13T17:07:38.024" v="338"/>
          <ac:grpSpMkLst>
            <pc:docMk/>
            <pc:sldMasterMk cId="2834134848" sldId="2147483648"/>
            <ac:grpSpMk id="37" creationId="{85DB0920-0F46-BF46-DF08-F23C459D21B0}"/>
          </ac:grpSpMkLst>
        </pc:grpChg>
        <pc:grpChg chg="add del">
          <ac:chgData name="Hassan Moddather" userId="84cd2103f36ef0dc" providerId="LiveId" clId="{1F512C73-164D-432C-B7E0-0E21BBFA1439}" dt="2023-04-13T16:31:42.301" v="40" actId="478"/>
          <ac:grpSpMkLst>
            <pc:docMk/>
            <pc:sldMasterMk cId="2834134848" sldId="2147483648"/>
            <ac:grpSpMk id="50" creationId="{40400D88-DCB2-8CE1-C36D-73724F63F1FE}"/>
          </ac:grpSpMkLst>
        </pc:grpChg>
        <pc:grpChg chg="add del mod">
          <ac:chgData name="Hassan Moddather" userId="84cd2103f36ef0dc" providerId="LiveId" clId="{1F512C73-164D-432C-B7E0-0E21BBFA1439}" dt="2023-04-13T17:07:38.024" v="338"/>
          <ac:grpSpMkLst>
            <pc:docMk/>
            <pc:sldMasterMk cId="2834134848" sldId="2147483648"/>
            <ac:grpSpMk id="95" creationId="{C21A0DB0-A99E-CE98-048E-FFED03BBD5BC}"/>
          </ac:grpSpMkLst>
        </pc:grpChg>
        <pc:sldLayoutChg chg="addSp delSp modSp mod setBg">
          <pc:chgData name="Hassan Moddather" userId="84cd2103f36ef0dc" providerId="LiveId" clId="{1F512C73-164D-432C-B7E0-0E21BBFA1439}" dt="2023-04-13T17:09:24.389" v="374" actId="166"/>
          <pc:sldLayoutMkLst>
            <pc:docMk/>
            <pc:sldMasterMk cId="2834134848" sldId="2147483648"/>
            <pc:sldLayoutMk cId="273777978" sldId="2147483650"/>
          </pc:sldLayoutMkLst>
          <pc:spChg chg="add mod">
            <ac:chgData name="Hassan Moddather" userId="84cd2103f36ef0dc" providerId="LiveId" clId="{1F512C73-164D-432C-B7E0-0E21BBFA1439}" dt="2023-04-13T16:31:47.985" v="41"/>
            <ac:spMkLst>
              <pc:docMk/>
              <pc:sldMasterMk cId="2834134848" sldId="2147483648"/>
              <pc:sldLayoutMk cId="273777978" sldId="2147483650"/>
              <ac:spMk id="2" creationId="{8FD567B8-2E57-A019-62A2-576FE7B225F3}"/>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4" creationId="{69E71C24-90FD-E9E5-CBB3-4C69621AFB7A}"/>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5" creationId="{89D04DA1-BEA5-C1E6-4109-DC2D4C846E04}"/>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6" creationId="{C6C29FCB-5DFE-BBC0-6E18-49149F652C25}"/>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7" creationId="{FC1771A4-B8B6-5CD6-F845-0781B5E92035}"/>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9" creationId="{BFC104E9-11B1-71F2-800C-1F40345C4BC0}"/>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0" creationId="{61A7B529-EF71-9175-8E28-E51699C3B13B}"/>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1" creationId="{1A7223FA-B4E2-B9FC-F203-0344E383DAD7}"/>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2" creationId="{8DE17323-827B-90DC-48D3-22BF9A9DFCB4}"/>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3" creationId="{04B197D1-A6A4-16E2-CC10-9AE7CE334720}"/>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4" creationId="{8920AD3A-C340-8723-A2D0-E1C789620949}"/>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6" creationId="{9FE4A2B5-99E1-F5C6-EE0B-58524326F090}"/>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7" creationId="{0DD4766D-C5CB-2624-2239-F0D15F208953}"/>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8" creationId="{FF3F07C7-8124-50DE-D845-5A72A835FB5F}"/>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19" creationId="{65B4C9ED-5AE1-2CB5-C0B0-70A75B6AF45E}"/>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20" creationId="{5A38949C-2EDF-CDD2-BDB9-0BDFB767B415}"/>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22" creationId="{7DCA9F5E-F03C-0410-9F32-A065BE8CB991}"/>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23" creationId="{5B2CED91-A417-902B-6501-13926AA68AEF}"/>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24" creationId="{9290187E-F717-CC15-72E8-39AF04DC10EC}"/>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25" creationId="{C2D5EE07-C516-6C37-2908-7AA25097BEA0}"/>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26" creationId="{40A39819-41F0-A1D8-77E1-433B595968B8}"/>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27" creationId="{CF5E3947-30E0-607C-F5DE-5637150FD3D3}"/>
            </ac:spMkLst>
          </pc:spChg>
          <pc:spChg chg="mod">
            <ac:chgData name="Hassan Moddather" userId="84cd2103f36ef0dc" providerId="LiveId" clId="{1F512C73-164D-432C-B7E0-0E21BBFA1439}" dt="2023-04-13T17:07:39.928" v="339"/>
            <ac:spMkLst>
              <pc:docMk/>
              <pc:sldMasterMk cId="2834134848" sldId="2147483648"/>
              <pc:sldLayoutMk cId="273777978" sldId="2147483650"/>
              <ac:spMk id="28" creationId="{87E92AEB-3E11-1E5D-249D-EDA2B6AC08ED}"/>
            </ac:spMkLst>
          </pc:spChg>
          <pc:spChg chg="add del mod">
            <ac:chgData name="Hassan Moddather" userId="84cd2103f36ef0dc" providerId="LiveId" clId="{1F512C73-164D-432C-B7E0-0E21BBFA1439}" dt="2023-04-13T17:08:05.813" v="347"/>
            <ac:spMkLst>
              <pc:docMk/>
              <pc:sldMasterMk cId="2834134848" sldId="2147483648"/>
              <pc:sldLayoutMk cId="273777978" sldId="2147483650"/>
              <ac:spMk id="29" creationId="{06D73725-C308-6272-AEE6-6E84A6D4203B}"/>
            </ac:spMkLst>
          </pc:spChg>
          <pc:spChg chg="add del mod">
            <ac:chgData name="Hassan Moddather" userId="84cd2103f36ef0dc" providerId="LiveId" clId="{1F512C73-164D-432C-B7E0-0E21BBFA1439}" dt="2023-04-13T17:08:05.813" v="347"/>
            <ac:spMkLst>
              <pc:docMk/>
              <pc:sldMasterMk cId="2834134848" sldId="2147483648"/>
              <pc:sldLayoutMk cId="273777978" sldId="2147483650"/>
              <ac:spMk id="30" creationId="{C6CE0601-CD9D-F0DA-8F0B-F6269DFBF592}"/>
            </ac:spMkLst>
          </pc:spChg>
          <pc:spChg chg="add del mod">
            <ac:chgData name="Hassan Moddather" userId="84cd2103f36ef0dc" providerId="LiveId" clId="{1F512C73-164D-432C-B7E0-0E21BBFA1439}" dt="2023-04-13T17:08:05.813" v="347"/>
            <ac:spMkLst>
              <pc:docMk/>
              <pc:sldMasterMk cId="2834134848" sldId="2147483648"/>
              <pc:sldLayoutMk cId="273777978" sldId="2147483650"/>
              <ac:spMk id="31" creationId="{3CDCF315-D9BB-AD7F-774C-B755883B8E59}"/>
            </ac:spMkLst>
          </pc:spChg>
          <pc:spChg chg="add del mod">
            <ac:chgData name="Hassan Moddather" userId="84cd2103f36ef0dc" providerId="LiveId" clId="{1F512C73-164D-432C-B7E0-0E21BBFA1439}" dt="2023-04-13T17:08:05.813" v="347"/>
            <ac:spMkLst>
              <pc:docMk/>
              <pc:sldMasterMk cId="2834134848" sldId="2147483648"/>
              <pc:sldLayoutMk cId="273777978" sldId="2147483650"/>
              <ac:spMk id="32" creationId="{15440008-7BBC-DD62-513F-3F8518F7249A}"/>
            </ac:spMkLst>
          </pc:spChg>
          <pc:spChg chg="add del mod">
            <ac:chgData name="Hassan Moddather" userId="84cd2103f36ef0dc" providerId="LiveId" clId="{1F512C73-164D-432C-B7E0-0E21BBFA1439}" dt="2023-04-13T17:08:05.813" v="347"/>
            <ac:spMkLst>
              <pc:docMk/>
              <pc:sldMasterMk cId="2834134848" sldId="2147483648"/>
              <pc:sldLayoutMk cId="273777978" sldId="2147483650"/>
              <ac:spMk id="33" creationId="{84F6D3FC-7D10-0B76-EF5F-7690AE26971E}"/>
            </ac:spMkLst>
          </pc:spChg>
          <pc:spChg chg="add mod">
            <ac:chgData name="Hassan Moddather" userId="84cd2103f36ef0dc" providerId="LiveId" clId="{1F512C73-164D-432C-B7E0-0E21BBFA1439}" dt="2023-04-13T17:08:27.738" v="354" actId="1076"/>
            <ac:spMkLst>
              <pc:docMk/>
              <pc:sldMasterMk cId="2834134848" sldId="2147483648"/>
              <pc:sldLayoutMk cId="273777978" sldId="2147483650"/>
              <ac:spMk id="34" creationId="{E1BC3A70-2792-E3A9-AC9E-B3FDF8AF2A03}"/>
            </ac:spMkLst>
          </pc:spChg>
          <pc:spChg chg="add mod">
            <ac:chgData name="Hassan Moddather" userId="84cd2103f36ef0dc" providerId="LiveId" clId="{1F512C73-164D-432C-B7E0-0E21BBFA1439}" dt="2023-04-13T17:08:27.738" v="354" actId="1076"/>
            <ac:spMkLst>
              <pc:docMk/>
              <pc:sldMasterMk cId="2834134848" sldId="2147483648"/>
              <pc:sldLayoutMk cId="273777978" sldId="2147483650"/>
              <ac:spMk id="35" creationId="{F334FA03-28F6-BAC8-63E9-293AC1BA55D9}"/>
            </ac:spMkLst>
          </pc:spChg>
          <pc:spChg chg="add mod">
            <ac:chgData name="Hassan Moddather" userId="84cd2103f36ef0dc" providerId="LiveId" clId="{1F512C73-164D-432C-B7E0-0E21BBFA1439}" dt="2023-04-13T17:08:27.738" v="354" actId="1076"/>
            <ac:spMkLst>
              <pc:docMk/>
              <pc:sldMasterMk cId="2834134848" sldId="2147483648"/>
              <pc:sldLayoutMk cId="273777978" sldId="2147483650"/>
              <ac:spMk id="36" creationId="{303DA3E2-F4A0-A261-FF0F-E2F1C5D5CBF0}"/>
            </ac:spMkLst>
          </pc:spChg>
          <pc:spChg chg="add mod">
            <ac:chgData name="Hassan Moddather" userId="84cd2103f36ef0dc" providerId="LiveId" clId="{1F512C73-164D-432C-B7E0-0E21BBFA1439}" dt="2023-04-13T17:08:27.738" v="354" actId="1076"/>
            <ac:spMkLst>
              <pc:docMk/>
              <pc:sldMasterMk cId="2834134848" sldId="2147483648"/>
              <pc:sldLayoutMk cId="273777978" sldId="2147483650"/>
              <ac:spMk id="37" creationId="{6A30F363-91E1-5139-365C-4C4325C7AF3A}"/>
            </ac:spMkLst>
          </pc:spChg>
          <pc:spChg chg="add mod">
            <ac:chgData name="Hassan Moddather" userId="84cd2103f36ef0dc" providerId="LiveId" clId="{1F512C73-164D-432C-B7E0-0E21BBFA1439}" dt="2023-04-13T17:08:27.738" v="354" actId="1076"/>
            <ac:spMkLst>
              <pc:docMk/>
              <pc:sldMasterMk cId="2834134848" sldId="2147483648"/>
              <pc:sldLayoutMk cId="273777978" sldId="2147483650"/>
              <ac:spMk id="38" creationId="{CDBA00DE-E0CC-6F0A-3828-0B6729E7FB0D}"/>
            </ac:spMkLst>
          </pc:spChg>
          <pc:spChg chg="add del mod">
            <ac:chgData name="Hassan Moddather" userId="84cd2103f36ef0dc" providerId="LiveId" clId="{1F512C73-164D-432C-B7E0-0E21BBFA1439}" dt="2023-04-13T17:08:39.290" v="356"/>
            <ac:spMkLst>
              <pc:docMk/>
              <pc:sldMasterMk cId="2834134848" sldId="2147483648"/>
              <pc:sldLayoutMk cId="273777978" sldId="2147483650"/>
              <ac:spMk id="41" creationId="{BB18D7F2-904A-4518-B7A3-04AC13F527F7}"/>
            </ac:spMkLst>
          </pc:spChg>
          <pc:spChg chg="add del mod">
            <ac:chgData name="Hassan Moddather" userId="84cd2103f36ef0dc" providerId="LiveId" clId="{1F512C73-164D-432C-B7E0-0E21BBFA1439}" dt="2023-04-13T17:08:39.290" v="356"/>
            <ac:spMkLst>
              <pc:docMk/>
              <pc:sldMasterMk cId="2834134848" sldId="2147483648"/>
              <pc:sldLayoutMk cId="273777978" sldId="2147483650"/>
              <ac:spMk id="42" creationId="{84DCD86D-8D2B-07A9-D5FB-DF6A45080658}"/>
            </ac:spMkLst>
          </pc:spChg>
          <pc:spChg chg="add del mod">
            <ac:chgData name="Hassan Moddather" userId="84cd2103f36ef0dc" providerId="LiveId" clId="{1F512C73-164D-432C-B7E0-0E21BBFA1439}" dt="2023-04-13T17:08:39.290" v="356"/>
            <ac:spMkLst>
              <pc:docMk/>
              <pc:sldMasterMk cId="2834134848" sldId="2147483648"/>
              <pc:sldLayoutMk cId="273777978" sldId="2147483650"/>
              <ac:spMk id="43" creationId="{FBB29485-98B9-37A2-AAEB-470D16D4A1B2}"/>
            </ac:spMkLst>
          </pc:spChg>
          <pc:spChg chg="add del mod">
            <ac:chgData name="Hassan Moddather" userId="84cd2103f36ef0dc" providerId="LiveId" clId="{1F512C73-164D-432C-B7E0-0E21BBFA1439}" dt="2023-04-13T17:08:39.290" v="356"/>
            <ac:spMkLst>
              <pc:docMk/>
              <pc:sldMasterMk cId="2834134848" sldId="2147483648"/>
              <pc:sldLayoutMk cId="273777978" sldId="2147483650"/>
              <ac:spMk id="44" creationId="{2DCDFB6A-2EE6-D0C7-D132-14A44F18C2ED}"/>
            </ac:spMkLst>
          </pc:spChg>
          <pc:spChg chg="add mod">
            <ac:chgData name="Hassan Moddather" userId="84cd2103f36ef0dc" providerId="LiveId" clId="{1F512C73-164D-432C-B7E0-0E21BBFA1439}" dt="2023-04-13T17:08:45.408" v="359" actId="1076"/>
            <ac:spMkLst>
              <pc:docMk/>
              <pc:sldMasterMk cId="2834134848" sldId="2147483648"/>
              <pc:sldLayoutMk cId="273777978" sldId="2147483650"/>
              <ac:spMk id="45" creationId="{CEE7C94F-F180-EEA9-9FBE-47548ED189F6}"/>
            </ac:spMkLst>
          </pc:spChg>
          <pc:spChg chg="add mod">
            <ac:chgData name="Hassan Moddather" userId="84cd2103f36ef0dc" providerId="LiveId" clId="{1F512C73-164D-432C-B7E0-0E21BBFA1439}" dt="2023-04-13T17:08:45.408" v="359" actId="1076"/>
            <ac:spMkLst>
              <pc:docMk/>
              <pc:sldMasterMk cId="2834134848" sldId="2147483648"/>
              <pc:sldLayoutMk cId="273777978" sldId="2147483650"/>
              <ac:spMk id="46" creationId="{FFBA1A5E-0BE5-52EC-D23B-C9EF7F0FDB63}"/>
            </ac:spMkLst>
          </pc:spChg>
          <pc:spChg chg="add mod">
            <ac:chgData name="Hassan Moddather" userId="84cd2103f36ef0dc" providerId="LiveId" clId="{1F512C73-164D-432C-B7E0-0E21BBFA1439}" dt="2023-04-13T17:08:43.104" v="358" actId="1076"/>
            <ac:spMkLst>
              <pc:docMk/>
              <pc:sldMasterMk cId="2834134848" sldId="2147483648"/>
              <pc:sldLayoutMk cId="273777978" sldId="2147483650"/>
              <ac:spMk id="47" creationId="{373EF550-0C78-C931-2D5D-CDBE680CA990}"/>
            </ac:spMkLst>
          </pc:spChg>
          <pc:spChg chg="add mod">
            <ac:chgData name="Hassan Moddather" userId="84cd2103f36ef0dc" providerId="LiveId" clId="{1F512C73-164D-432C-B7E0-0E21BBFA1439}" dt="2023-04-13T17:08:43.104" v="358" actId="1076"/>
            <ac:spMkLst>
              <pc:docMk/>
              <pc:sldMasterMk cId="2834134848" sldId="2147483648"/>
              <pc:sldLayoutMk cId="273777978" sldId="2147483650"/>
              <ac:spMk id="48" creationId="{2834814D-E73E-781D-423F-C6E3BB3A05EF}"/>
            </ac:spMkLst>
          </pc:spChg>
          <pc:spChg chg="mod">
            <ac:chgData name="Hassan Moddather" userId="84cd2103f36ef0dc" providerId="LiveId" clId="{1F512C73-164D-432C-B7E0-0E21BBFA1439}" dt="2023-04-13T17:08:50.843" v="360"/>
            <ac:spMkLst>
              <pc:docMk/>
              <pc:sldMasterMk cId="2834134848" sldId="2147483648"/>
              <pc:sldLayoutMk cId="273777978" sldId="2147483650"/>
              <ac:spMk id="50" creationId="{C53970CF-083F-1780-F397-472BC17EA609}"/>
            </ac:spMkLst>
          </pc:spChg>
          <pc:spChg chg="mod">
            <ac:chgData name="Hassan Moddather" userId="84cd2103f36ef0dc" providerId="LiveId" clId="{1F512C73-164D-432C-B7E0-0E21BBFA1439}" dt="2023-04-13T17:08:50.843" v="360"/>
            <ac:spMkLst>
              <pc:docMk/>
              <pc:sldMasterMk cId="2834134848" sldId="2147483648"/>
              <pc:sldLayoutMk cId="273777978" sldId="2147483650"/>
              <ac:spMk id="51" creationId="{40694271-307E-B63D-1CD9-6E1A8F1917CF}"/>
            </ac:spMkLst>
          </pc:spChg>
          <pc:spChg chg="mod">
            <ac:chgData name="Hassan Moddather" userId="84cd2103f36ef0dc" providerId="LiveId" clId="{1F512C73-164D-432C-B7E0-0E21BBFA1439}" dt="2023-04-13T17:08:50.843" v="360"/>
            <ac:spMkLst>
              <pc:docMk/>
              <pc:sldMasterMk cId="2834134848" sldId="2147483648"/>
              <pc:sldLayoutMk cId="273777978" sldId="2147483650"/>
              <ac:spMk id="52" creationId="{0F852883-3D8B-AB38-2AD2-128B4151FCAC}"/>
            </ac:spMkLst>
          </pc:spChg>
          <pc:spChg chg="mod">
            <ac:chgData name="Hassan Moddather" userId="84cd2103f36ef0dc" providerId="LiveId" clId="{1F512C73-164D-432C-B7E0-0E21BBFA1439}" dt="2023-04-13T17:08:50.843" v="360"/>
            <ac:spMkLst>
              <pc:docMk/>
              <pc:sldMasterMk cId="2834134848" sldId="2147483648"/>
              <pc:sldLayoutMk cId="273777978" sldId="2147483650"/>
              <ac:spMk id="53" creationId="{4CFE184E-8407-834A-EE29-5012CD09D9B0}"/>
            </ac:spMkLst>
          </pc:spChg>
          <pc:spChg chg="mod">
            <ac:chgData name="Hassan Moddather" userId="84cd2103f36ef0dc" providerId="LiveId" clId="{1F512C73-164D-432C-B7E0-0E21BBFA1439}" dt="2023-04-13T17:08:50.843" v="360"/>
            <ac:spMkLst>
              <pc:docMk/>
              <pc:sldMasterMk cId="2834134848" sldId="2147483648"/>
              <pc:sldLayoutMk cId="273777978" sldId="2147483650"/>
              <ac:spMk id="54" creationId="{2CE8FA8D-188A-CE66-D8F9-928AADFC2971}"/>
            </ac:spMkLst>
          </pc:spChg>
          <pc:spChg chg="mod">
            <ac:chgData name="Hassan Moddather" userId="84cd2103f36ef0dc" providerId="LiveId" clId="{1F512C73-164D-432C-B7E0-0E21BBFA1439}" dt="2023-04-13T17:08:50.843" v="360"/>
            <ac:spMkLst>
              <pc:docMk/>
              <pc:sldMasterMk cId="2834134848" sldId="2147483648"/>
              <pc:sldLayoutMk cId="273777978" sldId="2147483650"/>
              <ac:spMk id="55" creationId="{71699E81-C035-2AB8-E6BB-1EF5407D8D80}"/>
            </ac:spMkLst>
          </pc:spChg>
          <pc:spChg chg="mod">
            <ac:chgData name="Hassan Moddather" userId="84cd2103f36ef0dc" providerId="LiveId" clId="{1F512C73-164D-432C-B7E0-0E21BBFA1439}" dt="2023-04-13T17:08:52.645" v="362"/>
            <ac:spMkLst>
              <pc:docMk/>
              <pc:sldMasterMk cId="2834134848" sldId="2147483648"/>
              <pc:sldLayoutMk cId="273777978" sldId="2147483650"/>
              <ac:spMk id="57" creationId="{ACF7DB3F-AC1E-51FD-C936-4A097961172C}"/>
            </ac:spMkLst>
          </pc:spChg>
          <pc:spChg chg="mod">
            <ac:chgData name="Hassan Moddather" userId="84cd2103f36ef0dc" providerId="LiveId" clId="{1F512C73-164D-432C-B7E0-0E21BBFA1439}" dt="2023-04-13T17:08:52.645" v="362"/>
            <ac:spMkLst>
              <pc:docMk/>
              <pc:sldMasterMk cId="2834134848" sldId="2147483648"/>
              <pc:sldLayoutMk cId="273777978" sldId="2147483650"/>
              <ac:spMk id="58" creationId="{57D3FB59-A732-B25C-F59D-FFF37FCA9760}"/>
            </ac:spMkLst>
          </pc:spChg>
          <pc:spChg chg="mod">
            <ac:chgData name="Hassan Moddather" userId="84cd2103f36ef0dc" providerId="LiveId" clId="{1F512C73-164D-432C-B7E0-0E21BBFA1439}" dt="2023-04-13T17:08:52.645" v="362"/>
            <ac:spMkLst>
              <pc:docMk/>
              <pc:sldMasterMk cId="2834134848" sldId="2147483648"/>
              <pc:sldLayoutMk cId="273777978" sldId="2147483650"/>
              <ac:spMk id="59" creationId="{1E988FC1-5CE4-826C-AA2A-F3E5932C3C7C}"/>
            </ac:spMkLst>
          </pc:spChg>
          <pc:spChg chg="mod">
            <ac:chgData name="Hassan Moddather" userId="84cd2103f36ef0dc" providerId="LiveId" clId="{1F512C73-164D-432C-B7E0-0E21BBFA1439}" dt="2023-04-13T17:08:52.645" v="362"/>
            <ac:spMkLst>
              <pc:docMk/>
              <pc:sldMasterMk cId="2834134848" sldId="2147483648"/>
              <pc:sldLayoutMk cId="273777978" sldId="2147483650"/>
              <ac:spMk id="60" creationId="{AE2FB165-099E-CB2E-3CC5-BF57C07256D7}"/>
            </ac:spMkLst>
          </pc:spChg>
          <pc:spChg chg="mod">
            <ac:chgData name="Hassan Moddather" userId="84cd2103f36ef0dc" providerId="LiveId" clId="{1F512C73-164D-432C-B7E0-0E21BBFA1439}" dt="2023-04-13T17:08:52.645" v="362"/>
            <ac:spMkLst>
              <pc:docMk/>
              <pc:sldMasterMk cId="2834134848" sldId="2147483648"/>
              <pc:sldLayoutMk cId="273777978" sldId="2147483650"/>
              <ac:spMk id="61" creationId="{85A7050B-388B-0C45-0838-793895409D29}"/>
            </ac:spMkLst>
          </pc:spChg>
          <pc:spChg chg="mod">
            <ac:chgData name="Hassan Moddather" userId="84cd2103f36ef0dc" providerId="LiveId" clId="{1F512C73-164D-432C-B7E0-0E21BBFA1439}" dt="2023-04-13T17:08:52.645" v="362"/>
            <ac:spMkLst>
              <pc:docMk/>
              <pc:sldMasterMk cId="2834134848" sldId="2147483648"/>
              <pc:sldLayoutMk cId="273777978" sldId="2147483650"/>
              <ac:spMk id="62" creationId="{0165B280-815B-C2B1-6906-8D8DF7D0BE5A}"/>
            </ac:spMkLst>
          </pc:spChg>
          <pc:grpChg chg="add mod">
            <ac:chgData name="Hassan Moddather" userId="84cd2103f36ef0dc" providerId="LiveId" clId="{1F512C73-164D-432C-B7E0-0E21BBFA1439}" dt="2023-04-13T17:09:21.886" v="373" actId="1076"/>
            <ac:grpSpMkLst>
              <pc:docMk/>
              <pc:sldMasterMk cId="2834134848" sldId="2147483648"/>
              <pc:sldLayoutMk cId="273777978" sldId="2147483650"/>
              <ac:grpSpMk id="3" creationId="{FF8044C4-6915-95DE-7E69-1B0598A5A9C1}"/>
            </ac:grpSpMkLst>
          </pc:grpChg>
          <pc:grpChg chg="add del mod">
            <ac:chgData name="Hassan Moddather" userId="84cd2103f36ef0dc" providerId="LiveId" clId="{1F512C73-164D-432C-B7E0-0E21BBFA1439}" dt="2023-04-13T17:09:14.552" v="370" actId="478"/>
            <ac:grpSpMkLst>
              <pc:docMk/>
              <pc:sldMasterMk cId="2834134848" sldId="2147483648"/>
              <pc:sldLayoutMk cId="273777978" sldId="2147483650"/>
              <ac:grpSpMk id="8" creationId="{72DE2A08-C758-B5EC-9BBA-7C63D865DE83}"/>
            </ac:grpSpMkLst>
          </pc:grpChg>
          <pc:grpChg chg="add mod">
            <ac:chgData name="Hassan Moddather" userId="84cd2103f36ef0dc" providerId="LiveId" clId="{1F512C73-164D-432C-B7E0-0E21BBFA1439}" dt="2023-04-13T17:07:54.913" v="345" actId="1076"/>
            <ac:grpSpMkLst>
              <pc:docMk/>
              <pc:sldMasterMk cId="2834134848" sldId="2147483648"/>
              <pc:sldLayoutMk cId="273777978" sldId="2147483650"/>
              <ac:grpSpMk id="15" creationId="{A7FF9E21-EBA2-F85D-C32A-7F583E236B5D}"/>
            </ac:grpSpMkLst>
          </pc:grpChg>
          <pc:grpChg chg="add mod">
            <ac:chgData name="Hassan Moddather" userId="84cd2103f36ef0dc" providerId="LiveId" clId="{1F512C73-164D-432C-B7E0-0E21BBFA1439}" dt="2023-04-13T17:07:43.556" v="340" actId="1076"/>
            <ac:grpSpMkLst>
              <pc:docMk/>
              <pc:sldMasterMk cId="2834134848" sldId="2147483648"/>
              <pc:sldLayoutMk cId="273777978" sldId="2147483650"/>
              <ac:grpSpMk id="21" creationId="{6DA36941-DC54-5DD4-5EB0-4ECF991D3D36}"/>
            </ac:grpSpMkLst>
          </pc:grpChg>
          <pc:grpChg chg="add del mod">
            <ac:chgData name="Hassan Moddather" userId="84cd2103f36ef0dc" providerId="LiveId" clId="{1F512C73-164D-432C-B7E0-0E21BBFA1439}" dt="2023-04-13T17:08:51.567" v="361"/>
            <ac:grpSpMkLst>
              <pc:docMk/>
              <pc:sldMasterMk cId="2834134848" sldId="2147483648"/>
              <pc:sldLayoutMk cId="273777978" sldId="2147483650"/>
              <ac:grpSpMk id="49" creationId="{83CDCF5B-B21D-4A12-2968-1D0392ACFD39}"/>
            </ac:grpSpMkLst>
          </pc:grpChg>
          <pc:grpChg chg="add mod ord">
            <ac:chgData name="Hassan Moddather" userId="84cd2103f36ef0dc" providerId="LiveId" clId="{1F512C73-164D-432C-B7E0-0E21BBFA1439}" dt="2023-04-13T17:09:24.389" v="374" actId="166"/>
            <ac:grpSpMkLst>
              <pc:docMk/>
              <pc:sldMasterMk cId="2834134848" sldId="2147483648"/>
              <pc:sldLayoutMk cId="273777978" sldId="2147483650"/>
              <ac:grpSpMk id="56" creationId="{C0839B6C-9A75-0258-2CF0-BC7D6811A2A6}"/>
            </ac:grpSpMkLst>
          </pc:grpChg>
          <pc:picChg chg="add">
            <ac:chgData name="Hassan Moddather" userId="84cd2103f36ef0dc" providerId="LiveId" clId="{1F512C73-164D-432C-B7E0-0E21BBFA1439}" dt="2023-04-13T17:08:11.351" v="349" actId="22"/>
            <ac:picMkLst>
              <pc:docMk/>
              <pc:sldMasterMk cId="2834134848" sldId="2147483648"/>
              <pc:sldLayoutMk cId="273777978" sldId="2147483650"/>
              <ac:picMk id="40" creationId="{D1A9B338-52D8-8EB7-764D-E5C21F106BA6}"/>
            </ac:picMkLst>
          </pc:picChg>
        </pc:sldLayoutChg>
      </pc:sldMasterChg>
    </pc:docChg>
  </pc:docChgLst>
  <pc:docChgLst>
    <pc:chgData name="hassan MH" userId="84cd2103f36ef0dc" providerId="LiveId" clId="{93D1C893-E944-408B-81F3-91C8BB3859AB}"/>
    <pc:docChg chg="modSld">
      <pc:chgData name="hassan MH" userId="84cd2103f36ef0dc" providerId="LiveId" clId="{93D1C893-E944-408B-81F3-91C8BB3859AB}" dt="2022-04-07T15:48:49.947" v="6" actId="20577"/>
      <pc:docMkLst>
        <pc:docMk/>
      </pc:docMkLst>
      <pc:sldChg chg="modNotesTx">
        <pc:chgData name="hassan MH" userId="84cd2103f36ef0dc" providerId="LiveId" clId="{93D1C893-E944-408B-81F3-91C8BB3859AB}" dt="2022-04-07T15:48:49.947" v="6" actId="20577"/>
        <pc:sldMkLst>
          <pc:docMk/>
          <pc:sldMk cId="1487315265" sldId="316"/>
        </pc:sldMkLst>
      </pc:sldChg>
      <pc:sldChg chg="addSp modSp mod">
        <pc:chgData name="hassan MH" userId="84cd2103f36ef0dc" providerId="LiveId" clId="{93D1C893-E944-408B-81F3-91C8BB3859AB}" dt="2022-04-07T15:36:55.520" v="4" actId="1076"/>
        <pc:sldMkLst>
          <pc:docMk/>
          <pc:sldMk cId="2224820013" sldId="328"/>
        </pc:sldMkLst>
        <pc:picChg chg="add mod">
          <ac:chgData name="hassan MH" userId="84cd2103f36ef0dc" providerId="LiveId" clId="{93D1C893-E944-408B-81F3-91C8BB3859AB}" dt="2022-04-07T15:36:55.520" v="4" actId="1076"/>
          <ac:picMkLst>
            <pc:docMk/>
            <pc:sldMk cId="2224820013" sldId="328"/>
            <ac:picMk id="19" creationId="{544EAE31-56F5-4C7E-A16B-27124C02283B}"/>
          </ac:picMkLst>
        </pc:picChg>
      </pc:sldChg>
    </pc:docChg>
  </pc:docChgLst>
  <pc:docChgLst>
    <pc:chgData name="hassan MH" userId="84cd2103f36ef0dc" providerId="LiveId" clId="{EC105026-A59A-472F-96D2-633B07EAEF26}"/>
    <pc:docChg chg="undo custSel addSld delSld modSld sldOrd modMainMaster">
      <pc:chgData name="hassan MH" userId="84cd2103f36ef0dc" providerId="LiveId" clId="{EC105026-A59A-472F-96D2-633B07EAEF26}" dt="2022-04-21T03:52:01.482" v="1695" actId="404"/>
      <pc:docMkLst>
        <pc:docMk/>
      </pc:docMkLst>
      <pc:sldChg chg="modSp mod">
        <pc:chgData name="hassan MH" userId="84cd2103f36ef0dc" providerId="LiveId" clId="{EC105026-A59A-472F-96D2-633B07EAEF26}" dt="2022-04-18T13:07:53.016" v="16" actId="1076"/>
        <pc:sldMkLst>
          <pc:docMk/>
          <pc:sldMk cId="1487315265" sldId="316"/>
        </pc:sldMkLst>
        <pc:spChg chg="mod">
          <ac:chgData name="hassan MH" userId="84cd2103f36ef0dc" providerId="LiveId" clId="{EC105026-A59A-472F-96D2-633B07EAEF26}" dt="2022-04-18T13:07:53.016" v="16" actId="1076"/>
          <ac:spMkLst>
            <pc:docMk/>
            <pc:sldMk cId="1487315265" sldId="316"/>
            <ac:spMk id="7" creationId="{D0DD99C7-B0F2-42C9-8154-DC9D5C52B44D}"/>
          </ac:spMkLst>
        </pc:spChg>
      </pc:sldChg>
      <pc:sldChg chg="del">
        <pc:chgData name="hassan MH" userId="84cd2103f36ef0dc" providerId="LiveId" clId="{EC105026-A59A-472F-96D2-633B07EAEF26}" dt="2022-04-18T13:05:44.213" v="8" actId="47"/>
        <pc:sldMkLst>
          <pc:docMk/>
          <pc:sldMk cId="1674568692" sldId="326"/>
        </pc:sldMkLst>
      </pc:sldChg>
      <pc:sldChg chg="del">
        <pc:chgData name="hassan MH" userId="84cd2103f36ef0dc" providerId="LiveId" clId="{EC105026-A59A-472F-96D2-633B07EAEF26}" dt="2022-04-18T13:05:44.213" v="8" actId="47"/>
        <pc:sldMkLst>
          <pc:docMk/>
          <pc:sldMk cId="3241919719" sldId="327"/>
        </pc:sldMkLst>
      </pc:sldChg>
      <pc:sldChg chg="del">
        <pc:chgData name="hassan MH" userId="84cd2103f36ef0dc" providerId="LiveId" clId="{EC105026-A59A-472F-96D2-633B07EAEF26}" dt="2022-04-18T13:05:44.213" v="8" actId="47"/>
        <pc:sldMkLst>
          <pc:docMk/>
          <pc:sldMk cId="1719007704" sldId="332"/>
        </pc:sldMkLst>
      </pc:sldChg>
      <pc:sldChg chg="del">
        <pc:chgData name="hassan MH" userId="84cd2103f36ef0dc" providerId="LiveId" clId="{EC105026-A59A-472F-96D2-633B07EAEF26}" dt="2022-04-18T13:05:44.213" v="8" actId="47"/>
        <pc:sldMkLst>
          <pc:docMk/>
          <pc:sldMk cId="2428557051" sldId="333"/>
        </pc:sldMkLst>
      </pc:sldChg>
      <pc:sldChg chg="del">
        <pc:chgData name="hassan MH" userId="84cd2103f36ef0dc" providerId="LiveId" clId="{EC105026-A59A-472F-96D2-633B07EAEF26}" dt="2022-04-18T13:05:44.213" v="8" actId="47"/>
        <pc:sldMkLst>
          <pc:docMk/>
          <pc:sldMk cId="4177408876" sldId="334"/>
        </pc:sldMkLst>
      </pc:sldChg>
      <pc:sldChg chg="del">
        <pc:chgData name="hassan MH" userId="84cd2103f36ef0dc" providerId="LiveId" clId="{EC105026-A59A-472F-96D2-633B07EAEF26}" dt="2022-04-18T13:05:44.213" v="8" actId="47"/>
        <pc:sldMkLst>
          <pc:docMk/>
          <pc:sldMk cId="1982488759" sldId="335"/>
        </pc:sldMkLst>
      </pc:sldChg>
      <pc:sldChg chg="del">
        <pc:chgData name="hassan MH" userId="84cd2103f36ef0dc" providerId="LiveId" clId="{EC105026-A59A-472F-96D2-633B07EAEF26}" dt="2022-04-18T13:05:44.213" v="8" actId="47"/>
        <pc:sldMkLst>
          <pc:docMk/>
          <pc:sldMk cId="1371448894" sldId="336"/>
        </pc:sldMkLst>
      </pc:sldChg>
      <pc:sldChg chg="del">
        <pc:chgData name="hassan MH" userId="84cd2103f36ef0dc" providerId="LiveId" clId="{EC105026-A59A-472F-96D2-633B07EAEF26}" dt="2022-04-18T13:05:44.213" v="8" actId="47"/>
        <pc:sldMkLst>
          <pc:docMk/>
          <pc:sldMk cId="3551271637" sldId="337"/>
        </pc:sldMkLst>
      </pc:sldChg>
      <pc:sldChg chg="del">
        <pc:chgData name="hassan MH" userId="84cd2103f36ef0dc" providerId="LiveId" clId="{EC105026-A59A-472F-96D2-633B07EAEF26}" dt="2022-04-18T13:05:44.213" v="8" actId="47"/>
        <pc:sldMkLst>
          <pc:docMk/>
          <pc:sldMk cId="4283023616" sldId="338"/>
        </pc:sldMkLst>
      </pc:sldChg>
      <pc:sldChg chg="del">
        <pc:chgData name="hassan MH" userId="84cd2103f36ef0dc" providerId="LiveId" clId="{EC105026-A59A-472F-96D2-633B07EAEF26}" dt="2022-04-18T13:05:44.213" v="8" actId="47"/>
        <pc:sldMkLst>
          <pc:docMk/>
          <pc:sldMk cId="1120436275" sldId="339"/>
        </pc:sldMkLst>
      </pc:sldChg>
      <pc:sldChg chg="del">
        <pc:chgData name="hassan MH" userId="84cd2103f36ef0dc" providerId="LiveId" clId="{EC105026-A59A-472F-96D2-633B07EAEF26}" dt="2022-04-18T13:05:44.213" v="8" actId="47"/>
        <pc:sldMkLst>
          <pc:docMk/>
          <pc:sldMk cId="2104249314" sldId="340"/>
        </pc:sldMkLst>
      </pc:sldChg>
      <pc:sldChg chg="del">
        <pc:chgData name="hassan MH" userId="84cd2103f36ef0dc" providerId="LiveId" clId="{EC105026-A59A-472F-96D2-633B07EAEF26}" dt="2022-04-18T13:05:44.213" v="8" actId="47"/>
        <pc:sldMkLst>
          <pc:docMk/>
          <pc:sldMk cId="4208543937" sldId="341"/>
        </pc:sldMkLst>
      </pc:sldChg>
      <pc:sldChg chg="del">
        <pc:chgData name="hassan MH" userId="84cd2103f36ef0dc" providerId="LiveId" clId="{EC105026-A59A-472F-96D2-633B07EAEF26}" dt="2022-04-18T13:05:44.213" v="8" actId="47"/>
        <pc:sldMkLst>
          <pc:docMk/>
          <pc:sldMk cId="1038211705" sldId="342"/>
        </pc:sldMkLst>
      </pc:sldChg>
      <pc:sldChg chg="del">
        <pc:chgData name="hassan MH" userId="84cd2103f36ef0dc" providerId="LiveId" clId="{EC105026-A59A-472F-96D2-633B07EAEF26}" dt="2022-04-18T13:05:44.213" v="8" actId="47"/>
        <pc:sldMkLst>
          <pc:docMk/>
          <pc:sldMk cId="1188057779" sldId="343"/>
        </pc:sldMkLst>
      </pc:sldChg>
      <pc:sldChg chg="del">
        <pc:chgData name="hassan MH" userId="84cd2103f36ef0dc" providerId="LiveId" clId="{EC105026-A59A-472F-96D2-633B07EAEF26}" dt="2022-04-18T13:05:44.213" v="8" actId="47"/>
        <pc:sldMkLst>
          <pc:docMk/>
          <pc:sldMk cId="4106468095" sldId="344"/>
        </pc:sldMkLst>
      </pc:sldChg>
      <pc:sldChg chg="del">
        <pc:chgData name="hassan MH" userId="84cd2103f36ef0dc" providerId="LiveId" clId="{EC105026-A59A-472F-96D2-633B07EAEF26}" dt="2022-04-18T13:05:44.213" v="8" actId="47"/>
        <pc:sldMkLst>
          <pc:docMk/>
          <pc:sldMk cId="2627504679" sldId="345"/>
        </pc:sldMkLst>
      </pc:sldChg>
      <pc:sldChg chg="del">
        <pc:chgData name="hassan MH" userId="84cd2103f36ef0dc" providerId="LiveId" clId="{EC105026-A59A-472F-96D2-633B07EAEF26}" dt="2022-04-18T13:05:44.213" v="8" actId="47"/>
        <pc:sldMkLst>
          <pc:docMk/>
          <pc:sldMk cId="2940180332" sldId="346"/>
        </pc:sldMkLst>
      </pc:sldChg>
      <pc:sldChg chg="addSp delSp modSp new mod ord">
        <pc:chgData name="hassan MH" userId="84cd2103f36ef0dc" providerId="LiveId" clId="{EC105026-A59A-472F-96D2-633B07EAEF26}" dt="2022-04-18T13:09:40.584" v="23"/>
        <pc:sldMkLst>
          <pc:docMk/>
          <pc:sldMk cId="1910879418" sldId="347"/>
        </pc:sldMkLst>
        <pc:spChg chg="del">
          <ac:chgData name="hassan MH" userId="84cd2103f36ef0dc" providerId="LiveId" clId="{EC105026-A59A-472F-96D2-633B07EAEF26}" dt="2022-04-18T13:05:30.013" v="3" actId="478"/>
          <ac:spMkLst>
            <pc:docMk/>
            <pc:sldMk cId="1910879418" sldId="347"/>
            <ac:spMk id="2" creationId="{94CC04F1-92EE-44BA-AF3D-D103FDF95C8B}"/>
          </ac:spMkLst>
        </pc:spChg>
        <pc:spChg chg="del">
          <ac:chgData name="hassan MH" userId="84cd2103f36ef0dc" providerId="LiveId" clId="{EC105026-A59A-472F-96D2-633B07EAEF26}" dt="2022-04-18T13:05:30.013" v="3" actId="478"/>
          <ac:spMkLst>
            <pc:docMk/>
            <pc:sldMk cId="1910879418" sldId="347"/>
            <ac:spMk id="3" creationId="{7715B4BD-39A9-4BE4-9773-A95CE7B290DA}"/>
          </ac:spMkLst>
        </pc:spChg>
        <pc:spChg chg="add mod">
          <ac:chgData name="hassan MH" userId="84cd2103f36ef0dc" providerId="LiveId" clId="{EC105026-A59A-472F-96D2-633B07EAEF26}" dt="2022-04-18T13:08:04.347" v="17" actId="207"/>
          <ac:spMkLst>
            <pc:docMk/>
            <pc:sldMk cId="1910879418" sldId="347"/>
            <ac:spMk id="5" creationId="{CCDCA516-1328-46FD-BFF3-3438CADFC09A}"/>
          </ac:spMkLst>
        </pc:spChg>
        <pc:spChg chg="add mod">
          <ac:chgData name="hassan MH" userId="84cd2103f36ef0dc" providerId="LiveId" clId="{EC105026-A59A-472F-96D2-633B07EAEF26}" dt="2022-04-18T13:07:08.207" v="12" actId="1076"/>
          <ac:spMkLst>
            <pc:docMk/>
            <pc:sldMk cId="1910879418" sldId="347"/>
            <ac:spMk id="7" creationId="{710F3031-8B39-4CEC-BDAB-06433B1F2FA7}"/>
          </ac:spMkLst>
        </pc:spChg>
      </pc:sldChg>
      <pc:sldChg chg="addSp modSp add mod">
        <pc:chgData name="hassan MH" userId="84cd2103f36ef0dc" providerId="LiveId" clId="{EC105026-A59A-472F-96D2-633B07EAEF26}" dt="2022-04-18T13:10:47.041" v="37" actId="1076"/>
        <pc:sldMkLst>
          <pc:docMk/>
          <pc:sldMk cId="3308221672" sldId="348"/>
        </pc:sldMkLst>
        <pc:spChg chg="add mod">
          <ac:chgData name="hassan MH" userId="84cd2103f36ef0dc" providerId="LiveId" clId="{EC105026-A59A-472F-96D2-633B07EAEF26}" dt="2022-04-18T13:10:44.537" v="36" actId="1076"/>
          <ac:spMkLst>
            <pc:docMk/>
            <pc:sldMk cId="3308221672" sldId="348"/>
            <ac:spMk id="3" creationId="{A83E809A-DA54-47B7-AF99-823CB5E2943A}"/>
          </ac:spMkLst>
        </pc:spChg>
        <pc:spChg chg="add mod">
          <ac:chgData name="hassan MH" userId="84cd2103f36ef0dc" providerId="LiveId" clId="{EC105026-A59A-472F-96D2-633B07EAEF26}" dt="2022-04-18T13:10:34.991" v="34" actId="1076"/>
          <ac:spMkLst>
            <pc:docMk/>
            <pc:sldMk cId="3308221672" sldId="348"/>
            <ac:spMk id="5" creationId="{1A145798-3628-46AB-BF11-EE45730C6FE5}"/>
          </ac:spMkLst>
        </pc:spChg>
        <pc:spChg chg="add mod">
          <ac:chgData name="hassan MH" userId="84cd2103f36ef0dc" providerId="LiveId" clId="{EC105026-A59A-472F-96D2-633B07EAEF26}" dt="2022-04-18T13:10:47.041" v="37" actId="1076"/>
          <ac:spMkLst>
            <pc:docMk/>
            <pc:sldMk cId="3308221672" sldId="348"/>
            <ac:spMk id="7" creationId="{4590F2C6-08A1-4CFE-970F-3717EEB8DA48}"/>
          </ac:spMkLst>
        </pc:spChg>
      </pc:sldChg>
      <pc:sldChg chg="addSp modSp add mod">
        <pc:chgData name="hassan MH" userId="84cd2103f36ef0dc" providerId="LiveId" clId="{EC105026-A59A-472F-96D2-633B07EAEF26}" dt="2022-04-18T13:12:02.010" v="51" actId="1076"/>
        <pc:sldMkLst>
          <pc:docMk/>
          <pc:sldMk cId="1905947837" sldId="349"/>
        </pc:sldMkLst>
        <pc:spChg chg="add mod">
          <ac:chgData name="hassan MH" userId="84cd2103f36ef0dc" providerId="LiveId" clId="{EC105026-A59A-472F-96D2-633B07EAEF26}" dt="2022-04-18T13:11:59.278" v="50" actId="14100"/>
          <ac:spMkLst>
            <pc:docMk/>
            <pc:sldMk cId="1905947837" sldId="349"/>
            <ac:spMk id="3" creationId="{CD8D0D1A-06CA-41F2-807D-EF78E53B73C8}"/>
          </ac:spMkLst>
        </pc:spChg>
        <pc:spChg chg="add mod">
          <ac:chgData name="hassan MH" userId="84cd2103f36ef0dc" providerId="LiveId" clId="{EC105026-A59A-472F-96D2-633B07EAEF26}" dt="2022-04-18T13:12:02.010" v="51" actId="1076"/>
          <ac:spMkLst>
            <pc:docMk/>
            <pc:sldMk cId="1905947837" sldId="349"/>
            <ac:spMk id="5" creationId="{2DEB1DE3-FFA9-4AAE-B304-DA6EBC0C9A52}"/>
          </ac:spMkLst>
        </pc:spChg>
      </pc:sldChg>
      <pc:sldChg chg="addSp add mod">
        <pc:chgData name="hassan MH" userId="84cd2103f36ef0dc" providerId="LiveId" clId="{EC105026-A59A-472F-96D2-633B07EAEF26}" dt="2022-04-18T13:10:15.892" v="31" actId="22"/>
        <pc:sldMkLst>
          <pc:docMk/>
          <pc:sldMk cId="1795212248" sldId="350"/>
        </pc:sldMkLst>
        <pc:spChg chg="add">
          <ac:chgData name="hassan MH" userId="84cd2103f36ef0dc" providerId="LiveId" clId="{EC105026-A59A-472F-96D2-633B07EAEF26}" dt="2022-04-18T13:10:15.892" v="31" actId="22"/>
          <ac:spMkLst>
            <pc:docMk/>
            <pc:sldMk cId="1795212248" sldId="350"/>
            <ac:spMk id="3" creationId="{9444B755-C660-4F88-AFBE-33861F492EBC}"/>
          </ac:spMkLst>
        </pc:spChg>
      </pc:sldChg>
      <pc:sldChg chg="addSp modSp add mod">
        <pc:chgData name="hassan MH" userId="84cd2103f36ef0dc" providerId="LiveId" clId="{EC105026-A59A-472F-96D2-633B07EAEF26}" dt="2022-04-18T13:11:26.507" v="44" actId="1076"/>
        <pc:sldMkLst>
          <pc:docMk/>
          <pc:sldMk cId="4078102240" sldId="351"/>
        </pc:sldMkLst>
        <pc:spChg chg="add mod">
          <ac:chgData name="hassan MH" userId="84cd2103f36ef0dc" providerId="LiveId" clId="{EC105026-A59A-472F-96D2-633B07EAEF26}" dt="2022-04-18T13:11:26.507" v="44" actId="1076"/>
          <ac:spMkLst>
            <pc:docMk/>
            <pc:sldMk cId="4078102240" sldId="351"/>
            <ac:spMk id="3" creationId="{159D7D66-614B-4AD8-AA91-06004CEEEEE9}"/>
          </ac:spMkLst>
        </pc:spChg>
      </pc:sldChg>
      <pc:sldChg chg="addSp modSp add mod ord">
        <pc:chgData name="hassan MH" userId="84cd2103f36ef0dc" providerId="LiveId" clId="{EC105026-A59A-472F-96D2-633B07EAEF26}" dt="2022-04-18T13:10:08.500" v="30"/>
        <pc:sldMkLst>
          <pc:docMk/>
          <pc:sldMk cId="3176650883" sldId="352"/>
        </pc:sldMkLst>
        <pc:spChg chg="add mod">
          <ac:chgData name="hassan MH" userId="84cd2103f36ef0dc" providerId="LiveId" clId="{EC105026-A59A-472F-96D2-633B07EAEF26}" dt="2022-04-18T13:10:06.559" v="28" actId="1076"/>
          <ac:spMkLst>
            <pc:docMk/>
            <pc:sldMk cId="3176650883" sldId="352"/>
            <ac:spMk id="3" creationId="{0EE59DA8-6D9A-4137-A6D6-6C665ADB57BE}"/>
          </ac:spMkLst>
        </pc:spChg>
      </pc:sldChg>
      <pc:sldChg chg="addSp delSp modSp add mod">
        <pc:chgData name="hassan MH" userId="84cd2103f36ef0dc" providerId="LiveId" clId="{EC105026-A59A-472F-96D2-633B07EAEF26}" dt="2022-04-18T13:13:33.644" v="65" actId="1076"/>
        <pc:sldMkLst>
          <pc:docMk/>
          <pc:sldMk cId="3356035775" sldId="353"/>
        </pc:sldMkLst>
        <pc:spChg chg="del">
          <ac:chgData name="hassan MH" userId="84cd2103f36ef0dc" providerId="LiveId" clId="{EC105026-A59A-472F-96D2-633B07EAEF26}" dt="2022-04-18T13:11:04.540" v="39" actId="478"/>
          <ac:spMkLst>
            <pc:docMk/>
            <pc:sldMk cId="3356035775" sldId="353"/>
            <ac:spMk id="3" creationId="{0EE59DA8-6D9A-4137-A6D6-6C665ADB57BE}"/>
          </ac:spMkLst>
        </pc:spChg>
        <pc:spChg chg="add mod">
          <ac:chgData name="hassan MH" userId="84cd2103f36ef0dc" providerId="LiveId" clId="{EC105026-A59A-472F-96D2-633B07EAEF26}" dt="2022-04-18T13:13:13.934" v="63" actId="1076"/>
          <ac:spMkLst>
            <pc:docMk/>
            <pc:sldMk cId="3356035775" sldId="353"/>
            <ac:spMk id="4" creationId="{053EE818-F953-4EC4-B493-34C34C6646E8}"/>
          </ac:spMkLst>
        </pc:spChg>
        <pc:spChg chg="add mod">
          <ac:chgData name="hassan MH" userId="84cd2103f36ef0dc" providerId="LiveId" clId="{EC105026-A59A-472F-96D2-633B07EAEF26}" dt="2022-04-18T13:13:33.644" v="65" actId="1076"/>
          <ac:spMkLst>
            <pc:docMk/>
            <pc:sldMk cId="3356035775" sldId="353"/>
            <ac:spMk id="6" creationId="{3BCD43A7-7EC5-4332-A14C-D66E69308F47}"/>
          </ac:spMkLst>
        </pc:spChg>
      </pc:sldChg>
      <pc:sldChg chg="addSp delSp modSp add mod">
        <pc:chgData name="hassan MH" userId="84cd2103f36ef0dc" providerId="LiveId" clId="{EC105026-A59A-472F-96D2-633B07EAEF26}" dt="2022-04-18T13:12:50.890" v="58" actId="14100"/>
        <pc:sldMkLst>
          <pc:docMk/>
          <pc:sldMk cId="681402093" sldId="354"/>
        </pc:sldMkLst>
        <pc:spChg chg="del">
          <ac:chgData name="hassan MH" userId="84cd2103f36ef0dc" providerId="LiveId" clId="{EC105026-A59A-472F-96D2-633B07EAEF26}" dt="2022-04-18T13:12:31.704" v="53" actId="478"/>
          <ac:spMkLst>
            <pc:docMk/>
            <pc:sldMk cId="681402093" sldId="354"/>
            <ac:spMk id="3" creationId="{159D7D66-614B-4AD8-AA91-06004CEEEEE9}"/>
          </ac:spMkLst>
        </pc:spChg>
        <pc:spChg chg="add mod">
          <ac:chgData name="hassan MH" userId="84cd2103f36ef0dc" providerId="LiveId" clId="{EC105026-A59A-472F-96D2-633B07EAEF26}" dt="2022-04-18T13:12:38.200" v="55" actId="1076"/>
          <ac:spMkLst>
            <pc:docMk/>
            <pc:sldMk cId="681402093" sldId="354"/>
            <ac:spMk id="4" creationId="{16E38D13-FE49-4889-BF48-D4D6444F557C}"/>
          </ac:spMkLst>
        </pc:spChg>
        <pc:spChg chg="add mod">
          <ac:chgData name="hassan MH" userId="84cd2103f36ef0dc" providerId="LiveId" clId="{EC105026-A59A-472F-96D2-633B07EAEF26}" dt="2022-04-18T13:12:50.890" v="58" actId="14100"/>
          <ac:spMkLst>
            <pc:docMk/>
            <pc:sldMk cId="681402093" sldId="354"/>
            <ac:spMk id="6" creationId="{0C36E9FE-D809-4076-B523-08E455BF1633}"/>
          </ac:spMkLst>
        </pc:spChg>
      </pc:sldChg>
      <pc:sldChg chg="addSp delSp add mod">
        <pc:chgData name="hassan MH" userId="84cd2103f36ef0dc" providerId="LiveId" clId="{EC105026-A59A-472F-96D2-633B07EAEF26}" dt="2022-04-18T13:13:06.172" v="62" actId="22"/>
        <pc:sldMkLst>
          <pc:docMk/>
          <pc:sldMk cId="68794359" sldId="355"/>
        </pc:sldMkLst>
        <pc:spChg chg="del">
          <ac:chgData name="hassan MH" userId="84cd2103f36ef0dc" providerId="LiveId" clId="{EC105026-A59A-472F-96D2-633B07EAEF26}" dt="2022-04-18T13:12:55.094" v="60" actId="478"/>
          <ac:spMkLst>
            <pc:docMk/>
            <pc:sldMk cId="68794359" sldId="355"/>
            <ac:spMk id="4" creationId="{16E38D13-FE49-4889-BF48-D4D6444F557C}"/>
          </ac:spMkLst>
        </pc:spChg>
        <pc:spChg chg="add">
          <ac:chgData name="hassan MH" userId="84cd2103f36ef0dc" providerId="LiveId" clId="{EC105026-A59A-472F-96D2-633B07EAEF26}" dt="2022-04-18T13:13:06.172" v="62" actId="22"/>
          <ac:spMkLst>
            <pc:docMk/>
            <pc:sldMk cId="68794359" sldId="355"/>
            <ac:spMk id="5" creationId="{9833ACA3-51C0-4879-AEF2-AF42FDF8534F}"/>
          </ac:spMkLst>
        </pc:spChg>
        <pc:spChg chg="del">
          <ac:chgData name="hassan MH" userId="84cd2103f36ef0dc" providerId="LiveId" clId="{EC105026-A59A-472F-96D2-633B07EAEF26}" dt="2022-04-18T13:12:56.213" v="61" actId="478"/>
          <ac:spMkLst>
            <pc:docMk/>
            <pc:sldMk cId="68794359" sldId="355"/>
            <ac:spMk id="6" creationId="{0C36E9FE-D809-4076-B523-08E455BF1633}"/>
          </ac:spMkLst>
        </pc:spChg>
      </pc:sldChg>
      <pc:sldChg chg="addSp delSp modSp new mod">
        <pc:chgData name="hassan MH" userId="84cd2103f36ef0dc" providerId="LiveId" clId="{EC105026-A59A-472F-96D2-633B07EAEF26}" dt="2022-04-18T13:14:27.740" v="71" actId="1076"/>
        <pc:sldMkLst>
          <pc:docMk/>
          <pc:sldMk cId="681547408" sldId="356"/>
        </pc:sldMkLst>
        <pc:spChg chg="del">
          <ac:chgData name="hassan MH" userId="84cd2103f36ef0dc" providerId="LiveId" clId="{EC105026-A59A-472F-96D2-633B07EAEF26}" dt="2022-04-18T13:14:08.620" v="67" actId="478"/>
          <ac:spMkLst>
            <pc:docMk/>
            <pc:sldMk cId="681547408" sldId="356"/>
            <ac:spMk id="2" creationId="{1813C714-AB81-4A99-A382-235ACB7DDFB4}"/>
          </ac:spMkLst>
        </pc:spChg>
        <pc:spChg chg="del">
          <ac:chgData name="hassan MH" userId="84cd2103f36ef0dc" providerId="LiveId" clId="{EC105026-A59A-472F-96D2-633B07EAEF26}" dt="2022-04-18T13:14:08.620" v="67" actId="478"/>
          <ac:spMkLst>
            <pc:docMk/>
            <pc:sldMk cId="681547408" sldId="356"/>
            <ac:spMk id="3" creationId="{BBABF998-653A-4191-8444-6A7946D22D25}"/>
          </ac:spMkLst>
        </pc:spChg>
        <pc:spChg chg="add mod">
          <ac:chgData name="hassan MH" userId="84cd2103f36ef0dc" providerId="LiveId" clId="{EC105026-A59A-472F-96D2-633B07EAEF26}" dt="2022-04-18T13:14:27.740" v="71" actId="1076"/>
          <ac:spMkLst>
            <pc:docMk/>
            <pc:sldMk cId="681547408" sldId="356"/>
            <ac:spMk id="5" creationId="{5AA3DE88-F6D5-4CA0-BCA3-E0110950356A}"/>
          </ac:spMkLst>
        </pc:spChg>
      </pc:sldChg>
      <pc:sldChg chg="addSp delSp modSp new mod ord">
        <pc:chgData name="hassan MH" userId="84cd2103f36ef0dc" providerId="LiveId" clId="{EC105026-A59A-472F-96D2-633B07EAEF26}" dt="2022-04-18T13:15:59.630" v="93" actId="14100"/>
        <pc:sldMkLst>
          <pc:docMk/>
          <pc:sldMk cId="3536560935" sldId="357"/>
        </pc:sldMkLst>
        <pc:spChg chg="del">
          <ac:chgData name="hassan MH" userId="84cd2103f36ef0dc" providerId="LiveId" clId="{EC105026-A59A-472F-96D2-633B07EAEF26}" dt="2022-04-18T13:14:50.372" v="73" actId="478"/>
          <ac:spMkLst>
            <pc:docMk/>
            <pc:sldMk cId="3536560935" sldId="357"/>
            <ac:spMk id="2" creationId="{4B1C831E-D897-46C2-BAFA-00A715E4E12D}"/>
          </ac:spMkLst>
        </pc:spChg>
        <pc:spChg chg="del">
          <ac:chgData name="hassan MH" userId="84cd2103f36ef0dc" providerId="LiveId" clId="{EC105026-A59A-472F-96D2-633B07EAEF26}" dt="2022-04-18T13:14:50.372" v="73" actId="478"/>
          <ac:spMkLst>
            <pc:docMk/>
            <pc:sldMk cId="3536560935" sldId="357"/>
            <ac:spMk id="3" creationId="{D22224CF-A1B4-4A10-9CAB-620F4B5461C5}"/>
          </ac:spMkLst>
        </pc:spChg>
        <pc:spChg chg="add del mod">
          <ac:chgData name="hassan MH" userId="84cd2103f36ef0dc" providerId="LiveId" clId="{EC105026-A59A-472F-96D2-633B07EAEF26}" dt="2022-04-18T13:15:18.364" v="81" actId="478"/>
          <ac:spMkLst>
            <pc:docMk/>
            <pc:sldMk cId="3536560935" sldId="357"/>
            <ac:spMk id="5" creationId="{16F2E214-8AF0-4732-AF26-1C94339E37A0}"/>
          </ac:spMkLst>
        </pc:spChg>
        <pc:spChg chg="add del mod">
          <ac:chgData name="hassan MH" userId="84cd2103f36ef0dc" providerId="LiveId" clId="{EC105026-A59A-472F-96D2-633B07EAEF26}" dt="2022-04-18T13:15:19.552" v="82" actId="478"/>
          <ac:spMkLst>
            <pc:docMk/>
            <pc:sldMk cId="3536560935" sldId="357"/>
            <ac:spMk id="7" creationId="{0E9F9336-F8E8-49C4-AE54-374674274D19}"/>
          </ac:spMkLst>
        </pc:spChg>
        <pc:spChg chg="add del">
          <ac:chgData name="hassan MH" userId="84cd2103f36ef0dc" providerId="LiveId" clId="{EC105026-A59A-472F-96D2-633B07EAEF26}" dt="2022-04-18T13:15:44.641" v="88" actId="22"/>
          <ac:spMkLst>
            <pc:docMk/>
            <pc:sldMk cId="3536560935" sldId="357"/>
            <ac:spMk id="9" creationId="{4B7873EA-F6A2-497D-BE5D-B8F68F6C039A}"/>
          </ac:spMkLst>
        </pc:spChg>
        <pc:spChg chg="add mod">
          <ac:chgData name="hassan MH" userId="84cd2103f36ef0dc" providerId="LiveId" clId="{EC105026-A59A-472F-96D2-633B07EAEF26}" dt="2022-04-18T13:15:47.517" v="90" actId="1076"/>
          <ac:spMkLst>
            <pc:docMk/>
            <pc:sldMk cId="3536560935" sldId="357"/>
            <ac:spMk id="11" creationId="{84655619-B4D7-440B-B114-DF7D6EFC1AD4}"/>
          </ac:spMkLst>
        </pc:spChg>
        <pc:spChg chg="add mod">
          <ac:chgData name="hassan MH" userId="84cd2103f36ef0dc" providerId="LiveId" clId="{EC105026-A59A-472F-96D2-633B07EAEF26}" dt="2022-04-18T13:15:59.630" v="93" actId="14100"/>
          <ac:spMkLst>
            <pc:docMk/>
            <pc:sldMk cId="3536560935" sldId="357"/>
            <ac:spMk id="13" creationId="{54859B9D-ED28-4751-84FF-59702AB3EB1E}"/>
          </ac:spMkLst>
        </pc:spChg>
      </pc:sldChg>
      <pc:sldChg chg="add">
        <pc:chgData name="hassan MH" userId="84cd2103f36ef0dc" providerId="LiveId" clId="{EC105026-A59A-472F-96D2-633B07EAEF26}" dt="2022-04-18T13:15:16.403" v="80" actId="2890"/>
        <pc:sldMkLst>
          <pc:docMk/>
          <pc:sldMk cId="122106581" sldId="358"/>
        </pc:sldMkLst>
      </pc:sldChg>
      <pc:sldChg chg="addSp modSp add mod">
        <pc:chgData name="hassan MH" userId="84cd2103f36ef0dc" providerId="LiveId" clId="{EC105026-A59A-472F-96D2-633B07EAEF26}" dt="2022-04-18T13:16:18.555" v="96" actId="14100"/>
        <pc:sldMkLst>
          <pc:docMk/>
          <pc:sldMk cId="3962533107" sldId="359"/>
        </pc:sldMkLst>
        <pc:spChg chg="add mod">
          <ac:chgData name="hassan MH" userId="84cd2103f36ef0dc" providerId="LiveId" clId="{EC105026-A59A-472F-96D2-633B07EAEF26}" dt="2022-04-18T13:16:18.555" v="96" actId="14100"/>
          <ac:spMkLst>
            <pc:docMk/>
            <pc:sldMk cId="3962533107" sldId="359"/>
            <ac:spMk id="3" creationId="{50F01CF9-EA44-4BDB-A0AD-41FA769D9117}"/>
          </ac:spMkLst>
        </pc:spChg>
      </pc:sldChg>
      <pc:sldChg chg="addSp delSp modSp add mod ord setBg">
        <pc:chgData name="hassan MH" userId="84cd2103f36ef0dc" providerId="LiveId" clId="{EC105026-A59A-472F-96D2-633B07EAEF26}" dt="2022-04-21T03:51:31.740" v="1679" actId="1076"/>
        <pc:sldMkLst>
          <pc:docMk/>
          <pc:sldMk cId="510276670" sldId="360"/>
        </pc:sldMkLst>
        <pc:spChg chg="add mod">
          <ac:chgData name="hassan MH" userId="84cd2103f36ef0dc" providerId="LiveId" clId="{EC105026-A59A-472F-96D2-633B07EAEF26}" dt="2022-04-18T14:09:27.127" v="385" actId="1076"/>
          <ac:spMkLst>
            <pc:docMk/>
            <pc:sldMk cId="510276670" sldId="360"/>
            <ac:spMk id="6" creationId="{8BD575CE-C3BF-475F-A272-540708D77803}"/>
          </ac:spMkLst>
        </pc:spChg>
        <pc:spChg chg="add del mod">
          <ac:chgData name="hassan MH" userId="84cd2103f36ef0dc" providerId="LiveId" clId="{EC105026-A59A-472F-96D2-633B07EAEF26}" dt="2022-04-18T13:56:50.586" v="273" actId="478"/>
          <ac:spMkLst>
            <pc:docMk/>
            <pc:sldMk cId="510276670" sldId="360"/>
            <ac:spMk id="7" creationId="{A8A2E2E4-AE7A-499B-8BAD-332913F2099D}"/>
          </ac:spMkLst>
        </pc:spChg>
        <pc:spChg chg="add del mod">
          <ac:chgData name="hassan MH" userId="84cd2103f36ef0dc" providerId="LiveId" clId="{EC105026-A59A-472F-96D2-633B07EAEF26}" dt="2022-04-18T13:56:49.479" v="272" actId="478"/>
          <ac:spMkLst>
            <pc:docMk/>
            <pc:sldMk cId="510276670" sldId="360"/>
            <ac:spMk id="8" creationId="{FAB6500B-794E-4139-BD69-297314B616A6}"/>
          </ac:spMkLst>
        </pc:spChg>
        <pc:spChg chg="mod">
          <ac:chgData name="hassan MH" userId="84cd2103f36ef0dc" providerId="LiveId" clId="{EC105026-A59A-472F-96D2-633B07EAEF26}" dt="2022-04-18T13:37:00.859" v="142" actId="2085"/>
          <ac:spMkLst>
            <pc:docMk/>
            <pc:sldMk cId="510276670" sldId="360"/>
            <ac:spMk id="12" creationId="{94E4C659-5A39-476B-9B48-140173C316E2}"/>
          </ac:spMkLst>
        </pc:spChg>
        <pc:spChg chg="mod">
          <ac:chgData name="hassan MH" userId="84cd2103f36ef0dc" providerId="LiveId" clId="{EC105026-A59A-472F-96D2-633B07EAEF26}" dt="2022-04-18T13:37:05.054" v="150" actId="2085"/>
          <ac:spMkLst>
            <pc:docMk/>
            <pc:sldMk cId="510276670" sldId="360"/>
            <ac:spMk id="14" creationId="{B4D38167-61F6-42B8-ABFE-6C8850B13791}"/>
          </ac:spMkLst>
        </pc:spChg>
        <pc:spChg chg="mod">
          <ac:chgData name="hassan MH" userId="84cd2103f36ef0dc" providerId="LiveId" clId="{EC105026-A59A-472F-96D2-633B07EAEF26}" dt="2022-04-18T13:36:59.688" v="141" actId="2085"/>
          <ac:spMkLst>
            <pc:docMk/>
            <pc:sldMk cId="510276670" sldId="360"/>
            <ac:spMk id="15" creationId="{EC06977E-9F06-4E4A-90B4-8214FA62CCC1}"/>
          </ac:spMkLst>
        </pc:spChg>
        <pc:spChg chg="del mod">
          <ac:chgData name="hassan MH" userId="84cd2103f36ef0dc" providerId="LiveId" clId="{EC105026-A59A-472F-96D2-633B07EAEF26}" dt="2022-04-18T13:37:16.708" v="152" actId="478"/>
          <ac:spMkLst>
            <pc:docMk/>
            <pc:sldMk cId="510276670" sldId="360"/>
            <ac:spMk id="16" creationId="{3005DF35-1215-45C9-97D3-113F5B880CF0}"/>
          </ac:spMkLst>
        </pc:spChg>
        <pc:spChg chg="add mod">
          <ac:chgData name="hassan MH" userId="84cd2103f36ef0dc" providerId="LiveId" clId="{EC105026-A59A-472F-96D2-633B07EAEF26}" dt="2022-04-18T13:51:39.870" v="196" actId="207"/>
          <ac:spMkLst>
            <pc:docMk/>
            <pc:sldMk cId="510276670" sldId="360"/>
            <ac:spMk id="17" creationId="{D1BD3473-6EE8-4CD1-9881-8C863C5DE418}"/>
          </ac:spMkLst>
        </pc:spChg>
        <pc:spChg chg="mod topLvl">
          <ac:chgData name="hassan MH" userId="84cd2103f36ef0dc" providerId="LiveId" clId="{EC105026-A59A-472F-96D2-633B07EAEF26}" dt="2022-04-18T13:53:38.826" v="211" actId="164"/>
          <ac:spMkLst>
            <pc:docMk/>
            <pc:sldMk cId="510276670" sldId="360"/>
            <ac:spMk id="23" creationId="{C3F0BAF6-192B-4994-BFE7-CBCD8315FC1D}"/>
          </ac:spMkLst>
        </pc:spChg>
        <pc:spChg chg="mod topLvl">
          <ac:chgData name="hassan MH" userId="84cd2103f36ef0dc" providerId="LiveId" clId="{EC105026-A59A-472F-96D2-633B07EAEF26}" dt="2022-04-18T13:53:38.826" v="211" actId="164"/>
          <ac:spMkLst>
            <pc:docMk/>
            <pc:sldMk cId="510276670" sldId="360"/>
            <ac:spMk id="24" creationId="{496C8465-C2FC-4E2E-9B48-6DD03F268C4C}"/>
          </ac:spMkLst>
        </pc:spChg>
        <pc:spChg chg="mod">
          <ac:chgData name="hassan MH" userId="84cd2103f36ef0dc" providerId="LiveId" clId="{EC105026-A59A-472F-96D2-633B07EAEF26}" dt="2022-04-18T13:53:48.037" v="216"/>
          <ac:spMkLst>
            <pc:docMk/>
            <pc:sldMk cId="510276670" sldId="360"/>
            <ac:spMk id="27" creationId="{AE0C7067-84E2-4141-B18F-C659E2186EEC}"/>
          </ac:spMkLst>
        </pc:spChg>
        <pc:spChg chg="mod">
          <ac:chgData name="hassan MH" userId="84cd2103f36ef0dc" providerId="LiveId" clId="{EC105026-A59A-472F-96D2-633B07EAEF26}" dt="2022-04-18T13:53:48.037" v="216"/>
          <ac:spMkLst>
            <pc:docMk/>
            <pc:sldMk cId="510276670" sldId="360"/>
            <ac:spMk id="28" creationId="{5CA20504-1091-4140-979A-8857AE089033}"/>
          </ac:spMkLst>
        </pc:spChg>
        <pc:spChg chg="mod">
          <ac:chgData name="hassan MH" userId="84cd2103f36ef0dc" providerId="LiveId" clId="{EC105026-A59A-472F-96D2-633B07EAEF26}" dt="2022-04-18T13:53:58.814" v="219" actId="27803"/>
          <ac:spMkLst>
            <pc:docMk/>
            <pc:sldMk cId="510276670" sldId="360"/>
            <ac:spMk id="32" creationId="{C7FAE5F2-76C9-4785-AAC4-D1D843B22284}"/>
          </ac:spMkLst>
        </pc:spChg>
        <pc:spChg chg="mod">
          <ac:chgData name="hassan MH" userId="84cd2103f36ef0dc" providerId="LiveId" clId="{EC105026-A59A-472F-96D2-633B07EAEF26}" dt="2022-04-18T13:53:58.814" v="219" actId="27803"/>
          <ac:spMkLst>
            <pc:docMk/>
            <pc:sldMk cId="510276670" sldId="360"/>
            <ac:spMk id="33" creationId="{9655A9E2-A2F5-4E82-B608-13A32AA7BE7F}"/>
          </ac:spMkLst>
        </pc:spChg>
        <pc:spChg chg="mod">
          <ac:chgData name="hassan MH" userId="84cd2103f36ef0dc" providerId="LiveId" clId="{EC105026-A59A-472F-96D2-633B07EAEF26}" dt="2022-04-18T13:53:58.814" v="219" actId="27803"/>
          <ac:spMkLst>
            <pc:docMk/>
            <pc:sldMk cId="510276670" sldId="360"/>
            <ac:spMk id="34" creationId="{1E05E529-118B-4A43-926C-EEB8CB49A40E}"/>
          </ac:spMkLst>
        </pc:spChg>
        <pc:spChg chg="mod">
          <ac:chgData name="hassan MH" userId="84cd2103f36ef0dc" providerId="LiveId" clId="{EC105026-A59A-472F-96D2-633B07EAEF26}" dt="2022-04-18T13:53:58.814" v="219" actId="27803"/>
          <ac:spMkLst>
            <pc:docMk/>
            <pc:sldMk cId="510276670" sldId="360"/>
            <ac:spMk id="35" creationId="{DDA306AB-6801-443D-9223-EF1954D204AC}"/>
          </ac:spMkLst>
        </pc:spChg>
        <pc:spChg chg="mod">
          <ac:chgData name="hassan MH" userId="84cd2103f36ef0dc" providerId="LiveId" clId="{EC105026-A59A-472F-96D2-633B07EAEF26}" dt="2022-04-18T13:53:58.814" v="219" actId="27803"/>
          <ac:spMkLst>
            <pc:docMk/>
            <pc:sldMk cId="510276670" sldId="360"/>
            <ac:spMk id="37" creationId="{7C34558B-904D-4E90-8FF0-AE5BAB26E779}"/>
          </ac:spMkLst>
        </pc:spChg>
        <pc:spChg chg="mod">
          <ac:chgData name="hassan MH" userId="84cd2103f36ef0dc" providerId="LiveId" clId="{EC105026-A59A-472F-96D2-633B07EAEF26}" dt="2022-04-18T13:53:58.814" v="219" actId="27803"/>
          <ac:spMkLst>
            <pc:docMk/>
            <pc:sldMk cId="510276670" sldId="360"/>
            <ac:spMk id="38" creationId="{E62495C4-A2D2-4731-86F6-99C34E31D346}"/>
          </ac:spMkLst>
        </pc:spChg>
        <pc:spChg chg="mod">
          <ac:chgData name="hassan MH" userId="84cd2103f36ef0dc" providerId="LiveId" clId="{EC105026-A59A-472F-96D2-633B07EAEF26}" dt="2022-04-18T13:53:58.814" v="219" actId="27803"/>
          <ac:spMkLst>
            <pc:docMk/>
            <pc:sldMk cId="510276670" sldId="360"/>
            <ac:spMk id="39" creationId="{0C985117-ABCF-4508-8A37-EA2353DE1A06}"/>
          </ac:spMkLst>
        </pc:spChg>
        <pc:spChg chg="mod">
          <ac:chgData name="hassan MH" userId="84cd2103f36ef0dc" providerId="LiveId" clId="{EC105026-A59A-472F-96D2-633B07EAEF26}" dt="2022-04-18T13:53:58.814" v="219" actId="27803"/>
          <ac:spMkLst>
            <pc:docMk/>
            <pc:sldMk cId="510276670" sldId="360"/>
            <ac:spMk id="40" creationId="{676B4291-919A-4162-9452-DBCD8ADFC5B0}"/>
          </ac:spMkLst>
        </pc:spChg>
        <pc:spChg chg="mod">
          <ac:chgData name="hassan MH" userId="84cd2103f36ef0dc" providerId="LiveId" clId="{EC105026-A59A-472F-96D2-633B07EAEF26}" dt="2022-04-18T13:53:58.814" v="219" actId="27803"/>
          <ac:spMkLst>
            <pc:docMk/>
            <pc:sldMk cId="510276670" sldId="360"/>
            <ac:spMk id="42" creationId="{3C2E7268-7262-4156-AE99-D49D7AF99A79}"/>
          </ac:spMkLst>
        </pc:spChg>
        <pc:spChg chg="mod">
          <ac:chgData name="hassan MH" userId="84cd2103f36ef0dc" providerId="LiveId" clId="{EC105026-A59A-472F-96D2-633B07EAEF26}" dt="2022-04-18T13:53:58.814" v="219" actId="27803"/>
          <ac:spMkLst>
            <pc:docMk/>
            <pc:sldMk cId="510276670" sldId="360"/>
            <ac:spMk id="43" creationId="{DEEC276C-C365-4B01-A8C8-38A8497D09D8}"/>
          </ac:spMkLst>
        </pc:spChg>
        <pc:spChg chg="mod">
          <ac:chgData name="hassan MH" userId="84cd2103f36ef0dc" providerId="LiveId" clId="{EC105026-A59A-472F-96D2-633B07EAEF26}" dt="2022-04-18T13:53:58.814" v="219" actId="27803"/>
          <ac:spMkLst>
            <pc:docMk/>
            <pc:sldMk cId="510276670" sldId="360"/>
            <ac:spMk id="44" creationId="{78CE70A5-3771-40B0-8307-5C8B3E026654}"/>
          </ac:spMkLst>
        </pc:spChg>
        <pc:spChg chg="mod">
          <ac:chgData name="hassan MH" userId="84cd2103f36ef0dc" providerId="LiveId" clId="{EC105026-A59A-472F-96D2-633B07EAEF26}" dt="2022-04-18T13:53:58.814" v="219" actId="27803"/>
          <ac:spMkLst>
            <pc:docMk/>
            <pc:sldMk cId="510276670" sldId="360"/>
            <ac:spMk id="46" creationId="{837BA0BD-85CF-4AB7-A6B4-39CA9D2D030C}"/>
          </ac:spMkLst>
        </pc:spChg>
        <pc:spChg chg="mod">
          <ac:chgData name="hassan MH" userId="84cd2103f36ef0dc" providerId="LiveId" clId="{EC105026-A59A-472F-96D2-633B07EAEF26}" dt="2022-04-18T13:53:58.814" v="219" actId="27803"/>
          <ac:spMkLst>
            <pc:docMk/>
            <pc:sldMk cId="510276670" sldId="360"/>
            <ac:spMk id="48" creationId="{0579694D-5FA0-4C02-9311-CE3980EF0B8C}"/>
          </ac:spMkLst>
        </pc:spChg>
        <pc:spChg chg="mod">
          <ac:chgData name="hassan MH" userId="84cd2103f36ef0dc" providerId="LiveId" clId="{EC105026-A59A-472F-96D2-633B07EAEF26}" dt="2022-04-18T13:53:58.814" v="219" actId="27803"/>
          <ac:spMkLst>
            <pc:docMk/>
            <pc:sldMk cId="510276670" sldId="360"/>
            <ac:spMk id="49" creationId="{DE91E059-7A7D-496A-AD84-E4ECD1981F17}"/>
          </ac:spMkLst>
        </pc:spChg>
        <pc:spChg chg="mod">
          <ac:chgData name="hassan MH" userId="84cd2103f36ef0dc" providerId="LiveId" clId="{EC105026-A59A-472F-96D2-633B07EAEF26}" dt="2022-04-18T13:53:58.814" v="219" actId="27803"/>
          <ac:spMkLst>
            <pc:docMk/>
            <pc:sldMk cId="510276670" sldId="360"/>
            <ac:spMk id="51" creationId="{E167883D-A119-4DAD-99AA-24B2A00CA1D8}"/>
          </ac:spMkLst>
        </pc:spChg>
        <pc:spChg chg="mod">
          <ac:chgData name="hassan MH" userId="84cd2103f36ef0dc" providerId="LiveId" clId="{EC105026-A59A-472F-96D2-633B07EAEF26}" dt="2022-04-18T13:53:58.814" v="219" actId="27803"/>
          <ac:spMkLst>
            <pc:docMk/>
            <pc:sldMk cId="510276670" sldId="360"/>
            <ac:spMk id="52" creationId="{20CD4E6D-1FD0-4B5F-B1A9-CB1736749B1B}"/>
          </ac:spMkLst>
        </pc:spChg>
        <pc:spChg chg="mod">
          <ac:chgData name="hassan MH" userId="84cd2103f36ef0dc" providerId="LiveId" clId="{EC105026-A59A-472F-96D2-633B07EAEF26}" dt="2022-04-18T13:53:58.814" v="219" actId="27803"/>
          <ac:spMkLst>
            <pc:docMk/>
            <pc:sldMk cId="510276670" sldId="360"/>
            <ac:spMk id="54" creationId="{CE1B323B-E48A-4D2A-AD29-B03BE98B869D}"/>
          </ac:spMkLst>
        </pc:spChg>
        <pc:spChg chg="mod">
          <ac:chgData name="hassan MH" userId="84cd2103f36ef0dc" providerId="LiveId" clId="{EC105026-A59A-472F-96D2-633B07EAEF26}" dt="2022-04-18T13:53:58.814" v="219" actId="27803"/>
          <ac:spMkLst>
            <pc:docMk/>
            <pc:sldMk cId="510276670" sldId="360"/>
            <ac:spMk id="55" creationId="{2776D0E9-98EC-4B4D-9E99-C7125C2EEE64}"/>
          </ac:spMkLst>
        </pc:spChg>
        <pc:spChg chg="mod">
          <ac:chgData name="hassan MH" userId="84cd2103f36ef0dc" providerId="LiveId" clId="{EC105026-A59A-472F-96D2-633B07EAEF26}" dt="2022-04-18T13:53:58.814" v="219" actId="27803"/>
          <ac:spMkLst>
            <pc:docMk/>
            <pc:sldMk cId="510276670" sldId="360"/>
            <ac:spMk id="57" creationId="{EB6C97F4-61F9-4CE8-A2E5-E1F1618AF197}"/>
          </ac:spMkLst>
        </pc:spChg>
        <pc:spChg chg="mod">
          <ac:chgData name="hassan MH" userId="84cd2103f36ef0dc" providerId="LiveId" clId="{EC105026-A59A-472F-96D2-633B07EAEF26}" dt="2022-04-18T13:53:58.814" v="219" actId="27803"/>
          <ac:spMkLst>
            <pc:docMk/>
            <pc:sldMk cId="510276670" sldId="360"/>
            <ac:spMk id="58" creationId="{6AFA5331-3050-48FE-BD89-7E1B52242BE8}"/>
          </ac:spMkLst>
        </pc:spChg>
        <pc:spChg chg="mod">
          <ac:chgData name="hassan MH" userId="84cd2103f36ef0dc" providerId="LiveId" clId="{EC105026-A59A-472F-96D2-633B07EAEF26}" dt="2022-04-18T13:53:58.814" v="219" actId="27803"/>
          <ac:spMkLst>
            <pc:docMk/>
            <pc:sldMk cId="510276670" sldId="360"/>
            <ac:spMk id="59" creationId="{946556D7-A717-4296-91A0-ADBB78E55F4D}"/>
          </ac:spMkLst>
        </pc:spChg>
        <pc:spChg chg="mod">
          <ac:chgData name="hassan MH" userId="84cd2103f36ef0dc" providerId="LiveId" clId="{EC105026-A59A-472F-96D2-633B07EAEF26}" dt="2022-04-18T14:09:22.615" v="383" actId="948"/>
          <ac:spMkLst>
            <pc:docMk/>
            <pc:sldMk cId="510276670" sldId="360"/>
            <ac:spMk id="61" creationId="{5259F3D5-C08D-4D5F-A051-1865B149E053}"/>
          </ac:spMkLst>
        </pc:spChg>
        <pc:spChg chg="mod">
          <ac:chgData name="hassan MH" userId="84cd2103f36ef0dc" providerId="LiveId" clId="{EC105026-A59A-472F-96D2-633B07EAEF26}" dt="2022-04-18T14:09:22.615" v="383" actId="948"/>
          <ac:spMkLst>
            <pc:docMk/>
            <pc:sldMk cId="510276670" sldId="360"/>
            <ac:spMk id="63" creationId="{13B6313C-DA8D-4842-8990-72EFFF4EF4A8}"/>
          </ac:spMkLst>
        </pc:spChg>
        <pc:spChg chg="mod">
          <ac:chgData name="hassan MH" userId="84cd2103f36ef0dc" providerId="LiveId" clId="{EC105026-A59A-472F-96D2-633B07EAEF26}" dt="2022-04-18T14:09:22.615" v="383" actId="948"/>
          <ac:spMkLst>
            <pc:docMk/>
            <pc:sldMk cId="510276670" sldId="360"/>
            <ac:spMk id="64" creationId="{D9D12281-2027-47C8-BC34-FAA5F1E21F0D}"/>
          </ac:spMkLst>
        </pc:spChg>
        <pc:spChg chg="mod">
          <ac:chgData name="hassan MH" userId="84cd2103f36ef0dc" providerId="LiveId" clId="{EC105026-A59A-472F-96D2-633B07EAEF26}" dt="2022-04-18T14:09:22.615" v="383" actId="948"/>
          <ac:spMkLst>
            <pc:docMk/>
            <pc:sldMk cId="510276670" sldId="360"/>
            <ac:spMk id="65" creationId="{C59ECDAB-7E96-461D-84A6-7D7D336C2D16}"/>
          </ac:spMkLst>
        </pc:spChg>
        <pc:spChg chg="mod">
          <ac:chgData name="hassan MH" userId="84cd2103f36ef0dc" providerId="LiveId" clId="{EC105026-A59A-472F-96D2-633B07EAEF26}" dt="2022-04-18T13:53:58.814" v="219" actId="27803"/>
          <ac:spMkLst>
            <pc:docMk/>
            <pc:sldMk cId="510276670" sldId="360"/>
            <ac:spMk id="67" creationId="{DBCCA078-ED06-4EE0-9F31-8CC12886F59E}"/>
          </ac:spMkLst>
        </pc:spChg>
        <pc:spChg chg="mod">
          <ac:chgData name="hassan MH" userId="84cd2103f36ef0dc" providerId="LiveId" clId="{EC105026-A59A-472F-96D2-633B07EAEF26}" dt="2022-04-18T13:53:58.814" v="219" actId="27803"/>
          <ac:spMkLst>
            <pc:docMk/>
            <pc:sldMk cId="510276670" sldId="360"/>
            <ac:spMk id="68" creationId="{FC29246E-BA24-4B86-93D1-936329F2A34D}"/>
          </ac:spMkLst>
        </pc:spChg>
        <pc:spChg chg="mod">
          <ac:chgData name="hassan MH" userId="84cd2103f36ef0dc" providerId="LiveId" clId="{EC105026-A59A-472F-96D2-633B07EAEF26}" dt="2022-04-18T13:54:34.585" v="226" actId="165"/>
          <ac:spMkLst>
            <pc:docMk/>
            <pc:sldMk cId="510276670" sldId="360"/>
            <ac:spMk id="71" creationId="{985310E6-765E-4FD3-847E-B355D6635C45}"/>
          </ac:spMkLst>
        </pc:spChg>
        <pc:spChg chg="mod">
          <ac:chgData name="hassan MH" userId="84cd2103f36ef0dc" providerId="LiveId" clId="{EC105026-A59A-472F-96D2-633B07EAEF26}" dt="2022-04-18T13:54:34.585" v="226" actId="165"/>
          <ac:spMkLst>
            <pc:docMk/>
            <pc:sldMk cId="510276670" sldId="360"/>
            <ac:spMk id="72" creationId="{E84B4DFA-A333-418A-8783-D1AC12945625}"/>
          </ac:spMkLst>
        </pc:spChg>
        <pc:spChg chg="mod">
          <ac:chgData name="hassan MH" userId="84cd2103f36ef0dc" providerId="LiveId" clId="{EC105026-A59A-472F-96D2-633B07EAEF26}" dt="2022-04-18T13:54:34.585" v="226" actId="165"/>
          <ac:spMkLst>
            <pc:docMk/>
            <pc:sldMk cId="510276670" sldId="360"/>
            <ac:spMk id="73" creationId="{574D26F5-E00F-45E5-AB01-34DC5869F33F}"/>
          </ac:spMkLst>
        </pc:spChg>
        <pc:spChg chg="mod">
          <ac:chgData name="hassan MH" userId="84cd2103f36ef0dc" providerId="LiveId" clId="{EC105026-A59A-472F-96D2-633B07EAEF26}" dt="2022-04-18T13:54:34.585" v="226" actId="165"/>
          <ac:spMkLst>
            <pc:docMk/>
            <pc:sldMk cId="510276670" sldId="360"/>
            <ac:spMk id="74" creationId="{97DD38FC-4B23-4FAB-A3A9-6D0515CFDB1B}"/>
          </ac:spMkLst>
        </pc:spChg>
        <pc:spChg chg="mod">
          <ac:chgData name="hassan MH" userId="84cd2103f36ef0dc" providerId="LiveId" clId="{EC105026-A59A-472F-96D2-633B07EAEF26}" dt="2022-04-18T13:54:34.585" v="226" actId="165"/>
          <ac:spMkLst>
            <pc:docMk/>
            <pc:sldMk cId="510276670" sldId="360"/>
            <ac:spMk id="75" creationId="{581109D0-4013-47B7-87C9-9F0505894C8D}"/>
          </ac:spMkLst>
        </pc:spChg>
        <pc:spChg chg="mod">
          <ac:chgData name="hassan MH" userId="84cd2103f36ef0dc" providerId="LiveId" clId="{EC105026-A59A-472F-96D2-633B07EAEF26}" dt="2022-04-18T13:54:34.585" v="226" actId="165"/>
          <ac:spMkLst>
            <pc:docMk/>
            <pc:sldMk cId="510276670" sldId="360"/>
            <ac:spMk id="76" creationId="{AD514C1D-7423-4712-93ED-083CC6C60A78}"/>
          </ac:spMkLst>
        </pc:spChg>
        <pc:spChg chg="mod">
          <ac:chgData name="hassan MH" userId="84cd2103f36ef0dc" providerId="LiveId" clId="{EC105026-A59A-472F-96D2-633B07EAEF26}" dt="2022-04-18T13:54:34.585" v="226" actId="165"/>
          <ac:spMkLst>
            <pc:docMk/>
            <pc:sldMk cId="510276670" sldId="360"/>
            <ac:spMk id="77" creationId="{395EDCB2-A49B-43E8-88E6-E1D9189B78A9}"/>
          </ac:spMkLst>
        </pc:spChg>
        <pc:spChg chg="mod">
          <ac:chgData name="hassan MH" userId="84cd2103f36ef0dc" providerId="LiveId" clId="{EC105026-A59A-472F-96D2-633B07EAEF26}" dt="2022-04-18T13:54:34.585" v="226" actId="165"/>
          <ac:spMkLst>
            <pc:docMk/>
            <pc:sldMk cId="510276670" sldId="360"/>
            <ac:spMk id="79" creationId="{7D11E460-56C5-4F4F-B5C6-96D174BABF02}"/>
          </ac:spMkLst>
        </pc:spChg>
        <pc:spChg chg="mod">
          <ac:chgData name="hassan MH" userId="84cd2103f36ef0dc" providerId="LiveId" clId="{EC105026-A59A-472F-96D2-633B07EAEF26}" dt="2022-04-18T13:54:34.585" v="226" actId="165"/>
          <ac:spMkLst>
            <pc:docMk/>
            <pc:sldMk cId="510276670" sldId="360"/>
            <ac:spMk id="80" creationId="{77899140-1D32-43F5-B490-9A2753C2FEA4}"/>
          </ac:spMkLst>
        </pc:spChg>
        <pc:spChg chg="mod">
          <ac:chgData name="hassan MH" userId="84cd2103f36ef0dc" providerId="LiveId" clId="{EC105026-A59A-472F-96D2-633B07EAEF26}" dt="2022-04-18T13:54:34.585" v="226" actId="165"/>
          <ac:spMkLst>
            <pc:docMk/>
            <pc:sldMk cId="510276670" sldId="360"/>
            <ac:spMk id="81" creationId="{06C107A8-FEA1-45AD-96CD-595433458CC8}"/>
          </ac:spMkLst>
        </pc:spChg>
        <pc:spChg chg="mod">
          <ac:chgData name="hassan MH" userId="84cd2103f36ef0dc" providerId="LiveId" clId="{EC105026-A59A-472F-96D2-633B07EAEF26}" dt="2022-04-18T13:54:34.585" v="226" actId="165"/>
          <ac:spMkLst>
            <pc:docMk/>
            <pc:sldMk cId="510276670" sldId="360"/>
            <ac:spMk id="82" creationId="{22D54D68-F07A-45D9-B111-99650A5465FD}"/>
          </ac:spMkLst>
        </pc:spChg>
        <pc:spChg chg="mod">
          <ac:chgData name="hassan MH" userId="84cd2103f36ef0dc" providerId="LiveId" clId="{EC105026-A59A-472F-96D2-633B07EAEF26}" dt="2022-04-18T13:54:34.585" v="226" actId="165"/>
          <ac:spMkLst>
            <pc:docMk/>
            <pc:sldMk cId="510276670" sldId="360"/>
            <ac:spMk id="83" creationId="{2285293B-DA5B-4649-8995-9FBE568BC8DD}"/>
          </ac:spMkLst>
        </pc:spChg>
        <pc:spChg chg="mod">
          <ac:chgData name="hassan MH" userId="84cd2103f36ef0dc" providerId="LiveId" clId="{EC105026-A59A-472F-96D2-633B07EAEF26}" dt="2022-04-18T13:54:34.585" v="226" actId="165"/>
          <ac:spMkLst>
            <pc:docMk/>
            <pc:sldMk cId="510276670" sldId="360"/>
            <ac:spMk id="84" creationId="{30DCB5F6-4D6D-4DE4-B168-F454E1EE9145}"/>
          </ac:spMkLst>
        </pc:spChg>
        <pc:spChg chg="mod">
          <ac:chgData name="hassan MH" userId="84cd2103f36ef0dc" providerId="LiveId" clId="{EC105026-A59A-472F-96D2-633B07EAEF26}" dt="2022-04-18T13:54:34.585" v="226" actId="165"/>
          <ac:spMkLst>
            <pc:docMk/>
            <pc:sldMk cId="510276670" sldId="360"/>
            <ac:spMk id="85" creationId="{663D9A1D-74D2-4272-9D58-908BBC4A07ED}"/>
          </ac:spMkLst>
        </pc:spChg>
        <pc:spChg chg="mod">
          <ac:chgData name="hassan MH" userId="84cd2103f36ef0dc" providerId="LiveId" clId="{EC105026-A59A-472F-96D2-633B07EAEF26}" dt="2022-04-18T13:54:34.585" v="226" actId="165"/>
          <ac:spMkLst>
            <pc:docMk/>
            <pc:sldMk cId="510276670" sldId="360"/>
            <ac:spMk id="87" creationId="{A12E6A5F-D319-46DD-8476-316DB0409F8E}"/>
          </ac:spMkLst>
        </pc:spChg>
        <pc:spChg chg="mod">
          <ac:chgData name="hassan MH" userId="84cd2103f36ef0dc" providerId="LiveId" clId="{EC105026-A59A-472F-96D2-633B07EAEF26}" dt="2022-04-18T13:54:34.585" v="226" actId="165"/>
          <ac:spMkLst>
            <pc:docMk/>
            <pc:sldMk cId="510276670" sldId="360"/>
            <ac:spMk id="88" creationId="{429D8ADB-CD35-48BA-B11C-19CB0FF5AE93}"/>
          </ac:spMkLst>
        </pc:spChg>
        <pc:spChg chg="mod">
          <ac:chgData name="hassan MH" userId="84cd2103f36ef0dc" providerId="LiveId" clId="{EC105026-A59A-472F-96D2-633B07EAEF26}" dt="2022-04-18T13:54:34.585" v="226" actId="165"/>
          <ac:spMkLst>
            <pc:docMk/>
            <pc:sldMk cId="510276670" sldId="360"/>
            <ac:spMk id="89" creationId="{82C09A66-C679-4268-BA16-1B5AD8832BC3}"/>
          </ac:spMkLst>
        </pc:spChg>
        <pc:spChg chg="mod">
          <ac:chgData name="hassan MH" userId="84cd2103f36ef0dc" providerId="LiveId" clId="{EC105026-A59A-472F-96D2-633B07EAEF26}" dt="2022-04-18T13:54:34.585" v="226" actId="165"/>
          <ac:spMkLst>
            <pc:docMk/>
            <pc:sldMk cId="510276670" sldId="360"/>
            <ac:spMk id="90" creationId="{20731EED-DCAE-453C-AC19-F73081FC05F1}"/>
          </ac:spMkLst>
        </pc:spChg>
        <pc:spChg chg="mod">
          <ac:chgData name="hassan MH" userId="84cd2103f36ef0dc" providerId="LiveId" clId="{EC105026-A59A-472F-96D2-633B07EAEF26}" dt="2022-04-18T13:54:34.585" v="226" actId="165"/>
          <ac:spMkLst>
            <pc:docMk/>
            <pc:sldMk cId="510276670" sldId="360"/>
            <ac:spMk id="91" creationId="{ACFC4AD1-3948-48F7-BD4F-B82ECBCCBB84}"/>
          </ac:spMkLst>
        </pc:spChg>
        <pc:spChg chg="mod">
          <ac:chgData name="hassan MH" userId="84cd2103f36ef0dc" providerId="LiveId" clId="{EC105026-A59A-472F-96D2-633B07EAEF26}" dt="2022-04-18T13:54:34.585" v="226" actId="165"/>
          <ac:spMkLst>
            <pc:docMk/>
            <pc:sldMk cId="510276670" sldId="360"/>
            <ac:spMk id="92" creationId="{C31225D3-8ACA-4E3E-A352-A937DCB50BFB}"/>
          </ac:spMkLst>
        </pc:spChg>
        <pc:spChg chg="mod">
          <ac:chgData name="hassan MH" userId="84cd2103f36ef0dc" providerId="LiveId" clId="{EC105026-A59A-472F-96D2-633B07EAEF26}" dt="2022-04-18T13:54:34.585" v="226" actId="165"/>
          <ac:spMkLst>
            <pc:docMk/>
            <pc:sldMk cId="510276670" sldId="360"/>
            <ac:spMk id="93" creationId="{A9FAD4D3-C68F-42AF-B3FD-231C25108D65}"/>
          </ac:spMkLst>
        </pc:spChg>
        <pc:spChg chg="mod">
          <ac:chgData name="hassan MH" userId="84cd2103f36ef0dc" providerId="LiveId" clId="{EC105026-A59A-472F-96D2-633B07EAEF26}" dt="2022-04-18T13:54:34.585" v="226" actId="165"/>
          <ac:spMkLst>
            <pc:docMk/>
            <pc:sldMk cId="510276670" sldId="360"/>
            <ac:spMk id="95" creationId="{447F98E5-5852-4979-B1E6-A479E3D48282}"/>
          </ac:spMkLst>
        </pc:spChg>
        <pc:spChg chg="mod">
          <ac:chgData name="hassan MH" userId="84cd2103f36ef0dc" providerId="LiveId" clId="{EC105026-A59A-472F-96D2-633B07EAEF26}" dt="2022-04-18T13:54:34.585" v="226" actId="165"/>
          <ac:spMkLst>
            <pc:docMk/>
            <pc:sldMk cId="510276670" sldId="360"/>
            <ac:spMk id="96" creationId="{0FE650E9-8BEE-402D-9F77-1AFFB7037FFD}"/>
          </ac:spMkLst>
        </pc:spChg>
        <pc:spChg chg="mod">
          <ac:chgData name="hassan MH" userId="84cd2103f36ef0dc" providerId="LiveId" clId="{EC105026-A59A-472F-96D2-633B07EAEF26}" dt="2022-04-18T13:54:34.585" v="226" actId="165"/>
          <ac:spMkLst>
            <pc:docMk/>
            <pc:sldMk cId="510276670" sldId="360"/>
            <ac:spMk id="97" creationId="{5BA8A5EF-8518-490D-99CE-DEC8F58F9435}"/>
          </ac:spMkLst>
        </pc:spChg>
        <pc:spChg chg="mod">
          <ac:chgData name="hassan MH" userId="84cd2103f36ef0dc" providerId="LiveId" clId="{EC105026-A59A-472F-96D2-633B07EAEF26}" dt="2022-04-18T13:54:34.585" v="226" actId="165"/>
          <ac:spMkLst>
            <pc:docMk/>
            <pc:sldMk cId="510276670" sldId="360"/>
            <ac:spMk id="98" creationId="{148D9A26-5F0F-4A29-B714-90FDA3CEB9D0}"/>
          </ac:spMkLst>
        </pc:spChg>
        <pc:spChg chg="mod">
          <ac:chgData name="hassan MH" userId="84cd2103f36ef0dc" providerId="LiveId" clId="{EC105026-A59A-472F-96D2-633B07EAEF26}" dt="2022-04-18T13:54:34.585" v="226" actId="165"/>
          <ac:spMkLst>
            <pc:docMk/>
            <pc:sldMk cId="510276670" sldId="360"/>
            <ac:spMk id="99" creationId="{B844A4E4-FE16-4BEC-AC25-56C0C7205866}"/>
          </ac:spMkLst>
        </pc:spChg>
        <pc:spChg chg="mod">
          <ac:chgData name="hassan MH" userId="84cd2103f36ef0dc" providerId="LiveId" clId="{EC105026-A59A-472F-96D2-633B07EAEF26}" dt="2022-04-18T13:54:34.585" v="226" actId="165"/>
          <ac:spMkLst>
            <pc:docMk/>
            <pc:sldMk cId="510276670" sldId="360"/>
            <ac:spMk id="100" creationId="{CA74E3AC-D52E-4038-B86A-6282098D81F3}"/>
          </ac:spMkLst>
        </pc:spChg>
        <pc:spChg chg="mod">
          <ac:chgData name="hassan MH" userId="84cd2103f36ef0dc" providerId="LiveId" clId="{EC105026-A59A-472F-96D2-633B07EAEF26}" dt="2022-04-18T13:54:34.585" v="226" actId="165"/>
          <ac:spMkLst>
            <pc:docMk/>
            <pc:sldMk cId="510276670" sldId="360"/>
            <ac:spMk id="101" creationId="{05CAEACA-5172-48EC-A0BC-E0B85A6462F4}"/>
          </ac:spMkLst>
        </pc:spChg>
        <pc:spChg chg="mod">
          <ac:chgData name="hassan MH" userId="84cd2103f36ef0dc" providerId="LiveId" clId="{EC105026-A59A-472F-96D2-633B07EAEF26}" dt="2022-04-18T13:54:34.585" v="226" actId="165"/>
          <ac:spMkLst>
            <pc:docMk/>
            <pc:sldMk cId="510276670" sldId="360"/>
            <ac:spMk id="103" creationId="{2E3CE6C7-50D2-440D-A57D-0FAFC935F780}"/>
          </ac:spMkLst>
        </pc:spChg>
        <pc:spChg chg="mod">
          <ac:chgData name="hassan MH" userId="84cd2103f36ef0dc" providerId="LiveId" clId="{EC105026-A59A-472F-96D2-633B07EAEF26}" dt="2022-04-18T13:54:34.585" v="226" actId="165"/>
          <ac:spMkLst>
            <pc:docMk/>
            <pc:sldMk cId="510276670" sldId="360"/>
            <ac:spMk id="104" creationId="{4282F230-CA87-4250-A4D6-CBFE357B3CA0}"/>
          </ac:spMkLst>
        </pc:spChg>
        <pc:spChg chg="mod">
          <ac:chgData name="hassan MH" userId="84cd2103f36ef0dc" providerId="LiveId" clId="{EC105026-A59A-472F-96D2-633B07EAEF26}" dt="2022-04-18T13:54:34.585" v="226" actId="165"/>
          <ac:spMkLst>
            <pc:docMk/>
            <pc:sldMk cId="510276670" sldId="360"/>
            <ac:spMk id="105" creationId="{1E56C65E-0885-43FA-A1AD-621F4E165C70}"/>
          </ac:spMkLst>
        </pc:spChg>
        <pc:spChg chg="mod">
          <ac:chgData name="hassan MH" userId="84cd2103f36ef0dc" providerId="LiveId" clId="{EC105026-A59A-472F-96D2-633B07EAEF26}" dt="2022-04-18T13:54:34.585" v="226" actId="165"/>
          <ac:spMkLst>
            <pc:docMk/>
            <pc:sldMk cId="510276670" sldId="360"/>
            <ac:spMk id="106" creationId="{3B1A6B41-97CD-4F77-957D-637C440B5574}"/>
          </ac:spMkLst>
        </pc:spChg>
        <pc:spChg chg="mod">
          <ac:chgData name="hassan MH" userId="84cd2103f36ef0dc" providerId="LiveId" clId="{EC105026-A59A-472F-96D2-633B07EAEF26}" dt="2022-04-18T13:54:34.585" v="226" actId="165"/>
          <ac:spMkLst>
            <pc:docMk/>
            <pc:sldMk cId="510276670" sldId="360"/>
            <ac:spMk id="107" creationId="{BA470324-BE85-4E12-98D2-6ED7564BA907}"/>
          </ac:spMkLst>
        </pc:spChg>
        <pc:spChg chg="mod">
          <ac:chgData name="hassan MH" userId="84cd2103f36ef0dc" providerId="LiveId" clId="{EC105026-A59A-472F-96D2-633B07EAEF26}" dt="2022-04-18T13:54:34.585" v="226" actId="165"/>
          <ac:spMkLst>
            <pc:docMk/>
            <pc:sldMk cId="510276670" sldId="360"/>
            <ac:spMk id="108" creationId="{19A4211B-2850-4D64-BA29-4CEAAC6CA6A9}"/>
          </ac:spMkLst>
        </pc:spChg>
        <pc:spChg chg="mod">
          <ac:chgData name="hassan MH" userId="84cd2103f36ef0dc" providerId="LiveId" clId="{EC105026-A59A-472F-96D2-633B07EAEF26}" dt="2022-04-18T13:54:34.585" v="226" actId="165"/>
          <ac:spMkLst>
            <pc:docMk/>
            <pc:sldMk cId="510276670" sldId="360"/>
            <ac:spMk id="109" creationId="{B0C1BE6E-620C-4397-9766-9E1D71211D96}"/>
          </ac:spMkLst>
        </pc:spChg>
        <pc:spChg chg="mod">
          <ac:chgData name="hassan MH" userId="84cd2103f36ef0dc" providerId="LiveId" clId="{EC105026-A59A-472F-96D2-633B07EAEF26}" dt="2022-04-18T13:54:34.585" v="226" actId="165"/>
          <ac:spMkLst>
            <pc:docMk/>
            <pc:sldMk cId="510276670" sldId="360"/>
            <ac:spMk id="111" creationId="{1288DAAD-0783-420A-AAB9-8F36918CD15D}"/>
          </ac:spMkLst>
        </pc:spChg>
        <pc:spChg chg="mod">
          <ac:chgData name="hassan MH" userId="84cd2103f36ef0dc" providerId="LiveId" clId="{EC105026-A59A-472F-96D2-633B07EAEF26}" dt="2022-04-18T13:54:34.585" v="226" actId="165"/>
          <ac:spMkLst>
            <pc:docMk/>
            <pc:sldMk cId="510276670" sldId="360"/>
            <ac:spMk id="112" creationId="{A650F467-F964-4E32-B134-E03A7429EA18}"/>
          </ac:spMkLst>
        </pc:spChg>
        <pc:spChg chg="mod">
          <ac:chgData name="hassan MH" userId="84cd2103f36ef0dc" providerId="LiveId" clId="{EC105026-A59A-472F-96D2-633B07EAEF26}" dt="2022-04-18T13:54:34.585" v="226" actId="165"/>
          <ac:spMkLst>
            <pc:docMk/>
            <pc:sldMk cId="510276670" sldId="360"/>
            <ac:spMk id="113" creationId="{F3F14731-4031-4163-9CA5-5D529AA80387}"/>
          </ac:spMkLst>
        </pc:spChg>
        <pc:spChg chg="mod">
          <ac:chgData name="hassan MH" userId="84cd2103f36ef0dc" providerId="LiveId" clId="{EC105026-A59A-472F-96D2-633B07EAEF26}" dt="2022-04-18T13:54:34.585" v="226" actId="165"/>
          <ac:spMkLst>
            <pc:docMk/>
            <pc:sldMk cId="510276670" sldId="360"/>
            <ac:spMk id="114" creationId="{553C17E5-6A68-40FB-B214-9D4773215725}"/>
          </ac:spMkLst>
        </pc:spChg>
        <pc:spChg chg="mod">
          <ac:chgData name="hassan MH" userId="84cd2103f36ef0dc" providerId="LiveId" clId="{EC105026-A59A-472F-96D2-633B07EAEF26}" dt="2022-04-18T13:54:34.585" v="226" actId="165"/>
          <ac:spMkLst>
            <pc:docMk/>
            <pc:sldMk cId="510276670" sldId="360"/>
            <ac:spMk id="115" creationId="{5196597E-EC7C-4F92-8B83-385F2E3F6495}"/>
          </ac:spMkLst>
        </pc:spChg>
        <pc:spChg chg="mod">
          <ac:chgData name="hassan MH" userId="84cd2103f36ef0dc" providerId="LiveId" clId="{EC105026-A59A-472F-96D2-633B07EAEF26}" dt="2022-04-18T13:54:34.585" v="226" actId="165"/>
          <ac:spMkLst>
            <pc:docMk/>
            <pc:sldMk cId="510276670" sldId="360"/>
            <ac:spMk id="116" creationId="{EAB62294-2443-407D-839E-CDFCEF5811FF}"/>
          </ac:spMkLst>
        </pc:spChg>
        <pc:spChg chg="mod">
          <ac:chgData name="hassan MH" userId="84cd2103f36ef0dc" providerId="LiveId" clId="{EC105026-A59A-472F-96D2-633B07EAEF26}" dt="2022-04-18T13:54:34.585" v="226" actId="165"/>
          <ac:spMkLst>
            <pc:docMk/>
            <pc:sldMk cId="510276670" sldId="360"/>
            <ac:spMk id="117" creationId="{EE4BAAF5-543B-4FED-9B36-A0AE9976E6A7}"/>
          </ac:spMkLst>
        </pc:spChg>
        <pc:spChg chg="mod">
          <ac:chgData name="hassan MH" userId="84cd2103f36ef0dc" providerId="LiveId" clId="{EC105026-A59A-472F-96D2-633B07EAEF26}" dt="2022-04-18T13:54:34.585" v="226" actId="165"/>
          <ac:spMkLst>
            <pc:docMk/>
            <pc:sldMk cId="510276670" sldId="360"/>
            <ac:spMk id="119" creationId="{009163A6-0214-497C-91CF-8937110ACE91}"/>
          </ac:spMkLst>
        </pc:spChg>
        <pc:spChg chg="mod">
          <ac:chgData name="hassan MH" userId="84cd2103f36ef0dc" providerId="LiveId" clId="{EC105026-A59A-472F-96D2-633B07EAEF26}" dt="2022-04-18T13:54:34.585" v="226" actId="165"/>
          <ac:spMkLst>
            <pc:docMk/>
            <pc:sldMk cId="510276670" sldId="360"/>
            <ac:spMk id="120" creationId="{2D60C430-4B6C-471D-93E3-60E0CED9CD0C}"/>
          </ac:spMkLst>
        </pc:spChg>
        <pc:spChg chg="mod">
          <ac:chgData name="hassan MH" userId="84cd2103f36ef0dc" providerId="LiveId" clId="{EC105026-A59A-472F-96D2-633B07EAEF26}" dt="2022-04-18T13:54:34.585" v="226" actId="165"/>
          <ac:spMkLst>
            <pc:docMk/>
            <pc:sldMk cId="510276670" sldId="360"/>
            <ac:spMk id="121" creationId="{B958DA2E-B73A-4021-B164-79C39A2A99B4}"/>
          </ac:spMkLst>
        </pc:spChg>
        <pc:spChg chg="mod">
          <ac:chgData name="hassan MH" userId="84cd2103f36ef0dc" providerId="LiveId" clId="{EC105026-A59A-472F-96D2-633B07EAEF26}" dt="2022-04-18T13:54:34.585" v="226" actId="165"/>
          <ac:spMkLst>
            <pc:docMk/>
            <pc:sldMk cId="510276670" sldId="360"/>
            <ac:spMk id="122" creationId="{31E179FD-54DB-45AD-9DD5-B7844DEB71BA}"/>
          </ac:spMkLst>
        </pc:spChg>
        <pc:spChg chg="mod">
          <ac:chgData name="hassan MH" userId="84cd2103f36ef0dc" providerId="LiveId" clId="{EC105026-A59A-472F-96D2-633B07EAEF26}" dt="2022-04-18T13:54:34.585" v="226" actId="165"/>
          <ac:spMkLst>
            <pc:docMk/>
            <pc:sldMk cId="510276670" sldId="360"/>
            <ac:spMk id="123" creationId="{A60C34E8-00BE-43FC-B0ED-60FAC36B952C}"/>
          </ac:spMkLst>
        </pc:spChg>
        <pc:spChg chg="mod">
          <ac:chgData name="hassan MH" userId="84cd2103f36ef0dc" providerId="LiveId" clId="{EC105026-A59A-472F-96D2-633B07EAEF26}" dt="2022-04-18T13:54:34.585" v="226" actId="165"/>
          <ac:spMkLst>
            <pc:docMk/>
            <pc:sldMk cId="510276670" sldId="360"/>
            <ac:spMk id="124" creationId="{DC5F4A7D-D7FA-4A6F-AD47-5CEBE0B15933}"/>
          </ac:spMkLst>
        </pc:spChg>
        <pc:spChg chg="mod">
          <ac:chgData name="hassan MH" userId="84cd2103f36ef0dc" providerId="LiveId" clId="{EC105026-A59A-472F-96D2-633B07EAEF26}" dt="2022-04-18T13:54:34.585" v="226" actId="165"/>
          <ac:spMkLst>
            <pc:docMk/>
            <pc:sldMk cId="510276670" sldId="360"/>
            <ac:spMk id="125" creationId="{4718097F-AAFA-4348-AF2D-7031AA82472D}"/>
          </ac:spMkLst>
        </pc:spChg>
        <pc:spChg chg="mod">
          <ac:chgData name="hassan MH" userId="84cd2103f36ef0dc" providerId="LiveId" clId="{EC105026-A59A-472F-96D2-633B07EAEF26}" dt="2022-04-18T13:54:34.585" v="226" actId="165"/>
          <ac:spMkLst>
            <pc:docMk/>
            <pc:sldMk cId="510276670" sldId="360"/>
            <ac:spMk id="127" creationId="{8AE30D44-C183-453F-9607-F44F883D649C}"/>
          </ac:spMkLst>
        </pc:spChg>
        <pc:spChg chg="mod">
          <ac:chgData name="hassan MH" userId="84cd2103f36ef0dc" providerId="LiveId" clId="{EC105026-A59A-472F-96D2-633B07EAEF26}" dt="2022-04-18T13:54:34.585" v="226" actId="165"/>
          <ac:spMkLst>
            <pc:docMk/>
            <pc:sldMk cId="510276670" sldId="360"/>
            <ac:spMk id="128" creationId="{64CB5AE9-3298-45C2-B595-16A3BB5FAC02}"/>
          </ac:spMkLst>
        </pc:spChg>
        <pc:spChg chg="mod">
          <ac:chgData name="hassan MH" userId="84cd2103f36ef0dc" providerId="LiveId" clId="{EC105026-A59A-472F-96D2-633B07EAEF26}" dt="2022-04-18T13:54:34.585" v="226" actId="165"/>
          <ac:spMkLst>
            <pc:docMk/>
            <pc:sldMk cId="510276670" sldId="360"/>
            <ac:spMk id="129" creationId="{1E7F2D68-99A5-469F-A7BD-EEF4B9668454}"/>
          </ac:spMkLst>
        </pc:spChg>
        <pc:spChg chg="mod">
          <ac:chgData name="hassan MH" userId="84cd2103f36ef0dc" providerId="LiveId" clId="{EC105026-A59A-472F-96D2-633B07EAEF26}" dt="2022-04-18T13:54:34.585" v="226" actId="165"/>
          <ac:spMkLst>
            <pc:docMk/>
            <pc:sldMk cId="510276670" sldId="360"/>
            <ac:spMk id="130" creationId="{756A22B5-7CCF-4003-B184-9DC6457509D2}"/>
          </ac:spMkLst>
        </pc:spChg>
        <pc:spChg chg="mod">
          <ac:chgData name="hassan MH" userId="84cd2103f36ef0dc" providerId="LiveId" clId="{EC105026-A59A-472F-96D2-633B07EAEF26}" dt="2022-04-18T13:54:34.585" v="226" actId="165"/>
          <ac:spMkLst>
            <pc:docMk/>
            <pc:sldMk cId="510276670" sldId="360"/>
            <ac:spMk id="131" creationId="{DF718563-22E8-42EF-A59A-A02BBB4D5751}"/>
          </ac:spMkLst>
        </pc:spChg>
        <pc:spChg chg="mod">
          <ac:chgData name="hassan MH" userId="84cd2103f36ef0dc" providerId="LiveId" clId="{EC105026-A59A-472F-96D2-633B07EAEF26}" dt="2022-04-18T13:54:34.585" v="226" actId="165"/>
          <ac:spMkLst>
            <pc:docMk/>
            <pc:sldMk cId="510276670" sldId="360"/>
            <ac:spMk id="132" creationId="{1299B6DF-8503-427A-AFAB-96812237B0DC}"/>
          </ac:spMkLst>
        </pc:spChg>
        <pc:spChg chg="mod">
          <ac:chgData name="hassan MH" userId="84cd2103f36ef0dc" providerId="LiveId" clId="{EC105026-A59A-472F-96D2-633B07EAEF26}" dt="2022-04-18T13:54:34.585" v="226" actId="165"/>
          <ac:spMkLst>
            <pc:docMk/>
            <pc:sldMk cId="510276670" sldId="360"/>
            <ac:spMk id="133" creationId="{BC4A4E38-F2AF-4B5B-9DB8-FCC3363FA96F}"/>
          </ac:spMkLst>
        </pc:spChg>
        <pc:spChg chg="mod">
          <ac:chgData name="hassan MH" userId="84cd2103f36ef0dc" providerId="LiveId" clId="{EC105026-A59A-472F-96D2-633B07EAEF26}" dt="2022-04-18T13:54:34.585" v="226" actId="165"/>
          <ac:spMkLst>
            <pc:docMk/>
            <pc:sldMk cId="510276670" sldId="360"/>
            <ac:spMk id="135" creationId="{2B8D70D5-4AC8-43A0-A5B3-D2DF5B381842}"/>
          </ac:spMkLst>
        </pc:spChg>
        <pc:spChg chg="mod">
          <ac:chgData name="hassan MH" userId="84cd2103f36ef0dc" providerId="LiveId" clId="{EC105026-A59A-472F-96D2-633B07EAEF26}" dt="2022-04-18T13:54:34.585" v="226" actId="165"/>
          <ac:spMkLst>
            <pc:docMk/>
            <pc:sldMk cId="510276670" sldId="360"/>
            <ac:spMk id="136" creationId="{26A17AC9-1D83-4A6E-913A-72293FF7BB1D}"/>
          </ac:spMkLst>
        </pc:spChg>
        <pc:spChg chg="mod">
          <ac:chgData name="hassan MH" userId="84cd2103f36ef0dc" providerId="LiveId" clId="{EC105026-A59A-472F-96D2-633B07EAEF26}" dt="2022-04-18T13:54:34.585" v="226" actId="165"/>
          <ac:spMkLst>
            <pc:docMk/>
            <pc:sldMk cId="510276670" sldId="360"/>
            <ac:spMk id="137" creationId="{15E17F29-910F-434C-8C48-B6FB532703E6}"/>
          </ac:spMkLst>
        </pc:spChg>
        <pc:spChg chg="mod">
          <ac:chgData name="hassan MH" userId="84cd2103f36ef0dc" providerId="LiveId" clId="{EC105026-A59A-472F-96D2-633B07EAEF26}" dt="2022-04-18T13:54:34.585" v="226" actId="165"/>
          <ac:spMkLst>
            <pc:docMk/>
            <pc:sldMk cId="510276670" sldId="360"/>
            <ac:spMk id="138" creationId="{E5BA8023-D14A-4A01-8039-AD68F324B4E2}"/>
          </ac:spMkLst>
        </pc:spChg>
        <pc:spChg chg="mod">
          <ac:chgData name="hassan MH" userId="84cd2103f36ef0dc" providerId="LiveId" clId="{EC105026-A59A-472F-96D2-633B07EAEF26}" dt="2022-04-18T13:54:34.585" v="226" actId="165"/>
          <ac:spMkLst>
            <pc:docMk/>
            <pc:sldMk cId="510276670" sldId="360"/>
            <ac:spMk id="139" creationId="{55412EEC-27FD-4A4D-A8CD-10AA1C26B648}"/>
          </ac:spMkLst>
        </pc:spChg>
        <pc:spChg chg="mod">
          <ac:chgData name="hassan MH" userId="84cd2103f36ef0dc" providerId="LiveId" clId="{EC105026-A59A-472F-96D2-633B07EAEF26}" dt="2022-04-18T13:54:34.585" v="226" actId="165"/>
          <ac:spMkLst>
            <pc:docMk/>
            <pc:sldMk cId="510276670" sldId="360"/>
            <ac:spMk id="140" creationId="{4D8BD6FC-A658-40FF-AC8C-AFB417AF5873}"/>
          </ac:spMkLst>
        </pc:spChg>
        <pc:spChg chg="mod">
          <ac:chgData name="hassan MH" userId="84cd2103f36ef0dc" providerId="LiveId" clId="{EC105026-A59A-472F-96D2-633B07EAEF26}" dt="2022-04-18T13:54:34.585" v="226" actId="165"/>
          <ac:spMkLst>
            <pc:docMk/>
            <pc:sldMk cId="510276670" sldId="360"/>
            <ac:spMk id="141" creationId="{C2F2F76A-3B5E-47F7-B06C-7F0A4E773BDE}"/>
          </ac:spMkLst>
        </pc:spChg>
        <pc:spChg chg="mod">
          <ac:chgData name="hassan MH" userId="84cd2103f36ef0dc" providerId="LiveId" clId="{EC105026-A59A-472F-96D2-633B07EAEF26}" dt="2022-04-18T13:54:34.585" v="226" actId="165"/>
          <ac:spMkLst>
            <pc:docMk/>
            <pc:sldMk cId="510276670" sldId="360"/>
            <ac:spMk id="143" creationId="{65DA123A-F0B9-4E02-AA33-9C14FC54C200}"/>
          </ac:spMkLst>
        </pc:spChg>
        <pc:spChg chg="mod">
          <ac:chgData name="hassan MH" userId="84cd2103f36ef0dc" providerId="LiveId" clId="{EC105026-A59A-472F-96D2-633B07EAEF26}" dt="2022-04-18T13:54:34.585" v="226" actId="165"/>
          <ac:spMkLst>
            <pc:docMk/>
            <pc:sldMk cId="510276670" sldId="360"/>
            <ac:spMk id="144" creationId="{1208DC19-279D-4A31-8180-D56C94B67D47}"/>
          </ac:spMkLst>
        </pc:spChg>
        <pc:spChg chg="mod">
          <ac:chgData name="hassan MH" userId="84cd2103f36ef0dc" providerId="LiveId" clId="{EC105026-A59A-472F-96D2-633B07EAEF26}" dt="2022-04-18T13:54:34.585" v="226" actId="165"/>
          <ac:spMkLst>
            <pc:docMk/>
            <pc:sldMk cId="510276670" sldId="360"/>
            <ac:spMk id="145" creationId="{CD73A97C-7EB4-4240-90F0-62FE75884ABF}"/>
          </ac:spMkLst>
        </pc:spChg>
        <pc:spChg chg="mod">
          <ac:chgData name="hassan MH" userId="84cd2103f36ef0dc" providerId="LiveId" clId="{EC105026-A59A-472F-96D2-633B07EAEF26}" dt="2022-04-18T13:54:34.585" v="226" actId="165"/>
          <ac:spMkLst>
            <pc:docMk/>
            <pc:sldMk cId="510276670" sldId="360"/>
            <ac:spMk id="146" creationId="{E4B185C1-8741-44D3-834C-A801C7EA5A6D}"/>
          </ac:spMkLst>
        </pc:spChg>
        <pc:spChg chg="mod">
          <ac:chgData name="hassan MH" userId="84cd2103f36ef0dc" providerId="LiveId" clId="{EC105026-A59A-472F-96D2-633B07EAEF26}" dt="2022-04-18T13:54:34.585" v="226" actId="165"/>
          <ac:spMkLst>
            <pc:docMk/>
            <pc:sldMk cId="510276670" sldId="360"/>
            <ac:spMk id="147" creationId="{134E5A30-AF02-4499-A707-5BC64EF3749B}"/>
          </ac:spMkLst>
        </pc:spChg>
        <pc:spChg chg="mod">
          <ac:chgData name="hassan MH" userId="84cd2103f36ef0dc" providerId="LiveId" clId="{EC105026-A59A-472F-96D2-633B07EAEF26}" dt="2022-04-18T13:54:34.585" v="226" actId="165"/>
          <ac:spMkLst>
            <pc:docMk/>
            <pc:sldMk cId="510276670" sldId="360"/>
            <ac:spMk id="148" creationId="{FB94A916-A651-4844-B793-617602592020}"/>
          </ac:spMkLst>
        </pc:spChg>
        <pc:spChg chg="mod">
          <ac:chgData name="hassan MH" userId="84cd2103f36ef0dc" providerId="LiveId" clId="{EC105026-A59A-472F-96D2-633B07EAEF26}" dt="2022-04-18T13:54:34.585" v="226" actId="165"/>
          <ac:spMkLst>
            <pc:docMk/>
            <pc:sldMk cId="510276670" sldId="360"/>
            <ac:spMk id="149" creationId="{70E1E59F-8DBD-4F29-9212-F0E4E9C2C4D7}"/>
          </ac:spMkLst>
        </pc:spChg>
        <pc:spChg chg="mod">
          <ac:chgData name="hassan MH" userId="84cd2103f36ef0dc" providerId="LiveId" clId="{EC105026-A59A-472F-96D2-633B07EAEF26}" dt="2022-04-18T13:54:34.585" v="226" actId="165"/>
          <ac:spMkLst>
            <pc:docMk/>
            <pc:sldMk cId="510276670" sldId="360"/>
            <ac:spMk id="151" creationId="{C54AC8C9-83A9-4BB4-8ECD-EDCFD67B8719}"/>
          </ac:spMkLst>
        </pc:spChg>
        <pc:spChg chg="mod">
          <ac:chgData name="hassan MH" userId="84cd2103f36ef0dc" providerId="LiveId" clId="{EC105026-A59A-472F-96D2-633B07EAEF26}" dt="2022-04-18T13:54:34.585" v="226" actId="165"/>
          <ac:spMkLst>
            <pc:docMk/>
            <pc:sldMk cId="510276670" sldId="360"/>
            <ac:spMk id="152" creationId="{40A61B70-B48D-4F31-A62B-48BF0B2419A0}"/>
          </ac:spMkLst>
        </pc:spChg>
        <pc:spChg chg="mod">
          <ac:chgData name="hassan MH" userId="84cd2103f36ef0dc" providerId="LiveId" clId="{EC105026-A59A-472F-96D2-633B07EAEF26}" dt="2022-04-18T13:54:34.585" v="226" actId="165"/>
          <ac:spMkLst>
            <pc:docMk/>
            <pc:sldMk cId="510276670" sldId="360"/>
            <ac:spMk id="153" creationId="{3AC44573-5AD1-4430-8145-416353D47A88}"/>
          </ac:spMkLst>
        </pc:spChg>
        <pc:spChg chg="mod">
          <ac:chgData name="hassan MH" userId="84cd2103f36ef0dc" providerId="LiveId" clId="{EC105026-A59A-472F-96D2-633B07EAEF26}" dt="2022-04-18T13:54:34.585" v="226" actId="165"/>
          <ac:spMkLst>
            <pc:docMk/>
            <pc:sldMk cId="510276670" sldId="360"/>
            <ac:spMk id="154" creationId="{06AE5A0A-2858-44C1-A7B1-9185FB2C5328}"/>
          </ac:spMkLst>
        </pc:spChg>
        <pc:spChg chg="mod">
          <ac:chgData name="hassan MH" userId="84cd2103f36ef0dc" providerId="LiveId" clId="{EC105026-A59A-472F-96D2-633B07EAEF26}" dt="2022-04-18T13:54:34.585" v="226" actId="165"/>
          <ac:spMkLst>
            <pc:docMk/>
            <pc:sldMk cId="510276670" sldId="360"/>
            <ac:spMk id="155" creationId="{A68EDE4D-1C76-4FCA-B85D-712A28594DFE}"/>
          </ac:spMkLst>
        </pc:spChg>
        <pc:spChg chg="mod">
          <ac:chgData name="hassan MH" userId="84cd2103f36ef0dc" providerId="LiveId" clId="{EC105026-A59A-472F-96D2-633B07EAEF26}" dt="2022-04-18T13:54:34.585" v="226" actId="165"/>
          <ac:spMkLst>
            <pc:docMk/>
            <pc:sldMk cId="510276670" sldId="360"/>
            <ac:spMk id="156" creationId="{959B55D3-E477-4E34-9947-1E740CB527BC}"/>
          </ac:spMkLst>
        </pc:spChg>
        <pc:spChg chg="mod">
          <ac:chgData name="hassan MH" userId="84cd2103f36ef0dc" providerId="LiveId" clId="{EC105026-A59A-472F-96D2-633B07EAEF26}" dt="2022-04-18T13:54:34.585" v="226" actId="165"/>
          <ac:spMkLst>
            <pc:docMk/>
            <pc:sldMk cId="510276670" sldId="360"/>
            <ac:spMk id="158" creationId="{45719E9B-0F0F-4C94-891D-19ABF44EDC07}"/>
          </ac:spMkLst>
        </pc:spChg>
        <pc:spChg chg="mod">
          <ac:chgData name="hassan MH" userId="84cd2103f36ef0dc" providerId="LiveId" clId="{EC105026-A59A-472F-96D2-633B07EAEF26}" dt="2022-04-18T13:54:34.585" v="226" actId="165"/>
          <ac:spMkLst>
            <pc:docMk/>
            <pc:sldMk cId="510276670" sldId="360"/>
            <ac:spMk id="159" creationId="{44371446-FEAF-4E52-8CBF-FA10E6949F39}"/>
          </ac:spMkLst>
        </pc:spChg>
        <pc:spChg chg="mod">
          <ac:chgData name="hassan MH" userId="84cd2103f36ef0dc" providerId="LiveId" clId="{EC105026-A59A-472F-96D2-633B07EAEF26}" dt="2022-04-18T13:54:34.585" v="226" actId="165"/>
          <ac:spMkLst>
            <pc:docMk/>
            <pc:sldMk cId="510276670" sldId="360"/>
            <ac:spMk id="160" creationId="{31CCC0ED-3A4E-40F1-B989-573D73E9C103}"/>
          </ac:spMkLst>
        </pc:spChg>
        <pc:spChg chg="mod">
          <ac:chgData name="hassan MH" userId="84cd2103f36ef0dc" providerId="LiveId" clId="{EC105026-A59A-472F-96D2-633B07EAEF26}" dt="2022-04-18T13:54:34.585" v="226" actId="165"/>
          <ac:spMkLst>
            <pc:docMk/>
            <pc:sldMk cId="510276670" sldId="360"/>
            <ac:spMk id="161" creationId="{C7E1BCD8-9616-4415-9A73-3FA481FA27E4}"/>
          </ac:spMkLst>
        </pc:spChg>
        <pc:spChg chg="mod">
          <ac:chgData name="hassan MH" userId="84cd2103f36ef0dc" providerId="LiveId" clId="{EC105026-A59A-472F-96D2-633B07EAEF26}" dt="2022-04-18T13:54:34.585" v="226" actId="165"/>
          <ac:spMkLst>
            <pc:docMk/>
            <pc:sldMk cId="510276670" sldId="360"/>
            <ac:spMk id="162" creationId="{2EC30C43-A4BE-4875-9AB5-7A662667C9CB}"/>
          </ac:spMkLst>
        </pc:spChg>
        <pc:spChg chg="mod">
          <ac:chgData name="hassan MH" userId="84cd2103f36ef0dc" providerId="LiveId" clId="{EC105026-A59A-472F-96D2-633B07EAEF26}" dt="2022-04-18T13:54:34.585" v="226" actId="165"/>
          <ac:spMkLst>
            <pc:docMk/>
            <pc:sldMk cId="510276670" sldId="360"/>
            <ac:spMk id="163" creationId="{99A444E6-B1C9-4A8F-8B9F-B446EFAAC5CA}"/>
          </ac:spMkLst>
        </pc:spChg>
        <pc:spChg chg="del mod">
          <ac:chgData name="hassan MH" userId="84cd2103f36ef0dc" providerId="LiveId" clId="{EC105026-A59A-472F-96D2-633B07EAEF26}" dt="2022-04-18T13:56:11.070" v="262" actId="478"/>
          <ac:spMkLst>
            <pc:docMk/>
            <pc:sldMk cId="510276670" sldId="360"/>
            <ac:spMk id="165" creationId="{9B54A1C6-543B-403F-A267-54DA4E155B5F}"/>
          </ac:spMkLst>
        </pc:spChg>
        <pc:spChg chg="del mod topLvl">
          <ac:chgData name="hassan MH" userId="84cd2103f36ef0dc" providerId="LiveId" clId="{EC105026-A59A-472F-96D2-633B07EAEF26}" dt="2022-04-18T13:56:13.283" v="263" actId="478"/>
          <ac:spMkLst>
            <pc:docMk/>
            <pc:sldMk cId="510276670" sldId="360"/>
            <ac:spMk id="166" creationId="{5E5AF744-2080-4075-8A26-1F83B824E894}"/>
          </ac:spMkLst>
        </pc:spChg>
        <pc:spChg chg="mod">
          <ac:chgData name="hassan MH" userId="84cd2103f36ef0dc" providerId="LiveId" clId="{EC105026-A59A-472F-96D2-633B07EAEF26}" dt="2022-04-18T13:53:58.814" v="219" actId="27803"/>
          <ac:spMkLst>
            <pc:docMk/>
            <pc:sldMk cId="510276670" sldId="360"/>
            <ac:spMk id="169" creationId="{FCAEBA9E-A4B3-4939-B264-F891B643AAC5}"/>
          </ac:spMkLst>
        </pc:spChg>
        <pc:spChg chg="mod">
          <ac:chgData name="hassan MH" userId="84cd2103f36ef0dc" providerId="LiveId" clId="{EC105026-A59A-472F-96D2-633B07EAEF26}" dt="2022-04-18T13:53:58.814" v="219" actId="27803"/>
          <ac:spMkLst>
            <pc:docMk/>
            <pc:sldMk cId="510276670" sldId="360"/>
            <ac:spMk id="170" creationId="{41A892EA-AD08-4D76-BB2B-12EE29C2D6BD}"/>
          </ac:spMkLst>
        </pc:spChg>
        <pc:spChg chg="mod">
          <ac:chgData name="hassan MH" userId="84cd2103f36ef0dc" providerId="LiveId" clId="{EC105026-A59A-472F-96D2-633B07EAEF26}" dt="2022-04-18T13:53:58.814" v="219" actId="27803"/>
          <ac:spMkLst>
            <pc:docMk/>
            <pc:sldMk cId="510276670" sldId="360"/>
            <ac:spMk id="171" creationId="{9DB49C84-CECB-4D95-A4A1-E008E2DA2E4B}"/>
          </ac:spMkLst>
        </pc:spChg>
        <pc:spChg chg="mod">
          <ac:chgData name="hassan MH" userId="84cd2103f36ef0dc" providerId="LiveId" clId="{EC105026-A59A-472F-96D2-633B07EAEF26}" dt="2022-04-18T13:53:58.814" v="219" actId="27803"/>
          <ac:spMkLst>
            <pc:docMk/>
            <pc:sldMk cId="510276670" sldId="360"/>
            <ac:spMk id="172" creationId="{76131259-1598-41C3-A609-255F99055680}"/>
          </ac:spMkLst>
        </pc:spChg>
        <pc:spChg chg="mod">
          <ac:chgData name="hassan MH" userId="84cd2103f36ef0dc" providerId="LiveId" clId="{EC105026-A59A-472F-96D2-633B07EAEF26}" dt="2022-04-18T13:53:58.814" v="219" actId="27803"/>
          <ac:spMkLst>
            <pc:docMk/>
            <pc:sldMk cId="510276670" sldId="360"/>
            <ac:spMk id="173" creationId="{1FB99DD2-97CB-421D-AD28-1A3A7C28194F}"/>
          </ac:spMkLst>
        </pc:spChg>
        <pc:spChg chg="mod">
          <ac:chgData name="hassan MH" userId="84cd2103f36ef0dc" providerId="LiveId" clId="{EC105026-A59A-472F-96D2-633B07EAEF26}" dt="2022-04-18T13:53:58.814" v="219" actId="27803"/>
          <ac:spMkLst>
            <pc:docMk/>
            <pc:sldMk cId="510276670" sldId="360"/>
            <ac:spMk id="175" creationId="{424497B2-2B22-46B2-AE06-73A11FF9778E}"/>
          </ac:spMkLst>
        </pc:spChg>
        <pc:spChg chg="mod">
          <ac:chgData name="hassan MH" userId="84cd2103f36ef0dc" providerId="LiveId" clId="{EC105026-A59A-472F-96D2-633B07EAEF26}" dt="2022-04-18T13:53:58.814" v="219" actId="27803"/>
          <ac:spMkLst>
            <pc:docMk/>
            <pc:sldMk cId="510276670" sldId="360"/>
            <ac:spMk id="176" creationId="{342B9EB2-AD9A-42D9-9A44-EFEF5A0D1642}"/>
          </ac:spMkLst>
        </pc:spChg>
        <pc:spChg chg="mod">
          <ac:chgData name="hassan MH" userId="84cd2103f36ef0dc" providerId="LiveId" clId="{EC105026-A59A-472F-96D2-633B07EAEF26}" dt="2022-04-18T13:53:58.814" v="219" actId="27803"/>
          <ac:spMkLst>
            <pc:docMk/>
            <pc:sldMk cId="510276670" sldId="360"/>
            <ac:spMk id="177" creationId="{02ECCFCB-2085-4E64-84B9-4AA83339BDDE}"/>
          </ac:spMkLst>
        </pc:spChg>
        <pc:spChg chg="mod">
          <ac:chgData name="hassan MH" userId="84cd2103f36ef0dc" providerId="LiveId" clId="{EC105026-A59A-472F-96D2-633B07EAEF26}" dt="2022-04-18T13:53:58.814" v="219" actId="27803"/>
          <ac:spMkLst>
            <pc:docMk/>
            <pc:sldMk cId="510276670" sldId="360"/>
            <ac:spMk id="178" creationId="{57044C8F-DA1B-4CB4-99F5-C8792CE0B842}"/>
          </ac:spMkLst>
        </pc:spChg>
        <pc:spChg chg="mod">
          <ac:chgData name="hassan MH" userId="84cd2103f36ef0dc" providerId="LiveId" clId="{EC105026-A59A-472F-96D2-633B07EAEF26}" dt="2022-04-18T13:53:58.814" v="219" actId="27803"/>
          <ac:spMkLst>
            <pc:docMk/>
            <pc:sldMk cId="510276670" sldId="360"/>
            <ac:spMk id="179" creationId="{CB2D1A0D-DAF2-4FAF-935F-BC1402183AD6}"/>
          </ac:spMkLst>
        </pc:spChg>
        <pc:spChg chg="mod">
          <ac:chgData name="hassan MH" userId="84cd2103f36ef0dc" providerId="LiveId" clId="{EC105026-A59A-472F-96D2-633B07EAEF26}" dt="2022-04-18T13:55:26.962" v="247" actId="571"/>
          <ac:spMkLst>
            <pc:docMk/>
            <pc:sldMk cId="510276670" sldId="360"/>
            <ac:spMk id="181" creationId="{5855001A-5F0E-49B5-9A47-E4C8DBAB0D29}"/>
          </ac:spMkLst>
        </pc:spChg>
        <pc:spChg chg="mod">
          <ac:chgData name="hassan MH" userId="84cd2103f36ef0dc" providerId="LiveId" clId="{EC105026-A59A-472F-96D2-633B07EAEF26}" dt="2022-04-18T13:55:26.962" v="247" actId="571"/>
          <ac:spMkLst>
            <pc:docMk/>
            <pc:sldMk cId="510276670" sldId="360"/>
            <ac:spMk id="183" creationId="{5F3ADA67-BF5A-4E2E-BACC-420C9ABC9660}"/>
          </ac:spMkLst>
        </pc:spChg>
        <pc:spChg chg="mod">
          <ac:chgData name="hassan MH" userId="84cd2103f36ef0dc" providerId="LiveId" clId="{EC105026-A59A-472F-96D2-633B07EAEF26}" dt="2022-04-18T13:55:26.962" v="247" actId="571"/>
          <ac:spMkLst>
            <pc:docMk/>
            <pc:sldMk cId="510276670" sldId="360"/>
            <ac:spMk id="184" creationId="{BB89ECEB-166E-4E1B-9D4E-59FDB0588383}"/>
          </ac:spMkLst>
        </pc:spChg>
        <pc:spChg chg="mod">
          <ac:chgData name="hassan MH" userId="84cd2103f36ef0dc" providerId="LiveId" clId="{EC105026-A59A-472F-96D2-633B07EAEF26}" dt="2022-04-18T13:55:26.962" v="247" actId="571"/>
          <ac:spMkLst>
            <pc:docMk/>
            <pc:sldMk cId="510276670" sldId="360"/>
            <ac:spMk id="185" creationId="{154C2BDC-60DA-4400-8841-99FBF2037268}"/>
          </ac:spMkLst>
        </pc:spChg>
        <pc:spChg chg="mod">
          <ac:chgData name="hassan MH" userId="84cd2103f36ef0dc" providerId="LiveId" clId="{EC105026-A59A-472F-96D2-633B07EAEF26}" dt="2022-04-18T14:03:31.591" v="301" actId="164"/>
          <ac:spMkLst>
            <pc:docMk/>
            <pc:sldMk cId="510276670" sldId="360"/>
            <ac:spMk id="198" creationId="{4D6C8442-FB69-4A85-B91C-EF0A7F4CD18D}"/>
          </ac:spMkLst>
        </pc:spChg>
        <pc:spChg chg="mod">
          <ac:chgData name="hassan MH" userId="84cd2103f36ef0dc" providerId="LiveId" clId="{EC105026-A59A-472F-96D2-633B07EAEF26}" dt="2022-04-18T14:04:09.495" v="317" actId="207"/>
          <ac:spMkLst>
            <pc:docMk/>
            <pc:sldMk cId="510276670" sldId="360"/>
            <ac:spMk id="199" creationId="{7185D340-6637-4BC1-9CDB-4E839740BE94}"/>
          </ac:spMkLst>
        </pc:spChg>
        <pc:spChg chg="mod">
          <ac:chgData name="hassan MH" userId="84cd2103f36ef0dc" providerId="LiveId" clId="{EC105026-A59A-472F-96D2-633B07EAEF26}" dt="2022-04-18T14:03:21.820" v="299" actId="207"/>
          <ac:spMkLst>
            <pc:docMk/>
            <pc:sldMk cId="510276670" sldId="360"/>
            <ac:spMk id="201" creationId="{491C76D6-36E4-4788-8C58-1F06C3B33CF9}"/>
          </ac:spMkLst>
        </pc:spChg>
        <pc:spChg chg="mod">
          <ac:chgData name="hassan MH" userId="84cd2103f36ef0dc" providerId="LiveId" clId="{EC105026-A59A-472F-96D2-633B07EAEF26}" dt="2022-04-18T14:03:21.820" v="299" actId="207"/>
          <ac:spMkLst>
            <pc:docMk/>
            <pc:sldMk cId="510276670" sldId="360"/>
            <ac:spMk id="202" creationId="{5450843D-DDEC-4522-B2F4-633CAB12F60E}"/>
          </ac:spMkLst>
        </pc:spChg>
        <pc:spChg chg="mod">
          <ac:chgData name="hassan MH" userId="84cd2103f36ef0dc" providerId="LiveId" clId="{EC105026-A59A-472F-96D2-633B07EAEF26}" dt="2022-04-18T14:02:12.445" v="284" actId="27803"/>
          <ac:spMkLst>
            <pc:docMk/>
            <pc:sldMk cId="510276670" sldId="360"/>
            <ac:spMk id="205" creationId="{2799106B-2CA7-4D48-9044-E3FE401777DB}"/>
          </ac:spMkLst>
        </pc:spChg>
        <pc:spChg chg="mod">
          <ac:chgData name="hassan MH" userId="84cd2103f36ef0dc" providerId="LiveId" clId="{EC105026-A59A-472F-96D2-633B07EAEF26}" dt="2022-04-18T14:02:12.445" v="284" actId="27803"/>
          <ac:spMkLst>
            <pc:docMk/>
            <pc:sldMk cId="510276670" sldId="360"/>
            <ac:spMk id="206" creationId="{D6032ADF-B1B6-424F-8DA4-DB034C402529}"/>
          </ac:spMkLst>
        </pc:spChg>
        <pc:spChg chg="del mod">
          <ac:chgData name="hassan MH" userId="84cd2103f36ef0dc" providerId="LiveId" clId="{EC105026-A59A-472F-96D2-633B07EAEF26}" dt="2022-04-18T14:03:03.274" v="293" actId="478"/>
          <ac:spMkLst>
            <pc:docMk/>
            <pc:sldMk cId="510276670" sldId="360"/>
            <ac:spMk id="207" creationId="{9F049ED2-C686-4730-84FC-4398864BB9E4}"/>
          </ac:spMkLst>
        </pc:spChg>
        <pc:spChg chg="del mod">
          <ac:chgData name="hassan MH" userId="84cd2103f36ef0dc" providerId="LiveId" clId="{EC105026-A59A-472F-96D2-633B07EAEF26}" dt="2022-04-18T14:03:03.274" v="293" actId="478"/>
          <ac:spMkLst>
            <pc:docMk/>
            <pc:sldMk cId="510276670" sldId="360"/>
            <ac:spMk id="208" creationId="{44722F4C-2B93-4CF6-81F3-6D304C8CE970}"/>
          </ac:spMkLst>
        </pc:spChg>
        <pc:spChg chg="del mod">
          <ac:chgData name="hassan MH" userId="84cd2103f36ef0dc" providerId="LiveId" clId="{EC105026-A59A-472F-96D2-633B07EAEF26}" dt="2022-04-18T14:03:03.274" v="293" actId="478"/>
          <ac:spMkLst>
            <pc:docMk/>
            <pc:sldMk cId="510276670" sldId="360"/>
            <ac:spMk id="209" creationId="{071A2FCD-8510-4A60-BE7A-C765DBC32644}"/>
          </ac:spMkLst>
        </pc:spChg>
        <pc:spChg chg="mod">
          <ac:chgData name="hassan MH" userId="84cd2103f36ef0dc" providerId="LiveId" clId="{EC105026-A59A-472F-96D2-633B07EAEF26}" dt="2022-04-18T14:02:51.280" v="290" actId="207"/>
          <ac:spMkLst>
            <pc:docMk/>
            <pc:sldMk cId="510276670" sldId="360"/>
            <ac:spMk id="211" creationId="{4BA182E8-21A6-4384-95B3-9E2C32080419}"/>
          </ac:spMkLst>
        </pc:spChg>
        <pc:spChg chg="mod">
          <ac:chgData name="hassan MH" userId="84cd2103f36ef0dc" providerId="LiveId" clId="{EC105026-A59A-472F-96D2-633B07EAEF26}" dt="2022-04-18T14:02:51.280" v="290" actId="207"/>
          <ac:spMkLst>
            <pc:docMk/>
            <pc:sldMk cId="510276670" sldId="360"/>
            <ac:spMk id="212" creationId="{7F5EC964-B765-470F-AEF0-59FD72271EC2}"/>
          </ac:spMkLst>
        </pc:spChg>
        <pc:spChg chg="mod">
          <ac:chgData name="hassan MH" userId="84cd2103f36ef0dc" providerId="LiveId" clId="{EC105026-A59A-472F-96D2-633B07EAEF26}" dt="2022-04-18T14:02:51.280" v="290" actId="207"/>
          <ac:spMkLst>
            <pc:docMk/>
            <pc:sldMk cId="510276670" sldId="360"/>
            <ac:spMk id="213" creationId="{24A89EEF-E677-427A-AF88-A265D2129B62}"/>
          </ac:spMkLst>
        </pc:spChg>
        <pc:spChg chg="mod">
          <ac:chgData name="hassan MH" userId="84cd2103f36ef0dc" providerId="LiveId" clId="{EC105026-A59A-472F-96D2-633B07EAEF26}" dt="2022-04-18T14:02:54.845" v="291" actId="207"/>
          <ac:spMkLst>
            <pc:docMk/>
            <pc:sldMk cId="510276670" sldId="360"/>
            <ac:spMk id="214" creationId="{A3D40D41-489A-4CE1-A257-27689947F8A3}"/>
          </ac:spMkLst>
        </pc:spChg>
        <pc:spChg chg="mod">
          <ac:chgData name="hassan MH" userId="84cd2103f36ef0dc" providerId="LiveId" clId="{EC105026-A59A-472F-96D2-633B07EAEF26}" dt="2022-04-18T14:02:51.280" v="290" actId="207"/>
          <ac:spMkLst>
            <pc:docMk/>
            <pc:sldMk cId="510276670" sldId="360"/>
            <ac:spMk id="215" creationId="{5F21884C-A03C-411B-B053-7E851D862313}"/>
          </ac:spMkLst>
        </pc:spChg>
        <pc:spChg chg="mod">
          <ac:chgData name="hassan MH" userId="84cd2103f36ef0dc" providerId="LiveId" clId="{EC105026-A59A-472F-96D2-633B07EAEF26}" dt="2022-04-18T14:02:51.280" v="290" actId="207"/>
          <ac:spMkLst>
            <pc:docMk/>
            <pc:sldMk cId="510276670" sldId="360"/>
            <ac:spMk id="216" creationId="{9734D2E3-F1BD-45E9-8624-95DE8BC4B621}"/>
          </ac:spMkLst>
        </pc:spChg>
        <pc:spChg chg="mod">
          <ac:chgData name="hassan MH" userId="84cd2103f36ef0dc" providerId="LiveId" clId="{EC105026-A59A-472F-96D2-633B07EAEF26}" dt="2022-04-18T14:09:27.127" v="385" actId="1076"/>
          <ac:spMkLst>
            <pc:docMk/>
            <pc:sldMk cId="510276670" sldId="360"/>
            <ac:spMk id="218" creationId="{EB00B01E-39C4-45FF-9293-256F346701B5}"/>
          </ac:spMkLst>
        </pc:spChg>
        <pc:spChg chg="mod">
          <ac:chgData name="hassan MH" userId="84cd2103f36ef0dc" providerId="LiveId" clId="{EC105026-A59A-472F-96D2-633B07EAEF26}" dt="2022-04-18T14:09:27.127" v="385" actId="1076"/>
          <ac:spMkLst>
            <pc:docMk/>
            <pc:sldMk cId="510276670" sldId="360"/>
            <ac:spMk id="219" creationId="{084B56D1-0D05-4C1A-A0B6-D20A561A93F1}"/>
          </ac:spMkLst>
        </pc:spChg>
        <pc:spChg chg="mod">
          <ac:chgData name="hassan MH" userId="84cd2103f36ef0dc" providerId="LiveId" clId="{EC105026-A59A-472F-96D2-633B07EAEF26}" dt="2022-04-18T14:02:14.210" v="285" actId="27803"/>
          <ac:spMkLst>
            <pc:docMk/>
            <pc:sldMk cId="510276670" sldId="360"/>
            <ac:spMk id="221" creationId="{C990730D-7A45-477B-AA73-557450E8BDEC}"/>
          </ac:spMkLst>
        </pc:spChg>
        <pc:spChg chg="mod">
          <ac:chgData name="hassan MH" userId="84cd2103f36ef0dc" providerId="LiveId" clId="{EC105026-A59A-472F-96D2-633B07EAEF26}" dt="2022-04-18T14:02:14.210" v="285" actId="27803"/>
          <ac:spMkLst>
            <pc:docMk/>
            <pc:sldMk cId="510276670" sldId="360"/>
            <ac:spMk id="222" creationId="{FBF6B80E-6C60-444D-A1D5-602A37E688E1}"/>
          </ac:spMkLst>
        </pc:spChg>
        <pc:spChg chg="mod">
          <ac:chgData name="hassan MH" userId="84cd2103f36ef0dc" providerId="LiveId" clId="{EC105026-A59A-472F-96D2-633B07EAEF26}" dt="2022-04-18T14:02:14.210" v="285" actId="27803"/>
          <ac:spMkLst>
            <pc:docMk/>
            <pc:sldMk cId="510276670" sldId="360"/>
            <ac:spMk id="223" creationId="{F47AD9A5-510D-4061-84A8-0D7ACF17ACDA}"/>
          </ac:spMkLst>
        </pc:spChg>
        <pc:spChg chg="mod">
          <ac:chgData name="hassan MH" userId="84cd2103f36ef0dc" providerId="LiveId" clId="{EC105026-A59A-472F-96D2-633B07EAEF26}" dt="2022-04-18T14:02:14.210" v="285" actId="27803"/>
          <ac:spMkLst>
            <pc:docMk/>
            <pc:sldMk cId="510276670" sldId="360"/>
            <ac:spMk id="224" creationId="{15BCFB25-F6F7-4E5E-A01A-DBBC3BF5DA19}"/>
          </ac:spMkLst>
        </pc:spChg>
        <pc:spChg chg="mod">
          <ac:chgData name="hassan MH" userId="84cd2103f36ef0dc" providerId="LiveId" clId="{EC105026-A59A-472F-96D2-633B07EAEF26}" dt="2022-04-18T14:02:14.210" v="285" actId="27803"/>
          <ac:spMkLst>
            <pc:docMk/>
            <pc:sldMk cId="510276670" sldId="360"/>
            <ac:spMk id="225" creationId="{22341B07-6742-43BB-A922-7987065E6CF0}"/>
          </ac:spMkLst>
        </pc:spChg>
        <pc:spChg chg="mod">
          <ac:chgData name="hassan MH" userId="84cd2103f36ef0dc" providerId="LiveId" clId="{EC105026-A59A-472F-96D2-633B07EAEF26}" dt="2022-04-18T14:02:14.210" v="285" actId="27803"/>
          <ac:spMkLst>
            <pc:docMk/>
            <pc:sldMk cId="510276670" sldId="360"/>
            <ac:spMk id="226" creationId="{DD205D4E-9E44-453E-B8B5-6343BA688144}"/>
          </ac:spMkLst>
        </pc:spChg>
        <pc:spChg chg="mod">
          <ac:chgData name="hassan MH" userId="84cd2103f36ef0dc" providerId="LiveId" clId="{EC105026-A59A-472F-96D2-633B07EAEF26}" dt="2022-04-18T14:02:14.210" v="285" actId="27803"/>
          <ac:spMkLst>
            <pc:docMk/>
            <pc:sldMk cId="510276670" sldId="360"/>
            <ac:spMk id="227" creationId="{AF647822-ACBF-40C8-8C60-D1EA93975FDF}"/>
          </ac:spMkLst>
        </pc:spChg>
        <pc:spChg chg="mod">
          <ac:chgData name="hassan MH" userId="84cd2103f36ef0dc" providerId="LiveId" clId="{EC105026-A59A-472F-96D2-633B07EAEF26}" dt="2022-04-18T14:02:14.210" v="285" actId="27803"/>
          <ac:spMkLst>
            <pc:docMk/>
            <pc:sldMk cId="510276670" sldId="360"/>
            <ac:spMk id="228" creationId="{4DB2B53E-C75C-4BD5-8668-A85B7B8FC599}"/>
          </ac:spMkLst>
        </pc:spChg>
        <pc:spChg chg="mod">
          <ac:chgData name="hassan MH" userId="84cd2103f36ef0dc" providerId="LiveId" clId="{EC105026-A59A-472F-96D2-633B07EAEF26}" dt="2022-04-18T14:03:43.830" v="305" actId="27803"/>
          <ac:spMkLst>
            <pc:docMk/>
            <pc:sldMk cId="510276670" sldId="360"/>
            <ac:spMk id="232" creationId="{C45FAF77-09B2-4C81-AB05-8CF6770541EA}"/>
          </ac:spMkLst>
        </pc:spChg>
        <pc:spChg chg="mod">
          <ac:chgData name="hassan MH" userId="84cd2103f36ef0dc" providerId="LiveId" clId="{EC105026-A59A-472F-96D2-633B07EAEF26}" dt="2022-04-18T14:03:43.830" v="305" actId="27803"/>
          <ac:spMkLst>
            <pc:docMk/>
            <pc:sldMk cId="510276670" sldId="360"/>
            <ac:spMk id="233" creationId="{6DB54A3F-649F-4C12-8F8C-FFD43E5C5CCF}"/>
          </ac:spMkLst>
        </pc:spChg>
        <pc:spChg chg="mod">
          <ac:chgData name="hassan MH" userId="84cd2103f36ef0dc" providerId="LiveId" clId="{EC105026-A59A-472F-96D2-633B07EAEF26}" dt="2022-04-18T14:03:43.830" v="305" actId="27803"/>
          <ac:spMkLst>
            <pc:docMk/>
            <pc:sldMk cId="510276670" sldId="360"/>
            <ac:spMk id="234" creationId="{E5EBF66A-6741-47BF-BE40-4B891E86FD1C}"/>
          </ac:spMkLst>
        </pc:spChg>
        <pc:spChg chg="mod">
          <ac:chgData name="hassan MH" userId="84cd2103f36ef0dc" providerId="LiveId" clId="{EC105026-A59A-472F-96D2-633B07EAEF26}" dt="2022-04-18T14:03:43.830" v="305" actId="27803"/>
          <ac:spMkLst>
            <pc:docMk/>
            <pc:sldMk cId="510276670" sldId="360"/>
            <ac:spMk id="235" creationId="{F8D1A91B-1E55-4BE0-9FB6-6CFC9C7A3E23}"/>
          </ac:spMkLst>
        </pc:spChg>
        <pc:spChg chg="del mod">
          <ac:chgData name="hassan MH" userId="84cd2103f36ef0dc" providerId="LiveId" clId="{EC105026-A59A-472F-96D2-633B07EAEF26}" dt="2022-04-18T14:05:11.196" v="343" actId="478"/>
          <ac:spMkLst>
            <pc:docMk/>
            <pc:sldMk cId="510276670" sldId="360"/>
            <ac:spMk id="236" creationId="{8A18A41E-B5B3-4935-90A4-C71DEC9A75F2}"/>
          </ac:spMkLst>
        </pc:spChg>
        <pc:spChg chg="del mod">
          <ac:chgData name="hassan MH" userId="84cd2103f36ef0dc" providerId="LiveId" clId="{EC105026-A59A-472F-96D2-633B07EAEF26}" dt="2022-04-18T14:03:56.606" v="312" actId="478"/>
          <ac:spMkLst>
            <pc:docMk/>
            <pc:sldMk cId="510276670" sldId="360"/>
            <ac:spMk id="237" creationId="{24812980-BACC-4D70-AD2C-41EEA1735991}"/>
          </ac:spMkLst>
        </pc:spChg>
        <pc:spChg chg="mod">
          <ac:chgData name="hassan MH" userId="84cd2103f36ef0dc" providerId="LiveId" clId="{EC105026-A59A-472F-96D2-633B07EAEF26}" dt="2022-04-18T14:04:05.550" v="315" actId="207"/>
          <ac:spMkLst>
            <pc:docMk/>
            <pc:sldMk cId="510276670" sldId="360"/>
            <ac:spMk id="238" creationId="{C09A9DC6-C685-441A-BB5E-4E8614780EB7}"/>
          </ac:spMkLst>
        </pc:spChg>
        <pc:spChg chg="mod">
          <ac:chgData name="hassan MH" userId="84cd2103f36ef0dc" providerId="LiveId" clId="{EC105026-A59A-472F-96D2-633B07EAEF26}" dt="2022-04-18T14:03:43.830" v="305" actId="27803"/>
          <ac:spMkLst>
            <pc:docMk/>
            <pc:sldMk cId="510276670" sldId="360"/>
            <ac:spMk id="240" creationId="{01FFAB15-0D65-4B4F-AE2A-34436232EA95}"/>
          </ac:spMkLst>
        </pc:spChg>
        <pc:spChg chg="mod">
          <ac:chgData name="hassan MH" userId="84cd2103f36ef0dc" providerId="LiveId" clId="{EC105026-A59A-472F-96D2-633B07EAEF26}" dt="2022-04-18T14:03:43.830" v="305" actId="27803"/>
          <ac:spMkLst>
            <pc:docMk/>
            <pc:sldMk cId="510276670" sldId="360"/>
            <ac:spMk id="241" creationId="{52A7C8D1-3016-479B-80CE-0EF05E1FEDBA}"/>
          </ac:spMkLst>
        </pc:spChg>
        <pc:spChg chg="mod">
          <ac:chgData name="hassan MH" userId="84cd2103f36ef0dc" providerId="LiveId" clId="{EC105026-A59A-472F-96D2-633B07EAEF26}" dt="2022-04-18T14:03:43.830" v="305" actId="27803"/>
          <ac:spMkLst>
            <pc:docMk/>
            <pc:sldMk cId="510276670" sldId="360"/>
            <ac:spMk id="242" creationId="{69E62386-DAFE-45C1-8730-C5FCC73183A6}"/>
          </ac:spMkLst>
        </pc:spChg>
        <pc:spChg chg="mod">
          <ac:chgData name="hassan MH" userId="84cd2103f36ef0dc" providerId="LiveId" clId="{EC105026-A59A-472F-96D2-633B07EAEF26}" dt="2022-04-18T14:03:43.830" v="305" actId="27803"/>
          <ac:spMkLst>
            <pc:docMk/>
            <pc:sldMk cId="510276670" sldId="360"/>
            <ac:spMk id="243" creationId="{AF284256-230D-4C1C-809D-8CF82D0BE91F}"/>
          </ac:spMkLst>
        </pc:spChg>
        <pc:spChg chg="mod">
          <ac:chgData name="hassan MH" userId="84cd2103f36ef0dc" providerId="LiveId" clId="{EC105026-A59A-472F-96D2-633B07EAEF26}" dt="2022-04-18T14:03:43.830" v="305" actId="27803"/>
          <ac:spMkLst>
            <pc:docMk/>
            <pc:sldMk cId="510276670" sldId="360"/>
            <ac:spMk id="244" creationId="{8385E88F-DC2A-42BF-89F7-AA8B490FC9E2}"/>
          </ac:spMkLst>
        </pc:spChg>
        <pc:spChg chg="mod">
          <ac:chgData name="hassan MH" userId="84cd2103f36ef0dc" providerId="LiveId" clId="{EC105026-A59A-472F-96D2-633B07EAEF26}" dt="2022-04-18T14:03:43.830" v="305" actId="27803"/>
          <ac:spMkLst>
            <pc:docMk/>
            <pc:sldMk cId="510276670" sldId="360"/>
            <ac:spMk id="245" creationId="{B286BAFF-1284-4AEA-966A-38D66CB574A4}"/>
          </ac:spMkLst>
        </pc:spChg>
        <pc:spChg chg="mod">
          <ac:chgData name="hassan MH" userId="84cd2103f36ef0dc" providerId="LiveId" clId="{EC105026-A59A-472F-96D2-633B07EAEF26}" dt="2022-04-18T14:04:03.730" v="314" actId="207"/>
          <ac:spMkLst>
            <pc:docMk/>
            <pc:sldMk cId="510276670" sldId="360"/>
            <ac:spMk id="247" creationId="{790A3059-1589-41B1-A987-0EF483E417B4}"/>
          </ac:spMkLst>
        </pc:spChg>
        <pc:spChg chg="mod">
          <ac:chgData name="hassan MH" userId="84cd2103f36ef0dc" providerId="LiveId" clId="{EC105026-A59A-472F-96D2-633B07EAEF26}" dt="2022-04-18T14:04:03.730" v="314" actId="207"/>
          <ac:spMkLst>
            <pc:docMk/>
            <pc:sldMk cId="510276670" sldId="360"/>
            <ac:spMk id="248" creationId="{A9EB4581-BBDB-48C0-935D-DFA1D3AB31C4}"/>
          </ac:spMkLst>
        </pc:spChg>
        <pc:spChg chg="mod">
          <ac:chgData name="hassan MH" userId="84cd2103f36ef0dc" providerId="LiveId" clId="{EC105026-A59A-472F-96D2-633B07EAEF26}" dt="2022-04-18T14:04:03.730" v="314" actId="207"/>
          <ac:spMkLst>
            <pc:docMk/>
            <pc:sldMk cId="510276670" sldId="360"/>
            <ac:spMk id="249" creationId="{AC323F11-E301-4B79-A357-98DF63C385E6}"/>
          </ac:spMkLst>
        </pc:spChg>
        <pc:spChg chg="mod">
          <ac:chgData name="hassan MH" userId="84cd2103f36ef0dc" providerId="LiveId" clId="{EC105026-A59A-472F-96D2-633B07EAEF26}" dt="2022-04-18T14:04:03.730" v="314" actId="207"/>
          <ac:spMkLst>
            <pc:docMk/>
            <pc:sldMk cId="510276670" sldId="360"/>
            <ac:spMk id="250" creationId="{BC35A10A-0D20-420A-8841-1448C0E75951}"/>
          </ac:spMkLst>
        </pc:spChg>
        <pc:spChg chg="del mod">
          <ac:chgData name="hassan MH" userId="84cd2103f36ef0dc" providerId="LiveId" clId="{EC105026-A59A-472F-96D2-633B07EAEF26}" dt="2022-04-18T14:03:49.482" v="308" actId="478"/>
          <ac:spMkLst>
            <pc:docMk/>
            <pc:sldMk cId="510276670" sldId="360"/>
            <ac:spMk id="251" creationId="{436CC469-5D15-47E4-8CB6-961DD3B2529F}"/>
          </ac:spMkLst>
        </pc:spChg>
        <pc:spChg chg="mod">
          <ac:chgData name="hassan MH" userId="84cd2103f36ef0dc" providerId="LiveId" clId="{EC105026-A59A-472F-96D2-633B07EAEF26}" dt="2022-04-18T14:03:43.830" v="305" actId="27803"/>
          <ac:spMkLst>
            <pc:docMk/>
            <pc:sldMk cId="510276670" sldId="360"/>
            <ac:spMk id="253" creationId="{7B93A6D7-F8B0-4B76-84B1-9487398F3D59}"/>
          </ac:spMkLst>
        </pc:spChg>
        <pc:spChg chg="mod">
          <ac:chgData name="hassan MH" userId="84cd2103f36ef0dc" providerId="LiveId" clId="{EC105026-A59A-472F-96D2-633B07EAEF26}" dt="2022-04-18T14:03:43.830" v="305" actId="27803"/>
          <ac:spMkLst>
            <pc:docMk/>
            <pc:sldMk cId="510276670" sldId="360"/>
            <ac:spMk id="254" creationId="{960C19C5-5FAB-456E-95CE-BCB56B19A483}"/>
          </ac:spMkLst>
        </pc:spChg>
        <pc:spChg chg="mod">
          <ac:chgData name="hassan MH" userId="84cd2103f36ef0dc" providerId="LiveId" clId="{EC105026-A59A-472F-96D2-633B07EAEF26}" dt="2022-04-18T14:03:43.830" v="305" actId="27803"/>
          <ac:spMkLst>
            <pc:docMk/>
            <pc:sldMk cId="510276670" sldId="360"/>
            <ac:spMk id="255" creationId="{0DE5E2DA-B795-4919-85B5-852328F51539}"/>
          </ac:spMkLst>
        </pc:spChg>
        <pc:spChg chg="mod">
          <ac:chgData name="hassan MH" userId="84cd2103f36ef0dc" providerId="LiveId" clId="{EC105026-A59A-472F-96D2-633B07EAEF26}" dt="2022-04-18T14:03:43.830" v="305" actId="27803"/>
          <ac:spMkLst>
            <pc:docMk/>
            <pc:sldMk cId="510276670" sldId="360"/>
            <ac:spMk id="256" creationId="{CCB27737-789F-4DE9-AD3F-E815A5C0C6EB}"/>
          </ac:spMkLst>
        </pc:spChg>
        <pc:spChg chg="del mod">
          <ac:chgData name="hassan MH" userId="84cd2103f36ef0dc" providerId="LiveId" clId="{EC105026-A59A-472F-96D2-633B07EAEF26}" dt="2022-04-18T14:04:55.634" v="335" actId="478"/>
          <ac:spMkLst>
            <pc:docMk/>
            <pc:sldMk cId="510276670" sldId="360"/>
            <ac:spMk id="258" creationId="{70B923C8-438B-4CCE-880E-8A252FDB956A}"/>
          </ac:spMkLst>
        </pc:spChg>
        <pc:spChg chg="del mod">
          <ac:chgData name="hassan MH" userId="84cd2103f36ef0dc" providerId="LiveId" clId="{EC105026-A59A-472F-96D2-633B07EAEF26}" dt="2022-04-18T14:04:55.634" v="335" actId="478"/>
          <ac:spMkLst>
            <pc:docMk/>
            <pc:sldMk cId="510276670" sldId="360"/>
            <ac:spMk id="259" creationId="{49CB6E5D-D66C-4D7A-9DD0-EC3CF4175432}"/>
          </ac:spMkLst>
        </pc:spChg>
        <pc:spChg chg="mod">
          <ac:chgData name="hassan MH" userId="84cd2103f36ef0dc" providerId="LiveId" clId="{EC105026-A59A-472F-96D2-633B07EAEF26}" dt="2022-04-18T14:04:33.055" v="324" actId="207"/>
          <ac:spMkLst>
            <pc:docMk/>
            <pc:sldMk cId="510276670" sldId="360"/>
            <ac:spMk id="261" creationId="{126EC60E-43F4-499F-ACA6-CED0C061E350}"/>
          </ac:spMkLst>
        </pc:spChg>
        <pc:spChg chg="mod">
          <ac:chgData name="hassan MH" userId="84cd2103f36ef0dc" providerId="LiveId" clId="{EC105026-A59A-472F-96D2-633B07EAEF26}" dt="2022-04-18T14:04:33.055" v="324" actId="207"/>
          <ac:spMkLst>
            <pc:docMk/>
            <pc:sldMk cId="510276670" sldId="360"/>
            <ac:spMk id="262" creationId="{6CB4F52D-C892-4346-B67A-13D6512C9DAF}"/>
          </ac:spMkLst>
        </pc:spChg>
        <pc:spChg chg="mod">
          <ac:chgData name="hassan MH" userId="84cd2103f36ef0dc" providerId="LiveId" clId="{EC105026-A59A-472F-96D2-633B07EAEF26}" dt="2022-04-18T14:04:36.551" v="326" actId="207"/>
          <ac:spMkLst>
            <pc:docMk/>
            <pc:sldMk cId="510276670" sldId="360"/>
            <ac:spMk id="264" creationId="{1167C0CE-9E69-4841-B215-91CE614D52BF}"/>
          </ac:spMkLst>
        </pc:spChg>
        <pc:spChg chg="mod">
          <ac:chgData name="hassan MH" userId="84cd2103f36ef0dc" providerId="LiveId" clId="{EC105026-A59A-472F-96D2-633B07EAEF26}" dt="2022-04-18T14:04:36.551" v="326" actId="207"/>
          <ac:spMkLst>
            <pc:docMk/>
            <pc:sldMk cId="510276670" sldId="360"/>
            <ac:spMk id="265" creationId="{CA118EBF-28A1-4789-B528-4475E4230CBF}"/>
          </ac:spMkLst>
        </pc:spChg>
        <pc:spChg chg="mod">
          <ac:chgData name="hassan MH" userId="84cd2103f36ef0dc" providerId="LiveId" clId="{EC105026-A59A-472F-96D2-633B07EAEF26}" dt="2022-04-18T14:04:36.551" v="326" actId="207"/>
          <ac:spMkLst>
            <pc:docMk/>
            <pc:sldMk cId="510276670" sldId="360"/>
            <ac:spMk id="266" creationId="{C8AAC7CB-2EE5-4DD7-B3E1-7D5A6E3AAB42}"/>
          </ac:spMkLst>
        </pc:spChg>
        <pc:spChg chg="mod">
          <ac:chgData name="hassan MH" userId="84cd2103f36ef0dc" providerId="LiveId" clId="{EC105026-A59A-472F-96D2-633B07EAEF26}" dt="2022-04-18T14:04:29.161" v="323" actId="207"/>
          <ac:spMkLst>
            <pc:docMk/>
            <pc:sldMk cId="510276670" sldId="360"/>
            <ac:spMk id="268" creationId="{DADE7D4A-D5A1-4991-BF6A-0A5BE6FEAF87}"/>
          </ac:spMkLst>
        </pc:spChg>
        <pc:spChg chg="mod">
          <ac:chgData name="hassan MH" userId="84cd2103f36ef0dc" providerId="LiveId" clId="{EC105026-A59A-472F-96D2-633B07EAEF26}" dt="2022-04-18T14:04:29.161" v="323" actId="207"/>
          <ac:spMkLst>
            <pc:docMk/>
            <pc:sldMk cId="510276670" sldId="360"/>
            <ac:spMk id="269" creationId="{151D89C0-0207-46A0-BA88-BD459ABF4133}"/>
          </ac:spMkLst>
        </pc:spChg>
        <pc:spChg chg="mod">
          <ac:chgData name="hassan MH" userId="84cd2103f36ef0dc" providerId="LiveId" clId="{EC105026-A59A-472F-96D2-633B07EAEF26}" dt="2022-04-18T14:04:29.161" v="323" actId="207"/>
          <ac:spMkLst>
            <pc:docMk/>
            <pc:sldMk cId="510276670" sldId="360"/>
            <ac:spMk id="270" creationId="{9B2A1071-6D6A-4970-840D-69601F73C334}"/>
          </ac:spMkLst>
        </pc:spChg>
        <pc:spChg chg="mod">
          <ac:chgData name="hassan MH" userId="84cd2103f36ef0dc" providerId="LiveId" clId="{EC105026-A59A-472F-96D2-633B07EAEF26}" dt="2022-04-18T14:04:29.161" v="323" actId="207"/>
          <ac:spMkLst>
            <pc:docMk/>
            <pc:sldMk cId="510276670" sldId="360"/>
            <ac:spMk id="271" creationId="{4165EDE7-E8BF-4F4D-B9FA-5F4508F79AA7}"/>
          </ac:spMkLst>
        </pc:spChg>
        <pc:spChg chg="mod">
          <ac:chgData name="hassan MH" userId="84cd2103f36ef0dc" providerId="LiveId" clId="{EC105026-A59A-472F-96D2-633B07EAEF26}" dt="2022-04-18T14:04:29.161" v="323" actId="207"/>
          <ac:spMkLst>
            <pc:docMk/>
            <pc:sldMk cId="510276670" sldId="360"/>
            <ac:spMk id="272" creationId="{52403296-C8E9-4CF7-B52D-7E524CB44DF9}"/>
          </ac:spMkLst>
        </pc:spChg>
        <pc:spChg chg="mod">
          <ac:chgData name="hassan MH" userId="84cd2103f36ef0dc" providerId="LiveId" clId="{EC105026-A59A-472F-96D2-633B07EAEF26}" dt="2022-04-18T14:04:29.161" v="323" actId="207"/>
          <ac:spMkLst>
            <pc:docMk/>
            <pc:sldMk cId="510276670" sldId="360"/>
            <ac:spMk id="273" creationId="{E2F8986D-C591-4294-A44A-F8786B15BA88}"/>
          </ac:spMkLst>
        </pc:spChg>
        <pc:spChg chg="del mod">
          <ac:chgData name="hassan MH" userId="84cd2103f36ef0dc" providerId="LiveId" clId="{EC105026-A59A-472F-96D2-633B07EAEF26}" dt="2022-04-18T14:04:55.634" v="335" actId="478"/>
          <ac:spMkLst>
            <pc:docMk/>
            <pc:sldMk cId="510276670" sldId="360"/>
            <ac:spMk id="274" creationId="{98FEDD17-8CA7-47E1-B347-75984DD7C214}"/>
          </ac:spMkLst>
        </pc:spChg>
        <pc:spChg chg="del mod">
          <ac:chgData name="hassan MH" userId="84cd2103f36ef0dc" providerId="LiveId" clId="{EC105026-A59A-472F-96D2-633B07EAEF26}" dt="2022-04-18T14:04:55.634" v="335" actId="478"/>
          <ac:spMkLst>
            <pc:docMk/>
            <pc:sldMk cId="510276670" sldId="360"/>
            <ac:spMk id="275" creationId="{E255EB04-533D-40AA-A0C3-7F4963A6F8BC}"/>
          </ac:spMkLst>
        </pc:spChg>
        <pc:spChg chg="del mod">
          <ac:chgData name="hassan MH" userId="84cd2103f36ef0dc" providerId="LiveId" clId="{EC105026-A59A-472F-96D2-633B07EAEF26}" dt="2022-04-18T14:04:55.634" v="335" actId="478"/>
          <ac:spMkLst>
            <pc:docMk/>
            <pc:sldMk cId="510276670" sldId="360"/>
            <ac:spMk id="276" creationId="{D5396BC5-A47C-42BE-A135-42A73BC9BEF1}"/>
          </ac:spMkLst>
        </pc:spChg>
        <pc:spChg chg="del mod">
          <ac:chgData name="hassan MH" userId="84cd2103f36ef0dc" providerId="LiveId" clId="{EC105026-A59A-472F-96D2-633B07EAEF26}" dt="2022-04-18T14:04:55.634" v="335" actId="478"/>
          <ac:spMkLst>
            <pc:docMk/>
            <pc:sldMk cId="510276670" sldId="360"/>
            <ac:spMk id="277" creationId="{87E7CDF9-5B24-4030-8FA1-8E24E8BD5503}"/>
          </ac:spMkLst>
        </pc:spChg>
        <pc:spChg chg="mod">
          <ac:chgData name="hassan MH" userId="84cd2103f36ef0dc" providerId="LiveId" clId="{EC105026-A59A-472F-96D2-633B07EAEF26}" dt="2022-04-18T14:04:42.486" v="330" actId="207"/>
          <ac:spMkLst>
            <pc:docMk/>
            <pc:sldMk cId="510276670" sldId="360"/>
            <ac:spMk id="279" creationId="{83B24E4F-F61B-4565-8C4D-AAFF0FC6DB71}"/>
          </ac:spMkLst>
        </pc:spChg>
        <pc:spChg chg="mod">
          <ac:chgData name="hassan MH" userId="84cd2103f36ef0dc" providerId="LiveId" clId="{EC105026-A59A-472F-96D2-633B07EAEF26}" dt="2022-04-18T14:04:42.486" v="330" actId="207"/>
          <ac:spMkLst>
            <pc:docMk/>
            <pc:sldMk cId="510276670" sldId="360"/>
            <ac:spMk id="280" creationId="{EF297D62-3448-490A-BA12-E8B7FB5B7EE6}"/>
          </ac:spMkLst>
        </pc:spChg>
        <pc:spChg chg="mod">
          <ac:chgData name="hassan MH" userId="84cd2103f36ef0dc" providerId="LiveId" clId="{EC105026-A59A-472F-96D2-633B07EAEF26}" dt="2022-04-18T14:04:43.381" v="331" actId="207"/>
          <ac:spMkLst>
            <pc:docMk/>
            <pc:sldMk cId="510276670" sldId="360"/>
            <ac:spMk id="282" creationId="{8635735B-A41B-4E03-82D5-6E2501D0F921}"/>
          </ac:spMkLst>
        </pc:spChg>
        <pc:spChg chg="mod">
          <ac:chgData name="hassan MH" userId="84cd2103f36ef0dc" providerId="LiveId" clId="{EC105026-A59A-472F-96D2-633B07EAEF26}" dt="2022-04-18T14:04:43.381" v="331" actId="207"/>
          <ac:spMkLst>
            <pc:docMk/>
            <pc:sldMk cId="510276670" sldId="360"/>
            <ac:spMk id="283" creationId="{AD70297A-E73D-4397-8DC4-1278679B9E74}"/>
          </ac:spMkLst>
        </pc:spChg>
        <pc:spChg chg="mod">
          <ac:chgData name="hassan MH" userId="84cd2103f36ef0dc" providerId="LiveId" clId="{EC105026-A59A-472F-96D2-633B07EAEF26}" dt="2022-04-18T14:04:23.809" v="322" actId="207"/>
          <ac:spMkLst>
            <pc:docMk/>
            <pc:sldMk cId="510276670" sldId="360"/>
            <ac:spMk id="285" creationId="{EA4D6B95-4909-4C2A-A373-43FABFB12CC8}"/>
          </ac:spMkLst>
        </pc:spChg>
        <pc:spChg chg="mod">
          <ac:chgData name="hassan MH" userId="84cd2103f36ef0dc" providerId="LiveId" clId="{EC105026-A59A-472F-96D2-633B07EAEF26}" dt="2022-04-18T14:04:23.809" v="322" actId="207"/>
          <ac:spMkLst>
            <pc:docMk/>
            <pc:sldMk cId="510276670" sldId="360"/>
            <ac:spMk id="286" creationId="{E994DB8C-5C91-4100-A8A4-3AC4ECF3DF48}"/>
          </ac:spMkLst>
        </pc:spChg>
        <pc:spChg chg="del mod">
          <ac:chgData name="hassan MH" userId="84cd2103f36ef0dc" providerId="LiveId" clId="{EC105026-A59A-472F-96D2-633B07EAEF26}" dt="2022-04-18T14:04:55.634" v="335" actId="478"/>
          <ac:spMkLst>
            <pc:docMk/>
            <pc:sldMk cId="510276670" sldId="360"/>
            <ac:spMk id="287" creationId="{0466A929-A867-4990-8E5C-07B550DD5A09}"/>
          </ac:spMkLst>
        </pc:spChg>
        <pc:spChg chg="del mod">
          <ac:chgData name="hassan MH" userId="84cd2103f36ef0dc" providerId="LiveId" clId="{EC105026-A59A-472F-96D2-633B07EAEF26}" dt="2022-04-18T14:04:57.533" v="336" actId="478"/>
          <ac:spMkLst>
            <pc:docMk/>
            <pc:sldMk cId="510276670" sldId="360"/>
            <ac:spMk id="288" creationId="{10D3BAD5-F71F-4891-BFD0-717760DFC72A}"/>
          </ac:spMkLst>
        </pc:spChg>
        <pc:spChg chg="mod">
          <ac:chgData name="hassan MH" userId="84cd2103f36ef0dc" providerId="LiveId" clId="{EC105026-A59A-472F-96D2-633B07EAEF26}" dt="2022-04-18T14:04:14.773" v="318" actId="27803"/>
          <ac:spMkLst>
            <pc:docMk/>
            <pc:sldMk cId="510276670" sldId="360"/>
            <ac:spMk id="290" creationId="{A39FC166-5BB6-4A92-B9D3-1517AEC4C40E}"/>
          </ac:spMkLst>
        </pc:spChg>
        <pc:spChg chg="mod">
          <ac:chgData name="hassan MH" userId="84cd2103f36ef0dc" providerId="LiveId" clId="{EC105026-A59A-472F-96D2-633B07EAEF26}" dt="2022-04-18T14:04:14.773" v="318" actId="27803"/>
          <ac:spMkLst>
            <pc:docMk/>
            <pc:sldMk cId="510276670" sldId="360"/>
            <ac:spMk id="291" creationId="{9F663D24-60A2-4E21-AE45-C674125DA17A}"/>
          </ac:spMkLst>
        </pc:spChg>
        <pc:spChg chg="mod">
          <ac:chgData name="hassan MH" userId="84cd2103f36ef0dc" providerId="LiveId" clId="{EC105026-A59A-472F-96D2-633B07EAEF26}" dt="2022-04-18T14:04:14.773" v="318" actId="27803"/>
          <ac:spMkLst>
            <pc:docMk/>
            <pc:sldMk cId="510276670" sldId="360"/>
            <ac:spMk id="293" creationId="{A244423B-66B5-4E0D-B33F-682D7D978DDE}"/>
          </ac:spMkLst>
        </pc:spChg>
        <pc:spChg chg="mod">
          <ac:chgData name="hassan MH" userId="84cd2103f36ef0dc" providerId="LiveId" clId="{EC105026-A59A-472F-96D2-633B07EAEF26}" dt="2022-04-18T14:04:14.773" v="318" actId="27803"/>
          <ac:spMkLst>
            <pc:docMk/>
            <pc:sldMk cId="510276670" sldId="360"/>
            <ac:spMk id="294" creationId="{A74B2EAC-4D8A-4FB6-8DC6-E92E05C97DE0}"/>
          </ac:spMkLst>
        </pc:spChg>
        <pc:spChg chg="mod">
          <ac:chgData name="hassan MH" userId="84cd2103f36ef0dc" providerId="LiveId" clId="{EC105026-A59A-472F-96D2-633B07EAEF26}" dt="2022-04-18T14:04:14.773" v="318" actId="27803"/>
          <ac:spMkLst>
            <pc:docMk/>
            <pc:sldMk cId="510276670" sldId="360"/>
            <ac:spMk id="295" creationId="{A235CB37-856D-4276-9468-23A5B1A732B5}"/>
          </ac:spMkLst>
        </pc:spChg>
        <pc:spChg chg="mod">
          <ac:chgData name="hassan MH" userId="84cd2103f36ef0dc" providerId="LiveId" clId="{EC105026-A59A-472F-96D2-633B07EAEF26}" dt="2022-04-18T14:04:14.773" v="318" actId="27803"/>
          <ac:spMkLst>
            <pc:docMk/>
            <pc:sldMk cId="510276670" sldId="360"/>
            <ac:spMk id="296" creationId="{D78F4ACF-A8F8-41A0-9EA9-54341DEBF686}"/>
          </ac:spMkLst>
        </pc:spChg>
        <pc:spChg chg="mod">
          <ac:chgData name="hassan MH" userId="84cd2103f36ef0dc" providerId="LiveId" clId="{EC105026-A59A-472F-96D2-633B07EAEF26}" dt="2022-04-18T14:04:14.773" v="318" actId="27803"/>
          <ac:spMkLst>
            <pc:docMk/>
            <pc:sldMk cId="510276670" sldId="360"/>
            <ac:spMk id="297" creationId="{4A812B99-08BD-4102-8598-FA37FD0FF2CF}"/>
          </ac:spMkLst>
        </pc:spChg>
        <pc:spChg chg="mod">
          <ac:chgData name="hassan MH" userId="84cd2103f36ef0dc" providerId="LiveId" clId="{EC105026-A59A-472F-96D2-633B07EAEF26}" dt="2022-04-18T14:04:14.773" v="318" actId="27803"/>
          <ac:spMkLst>
            <pc:docMk/>
            <pc:sldMk cId="510276670" sldId="360"/>
            <ac:spMk id="298" creationId="{727E433C-6731-44A8-924E-0722B50CA882}"/>
          </ac:spMkLst>
        </pc:spChg>
        <pc:spChg chg="mod">
          <ac:chgData name="hassan MH" userId="84cd2103f36ef0dc" providerId="LiveId" clId="{EC105026-A59A-472F-96D2-633B07EAEF26}" dt="2022-04-18T14:04:14.773" v="318" actId="27803"/>
          <ac:spMkLst>
            <pc:docMk/>
            <pc:sldMk cId="510276670" sldId="360"/>
            <ac:spMk id="299" creationId="{ACDE2EFA-F87B-4B42-92AA-848C79F8239E}"/>
          </ac:spMkLst>
        </pc:spChg>
        <pc:spChg chg="mod">
          <ac:chgData name="hassan MH" userId="84cd2103f36ef0dc" providerId="LiveId" clId="{EC105026-A59A-472F-96D2-633B07EAEF26}" dt="2022-04-18T14:04:14.773" v="318" actId="27803"/>
          <ac:spMkLst>
            <pc:docMk/>
            <pc:sldMk cId="510276670" sldId="360"/>
            <ac:spMk id="300" creationId="{2642DC3C-8CE0-4FCF-A2F6-E282D0954720}"/>
          </ac:spMkLst>
        </pc:spChg>
        <pc:spChg chg="mod">
          <ac:chgData name="hassan MH" userId="84cd2103f36ef0dc" providerId="LiveId" clId="{EC105026-A59A-472F-96D2-633B07EAEF26}" dt="2022-04-18T14:04:14.773" v="318" actId="27803"/>
          <ac:spMkLst>
            <pc:docMk/>
            <pc:sldMk cId="510276670" sldId="360"/>
            <ac:spMk id="301" creationId="{37E8CBAE-BD92-480F-A3F8-25C1C0F1E00C}"/>
          </ac:spMkLst>
        </pc:spChg>
        <pc:spChg chg="mod">
          <ac:chgData name="hassan MH" userId="84cd2103f36ef0dc" providerId="LiveId" clId="{EC105026-A59A-472F-96D2-633B07EAEF26}" dt="2022-04-18T14:04:14.773" v="318" actId="27803"/>
          <ac:spMkLst>
            <pc:docMk/>
            <pc:sldMk cId="510276670" sldId="360"/>
            <ac:spMk id="302" creationId="{CCAB8476-E908-4A20-8BF0-DD9DAC4DC64F}"/>
          </ac:spMkLst>
        </pc:spChg>
        <pc:spChg chg="mod">
          <ac:chgData name="hassan MH" userId="84cd2103f36ef0dc" providerId="LiveId" clId="{EC105026-A59A-472F-96D2-633B07EAEF26}" dt="2022-04-18T14:04:14.773" v="318" actId="27803"/>
          <ac:spMkLst>
            <pc:docMk/>
            <pc:sldMk cId="510276670" sldId="360"/>
            <ac:spMk id="303" creationId="{7A75BCEC-F0E6-45DB-A57E-B95578C477F1}"/>
          </ac:spMkLst>
        </pc:spChg>
        <pc:spChg chg="mod">
          <ac:chgData name="hassan MH" userId="84cd2103f36ef0dc" providerId="LiveId" clId="{EC105026-A59A-472F-96D2-633B07EAEF26}" dt="2022-04-18T14:04:14.773" v="318" actId="27803"/>
          <ac:spMkLst>
            <pc:docMk/>
            <pc:sldMk cId="510276670" sldId="360"/>
            <ac:spMk id="304" creationId="{90C4798B-6400-4051-A478-0A5CBE9DA771}"/>
          </ac:spMkLst>
        </pc:spChg>
        <pc:spChg chg="mod">
          <ac:chgData name="hassan MH" userId="84cd2103f36ef0dc" providerId="LiveId" clId="{EC105026-A59A-472F-96D2-633B07EAEF26}" dt="2022-04-18T14:04:14.773" v="318" actId="27803"/>
          <ac:spMkLst>
            <pc:docMk/>
            <pc:sldMk cId="510276670" sldId="360"/>
            <ac:spMk id="305" creationId="{714631F2-A0A1-44B1-ACDB-2A93EC574DFB}"/>
          </ac:spMkLst>
        </pc:spChg>
        <pc:spChg chg="mod">
          <ac:chgData name="hassan MH" userId="84cd2103f36ef0dc" providerId="LiveId" clId="{EC105026-A59A-472F-96D2-633B07EAEF26}" dt="2022-04-18T14:04:14.773" v="318" actId="27803"/>
          <ac:spMkLst>
            <pc:docMk/>
            <pc:sldMk cId="510276670" sldId="360"/>
            <ac:spMk id="306" creationId="{ABBF2028-D475-4C2E-B7FB-2E63F8AA167A}"/>
          </ac:spMkLst>
        </pc:spChg>
        <pc:spChg chg="mod">
          <ac:chgData name="hassan MH" userId="84cd2103f36ef0dc" providerId="LiveId" clId="{EC105026-A59A-472F-96D2-633B07EAEF26}" dt="2022-04-18T14:04:14.773" v="318" actId="27803"/>
          <ac:spMkLst>
            <pc:docMk/>
            <pc:sldMk cId="510276670" sldId="360"/>
            <ac:spMk id="307" creationId="{5429CC6E-37C7-4775-8FB2-066FAF9139A9}"/>
          </ac:spMkLst>
        </pc:spChg>
        <pc:spChg chg="mod">
          <ac:chgData name="hassan MH" userId="84cd2103f36ef0dc" providerId="LiveId" clId="{EC105026-A59A-472F-96D2-633B07EAEF26}" dt="2022-04-18T14:04:14.773" v="318" actId="27803"/>
          <ac:spMkLst>
            <pc:docMk/>
            <pc:sldMk cId="510276670" sldId="360"/>
            <ac:spMk id="309" creationId="{3EED7A15-9292-4A2A-B9C3-5F1AAD242EB0}"/>
          </ac:spMkLst>
        </pc:spChg>
        <pc:spChg chg="mod">
          <ac:chgData name="hassan MH" userId="84cd2103f36ef0dc" providerId="LiveId" clId="{EC105026-A59A-472F-96D2-633B07EAEF26}" dt="2022-04-18T14:04:14.773" v="318" actId="27803"/>
          <ac:spMkLst>
            <pc:docMk/>
            <pc:sldMk cId="510276670" sldId="360"/>
            <ac:spMk id="310" creationId="{6A940250-2744-4C45-8196-ABFE13702F3A}"/>
          </ac:spMkLst>
        </pc:spChg>
        <pc:spChg chg="mod">
          <ac:chgData name="hassan MH" userId="84cd2103f36ef0dc" providerId="LiveId" clId="{EC105026-A59A-472F-96D2-633B07EAEF26}" dt="2022-04-18T14:04:14.773" v="318" actId="27803"/>
          <ac:spMkLst>
            <pc:docMk/>
            <pc:sldMk cId="510276670" sldId="360"/>
            <ac:spMk id="311" creationId="{0EC43069-47B6-4C16-9AE5-03C6AD149BEC}"/>
          </ac:spMkLst>
        </pc:spChg>
        <pc:spChg chg="mod topLvl">
          <ac:chgData name="hassan MH" userId="84cd2103f36ef0dc" providerId="LiveId" clId="{EC105026-A59A-472F-96D2-633B07EAEF26}" dt="2022-04-18T14:15:38.296" v="435" actId="1076"/>
          <ac:spMkLst>
            <pc:docMk/>
            <pc:sldMk cId="510276670" sldId="360"/>
            <ac:spMk id="321" creationId="{74974B62-57BA-45CF-8EA0-81E9FE68AD63}"/>
          </ac:spMkLst>
        </pc:spChg>
        <pc:spChg chg="del mod topLvl">
          <ac:chgData name="hassan MH" userId="84cd2103f36ef0dc" providerId="LiveId" clId="{EC105026-A59A-472F-96D2-633B07EAEF26}" dt="2022-04-18T14:08:59.433" v="377" actId="478"/>
          <ac:spMkLst>
            <pc:docMk/>
            <pc:sldMk cId="510276670" sldId="360"/>
            <ac:spMk id="322" creationId="{BCBC5532-BC11-43CA-9BE9-845F6E4DD8BF}"/>
          </ac:spMkLst>
        </pc:spChg>
        <pc:spChg chg="mod">
          <ac:chgData name="hassan MH" userId="84cd2103f36ef0dc" providerId="LiveId" clId="{EC105026-A59A-472F-96D2-633B07EAEF26}" dt="2022-04-18T14:08:32.935" v="366" actId="207"/>
          <ac:spMkLst>
            <pc:docMk/>
            <pc:sldMk cId="510276670" sldId="360"/>
            <ac:spMk id="324" creationId="{BCB3D800-7EF6-4906-AC43-C67B9F577FA3}"/>
          </ac:spMkLst>
        </pc:spChg>
        <pc:spChg chg="mod">
          <ac:chgData name="hassan MH" userId="84cd2103f36ef0dc" providerId="LiveId" clId="{EC105026-A59A-472F-96D2-633B07EAEF26}" dt="2022-04-18T14:08:37.178" v="367" actId="207"/>
          <ac:spMkLst>
            <pc:docMk/>
            <pc:sldMk cId="510276670" sldId="360"/>
            <ac:spMk id="326" creationId="{B610A50A-2DE0-4570-A2B3-68BC908EC971}"/>
          </ac:spMkLst>
        </pc:spChg>
        <pc:spChg chg="mod">
          <ac:chgData name="hassan MH" userId="84cd2103f36ef0dc" providerId="LiveId" clId="{EC105026-A59A-472F-96D2-633B07EAEF26}" dt="2022-04-18T14:08:39.323" v="368" actId="207"/>
          <ac:spMkLst>
            <pc:docMk/>
            <pc:sldMk cId="510276670" sldId="360"/>
            <ac:spMk id="327" creationId="{52651F02-192A-41D0-B04B-03C07FDA39EC}"/>
          </ac:spMkLst>
        </pc:spChg>
        <pc:spChg chg="del mod">
          <ac:chgData name="hassan MH" userId="84cd2103f36ef0dc" providerId="LiveId" clId="{EC105026-A59A-472F-96D2-633B07EAEF26}" dt="2022-04-18T14:08:52.442" v="373" actId="478"/>
          <ac:spMkLst>
            <pc:docMk/>
            <pc:sldMk cId="510276670" sldId="360"/>
            <ac:spMk id="328" creationId="{BD516E21-A689-4762-946D-E530406F27C8}"/>
          </ac:spMkLst>
        </pc:spChg>
        <pc:spChg chg="mod">
          <ac:chgData name="hassan MH" userId="84cd2103f36ef0dc" providerId="LiveId" clId="{EC105026-A59A-472F-96D2-633B07EAEF26}" dt="2022-04-18T14:09:35.414" v="389" actId="207"/>
          <ac:spMkLst>
            <pc:docMk/>
            <pc:sldMk cId="510276670" sldId="360"/>
            <ac:spMk id="330" creationId="{0E6A32E4-F29F-45AE-A3B4-8980FB8DDE9B}"/>
          </ac:spMkLst>
        </pc:spChg>
        <pc:spChg chg="mod">
          <ac:chgData name="hassan MH" userId="84cd2103f36ef0dc" providerId="LiveId" clId="{EC105026-A59A-472F-96D2-633B07EAEF26}" dt="2022-04-18T14:09:35.414" v="389" actId="207"/>
          <ac:spMkLst>
            <pc:docMk/>
            <pc:sldMk cId="510276670" sldId="360"/>
            <ac:spMk id="332" creationId="{E085C572-61E2-4959-BDFB-FC9C8306FF23}"/>
          </ac:spMkLst>
        </pc:spChg>
        <pc:spChg chg="mod">
          <ac:chgData name="hassan MH" userId="84cd2103f36ef0dc" providerId="LiveId" clId="{EC105026-A59A-472F-96D2-633B07EAEF26}" dt="2022-04-18T14:09:35.414" v="389" actId="207"/>
          <ac:spMkLst>
            <pc:docMk/>
            <pc:sldMk cId="510276670" sldId="360"/>
            <ac:spMk id="333" creationId="{2D463D10-5527-4FAF-AE76-49CC1C8B6043}"/>
          </ac:spMkLst>
        </pc:spChg>
        <pc:spChg chg="mod">
          <ac:chgData name="hassan MH" userId="84cd2103f36ef0dc" providerId="LiveId" clId="{EC105026-A59A-472F-96D2-633B07EAEF26}" dt="2022-04-18T14:09:35.414" v="389" actId="207"/>
          <ac:spMkLst>
            <pc:docMk/>
            <pc:sldMk cId="510276670" sldId="360"/>
            <ac:spMk id="334" creationId="{2C59D5DE-4E7F-463D-9DB4-41E8D4DC6C59}"/>
          </ac:spMkLst>
        </pc:spChg>
        <pc:spChg chg="mod">
          <ac:chgData name="hassan MH" userId="84cd2103f36ef0dc" providerId="LiveId" clId="{EC105026-A59A-472F-96D2-633B07EAEF26}" dt="2022-04-18T14:09:35.414" v="389" actId="207"/>
          <ac:spMkLst>
            <pc:docMk/>
            <pc:sldMk cId="510276670" sldId="360"/>
            <ac:spMk id="336" creationId="{61A3C56F-3A0A-4849-854C-FCA150B57EC7}"/>
          </ac:spMkLst>
        </pc:spChg>
        <pc:spChg chg="mod">
          <ac:chgData name="hassan MH" userId="84cd2103f36ef0dc" providerId="LiveId" clId="{EC105026-A59A-472F-96D2-633B07EAEF26}" dt="2022-04-18T14:09:35.414" v="389" actId="207"/>
          <ac:spMkLst>
            <pc:docMk/>
            <pc:sldMk cId="510276670" sldId="360"/>
            <ac:spMk id="337" creationId="{A675B458-A5DA-4F73-8558-70FED478227A}"/>
          </ac:spMkLst>
        </pc:spChg>
        <pc:spChg chg="mod">
          <ac:chgData name="hassan MH" userId="84cd2103f36ef0dc" providerId="LiveId" clId="{EC105026-A59A-472F-96D2-633B07EAEF26}" dt="2022-04-18T14:09:35.414" v="389" actId="207"/>
          <ac:spMkLst>
            <pc:docMk/>
            <pc:sldMk cId="510276670" sldId="360"/>
            <ac:spMk id="339" creationId="{5160040B-41C4-4BCB-B93A-C162B65BD1AF}"/>
          </ac:spMkLst>
        </pc:spChg>
        <pc:spChg chg="mod">
          <ac:chgData name="hassan MH" userId="84cd2103f36ef0dc" providerId="LiveId" clId="{EC105026-A59A-472F-96D2-633B07EAEF26}" dt="2022-04-18T14:09:35.414" v="389" actId="207"/>
          <ac:spMkLst>
            <pc:docMk/>
            <pc:sldMk cId="510276670" sldId="360"/>
            <ac:spMk id="340" creationId="{BB0E9129-1E46-47A8-A7C3-5A79C378B2B3}"/>
          </ac:spMkLst>
        </pc:spChg>
        <pc:spChg chg="mod">
          <ac:chgData name="hassan MH" userId="84cd2103f36ef0dc" providerId="LiveId" clId="{EC105026-A59A-472F-96D2-633B07EAEF26}" dt="2022-04-18T14:09:35.414" v="389" actId="207"/>
          <ac:spMkLst>
            <pc:docMk/>
            <pc:sldMk cId="510276670" sldId="360"/>
            <ac:spMk id="342" creationId="{1DD904DC-660F-4ECC-9B37-F78C048D8E25}"/>
          </ac:spMkLst>
        </pc:spChg>
        <pc:spChg chg="mod">
          <ac:chgData name="hassan MH" userId="84cd2103f36ef0dc" providerId="LiveId" clId="{EC105026-A59A-472F-96D2-633B07EAEF26}" dt="2022-04-18T14:09:35.414" v="389" actId="207"/>
          <ac:spMkLst>
            <pc:docMk/>
            <pc:sldMk cId="510276670" sldId="360"/>
            <ac:spMk id="343" creationId="{356BDAC1-709D-470B-BC43-19DFFACCC064}"/>
          </ac:spMkLst>
        </pc:spChg>
        <pc:spChg chg="mod">
          <ac:chgData name="hassan MH" userId="84cd2103f36ef0dc" providerId="LiveId" clId="{EC105026-A59A-472F-96D2-633B07EAEF26}" dt="2022-04-18T14:09:35.414" v="389" actId="207"/>
          <ac:spMkLst>
            <pc:docMk/>
            <pc:sldMk cId="510276670" sldId="360"/>
            <ac:spMk id="345" creationId="{1A7E0B69-248C-4F4D-B9E4-739F6451360B}"/>
          </ac:spMkLst>
        </pc:spChg>
        <pc:spChg chg="mod">
          <ac:chgData name="hassan MH" userId="84cd2103f36ef0dc" providerId="LiveId" clId="{EC105026-A59A-472F-96D2-633B07EAEF26}" dt="2022-04-18T14:09:35.414" v="389" actId="207"/>
          <ac:spMkLst>
            <pc:docMk/>
            <pc:sldMk cId="510276670" sldId="360"/>
            <ac:spMk id="346" creationId="{83A09BC1-A79D-49CA-80E0-80CF9B4C79E8}"/>
          </ac:spMkLst>
        </pc:spChg>
        <pc:spChg chg="mod">
          <ac:chgData name="hassan MH" userId="84cd2103f36ef0dc" providerId="LiveId" clId="{EC105026-A59A-472F-96D2-633B07EAEF26}" dt="2022-04-18T14:09:35.414" v="389" actId="207"/>
          <ac:spMkLst>
            <pc:docMk/>
            <pc:sldMk cId="510276670" sldId="360"/>
            <ac:spMk id="347" creationId="{3A7081E8-C58C-4B97-B1CD-B9187AD82AA3}"/>
          </ac:spMkLst>
        </pc:spChg>
        <pc:spChg chg="mod">
          <ac:chgData name="hassan MH" userId="84cd2103f36ef0dc" providerId="LiveId" clId="{EC105026-A59A-472F-96D2-633B07EAEF26}" dt="2022-04-18T14:09:35.414" v="389" actId="207"/>
          <ac:spMkLst>
            <pc:docMk/>
            <pc:sldMk cId="510276670" sldId="360"/>
            <ac:spMk id="348" creationId="{D8504312-A836-42EC-848B-2D3599F1D319}"/>
          </ac:spMkLst>
        </pc:spChg>
        <pc:spChg chg="mod">
          <ac:chgData name="hassan MH" userId="84cd2103f36ef0dc" providerId="LiveId" clId="{EC105026-A59A-472F-96D2-633B07EAEF26}" dt="2022-04-18T14:12:44.527" v="415" actId="207"/>
          <ac:spMkLst>
            <pc:docMk/>
            <pc:sldMk cId="510276670" sldId="360"/>
            <ac:spMk id="361" creationId="{84213F1C-4D70-4110-AD41-7AD0136ACA23}"/>
          </ac:spMkLst>
        </pc:spChg>
        <pc:spChg chg="mod">
          <ac:chgData name="hassan MH" userId="84cd2103f36ef0dc" providerId="LiveId" clId="{EC105026-A59A-472F-96D2-633B07EAEF26}" dt="2022-04-18T14:12:48.602" v="416" actId="207"/>
          <ac:spMkLst>
            <pc:docMk/>
            <pc:sldMk cId="510276670" sldId="360"/>
            <ac:spMk id="362" creationId="{9182265E-CB42-4403-8171-203BAE6FCDA0}"/>
          </ac:spMkLst>
        </pc:spChg>
        <pc:spChg chg="mod">
          <ac:chgData name="hassan MH" userId="84cd2103f36ef0dc" providerId="LiveId" clId="{EC105026-A59A-472F-96D2-633B07EAEF26}" dt="2022-04-18T14:12:29.719" v="413" actId="207"/>
          <ac:spMkLst>
            <pc:docMk/>
            <pc:sldMk cId="510276670" sldId="360"/>
            <ac:spMk id="364" creationId="{AED3877A-4D3D-4C59-AAD2-53EF5A88CC5F}"/>
          </ac:spMkLst>
        </pc:spChg>
        <pc:spChg chg="mod">
          <ac:chgData name="hassan MH" userId="84cd2103f36ef0dc" providerId="LiveId" clId="{EC105026-A59A-472F-96D2-633B07EAEF26}" dt="2022-04-18T14:12:35.780" v="414" actId="207"/>
          <ac:spMkLst>
            <pc:docMk/>
            <pc:sldMk cId="510276670" sldId="360"/>
            <ac:spMk id="365" creationId="{8B80D936-2AA4-4E98-A0E8-37C1A050ADBC}"/>
          </ac:spMkLst>
        </pc:spChg>
        <pc:spChg chg="mod">
          <ac:chgData name="hassan MH" userId="84cd2103f36ef0dc" providerId="LiveId" clId="{EC105026-A59A-472F-96D2-633B07EAEF26}" dt="2022-04-18T14:12:57.720" v="419" actId="207"/>
          <ac:spMkLst>
            <pc:docMk/>
            <pc:sldMk cId="510276670" sldId="360"/>
            <ac:spMk id="367" creationId="{798FDF6E-34D5-4BA4-8F98-1EB4B8AD6CA2}"/>
          </ac:spMkLst>
        </pc:spChg>
        <pc:spChg chg="mod">
          <ac:chgData name="hassan MH" userId="84cd2103f36ef0dc" providerId="LiveId" clId="{EC105026-A59A-472F-96D2-633B07EAEF26}" dt="2022-04-18T14:12:54.646" v="418" actId="948"/>
          <ac:spMkLst>
            <pc:docMk/>
            <pc:sldMk cId="510276670" sldId="360"/>
            <ac:spMk id="368" creationId="{B1C4026F-1BC3-4E44-A867-3CD82817779D}"/>
          </ac:spMkLst>
        </pc:spChg>
        <pc:spChg chg="mod">
          <ac:chgData name="hassan MH" userId="84cd2103f36ef0dc" providerId="LiveId" clId="{EC105026-A59A-472F-96D2-633B07EAEF26}" dt="2022-04-18T14:13:03.694" v="420"/>
          <ac:spMkLst>
            <pc:docMk/>
            <pc:sldMk cId="510276670" sldId="360"/>
            <ac:spMk id="370" creationId="{E8CF349A-9082-4088-A5E9-374F1F6F6A4B}"/>
          </ac:spMkLst>
        </pc:spChg>
        <pc:spChg chg="mod">
          <ac:chgData name="hassan MH" userId="84cd2103f36ef0dc" providerId="LiveId" clId="{EC105026-A59A-472F-96D2-633B07EAEF26}" dt="2022-04-18T14:13:03.694" v="420"/>
          <ac:spMkLst>
            <pc:docMk/>
            <pc:sldMk cId="510276670" sldId="360"/>
            <ac:spMk id="371" creationId="{80B4DDBF-4EB9-4D46-B67F-320C0673BFB9}"/>
          </ac:spMkLst>
        </pc:spChg>
        <pc:spChg chg="del mod">
          <ac:chgData name="hassan MH" userId="84cd2103f36ef0dc" providerId="LiveId" clId="{EC105026-A59A-472F-96D2-633B07EAEF26}" dt="2022-04-18T14:20:11.438" v="499" actId="478"/>
          <ac:spMkLst>
            <pc:docMk/>
            <pc:sldMk cId="510276670" sldId="360"/>
            <ac:spMk id="387" creationId="{84262C4D-3D8A-474A-A861-DCB960E4C522}"/>
          </ac:spMkLst>
        </pc:spChg>
        <pc:spChg chg="del mod">
          <ac:chgData name="hassan MH" userId="84cd2103f36ef0dc" providerId="LiveId" clId="{EC105026-A59A-472F-96D2-633B07EAEF26}" dt="2022-04-18T14:17:22.828" v="448" actId="478"/>
          <ac:spMkLst>
            <pc:docMk/>
            <pc:sldMk cId="510276670" sldId="360"/>
            <ac:spMk id="388" creationId="{E0E4F9BA-8FEA-4EC3-91BF-BF69A47A6520}"/>
          </ac:spMkLst>
        </pc:spChg>
        <pc:spChg chg="del mod">
          <ac:chgData name="hassan MH" userId="84cd2103f36ef0dc" providerId="LiveId" clId="{EC105026-A59A-472F-96D2-633B07EAEF26}" dt="2022-04-18T14:20:11.438" v="499" actId="478"/>
          <ac:spMkLst>
            <pc:docMk/>
            <pc:sldMk cId="510276670" sldId="360"/>
            <ac:spMk id="389" creationId="{B63CCE7C-F968-4C6E-B98A-871FA12A11D8}"/>
          </ac:spMkLst>
        </pc:spChg>
        <pc:spChg chg="del mod">
          <ac:chgData name="hassan MH" userId="84cd2103f36ef0dc" providerId="LiveId" clId="{EC105026-A59A-472F-96D2-633B07EAEF26}" dt="2022-04-18T14:17:23.689" v="449" actId="478"/>
          <ac:spMkLst>
            <pc:docMk/>
            <pc:sldMk cId="510276670" sldId="360"/>
            <ac:spMk id="390" creationId="{C74D7C3D-DDD5-4679-A59A-BB2DA5AE3658}"/>
          </ac:spMkLst>
        </pc:spChg>
        <pc:spChg chg="del mod">
          <ac:chgData name="hassan MH" userId="84cd2103f36ef0dc" providerId="LiveId" clId="{EC105026-A59A-472F-96D2-633B07EAEF26}" dt="2022-04-18T14:20:11.438" v="499" actId="478"/>
          <ac:spMkLst>
            <pc:docMk/>
            <pc:sldMk cId="510276670" sldId="360"/>
            <ac:spMk id="391" creationId="{C1B3A4B8-9333-444A-9A51-817205B7F990}"/>
          </ac:spMkLst>
        </pc:spChg>
        <pc:spChg chg="add del">
          <ac:chgData name="hassan MH" userId="84cd2103f36ef0dc" providerId="LiveId" clId="{EC105026-A59A-472F-96D2-633B07EAEF26}" dt="2022-04-18T14:17:50.162" v="452" actId="478"/>
          <ac:spMkLst>
            <pc:docMk/>
            <pc:sldMk cId="510276670" sldId="360"/>
            <ac:spMk id="392" creationId="{2DC46458-1F62-4D64-A235-87369C494E7D}"/>
          </ac:spMkLst>
        </pc:spChg>
        <pc:spChg chg="mod">
          <ac:chgData name="hassan MH" userId="84cd2103f36ef0dc" providerId="LiveId" clId="{EC105026-A59A-472F-96D2-633B07EAEF26}" dt="2022-04-18T14:17:55.322" v="453" actId="27803"/>
          <ac:spMkLst>
            <pc:docMk/>
            <pc:sldMk cId="510276670" sldId="360"/>
            <ac:spMk id="394" creationId="{C79094AE-FA65-470A-9179-9A6CAE85FE5B}"/>
          </ac:spMkLst>
        </pc:spChg>
        <pc:spChg chg="mod">
          <ac:chgData name="hassan MH" userId="84cd2103f36ef0dc" providerId="LiveId" clId="{EC105026-A59A-472F-96D2-633B07EAEF26}" dt="2022-04-18T14:17:59.312" v="455" actId="1076"/>
          <ac:spMkLst>
            <pc:docMk/>
            <pc:sldMk cId="510276670" sldId="360"/>
            <ac:spMk id="395" creationId="{B7803E6A-419F-4458-A9A3-991D68E0E67E}"/>
          </ac:spMkLst>
        </pc:spChg>
        <pc:spChg chg="add del mod">
          <ac:chgData name="hassan MH" userId="84cd2103f36ef0dc" providerId="LiveId" clId="{EC105026-A59A-472F-96D2-633B07EAEF26}" dt="2022-04-18T14:20:11.438" v="499" actId="478"/>
          <ac:spMkLst>
            <pc:docMk/>
            <pc:sldMk cId="510276670" sldId="360"/>
            <ac:spMk id="396" creationId="{2ED5340C-2929-444C-9CF1-13CC213AF124}"/>
          </ac:spMkLst>
        </pc:spChg>
        <pc:spChg chg="add del mod">
          <ac:chgData name="hassan MH" userId="84cd2103f36ef0dc" providerId="LiveId" clId="{EC105026-A59A-472F-96D2-633B07EAEF26}" dt="2022-04-18T14:20:11.438" v="499" actId="478"/>
          <ac:spMkLst>
            <pc:docMk/>
            <pc:sldMk cId="510276670" sldId="360"/>
            <ac:spMk id="397" creationId="{A6E82572-335F-456D-B629-95D084A01253}"/>
          </ac:spMkLst>
        </pc:spChg>
        <pc:spChg chg="add del mod">
          <ac:chgData name="hassan MH" userId="84cd2103f36ef0dc" providerId="LiveId" clId="{EC105026-A59A-472F-96D2-633B07EAEF26}" dt="2022-04-18T14:20:11.438" v="499" actId="478"/>
          <ac:spMkLst>
            <pc:docMk/>
            <pc:sldMk cId="510276670" sldId="360"/>
            <ac:spMk id="398" creationId="{5586E55E-5CA6-403B-88AA-F93BF6108E5F}"/>
          </ac:spMkLst>
        </pc:spChg>
        <pc:spChg chg="add del mod">
          <ac:chgData name="hassan MH" userId="84cd2103f36ef0dc" providerId="LiveId" clId="{EC105026-A59A-472F-96D2-633B07EAEF26}" dt="2022-04-18T14:20:11.438" v="499" actId="478"/>
          <ac:spMkLst>
            <pc:docMk/>
            <pc:sldMk cId="510276670" sldId="360"/>
            <ac:spMk id="399" creationId="{B2394C4C-A7D0-4D1A-8F1A-03F668697668}"/>
          </ac:spMkLst>
        </pc:spChg>
        <pc:spChg chg="add del mod">
          <ac:chgData name="hassan MH" userId="84cd2103f36ef0dc" providerId="LiveId" clId="{EC105026-A59A-472F-96D2-633B07EAEF26}" dt="2022-04-18T14:20:11.438" v="499" actId="478"/>
          <ac:spMkLst>
            <pc:docMk/>
            <pc:sldMk cId="510276670" sldId="360"/>
            <ac:spMk id="400" creationId="{D0FD7964-DF74-40F7-A572-2400D6D4E5BB}"/>
          </ac:spMkLst>
        </pc:spChg>
        <pc:spChg chg="add mod">
          <ac:chgData name="hassan MH" userId="84cd2103f36ef0dc" providerId="LiveId" clId="{EC105026-A59A-472F-96D2-633B07EAEF26}" dt="2022-04-18T14:19:25.160" v="485" actId="164"/>
          <ac:spMkLst>
            <pc:docMk/>
            <pc:sldMk cId="510276670" sldId="360"/>
            <ac:spMk id="401" creationId="{6D6F7267-04C6-4FFA-B76C-C6A93D0E7FFF}"/>
          </ac:spMkLst>
        </pc:spChg>
        <pc:spChg chg="add mod">
          <ac:chgData name="hassan MH" userId="84cd2103f36ef0dc" providerId="LiveId" clId="{EC105026-A59A-472F-96D2-633B07EAEF26}" dt="2022-04-18T14:19:40.316" v="489" actId="14100"/>
          <ac:spMkLst>
            <pc:docMk/>
            <pc:sldMk cId="510276670" sldId="360"/>
            <ac:spMk id="402" creationId="{3BB752E2-4CEE-4A6E-BD84-E19869D8B09C}"/>
          </ac:spMkLst>
        </pc:spChg>
        <pc:spChg chg="mod">
          <ac:chgData name="hassan MH" userId="84cd2103f36ef0dc" providerId="LiveId" clId="{EC105026-A59A-472F-96D2-633B07EAEF26}" dt="2022-04-21T03:51:31.740" v="1679" actId="1076"/>
          <ac:spMkLst>
            <pc:docMk/>
            <pc:sldMk cId="510276670" sldId="360"/>
            <ac:spMk id="682" creationId="{B6B8743F-8C66-4DCD-BB1C-D1D20DBA99CB}"/>
          </ac:spMkLst>
        </pc:spChg>
        <pc:grpChg chg="mod">
          <ac:chgData name="hassan MH" userId="84cd2103f36ef0dc" providerId="LiveId" clId="{EC105026-A59A-472F-96D2-633B07EAEF26}" dt="2022-04-18T13:37:47.978" v="159" actId="1076"/>
          <ac:grpSpMkLst>
            <pc:docMk/>
            <pc:sldMk cId="510276670" sldId="360"/>
            <ac:grpSpMk id="11" creationId="{DA0F230C-2DD7-41B3-B9B9-AA63B09D5712}"/>
          </ac:grpSpMkLst>
        </pc:grpChg>
        <pc:grpChg chg="mod">
          <ac:chgData name="hassan MH" userId="84cd2103f36ef0dc" providerId="LiveId" clId="{EC105026-A59A-472F-96D2-633B07EAEF26}" dt="2022-04-18T13:36:49.333" v="136" actId="207"/>
          <ac:grpSpMkLst>
            <pc:docMk/>
            <pc:sldMk cId="510276670" sldId="360"/>
            <ac:grpSpMk id="13" creationId="{76CE77DB-8EE6-4F8B-9266-9320181A4C60}"/>
          </ac:grpSpMkLst>
        </pc:grpChg>
        <pc:grpChg chg="del mod">
          <ac:chgData name="hassan MH" userId="84cd2103f36ef0dc" providerId="LiveId" clId="{EC105026-A59A-472F-96D2-633B07EAEF26}" dt="2022-04-18T13:53:24.052" v="206" actId="165"/>
          <ac:grpSpMkLst>
            <pc:docMk/>
            <pc:sldMk cId="510276670" sldId="360"/>
            <ac:grpSpMk id="22" creationId="{0ED5F6F1-8CCF-4F46-A566-CB7804651032}"/>
          </ac:grpSpMkLst>
        </pc:grpChg>
        <pc:grpChg chg="add mod">
          <ac:chgData name="hassan MH" userId="84cd2103f36ef0dc" providerId="LiveId" clId="{EC105026-A59A-472F-96D2-633B07EAEF26}" dt="2022-04-18T14:09:27.127" v="385" actId="1076"/>
          <ac:grpSpMkLst>
            <pc:docMk/>
            <pc:sldMk cId="510276670" sldId="360"/>
            <ac:grpSpMk id="25" creationId="{E7424227-73D3-4C5F-8F26-27B600492F13}"/>
          </ac:grpSpMkLst>
        </pc:grpChg>
        <pc:grpChg chg="add del mod">
          <ac:chgData name="hassan MH" userId="84cd2103f36ef0dc" providerId="LiveId" clId="{EC105026-A59A-472F-96D2-633B07EAEF26}" dt="2022-04-18T13:55:09.840" v="239" actId="478"/>
          <ac:grpSpMkLst>
            <pc:docMk/>
            <pc:sldMk cId="510276670" sldId="360"/>
            <ac:grpSpMk id="26" creationId="{793E6D61-E161-44E3-83BF-7C745D1C2BB2}"/>
          </ac:grpSpMkLst>
        </pc:grpChg>
        <pc:grpChg chg="del mod">
          <ac:chgData name="hassan MH" userId="84cd2103f36ef0dc" providerId="LiveId" clId="{EC105026-A59A-472F-96D2-633B07EAEF26}" dt="2022-04-18T13:53:58.814" v="219" actId="27803"/>
          <ac:grpSpMkLst>
            <pc:docMk/>
            <pc:sldMk cId="510276670" sldId="360"/>
            <ac:grpSpMk id="29" creationId="{B74C144F-6ADF-46AB-AE34-E6242AD72B1F}"/>
          </ac:grpSpMkLst>
        </pc:grpChg>
        <pc:grpChg chg="del mod">
          <ac:chgData name="hassan MH" userId="84cd2103f36ef0dc" providerId="LiveId" clId="{EC105026-A59A-472F-96D2-633B07EAEF26}" dt="2022-04-18T13:55:14.122" v="241" actId="478"/>
          <ac:grpSpMkLst>
            <pc:docMk/>
            <pc:sldMk cId="510276670" sldId="360"/>
            <ac:grpSpMk id="30" creationId="{046FDE49-D0A2-42EE-B1F8-DED214F551BF}"/>
          </ac:grpSpMkLst>
        </pc:grpChg>
        <pc:grpChg chg="mod">
          <ac:chgData name="hassan MH" userId="84cd2103f36ef0dc" providerId="LiveId" clId="{EC105026-A59A-472F-96D2-633B07EAEF26}" dt="2022-04-18T13:53:58.814" v="219" actId="27803"/>
          <ac:grpSpMkLst>
            <pc:docMk/>
            <pc:sldMk cId="510276670" sldId="360"/>
            <ac:grpSpMk id="31" creationId="{D97FFCBD-9C56-459C-89F9-C208E887061F}"/>
          </ac:grpSpMkLst>
        </pc:grpChg>
        <pc:grpChg chg="mod">
          <ac:chgData name="hassan MH" userId="84cd2103f36ef0dc" providerId="LiveId" clId="{EC105026-A59A-472F-96D2-633B07EAEF26}" dt="2022-04-18T13:53:58.814" v="219" actId="27803"/>
          <ac:grpSpMkLst>
            <pc:docMk/>
            <pc:sldMk cId="510276670" sldId="360"/>
            <ac:grpSpMk id="36" creationId="{735CF583-F62E-4DDE-8A2E-2929CBC08763}"/>
          </ac:grpSpMkLst>
        </pc:grpChg>
        <pc:grpChg chg="mod">
          <ac:chgData name="hassan MH" userId="84cd2103f36ef0dc" providerId="LiveId" clId="{EC105026-A59A-472F-96D2-633B07EAEF26}" dt="2022-04-18T13:53:58.814" v="219" actId="27803"/>
          <ac:grpSpMkLst>
            <pc:docMk/>
            <pc:sldMk cId="510276670" sldId="360"/>
            <ac:grpSpMk id="41" creationId="{8A6B4B63-A209-4628-8264-5A63FC061A26}"/>
          </ac:grpSpMkLst>
        </pc:grpChg>
        <pc:grpChg chg="del mod">
          <ac:chgData name="hassan MH" userId="84cd2103f36ef0dc" providerId="LiveId" clId="{EC105026-A59A-472F-96D2-633B07EAEF26}" dt="2022-04-18T13:55:57.945" v="253" actId="478"/>
          <ac:grpSpMkLst>
            <pc:docMk/>
            <pc:sldMk cId="510276670" sldId="360"/>
            <ac:grpSpMk id="45" creationId="{CB27AF19-78BE-4ECB-A892-10D8A07BC23C}"/>
          </ac:grpSpMkLst>
        </pc:grpChg>
        <pc:grpChg chg="mod">
          <ac:chgData name="hassan MH" userId="84cd2103f36ef0dc" providerId="LiveId" clId="{EC105026-A59A-472F-96D2-633B07EAEF26}" dt="2022-04-18T13:53:58.814" v="219" actId="27803"/>
          <ac:grpSpMkLst>
            <pc:docMk/>
            <pc:sldMk cId="510276670" sldId="360"/>
            <ac:grpSpMk id="47" creationId="{43BD56AD-6668-416D-94F3-D2E9D21D675C}"/>
          </ac:grpSpMkLst>
        </pc:grpChg>
        <pc:grpChg chg="mod">
          <ac:chgData name="hassan MH" userId="84cd2103f36ef0dc" providerId="LiveId" clId="{EC105026-A59A-472F-96D2-633B07EAEF26}" dt="2022-04-18T13:53:58.814" v="219" actId="27803"/>
          <ac:grpSpMkLst>
            <pc:docMk/>
            <pc:sldMk cId="510276670" sldId="360"/>
            <ac:grpSpMk id="50" creationId="{40DAF055-BDF9-4C62-B98C-F93C54FC5016}"/>
          </ac:grpSpMkLst>
        </pc:grpChg>
        <pc:grpChg chg="mod">
          <ac:chgData name="hassan MH" userId="84cd2103f36ef0dc" providerId="LiveId" clId="{EC105026-A59A-472F-96D2-633B07EAEF26}" dt="2022-04-18T13:53:58.814" v="219" actId="27803"/>
          <ac:grpSpMkLst>
            <pc:docMk/>
            <pc:sldMk cId="510276670" sldId="360"/>
            <ac:grpSpMk id="53" creationId="{764EDCBA-0E5E-4647-8A1E-C2AF97E7BA85}"/>
          </ac:grpSpMkLst>
        </pc:grpChg>
        <pc:grpChg chg="del mod">
          <ac:chgData name="hassan MH" userId="84cd2103f36ef0dc" providerId="LiveId" clId="{EC105026-A59A-472F-96D2-633B07EAEF26}" dt="2022-04-18T13:55:15.127" v="242" actId="478"/>
          <ac:grpSpMkLst>
            <pc:docMk/>
            <pc:sldMk cId="510276670" sldId="360"/>
            <ac:grpSpMk id="56" creationId="{902310D9-9ABB-423A-9C91-6AFFEDE2B1A1}"/>
          </ac:grpSpMkLst>
        </pc:grpChg>
        <pc:grpChg chg="mod topLvl">
          <ac:chgData name="hassan MH" userId="84cd2103f36ef0dc" providerId="LiveId" clId="{EC105026-A59A-472F-96D2-633B07EAEF26}" dt="2022-04-18T14:09:28.701" v="386" actId="1076"/>
          <ac:grpSpMkLst>
            <pc:docMk/>
            <pc:sldMk cId="510276670" sldId="360"/>
            <ac:grpSpMk id="60" creationId="{6882FAA7-7658-4B05-947F-EC636DFEB3C2}"/>
          </ac:grpSpMkLst>
        </pc:grpChg>
        <pc:grpChg chg="mod">
          <ac:chgData name="hassan MH" userId="84cd2103f36ef0dc" providerId="LiveId" clId="{EC105026-A59A-472F-96D2-633B07EAEF26}" dt="2022-04-18T13:55:47.221" v="250" actId="207"/>
          <ac:grpSpMkLst>
            <pc:docMk/>
            <pc:sldMk cId="510276670" sldId="360"/>
            <ac:grpSpMk id="62" creationId="{588BC05E-ED17-4C78-9B18-6338087F24BE}"/>
          </ac:grpSpMkLst>
        </pc:grpChg>
        <pc:grpChg chg="del mod">
          <ac:chgData name="hassan MH" userId="84cd2103f36ef0dc" providerId="LiveId" clId="{EC105026-A59A-472F-96D2-633B07EAEF26}" dt="2022-04-18T13:55:58.557" v="254" actId="478"/>
          <ac:grpSpMkLst>
            <pc:docMk/>
            <pc:sldMk cId="510276670" sldId="360"/>
            <ac:grpSpMk id="66" creationId="{3A0CC62E-BFCF-4712-B815-F71AAF5DCE5A}"/>
          </ac:grpSpMkLst>
        </pc:grpChg>
        <pc:grpChg chg="del mod">
          <ac:chgData name="hassan MH" userId="84cd2103f36ef0dc" providerId="LiveId" clId="{EC105026-A59A-472F-96D2-633B07EAEF26}" dt="2022-04-18T13:54:34.585" v="226" actId="165"/>
          <ac:grpSpMkLst>
            <pc:docMk/>
            <pc:sldMk cId="510276670" sldId="360"/>
            <ac:grpSpMk id="69" creationId="{AF47EFF4-3C6B-460C-8DDE-79ECCB05B4B7}"/>
          </ac:grpSpMkLst>
        </pc:grpChg>
        <pc:grpChg chg="del mod topLvl">
          <ac:chgData name="hassan MH" userId="84cd2103f36ef0dc" providerId="LiveId" clId="{EC105026-A59A-472F-96D2-633B07EAEF26}" dt="2022-04-18T13:56:01.994" v="257" actId="478"/>
          <ac:grpSpMkLst>
            <pc:docMk/>
            <pc:sldMk cId="510276670" sldId="360"/>
            <ac:grpSpMk id="70" creationId="{9728891E-385B-40EB-BFF1-DE5F11A01FDC}"/>
          </ac:grpSpMkLst>
        </pc:grpChg>
        <pc:grpChg chg="del mod topLvl">
          <ac:chgData name="hassan MH" userId="84cd2103f36ef0dc" providerId="LiveId" clId="{EC105026-A59A-472F-96D2-633B07EAEF26}" dt="2022-04-18T13:56:01.994" v="257" actId="478"/>
          <ac:grpSpMkLst>
            <pc:docMk/>
            <pc:sldMk cId="510276670" sldId="360"/>
            <ac:grpSpMk id="78" creationId="{1C1CA8B5-8F0C-45EC-8653-4D9A7EBEAABB}"/>
          </ac:grpSpMkLst>
        </pc:grpChg>
        <pc:grpChg chg="del mod topLvl">
          <ac:chgData name="hassan MH" userId="84cd2103f36ef0dc" providerId="LiveId" clId="{EC105026-A59A-472F-96D2-633B07EAEF26}" dt="2022-04-18T13:56:01.994" v="257" actId="478"/>
          <ac:grpSpMkLst>
            <pc:docMk/>
            <pc:sldMk cId="510276670" sldId="360"/>
            <ac:grpSpMk id="86" creationId="{9DAD4EFA-87E0-43AF-BAC2-4F16589D545F}"/>
          </ac:grpSpMkLst>
        </pc:grpChg>
        <pc:grpChg chg="del mod topLvl">
          <ac:chgData name="hassan MH" userId="84cd2103f36ef0dc" providerId="LiveId" clId="{EC105026-A59A-472F-96D2-633B07EAEF26}" dt="2022-04-18T13:56:00.917" v="256" actId="478"/>
          <ac:grpSpMkLst>
            <pc:docMk/>
            <pc:sldMk cId="510276670" sldId="360"/>
            <ac:grpSpMk id="94" creationId="{BFD22221-E0E5-4DDE-9476-16F332C0AF60}"/>
          </ac:grpSpMkLst>
        </pc:grpChg>
        <pc:grpChg chg="del mod topLvl">
          <ac:chgData name="hassan MH" userId="84cd2103f36ef0dc" providerId="LiveId" clId="{EC105026-A59A-472F-96D2-633B07EAEF26}" dt="2022-04-18T13:56:00.917" v="256" actId="478"/>
          <ac:grpSpMkLst>
            <pc:docMk/>
            <pc:sldMk cId="510276670" sldId="360"/>
            <ac:grpSpMk id="102" creationId="{79CDBA1A-994B-48B9-B706-0FCF3397DB55}"/>
          </ac:grpSpMkLst>
        </pc:grpChg>
        <pc:grpChg chg="mod topLvl">
          <ac:chgData name="hassan MH" userId="84cd2103f36ef0dc" providerId="LiveId" clId="{EC105026-A59A-472F-96D2-633B07EAEF26}" dt="2022-04-18T14:09:27.127" v="385" actId="1076"/>
          <ac:grpSpMkLst>
            <pc:docMk/>
            <pc:sldMk cId="510276670" sldId="360"/>
            <ac:grpSpMk id="110" creationId="{BE71818F-E544-4C64-A3D9-B58C2C0CF1C3}"/>
          </ac:grpSpMkLst>
        </pc:grpChg>
        <pc:grpChg chg="del mod topLvl">
          <ac:chgData name="hassan MH" userId="84cd2103f36ef0dc" providerId="LiveId" clId="{EC105026-A59A-472F-96D2-633B07EAEF26}" dt="2022-04-18T13:56:02.821" v="258" actId="478"/>
          <ac:grpSpMkLst>
            <pc:docMk/>
            <pc:sldMk cId="510276670" sldId="360"/>
            <ac:grpSpMk id="118" creationId="{EB72D3D4-7D9A-4450-8CC5-FD147DC1E706}"/>
          </ac:grpSpMkLst>
        </pc:grpChg>
        <pc:grpChg chg="del mod topLvl">
          <ac:chgData name="hassan MH" userId="84cd2103f36ef0dc" providerId="LiveId" clId="{EC105026-A59A-472F-96D2-633B07EAEF26}" dt="2022-04-18T13:55:59.548" v="255" actId="478"/>
          <ac:grpSpMkLst>
            <pc:docMk/>
            <pc:sldMk cId="510276670" sldId="360"/>
            <ac:grpSpMk id="126" creationId="{8DD0D95A-A56A-40AA-ACE0-5AC476D97658}"/>
          </ac:grpSpMkLst>
        </pc:grpChg>
        <pc:grpChg chg="del mod topLvl">
          <ac:chgData name="hassan MH" userId="84cd2103f36ef0dc" providerId="LiveId" clId="{EC105026-A59A-472F-96D2-633B07EAEF26}" dt="2022-04-18T13:56:01.994" v="257" actId="478"/>
          <ac:grpSpMkLst>
            <pc:docMk/>
            <pc:sldMk cId="510276670" sldId="360"/>
            <ac:grpSpMk id="134" creationId="{478081CE-E2C8-4186-9820-E95E7B6FC62A}"/>
          </ac:grpSpMkLst>
        </pc:grpChg>
        <pc:grpChg chg="del mod topLvl">
          <ac:chgData name="hassan MH" userId="84cd2103f36ef0dc" providerId="LiveId" clId="{EC105026-A59A-472F-96D2-633B07EAEF26}" dt="2022-04-18T13:56:02.821" v="258" actId="478"/>
          <ac:grpSpMkLst>
            <pc:docMk/>
            <pc:sldMk cId="510276670" sldId="360"/>
            <ac:grpSpMk id="142" creationId="{D450A794-C3A5-4BDE-9921-57600089E676}"/>
          </ac:grpSpMkLst>
        </pc:grpChg>
        <pc:grpChg chg="del mod topLvl">
          <ac:chgData name="hassan MH" userId="84cd2103f36ef0dc" providerId="LiveId" clId="{EC105026-A59A-472F-96D2-633B07EAEF26}" dt="2022-04-18T13:56:01.994" v="257" actId="478"/>
          <ac:grpSpMkLst>
            <pc:docMk/>
            <pc:sldMk cId="510276670" sldId="360"/>
            <ac:grpSpMk id="150" creationId="{4D5F5CF7-12AC-4185-9988-1D446505E87B}"/>
          </ac:grpSpMkLst>
        </pc:grpChg>
        <pc:grpChg chg="del mod topLvl">
          <ac:chgData name="hassan MH" userId="84cd2103f36ef0dc" providerId="LiveId" clId="{EC105026-A59A-472F-96D2-633B07EAEF26}" dt="2022-04-18T13:56:03.912" v="259" actId="478"/>
          <ac:grpSpMkLst>
            <pc:docMk/>
            <pc:sldMk cId="510276670" sldId="360"/>
            <ac:grpSpMk id="157" creationId="{1203F685-34EE-4B96-9DE3-8569DDCE12C9}"/>
          </ac:grpSpMkLst>
        </pc:grpChg>
        <pc:grpChg chg="del mod">
          <ac:chgData name="hassan MH" userId="84cd2103f36ef0dc" providerId="LiveId" clId="{EC105026-A59A-472F-96D2-633B07EAEF26}" dt="2022-04-18T13:56:11.070" v="262" actId="478"/>
          <ac:grpSpMkLst>
            <pc:docMk/>
            <pc:sldMk cId="510276670" sldId="360"/>
            <ac:grpSpMk id="164" creationId="{99D6542E-962A-44BF-B5E2-7DF49D94EBBD}"/>
          </ac:grpSpMkLst>
        </pc:grpChg>
        <pc:grpChg chg="del mod">
          <ac:chgData name="hassan MH" userId="84cd2103f36ef0dc" providerId="LiveId" clId="{EC105026-A59A-472F-96D2-633B07EAEF26}" dt="2022-04-18T13:55:15.914" v="243" actId="478"/>
          <ac:grpSpMkLst>
            <pc:docMk/>
            <pc:sldMk cId="510276670" sldId="360"/>
            <ac:grpSpMk id="167" creationId="{CB15FC4D-FD85-4D6B-8790-13C6ED36F8FF}"/>
          </ac:grpSpMkLst>
        </pc:grpChg>
        <pc:grpChg chg="mod">
          <ac:chgData name="hassan MH" userId="84cd2103f36ef0dc" providerId="LiveId" clId="{EC105026-A59A-472F-96D2-633B07EAEF26}" dt="2022-04-18T13:53:58.814" v="219" actId="27803"/>
          <ac:grpSpMkLst>
            <pc:docMk/>
            <pc:sldMk cId="510276670" sldId="360"/>
            <ac:grpSpMk id="168" creationId="{FBDCD754-0A09-483D-9A4D-F6EE6BA933E8}"/>
          </ac:grpSpMkLst>
        </pc:grpChg>
        <pc:grpChg chg="mod">
          <ac:chgData name="hassan MH" userId="84cd2103f36ef0dc" providerId="LiveId" clId="{EC105026-A59A-472F-96D2-633B07EAEF26}" dt="2022-04-18T13:53:58.814" v="219" actId="27803"/>
          <ac:grpSpMkLst>
            <pc:docMk/>
            <pc:sldMk cId="510276670" sldId="360"/>
            <ac:grpSpMk id="174" creationId="{1976756F-6466-4812-8B51-85A50533DB60}"/>
          </ac:grpSpMkLst>
        </pc:grpChg>
        <pc:grpChg chg="add mod">
          <ac:chgData name="hassan MH" userId="84cd2103f36ef0dc" providerId="LiveId" clId="{EC105026-A59A-472F-96D2-633B07EAEF26}" dt="2022-04-18T13:55:26.962" v="247" actId="571"/>
          <ac:grpSpMkLst>
            <pc:docMk/>
            <pc:sldMk cId="510276670" sldId="360"/>
            <ac:grpSpMk id="180" creationId="{1B118E8F-D518-4B79-B89E-0A409217B0C4}"/>
          </ac:grpSpMkLst>
        </pc:grpChg>
        <pc:grpChg chg="mod">
          <ac:chgData name="hassan MH" userId="84cd2103f36ef0dc" providerId="LiveId" clId="{EC105026-A59A-472F-96D2-633B07EAEF26}" dt="2022-04-18T13:55:26.962" v="247" actId="571"/>
          <ac:grpSpMkLst>
            <pc:docMk/>
            <pc:sldMk cId="510276670" sldId="360"/>
            <ac:grpSpMk id="182" creationId="{E2C54289-BF7C-4FF2-B798-F1218173AAD3}"/>
          </ac:grpSpMkLst>
        </pc:grpChg>
        <pc:grpChg chg="add del mod">
          <ac:chgData name="hassan MH" userId="84cd2103f36ef0dc" providerId="LiveId" clId="{EC105026-A59A-472F-96D2-633B07EAEF26}" dt="2022-04-18T13:56:13.283" v="263" actId="478"/>
          <ac:grpSpMkLst>
            <pc:docMk/>
            <pc:sldMk cId="510276670" sldId="360"/>
            <ac:grpSpMk id="186" creationId="{09CD5C3F-489F-4C1A-B948-D669E2EEC251}"/>
          </ac:grpSpMkLst>
        </pc:grpChg>
        <pc:grpChg chg="del mod">
          <ac:chgData name="hassan MH" userId="84cd2103f36ef0dc" providerId="LiveId" clId="{EC105026-A59A-472F-96D2-633B07EAEF26}" dt="2022-04-18T14:02:10.863" v="283" actId="27803"/>
          <ac:grpSpMkLst>
            <pc:docMk/>
            <pc:sldMk cId="510276670" sldId="360"/>
            <ac:grpSpMk id="197" creationId="{FDD3283B-7E21-4FE5-8020-0A6DDC184C14}"/>
          </ac:grpSpMkLst>
        </pc:grpChg>
        <pc:grpChg chg="mod">
          <ac:chgData name="hassan MH" userId="84cd2103f36ef0dc" providerId="LiveId" clId="{EC105026-A59A-472F-96D2-633B07EAEF26}" dt="2022-04-18T14:03:31.591" v="301" actId="164"/>
          <ac:grpSpMkLst>
            <pc:docMk/>
            <pc:sldMk cId="510276670" sldId="360"/>
            <ac:grpSpMk id="200" creationId="{1121C14C-0C92-46BB-B354-570A1D222974}"/>
          </ac:grpSpMkLst>
        </pc:grpChg>
        <pc:grpChg chg="del mod">
          <ac:chgData name="hassan MH" userId="84cd2103f36ef0dc" providerId="LiveId" clId="{EC105026-A59A-472F-96D2-633B07EAEF26}" dt="2022-04-18T14:02:12.445" v="284" actId="27803"/>
          <ac:grpSpMkLst>
            <pc:docMk/>
            <pc:sldMk cId="510276670" sldId="360"/>
            <ac:grpSpMk id="203" creationId="{86CC48A7-CB61-4202-83F9-C97366F7391B}"/>
          </ac:grpSpMkLst>
        </pc:grpChg>
        <pc:grpChg chg="del mod">
          <ac:chgData name="hassan MH" userId="84cd2103f36ef0dc" providerId="LiveId" clId="{EC105026-A59A-472F-96D2-633B07EAEF26}" dt="2022-04-18T14:02:30.526" v="288" actId="478"/>
          <ac:grpSpMkLst>
            <pc:docMk/>
            <pc:sldMk cId="510276670" sldId="360"/>
            <ac:grpSpMk id="204" creationId="{1BD4BFA2-8B02-49D2-AF71-5D7A07515312}"/>
          </ac:grpSpMkLst>
        </pc:grpChg>
        <pc:grpChg chg="mod">
          <ac:chgData name="hassan MH" userId="84cd2103f36ef0dc" providerId="LiveId" clId="{EC105026-A59A-472F-96D2-633B07EAEF26}" dt="2022-04-18T14:09:27.127" v="385" actId="1076"/>
          <ac:grpSpMkLst>
            <pc:docMk/>
            <pc:sldMk cId="510276670" sldId="360"/>
            <ac:grpSpMk id="210" creationId="{F86F9BFA-A9AA-49B4-97E4-766588E8CB15}"/>
          </ac:grpSpMkLst>
        </pc:grpChg>
        <pc:grpChg chg="del mod">
          <ac:chgData name="hassan MH" userId="84cd2103f36ef0dc" providerId="LiveId" clId="{EC105026-A59A-472F-96D2-633B07EAEF26}" dt="2022-04-18T14:02:14.210" v="285" actId="27803"/>
          <ac:grpSpMkLst>
            <pc:docMk/>
            <pc:sldMk cId="510276670" sldId="360"/>
            <ac:grpSpMk id="217" creationId="{FAD01B26-D581-4CB3-A0DE-381F47D20D26}"/>
          </ac:grpSpMkLst>
        </pc:grpChg>
        <pc:grpChg chg="mod">
          <ac:chgData name="hassan MH" userId="84cd2103f36ef0dc" providerId="LiveId" clId="{EC105026-A59A-472F-96D2-633B07EAEF26}" dt="2022-04-18T14:09:27.127" v="385" actId="1076"/>
          <ac:grpSpMkLst>
            <pc:docMk/>
            <pc:sldMk cId="510276670" sldId="360"/>
            <ac:grpSpMk id="220" creationId="{655D3961-26BC-41CD-ACCF-833FA0F4DAFB}"/>
          </ac:grpSpMkLst>
        </pc:grpChg>
        <pc:grpChg chg="add mod">
          <ac:chgData name="hassan MH" userId="84cd2103f36ef0dc" providerId="LiveId" clId="{EC105026-A59A-472F-96D2-633B07EAEF26}" dt="2022-04-18T14:09:27.127" v="385" actId="1076"/>
          <ac:grpSpMkLst>
            <pc:docMk/>
            <pc:sldMk cId="510276670" sldId="360"/>
            <ac:grpSpMk id="229" creationId="{3B4B0765-F624-4BD5-B9CB-9E48CEFDD551}"/>
          </ac:grpSpMkLst>
        </pc:grpChg>
        <pc:grpChg chg="del mod">
          <ac:chgData name="hassan MH" userId="84cd2103f36ef0dc" providerId="LiveId" clId="{EC105026-A59A-472F-96D2-633B07EAEF26}" dt="2022-04-18T14:03:43.830" v="305" actId="27803"/>
          <ac:grpSpMkLst>
            <pc:docMk/>
            <pc:sldMk cId="510276670" sldId="360"/>
            <ac:grpSpMk id="230" creationId="{983BF47B-87DF-499B-8AAA-A3420A316DD2}"/>
          </ac:grpSpMkLst>
        </pc:grpChg>
        <pc:grpChg chg="del mod">
          <ac:chgData name="hassan MH" userId="84cd2103f36ef0dc" providerId="LiveId" clId="{EC105026-A59A-472F-96D2-633B07EAEF26}" dt="2022-04-18T14:03:54.888" v="310" actId="478"/>
          <ac:grpSpMkLst>
            <pc:docMk/>
            <pc:sldMk cId="510276670" sldId="360"/>
            <ac:grpSpMk id="231" creationId="{87F893B4-896F-48EB-BD33-D19B007892B8}"/>
          </ac:grpSpMkLst>
        </pc:grpChg>
        <pc:grpChg chg="del mod">
          <ac:chgData name="hassan MH" userId="84cd2103f36ef0dc" providerId="LiveId" clId="{EC105026-A59A-472F-96D2-633B07EAEF26}" dt="2022-04-18T14:03:47.043" v="307" actId="478"/>
          <ac:grpSpMkLst>
            <pc:docMk/>
            <pc:sldMk cId="510276670" sldId="360"/>
            <ac:grpSpMk id="239" creationId="{4E12A3F0-8FEA-4833-94B1-AD86E4FE5F57}"/>
          </ac:grpSpMkLst>
        </pc:grpChg>
        <pc:grpChg chg="mod">
          <ac:chgData name="hassan MH" userId="84cd2103f36ef0dc" providerId="LiveId" clId="{EC105026-A59A-472F-96D2-633B07EAEF26}" dt="2022-04-18T14:05:12.991" v="344" actId="1076"/>
          <ac:grpSpMkLst>
            <pc:docMk/>
            <pc:sldMk cId="510276670" sldId="360"/>
            <ac:grpSpMk id="246" creationId="{72F4C1B3-9843-4B7E-8DF0-521F435F096A}"/>
          </ac:grpSpMkLst>
        </pc:grpChg>
        <pc:grpChg chg="del mod">
          <ac:chgData name="hassan MH" userId="84cd2103f36ef0dc" providerId="LiveId" clId="{EC105026-A59A-472F-96D2-633B07EAEF26}" dt="2022-04-18T14:03:55.792" v="311" actId="478"/>
          <ac:grpSpMkLst>
            <pc:docMk/>
            <pc:sldMk cId="510276670" sldId="360"/>
            <ac:grpSpMk id="252" creationId="{38266FBB-2B12-4ECB-9300-F6514F89BE3F}"/>
          </ac:grpSpMkLst>
        </pc:grpChg>
        <pc:grpChg chg="del mod">
          <ac:chgData name="hassan MH" userId="84cd2103f36ef0dc" providerId="LiveId" clId="{EC105026-A59A-472F-96D2-633B07EAEF26}" dt="2022-04-18T14:04:14.773" v="318" actId="27803"/>
          <ac:grpSpMkLst>
            <pc:docMk/>
            <pc:sldMk cId="510276670" sldId="360"/>
            <ac:grpSpMk id="257" creationId="{87C5F04A-65DA-40FB-9358-BB3F2AEAF7FC}"/>
          </ac:grpSpMkLst>
        </pc:grpChg>
        <pc:grpChg chg="del mod">
          <ac:chgData name="hassan MH" userId="84cd2103f36ef0dc" providerId="LiveId" clId="{EC105026-A59A-472F-96D2-633B07EAEF26}" dt="2022-04-18T14:04:55.634" v="335" actId="478"/>
          <ac:grpSpMkLst>
            <pc:docMk/>
            <pc:sldMk cId="510276670" sldId="360"/>
            <ac:grpSpMk id="260" creationId="{8B82A280-0D1B-4552-9FFF-85EC28F2C647}"/>
          </ac:grpSpMkLst>
        </pc:grpChg>
        <pc:grpChg chg="del mod">
          <ac:chgData name="hassan MH" userId="84cd2103f36ef0dc" providerId="LiveId" clId="{EC105026-A59A-472F-96D2-633B07EAEF26}" dt="2022-04-18T14:04:55.634" v="335" actId="478"/>
          <ac:grpSpMkLst>
            <pc:docMk/>
            <pc:sldMk cId="510276670" sldId="360"/>
            <ac:grpSpMk id="263" creationId="{87DCDA9E-BA47-41E7-BDD9-96338C751686}"/>
          </ac:grpSpMkLst>
        </pc:grpChg>
        <pc:grpChg chg="del mod">
          <ac:chgData name="hassan MH" userId="84cd2103f36ef0dc" providerId="LiveId" clId="{EC105026-A59A-472F-96D2-633B07EAEF26}" dt="2022-04-18T14:04:55.634" v="335" actId="478"/>
          <ac:grpSpMkLst>
            <pc:docMk/>
            <pc:sldMk cId="510276670" sldId="360"/>
            <ac:grpSpMk id="267" creationId="{7BA25ABF-568A-4529-A99D-941CCA4ABC1A}"/>
          </ac:grpSpMkLst>
        </pc:grpChg>
        <pc:grpChg chg="mod">
          <ac:chgData name="hassan MH" userId="84cd2103f36ef0dc" providerId="LiveId" clId="{EC105026-A59A-472F-96D2-633B07EAEF26}" dt="2022-04-18T14:05:16.003" v="346" actId="1076"/>
          <ac:grpSpMkLst>
            <pc:docMk/>
            <pc:sldMk cId="510276670" sldId="360"/>
            <ac:grpSpMk id="278" creationId="{FF4E6EE6-2035-4450-9693-7FAE46477066}"/>
          </ac:grpSpMkLst>
        </pc:grpChg>
        <pc:grpChg chg="mod">
          <ac:chgData name="hassan MH" userId="84cd2103f36ef0dc" providerId="LiveId" clId="{EC105026-A59A-472F-96D2-633B07EAEF26}" dt="2022-04-18T14:05:18.853" v="347" actId="1076"/>
          <ac:grpSpMkLst>
            <pc:docMk/>
            <pc:sldMk cId="510276670" sldId="360"/>
            <ac:grpSpMk id="281" creationId="{C63A34AE-5ADF-43AF-B001-C5EA39F72F87}"/>
          </ac:grpSpMkLst>
        </pc:grpChg>
        <pc:grpChg chg="mod">
          <ac:chgData name="hassan MH" userId="84cd2103f36ef0dc" providerId="LiveId" clId="{EC105026-A59A-472F-96D2-633B07EAEF26}" dt="2022-04-18T14:05:14.419" v="345" actId="1076"/>
          <ac:grpSpMkLst>
            <pc:docMk/>
            <pc:sldMk cId="510276670" sldId="360"/>
            <ac:grpSpMk id="284" creationId="{19CE4FCE-7CE0-43CE-B3F3-7F62DCAA8306}"/>
          </ac:grpSpMkLst>
        </pc:grpChg>
        <pc:grpChg chg="del mod">
          <ac:chgData name="hassan MH" userId="84cd2103f36ef0dc" providerId="LiveId" clId="{EC105026-A59A-472F-96D2-633B07EAEF26}" dt="2022-04-18T14:04:55.634" v="335" actId="478"/>
          <ac:grpSpMkLst>
            <pc:docMk/>
            <pc:sldMk cId="510276670" sldId="360"/>
            <ac:grpSpMk id="289" creationId="{63FB0502-E772-4281-93A3-36678FD207B3}"/>
          </ac:grpSpMkLst>
        </pc:grpChg>
        <pc:grpChg chg="mod">
          <ac:chgData name="hassan MH" userId="84cd2103f36ef0dc" providerId="LiveId" clId="{EC105026-A59A-472F-96D2-633B07EAEF26}" dt="2022-04-18T14:04:14.773" v="318" actId="27803"/>
          <ac:grpSpMkLst>
            <pc:docMk/>
            <pc:sldMk cId="510276670" sldId="360"/>
            <ac:grpSpMk id="292" creationId="{B3C7064B-1F1C-4CCB-9E8F-920DAD8A327F}"/>
          </ac:grpSpMkLst>
        </pc:grpChg>
        <pc:grpChg chg="del mod">
          <ac:chgData name="hassan MH" userId="84cd2103f36ef0dc" providerId="LiveId" clId="{EC105026-A59A-472F-96D2-633B07EAEF26}" dt="2022-04-18T14:04:55.634" v="335" actId="478"/>
          <ac:grpSpMkLst>
            <pc:docMk/>
            <pc:sldMk cId="510276670" sldId="360"/>
            <ac:grpSpMk id="308" creationId="{E1E4E073-7071-4E79-AB5E-D493F242B921}"/>
          </ac:grpSpMkLst>
        </pc:grpChg>
        <pc:grpChg chg="add del mod">
          <ac:chgData name="hassan MH" userId="84cd2103f36ef0dc" providerId="LiveId" clId="{EC105026-A59A-472F-96D2-633B07EAEF26}" dt="2022-04-18T14:08:59.433" v="377" actId="478"/>
          <ac:grpSpMkLst>
            <pc:docMk/>
            <pc:sldMk cId="510276670" sldId="360"/>
            <ac:grpSpMk id="320" creationId="{431BC5FB-7A7B-4665-8CF7-5F978BEAA01F}"/>
          </ac:grpSpMkLst>
        </pc:grpChg>
        <pc:grpChg chg="mod">
          <ac:chgData name="hassan MH" userId="84cd2103f36ef0dc" providerId="LiveId" clId="{EC105026-A59A-472F-96D2-633B07EAEF26}" dt="2022-04-18T14:15:36.712" v="434" actId="1076"/>
          <ac:grpSpMkLst>
            <pc:docMk/>
            <pc:sldMk cId="510276670" sldId="360"/>
            <ac:grpSpMk id="323" creationId="{A56960E7-4DC4-46E9-95F7-69A7B5E40A12}"/>
          </ac:grpSpMkLst>
        </pc:grpChg>
        <pc:grpChg chg="mod">
          <ac:chgData name="hassan MH" userId="84cd2103f36ef0dc" providerId="LiveId" clId="{EC105026-A59A-472F-96D2-633B07EAEF26}" dt="2022-04-18T14:08:08.099" v="360" actId="27803"/>
          <ac:grpSpMkLst>
            <pc:docMk/>
            <pc:sldMk cId="510276670" sldId="360"/>
            <ac:grpSpMk id="325" creationId="{1EDCF1BC-5B2E-48B9-A077-3AE18716638E}"/>
          </ac:grpSpMkLst>
        </pc:grpChg>
        <pc:grpChg chg="add mod">
          <ac:chgData name="hassan MH" userId="84cd2103f36ef0dc" providerId="LiveId" clId="{EC105026-A59A-472F-96D2-633B07EAEF26}" dt="2022-04-18T14:09:35.414" v="389" actId="207"/>
          <ac:grpSpMkLst>
            <pc:docMk/>
            <pc:sldMk cId="510276670" sldId="360"/>
            <ac:grpSpMk id="329" creationId="{EECC5E9D-BE7A-4891-AE56-9C27B713C6BA}"/>
          </ac:grpSpMkLst>
        </pc:grpChg>
        <pc:grpChg chg="mod">
          <ac:chgData name="hassan MH" userId="84cd2103f36ef0dc" providerId="LiveId" clId="{EC105026-A59A-472F-96D2-633B07EAEF26}" dt="2022-04-18T14:09:35.414" v="389" actId="207"/>
          <ac:grpSpMkLst>
            <pc:docMk/>
            <pc:sldMk cId="510276670" sldId="360"/>
            <ac:grpSpMk id="331" creationId="{7D71A04A-C3BD-4566-B52D-B807634FF62E}"/>
          </ac:grpSpMkLst>
        </pc:grpChg>
        <pc:grpChg chg="add mod">
          <ac:chgData name="hassan MH" userId="84cd2103f36ef0dc" providerId="LiveId" clId="{EC105026-A59A-472F-96D2-633B07EAEF26}" dt="2022-04-18T14:09:35.414" v="389" actId="207"/>
          <ac:grpSpMkLst>
            <pc:docMk/>
            <pc:sldMk cId="510276670" sldId="360"/>
            <ac:grpSpMk id="335" creationId="{66CAF35D-1F69-449A-9EBD-CA6734215A62}"/>
          </ac:grpSpMkLst>
        </pc:grpChg>
        <pc:grpChg chg="add mod">
          <ac:chgData name="hassan MH" userId="84cd2103f36ef0dc" providerId="LiveId" clId="{EC105026-A59A-472F-96D2-633B07EAEF26}" dt="2022-04-18T14:09:35.414" v="389" actId="207"/>
          <ac:grpSpMkLst>
            <pc:docMk/>
            <pc:sldMk cId="510276670" sldId="360"/>
            <ac:grpSpMk id="338" creationId="{FDD4AFD2-A627-4B3C-8742-C64D4D99214B}"/>
          </ac:grpSpMkLst>
        </pc:grpChg>
        <pc:grpChg chg="add mod">
          <ac:chgData name="hassan MH" userId="84cd2103f36ef0dc" providerId="LiveId" clId="{EC105026-A59A-472F-96D2-633B07EAEF26}" dt="2022-04-18T14:09:35.414" v="389" actId="207"/>
          <ac:grpSpMkLst>
            <pc:docMk/>
            <pc:sldMk cId="510276670" sldId="360"/>
            <ac:grpSpMk id="341" creationId="{68BF79DF-5CE1-496A-9876-86274952932A}"/>
          </ac:grpSpMkLst>
        </pc:grpChg>
        <pc:grpChg chg="add mod">
          <ac:chgData name="hassan MH" userId="84cd2103f36ef0dc" providerId="LiveId" clId="{EC105026-A59A-472F-96D2-633B07EAEF26}" dt="2022-04-18T14:09:35.414" v="389" actId="207"/>
          <ac:grpSpMkLst>
            <pc:docMk/>
            <pc:sldMk cId="510276670" sldId="360"/>
            <ac:grpSpMk id="344" creationId="{3A107BB0-AAB6-490E-8ED5-A035A78BFFA5}"/>
          </ac:grpSpMkLst>
        </pc:grpChg>
        <pc:grpChg chg="add mod">
          <ac:chgData name="hassan MH" userId="84cd2103f36ef0dc" providerId="LiveId" clId="{EC105026-A59A-472F-96D2-633B07EAEF26}" dt="2022-04-18T14:15:35.490" v="433" actId="1076"/>
          <ac:grpSpMkLst>
            <pc:docMk/>
            <pc:sldMk cId="510276670" sldId="360"/>
            <ac:grpSpMk id="360" creationId="{6DA85E2F-BAB4-45FE-8FF3-DF381186002F}"/>
          </ac:grpSpMkLst>
        </pc:grpChg>
        <pc:grpChg chg="add mod">
          <ac:chgData name="hassan MH" userId="84cd2103f36ef0dc" providerId="LiveId" clId="{EC105026-A59A-472F-96D2-633B07EAEF26}" dt="2022-04-18T14:15:35.490" v="433" actId="1076"/>
          <ac:grpSpMkLst>
            <pc:docMk/>
            <pc:sldMk cId="510276670" sldId="360"/>
            <ac:grpSpMk id="363" creationId="{BDA7E437-3D02-4312-803D-7809C8087AFA}"/>
          </ac:grpSpMkLst>
        </pc:grpChg>
        <pc:grpChg chg="add mod">
          <ac:chgData name="hassan MH" userId="84cd2103f36ef0dc" providerId="LiveId" clId="{EC105026-A59A-472F-96D2-633B07EAEF26}" dt="2022-04-18T14:15:35.490" v="433" actId="1076"/>
          <ac:grpSpMkLst>
            <pc:docMk/>
            <pc:sldMk cId="510276670" sldId="360"/>
            <ac:grpSpMk id="366" creationId="{67455487-B934-4755-9C75-30ECEFF499B0}"/>
          </ac:grpSpMkLst>
        </pc:grpChg>
        <pc:grpChg chg="add del mod">
          <ac:chgData name="hassan MH" userId="84cd2103f36ef0dc" providerId="LiveId" clId="{EC105026-A59A-472F-96D2-633B07EAEF26}" dt="2022-04-18T14:14:09.643" v="426" actId="478"/>
          <ac:grpSpMkLst>
            <pc:docMk/>
            <pc:sldMk cId="510276670" sldId="360"/>
            <ac:grpSpMk id="369" creationId="{ECD7791B-FD57-430E-A479-CC7CE4E1EBF9}"/>
          </ac:grpSpMkLst>
        </pc:grpChg>
        <pc:grpChg chg="del mod">
          <ac:chgData name="hassan MH" userId="84cd2103f36ef0dc" providerId="LiveId" clId="{EC105026-A59A-472F-96D2-633B07EAEF26}" dt="2022-04-18T14:17:02.447" v="445" actId="27803"/>
          <ac:grpSpMkLst>
            <pc:docMk/>
            <pc:sldMk cId="510276670" sldId="360"/>
            <ac:grpSpMk id="386" creationId="{A564E299-5A52-4061-A60D-DC3E1278CB49}"/>
          </ac:grpSpMkLst>
        </pc:grpChg>
        <pc:grpChg chg="del mod">
          <ac:chgData name="hassan MH" userId="84cd2103f36ef0dc" providerId="LiveId" clId="{EC105026-A59A-472F-96D2-633B07EAEF26}" dt="2022-04-18T14:20:11.438" v="499" actId="478"/>
          <ac:grpSpMkLst>
            <pc:docMk/>
            <pc:sldMk cId="510276670" sldId="360"/>
            <ac:grpSpMk id="393" creationId="{B9EE96C7-37BA-45B3-B8F5-022D8E14F3EA}"/>
          </ac:grpSpMkLst>
        </pc:grpChg>
        <pc:grpChg chg="add del mod">
          <ac:chgData name="hassan MH" userId="84cd2103f36ef0dc" providerId="LiveId" clId="{EC105026-A59A-472F-96D2-633B07EAEF26}" dt="2022-04-18T14:19:47.811" v="491" actId="21"/>
          <ac:grpSpMkLst>
            <pc:docMk/>
            <pc:sldMk cId="510276670" sldId="360"/>
            <ac:grpSpMk id="403" creationId="{7F94B9D2-A21D-48A2-ACAE-928740AE1C15}"/>
          </ac:grpSpMkLst>
        </pc:grpChg>
        <pc:picChg chg="add del mod">
          <ac:chgData name="hassan MH" userId="84cd2103f36ef0dc" providerId="LiveId" clId="{EC105026-A59A-472F-96D2-633B07EAEF26}" dt="2022-04-18T14:09:15.163" v="380" actId="478"/>
          <ac:picMkLst>
            <pc:docMk/>
            <pc:sldMk cId="510276670" sldId="360"/>
            <ac:picMk id="3" creationId="{41DEA3F4-E970-4498-8623-636D4C2103D7}"/>
          </ac:picMkLst>
        </pc:picChg>
        <pc:picChg chg="add mod">
          <ac:chgData name="hassan MH" userId="84cd2103f36ef0dc" providerId="LiveId" clId="{EC105026-A59A-472F-96D2-633B07EAEF26}" dt="2022-04-18T13:34:18.272" v="106" actId="1076"/>
          <ac:picMkLst>
            <pc:docMk/>
            <pc:sldMk cId="510276670" sldId="360"/>
            <ac:picMk id="5" creationId="{B15F4EE1-0C6D-4DFF-8589-DD9BB5047C68}"/>
          </ac:picMkLst>
        </pc:picChg>
        <pc:picChg chg="add del mod">
          <ac:chgData name="hassan MH" userId="84cd2103f36ef0dc" providerId="LiveId" clId="{EC105026-A59A-472F-96D2-633B07EAEF26}" dt="2022-04-18T13:36:39.321" v="131" actId="27803"/>
          <ac:picMkLst>
            <pc:docMk/>
            <pc:sldMk cId="510276670" sldId="360"/>
            <ac:picMk id="10" creationId="{13E28035-7A24-454D-BEBD-11B20D3ED5A8}"/>
          </ac:picMkLst>
        </pc:picChg>
        <pc:picChg chg="add del mod">
          <ac:chgData name="hassan MH" userId="84cd2103f36ef0dc" providerId="LiveId" clId="{EC105026-A59A-472F-96D2-633B07EAEF26}" dt="2022-04-18T13:53:02.446" v="201" actId="27803"/>
          <ac:picMkLst>
            <pc:docMk/>
            <pc:sldMk cId="510276670" sldId="360"/>
            <ac:picMk id="19" creationId="{C260A560-4976-47CC-8658-8554A7B851C4}"/>
          </ac:picMkLst>
        </pc:picChg>
        <pc:picChg chg="add del mod">
          <ac:chgData name="hassan MH" userId="84cd2103f36ef0dc" providerId="LiveId" clId="{EC105026-A59A-472F-96D2-633B07EAEF26}" dt="2022-04-18T13:53:58.814" v="219" actId="27803"/>
          <ac:picMkLst>
            <pc:docMk/>
            <pc:sldMk cId="510276670" sldId="360"/>
            <ac:picMk id="21" creationId="{B90CAFAC-4FA8-4467-AACA-AE2E0D70EC99}"/>
          </ac:picMkLst>
        </pc:picChg>
        <pc:picChg chg="add del mod">
          <ac:chgData name="hassan MH" userId="84cd2103f36ef0dc" providerId="LiveId" clId="{EC105026-A59A-472F-96D2-633B07EAEF26}" dt="2022-04-18T14:04:14.773" v="318" actId="27803"/>
          <ac:picMkLst>
            <pc:docMk/>
            <pc:sldMk cId="510276670" sldId="360"/>
            <ac:picMk id="188" creationId="{C53C03AC-467E-4E1A-B85D-E64A995E1950}"/>
          </ac:picMkLst>
        </pc:picChg>
        <pc:picChg chg="add del mod">
          <ac:chgData name="hassan MH" userId="84cd2103f36ef0dc" providerId="LiveId" clId="{EC105026-A59A-472F-96D2-633B07EAEF26}" dt="2022-04-18T14:03:43.830" v="305" actId="27803"/>
          <ac:picMkLst>
            <pc:docMk/>
            <pc:sldMk cId="510276670" sldId="360"/>
            <ac:picMk id="190" creationId="{20E035B3-CD69-4FB7-B3EA-72AEF5D48EBF}"/>
          </ac:picMkLst>
        </pc:picChg>
        <pc:picChg chg="add del mod">
          <ac:chgData name="hassan MH" userId="84cd2103f36ef0dc" providerId="LiveId" clId="{EC105026-A59A-472F-96D2-633B07EAEF26}" dt="2022-04-18T14:02:10.863" v="283" actId="27803"/>
          <ac:picMkLst>
            <pc:docMk/>
            <pc:sldMk cId="510276670" sldId="360"/>
            <ac:picMk id="192" creationId="{C2C5472B-513E-449C-8BB0-E26650B0FBCF}"/>
          </ac:picMkLst>
        </pc:picChg>
        <pc:picChg chg="add del mod">
          <ac:chgData name="hassan MH" userId="84cd2103f36ef0dc" providerId="LiveId" clId="{EC105026-A59A-472F-96D2-633B07EAEF26}" dt="2022-04-18T14:02:12.445" v="284" actId="27803"/>
          <ac:picMkLst>
            <pc:docMk/>
            <pc:sldMk cId="510276670" sldId="360"/>
            <ac:picMk id="194" creationId="{6529A7D0-B465-48DC-8000-56BD6C9EA213}"/>
          </ac:picMkLst>
        </pc:picChg>
        <pc:picChg chg="add del mod">
          <ac:chgData name="hassan MH" userId="84cd2103f36ef0dc" providerId="LiveId" clId="{EC105026-A59A-472F-96D2-633B07EAEF26}" dt="2022-04-18T14:02:14.210" v="285" actId="27803"/>
          <ac:picMkLst>
            <pc:docMk/>
            <pc:sldMk cId="510276670" sldId="360"/>
            <ac:picMk id="196" creationId="{726DBAA6-27B7-4390-921F-C5C9D1008D9F}"/>
          </ac:picMkLst>
        </pc:picChg>
        <pc:picChg chg="add del mod">
          <ac:chgData name="hassan MH" userId="84cd2103f36ef0dc" providerId="LiveId" clId="{EC105026-A59A-472F-96D2-633B07EAEF26}" dt="2022-04-18T14:08:05.998" v="359" actId="27803"/>
          <ac:picMkLst>
            <pc:docMk/>
            <pc:sldMk cId="510276670" sldId="360"/>
            <ac:picMk id="313" creationId="{5E4940BC-CB3A-4001-A31D-C7C36BC98318}"/>
          </ac:picMkLst>
        </pc:picChg>
        <pc:picChg chg="add del mod">
          <ac:chgData name="hassan MH" userId="84cd2103f36ef0dc" providerId="LiveId" clId="{EC105026-A59A-472F-96D2-633B07EAEF26}" dt="2022-04-18T14:08:08.099" v="360" actId="27803"/>
          <ac:picMkLst>
            <pc:docMk/>
            <pc:sldMk cId="510276670" sldId="360"/>
            <ac:picMk id="315" creationId="{FAD95F79-BC9A-4D9E-A88A-1AAECFBEAF8B}"/>
          </ac:picMkLst>
        </pc:picChg>
        <pc:picChg chg="add mod">
          <ac:chgData name="hassan MH" userId="84cd2103f36ef0dc" providerId="LiveId" clId="{EC105026-A59A-472F-96D2-633B07EAEF26}" dt="2022-04-18T14:18:56.076" v="477" actId="1076"/>
          <ac:picMkLst>
            <pc:docMk/>
            <pc:sldMk cId="510276670" sldId="360"/>
            <ac:picMk id="317" creationId="{003066FB-99E8-4733-B750-0C6B18F3066E}"/>
          </ac:picMkLst>
        </pc:picChg>
        <pc:picChg chg="add mod">
          <ac:chgData name="hassan MH" userId="84cd2103f36ef0dc" providerId="LiveId" clId="{EC105026-A59A-472F-96D2-633B07EAEF26}" dt="2022-04-18T14:18:56.076" v="477" actId="1076"/>
          <ac:picMkLst>
            <pc:docMk/>
            <pc:sldMk cId="510276670" sldId="360"/>
            <ac:picMk id="319" creationId="{8AFA1546-710F-483E-AD70-98557306DE82}"/>
          </ac:picMkLst>
        </pc:picChg>
        <pc:picChg chg="add mod">
          <ac:chgData name="hassan MH" userId="84cd2103f36ef0dc" providerId="LiveId" clId="{EC105026-A59A-472F-96D2-633B07EAEF26}" dt="2022-04-18T14:18:56.076" v="477" actId="1076"/>
          <ac:picMkLst>
            <pc:docMk/>
            <pc:sldMk cId="510276670" sldId="360"/>
            <ac:picMk id="349" creationId="{906EFF18-66C0-4375-ABED-A55F705FB61F}"/>
          </ac:picMkLst>
        </pc:picChg>
        <pc:picChg chg="add mod">
          <ac:chgData name="hassan MH" userId="84cd2103f36ef0dc" providerId="LiveId" clId="{EC105026-A59A-472F-96D2-633B07EAEF26}" dt="2022-04-18T14:18:56.076" v="477" actId="1076"/>
          <ac:picMkLst>
            <pc:docMk/>
            <pc:sldMk cId="510276670" sldId="360"/>
            <ac:picMk id="350" creationId="{8577FA81-1C05-4C7C-A83C-F9D3204003E0}"/>
          </ac:picMkLst>
        </pc:picChg>
        <pc:picChg chg="add mod">
          <ac:chgData name="hassan MH" userId="84cd2103f36ef0dc" providerId="LiveId" clId="{EC105026-A59A-472F-96D2-633B07EAEF26}" dt="2022-04-18T14:18:56.076" v="477" actId="1076"/>
          <ac:picMkLst>
            <pc:docMk/>
            <pc:sldMk cId="510276670" sldId="360"/>
            <ac:picMk id="351" creationId="{875D8A74-3706-4BC9-8268-304C082BF40B}"/>
          </ac:picMkLst>
        </pc:picChg>
        <pc:picChg chg="add mod">
          <ac:chgData name="hassan MH" userId="84cd2103f36ef0dc" providerId="LiveId" clId="{EC105026-A59A-472F-96D2-633B07EAEF26}" dt="2022-04-18T14:18:56.076" v="477" actId="1076"/>
          <ac:picMkLst>
            <pc:docMk/>
            <pc:sldMk cId="510276670" sldId="360"/>
            <ac:picMk id="352" creationId="{40CCC963-D57E-4985-AB75-50BB3681BC60}"/>
          </ac:picMkLst>
        </pc:picChg>
        <pc:picChg chg="add mod">
          <ac:chgData name="hassan MH" userId="84cd2103f36ef0dc" providerId="LiveId" clId="{EC105026-A59A-472F-96D2-633B07EAEF26}" dt="2022-04-18T14:18:56.076" v="477" actId="1076"/>
          <ac:picMkLst>
            <pc:docMk/>
            <pc:sldMk cId="510276670" sldId="360"/>
            <ac:picMk id="353" creationId="{6038A0E8-DF56-4602-B6E4-5C4C1770C6E0}"/>
          </ac:picMkLst>
        </pc:picChg>
        <pc:picChg chg="add mod">
          <ac:chgData name="hassan MH" userId="84cd2103f36ef0dc" providerId="LiveId" clId="{EC105026-A59A-472F-96D2-633B07EAEF26}" dt="2022-04-18T14:18:56.076" v="477" actId="1076"/>
          <ac:picMkLst>
            <pc:docMk/>
            <pc:sldMk cId="510276670" sldId="360"/>
            <ac:picMk id="354" creationId="{2400010F-213A-4921-89D8-28C1CD2DBE25}"/>
          </ac:picMkLst>
        </pc:picChg>
        <pc:picChg chg="add del mod">
          <ac:chgData name="hassan MH" userId="84cd2103f36ef0dc" providerId="LiveId" clId="{EC105026-A59A-472F-96D2-633B07EAEF26}" dt="2022-04-18T14:20:11.438" v="499" actId="478"/>
          <ac:picMkLst>
            <pc:docMk/>
            <pc:sldMk cId="510276670" sldId="360"/>
            <ac:picMk id="356" creationId="{6AE687F9-5950-473C-BFF1-D8BA4F0C4969}"/>
          </ac:picMkLst>
        </pc:picChg>
        <pc:picChg chg="add del mod">
          <ac:chgData name="hassan MH" userId="84cd2103f36ef0dc" providerId="LiveId" clId="{EC105026-A59A-472F-96D2-633B07EAEF26}" dt="2022-04-18T14:20:11.438" v="499" actId="478"/>
          <ac:picMkLst>
            <pc:docMk/>
            <pc:sldMk cId="510276670" sldId="360"/>
            <ac:picMk id="357" creationId="{B0982A4B-0F0C-4175-A66E-9F8D0EED0CFA}"/>
          </ac:picMkLst>
        </pc:picChg>
        <pc:picChg chg="add mod">
          <ac:chgData name="hassan MH" userId="84cd2103f36ef0dc" providerId="LiveId" clId="{EC105026-A59A-472F-96D2-633B07EAEF26}" dt="2022-04-18T14:11:57.271" v="408" actId="1076"/>
          <ac:picMkLst>
            <pc:docMk/>
            <pc:sldMk cId="510276670" sldId="360"/>
            <ac:picMk id="359" creationId="{BC63EED7-93CB-426A-A967-6C2431DEC0A1}"/>
          </ac:picMkLst>
        </pc:picChg>
        <pc:picChg chg="add del mod">
          <ac:chgData name="hassan MH" userId="84cd2103f36ef0dc" providerId="LiveId" clId="{EC105026-A59A-472F-96D2-633B07EAEF26}" dt="2022-04-18T14:17:02.447" v="445" actId="27803"/>
          <ac:picMkLst>
            <pc:docMk/>
            <pc:sldMk cId="510276670" sldId="360"/>
            <ac:picMk id="373" creationId="{97023733-1ECB-4B64-9F2D-FD2AF3E099A3}"/>
          </ac:picMkLst>
        </pc:picChg>
        <pc:picChg chg="add del mod">
          <ac:chgData name="hassan MH" userId="84cd2103f36ef0dc" providerId="LiveId" clId="{EC105026-A59A-472F-96D2-633B07EAEF26}" dt="2022-04-18T14:20:11.438" v="499" actId="478"/>
          <ac:picMkLst>
            <pc:docMk/>
            <pc:sldMk cId="510276670" sldId="360"/>
            <ac:picMk id="375" creationId="{C4E95417-96DB-46E8-B0ED-6E55A35A1909}"/>
          </ac:picMkLst>
        </pc:picChg>
        <pc:picChg chg="add del mod">
          <ac:chgData name="hassan MH" userId="84cd2103f36ef0dc" providerId="LiveId" clId="{EC105026-A59A-472F-96D2-633B07EAEF26}" dt="2022-04-18T14:20:11.438" v="499" actId="478"/>
          <ac:picMkLst>
            <pc:docMk/>
            <pc:sldMk cId="510276670" sldId="360"/>
            <ac:picMk id="377" creationId="{2F4FF3D7-F4EF-463D-AD52-DEC3B82512E3}"/>
          </ac:picMkLst>
        </pc:picChg>
        <pc:picChg chg="add del mod">
          <ac:chgData name="hassan MH" userId="84cd2103f36ef0dc" providerId="LiveId" clId="{EC105026-A59A-472F-96D2-633B07EAEF26}" dt="2022-04-18T14:20:11.438" v="499" actId="478"/>
          <ac:picMkLst>
            <pc:docMk/>
            <pc:sldMk cId="510276670" sldId="360"/>
            <ac:picMk id="379" creationId="{3E641612-0EC4-4D23-9679-EB2D443F506A}"/>
          </ac:picMkLst>
        </pc:picChg>
        <pc:picChg chg="add del mod">
          <ac:chgData name="hassan MH" userId="84cd2103f36ef0dc" providerId="LiveId" clId="{EC105026-A59A-472F-96D2-633B07EAEF26}" dt="2022-04-18T14:20:11.438" v="499" actId="478"/>
          <ac:picMkLst>
            <pc:docMk/>
            <pc:sldMk cId="510276670" sldId="360"/>
            <ac:picMk id="381" creationId="{954E9C89-2228-4603-B424-37EA7D1B10FF}"/>
          </ac:picMkLst>
        </pc:picChg>
        <pc:picChg chg="add del mod">
          <ac:chgData name="hassan MH" userId="84cd2103f36ef0dc" providerId="LiveId" clId="{EC105026-A59A-472F-96D2-633B07EAEF26}" dt="2022-04-18T14:17:55.322" v="453" actId="27803"/>
          <ac:picMkLst>
            <pc:docMk/>
            <pc:sldMk cId="510276670" sldId="360"/>
            <ac:picMk id="383" creationId="{FE372FAB-352E-4D6F-B332-A2B8C1591C85}"/>
          </ac:picMkLst>
        </pc:picChg>
        <pc:picChg chg="add del mod">
          <ac:chgData name="hassan MH" userId="84cd2103f36ef0dc" providerId="LiveId" clId="{EC105026-A59A-472F-96D2-633B07EAEF26}" dt="2022-04-18T14:20:06.970" v="498" actId="478"/>
          <ac:picMkLst>
            <pc:docMk/>
            <pc:sldMk cId="510276670" sldId="360"/>
            <ac:picMk id="385" creationId="{3935B813-6E47-4F57-9C95-EEF1A96D67F6}"/>
          </ac:picMkLst>
        </pc:picChg>
        <pc:picChg chg="add del mod">
          <ac:chgData name="hassan MH" userId="84cd2103f36ef0dc" providerId="LiveId" clId="{EC105026-A59A-472F-96D2-633B07EAEF26}" dt="2022-04-18T14:20:11.438" v="499" actId="478"/>
          <ac:picMkLst>
            <pc:docMk/>
            <pc:sldMk cId="510276670" sldId="360"/>
            <ac:picMk id="404" creationId="{C18E11E6-1E78-402A-AC61-C7E03ED4B52F}"/>
          </ac:picMkLst>
        </pc:picChg>
      </pc:sldChg>
      <pc:sldChg chg="new">
        <pc:chgData name="hassan MH" userId="84cd2103f36ef0dc" providerId="LiveId" clId="{EC105026-A59A-472F-96D2-633B07EAEF26}" dt="2022-04-18T13:33:08.280" v="97" actId="680"/>
        <pc:sldMkLst>
          <pc:docMk/>
          <pc:sldMk cId="1800187034" sldId="361"/>
        </pc:sldMkLst>
      </pc:sldChg>
      <pc:sldChg chg="addSp delSp modSp add mod">
        <pc:chgData name="hassan MH" userId="84cd2103f36ef0dc" providerId="LiveId" clId="{EC105026-A59A-472F-96D2-633B07EAEF26}" dt="2022-04-18T14:57:47.511" v="1644" actId="1076"/>
        <pc:sldMkLst>
          <pc:docMk/>
          <pc:sldMk cId="2125754800" sldId="362"/>
        </pc:sldMkLst>
        <pc:spChg chg="add mod">
          <ac:chgData name="hassan MH" userId="84cd2103f36ef0dc" providerId="LiveId" clId="{EC105026-A59A-472F-96D2-633B07EAEF26}" dt="2022-04-18T14:21:27.494" v="533" actId="207"/>
          <ac:spMkLst>
            <pc:docMk/>
            <pc:sldMk cId="2125754800" sldId="362"/>
            <ac:spMk id="3" creationId="{CFABCE4F-C09B-4D78-8E3A-72CA8D3F6E8F}"/>
          </ac:spMkLst>
        </pc:spChg>
        <pc:spChg chg="del">
          <ac:chgData name="hassan MH" userId="84cd2103f36ef0dc" providerId="LiveId" clId="{EC105026-A59A-472F-96D2-633B07EAEF26}" dt="2022-04-18T14:20:14.949" v="500" actId="478"/>
          <ac:spMkLst>
            <pc:docMk/>
            <pc:sldMk cId="2125754800" sldId="362"/>
            <ac:spMk id="6" creationId="{8BD575CE-C3BF-475F-A272-540708D77803}"/>
          </ac:spMkLst>
        </pc:spChg>
        <pc:spChg chg="mod">
          <ac:chgData name="hassan MH" userId="84cd2103f36ef0dc" providerId="LiveId" clId="{EC105026-A59A-472F-96D2-633B07EAEF26}" dt="2022-04-18T14:57:44.005" v="1643" actId="164"/>
          <ac:spMkLst>
            <pc:docMk/>
            <pc:sldMk cId="2125754800" sldId="362"/>
            <ac:spMk id="8" creationId="{1ECA2D87-304E-434F-98F9-E53A27D727DC}"/>
          </ac:spMkLst>
        </pc:spChg>
        <pc:spChg chg="mod">
          <ac:chgData name="hassan MH" userId="84cd2103f36ef0dc" providerId="LiveId" clId="{EC105026-A59A-472F-96D2-633B07EAEF26}" dt="2022-04-18T14:57:44.005" v="1643" actId="164"/>
          <ac:spMkLst>
            <pc:docMk/>
            <pc:sldMk cId="2125754800" sldId="362"/>
            <ac:spMk id="9" creationId="{71B27169-04FE-42F5-BEA7-4E43D8AD9BEE}"/>
          </ac:spMkLst>
        </pc:spChg>
        <pc:spChg chg="mod">
          <ac:chgData name="hassan MH" userId="84cd2103f36ef0dc" providerId="LiveId" clId="{EC105026-A59A-472F-96D2-633B07EAEF26}" dt="2022-04-18T14:56:29.071" v="1615" actId="164"/>
          <ac:spMkLst>
            <pc:docMk/>
            <pc:sldMk cId="2125754800" sldId="362"/>
            <ac:spMk id="16" creationId="{925D3A36-3A11-40DE-9FCA-C2145ADB3C35}"/>
          </ac:spMkLst>
        </pc:spChg>
        <pc:spChg chg="mod">
          <ac:chgData name="hassan MH" userId="84cd2103f36ef0dc" providerId="LiveId" clId="{EC105026-A59A-472F-96D2-633B07EAEF26}" dt="2022-04-18T14:56:29.071" v="1615" actId="164"/>
          <ac:spMkLst>
            <pc:docMk/>
            <pc:sldMk cId="2125754800" sldId="362"/>
            <ac:spMk id="18" creationId="{67B9B203-F7FF-44C3-997F-9E033C10B2EE}"/>
          </ac:spMkLst>
        </pc:spChg>
        <pc:spChg chg="mod">
          <ac:chgData name="hassan MH" userId="84cd2103f36ef0dc" providerId="LiveId" clId="{EC105026-A59A-472F-96D2-633B07EAEF26}" dt="2022-04-18T14:56:27.317" v="1614" actId="164"/>
          <ac:spMkLst>
            <pc:docMk/>
            <pc:sldMk cId="2125754800" sldId="362"/>
            <ac:spMk id="20" creationId="{67DBC1A2-6AF3-4134-AB56-BCFB21E6D415}"/>
          </ac:spMkLst>
        </pc:spChg>
        <pc:spChg chg="mod">
          <ac:chgData name="hassan MH" userId="84cd2103f36ef0dc" providerId="LiveId" clId="{EC105026-A59A-472F-96D2-633B07EAEF26}" dt="2022-04-18T14:56:27.317" v="1614" actId="164"/>
          <ac:spMkLst>
            <pc:docMk/>
            <pc:sldMk cId="2125754800" sldId="362"/>
            <ac:spMk id="21" creationId="{ACE442E8-119E-4388-AAC9-4F86226412D3}"/>
          </ac:spMkLst>
        </pc:spChg>
        <pc:spChg chg="mod">
          <ac:chgData name="hassan MH" userId="84cd2103f36ef0dc" providerId="LiveId" clId="{EC105026-A59A-472F-96D2-633B07EAEF26}" dt="2022-04-18T14:56:27.317" v="1614" actId="164"/>
          <ac:spMkLst>
            <pc:docMk/>
            <pc:sldMk cId="2125754800" sldId="362"/>
            <ac:spMk id="22" creationId="{013B1C1A-9D34-4FFC-89D8-1BFE8E3F247C}"/>
          </ac:spMkLst>
        </pc:spChg>
        <pc:spChg chg="mod">
          <ac:chgData name="hassan MH" userId="84cd2103f36ef0dc" providerId="LiveId" clId="{EC105026-A59A-472F-96D2-633B07EAEF26}" dt="2022-04-18T14:56:27.317" v="1614" actId="164"/>
          <ac:spMkLst>
            <pc:docMk/>
            <pc:sldMk cId="2125754800" sldId="362"/>
            <ac:spMk id="26" creationId="{9BB2096F-CCCA-4767-B6FD-B5D219D14200}"/>
          </ac:spMkLst>
        </pc:spChg>
        <pc:spChg chg="mod">
          <ac:chgData name="hassan MH" userId="84cd2103f36ef0dc" providerId="LiveId" clId="{EC105026-A59A-472F-96D2-633B07EAEF26}" dt="2022-04-18T14:56:27.317" v="1614" actId="164"/>
          <ac:spMkLst>
            <pc:docMk/>
            <pc:sldMk cId="2125754800" sldId="362"/>
            <ac:spMk id="27" creationId="{3F1998AC-A601-43B9-A682-DBA7AF2DCE26}"/>
          </ac:spMkLst>
        </pc:spChg>
        <pc:spChg chg="mod">
          <ac:chgData name="hassan MH" userId="84cd2103f36ef0dc" providerId="LiveId" clId="{EC105026-A59A-472F-96D2-633B07EAEF26}" dt="2022-04-18T14:56:27.317" v="1614" actId="164"/>
          <ac:spMkLst>
            <pc:docMk/>
            <pc:sldMk cId="2125754800" sldId="362"/>
            <ac:spMk id="28" creationId="{DB9D6886-CE21-4CDD-8670-BC7F73150936}"/>
          </ac:spMkLst>
        </pc:spChg>
        <pc:spChg chg="mod">
          <ac:chgData name="hassan MH" userId="84cd2103f36ef0dc" providerId="LiveId" clId="{EC105026-A59A-472F-96D2-633B07EAEF26}" dt="2022-04-18T14:57:04.584" v="1629" actId="164"/>
          <ac:spMkLst>
            <pc:docMk/>
            <pc:sldMk cId="2125754800" sldId="362"/>
            <ac:spMk id="30" creationId="{1B93BAE2-EFAF-49B6-9390-1BAEA4042CEF}"/>
          </ac:spMkLst>
        </pc:spChg>
        <pc:spChg chg="mod">
          <ac:chgData name="hassan MH" userId="84cd2103f36ef0dc" providerId="LiveId" clId="{EC105026-A59A-472F-96D2-633B07EAEF26}" dt="2022-04-18T14:57:04.584" v="1629" actId="164"/>
          <ac:spMkLst>
            <pc:docMk/>
            <pc:sldMk cId="2125754800" sldId="362"/>
            <ac:spMk id="31" creationId="{2C83A601-0061-4C1D-8E67-A7A280477722}"/>
          </ac:spMkLst>
        </pc:spChg>
        <pc:spChg chg="mod">
          <ac:chgData name="hassan MH" userId="84cd2103f36ef0dc" providerId="LiveId" clId="{EC105026-A59A-472F-96D2-633B07EAEF26}" dt="2022-04-18T14:57:04.584" v="1629" actId="164"/>
          <ac:spMkLst>
            <pc:docMk/>
            <pc:sldMk cId="2125754800" sldId="362"/>
            <ac:spMk id="32" creationId="{59F0F808-A232-4DCF-B94B-E23C57F2F374}"/>
          </ac:spMkLst>
        </pc:spChg>
        <pc:spChg chg="mod">
          <ac:chgData name="hassan MH" userId="84cd2103f36ef0dc" providerId="LiveId" clId="{EC105026-A59A-472F-96D2-633B07EAEF26}" dt="2022-04-18T14:57:04.584" v="1629" actId="164"/>
          <ac:spMkLst>
            <pc:docMk/>
            <pc:sldMk cId="2125754800" sldId="362"/>
            <ac:spMk id="33" creationId="{B1155A05-C6CD-43FD-B8F8-61C7392410FC}"/>
          </ac:spMkLst>
        </pc:spChg>
        <pc:spChg chg="mod">
          <ac:chgData name="hassan MH" userId="84cd2103f36ef0dc" providerId="LiveId" clId="{EC105026-A59A-472F-96D2-633B07EAEF26}" dt="2022-04-18T14:57:04.584" v="1629" actId="164"/>
          <ac:spMkLst>
            <pc:docMk/>
            <pc:sldMk cId="2125754800" sldId="362"/>
            <ac:spMk id="34" creationId="{EE17823A-1B64-49BB-907C-6CA6936A27CA}"/>
          </ac:spMkLst>
        </pc:spChg>
        <pc:spChg chg="mod">
          <ac:chgData name="hassan MH" userId="84cd2103f36ef0dc" providerId="LiveId" clId="{EC105026-A59A-472F-96D2-633B07EAEF26}" dt="2022-04-18T14:57:04.584" v="1629" actId="164"/>
          <ac:spMkLst>
            <pc:docMk/>
            <pc:sldMk cId="2125754800" sldId="362"/>
            <ac:spMk id="35" creationId="{00367559-7C14-4210-ACE2-24AE44E5C1E5}"/>
          </ac:spMkLst>
        </pc:spChg>
        <pc:spChg chg="mod">
          <ac:chgData name="hassan MH" userId="84cd2103f36ef0dc" providerId="LiveId" clId="{EC105026-A59A-472F-96D2-633B07EAEF26}" dt="2022-04-18T14:57:04.584" v="1629" actId="164"/>
          <ac:spMkLst>
            <pc:docMk/>
            <pc:sldMk cId="2125754800" sldId="362"/>
            <ac:spMk id="36" creationId="{89087B89-6D08-49AC-B2B7-7351C0ADF8DC}"/>
          </ac:spMkLst>
        </pc:spChg>
        <pc:spChg chg="mod">
          <ac:chgData name="hassan MH" userId="84cd2103f36ef0dc" providerId="LiveId" clId="{EC105026-A59A-472F-96D2-633B07EAEF26}" dt="2022-04-18T14:57:04.584" v="1629" actId="164"/>
          <ac:spMkLst>
            <pc:docMk/>
            <pc:sldMk cId="2125754800" sldId="362"/>
            <ac:spMk id="37" creationId="{0A55C0EB-B2AA-4A9C-A388-FA5EC94671D9}"/>
          </ac:spMkLst>
        </pc:spChg>
        <pc:spChg chg="mod topLvl">
          <ac:chgData name="hassan MH" userId="84cd2103f36ef0dc" providerId="LiveId" clId="{EC105026-A59A-472F-96D2-633B07EAEF26}" dt="2022-04-18T14:31:37.288" v="1175" actId="164"/>
          <ac:spMkLst>
            <pc:docMk/>
            <pc:sldMk cId="2125754800" sldId="362"/>
            <ac:spMk id="41" creationId="{DCA230CC-F730-4FB8-982E-FBBFD5A1F974}"/>
          </ac:spMkLst>
        </pc:spChg>
        <pc:spChg chg="del mod topLvl">
          <ac:chgData name="hassan MH" userId="84cd2103f36ef0dc" providerId="LiveId" clId="{EC105026-A59A-472F-96D2-633B07EAEF26}" dt="2022-04-18T14:30:48.825" v="1161" actId="478"/>
          <ac:spMkLst>
            <pc:docMk/>
            <pc:sldMk cId="2125754800" sldId="362"/>
            <ac:spMk id="42" creationId="{06E22AE3-6148-44A1-A4A3-62E7FFC1EBCB}"/>
          </ac:spMkLst>
        </pc:spChg>
        <pc:spChg chg="add mod ord">
          <ac:chgData name="hassan MH" userId="84cd2103f36ef0dc" providerId="LiveId" clId="{EC105026-A59A-472F-96D2-633B07EAEF26}" dt="2022-04-18T14:31:37.288" v="1175" actId="164"/>
          <ac:spMkLst>
            <pc:docMk/>
            <pc:sldMk cId="2125754800" sldId="362"/>
            <ac:spMk id="43" creationId="{76DE35D1-91C0-47F4-9BF1-358F357EC8E8}"/>
          </ac:spMkLst>
        </pc:spChg>
        <pc:spChg chg="add mod ord topLvl">
          <ac:chgData name="hassan MH" userId="84cd2103f36ef0dc" providerId="LiveId" clId="{EC105026-A59A-472F-96D2-633B07EAEF26}" dt="2022-04-18T14:35:23.069" v="1266" actId="164"/>
          <ac:spMkLst>
            <pc:docMk/>
            <pc:sldMk cId="2125754800" sldId="362"/>
            <ac:spMk id="50" creationId="{0739C5AE-A9CD-4A44-ACF3-65BDCB8983D7}"/>
          </ac:spMkLst>
        </pc:spChg>
        <pc:spChg chg="add mod">
          <ac:chgData name="hassan MH" userId="84cd2103f36ef0dc" providerId="LiveId" clId="{EC105026-A59A-472F-96D2-633B07EAEF26}" dt="2022-04-18T14:21:27.494" v="533" actId="207"/>
          <ac:spMkLst>
            <pc:docMk/>
            <pc:sldMk cId="2125754800" sldId="362"/>
            <ac:spMk id="131" creationId="{E4768169-60C6-4DA2-94A8-77BA3819306E}"/>
          </ac:spMkLst>
        </pc:spChg>
        <pc:spChg chg="mod">
          <ac:chgData name="hassan MH" userId="84cd2103f36ef0dc" providerId="LiveId" clId="{EC105026-A59A-472F-96D2-633B07EAEF26}" dt="2022-04-18T14:21:37.088" v="536"/>
          <ac:spMkLst>
            <pc:docMk/>
            <pc:sldMk cId="2125754800" sldId="362"/>
            <ac:spMk id="134" creationId="{0288C8D8-973F-4490-9C4B-81590C9292C6}"/>
          </ac:spMkLst>
        </pc:spChg>
        <pc:spChg chg="mod">
          <ac:chgData name="hassan MH" userId="84cd2103f36ef0dc" providerId="LiveId" clId="{EC105026-A59A-472F-96D2-633B07EAEF26}" dt="2022-04-18T14:21:37.088" v="536"/>
          <ac:spMkLst>
            <pc:docMk/>
            <pc:sldMk cId="2125754800" sldId="362"/>
            <ac:spMk id="135" creationId="{53EE9383-48FC-4D2E-BA0A-4D8B85B30893}"/>
          </ac:spMkLst>
        </pc:spChg>
        <pc:spChg chg="mod">
          <ac:chgData name="hassan MH" userId="84cd2103f36ef0dc" providerId="LiveId" clId="{EC105026-A59A-472F-96D2-633B07EAEF26}" dt="2022-04-18T14:24:08.526" v="756"/>
          <ac:spMkLst>
            <pc:docMk/>
            <pc:sldMk cId="2125754800" sldId="362"/>
            <ac:spMk id="137" creationId="{D637500D-1BA5-4E39-B871-C6C287872E2F}"/>
          </ac:spMkLst>
        </pc:spChg>
        <pc:spChg chg="mod">
          <ac:chgData name="hassan MH" userId="84cd2103f36ef0dc" providerId="LiveId" clId="{EC105026-A59A-472F-96D2-633B07EAEF26}" dt="2022-04-18T14:24:08.526" v="756"/>
          <ac:spMkLst>
            <pc:docMk/>
            <pc:sldMk cId="2125754800" sldId="362"/>
            <ac:spMk id="138" creationId="{8FAE1BB8-612D-4F6A-849F-E5478E1EA7DE}"/>
          </ac:spMkLst>
        </pc:spChg>
        <pc:spChg chg="mod">
          <ac:chgData name="hassan MH" userId="84cd2103f36ef0dc" providerId="LiveId" clId="{EC105026-A59A-472F-96D2-633B07EAEF26}" dt="2022-04-18T14:25:10.709" v="778" actId="1076"/>
          <ac:spMkLst>
            <pc:docMk/>
            <pc:sldMk cId="2125754800" sldId="362"/>
            <ac:spMk id="140" creationId="{1EBB4B4A-4EF7-462B-A728-5C3268B61DF6}"/>
          </ac:spMkLst>
        </pc:spChg>
        <pc:spChg chg="mod">
          <ac:chgData name="hassan MH" userId="84cd2103f36ef0dc" providerId="LiveId" clId="{EC105026-A59A-472F-96D2-633B07EAEF26}" dt="2022-04-18T14:25:25.063" v="784" actId="688"/>
          <ac:spMkLst>
            <pc:docMk/>
            <pc:sldMk cId="2125754800" sldId="362"/>
            <ac:spMk id="141" creationId="{50EAF886-FF5A-4B1E-AECB-E51395027D4D}"/>
          </ac:spMkLst>
        </pc:spChg>
        <pc:spChg chg="add mod">
          <ac:chgData name="hassan MH" userId="84cd2103f36ef0dc" providerId="LiveId" clId="{EC105026-A59A-472F-96D2-633B07EAEF26}" dt="2022-04-18T14:57:44.005" v="1643" actId="164"/>
          <ac:spMkLst>
            <pc:docMk/>
            <pc:sldMk cId="2125754800" sldId="362"/>
            <ac:spMk id="145" creationId="{BD1D94B3-1BF6-466D-AFBB-B2EEC2438618}"/>
          </ac:spMkLst>
        </pc:spChg>
        <pc:spChg chg="add mod">
          <ac:chgData name="hassan MH" userId="84cd2103f36ef0dc" providerId="LiveId" clId="{EC105026-A59A-472F-96D2-633B07EAEF26}" dt="2022-04-18T14:57:44.005" v="1643" actId="164"/>
          <ac:spMkLst>
            <pc:docMk/>
            <pc:sldMk cId="2125754800" sldId="362"/>
            <ac:spMk id="146" creationId="{9ED7A360-B369-46B4-9AEF-B80C3C3FED2D}"/>
          </ac:spMkLst>
        </pc:spChg>
        <pc:spChg chg="add mod">
          <ac:chgData name="hassan MH" userId="84cd2103f36ef0dc" providerId="LiveId" clId="{EC105026-A59A-472F-96D2-633B07EAEF26}" dt="2022-04-18T14:57:44.005" v="1643" actId="164"/>
          <ac:spMkLst>
            <pc:docMk/>
            <pc:sldMk cId="2125754800" sldId="362"/>
            <ac:spMk id="147" creationId="{7759D5BF-D431-4010-AE43-DA02A0F64D86}"/>
          </ac:spMkLst>
        </pc:spChg>
        <pc:spChg chg="add mod">
          <ac:chgData name="hassan MH" userId="84cd2103f36ef0dc" providerId="LiveId" clId="{EC105026-A59A-472F-96D2-633B07EAEF26}" dt="2022-04-18T14:56:29.071" v="1615" actId="164"/>
          <ac:spMkLst>
            <pc:docMk/>
            <pc:sldMk cId="2125754800" sldId="362"/>
            <ac:spMk id="151" creationId="{18332FA2-9544-4CA9-A8EE-1DABF0A881E5}"/>
          </ac:spMkLst>
        </pc:spChg>
        <pc:spChg chg="add mod">
          <ac:chgData name="hassan MH" userId="84cd2103f36ef0dc" providerId="LiveId" clId="{EC105026-A59A-472F-96D2-633B07EAEF26}" dt="2022-04-18T14:56:29.071" v="1615" actId="164"/>
          <ac:spMkLst>
            <pc:docMk/>
            <pc:sldMk cId="2125754800" sldId="362"/>
            <ac:spMk id="152" creationId="{380500BC-B64C-4B2B-AE90-C9BE6A60D297}"/>
          </ac:spMkLst>
        </pc:spChg>
        <pc:spChg chg="add mod">
          <ac:chgData name="hassan MH" userId="84cd2103f36ef0dc" providerId="LiveId" clId="{EC105026-A59A-472F-96D2-633B07EAEF26}" dt="2022-04-18T14:56:29.071" v="1615" actId="164"/>
          <ac:spMkLst>
            <pc:docMk/>
            <pc:sldMk cId="2125754800" sldId="362"/>
            <ac:spMk id="153" creationId="{AB2F0926-D2DF-4C97-B587-092FB4FE57CB}"/>
          </ac:spMkLst>
        </pc:spChg>
        <pc:spChg chg="mod">
          <ac:chgData name="hassan MH" userId="84cd2103f36ef0dc" providerId="LiveId" clId="{EC105026-A59A-472F-96D2-633B07EAEF26}" dt="2022-04-18T14:26:33.599" v="805"/>
          <ac:spMkLst>
            <pc:docMk/>
            <pc:sldMk cId="2125754800" sldId="362"/>
            <ac:spMk id="155" creationId="{8947F132-9676-47EF-94F4-21D690609F81}"/>
          </ac:spMkLst>
        </pc:spChg>
        <pc:spChg chg="mod">
          <ac:chgData name="hassan MH" userId="84cd2103f36ef0dc" providerId="LiveId" clId="{EC105026-A59A-472F-96D2-633B07EAEF26}" dt="2022-04-18T14:26:33.599" v="805"/>
          <ac:spMkLst>
            <pc:docMk/>
            <pc:sldMk cId="2125754800" sldId="362"/>
            <ac:spMk id="156" creationId="{58B96B9E-9167-4954-B409-16FB2E4C5072}"/>
          </ac:spMkLst>
        </pc:spChg>
        <pc:spChg chg="add mod">
          <ac:chgData name="hassan MH" userId="84cd2103f36ef0dc" providerId="LiveId" clId="{EC105026-A59A-472F-96D2-633B07EAEF26}" dt="2022-04-18T14:56:27.317" v="1614" actId="164"/>
          <ac:spMkLst>
            <pc:docMk/>
            <pc:sldMk cId="2125754800" sldId="362"/>
            <ac:spMk id="164" creationId="{72C913C3-F457-448E-9F3E-A475D6186410}"/>
          </ac:spMkLst>
        </pc:spChg>
        <pc:spChg chg="add mod">
          <ac:chgData name="hassan MH" userId="84cd2103f36ef0dc" providerId="LiveId" clId="{EC105026-A59A-472F-96D2-633B07EAEF26}" dt="2022-04-18T14:56:27.317" v="1614" actId="164"/>
          <ac:spMkLst>
            <pc:docMk/>
            <pc:sldMk cId="2125754800" sldId="362"/>
            <ac:spMk id="165" creationId="{DA9969CF-5258-475C-B70F-E49F220193B3}"/>
          </ac:spMkLst>
        </pc:spChg>
        <pc:spChg chg="add mod">
          <ac:chgData name="hassan MH" userId="84cd2103f36ef0dc" providerId="LiveId" clId="{EC105026-A59A-472F-96D2-633B07EAEF26}" dt="2022-04-18T14:56:27.317" v="1614" actId="164"/>
          <ac:spMkLst>
            <pc:docMk/>
            <pc:sldMk cId="2125754800" sldId="362"/>
            <ac:spMk id="166" creationId="{B2734FF4-8302-43BC-BC02-0B844B883F72}"/>
          </ac:spMkLst>
        </pc:spChg>
        <pc:spChg chg="add mod">
          <ac:chgData name="hassan MH" userId="84cd2103f36ef0dc" providerId="LiveId" clId="{EC105026-A59A-472F-96D2-633B07EAEF26}" dt="2022-04-18T14:31:56.311" v="1184" actId="164"/>
          <ac:spMkLst>
            <pc:docMk/>
            <pc:sldMk cId="2125754800" sldId="362"/>
            <ac:spMk id="167" creationId="{35102F43-1401-4538-8CBC-92D683884444}"/>
          </ac:spMkLst>
        </pc:spChg>
        <pc:spChg chg="mod">
          <ac:chgData name="hassan MH" userId="84cd2103f36ef0dc" providerId="LiveId" clId="{EC105026-A59A-472F-96D2-633B07EAEF26}" dt="2022-04-18T14:28:16.452" v="1119"/>
          <ac:spMkLst>
            <pc:docMk/>
            <pc:sldMk cId="2125754800" sldId="362"/>
            <ac:spMk id="169" creationId="{9B28C343-750C-4B00-8559-F7D681E09130}"/>
          </ac:spMkLst>
        </pc:spChg>
        <pc:spChg chg="mod">
          <ac:chgData name="hassan MH" userId="84cd2103f36ef0dc" providerId="LiveId" clId="{EC105026-A59A-472F-96D2-633B07EAEF26}" dt="2022-04-18T14:28:16.452" v="1119"/>
          <ac:spMkLst>
            <pc:docMk/>
            <pc:sldMk cId="2125754800" sldId="362"/>
            <ac:spMk id="170" creationId="{B40A50CE-4C7D-4FDC-A74D-F4C4549B1AD3}"/>
          </ac:spMkLst>
        </pc:spChg>
        <pc:spChg chg="add mod">
          <ac:chgData name="hassan MH" userId="84cd2103f36ef0dc" providerId="LiveId" clId="{EC105026-A59A-472F-96D2-633B07EAEF26}" dt="2022-04-18T14:57:04.584" v="1629" actId="164"/>
          <ac:spMkLst>
            <pc:docMk/>
            <pc:sldMk cId="2125754800" sldId="362"/>
            <ac:spMk id="180" creationId="{88E5F2CB-ACC6-41C1-9DF0-B8C509D2D836}"/>
          </ac:spMkLst>
        </pc:spChg>
        <pc:spChg chg="add mod">
          <ac:chgData name="hassan MH" userId="84cd2103f36ef0dc" providerId="LiveId" clId="{EC105026-A59A-472F-96D2-633B07EAEF26}" dt="2022-04-18T14:57:04.584" v="1629" actId="164"/>
          <ac:spMkLst>
            <pc:docMk/>
            <pc:sldMk cId="2125754800" sldId="362"/>
            <ac:spMk id="181" creationId="{15CDA3F7-C273-40C8-BC52-15F0B161F0F8}"/>
          </ac:spMkLst>
        </pc:spChg>
        <pc:spChg chg="add mod">
          <ac:chgData name="hassan MH" userId="84cd2103f36ef0dc" providerId="LiveId" clId="{EC105026-A59A-472F-96D2-633B07EAEF26}" dt="2022-04-18T14:57:04.584" v="1629" actId="164"/>
          <ac:spMkLst>
            <pc:docMk/>
            <pc:sldMk cId="2125754800" sldId="362"/>
            <ac:spMk id="182" creationId="{FE1CE3F4-89C8-401E-9735-9D39C2677A0D}"/>
          </ac:spMkLst>
        </pc:spChg>
        <pc:spChg chg="mod">
          <ac:chgData name="hassan MH" userId="84cd2103f36ef0dc" providerId="LiveId" clId="{EC105026-A59A-472F-96D2-633B07EAEF26}" dt="2022-04-18T14:29:56.655" v="1148" actId="948"/>
          <ac:spMkLst>
            <pc:docMk/>
            <pc:sldMk cId="2125754800" sldId="362"/>
            <ac:spMk id="184" creationId="{A76B1C78-6C7A-4E83-B34C-9FDFFAC5890D}"/>
          </ac:spMkLst>
        </pc:spChg>
        <pc:spChg chg="mod">
          <ac:chgData name="hassan MH" userId="84cd2103f36ef0dc" providerId="LiveId" clId="{EC105026-A59A-472F-96D2-633B07EAEF26}" dt="2022-04-18T14:29:56.655" v="1148" actId="948"/>
          <ac:spMkLst>
            <pc:docMk/>
            <pc:sldMk cId="2125754800" sldId="362"/>
            <ac:spMk id="185" creationId="{1F11ADA7-7DF6-4BC1-8F4C-1D61DDC21B78}"/>
          </ac:spMkLst>
        </pc:spChg>
        <pc:spChg chg="mod">
          <ac:chgData name="hassan MH" userId="84cd2103f36ef0dc" providerId="LiveId" clId="{EC105026-A59A-472F-96D2-633B07EAEF26}" dt="2022-04-18T14:31:57.958" v="1185"/>
          <ac:spMkLst>
            <pc:docMk/>
            <pc:sldMk cId="2125754800" sldId="362"/>
            <ac:spMk id="196" creationId="{24BD55AC-8384-4D94-A861-CEF675EE655F}"/>
          </ac:spMkLst>
        </pc:spChg>
        <pc:spChg chg="mod">
          <ac:chgData name="hassan MH" userId="84cd2103f36ef0dc" providerId="LiveId" clId="{EC105026-A59A-472F-96D2-633B07EAEF26}" dt="2022-04-18T14:31:57.958" v="1185"/>
          <ac:spMkLst>
            <pc:docMk/>
            <pc:sldMk cId="2125754800" sldId="362"/>
            <ac:spMk id="203" creationId="{253F58C5-2627-49C6-A358-A58FB2901E82}"/>
          </ac:spMkLst>
        </pc:spChg>
        <pc:spChg chg="mod">
          <ac:chgData name="hassan MH" userId="84cd2103f36ef0dc" providerId="LiveId" clId="{EC105026-A59A-472F-96D2-633B07EAEF26}" dt="2022-04-18T14:31:57.958" v="1185"/>
          <ac:spMkLst>
            <pc:docMk/>
            <pc:sldMk cId="2125754800" sldId="362"/>
            <ac:spMk id="204" creationId="{C92AE0DB-8694-4D92-9846-0D83F171F43F}"/>
          </ac:spMkLst>
        </pc:spChg>
        <pc:spChg chg="add mod">
          <ac:chgData name="hassan MH" userId="84cd2103f36ef0dc" providerId="LiveId" clId="{EC105026-A59A-472F-96D2-633B07EAEF26}" dt="2022-04-18T14:56:35.161" v="1619" actId="164"/>
          <ac:spMkLst>
            <pc:docMk/>
            <pc:sldMk cId="2125754800" sldId="362"/>
            <ac:spMk id="205" creationId="{26EF9CBD-280E-489E-97A4-34314E7946E1}"/>
          </ac:spMkLst>
        </pc:spChg>
        <pc:spChg chg="add mod">
          <ac:chgData name="hassan MH" userId="84cd2103f36ef0dc" providerId="LiveId" clId="{EC105026-A59A-472F-96D2-633B07EAEF26}" dt="2022-04-18T14:56:35.161" v="1619" actId="164"/>
          <ac:spMkLst>
            <pc:docMk/>
            <pc:sldMk cId="2125754800" sldId="362"/>
            <ac:spMk id="206" creationId="{0ABF23D9-35A8-4739-B536-E4022D98AC57}"/>
          </ac:spMkLst>
        </pc:spChg>
        <pc:spChg chg="add mod">
          <ac:chgData name="hassan MH" userId="84cd2103f36ef0dc" providerId="LiveId" clId="{EC105026-A59A-472F-96D2-633B07EAEF26}" dt="2022-04-18T14:56:35.161" v="1619" actId="164"/>
          <ac:spMkLst>
            <pc:docMk/>
            <pc:sldMk cId="2125754800" sldId="362"/>
            <ac:spMk id="207" creationId="{F8DB134E-FA7F-4279-8F58-767F571ECB39}"/>
          </ac:spMkLst>
        </pc:spChg>
        <pc:spChg chg="mod ord topLvl">
          <ac:chgData name="hassan MH" userId="84cd2103f36ef0dc" providerId="LiveId" clId="{EC105026-A59A-472F-96D2-633B07EAEF26}" dt="2022-04-18T14:35:23.069" v="1266" actId="164"/>
          <ac:spMkLst>
            <pc:docMk/>
            <pc:sldMk cId="2125754800" sldId="362"/>
            <ac:spMk id="209" creationId="{D3BB9E9B-5F36-4825-8469-7B03B95DD246}"/>
          </ac:spMkLst>
        </pc:spChg>
        <pc:spChg chg="del mod topLvl">
          <ac:chgData name="hassan MH" userId="84cd2103f36ef0dc" providerId="LiveId" clId="{EC105026-A59A-472F-96D2-633B07EAEF26}" dt="2022-04-18T14:32:59.292" v="1201" actId="478"/>
          <ac:spMkLst>
            <pc:docMk/>
            <pc:sldMk cId="2125754800" sldId="362"/>
            <ac:spMk id="217" creationId="{C6A25799-79ED-48D0-B079-CE2417E5D6DC}"/>
          </ac:spMkLst>
        </pc:spChg>
        <pc:spChg chg="del">
          <ac:chgData name="hassan MH" userId="84cd2103f36ef0dc" providerId="LiveId" clId="{EC105026-A59A-472F-96D2-633B07EAEF26}" dt="2022-04-18T14:20:14.949" v="500" actId="478"/>
          <ac:spMkLst>
            <pc:docMk/>
            <pc:sldMk cId="2125754800" sldId="362"/>
            <ac:spMk id="218" creationId="{EB00B01E-39C4-45FF-9293-256F346701B5}"/>
          </ac:spMkLst>
        </pc:spChg>
        <pc:spChg chg="del">
          <ac:chgData name="hassan MH" userId="84cd2103f36ef0dc" providerId="LiveId" clId="{EC105026-A59A-472F-96D2-633B07EAEF26}" dt="2022-04-18T14:20:14.949" v="500" actId="478"/>
          <ac:spMkLst>
            <pc:docMk/>
            <pc:sldMk cId="2125754800" sldId="362"/>
            <ac:spMk id="219" creationId="{084B56D1-0D05-4C1A-A0B6-D20A561A93F1}"/>
          </ac:spMkLst>
        </pc:spChg>
        <pc:spChg chg="add mod">
          <ac:chgData name="hassan MH" userId="84cd2103f36ef0dc" providerId="LiveId" clId="{EC105026-A59A-472F-96D2-633B07EAEF26}" dt="2022-04-18T14:35:36.360" v="1270" actId="571"/>
          <ac:spMkLst>
            <pc:docMk/>
            <pc:sldMk cId="2125754800" sldId="362"/>
            <ac:spMk id="231" creationId="{5ADAF551-C645-4EB8-887C-7902187C13BB}"/>
          </ac:spMkLst>
        </pc:spChg>
        <pc:spChg chg="add mod">
          <ac:chgData name="hassan MH" userId="84cd2103f36ef0dc" providerId="LiveId" clId="{EC105026-A59A-472F-96D2-633B07EAEF26}" dt="2022-04-18T14:35:36.360" v="1270" actId="571"/>
          <ac:spMkLst>
            <pc:docMk/>
            <pc:sldMk cId="2125754800" sldId="362"/>
            <ac:spMk id="232" creationId="{BB4BF9F7-430A-4E2C-B122-52A8638CAEDA}"/>
          </ac:spMkLst>
        </pc:spChg>
        <pc:spChg chg="add mod">
          <ac:chgData name="hassan MH" userId="84cd2103f36ef0dc" providerId="LiveId" clId="{EC105026-A59A-472F-96D2-633B07EAEF26}" dt="2022-04-18T14:56:31.550" v="1617" actId="164"/>
          <ac:spMkLst>
            <pc:docMk/>
            <pc:sldMk cId="2125754800" sldId="362"/>
            <ac:spMk id="233" creationId="{639C1972-C748-4308-9F7E-A931E5695600}"/>
          </ac:spMkLst>
        </pc:spChg>
        <pc:spChg chg="add mod">
          <ac:chgData name="hassan MH" userId="84cd2103f36ef0dc" providerId="LiveId" clId="{EC105026-A59A-472F-96D2-633B07EAEF26}" dt="2022-04-18T14:56:31.550" v="1617" actId="164"/>
          <ac:spMkLst>
            <pc:docMk/>
            <pc:sldMk cId="2125754800" sldId="362"/>
            <ac:spMk id="234" creationId="{76EA1E25-1C99-4EB7-8ADC-00E2F9EE542B}"/>
          </ac:spMkLst>
        </pc:spChg>
        <pc:spChg chg="add mod">
          <ac:chgData name="hassan MH" userId="84cd2103f36ef0dc" providerId="LiveId" clId="{EC105026-A59A-472F-96D2-633B07EAEF26}" dt="2022-04-18T14:56:31.550" v="1617" actId="164"/>
          <ac:spMkLst>
            <pc:docMk/>
            <pc:sldMk cId="2125754800" sldId="362"/>
            <ac:spMk id="235" creationId="{AFE990CE-25CB-4617-A548-B8EC2222A962}"/>
          </ac:spMkLst>
        </pc:spChg>
        <pc:spChg chg="mod">
          <ac:chgData name="hassan MH" userId="84cd2103f36ef0dc" providerId="LiveId" clId="{EC105026-A59A-472F-96D2-633B07EAEF26}" dt="2022-04-18T14:36:40.388" v="1279"/>
          <ac:spMkLst>
            <pc:docMk/>
            <pc:sldMk cId="2125754800" sldId="362"/>
            <ac:spMk id="237" creationId="{DB8A9833-9ADD-4487-AA6F-285F8C1DE329}"/>
          </ac:spMkLst>
        </pc:spChg>
        <pc:spChg chg="del">
          <ac:chgData name="hassan MH" userId="84cd2103f36ef0dc" providerId="LiveId" clId="{EC105026-A59A-472F-96D2-633B07EAEF26}" dt="2022-04-18T14:20:19.274" v="504" actId="478"/>
          <ac:spMkLst>
            <pc:docMk/>
            <pc:sldMk cId="2125754800" sldId="362"/>
            <ac:spMk id="238" creationId="{C09A9DC6-C685-441A-BB5E-4E8614780EB7}"/>
          </ac:spMkLst>
        </pc:spChg>
        <pc:spChg chg="mod">
          <ac:chgData name="hassan MH" userId="84cd2103f36ef0dc" providerId="LiveId" clId="{EC105026-A59A-472F-96D2-633B07EAEF26}" dt="2022-04-18T14:36:40.388" v="1279"/>
          <ac:spMkLst>
            <pc:docMk/>
            <pc:sldMk cId="2125754800" sldId="362"/>
            <ac:spMk id="239" creationId="{C29C6A53-7790-4562-B352-D0C8CC2A011D}"/>
          </ac:spMkLst>
        </pc:spChg>
        <pc:spChg chg="mod">
          <ac:chgData name="hassan MH" userId="84cd2103f36ef0dc" providerId="LiveId" clId="{EC105026-A59A-472F-96D2-633B07EAEF26}" dt="2022-04-18T14:57:30.954" v="1636" actId="1076"/>
          <ac:spMkLst>
            <pc:docMk/>
            <pc:sldMk cId="2125754800" sldId="362"/>
            <ac:spMk id="241" creationId="{090DE588-B1EB-4758-8228-9CCE9E0D8C64}"/>
          </ac:spMkLst>
        </pc:spChg>
        <pc:spChg chg="mod">
          <ac:chgData name="hassan MH" userId="84cd2103f36ef0dc" providerId="LiveId" clId="{EC105026-A59A-472F-96D2-633B07EAEF26}" dt="2022-04-18T14:57:19.374" v="1634" actId="1076"/>
          <ac:spMkLst>
            <pc:docMk/>
            <pc:sldMk cId="2125754800" sldId="362"/>
            <ac:spMk id="242" creationId="{34C14E62-59D6-482B-95C8-40855FFD8573}"/>
          </ac:spMkLst>
        </pc:spChg>
        <pc:spChg chg="mod topLvl">
          <ac:chgData name="hassan MH" userId="84cd2103f36ef0dc" providerId="LiveId" clId="{EC105026-A59A-472F-96D2-633B07EAEF26}" dt="2022-04-18T14:56:41.693" v="1622" actId="164"/>
          <ac:spMkLst>
            <pc:docMk/>
            <pc:sldMk cId="2125754800" sldId="362"/>
            <ac:spMk id="387" creationId="{84262C4D-3D8A-474A-A861-DCB960E4C522}"/>
          </ac:spMkLst>
        </pc:spChg>
        <pc:spChg chg="mod topLvl">
          <ac:chgData name="hassan MH" userId="84cd2103f36ef0dc" providerId="LiveId" clId="{EC105026-A59A-472F-96D2-633B07EAEF26}" dt="2022-04-18T14:56:41.693" v="1622" actId="164"/>
          <ac:spMkLst>
            <pc:docMk/>
            <pc:sldMk cId="2125754800" sldId="362"/>
            <ac:spMk id="389" creationId="{B63CCE7C-F968-4C6E-B98A-871FA12A11D8}"/>
          </ac:spMkLst>
        </pc:spChg>
        <pc:spChg chg="mod topLvl">
          <ac:chgData name="hassan MH" userId="84cd2103f36ef0dc" providerId="LiveId" clId="{EC105026-A59A-472F-96D2-633B07EAEF26}" dt="2022-04-18T14:56:41.693" v="1622" actId="164"/>
          <ac:spMkLst>
            <pc:docMk/>
            <pc:sldMk cId="2125754800" sldId="362"/>
            <ac:spMk id="391" creationId="{C1B3A4B8-9333-444A-9A51-817205B7F990}"/>
          </ac:spMkLst>
        </pc:spChg>
        <pc:spChg chg="mod topLvl">
          <ac:chgData name="hassan MH" userId="84cd2103f36ef0dc" providerId="LiveId" clId="{EC105026-A59A-472F-96D2-633B07EAEF26}" dt="2022-04-18T14:56:41.693" v="1622" actId="164"/>
          <ac:spMkLst>
            <pc:docMk/>
            <pc:sldMk cId="2125754800" sldId="362"/>
            <ac:spMk id="396" creationId="{2ED5340C-2929-444C-9CF1-13CC213AF124}"/>
          </ac:spMkLst>
        </pc:spChg>
        <pc:spChg chg="mod topLvl">
          <ac:chgData name="hassan MH" userId="84cd2103f36ef0dc" providerId="LiveId" clId="{EC105026-A59A-472F-96D2-633B07EAEF26}" dt="2022-04-18T14:56:41.693" v="1622" actId="164"/>
          <ac:spMkLst>
            <pc:docMk/>
            <pc:sldMk cId="2125754800" sldId="362"/>
            <ac:spMk id="397" creationId="{A6E82572-335F-456D-B629-95D084A01253}"/>
          </ac:spMkLst>
        </pc:spChg>
        <pc:spChg chg="mod topLvl">
          <ac:chgData name="hassan MH" userId="84cd2103f36ef0dc" providerId="LiveId" clId="{EC105026-A59A-472F-96D2-633B07EAEF26}" dt="2022-04-18T14:56:41.693" v="1622" actId="164"/>
          <ac:spMkLst>
            <pc:docMk/>
            <pc:sldMk cId="2125754800" sldId="362"/>
            <ac:spMk id="398" creationId="{5586E55E-5CA6-403B-88AA-F93BF6108E5F}"/>
          </ac:spMkLst>
        </pc:spChg>
        <pc:spChg chg="mod topLvl">
          <ac:chgData name="hassan MH" userId="84cd2103f36ef0dc" providerId="LiveId" clId="{EC105026-A59A-472F-96D2-633B07EAEF26}" dt="2022-04-18T14:56:41.693" v="1622" actId="164"/>
          <ac:spMkLst>
            <pc:docMk/>
            <pc:sldMk cId="2125754800" sldId="362"/>
            <ac:spMk id="399" creationId="{B2394C4C-A7D0-4D1A-8F1A-03F668697668}"/>
          </ac:spMkLst>
        </pc:spChg>
        <pc:spChg chg="mod topLvl">
          <ac:chgData name="hassan MH" userId="84cd2103f36ef0dc" providerId="LiveId" clId="{EC105026-A59A-472F-96D2-633B07EAEF26}" dt="2022-04-18T14:56:41.693" v="1622" actId="164"/>
          <ac:spMkLst>
            <pc:docMk/>
            <pc:sldMk cId="2125754800" sldId="362"/>
            <ac:spMk id="400" creationId="{D0FD7964-DF74-40F7-A572-2400D6D4E5BB}"/>
          </ac:spMkLst>
        </pc:spChg>
        <pc:grpChg chg="add del mod">
          <ac:chgData name="hassan MH" userId="84cd2103f36ef0dc" providerId="LiveId" clId="{EC105026-A59A-472F-96D2-633B07EAEF26}" dt="2022-04-18T14:22:57.476" v="699" actId="165"/>
          <ac:grpSpMkLst>
            <pc:docMk/>
            <pc:sldMk cId="2125754800" sldId="362"/>
            <ac:grpSpMk id="2" creationId="{877C1A4F-2756-498B-A76E-747C7DBFEF78}"/>
          </ac:grpSpMkLst>
        </pc:grpChg>
        <pc:grpChg chg="add mod">
          <ac:chgData name="hassan MH" userId="84cd2103f36ef0dc" providerId="LiveId" clId="{EC105026-A59A-472F-96D2-633B07EAEF26}" dt="2022-04-18T14:56:41.693" v="1622" actId="164"/>
          <ac:grpSpMkLst>
            <pc:docMk/>
            <pc:sldMk cId="2125754800" sldId="362"/>
            <ac:grpSpMk id="4" creationId="{4F1AAE1F-069A-4344-BC92-A88E51BD1031}"/>
          </ac:grpSpMkLst>
        </pc:grpChg>
        <pc:grpChg chg="del mod">
          <ac:chgData name="hassan MH" userId="84cd2103f36ef0dc" providerId="LiveId" clId="{EC105026-A59A-472F-96D2-633B07EAEF26}" dt="2022-04-18T14:24:50.457" v="772" actId="27803"/>
          <ac:grpSpMkLst>
            <pc:docMk/>
            <pc:sldMk cId="2125754800" sldId="362"/>
            <ac:grpSpMk id="7" creationId="{C7E047B5-4CF0-4CC6-8033-C52EF1602C36}"/>
          </ac:grpSpMkLst>
        </pc:grpChg>
        <pc:grpChg chg="del mod">
          <ac:chgData name="hassan MH" userId="84cd2103f36ef0dc" providerId="LiveId" clId="{EC105026-A59A-472F-96D2-633B07EAEF26}" dt="2022-04-18T14:26:13.562" v="797" actId="27803"/>
          <ac:grpSpMkLst>
            <pc:docMk/>
            <pc:sldMk cId="2125754800" sldId="362"/>
            <ac:grpSpMk id="10" creationId="{D7B8BDAF-BB53-408D-BE3E-022C6365CA66}"/>
          </ac:grpSpMkLst>
        </pc:grpChg>
        <pc:grpChg chg="del mod">
          <ac:chgData name="hassan MH" userId="84cd2103f36ef0dc" providerId="LiveId" clId="{EC105026-A59A-472F-96D2-633B07EAEF26}" dt="2022-04-18T14:27:22.194" v="880" actId="27803"/>
          <ac:grpSpMkLst>
            <pc:docMk/>
            <pc:sldMk cId="2125754800" sldId="362"/>
            <ac:grpSpMk id="19" creationId="{5F01A48F-282F-4E27-A48B-ABF8CAC786EC}"/>
          </ac:grpSpMkLst>
        </pc:grpChg>
        <pc:grpChg chg="del">
          <ac:chgData name="hassan MH" userId="84cd2103f36ef0dc" providerId="LiveId" clId="{EC105026-A59A-472F-96D2-633B07EAEF26}" dt="2022-04-18T14:20:14.949" v="500" actId="478"/>
          <ac:grpSpMkLst>
            <pc:docMk/>
            <pc:sldMk cId="2125754800" sldId="362"/>
            <ac:grpSpMk id="25" creationId="{E7424227-73D3-4C5F-8F26-27B600492F13}"/>
          </ac:grpSpMkLst>
        </pc:grpChg>
        <pc:grpChg chg="del mod">
          <ac:chgData name="hassan MH" userId="84cd2103f36ef0dc" providerId="LiveId" clId="{EC105026-A59A-472F-96D2-633B07EAEF26}" dt="2022-04-18T14:29:06.570" v="1132" actId="27803"/>
          <ac:grpSpMkLst>
            <pc:docMk/>
            <pc:sldMk cId="2125754800" sldId="362"/>
            <ac:grpSpMk id="29" creationId="{8693CBD0-C1F3-4BA7-8CCF-CC67D52EFB48}"/>
          </ac:grpSpMkLst>
        </pc:grpChg>
        <pc:grpChg chg="del mod">
          <ac:chgData name="hassan MH" userId="84cd2103f36ef0dc" providerId="LiveId" clId="{EC105026-A59A-472F-96D2-633B07EAEF26}" dt="2022-04-18T14:30:36.596" v="1157" actId="165"/>
          <ac:grpSpMkLst>
            <pc:docMk/>
            <pc:sldMk cId="2125754800" sldId="362"/>
            <ac:grpSpMk id="40" creationId="{D1D14E83-CD42-4F59-AA0E-9536F4146666}"/>
          </ac:grpSpMkLst>
        </pc:grpChg>
        <pc:grpChg chg="add mod">
          <ac:chgData name="hassan MH" userId="84cd2103f36ef0dc" providerId="LiveId" clId="{EC105026-A59A-472F-96D2-633B07EAEF26}" dt="2022-04-18T14:56:35.161" v="1619" actId="164"/>
          <ac:grpSpMkLst>
            <pc:docMk/>
            <pc:sldMk cId="2125754800" sldId="362"/>
            <ac:grpSpMk id="44" creationId="{F1E7125F-1360-41D3-8D01-7D047879FFD1}"/>
          </ac:grpSpMkLst>
        </pc:grpChg>
        <pc:grpChg chg="add mod">
          <ac:chgData name="hassan MH" userId="84cd2103f36ef0dc" providerId="LiveId" clId="{EC105026-A59A-472F-96D2-633B07EAEF26}" dt="2022-04-18T14:31:51.067" v="1183" actId="164"/>
          <ac:grpSpMkLst>
            <pc:docMk/>
            <pc:sldMk cId="2125754800" sldId="362"/>
            <ac:grpSpMk id="45" creationId="{4572562C-D783-43A0-AB43-B919CE37EA9A}"/>
          </ac:grpSpMkLst>
        </pc:grpChg>
        <pc:grpChg chg="add mod">
          <ac:chgData name="hassan MH" userId="84cd2103f36ef0dc" providerId="LiveId" clId="{EC105026-A59A-472F-96D2-633B07EAEF26}" dt="2022-04-18T14:31:56.311" v="1184" actId="164"/>
          <ac:grpSpMkLst>
            <pc:docMk/>
            <pc:sldMk cId="2125754800" sldId="362"/>
            <ac:grpSpMk id="46" creationId="{ABF7C7EA-1217-418C-9B8F-50B28F94F488}"/>
          </ac:grpSpMkLst>
        </pc:grpChg>
        <pc:grpChg chg="add del mod">
          <ac:chgData name="hassan MH" userId="84cd2103f36ef0dc" providerId="LiveId" clId="{EC105026-A59A-472F-96D2-633B07EAEF26}" dt="2022-04-18T14:33:48.369" v="1222" actId="165"/>
          <ac:grpSpMkLst>
            <pc:docMk/>
            <pc:sldMk cId="2125754800" sldId="362"/>
            <ac:grpSpMk id="49" creationId="{76C485F0-5806-44C4-BFED-86B0F664D743}"/>
          </ac:grpSpMkLst>
        </pc:grpChg>
        <pc:grpChg chg="add del mod">
          <ac:chgData name="hassan MH" userId="84cd2103f36ef0dc" providerId="LiveId" clId="{EC105026-A59A-472F-96D2-633B07EAEF26}" dt="2022-04-18T14:34:39.043" v="1254" actId="165"/>
          <ac:grpSpMkLst>
            <pc:docMk/>
            <pc:sldMk cId="2125754800" sldId="362"/>
            <ac:grpSpMk id="51" creationId="{0538D6CF-2152-45D2-914A-843296CC1603}"/>
          </ac:grpSpMkLst>
        </pc:grpChg>
        <pc:grpChg chg="add del mod">
          <ac:chgData name="hassan MH" userId="84cd2103f36ef0dc" providerId="LiveId" clId="{EC105026-A59A-472F-96D2-633B07EAEF26}" dt="2022-04-18T14:35:17.895" v="1263" actId="165"/>
          <ac:grpSpMkLst>
            <pc:docMk/>
            <pc:sldMk cId="2125754800" sldId="362"/>
            <ac:grpSpMk id="52" creationId="{90D3595F-FF18-410C-83A2-C450D8986443}"/>
          </ac:grpSpMkLst>
        </pc:grpChg>
        <pc:grpChg chg="add mod">
          <ac:chgData name="hassan MH" userId="84cd2103f36ef0dc" providerId="LiveId" clId="{EC105026-A59A-472F-96D2-633B07EAEF26}" dt="2022-04-18T14:56:31.550" v="1617" actId="164"/>
          <ac:grpSpMkLst>
            <pc:docMk/>
            <pc:sldMk cId="2125754800" sldId="362"/>
            <ac:grpSpMk id="53" creationId="{FFAAF30D-41FF-41AC-B9B3-BADBBFD22B25}"/>
          </ac:grpSpMkLst>
        </pc:grpChg>
        <pc:grpChg chg="add mod">
          <ac:chgData name="hassan MH" userId="84cd2103f36ef0dc" providerId="LiveId" clId="{EC105026-A59A-472F-96D2-633B07EAEF26}" dt="2022-04-18T14:56:27.317" v="1614" actId="164"/>
          <ac:grpSpMkLst>
            <pc:docMk/>
            <pc:sldMk cId="2125754800" sldId="362"/>
            <ac:grpSpMk id="54" creationId="{92A4359B-D858-4E42-99EC-1E93B63FAD00}"/>
          </ac:grpSpMkLst>
        </pc:grpChg>
        <pc:grpChg chg="add mod">
          <ac:chgData name="hassan MH" userId="84cd2103f36ef0dc" providerId="LiveId" clId="{EC105026-A59A-472F-96D2-633B07EAEF26}" dt="2022-04-18T14:56:29.999" v="1616" actId="1076"/>
          <ac:grpSpMkLst>
            <pc:docMk/>
            <pc:sldMk cId="2125754800" sldId="362"/>
            <ac:grpSpMk id="55" creationId="{125229E5-8434-4A2D-9E27-1FE95C568A78}"/>
          </ac:grpSpMkLst>
        </pc:grpChg>
        <pc:grpChg chg="add mod">
          <ac:chgData name="hassan MH" userId="84cd2103f36ef0dc" providerId="LiveId" clId="{EC105026-A59A-472F-96D2-633B07EAEF26}" dt="2022-04-18T14:56:32.905" v="1618" actId="1076"/>
          <ac:grpSpMkLst>
            <pc:docMk/>
            <pc:sldMk cId="2125754800" sldId="362"/>
            <ac:grpSpMk id="56" creationId="{4CDBD6BD-F63D-426D-874C-E684D4B12EC8}"/>
          </ac:grpSpMkLst>
        </pc:grpChg>
        <pc:grpChg chg="add mod">
          <ac:chgData name="hassan MH" userId="84cd2103f36ef0dc" providerId="LiveId" clId="{EC105026-A59A-472F-96D2-633B07EAEF26}" dt="2022-04-18T14:57:37.058" v="1638" actId="1076"/>
          <ac:grpSpMkLst>
            <pc:docMk/>
            <pc:sldMk cId="2125754800" sldId="362"/>
            <ac:grpSpMk id="57" creationId="{63E5AA39-4360-4AAC-9908-607ADA3FDB33}"/>
          </ac:grpSpMkLst>
        </pc:grpChg>
        <pc:grpChg chg="add mod">
          <ac:chgData name="hassan MH" userId="84cd2103f36ef0dc" providerId="LiveId" clId="{EC105026-A59A-472F-96D2-633B07EAEF26}" dt="2022-04-18T14:57:47.511" v="1644" actId="1076"/>
          <ac:grpSpMkLst>
            <pc:docMk/>
            <pc:sldMk cId="2125754800" sldId="362"/>
            <ac:grpSpMk id="58" creationId="{52002826-2756-41FA-8242-CCC165536A95}"/>
          </ac:grpSpMkLst>
        </pc:grpChg>
        <pc:grpChg chg="add mod">
          <ac:chgData name="hassan MH" userId="84cd2103f36ef0dc" providerId="LiveId" clId="{EC105026-A59A-472F-96D2-633B07EAEF26}" dt="2022-04-18T14:57:40.325" v="1642" actId="14100"/>
          <ac:grpSpMkLst>
            <pc:docMk/>
            <pc:sldMk cId="2125754800" sldId="362"/>
            <ac:grpSpMk id="59" creationId="{B9DB47B8-1FA7-4AF9-BC7D-F280F8B38ED4}"/>
          </ac:grpSpMkLst>
        </pc:grpChg>
        <pc:grpChg chg="del">
          <ac:chgData name="hassan MH" userId="84cd2103f36ef0dc" providerId="LiveId" clId="{EC105026-A59A-472F-96D2-633B07EAEF26}" dt="2022-04-18T14:20:22.068" v="505" actId="478"/>
          <ac:grpSpMkLst>
            <pc:docMk/>
            <pc:sldMk cId="2125754800" sldId="362"/>
            <ac:grpSpMk id="60" creationId="{6882FAA7-7658-4B05-947F-EC636DFEB3C2}"/>
          </ac:grpSpMkLst>
        </pc:grpChg>
        <pc:grpChg chg="add mod">
          <ac:chgData name="hassan MH" userId="84cd2103f36ef0dc" providerId="LiveId" clId="{EC105026-A59A-472F-96D2-633B07EAEF26}" dt="2022-04-18T14:57:44.005" v="1643" actId="164"/>
          <ac:grpSpMkLst>
            <pc:docMk/>
            <pc:sldMk cId="2125754800" sldId="362"/>
            <ac:grpSpMk id="66" creationId="{0BB48423-6644-4F85-9DFE-63898DCEE7B6}"/>
          </ac:grpSpMkLst>
        </pc:grpChg>
        <pc:grpChg chg="del">
          <ac:chgData name="hassan MH" userId="84cd2103f36ef0dc" providerId="LiveId" clId="{EC105026-A59A-472F-96D2-633B07EAEF26}" dt="2022-04-18T14:20:14.949" v="500" actId="478"/>
          <ac:grpSpMkLst>
            <pc:docMk/>
            <pc:sldMk cId="2125754800" sldId="362"/>
            <ac:grpSpMk id="110" creationId="{BE71818F-E544-4C64-A3D9-B58C2C0CF1C3}"/>
          </ac:grpSpMkLst>
        </pc:grpChg>
        <pc:grpChg chg="add mod">
          <ac:chgData name="hassan MH" userId="84cd2103f36ef0dc" providerId="LiveId" clId="{EC105026-A59A-472F-96D2-633B07EAEF26}" dt="2022-04-18T14:56:41.693" v="1622" actId="164"/>
          <ac:grpSpMkLst>
            <pc:docMk/>
            <pc:sldMk cId="2125754800" sldId="362"/>
            <ac:grpSpMk id="133" creationId="{891E2B12-40C1-4195-B0F8-0242C685F4CD}"/>
          </ac:grpSpMkLst>
        </pc:grpChg>
        <pc:grpChg chg="add mod">
          <ac:chgData name="hassan MH" userId="84cd2103f36ef0dc" providerId="LiveId" clId="{EC105026-A59A-472F-96D2-633B07EAEF26}" dt="2022-04-18T14:57:44.005" v="1643" actId="164"/>
          <ac:grpSpMkLst>
            <pc:docMk/>
            <pc:sldMk cId="2125754800" sldId="362"/>
            <ac:grpSpMk id="136" creationId="{9F42DF5F-789D-4146-B136-E298BCB0D6B0}"/>
          </ac:grpSpMkLst>
        </pc:grpChg>
        <pc:grpChg chg="add mod">
          <ac:chgData name="hassan MH" userId="84cd2103f36ef0dc" providerId="LiveId" clId="{EC105026-A59A-472F-96D2-633B07EAEF26}" dt="2022-04-18T14:57:44.005" v="1643" actId="164"/>
          <ac:grpSpMkLst>
            <pc:docMk/>
            <pc:sldMk cId="2125754800" sldId="362"/>
            <ac:grpSpMk id="139" creationId="{FD3B5371-4758-4F68-A85E-3AD9EA239AC3}"/>
          </ac:grpSpMkLst>
        </pc:grpChg>
        <pc:grpChg chg="add mod">
          <ac:chgData name="hassan MH" userId="84cd2103f36ef0dc" providerId="LiveId" clId="{EC105026-A59A-472F-96D2-633B07EAEF26}" dt="2022-04-18T14:56:29.071" v="1615" actId="164"/>
          <ac:grpSpMkLst>
            <pc:docMk/>
            <pc:sldMk cId="2125754800" sldId="362"/>
            <ac:grpSpMk id="154" creationId="{B6B5C6D7-6A88-42D4-8082-E532324DD98A}"/>
          </ac:grpSpMkLst>
        </pc:grpChg>
        <pc:grpChg chg="add mod">
          <ac:chgData name="hassan MH" userId="84cd2103f36ef0dc" providerId="LiveId" clId="{EC105026-A59A-472F-96D2-633B07EAEF26}" dt="2022-04-18T14:31:56.311" v="1184" actId="164"/>
          <ac:grpSpMkLst>
            <pc:docMk/>
            <pc:sldMk cId="2125754800" sldId="362"/>
            <ac:grpSpMk id="168" creationId="{5B52104A-B43C-4DC8-9D68-305B9695E94A}"/>
          </ac:grpSpMkLst>
        </pc:grpChg>
        <pc:grpChg chg="add mod">
          <ac:chgData name="hassan MH" userId="84cd2103f36ef0dc" providerId="LiveId" clId="{EC105026-A59A-472F-96D2-633B07EAEF26}" dt="2022-04-18T14:31:51.067" v="1183" actId="164"/>
          <ac:grpSpMkLst>
            <pc:docMk/>
            <pc:sldMk cId="2125754800" sldId="362"/>
            <ac:grpSpMk id="183" creationId="{0C341FA5-FB76-44C0-992C-83D5E9EA9A17}"/>
          </ac:grpSpMkLst>
        </pc:grpChg>
        <pc:grpChg chg="add mod">
          <ac:chgData name="hassan MH" userId="84cd2103f36ef0dc" providerId="LiveId" clId="{EC105026-A59A-472F-96D2-633B07EAEF26}" dt="2022-04-18T14:56:35.161" v="1619" actId="164"/>
          <ac:grpSpMkLst>
            <pc:docMk/>
            <pc:sldMk cId="2125754800" sldId="362"/>
            <ac:grpSpMk id="195" creationId="{71812A90-02AD-4821-9B2D-8BDE88DA211C}"/>
          </ac:grpSpMkLst>
        </pc:grpChg>
        <pc:grpChg chg="mod">
          <ac:chgData name="hassan MH" userId="84cd2103f36ef0dc" providerId="LiveId" clId="{EC105026-A59A-472F-96D2-633B07EAEF26}" dt="2022-04-18T14:31:57.958" v="1185"/>
          <ac:grpSpMkLst>
            <pc:docMk/>
            <pc:sldMk cId="2125754800" sldId="362"/>
            <ac:grpSpMk id="197" creationId="{15FFE607-00FC-4932-A4CF-053171E701CB}"/>
          </ac:grpSpMkLst>
        </pc:grpChg>
        <pc:grpChg chg="add del mod">
          <ac:chgData name="hassan MH" userId="84cd2103f36ef0dc" providerId="LiveId" clId="{EC105026-A59A-472F-96D2-633B07EAEF26}" dt="2022-04-18T14:32:59.292" v="1201" actId="478"/>
          <ac:grpSpMkLst>
            <pc:docMk/>
            <pc:sldMk cId="2125754800" sldId="362"/>
            <ac:grpSpMk id="208" creationId="{5CC98EFF-2719-4FED-A904-4C3C59C991C7}"/>
          </ac:grpSpMkLst>
        </pc:grpChg>
        <pc:grpChg chg="del">
          <ac:chgData name="hassan MH" userId="84cd2103f36ef0dc" providerId="LiveId" clId="{EC105026-A59A-472F-96D2-633B07EAEF26}" dt="2022-04-18T14:20:14.949" v="500" actId="478"/>
          <ac:grpSpMkLst>
            <pc:docMk/>
            <pc:sldMk cId="2125754800" sldId="362"/>
            <ac:grpSpMk id="210" creationId="{F86F9BFA-A9AA-49B4-97E4-766588E8CB15}"/>
          </ac:grpSpMkLst>
        </pc:grpChg>
        <pc:grpChg chg="del">
          <ac:chgData name="hassan MH" userId="84cd2103f36ef0dc" providerId="LiveId" clId="{EC105026-A59A-472F-96D2-633B07EAEF26}" dt="2022-04-18T14:20:14.949" v="500" actId="478"/>
          <ac:grpSpMkLst>
            <pc:docMk/>
            <pc:sldMk cId="2125754800" sldId="362"/>
            <ac:grpSpMk id="220" creationId="{655D3961-26BC-41CD-ACCF-833FA0F4DAFB}"/>
          </ac:grpSpMkLst>
        </pc:grpChg>
        <pc:grpChg chg="del">
          <ac:chgData name="hassan MH" userId="84cd2103f36ef0dc" providerId="LiveId" clId="{EC105026-A59A-472F-96D2-633B07EAEF26}" dt="2022-04-18T14:20:14.949" v="500" actId="478"/>
          <ac:grpSpMkLst>
            <pc:docMk/>
            <pc:sldMk cId="2125754800" sldId="362"/>
            <ac:grpSpMk id="229" creationId="{3B4B0765-F624-4BD5-B9CB-9E48CEFDD551}"/>
          </ac:grpSpMkLst>
        </pc:grpChg>
        <pc:grpChg chg="add mod">
          <ac:chgData name="hassan MH" userId="84cd2103f36ef0dc" providerId="LiveId" clId="{EC105026-A59A-472F-96D2-633B07EAEF26}" dt="2022-04-18T14:56:31.550" v="1617" actId="164"/>
          <ac:grpSpMkLst>
            <pc:docMk/>
            <pc:sldMk cId="2125754800" sldId="362"/>
            <ac:grpSpMk id="236" creationId="{53AB1633-4364-4FA8-8B6A-D4376EFB17E4}"/>
          </ac:grpSpMkLst>
        </pc:grpChg>
        <pc:grpChg chg="add mod">
          <ac:chgData name="hassan MH" userId="84cd2103f36ef0dc" providerId="LiveId" clId="{EC105026-A59A-472F-96D2-633B07EAEF26}" dt="2022-04-18T14:57:04.584" v="1629" actId="164"/>
          <ac:grpSpMkLst>
            <pc:docMk/>
            <pc:sldMk cId="2125754800" sldId="362"/>
            <ac:grpSpMk id="240" creationId="{9A69CE59-A903-4BE2-B101-28933FC8A63F}"/>
          </ac:grpSpMkLst>
        </pc:grpChg>
        <pc:grpChg chg="del">
          <ac:chgData name="hassan MH" userId="84cd2103f36ef0dc" providerId="LiveId" clId="{EC105026-A59A-472F-96D2-633B07EAEF26}" dt="2022-04-18T14:20:19.274" v="504" actId="478"/>
          <ac:grpSpMkLst>
            <pc:docMk/>
            <pc:sldMk cId="2125754800" sldId="362"/>
            <ac:grpSpMk id="246" creationId="{72F4C1B3-9843-4B7E-8DF0-521F435F096A}"/>
          </ac:grpSpMkLst>
        </pc:grpChg>
        <pc:grpChg chg="del">
          <ac:chgData name="hassan MH" userId="84cd2103f36ef0dc" providerId="LiveId" clId="{EC105026-A59A-472F-96D2-633B07EAEF26}" dt="2022-04-18T14:20:19.274" v="504" actId="478"/>
          <ac:grpSpMkLst>
            <pc:docMk/>
            <pc:sldMk cId="2125754800" sldId="362"/>
            <ac:grpSpMk id="278" creationId="{FF4E6EE6-2035-4450-9693-7FAE46477066}"/>
          </ac:grpSpMkLst>
        </pc:grpChg>
        <pc:grpChg chg="del">
          <ac:chgData name="hassan MH" userId="84cd2103f36ef0dc" providerId="LiveId" clId="{EC105026-A59A-472F-96D2-633B07EAEF26}" dt="2022-04-18T14:20:19.274" v="504" actId="478"/>
          <ac:grpSpMkLst>
            <pc:docMk/>
            <pc:sldMk cId="2125754800" sldId="362"/>
            <ac:grpSpMk id="281" creationId="{C63A34AE-5ADF-43AF-B001-C5EA39F72F87}"/>
          </ac:grpSpMkLst>
        </pc:grpChg>
        <pc:grpChg chg="del">
          <ac:chgData name="hassan MH" userId="84cd2103f36ef0dc" providerId="LiveId" clId="{EC105026-A59A-472F-96D2-633B07EAEF26}" dt="2022-04-18T14:20:19.274" v="504" actId="478"/>
          <ac:grpSpMkLst>
            <pc:docMk/>
            <pc:sldMk cId="2125754800" sldId="362"/>
            <ac:grpSpMk id="284" creationId="{19CE4FCE-7CE0-43CE-B3F3-7F62DCAA8306}"/>
          </ac:grpSpMkLst>
        </pc:grpChg>
        <pc:grpChg chg="del">
          <ac:chgData name="hassan MH" userId="84cd2103f36ef0dc" providerId="LiveId" clId="{EC105026-A59A-472F-96D2-633B07EAEF26}" dt="2022-04-18T14:20:14.949" v="500" actId="478"/>
          <ac:grpSpMkLst>
            <pc:docMk/>
            <pc:sldMk cId="2125754800" sldId="362"/>
            <ac:grpSpMk id="323" creationId="{A56960E7-4DC4-46E9-95F7-69A7B5E40A12}"/>
          </ac:grpSpMkLst>
        </pc:grpChg>
        <pc:grpChg chg="del">
          <ac:chgData name="hassan MH" userId="84cd2103f36ef0dc" providerId="LiveId" clId="{EC105026-A59A-472F-96D2-633B07EAEF26}" dt="2022-04-18T14:20:22.500" v="506" actId="478"/>
          <ac:grpSpMkLst>
            <pc:docMk/>
            <pc:sldMk cId="2125754800" sldId="362"/>
            <ac:grpSpMk id="329" creationId="{EECC5E9D-BE7A-4891-AE56-9C27B713C6BA}"/>
          </ac:grpSpMkLst>
        </pc:grpChg>
        <pc:grpChg chg="del">
          <ac:chgData name="hassan MH" userId="84cd2103f36ef0dc" providerId="LiveId" clId="{EC105026-A59A-472F-96D2-633B07EAEF26}" dt="2022-04-18T14:20:19.274" v="504" actId="478"/>
          <ac:grpSpMkLst>
            <pc:docMk/>
            <pc:sldMk cId="2125754800" sldId="362"/>
            <ac:grpSpMk id="335" creationId="{66CAF35D-1F69-449A-9EBD-CA6734215A62}"/>
          </ac:grpSpMkLst>
        </pc:grpChg>
        <pc:grpChg chg="del">
          <ac:chgData name="hassan MH" userId="84cd2103f36ef0dc" providerId="LiveId" clId="{EC105026-A59A-472F-96D2-633B07EAEF26}" dt="2022-04-18T14:20:19.274" v="504" actId="478"/>
          <ac:grpSpMkLst>
            <pc:docMk/>
            <pc:sldMk cId="2125754800" sldId="362"/>
            <ac:grpSpMk id="338" creationId="{FDD4AFD2-A627-4B3C-8742-C64D4D99214B}"/>
          </ac:grpSpMkLst>
        </pc:grpChg>
        <pc:grpChg chg="del">
          <ac:chgData name="hassan MH" userId="84cd2103f36ef0dc" providerId="LiveId" clId="{EC105026-A59A-472F-96D2-633B07EAEF26}" dt="2022-04-18T14:20:19.274" v="504" actId="478"/>
          <ac:grpSpMkLst>
            <pc:docMk/>
            <pc:sldMk cId="2125754800" sldId="362"/>
            <ac:grpSpMk id="341" creationId="{68BF79DF-5CE1-496A-9876-86274952932A}"/>
          </ac:grpSpMkLst>
        </pc:grpChg>
        <pc:grpChg chg="del">
          <ac:chgData name="hassan MH" userId="84cd2103f36ef0dc" providerId="LiveId" clId="{EC105026-A59A-472F-96D2-633B07EAEF26}" dt="2022-04-18T14:20:19.274" v="504" actId="478"/>
          <ac:grpSpMkLst>
            <pc:docMk/>
            <pc:sldMk cId="2125754800" sldId="362"/>
            <ac:grpSpMk id="344" creationId="{3A107BB0-AAB6-490E-8ED5-A035A78BFFA5}"/>
          </ac:grpSpMkLst>
        </pc:grpChg>
        <pc:grpChg chg="del">
          <ac:chgData name="hassan MH" userId="84cd2103f36ef0dc" providerId="LiveId" clId="{EC105026-A59A-472F-96D2-633B07EAEF26}" dt="2022-04-18T14:20:14.949" v="500" actId="478"/>
          <ac:grpSpMkLst>
            <pc:docMk/>
            <pc:sldMk cId="2125754800" sldId="362"/>
            <ac:grpSpMk id="360" creationId="{6DA85E2F-BAB4-45FE-8FF3-DF381186002F}"/>
          </ac:grpSpMkLst>
        </pc:grpChg>
        <pc:grpChg chg="del">
          <ac:chgData name="hassan MH" userId="84cd2103f36ef0dc" providerId="LiveId" clId="{EC105026-A59A-472F-96D2-633B07EAEF26}" dt="2022-04-18T14:20:14.949" v="500" actId="478"/>
          <ac:grpSpMkLst>
            <pc:docMk/>
            <pc:sldMk cId="2125754800" sldId="362"/>
            <ac:grpSpMk id="363" creationId="{BDA7E437-3D02-4312-803D-7809C8087AFA}"/>
          </ac:grpSpMkLst>
        </pc:grpChg>
        <pc:grpChg chg="del">
          <ac:chgData name="hassan MH" userId="84cd2103f36ef0dc" providerId="LiveId" clId="{EC105026-A59A-472F-96D2-633B07EAEF26}" dt="2022-04-18T14:20:14.949" v="500" actId="478"/>
          <ac:grpSpMkLst>
            <pc:docMk/>
            <pc:sldMk cId="2125754800" sldId="362"/>
            <ac:grpSpMk id="366" creationId="{67455487-B934-4755-9C75-30ECEFF499B0}"/>
          </ac:grpSpMkLst>
        </pc:grpChg>
        <pc:grpChg chg="del mod">
          <ac:chgData name="hassan MH" userId="84cd2103f36ef0dc" providerId="LiveId" clId="{EC105026-A59A-472F-96D2-633B07EAEF26}" dt="2022-04-18T14:28:29.559" v="1125" actId="478"/>
          <ac:grpSpMkLst>
            <pc:docMk/>
            <pc:sldMk cId="2125754800" sldId="362"/>
            <ac:grpSpMk id="393" creationId="{B9EE96C7-37BA-45B3-B8F5-022D8E14F3EA}"/>
          </ac:grpSpMkLst>
        </pc:grpChg>
        <pc:picChg chg="add del mod">
          <ac:chgData name="hassan MH" userId="84cd2103f36ef0dc" providerId="LiveId" clId="{EC105026-A59A-472F-96D2-633B07EAEF26}" dt="2022-04-18T14:30:29.887" v="1151" actId="27803"/>
          <ac:picMkLst>
            <pc:docMk/>
            <pc:sldMk cId="2125754800" sldId="362"/>
            <ac:picMk id="39" creationId="{A5639F7A-AA72-48FB-9087-0C17440D42D7}"/>
          </ac:picMkLst>
        </pc:picChg>
        <pc:picChg chg="add mod ord topLvl">
          <ac:chgData name="hassan MH" userId="84cd2103f36ef0dc" providerId="LiveId" clId="{EC105026-A59A-472F-96D2-633B07EAEF26}" dt="2022-04-18T14:35:23.069" v="1266" actId="164"/>
          <ac:picMkLst>
            <pc:docMk/>
            <pc:sldMk cId="2125754800" sldId="362"/>
            <ac:picMk id="48" creationId="{0A61F95D-1E6D-4AF5-98CA-E79A03E20F7D}"/>
          </ac:picMkLst>
        </pc:picChg>
        <pc:picChg chg="add mod">
          <ac:chgData name="hassan MH" userId="84cd2103f36ef0dc" providerId="LiveId" clId="{EC105026-A59A-472F-96D2-633B07EAEF26}" dt="2022-04-18T14:35:36.360" v="1270" actId="571"/>
          <ac:picMkLst>
            <pc:docMk/>
            <pc:sldMk cId="2125754800" sldId="362"/>
            <ac:picMk id="230" creationId="{DB93A879-8451-4EB4-95D7-59B586EDB218}"/>
          </ac:picMkLst>
        </pc:picChg>
        <pc:picChg chg="del mod">
          <ac:chgData name="hassan MH" userId="84cd2103f36ef0dc" providerId="LiveId" clId="{EC105026-A59A-472F-96D2-633B07EAEF26}" dt="2022-04-18T14:28:20.725" v="1121" actId="478"/>
          <ac:picMkLst>
            <pc:docMk/>
            <pc:sldMk cId="2125754800" sldId="362"/>
            <ac:picMk id="356" creationId="{6AE687F9-5950-473C-BFF1-D8BA4F0C4969}"/>
          </ac:picMkLst>
        </pc:picChg>
        <pc:picChg chg="mod">
          <ac:chgData name="hassan MH" userId="84cd2103f36ef0dc" providerId="LiveId" clId="{EC105026-A59A-472F-96D2-633B07EAEF26}" dt="2022-04-18T14:31:51.067" v="1183" actId="164"/>
          <ac:picMkLst>
            <pc:docMk/>
            <pc:sldMk cId="2125754800" sldId="362"/>
            <ac:picMk id="357" creationId="{B0982A4B-0F0C-4175-A66E-9F8D0EED0CFA}"/>
          </ac:picMkLst>
        </pc:picChg>
        <pc:picChg chg="del">
          <ac:chgData name="hassan MH" userId="84cd2103f36ef0dc" providerId="LiveId" clId="{EC105026-A59A-472F-96D2-633B07EAEF26}" dt="2022-04-18T14:20:19.274" v="504" actId="478"/>
          <ac:picMkLst>
            <pc:docMk/>
            <pc:sldMk cId="2125754800" sldId="362"/>
            <ac:picMk id="359" creationId="{BC63EED7-93CB-426A-A967-6C2431DEC0A1}"/>
          </ac:picMkLst>
        </pc:picChg>
        <pc:picChg chg="del mod">
          <ac:chgData name="hassan MH" userId="84cd2103f36ef0dc" providerId="LiveId" clId="{EC105026-A59A-472F-96D2-633B07EAEF26}" dt="2022-04-18T14:26:13.562" v="797" actId="27803"/>
          <ac:picMkLst>
            <pc:docMk/>
            <pc:sldMk cId="2125754800" sldId="362"/>
            <ac:picMk id="375" creationId="{C4E95417-96DB-46E8-B0ED-6E55A35A1909}"/>
          </ac:picMkLst>
        </pc:picChg>
        <pc:picChg chg="del mod">
          <ac:chgData name="hassan MH" userId="84cd2103f36ef0dc" providerId="LiveId" clId="{EC105026-A59A-472F-96D2-633B07EAEF26}" dt="2022-04-18T14:24:50.457" v="772" actId="27803"/>
          <ac:picMkLst>
            <pc:docMk/>
            <pc:sldMk cId="2125754800" sldId="362"/>
            <ac:picMk id="377" creationId="{2F4FF3D7-F4EF-463D-AD52-DEC3B82512E3}"/>
          </ac:picMkLst>
        </pc:picChg>
        <pc:picChg chg="del mod">
          <ac:chgData name="hassan MH" userId="84cd2103f36ef0dc" providerId="LiveId" clId="{EC105026-A59A-472F-96D2-633B07EAEF26}" dt="2022-04-18T14:29:06.570" v="1132" actId="27803"/>
          <ac:picMkLst>
            <pc:docMk/>
            <pc:sldMk cId="2125754800" sldId="362"/>
            <ac:picMk id="379" creationId="{3E641612-0EC4-4D23-9679-EB2D443F506A}"/>
          </ac:picMkLst>
        </pc:picChg>
        <pc:picChg chg="del mod">
          <ac:chgData name="hassan MH" userId="84cd2103f36ef0dc" providerId="LiveId" clId="{EC105026-A59A-472F-96D2-633B07EAEF26}" dt="2022-04-18T14:27:22.194" v="880" actId="27803"/>
          <ac:picMkLst>
            <pc:docMk/>
            <pc:sldMk cId="2125754800" sldId="362"/>
            <ac:picMk id="381" creationId="{954E9C89-2228-4603-B424-37EA7D1B10FF}"/>
          </ac:picMkLst>
        </pc:picChg>
        <pc:picChg chg="del mod">
          <ac:chgData name="hassan MH" userId="84cd2103f36ef0dc" providerId="LiveId" clId="{EC105026-A59A-472F-96D2-633B07EAEF26}" dt="2022-04-18T14:56:38.455" v="1621" actId="478"/>
          <ac:picMkLst>
            <pc:docMk/>
            <pc:sldMk cId="2125754800" sldId="362"/>
            <ac:picMk id="385" creationId="{3935B813-6E47-4F57-9C95-EEF1A96D67F6}"/>
          </ac:picMkLst>
        </pc:picChg>
        <pc:picChg chg="del mod">
          <ac:chgData name="hassan MH" userId="84cd2103f36ef0dc" providerId="LiveId" clId="{EC105026-A59A-472F-96D2-633B07EAEF26}" dt="2022-04-18T14:21:04.865" v="521" actId="478"/>
          <ac:picMkLst>
            <pc:docMk/>
            <pc:sldMk cId="2125754800" sldId="362"/>
            <ac:picMk id="404" creationId="{C18E11E6-1E78-402A-AC61-C7E03ED4B52F}"/>
          </ac:picMkLst>
        </pc:picChg>
      </pc:sldChg>
      <pc:sldChg chg="addSp delSp modSp add mod">
        <pc:chgData name="hassan MH" userId="84cd2103f36ef0dc" providerId="LiveId" clId="{EC105026-A59A-472F-96D2-633B07EAEF26}" dt="2022-04-18T14:58:30.401" v="1677" actId="164"/>
        <pc:sldMkLst>
          <pc:docMk/>
          <pc:sldMk cId="4020190384" sldId="363"/>
        </pc:sldMkLst>
        <pc:spChg chg="add mod">
          <ac:chgData name="hassan MH" userId="84cd2103f36ef0dc" providerId="LiveId" clId="{EC105026-A59A-472F-96D2-633B07EAEF26}" dt="2022-04-18T14:56:18.185" v="1610" actId="164"/>
          <ac:spMkLst>
            <pc:docMk/>
            <pc:sldMk cId="4020190384" sldId="363"/>
            <ac:spMk id="2" creationId="{9D10CC3D-D332-49EC-8DB1-A1BD8633A8A2}"/>
          </ac:spMkLst>
        </pc:spChg>
        <pc:spChg chg="del">
          <ac:chgData name="hassan MH" userId="84cd2103f36ef0dc" providerId="LiveId" clId="{EC105026-A59A-472F-96D2-633B07EAEF26}" dt="2022-04-18T14:37:31.243" v="1292" actId="478"/>
          <ac:spMkLst>
            <pc:docMk/>
            <pc:sldMk cId="4020190384" sldId="363"/>
            <ac:spMk id="8" creationId="{1ECA2D87-304E-434F-98F9-E53A27D727DC}"/>
          </ac:spMkLst>
        </pc:spChg>
        <pc:spChg chg="del">
          <ac:chgData name="hassan MH" userId="84cd2103f36ef0dc" providerId="LiveId" clId="{EC105026-A59A-472F-96D2-633B07EAEF26}" dt="2022-04-18T14:37:31.243" v="1292" actId="478"/>
          <ac:spMkLst>
            <pc:docMk/>
            <pc:sldMk cId="4020190384" sldId="363"/>
            <ac:spMk id="9" creationId="{71B27169-04FE-42F5-BEA7-4E43D8AD9BEE}"/>
          </ac:spMkLst>
        </pc:spChg>
        <pc:spChg chg="del">
          <ac:chgData name="hassan MH" userId="84cd2103f36ef0dc" providerId="LiveId" clId="{EC105026-A59A-472F-96D2-633B07EAEF26}" dt="2022-04-18T14:37:31.243" v="1292" actId="478"/>
          <ac:spMkLst>
            <pc:docMk/>
            <pc:sldMk cId="4020190384" sldId="363"/>
            <ac:spMk id="16" creationId="{925D3A36-3A11-40DE-9FCA-C2145ADB3C35}"/>
          </ac:spMkLst>
        </pc:spChg>
        <pc:spChg chg="del">
          <ac:chgData name="hassan MH" userId="84cd2103f36ef0dc" providerId="LiveId" clId="{EC105026-A59A-472F-96D2-633B07EAEF26}" dt="2022-04-18T14:37:31.243" v="1292" actId="478"/>
          <ac:spMkLst>
            <pc:docMk/>
            <pc:sldMk cId="4020190384" sldId="363"/>
            <ac:spMk id="18" creationId="{67B9B203-F7FF-44C3-997F-9E033C10B2EE}"/>
          </ac:spMkLst>
        </pc:spChg>
        <pc:spChg chg="del">
          <ac:chgData name="hassan MH" userId="84cd2103f36ef0dc" providerId="LiveId" clId="{EC105026-A59A-472F-96D2-633B07EAEF26}" dt="2022-04-18T14:37:31.243" v="1292" actId="478"/>
          <ac:spMkLst>
            <pc:docMk/>
            <pc:sldMk cId="4020190384" sldId="363"/>
            <ac:spMk id="20" creationId="{67DBC1A2-6AF3-4134-AB56-BCFB21E6D415}"/>
          </ac:spMkLst>
        </pc:spChg>
        <pc:spChg chg="del">
          <ac:chgData name="hassan MH" userId="84cd2103f36ef0dc" providerId="LiveId" clId="{EC105026-A59A-472F-96D2-633B07EAEF26}" dt="2022-04-18T14:37:31.243" v="1292" actId="478"/>
          <ac:spMkLst>
            <pc:docMk/>
            <pc:sldMk cId="4020190384" sldId="363"/>
            <ac:spMk id="21" creationId="{ACE442E8-119E-4388-AAC9-4F86226412D3}"/>
          </ac:spMkLst>
        </pc:spChg>
        <pc:spChg chg="del">
          <ac:chgData name="hassan MH" userId="84cd2103f36ef0dc" providerId="LiveId" clId="{EC105026-A59A-472F-96D2-633B07EAEF26}" dt="2022-04-18T14:37:31.243" v="1292" actId="478"/>
          <ac:spMkLst>
            <pc:docMk/>
            <pc:sldMk cId="4020190384" sldId="363"/>
            <ac:spMk id="22" creationId="{013B1C1A-9D34-4FFC-89D8-1BFE8E3F247C}"/>
          </ac:spMkLst>
        </pc:spChg>
        <pc:spChg chg="del mod">
          <ac:chgData name="hassan MH" userId="84cd2103f36ef0dc" providerId="LiveId" clId="{EC105026-A59A-472F-96D2-633B07EAEF26}" dt="2022-04-18T14:40:55.116" v="1365" actId="478"/>
          <ac:spMkLst>
            <pc:docMk/>
            <pc:sldMk cId="4020190384" sldId="363"/>
            <ac:spMk id="23" creationId="{7958D104-6DC8-479D-9451-BE79EA8FDAC5}"/>
          </ac:spMkLst>
        </pc:spChg>
        <pc:spChg chg="add del">
          <ac:chgData name="hassan MH" userId="84cd2103f36ef0dc" providerId="LiveId" clId="{EC105026-A59A-472F-96D2-633B07EAEF26}" dt="2022-04-18T14:40:45.548" v="1362"/>
          <ac:spMkLst>
            <pc:docMk/>
            <pc:sldMk cId="4020190384" sldId="363"/>
            <ac:spMk id="24" creationId="{DF138E81-E6D3-4255-9B09-93565F72366D}"/>
          </ac:spMkLst>
        </pc:spChg>
        <pc:spChg chg="del">
          <ac:chgData name="hassan MH" userId="84cd2103f36ef0dc" providerId="LiveId" clId="{EC105026-A59A-472F-96D2-633B07EAEF26}" dt="2022-04-18T14:37:31.243" v="1292" actId="478"/>
          <ac:spMkLst>
            <pc:docMk/>
            <pc:sldMk cId="4020190384" sldId="363"/>
            <ac:spMk id="26" creationId="{9BB2096F-CCCA-4767-B6FD-B5D219D14200}"/>
          </ac:spMkLst>
        </pc:spChg>
        <pc:spChg chg="del">
          <ac:chgData name="hassan MH" userId="84cd2103f36ef0dc" providerId="LiveId" clId="{EC105026-A59A-472F-96D2-633B07EAEF26}" dt="2022-04-18T14:37:31.243" v="1292" actId="478"/>
          <ac:spMkLst>
            <pc:docMk/>
            <pc:sldMk cId="4020190384" sldId="363"/>
            <ac:spMk id="27" creationId="{3F1998AC-A601-43B9-A682-DBA7AF2DCE26}"/>
          </ac:spMkLst>
        </pc:spChg>
        <pc:spChg chg="del">
          <ac:chgData name="hassan MH" userId="84cd2103f36ef0dc" providerId="LiveId" clId="{EC105026-A59A-472F-96D2-633B07EAEF26}" dt="2022-04-18T14:37:31.243" v="1292" actId="478"/>
          <ac:spMkLst>
            <pc:docMk/>
            <pc:sldMk cId="4020190384" sldId="363"/>
            <ac:spMk id="28" creationId="{DB9D6886-CE21-4CDD-8670-BC7F73150936}"/>
          </ac:spMkLst>
        </pc:spChg>
        <pc:spChg chg="del">
          <ac:chgData name="hassan MH" userId="84cd2103f36ef0dc" providerId="LiveId" clId="{EC105026-A59A-472F-96D2-633B07EAEF26}" dt="2022-04-18T14:37:31.243" v="1292" actId="478"/>
          <ac:spMkLst>
            <pc:docMk/>
            <pc:sldMk cId="4020190384" sldId="363"/>
            <ac:spMk id="30" creationId="{1B93BAE2-EFAF-49B6-9390-1BAEA4042CEF}"/>
          </ac:spMkLst>
        </pc:spChg>
        <pc:spChg chg="del">
          <ac:chgData name="hassan MH" userId="84cd2103f36ef0dc" providerId="LiveId" clId="{EC105026-A59A-472F-96D2-633B07EAEF26}" dt="2022-04-18T14:37:31.243" v="1292" actId="478"/>
          <ac:spMkLst>
            <pc:docMk/>
            <pc:sldMk cId="4020190384" sldId="363"/>
            <ac:spMk id="31" creationId="{2C83A601-0061-4C1D-8E67-A7A280477722}"/>
          </ac:spMkLst>
        </pc:spChg>
        <pc:spChg chg="del">
          <ac:chgData name="hassan MH" userId="84cd2103f36ef0dc" providerId="LiveId" clId="{EC105026-A59A-472F-96D2-633B07EAEF26}" dt="2022-04-18T14:37:31.243" v="1292" actId="478"/>
          <ac:spMkLst>
            <pc:docMk/>
            <pc:sldMk cId="4020190384" sldId="363"/>
            <ac:spMk id="32" creationId="{59F0F808-A232-4DCF-B94B-E23C57F2F374}"/>
          </ac:spMkLst>
        </pc:spChg>
        <pc:spChg chg="del">
          <ac:chgData name="hassan MH" userId="84cd2103f36ef0dc" providerId="LiveId" clId="{EC105026-A59A-472F-96D2-633B07EAEF26}" dt="2022-04-18T14:37:31.243" v="1292" actId="478"/>
          <ac:spMkLst>
            <pc:docMk/>
            <pc:sldMk cId="4020190384" sldId="363"/>
            <ac:spMk id="33" creationId="{B1155A05-C6CD-43FD-B8F8-61C7392410FC}"/>
          </ac:spMkLst>
        </pc:spChg>
        <pc:spChg chg="del">
          <ac:chgData name="hassan MH" userId="84cd2103f36ef0dc" providerId="LiveId" clId="{EC105026-A59A-472F-96D2-633B07EAEF26}" dt="2022-04-18T14:37:31.243" v="1292" actId="478"/>
          <ac:spMkLst>
            <pc:docMk/>
            <pc:sldMk cId="4020190384" sldId="363"/>
            <ac:spMk id="34" creationId="{EE17823A-1B64-49BB-907C-6CA6936A27CA}"/>
          </ac:spMkLst>
        </pc:spChg>
        <pc:spChg chg="del">
          <ac:chgData name="hassan MH" userId="84cd2103f36ef0dc" providerId="LiveId" clId="{EC105026-A59A-472F-96D2-633B07EAEF26}" dt="2022-04-18T14:37:31.243" v="1292" actId="478"/>
          <ac:spMkLst>
            <pc:docMk/>
            <pc:sldMk cId="4020190384" sldId="363"/>
            <ac:spMk id="35" creationId="{00367559-7C14-4210-ACE2-24AE44E5C1E5}"/>
          </ac:spMkLst>
        </pc:spChg>
        <pc:spChg chg="del">
          <ac:chgData name="hassan MH" userId="84cd2103f36ef0dc" providerId="LiveId" clId="{EC105026-A59A-472F-96D2-633B07EAEF26}" dt="2022-04-18T14:37:31.243" v="1292" actId="478"/>
          <ac:spMkLst>
            <pc:docMk/>
            <pc:sldMk cId="4020190384" sldId="363"/>
            <ac:spMk id="36" creationId="{89087B89-6D08-49AC-B2B7-7351C0ADF8DC}"/>
          </ac:spMkLst>
        </pc:spChg>
        <pc:spChg chg="del">
          <ac:chgData name="hassan MH" userId="84cd2103f36ef0dc" providerId="LiveId" clId="{EC105026-A59A-472F-96D2-633B07EAEF26}" dt="2022-04-18T14:37:31.243" v="1292" actId="478"/>
          <ac:spMkLst>
            <pc:docMk/>
            <pc:sldMk cId="4020190384" sldId="363"/>
            <ac:spMk id="37" creationId="{0A55C0EB-B2AA-4A9C-A388-FA5EC94671D9}"/>
          </ac:spMkLst>
        </pc:spChg>
        <pc:spChg chg="mod topLvl">
          <ac:chgData name="hassan MH" userId="84cd2103f36ef0dc" providerId="LiveId" clId="{EC105026-A59A-472F-96D2-633B07EAEF26}" dt="2022-04-18T14:56:15.919" v="1608" actId="164"/>
          <ac:spMkLst>
            <pc:docMk/>
            <pc:sldMk cId="4020190384" sldId="363"/>
            <ac:spMk id="38" creationId="{1630E526-3EE3-4706-BB01-C38A1D8F9FA4}"/>
          </ac:spMkLst>
        </pc:spChg>
        <pc:spChg chg="mod topLvl">
          <ac:chgData name="hassan MH" userId="84cd2103f36ef0dc" providerId="LiveId" clId="{EC105026-A59A-472F-96D2-633B07EAEF26}" dt="2022-04-18T14:56:15.919" v="1608" actId="164"/>
          <ac:spMkLst>
            <pc:docMk/>
            <pc:sldMk cId="4020190384" sldId="363"/>
            <ac:spMk id="39" creationId="{07199E81-2FC1-4B1F-B1AE-32F53CCF0BDF}"/>
          </ac:spMkLst>
        </pc:spChg>
        <pc:spChg chg="mod topLvl">
          <ac:chgData name="hassan MH" userId="84cd2103f36ef0dc" providerId="LiveId" clId="{EC105026-A59A-472F-96D2-633B07EAEF26}" dt="2022-04-18T14:56:15.919" v="1608" actId="164"/>
          <ac:spMkLst>
            <pc:docMk/>
            <pc:sldMk cId="4020190384" sldId="363"/>
            <ac:spMk id="40" creationId="{B69996CE-2420-4720-B6D6-D014B4D51151}"/>
          </ac:spMkLst>
        </pc:spChg>
        <pc:spChg chg="mod topLvl">
          <ac:chgData name="hassan MH" userId="84cd2103f36ef0dc" providerId="LiveId" clId="{EC105026-A59A-472F-96D2-633B07EAEF26}" dt="2022-04-18T14:56:15.919" v="1608" actId="164"/>
          <ac:spMkLst>
            <pc:docMk/>
            <pc:sldMk cId="4020190384" sldId="363"/>
            <ac:spMk id="42" creationId="{1067E009-F240-43E6-89FA-C0D713655295}"/>
          </ac:spMkLst>
        </pc:spChg>
        <pc:spChg chg="add del mod">
          <ac:chgData name="hassan MH" userId="84cd2103f36ef0dc" providerId="LiveId" clId="{EC105026-A59A-472F-96D2-633B07EAEF26}" dt="2022-04-18T14:43:32.255" v="1404"/>
          <ac:spMkLst>
            <pc:docMk/>
            <pc:sldMk cId="4020190384" sldId="363"/>
            <ac:spMk id="47" creationId="{A8C6363D-04F8-4CAD-B96C-4CEEEBF3ED98}"/>
          </ac:spMkLst>
        </pc:spChg>
        <pc:spChg chg="add del">
          <ac:chgData name="hassan MH" userId="84cd2103f36ef0dc" providerId="LiveId" clId="{EC105026-A59A-472F-96D2-633B07EAEF26}" dt="2022-04-18T14:43:32.255" v="1404"/>
          <ac:spMkLst>
            <pc:docMk/>
            <pc:sldMk cId="4020190384" sldId="363"/>
            <ac:spMk id="49" creationId="{0AE94E7B-E20E-4950-8EEA-44AA6C7DD915}"/>
          </ac:spMkLst>
        </pc:spChg>
        <pc:spChg chg="mod">
          <ac:chgData name="hassan MH" userId="84cd2103f36ef0dc" providerId="LiveId" clId="{EC105026-A59A-472F-96D2-633B07EAEF26}" dt="2022-04-18T14:50:16.593" v="1505" actId="164"/>
          <ac:spMkLst>
            <pc:docMk/>
            <pc:sldMk cId="4020190384" sldId="363"/>
            <ac:spMk id="56" creationId="{7EEC963E-2F91-4640-9312-1F5442FED2B3}"/>
          </ac:spMkLst>
        </pc:spChg>
        <pc:spChg chg="mod">
          <ac:chgData name="hassan MH" userId="84cd2103f36ef0dc" providerId="LiveId" clId="{EC105026-A59A-472F-96D2-633B07EAEF26}" dt="2022-04-18T14:50:16.593" v="1505" actId="164"/>
          <ac:spMkLst>
            <pc:docMk/>
            <pc:sldMk cId="4020190384" sldId="363"/>
            <ac:spMk id="57" creationId="{17A477DF-D15D-4852-B292-62C7CE12258B}"/>
          </ac:spMkLst>
        </pc:spChg>
        <pc:spChg chg="mod ord">
          <ac:chgData name="hassan MH" userId="84cd2103f36ef0dc" providerId="LiveId" clId="{EC105026-A59A-472F-96D2-633B07EAEF26}" dt="2022-04-18T14:56:23.059" v="1613" actId="164"/>
          <ac:spMkLst>
            <pc:docMk/>
            <pc:sldMk cId="4020190384" sldId="363"/>
            <ac:spMk id="62" creationId="{F7CFC1EB-6DF9-43A8-A907-53F9B55459AE}"/>
          </ac:spMkLst>
        </pc:spChg>
        <pc:spChg chg="add del mod ord">
          <ac:chgData name="hassan MH" userId="84cd2103f36ef0dc" providerId="LiveId" clId="{EC105026-A59A-472F-96D2-633B07EAEF26}" dt="2022-04-18T14:58:09.388" v="1650" actId="21"/>
          <ac:spMkLst>
            <pc:docMk/>
            <pc:sldMk cId="4020190384" sldId="363"/>
            <ac:spMk id="104" creationId="{95D05A2B-E58A-4B9F-B7A5-F0B8593C18A9}"/>
          </ac:spMkLst>
        </pc:spChg>
        <pc:spChg chg="mod">
          <ac:chgData name="hassan MH" userId="84cd2103f36ef0dc" providerId="LiveId" clId="{EC105026-A59A-472F-96D2-633B07EAEF26}" dt="2022-04-18T14:38:37.565" v="1308"/>
          <ac:spMkLst>
            <pc:docMk/>
            <pc:sldMk cId="4020190384" sldId="363"/>
            <ac:spMk id="106" creationId="{45CC445A-8EEC-4FA3-A743-3D836F45A5E8}"/>
          </ac:spMkLst>
        </pc:spChg>
        <pc:spChg chg="mod">
          <ac:chgData name="hassan MH" userId="84cd2103f36ef0dc" providerId="LiveId" clId="{EC105026-A59A-472F-96D2-633B07EAEF26}" dt="2022-04-18T14:38:37.565" v="1308"/>
          <ac:spMkLst>
            <pc:docMk/>
            <pc:sldMk cId="4020190384" sldId="363"/>
            <ac:spMk id="108" creationId="{B923A2DB-962D-40D4-B946-3BB2D06DC112}"/>
          </ac:spMkLst>
        </pc:spChg>
        <pc:spChg chg="mod">
          <ac:chgData name="hassan MH" userId="84cd2103f36ef0dc" providerId="LiveId" clId="{EC105026-A59A-472F-96D2-633B07EAEF26}" dt="2022-04-18T14:38:37.565" v="1308"/>
          <ac:spMkLst>
            <pc:docMk/>
            <pc:sldMk cId="4020190384" sldId="363"/>
            <ac:spMk id="109" creationId="{4979DB37-51D8-480F-9414-17855D70B1D0}"/>
          </ac:spMkLst>
        </pc:spChg>
        <pc:spChg chg="add del mod">
          <ac:chgData name="hassan MH" userId="84cd2103f36ef0dc" providerId="LiveId" clId="{EC105026-A59A-472F-96D2-633B07EAEF26}" dt="2022-04-18T14:40:45.548" v="1362"/>
          <ac:spMkLst>
            <pc:docMk/>
            <pc:sldMk cId="4020190384" sldId="363"/>
            <ac:spMk id="115" creationId="{7E0BC1A3-8A76-4063-A103-A76CC2EC2202}"/>
          </ac:spMkLst>
        </pc:spChg>
        <pc:spChg chg="mod">
          <ac:chgData name="hassan MH" userId="84cd2103f36ef0dc" providerId="LiveId" clId="{EC105026-A59A-472F-96D2-633B07EAEF26}" dt="2022-04-18T14:40:42.999" v="1361"/>
          <ac:spMkLst>
            <pc:docMk/>
            <pc:sldMk cId="4020190384" sldId="363"/>
            <ac:spMk id="117" creationId="{E2FD17DF-4264-4DB9-B783-0F2F271FAD7E}"/>
          </ac:spMkLst>
        </pc:spChg>
        <pc:spChg chg="mod">
          <ac:chgData name="hassan MH" userId="84cd2103f36ef0dc" providerId="LiveId" clId="{EC105026-A59A-472F-96D2-633B07EAEF26}" dt="2022-04-18T14:41:30.411" v="1372" actId="164"/>
          <ac:spMkLst>
            <pc:docMk/>
            <pc:sldMk cId="4020190384" sldId="363"/>
            <ac:spMk id="118" creationId="{EAFEE309-7494-4596-A63D-46E88766FAAF}"/>
          </ac:spMkLst>
        </pc:spChg>
        <pc:spChg chg="del mod">
          <ac:chgData name="hassan MH" userId="84cd2103f36ef0dc" providerId="LiveId" clId="{EC105026-A59A-472F-96D2-633B07EAEF26}" dt="2022-04-18T14:40:47.665" v="1363" actId="478"/>
          <ac:spMkLst>
            <pc:docMk/>
            <pc:sldMk cId="4020190384" sldId="363"/>
            <ac:spMk id="119" creationId="{FBEB1073-1581-43FA-8643-8C2256A8AEC9}"/>
          </ac:spMkLst>
        </pc:spChg>
        <pc:spChg chg="mod">
          <ac:chgData name="hassan MH" userId="84cd2103f36ef0dc" providerId="LiveId" clId="{EC105026-A59A-472F-96D2-633B07EAEF26}" dt="2022-04-18T14:41:30.411" v="1372" actId="164"/>
          <ac:spMkLst>
            <pc:docMk/>
            <pc:sldMk cId="4020190384" sldId="363"/>
            <ac:spMk id="120" creationId="{DE6A1C9F-9A3C-4A8B-8661-F0FC1B8D3371}"/>
          </ac:spMkLst>
        </pc:spChg>
        <pc:spChg chg="mod">
          <ac:chgData name="hassan MH" userId="84cd2103f36ef0dc" providerId="LiveId" clId="{EC105026-A59A-472F-96D2-633B07EAEF26}" dt="2022-04-18T14:41:23.407" v="1370"/>
          <ac:spMkLst>
            <pc:docMk/>
            <pc:sldMk cId="4020190384" sldId="363"/>
            <ac:spMk id="122" creationId="{C97B44EC-46EA-4F53-877C-B952E9134226}"/>
          </ac:spMkLst>
        </pc:spChg>
        <pc:spChg chg="mod">
          <ac:chgData name="hassan MH" userId="84cd2103f36ef0dc" providerId="LiveId" clId="{EC105026-A59A-472F-96D2-633B07EAEF26}" dt="2022-04-18T14:41:23.407" v="1370"/>
          <ac:spMkLst>
            <pc:docMk/>
            <pc:sldMk cId="4020190384" sldId="363"/>
            <ac:spMk id="123" creationId="{F00A992E-5412-4956-9205-89894F3D65B4}"/>
          </ac:spMkLst>
        </pc:spChg>
        <pc:spChg chg="mod">
          <ac:chgData name="hassan MH" userId="84cd2103f36ef0dc" providerId="LiveId" clId="{EC105026-A59A-472F-96D2-633B07EAEF26}" dt="2022-04-18T14:41:44.200" v="1377"/>
          <ac:spMkLst>
            <pc:docMk/>
            <pc:sldMk cId="4020190384" sldId="363"/>
            <ac:spMk id="126" creationId="{A144982F-180A-4EF8-B638-BFD301A873C2}"/>
          </ac:spMkLst>
        </pc:spChg>
        <pc:spChg chg="mod">
          <ac:chgData name="hassan MH" userId="84cd2103f36ef0dc" providerId="LiveId" clId="{EC105026-A59A-472F-96D2-633B07EAEF26}" dt="2022-04-18T14:41:44.200" v="1377"/>
          <ac:spMkLst>
            <pc:docMk/>
            <pc:sldMk cId="4020190384" sldId="363"/>
            <ac:spMk id="127" creationId="{0B616697-5D74-430E-9AFD-969A46883D7C}"/>
          </ac:spMkLst>
        </pc:spChg>
        <pc:spChg chg="add mod">
          <ac:chgData name="hassan MH" userId="84cd2103f36ef0dc" providerId="LiveId" clId="{EC105026-A59A-472F-96D2-633B07EAEF26}" dt="2022-04-18T14:56:18.185" v="1610" actId="164"/>
          <ac:spMkLst>
            <pc:docMk/>
            <pc:sldMk cId="4020190384" sldId="363"/>
            <ac:spMk id="128" creationId="{B0101B1C-E68A-4ECF-9CEE-B840474E58D6}"/>
          </ac:spMkLst>
        </pc:spChg>
        <pc:spChg chg="add mod">
          <ac:chgData name="hassan MH" userId="84cd2103f36ef0dc" providerId="LiveId" clId="{EC105026-A59A-472F-96D2-633B07EAEF26}" dt="2022-04-18T14:56:18.185" v="1610" actId="164"/>
          <ac:spMkLst>
            <pc:docMk/>
            <pc:sldMk cId="4020190384" sldId="363"/>
            <ac:spMk id="129" creationId="{C1BD7581-9253-49F0-B4D9-ED67B9116A5C}"/>
          </ac:spMkLst>
        </pc:spChg>
        <pc:spChg chg="add mod">
          <ac:chgData name="hassan MH" userId="84cd2103f36ef0dc" providerId="LiveId" clId="{EC105026-A59A-472F-96D2-633B07EAEF26}" dt="2022-04-18T14:56:18.185" v="1610" actId="164"/>
          <ac:spMkLst>
            <pc:docMk/>
            <pc:sldMk cId="4020190384" sldId="363"/>
            <ac:spMk id="130" creationId="{8C053F27-6378-4C49-BFC9-797DC4CFA61F}"/>
          </ac:spMkLst>
        </pc:spChg>
        <pc:spChg chg="add mod">
          <ac:chgData name="hassan MH" userId="84cd2103f36ef0dc" providerId="LiveId" clId="{EC105026-A59A-472F-96D2-633B07EAEF26}" dt="2022-04-18T14:56:13.324" v="1606" actId="164"/>
          <ac:spMkLst>
            <pc:docMk/>
            <pc:sldMk cId="4020190384" sldId="363"/>
            <ac:spMk id="132" creationId="{9673EC01-40F0-48CB-A370-5446B40EFE47}"/>
          </ac:spMkLst>
        </pc:spChg>
        <pc:spChg chg="add mod">
          <ac:chgData name="hassan MH" userId="84cd2103f36ef0dc" providerId="LiveId" clId="{EC105026-A59A-472F-96D2-633B07EAEF26}" dt="2022-04-18T14:56:13.324" v="1606" actId="164"/>
          <ac:spMkLst>
            <pc:docMk/>
            <pc:sldMk cId="4020190384" sldId="363"/>
            <ac:spMk id="142" creationId="{70780BF5-3DA0-491D-BA55-634502575814}"/>
          </ac:spMkLst>
        </pc:spChg>
        <pc:spChg chg="add mod">
          <ac:chgData name="hassan MH" userId="84cd2103f36ef0dc" providerId="LiveId" clId="{EC105026-A59A-472F-96D2-633B07EAEF26}" dt="2022-04-18T14:56:13.324" v="1606" actId="164"/>
          <ac:spMkLst>
            <pc:docMk/>
            <pc:sldMk cId="4020190384" sldId="363"/>
            <ac:spMk id="143" creationId="{BC1981B9-24A7-458A-8068-15B2759BE71D}"/>
          </ac:spMkLst>
        </pc:spChg>
        <pc:spChg chg="del">
          <ac:chgData name="hassan MH" userId="84cd2103f36ef0dc" providerId="LiveId" clId="{EC105026-A59A-472F-96D2-633B07EAEF26}" dt="2022-04-18T14:37:31.243" v="1292" actId="478"/>
          <ac:spMkLst>
            <pc:docMk/>
            <pc:sldMk cId="4020190384" sldId="363"/>
            <ac:spMk id="145" creationId="{BD1D94B3-1BF6-466D-AFBB-B2EEC2438618}"/>
          </ac:spMkLst>
        </pc:spChg>
        <pc:spChg chg="del">
          <ac:chgData name="hassan MH" userId="84cd2103f36ef0dc" providerId="LiveId" clId="{EC105026-A59A-472F-96D2-633B07EAEF26}" dt="2022-04-18T14:37:31.243" v="1292" actId="478"/>
          <ac:spMkLst>
            <pc:docMk/>
            <pc:sldMk cId="4020190384" sldId="363"/>
            <ac:spMk id="146" creationId="{9ED7A360-B369-46B4-9AEF-B80C3C3FED2D}"/>
          </ac:spMkLst>
        </pc:spChg>
        <pc:spChg chg="del">
          <ac:chgData name="hassan MH" userId="84cd2103f36ef0dc" providerId="LiveId" clId="{EC105026-A59A-472F-96D2-633B07EAEF26}" dt="2022-04-18T14:37:31.243" v="1292" actId="478"/>
          <ac:spMkLst>
            <pc:docMk/>
            <pc:sldMk cId="4020190384" sldId="363"/>
            <ac:spMk id="147" creationId="{7759D5BF-D431-4010-AE43-DA02A0F64D86}"/>
          </ac:spMkLst>
        </pc:spChg>
        <pc:spChg chg="mod">
          <ac:chgData name="hassan MH" userId="84cd2103f36ef0dc" providerId="LiveId" clId="{EC105026-A59A-472F-96D2-633B07EAEF26}" dt="2022-04-18T14:43:06.476" v="1398"/>
          <ac:spMkLst>
            <pc:docMk/>
            <pc:sldMk cId="4020190384" sldId="363"/>
            <ac:spMk id="148" creationId="{94E9D3F6-87D4-45E1-8109-4C1CE64BD966}"/>
          </ac:spMkLst>
        </pc:spChg>
        <pc:spChg chg="mod">
          <ac:chgData name="hassan MH" userId="84cd2103f36ef0dc" providerId="LiveId" clId="{EC105026-A59A-472F-96D2-633B07EAEF26}" dt="2022-04-18T14:43:06.476" v="1398"/>
          <ac:spMkLst>
            <pc:docMk/>
            <pc:sldMk cId="4020190384" sldId="363"/>
            <ac:spMk id="150" creationId="{C0BD96DB-988F-4787-8D17-4514F3C620B0}"/>
          </ac:spMkLst>
        </pc:spChg>
        <pc:spChg chg="del">
          <ac:chgData name="hassan MH" userId="84cd2103f36ef0dc" providerId="LiveId" clId="{EC105026-A59A-472F-96D2-633B07EAEF26}" dt="2022-04-18T14:37:31.243" v="1292" actId="478"/>
          <ac:spMkLst>
            <pc:docMk/>
            <pc:sldMk cId="4020190384" sldId="363"/>
            <ac:spMk id="151" creationId="{18332FA2-9544-4CA9-A8EE-1DABF0A881E5}"/>
          </ac:spMkLst>
        </pc:spChg>
        <pc:spChg chg="del">
          <ac:chgData name="hassan MH" userId="84cd2103f36ef0dc" providerId="LiveId" clId="{EC105026-A59A-472F-96D2-633B07EAEF26}" dt="2022-04-18T14:37:31.243" v="1292" actId="478"/>
          <ac:spMkLst>
            <pc:docMk/>
            <pc:sldMk cId="4020190384" sldId="363"/>
            <ac:spMk id="152" creationId="{380500BC-B64C-4B2B-AE90-C9BE6A60D297}"/>
          </ac:spMkLst>
        </pc:spChg>
        <pc:spChg chg="del">
          <ac:chgData name="hassan MH" userId="84cd2103f36ef0dc" providerId="LiveId" clId="{EC105026-A59A-472F-96D2-633B07EAEF26}" dt="2022-04-18T14:37:31.243" v="1292" actId="478"/>
          <ac:spMkLst>
            <pc:docMk/>
            <pc:sldMk cId="4020190384" sldId="363"/>
            <ac:spMk id="153" creationId="{AB2F0926-D2DF-4C97-B587-092FB4FE57CB}"/>
          </ac:spMkLst>
        </pc:spChg>
        <pc:spChg chg="mod">
          <ac:chgData name="hassan MH" userId="84cd2103f36ef0dc" providerId="LiveId" clId="{EC105026-A59A-472F-96D2-633B07EAEF26}" dt="2022-04-18T14:43:06.476" v="1398"/>
          <ac:spMkLst>
            <pc:docMk/>
            <pc:sldMk cId="4020190384" sldId="363"/>
            <ac:spMk id="157" creationId="{063EC44F-C24E-47B6-816F-08C77B91D311}"/>
          </ac:spMkLst>
        </pc:spChg>
        <pc:spChg chg="mod">
          <ac:chgData name="hassan MH" userId="84cd2103f36ef0dc" providerId="LiveId" clId="{EC105026-A59A-472F-96D2-633B07EAEF26}" dt="2022-04-18T14:56:07.279" v="1602" actId="164"/>
          <ac:spMkLst>
            <pc:docMk/>
            <pc:sldMk cId="4020190384" sldId="363"/>
            <ac:spMk id="158" creationId="{E370B4AD-5193-41B7-8739-A5B5365C8D7B}"/>
          </ac:spMkLst>
        </pc:spChg>
        <pc:spChg chg="del mod">
          <ac:chgData name="hassan MH" userId="84cd2103f36ef0dc" providerId="LiveId" clId="{EC105026-A59A-472F-96D2-633B07EAEF26}" dt="2022-04-18T14:43:35.386" v="1406" actId="478"/>
          <ac:spMkLst>
            <pc:docMk/>
            <pc:sldMk cId="4020190384" sldId="363"/>
            <ac:spMk id="159" creationId="{76243BA0-434A-4A9B-9039-127D1ECFB05D}"/>
          </ac:spMkLst>
        </pc:spChg>
        <pc:spChg chg="mod ord">
          <ac:chgData name="hassan MH" userId="84cd2103f36ef0dc" providerId="LiveId" clId="{EC105026-A59A-472F-96D2-633B07EAEF26}" dt="2022-04-18T14:56:07.279" v="1602" actId="164"/>
          <ac:spMkLst>
            <pc:docMk/>
            <pc:sldMk cId="4020190384" sldId="363"/>
            <ac:spMk id="160" creationId="{E3CE22E2-0822-48FE-AE99-6C6093FB7331}"/>
          </ac:spMkLst>
        </pc:spChg>
        <pc:spChg chg="mod">
          <ac:chgData name="hassan MH" userId="84cd2103f36ef0dc" providerId="LiveId" clId="{EC105026-A59A-472F-96D2-633B07EAEF26}" dt="2022-04-18T14:43:51.847" v="1412"/>
          <ac:spMkLst>
            <pc:docMk/>
            <pc:sldMk cId="4020190384" sldId="363"/>
            <ac:spMk id="162" creationId="{8EBFAF3B-7FC2-40B7-9A90-FABBCA943DAF}"/>
          </ac:spMkLst>
        </pc:spChg>
        <pc:spChg chg="del">
          <ac:chgData name="hassan MH" userId="84cd2103f36ef0dc" providerId="LiveId" clId="{EC105026-A59A-472F-96D2-633B07EAEF26}" dt="2022-04-18T14:37:31.243" v="1292" actId="478"/>
          <ac:spMkLst>
            <pc:docMk/>
            <pc:sldMk cId="4020190384" sldId="363"/>
            <ac:spMk id="164" creationId="{72C913C3-F457-448E-9F3E-A475D6186410}"/>
          </ac:spMkLst>
        </pc:spChg>
        <pc:spChg chg="del">
          <ac:chgData name="hassan MH" userId="84cd2103f36ef0dc" providerId="LiveId" clId="{EC105026-A59A-472F-96D2-633B07EAEF26}" dt="2022-04-18T14:37:31.243" v="1292" actId="478"/>
          <ac:spMkLst>
            <pc:docMk/>
            <pc:sldMk cId="4020190384" sldId="363"/>
            <ac:spMk id="165" creationId="{DA9969CF-5258-475C-B70F-E49F220193B3}"/>
          </ac:spMkLst>
        </pc:spChg>
        <pc:spChg chg="del">
          <ac:chgData name="hassan MH" userId="84cd2103f36ef0dc" providerId="LiveId" clId="{EC105026-A59A-472F-96D2-633B07EAEF26}" dt="2022-04-18T14:37:31.243" v="1292" actId="478"/>
          <ac:spMkLst>
            <pc:docMk/>
            <pc:sldMk cId="4020190384" sldId="363"/>
            <ac:spMk id="166" creationId="{B2734FF4-8302-43BC-BC02-0B844B883F72}"/>
          </ac:spMkLst>
        </pc:spChg>
        <pc:spChg chg="mod">
          <ac:chgData name="hassan MH" userId="84cd2103f36ef0dc" providerId="LiveId" clId="{EC105026-A59A-472F-96D2-633B07EAEF26}" dt="2022-04-18T14:43:51.847" v="1412"/>
          <ac:spMkLst>
            <pc:docMk/>
            <pc:sldMk cId="4020190384" sldId="363"/>
            <ac:spMk id="171" creationId="{59EFE68E-0657-4937-B503-14A552907F60}"/>
          </ac:spMkLst>
        </pc:spChg>
        <pc:spChg chg="mod">
          <ac:chgData name="hassan MH" userId="84cd2103f36ef0dc" providerId="LiveId" clId="{EC105026-A59A-472F-96D2-633B07EAEF26}" dt="2022-04-18T14:43:51.847" v="1412"/>
          <ac:spMkLst>
            <pc:docMk/>
            <pc:sldMk cId="4020190384" sldId="363"/>
            <ac:spMk id="172" creationId="{433CF62D-AA3E-46BE-A64E-919683939D56}"/>
          </ac:spMkLst>
        </pc:spChg>
        <pc:spChg chg="mod">
          <ac:chgData name="hassan MH" userId="84cd2103f36ef0dc" providerId="LiveId" clId="{EC105026-A59A-472F-96D2-633B07EAEF26}" dt="2022-04-18T14:44:18.911" v="1423"/>
          <ac:spMkLst>
            <pc:docMk/>
            <pc:sldMk cId="4020190384" sldId="363"/>
            <ac:spMk id="174" creationId="{07847EC2-3C6D-477E-A51A-E4B126C6736F}"/>
          </ac:spMkLst>
        </pc:spChg>
        <pc:spChg chg="mod">
          <ac:chgData name="hassan MH" userId="84cd2103f36ef0dc" providerId="LiveId" clId="{EC105026-A59A-472F-96D2-633B07EAEF26}" dt="2022-04-18T14:44:18.911" v="1423"/>
          <ac:spMkLst>
            <pc:docMk/>
            <pc:sldMk cId="4020190384" sldId="363"/>
            <ac:spMk id="175" creationId="{821C7FB9-6C81-4796-95B7-9C9EA878E568}"/>
          </ac:spMkLst>
        </pc:spChg>
        <pc:spChg chg="add mod">
          <ac:chgData name="hassan MH" userId="84cd2103f36ef0dc" providerId="LiveId" clId="{EC105026-A59A-472F-96D2-633B07EAEF26}" dt="2022-04-18T14:56:07.279" v="1602" actId="164"/>
          <ac:spMkLst>
            <pc:docMk/>
            <pc:sldMk cId="4020190384" sldId="363"/>
            <ac:spMk id="176" creationId="{07662347-BD3D-4ADF-A8C6-0550F3D23DCB}"/>
          </ac:spMkLst>
        </pc:spChg>
        <pc:spChg chg="add mod">
          <ac:chgData name="hassan MH" userId="84cd2103f36ef0dc" providerId="LiveId" clId="{EC105026-A59A-472F-96D2-633B07EAEF26}" dt="2022-04-18T14:56:07.279" v="1602" actId="164"/>
          <ac:spMkLst>
            <pc:docMk/>
            <pc:sldMk cId="4020190384" sldId="363"/>
            <ac:spMk id="177" creationId="{33D881E3-FEAB-4576-9827-54B7C368C426}"/>
          </ac:spMkLst>
        </pc:spChg>
        <pc:spChg chg="add mod">
          <ac:chgData name="hassan MH" userId="84cd2103f36ef0dc" providerId="LiveId" clId="{EC105026-A59A-472F-96D2-633B07EAEF26}" dt="2022-04-18T14:56:07.279" v="1602" actId="164"/>
          <ac:spMkLst>
            <pc:docMk/>
            <pc:sldMk cId="4020190384" sldId="363"/>
            <ac:spMk id="178" creationId="{749AF3A6-D797-4AA6-83BB-D30F76341265}"/>
          </ac:spMkLst>
        </pc:spChg>
        <pc:spChg chg="add del mod topLvl">
          <ac:chgData name="hassan MH" userId="84cd2103f36ef0dc" providerId="LiveId" clId="{EC105026-A59A-472F-96D2-633B07EAEF26}" dt="2022-04-18T14:46:05.894" v="1442" actId="478"/>
          <ac:spMkLst>
            <pc:docMk/>
            <pc:sldMk cId="4020190384" sldId="363"/>
            <ac:spMk id="179" creationId="{46CF253E-F711-45B2-8BE5-D9A61CD3B1B8}"/>
          </ac:spMkLst>
        </pc:spChg>
        <pc:spChg chg="del">
          <ac:chgData name="hassan MH" userId="84cd2103f36ef0dc" providerId="LiveId" clId="{EC105026-A59A-472F-96D2-633B07EAEF26}" dt="2022-04-18T14:37:31.243" v="1292" actId="478"/>
          <ac:spMkLst>
            <pc:docMk/>
            <pc:sldMk cId="4020190384" sldId="363"/>
            <ac:spMk id="180" creationId="{88E5F2CB-ACC6-41C1-9DF0-B8C509D2D836}"/>
          </ac:spMkLst>
        </pc:spChg>
        <pc:spChg chg="del">
          <ac:chgData name="hassan MH" userId="84cd2103f36ef0dc" providerId="LiveId" clId="{EC105026-A59A-472F-96D2-633B07EAEF26}" dt="2022-04-18T14:37:31.243" v="1292" actId="478"/>
          <ac:spMkLst>
            <pc:docMk/>
            <pc:sldMk cId="4020190384" sldId="363"/>
            <ac:spMk id="181" creationId="{15CDA3F7-C273-40C8-BC52-15F0B161F0F8}"/>
          </ac:spMkLst>
        </pc:spChg>
        <pc:spChg chg="del">
          <ac:chgData name="hassan MH" userId="84cd2103f36ef0dc" providerId="LiveId" clId="{EC105026-A59A-472F-96D2-633B07EAEF26}" dt="2022-04-18T14:37:31.243" v="1292" actId="478"/>
          <ac:spMkLst>
            <pc:docMk/>
            <pc:sldMk cId="4020190384" sldId="363"/>
            <ac:spMk id="182" creationId="{FE1CE3F4-89C8-401E-9735-9D39C2677A0D}"/>
          </ac:spMkLst>
        </pc:spChg>
        <pc:spChg chg="add del mod topLvl">
          <ac:chgData name="hassan MH" userId="84cd2103f36ef0dc" providerId="LiveId" clId="{EC105026-A59A-472F-96D2-633B07EAEF26}" dt="2022-04-18T14:46:06.699" v="1443" actId="478"/>
          <ac:spMkLst>
            <pc:docMk/>
            <pc:sldMk cId="4020190384" sldId="363"/>
            <ac:spMk id="186" creationId="{AFC21BB3-1A49-438D-AB25-DE8A33E4E3C2}"/>
          </ac:spMkLst>
        </pc:spChg>
        <pc:spChg chg="add del mod topLvl">
          <ac:chgData name="hassan MH" userId="84cd2103f36ef0dc" providerId="LiveId" clId="{EC105026-A59A-472F-96D2-633B07EAEF26}" dt="2022-04-18T14:46:07.319" v="1444" actId="478"/>
          <ac:spMkLst>
            <pc:docMk/>
            <pc:sldMk cId="4020190384" sldId="363"/>
            <ac:spMk id="187" creationId="{BFB9178D-1738-4B47-A600-FE200944BB11}"/>
          </ac:spMkLst>
        </pc:spChg>
        <pc:spChg chg="mod">
          <ac:chgData name="hassan MH" userId="84cd2103f36ef0dc" providerId="LiveId" clId="{EC105026-A59A-472F-96D2-633B07EAEF26}" dt="2022-04-18T14:45:43.924" v="1439" actId="165"/>
          <ac:spMkLst>
            <pc:docMk/>
            <pc:sldMk cId="4020190384" sldId="363"/>
            <ac:spMk id="189" creationId="{0905BD7C-CB69-4967-B6DA-27224DB476DE}"/>
          </ac:spMkLst>
        </pc:spChg>
        <pc:spChg chg="mod">
          <ac:chgData name="hassan MH" userId="84cd2103f36ef0dc" providerId="LiveId" clId="{EC105026-A59A-472F-96D2-633B07EAEF26}" dt="2022-04-18T14:45:43.924" v="1439" actId="165"/>
          <ac:spMkLst>
            <pc:docMk/>
            <pc:sldMk cId="4020190384" sldId="363"/>
            <ac:spMk id="190" creationId="{A595C473-CDF0-43EA-87DC-6F061E33A6BF}"/>
          </ac:spMkLst>
        </pc:spChg>
        <pc:spChg chg="add mod">
          <ac:chgData name="hassan MH" userId="84cd2103f36ef0dc" providerId="LiveId" clId="{EC105026-A59A-472F-96D2-633B07EAEF26}" dt="2022-04-18T14:56:15.919" v="1608" actId="164"/>
          <ac:spMkLst>
            <pc:docMk/>
            <pc:sldMk cId="4020190384" sldId="363"/>
            <ac:spMk id="191" creationId="{8890905D-F226-4553-A248-4C371E181A05}"/>
          </ac:spMkLst>
        </pc:spChg>
        <pc:spChg chg="add mod">
          <ac:chgData name="hassan MH" userId="84cd2103f36ef0dc" providerId="LiveId" clId="{EC105026-A59A-472F-96D2-633B07EAEF26}" dt="2022-04-18T14:56:15.919" v="1608" actId="164"/>
          <ac:spMkLst>
            <pc:docMk/>
            <pc:sldMk cId="4020190384" sldId="363"/>
            <ac:spMk id="192" creationId="{6D9CA7E2-07CE-402C-9688-A76E07510A7A}"/>
          </ac:spMkLst>
        </pc:spChg>
        <pc:spChg chg="add mod">
          <ac:chgData name="hassan MH" userId="84cd2103f36ef0dc" providerId="LiveId" clId="{EC105026-A59A-472F-96D2-633B07EAEF26}" dt="2022-04-18T14:56:15.919" v="1608" actId="164"/>
          <ac:spMkLst>
            <pc:docMk/>
            <pc:sldMk cId="4020190384" sldId="363"/>
            <ac:spMk id="193" creationId="{E64FF488-68F5-4E3C-8A8F-38B5A1221E4C}"/>
          </ac:spMkLst>
        </pc:spChg>
        <pc:spChg chg="add mod ord">
          <ac:chgData name="hassan MH" userId="84cd2103f36ef0dc" providerId="LiveId" clId="{EC105026-A59A-472F-96D2-633B07EAEF26}" dt="2022-04-18T14:56:19.682" v="1611" actId="164"/>
          <ac:spMkLst>
            <pc:docMk/>
            <pc:sldMk cId="4020190384" sldId="363"/>
            <ac:spMk id="194" creationId="{A2FF2D26-7323-4772-9DE0-E6D413C34040}"/>
          </ac:spMkLst>
        </pc:spChg>
        <pc:spChg chg="mod">
          <ac:chgData name="hassan MH" userId="84cd2103f36ef0dc" providerId="LiveId" clId="{EC105026-A59A-472F-96D2-633B07EAEF26}" dt="2022-04-18T14:47:50.439" v="1459"/>
          <ac:spMkLst>
            <pc:docMk/>
            <pc:sldMk cId="4020190384" sldId="363"/>
            <ac:spMk id="199" creationId="{7E3CDEF5-5A0D-4F24-A108-5B1324828931}"/>
          </ac:spMkLst>
        </pc:spChg>
        <pc:spChg chg="mod">
          <ac:chgData name="hassan MH" userId="84cd2103f36ef0dc" providerId="LiveId" clId="{EC105026-A59A-472F-96D2-633B07EAEF26}" dt="2022-04-18T14:47:50.439" v="1459"/>
          <ac:spMkLst>
            <pc:docMk/>
            <pc:sldMk cId="4020190384" sldId="363"/>
            <ac:spMk id="200" creationId="{8E168A34-EFE5-442B-8A33-A7D3490DCC23}"/>
          </ac:spMkLst>
        </pc:spChg>
        <pc:spChg chg="add mod">
          <ac:chgData name="hassan MH" userId="84cd2103f36ef0dc" providerId="LiveId" clId="{EC105026-A59A-472F-96D2-633B07EAEF26}" dt="2022-04-18T14:56:19.682" v="1611" actId="164"/>
          <ac:spMkLst>
            <pc:docMk/>
            <pc:sldMk cId="4020190384" sldId="363"/>
            <ac:spMk id="201" creationId="{94C1A2B5-09F7-4688-B9E0-C81EBC1C9892}"/>
          </ac:spMkLst>
        </pc:spChg>
        <pc:spChg chg="add mod">
          <ac:chgData name="hassan MH" userId="84cd2103f36ef0dc" providerId="LiveId" clId="{EC105026-A59A-472F-96D2-633B07EAEF26}" dt="2022-04-18T14:56:19.682" v="1611" actId="164"/>
          <ac:spMkLst>
            <pc:docMk/>
            <pc:sldMk cId="4020190384" sldId="363"/>
            <ac:spMk id="202" creationId="{7038E1A5-3474-4891-947B-3398F45FE2C4}"/>
          </ac:spMkLst>
        </pc:spChg>
        <pc:spChg chg="del">
          <ac:chgData name="hassan MH" userId="84cd2103f36ef0dc" providerId="LiveId" clId="{EC105026-A59A-472F-96D2-633B07EAEF26}" dt="2022-04-18T14:37:31.243" v="1292" actId="478"/>
          <ac:spMkLst>
            <pc:docMk/>
            <pc:sldMk cId="4020190384" sldId="363"/>
            <ac:spMk id="205" creationId="{26EF9CBD-280E-489E-97A4-34314E7946E1}"/>
          </ac:spMkLst>
        </pc:spChg>
        <pc:spChg chg="del">
          <ac:chgData name="hassan MH" userId="84cd2103f36ef0dc" providerId="LiveId" clId="{EC105026-A59A-472F-96D2-633B07EAEF26}" dt="2022-04-18T14:37:31.243" v="1292" actId="478"/>
          <ac:spMkLst>
            <pc:docMk/>
            <pc:sldMk cId="4020190384" sldId="363"/>
            <ac:spMk id="206" creationId="{0ABF23D9-35A8-4739-B536-E4022D98AC57}"/>
          </ac:spMkLst>
        </pc:spChg>
        <pc:spChg chg="del">
          <ac:chgData name="hassan MH" userId="84cd2103f36ef0dc" providerId="LiveId" clId="{EC105026-A59A-472F-96D2-633B07EAEF26}" dt="2022-04-18T14:37:31.243" v="1292" actId="478"/>
          <ac:spMkLst>
            <pc:docMk/>
            <pc:sldMk cId="4020190384" sldId="363"/>
            <ac:spMk id="207" creationId="{F8DB134E-FA7F-4279-8F58-767F571ECB39}"/>
          </ac:spMkLst>
        </pc:spChg>
        <pc:spChg chg="add mod">
          <ac:chgData name="hassan MH" userId="84cd2103f36ef0dc" providerId="LiveId" clId="{EC105026-A59A-472F-96D2-633B07EAEF26}" dt="2022-04-18T14:56:19.682" v="1611" actId="164"/>
          <ac:spMkLst>
            <pc:docMk/>
            <pc:sldMk cId="4020190384" sldId="363"/>
            <ac:spMk id="208" creationId="{6D67D3AE-317E-4E2E-A27B-DCA5632D9139}"/>
          </ac:spMkLst>
        </pc:spChg>
        <pc:spChg chg="mod">
          <ac:chgData name="hassan MH" userId="84cd2103f36ef0dc" providerId="LiveId" clId="{EC105026-A59A-472F-96D2-633B07EAEF26}" dt="2022-04-18T14:48:15.036" v="1467" actId="948"/>
          <ac:spMkLst>
            <pc:docMk/>
            <pc:sldMk cId="4020190384" sldId="363"/>
            <ac:spMk id="211" creationId="{A06D534D-BEAA-4D9D-9022-766474909F21}"/>
          </ac:spMkLst>
        </pc:spChg>
        <pc:spChg chg="mod">
          <ac:chgData name="hassan MH" userId="84cd2103f36ef0dc" providerId="LiveId" clId="{EC105026-A59A-472F-96D2-633B07EAEF26}" dt="2022-04-18T14:48:15.036" v="1467" actId="948"/>
          <ac:spMkLst>
            <pc:docMk/>
            <pc:sldMk cId="4020190384" sldId="363"/>
            <ac:spMk id="212" creationId="{E7648CFA-A13F-4FDF-8C32-AD3B39E867A7}"/>
          </ac:spMkLst>
        </pc:spChg>
        <pc:spChg chg="mod">
          <ac:chgData name="hassan MH" userId="84cd2103f36ef0dc" providerId="LiveId" clId="{EC105026-A59A-472F-96D2-633B07EAEF26}" dt="2022-04-18T14:48:47.099" v="1478" actId="1076"/>
          <ac:spMkLst>
            <pc:docMk/>
            <pc:sldMk cId="4020190384" sldId="363"/>
            <ac:spMk id="214" creationId="{D6FE49F1-46B9-4828-B39A-01620B67960A}"/>
          </ac:spMkLst>
        </pc:spChg>
        <pc:spChg chg="mod">
          <ac:chgData name="hassan MH" userId="84cd2103f36ef0dc" providerId="LiveId" clId="{EC105026-A59A-472F-96D2-633B07EAEF26}" dt="2022-04-18T14:48:39.894" v="1474" actId="207"/>
          <ac:spMkLst>
            <pc:docMk/>
            <pc:sldMk cId="4020190384" sldId="363"/>
            <ac:spMk id="216" creationId="{121A0FC4-D5CC-4415-9D4E-9756C765D4C3}"/>
          </ac:spMkLst>
        </pc:spChg>
        <pc:spChg chg="mod">
          <ac:chgData name="hassan MH" userId="84cd2103f36ef0dc" providerId="LiveId" clId="{EC105026-A59A-472F-96D2-633B07EAEF26}" dt="2022-04-18T14:48:39.894" v="1474" actId="207"/>
          <ac:spMkLst>
            <pc:docMk/>
            <pc:sldMk cId="4020190384" sldId="363"/>
            <ac:spMk id="217" creationId="{86CC5126-2ED6-49CD-AD81-6A2C7D18380F}"/>
          </ac:spMkLst>
        </pc:spChg>
        <pc:spChg chg="mod">
          <ac:chgData name="hassan MH" userId="84cd2103f36ef0dc" providerId="LiveId" clId="{EC105026-A59A-472F-96D2-633B07EAEF26}" dt="2022-04-18T14:48:39.894" v="1474" actId="207"/>
          <ac:spMkLst>
            <pc:docMk/>
            <pc:sldMk cId="4020190384" sldId="363"/>
            <ac:spMk id="218" creationId="{11998ED9-DE6D-4D26-8067-835700CD523B}"/>
          </ac:spMkLst>
        </pc:spChg>
        <pc:spChg chg="mod">
          <ac:chgData name="hassan MH" userId="84cd2103f36ef0dc" providerId="LiveId" clId="{EC105026-A59A-472F-96D2-633B07EAEF26}" dt="2022-04-18T14:48:58.640" v="1484" actId="948"/>
          <ac:spMkLst>
            <pc:docMk/>
            <pc:sldMk cId="4020190384" sldId="363"/>
            <ac:spMk id="220" creationId="{AC14DBF1-38E2-4C39-9A5A-E405B2D7B1D1}"/>
          </ac:spMkLst>
        </pc:spChg>
        <pc:spChg chg="mod">
          <ac:chgData name="hassan MH" userId="84cd2103f36ef0dc" providerId="LiveId" clId="{EC105026-A59A-472F-96D2-633B07EAEF26}" dt="2022-04-18T14:48:58.640" v="1484" actId="948"/>
          <ac:spMkLst>
            <pc:docMk/>
            <pc:sldMk cId="4020190384" sldId="363"/>
            <ac:spMk id="222" creationId="{E587AB12-6AD9-48C6-965A-11D4B9A8F445}"/>
          </ac:spMkLst>
        </pc:spChg>
        <pc:spChg chg="mod">
          <ac:chgData name="hassan MH" userId="84cd2103f36ef0dc" providerId="LiveId" clId="{EC105026-A59A-472F-96D2-633B07EAEF26}" dt="2022-04-18T14:48:58.640" v="1484" actId="948"/>
          <ac:spMkLst>
            <pc:docMk/>
            <pc:sldMk cId="4020190384" sldId="363"/>
            <ac:spMk id="223" creationId="{F4164F15-0374-4709-994D-78EB3E0AB7EF}"/>
          </ac:spMkLst>
        </pc:spChg>
        <pc:spChg chg="mod">
          <ac:chgData name="hassan MH" userId="84cd2103f36ef0dc" providerId="LiveId" clId="{EC105026-A59A-472F-96D2-633B07EAEF26}" dt="2022-04-18T14:48:58.640" v="1484" actId="948"/>
          <ac:spMkLst>
            <pc:docMk/>
            <pc:sldMk cId="4020190384" sldId="363"/>
            <ac:spMk id="224" creationId="{BC4BA185-9BD2-4EF7-8A19-FC0A695B501B}"/>
          </ac:spMkLst>
        </pc:spChg>
        <pc:spChg chg="add mod">
          <ac:chgData name="hassan MH" userId="84cd2103f36ef0dc" providerId="LiveId" clId="{EC105026-A59A-472F-96D2-633B07EAEF26}" dt="2022-04-18T14:51:11.037" v="1526" actId="1076"/>
          <ac:spMkLst>
            <pc:docMk/>
            <pc:sldMk cId="4020190384" sldId="363"/>
            <ac:spMk id="225" creationId="{57A82BA4-4088-4F7A-9D02-E2C5F80F8CEE}"/>
          </ac:spMkLst>
        </pc:spChg>
        <pc:spChg chg="add mod">
          <ac:chgData name="hassan MH" userId="84cd2103f36ef0dc" providerId="LiveId" clId="{EC105026-A59A-472F-96D2-633B07EAEF26}" dt="2022-04-18T14:51:11.037" v="1526" actId="1076"/>
          <ac:spMkLst>
            <pc:docMk/>
            <pc:sldMk cId="4020190384" sldId="363"/>
            <ac:spMk id="226" creationId="{EC94E660-1A9D-475B-8B20-D6263FC744B7}"/>
          </ac:spMkLst>
        </pc:spChg>
        <pc:spChg chg="mod">
          <ac:chgData name="hassan MH" userId="84cd2103f36ef0dc" providerId="LiveId" clId="{EC105026-A59A-472F-96D2-633B07EAEF26}" dt="2022-04-18T14:50:19.922" v="1506"/>
          <ac:spMkLst>
            <pc:docMk/>
            <pc:sldMk cId="4020190384" sldId="363"/>
            <ac:spMk id="228" creationId="{835274EF-5325-463C-B3CA-86C6E39F6599}"/>
          </ac:spMkLst>
        </pc:spChg>
        <pc:spChg chg="mod">
          <ac:chgData name="hassan MH" userId="84cd2103f36ef0dc" providerId="LiveId" clId="{EC105026-A59A-472F-96D2-633B07EAEF26}" dt="2022-04-18T14:50:19.922" v="1506"/>
          <ac:spMkLst>
            <pc:docMk/>
            <pc:sldMk cId="4020190384" sldId="363"/>
            <ac:spMk id="229" creationId="{B78503D7-45D1-408D-8DC0-9D3755270E93}"/>
          </ac:spMkLst>
        </pc:spChg>
        <pc:spChg chg="add mod">
          <ac:chgData name="hassan MH" userId="84cd2103f36ef0dc" providerId="LiveId" clId="{EC105026-A59A-472F-96D2-633B07EAEF26}" dt="2022-04-18T14:56:21.626" v="1612" actId="164"/>
          <ac:spMkLst>
            <pc:docMk/>
            <pc:sldMk cId="4020190384" sldId="363"/>
            <ac:spMk id="230" creationId="{00DE678A-CEFD-4A8E-970E-E7262977A54F}"/>
          </ac:spMkLst>
        </pc:spChg>
        <pc:spChg chg="add mod">
          <ac:chgData name="hassan MH" userId="84cd2103f36ef0dc" providerId="LiveId" clId="{EC105026-A59A-472F-96D2-633B07EAEF26}" dt="2022-04-18T14:56:21.626" v="1612" actId="164"/>
          <ac:spMkLst>
            <pc:docMk/>
            <pc:sldMk cId="4020190384" sldId="363"/>
            <ac:spMk id="231" creationId="{BAA44E49-ED18-481A-8F36-0C58B619B471}"/>
          </ac:spMkLst>
        </pc:spChg>
        <pc:spChg chg="add mod">
          <ac:chgData name="hassan MH" userId="84cd2103f36ef0dc" providerId="LiveId" clId="{EC105026-A59A-472F-96D2-633B07EAEF26}" dt="2022-04-18T14:56:21.626" v="1612" actId="164"/>
          <ac:spMkLst>
            <pc:docMk/>
            <pc:sldMk cId="4020190384" sldId="363"/>
            <ac:spMk id="232" creationId="{D445991E-90CD-4FE4-92D7-649824C61A4A}"/>
          </ac:spMkLst>
        </pc:spChg>
        <pc:spChg chg="del">
          <ac:chgData name="hassan MH" userId="84cd2103f36ef0dc" providerId="LiveId" clId="{EC105026-A59A-472F-96D2-633B07EAEF26}" dt="2022-04-18T14:37:31.243" v="1292" actId="478"/>
          <ac:spMkLst>
            <pc:docMk/>
            <pc:sldMk cId="4020190384" sldId="363"/>
            <ac:spMk id="233" creationId="{639C1972-C748-4308-9F7E-A931E5695600}"/>
          </ac:spMkLst>
        </pc:spChg>
        <pc:spChg chg="del">
          <ac:chgData name="hassan MH" userId="84cd2103f36ef0dc" providerId="LiveId" clId="{EC105026-A59A-472F-96D2-633B07EAEF26}" dt="2022-04-18T14:37:31.243" v="1292" actId="478"/>
          <ac:spMkLst>
            <pc:docMk/>
            <pc:sldMk cId="4020190384" sldId="363"/>
            <ac:spMk id="234" creationId="{76EA1E25-1C99-4EB7-8ADC-00E2F9EE542B}"/>
          </ac:spMkLst>
        </pc:spChg>
        <pc:spChg chg="del">
          <ac:chgData name="hassan MH" userId="84cd2103f36ef0dc" providerId="LiveId" clId="{EC105026-A59A-472F-96D2-633B07EAEF26}" dt="2022-04-18T14:37:31.243" v="1292" actId="478"/>
          <ac:spMkLst>
            <pc:docMk/>
            <pc:sldMk cId="4020190384" sldId="363"/>
            <ac:spMk id="235" creationId="{AFE990CE-25CB-4617-A548-B8EC2222A962}"/>
          </ac:spMkLst>
        </pc:spChg>
        <pc:spChg chg="mod">
          <ac:chgData name="hassan MH" userId="84cd2103f36ef0dc" providerId="LiveId" clId="{EC105026-A59A-472F-96D2-633B07EAEF26}" dt="2022-04-18T14:53:31.165" v="1561"/>
          <ac:spMkLst>
            <pc:docMk/>
            <pc:sldMk cId="4020190384" sldId="363"/>
            <ac:spMk id="242" creationId="{7C66B6D7-1800-4CA7-B985-47DC4FBF6E78}"/>
          </ac:spMkLst>
        </pc:spChg>
        <pc:spChg chg="mod">
          <ac:chgData name="hassan MH" userId="84cd2103f36ef0dc" providerId="LiveId" clId="{EC105026-A59A-472F-96D2-633B07EAEF26}" dt="2022-04-18T14:53:31.165" v="1561"/>
          <ac:spMkLst>
            <pc:docMk/>
            <pc:sldMk cId="4020190384" sldId="363"/>
            <ac:spMk id="243" creationId="{9CCBDD93-2B6A-4182-9290-016CC5C7CA20}"/>
          </ac:spMkLst>
        </pc:spChg>
        <pc:spChg chg="mod">
          <ac:chgData name="hassan MH" userId="84cd2103f36ef0dc" providerId="LiveId" clId="{EC105026-A59A-472F-96D2-633B07EAEF26}" dt="2022-04-18T14:53:31.165" v="1561"/>
          <ac:spMkLst>
            <pc:docMk/>
            <pc:sldMk cId="4020190384" sldId="363"/>
            <ac:spMk id="244" creationId="{9DB77E04-30C8-487E-B6A0-2039810FFA27}"/>
          </ac:spMkLst>
        </pc:spChg>
        <pc:spChg chg="mod">
          <ac:chgData name="hassan MH" userId="84cd2103f36ef0dc" providerId="LiveId" clId="{EC105026-A59A-472F-96D2-633B07EAEF26}" dt="2022-04-18T14:53:31.165" v="1561"/>
          <ac:spMkLst>
            <pc:docMk/>
            <pc:sldMk cId="4020190384" sldId="363"/>
            <ac:spMk id="245" creationId="{E0B8AB92-98BB-4B62-ACDA-2B7768356BF5}"/>
          </ac:spMkLst>
        </pc:spChg>
        <pc:spChg chg="mod">
          <ac:chgData name="hassan MH" userId="84cd2103f36ef0dc" providerId="LiveId" clId="{EC105026-A59A-472F-96D2-633B07EAEF26}" dt="2022-04-18T14:53:31.165" v="1561"/>
          <ac:spMkLst>
            <pc:docMk/>
            <pc:sldMk cId="4020190384" sldId="363"/>
            <ac:spMk id="246" creationId="{1DBDFA28-A42C-478F-9FBE-7FE98AF538C0}"/>
          </ac:spMkLst>
        </pc:spChg>
        <pc:spChg chg="mod">
          <ac:chgData name="hassan MH" userId="84cd2103f36ef0dc" providerId="LiveId" clId="{EC105026-A59A-472F-96D2-633B07EAEF26}" dt="2022-04-18T14:53:31.165" v="1561"/>
          <ac:spMkLst>
            <pc:docMk/>
            <pc:sldMk cId="4020190384" sldId="363"/>
            <ac:spMk id="247" creationId="{251955BB-F7A2-4193-804E-0E7BAF44AE07}"/>
          </ac:spMkLst>
        </pc:spChg>
        <pc:spChg chg="add mod">
          <ac:chgData name="hassan MH" userId="84cd2103f36ef0dc" providerId="LiveId" clId="{EC105026-A59A-472F-96D2-633B07EAEF26}" dt="2022-04-18T14:56:10.464" v="1604" actId="164"/>
          <ac:spMkLst>
            <pc:docMk/>
            <pc:sldMk cId="4020190384" sldId="363"/>
            <ac:spMk id="248" creationId="{C912420E-1AEE-44EC-9267-348E0C757E0F}"/>
          </ac:spMkLst>
        </pc:spChg>
        <pc:spChg chg="mod">
          <ac:chgData name="hassan MH" userId="84cd2103f36ef0dc" providerId="LiveId" clId="{EC105026-A59A-472F-96D2-633B07EAEF26}" dt="2022-04-18T14:54:03.559" v="1568"/>
          <ac:spMkLst>
            <pc:docMk/>
            <pc:sldMk cId="4020190384" sldId="363"/>
            <ac:spMk id="250" creationId="{4C9F017F-8FA5-4E33-9722-A2C29DCF10AB}"/>
          </ac:spMkLst>
        </pc:spChg>
        <pc:spChg chg="mod">
          <ac:chgData name="hassan MH" userId="84cd2103f36ef0dc" providerId="LiveId" clId="{EC105026-A59A-472F-96D2-633B07EAEF26}" dt="2022-04-18T14:54:03.559" v="1568"/>
          <ac:spMkLst>
            <pc:docMk/>
            <pc:sldMk cId="4020190384" sldId="363"/>
            <ac:spMk id="251" creationId="{C6057686-A69F-415A-ABA8-609A402A64FC}"/>
          </ac:spMkLst>
        </pc:spChg>
        <pc:spChg chg="mod">
          <ac:chgData name="hassan MH" userId="84cd2103f36ef0dc" providerId="LiveId" clId="{EC105026-A59A-472F-96D2-633B07EAEF26}" dt="2022-04-18T14:54:03.559" v="1568"/>
          <ac:spMkLst>
            <pc:docMk/>
            <pc:sldMk cId="4020190384" sldId="363"/>
            <ac:spMk id="252" creationId="{B0F74453-FE33-4006-B6B7-1B3FF6BFC635}"/>
          </ac:spMkLst>
        </pc:spChg>
        <pc:spChg chg="mod">
          <ac:chgData name="hassan MH" userId="84cd2103f36ef0dc" providerId="LiveId" clId="{EC105026-A59A-472F-96D2-633B07EAEF26}" dt="2022-04-18T14:54:03.559" v="1568"/>
          <ac:spMkLst>
            <pc:docMk/>
            <pc:sldMk cId="4020190384" sldId="363"/>
            <ac:spMk id="253" creationId="{57BC9FA4-8DBF-4428-A8DE-935741DDDB0B}"/>
          </ac:spMkLst>
        </pc:spChg>
        <pc:spChg chg="mod">
          <ac:chgData name="hassan MH" userId="84cd2103f36ef0dc" providerId="LiveId" clId="{EC105026-A59A-472F-96D2-633B07EAEF26}" dt="2022-04-18T14:54:03.559" v="1568"/>
          <ac:spMkLst>
            <pc:docMk/>
            <pc:sldMk cId="4020190384" sldId="363"/>
            <ac:spMk id="254" creationId="{A611AECD-DE03-42C6-BAD8-D7F2441E368D}"/>
          </ac:spMkLst>
        </pc:spChg>
        <pc:spChg chg="mod">
          <ac:chgData name="hassan MH" userId="84cd2103f36ef0dc" providerId="LiveId" clId="{EC105026-A59A-472F-96D2-633B07EAEF26}" dt="2022-04-18T14:54:03.559" v="1568"/>
          <ac:spMkLst>
            <pc:docMk/>
            <pc:sldMk cId="4020190384" sldId="363"/>
            <ac:spMk id="255" creationId="{0F63CC23-B9C3-450B-9D6C-80C83C2AB94A}"/>
          </ac:spMkLst>
        </pc:spChg>
        <pc:spChg chg="mod">
          <ac:chgData name="hassan MH" userId="84cd2103f36ef0dc" providerId="LiveId" clId="{EC105026-A59A-472F-96D2-633B07EAEF26}" dt="2022-04-18T14:54:03.559" v="1568"/>
          <ac:spMkLst>
            <pc:docMk/>
            <pc:sldMk cId="4020190384" sldId="363"/>
            <ac:spMk id="256" creationId="{D42BD0B1-F79D-4C3F-B29D-74433C2BE7EA}"/>
          </ac:spMkLst>
        </pc:spChg>
        <pc:spChg chg="mod">
          <ac:chgData name="hassan MH" userId="84cd2103f36ef0dc" providerId="LiveId" clId="{EC105026-A59A-472F-96D2-633B07EAEF26}" dt="2022-04-18T14:54:03.559" v="1568"/>
          <ac:spMkLst>
            <pc:docMk/>
            <pc:sldMk cId="4020190384" sldId="363"/>
            <ac:spMk id="258" creationId="{7BA1AB84-321B-40F8-91DE-665673FD171B}"/>
          </ac:spMkLst>
        </pc:spChg>
        <pc:spChg chg="mod">
          <ac:chgData name="hassan MH" userId="84cd2103f36ef0dc" providerId="LiveId" clId="{EC105026-A59A-472F-96D2-633B07EAEF26}" dt="2022-04-18T14:54:03.559" v="1568"/>
          <ac:spMkLst>
            <pc:docMk/>
            <pc:sldMk cId="4020190384" sldId="363"/>
            <ac:spMk id="260" creationId="{52A49F6C-C6F5-4E11-8406-E26AF0DE6913}"/>
          </ac:spMkLst>
        </pc:spChg>
        <pc:spChg chg="mod">
          <ac:chgData name="hassan MH" userId="84cd2103f36ef0dc" providerId="LiveId" clId="{EC105026-A59A-472F-96D2-633B07EAEF26}" dt="2022-04-18T14:54:03.559" v="1568"/>
          <ac:spMkLst>
            <pc:docMk/>
            <pc:sldMk cId="4020190384" sldId="363"/>
            <ac:spMk id="261" creationId="{6C4AD0D2-5EAD-457E-B7B8-A233ECCF6E18}"/>
          </ac:spMkLst>
        </pc:spChg>
        <pc:spChg chg="mod">
          <ac:chgData name="hassan MH" userId="84cd2103f36ef0dc" providerId="LiveId" clId="{EC105026-A59A-472F-96D2-633B07EAEF26}" dt="2022-04-18T14:54:03.559" v="1568"/>
          <ac:spMkLst>
            <pc:docMk/>
            <pc:sldMk cId="4020190384" sldId="363"/>
            <ac:spMk id="262" creationId="{304AFFA8-5725-439E-8C7A-7F657FA948EA}"/>
          </ac:spMkLst>
        </pc:spChg>
        <pc:spChg chg="add mod">
          <ac:chgData name="hassan MH" userId="84cd2103f36ef0dc" providerId="LiveId" clId="{EC105026-A59A-472F-96D2-633B07EAEF26}" dt="2022-04-18T14:56:23.059" v="1613" actId="164"/>
          <ac:spMkLst>
            <pc:docMk/>
            <pc:sldMk cId="4020190384" sldId="363"/>
            <ac:spMk id="263" creationId="{FC09790C-C0E9-4B56-84E8-3C3E4A7A9DCB}"/>
          </ac:spMkLst>
        </pc:spChg>
        <pc:spChg chg="add mod">
          <ac:chgData name="hassan MH" userId="84cd2103f36ef0dc" providerId="LiveId" clId="{EC105026-A59A-472F-96D2-633B07EAEF26}" dt="2022-04-18T14:56:23.059" v="1613" actId="164"/>
          <ac:spMkLst>
            <pc:docMk/>
            <pc:sldMk cId="4020190384" sldId="363"/>
            <ac:spMk id="264" creationId="{928B2995-B724-4547-8320-71291468AD64}"/>
          </ac:spMkLst>
        </pc:spChg>
        <pc:spChg chg="add mod">
          <ac:chgData name="hassan MH" userId="84cd2103f36ef0dc" providerId="LiveId" clId="{EC105026-A59A-472F-96D2-633B07EAEF26}" dt="2022-04-18T14:56:23.059" v="1613" actId="164"/>
          <ac:spMkLst>
            <pc:docMk/>
            <pc:sldMk cId="4020190384" sldId="363"/>
            <ac:spMk id="265" creationId="{F51CB3B8-7128-480B-A6F3-90584BE450A6}"/>
          </ac:spMkLst>
        </pc:spChg>
        <pc:spChg chg="add mod">
          <ac:chgData name="hassan MH" userId="84cd2103f36ef0dc" providerId="LiveId" clId="{EC105026-A59A-472F-96D2-633B07EAEF26}" dt="2022-04-18T14:56:10.464" v="1604" actId="164"/>
          <ac:spMkLst>
            <pc:docMk/>
            <pc:sldMk cId="4020190384" sldId="363"/>
            <ac:spMk id="266" creationId="{DDC7A789-A2DA-457C-8FC2-8F5319B84C25}"/>
          </ac:spMkLst>
        </pc:spChg>
        <pc:spChg chg="add mod">
          <ac:chgData name="hassan MH" userId="84cd2103f36ef0dc" providerId="LiveId" clId="{EC105026-A59A-472F-96D2-633B07EAEF26}" dt="2022-04-18T14:56:10.464" v="1604" actId="164"/>
          <ac:spMkLst>
            <pc:docMk/>
            <pc:sldMk cId="4020190384" sldId="363"/>
            <ac:spMk id="267" creationId="{3F489946-3D40-40A7-85AB-85E4DABCE308}"/>
          </ac:spMkLst>
        </pc:spChg>
        <pc:spChg chg="add mod">
          <ac:chgData name="hassan MH" userId="84cd2103f36ef0dc" providerId="LiveId" clId="{EC105026-A59A-472F-96D2-633B07EAEF26}" dt="2022-04-18T14:56:10.464" v="1604" actId="164"/>
          <ac:spMkLst>
            <pc:docMk/>
            <pc:sldMk cId="4020190384" sldId="363"/>
            <ac:spMk id="268" creationId="{05724459-075F-4DC0-8A81-8EB32D917BAB}"/>
          </ac:spMkLst>
        </pc:spChg>
        <pc:spChg chg="mod">
          <ac:chgData name="hassan MH" userId="84cd2103f36ef0dc" providerId="LiveId" clId="{EC105026-A59A-472F-96D2-633B07EAEF26}" dt="2022-04-18T14:55:24.013" v="1592"/>
          <ac:spMkLst>
            <pc:docMk/>
            <pc:sldMk cId="4020190384" sldId="363"/>
            <ac:spMk id="270" creationId="{7CBFBCE3-09B4-45BA-AFAA-21B34C671F11}"/>
          </ac:spMkLst>
        </pc:spChg>
        <pc:spChg chg="mod">
          <ac:chgData name="hassan MH" userId="84cd2103f36ef0dc" providerId="LiveId" clId="{EC105026-A59A-472F-96D2-633B07EAEF26}" dt="2022-04-18T14:55:24.013" v="1592"/>
          <ac:spMkLst>
            <pc:docMk/>
            <pc:sldMk cId="4020190384" sldId="363"/>
            <ac:spMk id="271" creationId="{B8B85707-C989-4AF5-90B6-93A2564FD5A3}"/>
          </ac:spMkLst>
        </pc:spChg>
        <pc:spChg chg="mod">
          <ac:chgData name="hassan MH" userId="84cd2103f36ef0dc" providerId="LiveId" clId="{EC105026-A59A-472F-96D2-633B07EAEF26}" dt="2022-04-18T14:55:27.774" v="1594"/>
          <ac:spMkLst>
            <pc:docMk/>
            <pc:sldMk cId="4020190384" sldId="363"/>
            <ac:spMk id="273" creationId="{EAF6B617-129C-447F-8CE8-D901D24CC5F7}"/>
          </ac:spMkLst>
        </pc:spChg>
        <pc:spChg chg="mod">
          <ac:chgData name="hassan MH" userId="84cd2103f36ef0dc" providerId="LiveId" clId="{EC105026-A59A-472F-96D2-633B07EAEF26}" dt="2022-04-18T14:55:27.774" v="1594"/>
          <ac:spMkLst>
            <pc:docMk/>
            <pc:sldMk cId="4020190384" sldId="363"/>
            <ac:spMk id="274" creationId="{69BA491D-A136-4B60-B120-20A80109C367}"/>
          </ac:spMkLst>
        </pc:spChg>
        <pc:spChg chg="mod">
          <ac:chgData name="hassan MH" userId="84cd2103f36ef0dc" providerId="LiveId" clId="{EC105026-A59A-472F-96D2-633B07EAEF26}" dt="2022-04-18T14:55:54.343" v="1599"/>
          <ac:spMkLst>
            <pc:docMk/>
            <pc:sldMk cId="4020190384" sldId="363"/>
            <ac:spMk id="276" creationId="{ED1962A1-7926-40FF-90CC-AE0CE2F65F2B}"/>
          </ac:spMkLst>
        </pc:spChg>
        <pc:spChg chg="mod">
          <ac:chgData name="hassan MH" userId="84cd2103f36ef0dc" providerId="LiveId" clId="{EC105026-A59A-472F-96D2-633B07EAEF26}" dt="2022-04-18T14:55:54.343" v="1599"/>
          <ac:spMkLst>
            <pc:docMk/>
            <pc:sldMk cId="4020190384" sldId="363"/>
            <ac:spMk id="277" creationId="{B411678D-5035-44EB-BEE8-EE5C29775737}"/>
          </ac:spMkLst>
        </pc:spChg>
        <pc:spChg chg="add del mod">
          <ac:chgData name="hassan MH" userId="84cd2103f36ef0dc" providerId="LiveId" clId="{EC105026-A59A-472F-96D2-633B07EAEF26}" dt="2022-04-18T14:58:20.870" v="1672" actId="21"/>
          <ac:spMkLst>
            <pc:docMk/>
            <pc:sldMk cId="4020190384" sldId="363"/>
            <ac:spMk id="278" creationId="{FBEEDF2B-0F4D-4B19-AF8A-1A63850EAF7D}"/>
          </ac:spMkLst>
        </pc:spChg>
        <pc:spChg chg="del">
          <ac:chgData name="hassan MH" userId="84cd2103f36ef0dc" providerId="LiveId" clId="{EC105026-A59A-472F-96D2-633B07EAEF26}" dt="2022-04-18T14:37:31.243" v="1292" actId="478"/>
          <ac:spMkLst>
            <pc:docMk/>
            <pc:sldMk cId="4020190384" sldId="363"/>
            <ac:spMk id="387" creationId="{84262C4D-3D8A-474A-A861-DCB960E4C522}"/>
          </ac:spMkLst>
        </pc:spChg>
        <pc:spChg chg="del">
          <ac:chgData name="hassan MH" userId="84cd2103f36ef0dc" providerId="LiveId" clId="{EC105026-A59A-472F-96D2-633B07EAEF26}" dt="2022-04-18T14:37:31.243" v="1292" actId="478"/>
          <ac:spMkLst>
            <pc:docMk/>
            <pc:sldMk cId="4020190384" sldId="363"/>
            <ac:spMk id="389" creationId="{B63CCE7C-F968-4C6E-B98A-871FA12A11D8}"/>
          </ac:spMkLst>
        </pc:spChg>
        <pc:spChg chg="del">
          <ac:chgData name="hassan MH" userId="84cd2103f36ef0dc" providerId="LiveId" clId="{EC105026-A59A-472F-96D2-633B07EAEF26}" dt="2022-04-18T14:37:31.243" v="1292" actId="478"/>
          <ac:spMkLst>
            <pc:docMk/>
            <pc:sldMk cId="4020190384" sldId="363"/>
            <ac:spMk id="391" creationId="{C1B3A4B8-9333-444A-9A51-817205B7F990}"/>
          </ac:spMkLst>
        </pc:spChg>
        <pc:spChg chg="del">
          <ac:chgData name="hassan MH" userId="84cd2103f36ef0dc" providerId="LiveId" clId="{EC105026-A59A-472F-96D2-633B07EAEF26}" dt="2022-04-18T14:37:31.243" v="1292" actId="478"/>
          <ac:spMkLst>
            <pc:docMk/>
            <pc:sldMk cId="4020190384" sldId="363"/>
            <ac:spMk id="396" creationId="{2ED5340C-2929-444C-9CF1-13CC213AF124}"/>
          </ac:spMkLst>
        </pc:spChg>
        <pc:spChg chg="del">
          <ac:chgData name="hassan MH" userId="84cd2103f36ef0dc" providerId="LiveId" clId="{EC105026-A59A-472F-96D2-633B07EAEF26}" dt="2022-04-18T14:37:31.243" v="1292" actId="478"/>
          <ac:spMkLst>
            <pc:docMk/>
            <pc:sldMk cId="4020190384" sldId="363"/>
            <ac:spMk id="397" creationId="{A6E82572-335F-456D-B629-95D084A01253}"/>
          </ac:spMkLst>
        </pc:spChg>
        <pc:spChg chg="del">
          <ac:chgData name="hassan MH" userId="84cd2103f36ef0dc" providerId="LiveId" clId="{EC105026-A59A-472F-96D2-633B07EAEF26}" dt="2022-04-18T14:37:31.243" v="1292" actId="478"/>
          <ac:spMkLst>
            <pc:docMk/>
            <pc:sldMk cId="4020190384" sldId="363"/>
            <ac:spMk id="398" creationId="{5586E55E-5CA6-403B-88AA-F93BF6108E5F}"/>
          </ac:spMkLst>
        </pc:spChg>
        <pc:spChg chg="del">
          <ac:chgData name="hassan MH" userId="84cd2103f36ef0dc" providerId="LiveId" clId="{EC105026-A59A-472F-96D2-633B07EAEF26}" dt="2022-04-18T14:37:31.243" v="1292" actId="478"/>
          <ac:spMkLst>
            <pc:docMk/>
            <pc:sldMk cId="4020190384" sldId="363"/>
            <ac:spMk id="399" creationId="{B2394C4C-A7D0-4D1A-8F1A-03F668697668}"/>
          </ac:spMkLst>
        </pc:spChg>
        <pc:spChg chg="del">
          <ac:chgData name="hassan MH" userId="84cd2103f36ef0dc" providerId="LiveId" clId="{EC105026-A59A-472F-96D2-633B07EAEF26}" dt="2022-04-18T14:37:31.243" v="1292" actId="478"/>
          <ac:spMkLst>
            <pc:docMk/>
            <pc:sldMk cId="4020190384" sldId="363"/>
            <ac:spMk id="400" creationId="{D0FD7964-DF74-40F7-A572-2400D6D4E5BB}"/>
          </ac:spMkLst>
        </pc:spChg>
        <pc:grpChg chg="del">
          <ac:chgData name="hassan MH" userId="84cd2103f36ef0dc" providerId="LiveId" clId="{EC105026-A59A-472F-96D2-633B07EAEF26}" dt="2022-04-18T14:37:31.243" v="1292" actId="478"/>
          <ac:grpSpMkLst>
            <pc:docMk/>
            <pc:sldMk cId="4020190384" sldId="363"/>
            <ac:grpSpMk id="4" creationId="{4F1AAE1F-069A-4344-BC92-A88E51BD1031}"/>
          </ac:grpSpMkLst>
        </pc:grpChg>
        <pc:grpChg chg="add mod">
          <ac:chgData name="hassan MH" userId="84cd2103f36ef0dc" providerId="LiveId" clId="{EC105026-A59A-472F-96D2-633B07EAEF26}" dt="2022-04-18T14:56:13.324" v="1606" actId="164"/>
          <ac:grpSpMkLst>
            <pc:docMk/>
            <pc:sldMk cId="4020190384" sldId="363"/>
            <ac:grpSpMk id="25" creationId="{74EE3D84-2746-4B90-9D44-37423F366330}"/>
          </ac:grpSpMkLst>
        </pc:grpChg>
        <pc:grpChg chg="del mod">
          <ac:chgData name="hassan MH" userId="84cd2103f36ef0dc" providerId="LiveId" clId="{EC105026-A59A-472F-96D2-633B07EAEF26}" dt="2022-04-18T14:42:44.519" v="1390" actId="27803"/>
          <ac:grpSpMkLst>
            <pc:docMk/>
            <pc:sldMk cId="4020190384" sldId="363"/>
            <ac:grpSpMk id="29" creationId="{0FC2DFF6-BB79-4887-AD2B-FD65E333BBAB}"/>
          </ac:grpSpMkLst>
        </pc:grpChg>
        <pc:grpChg chg="del">
          <ac:chgData name="hassan MH" userId="84cd2103f36ef0dc" providerId="LiveId" clId="{EC105026-A59A-472F-96D2-633B07EAEF26}" dt="2022-04-18T14:37:31.243" v="1292" actId="478"/>
          <ac:grpSpMkLst>
            <pc:docMk/>
            <pc:sldMk cId="4020190384" sldId="363"/>
            <ac:grpSpMk id="44" creationId="{F1E7125F-1360-41D3-8D01-7D047879FFD1}"/>
          </ac:grpSpMkLst>
        </pc:grpChg>
        <pc:grpChg chg="del">
          <ac:chgData name="hassan MH" userId="84cd2103f36ef0dc" providerId="LiveId" clId="{EC105026-A59A-472F-96D2-633B07EAEF26}" dt="2022-04-18T14:37:31.243" v="1292" actId="478"/>
          <ac:grpSpMkLst>
            <pc:docMk/>
            <pc:sldMk cId="4020190384" sldId="363"/>
            <ac:grpSpMk id="45" creationId="{4572562C-D783-43A0-AB43-B919CE37EA9A}"/>
          </ac:grpSpMkLst>
        </pc:grpChg>
        <pc:grpChg chg="del">
          <ac:chgData name="hassan MH" userId="84cd2103f36ef0dc" providerId="LiveId" clId="{EC105026-A59A-472F-96D2-633B07EAEF26}" dt="2022-04-18T14:37:31.243" v="1292" actId="478"/>
          <ac:grpSpMkLst>
            <pc:docMk/>
            <pc:sldMk cId="4020190384" sldId="363"/>
            <ac:grpSpMk id="46" creationId="{ABF7C7EA-1217-418C-9B8F-50B28F94F488}"/>
          </ac:grpSpMkLst>
        </pc:grpChg>
        <pc:grpChg chg="add del mod">
          <ac:chgData name="hassan MH" userId="84cd2103f36ef0dc" providerId="LiveId" clId="{EC105026-A59A-472F-96D2-633B07EAEF26}" dt="2022-04-18T14:45:43.924" v="1439" actId="165"/>
          <ac:grpSpMkLst>
            <pc:docMk/>
            <pc:sldMk cId="4020190384" sldId="363"/>
            <ac:grpSpMk id="51" creationId="{A44A6F91-13F3-4D91-A410-CEF3CE40F212}"/>
          </ac:grpSpMkLst>
        </pc:grpChg>
        <pc:grpChg chg="del">
          <ac:chgData name="hassan MH" userId="84cd2103f36ef0dc" providerId="LiveId" clId="{EC105026-A59A-472F-96D2-633B07EAEF26}" dt="2022-04-18T14:37:31.243" v="1292" actId="478"/>
          <ac:grpSpMkLst>
            <pc:docMk/>
            <pc:sldMk cId="4020190384" sldId="363"/>
            <ac:grpSpMk id="53" creationId="{FFAAF30D-41FF-41AC-B9B3-BADBBFD22B25}"/>
          </ac:grpSpMkLst>
        </pc:grpChg>
        <pc:grpChg chg="del mod">
          <ac:chgData name="hassan MH" userId="84cd2103f36ef0dc" providerId="LiveId" clId="{EC105026-A59A-472F-96D2-633B07EAEF26}" dt="2022-04-18T14:49:43.143" v="1494" actId="27803"/>
          <ac:grpSpMkLst>
            <pc:docMk/>
            <pc:sldMk cId="4020190384" sldId="363"/>
            <ac:grpSpMk id="55" creationId="{1A0F5FEF-66E4-45A2-856F-E3EB43FD66E7}"/>
          </ac:grpSpMkLst>
        </pc:grpChg>
        <pc:grpChg chg="add mod">
          <ac:chgData name="hassan MH" userId="84cd2103f36ef0dc" providerId="LiveId" clId="{EC105026-A59A-472F-96D2-633B07EAEF26}" dt="2022-04-18T14:51:16.513" v="1529" actId="164"/>
          <ac:grpSpMkLst>
            <pc:docMk/>
            <pc:sldMk cId="4020190384" sldId="363"/>
            <ac:grpSpMk id="58" creationId="{734CA920-7401-4CE0-9720-09C1DA972226}"/>
          </ac:grpSpMkLst>
        </pc:grpChg>
        <pc:grpChg chg="add mod">
          <ac:chgData name="hassan MH" userId="84cd2103f36ef0dc" providerId="LiveId" clId="{EC105026-A59A-472F-96D2-633B07EAEF26}" dt="2022-04-18T14:56:21.626" v="1612" actId="164"/>
          <ac:grpSpMkLst>
            <pc:docMk/>
            <pc:sldMk cId="4020190384" sldId="363"/>
            <ac:grpSpMk id="59" creationId="{A9F355BC-BB7B-4A70-B8FE-6D815E4DC392}"/>
          </ac:grpSpMkLst>
        </pc:grpChg>
        <pc:grpChg chg="add mod">
          <ac:chgData name="hassan MH" userId="84cd2103f36ef0dc" providerId="LiveId" clId="{EC105026-A59A-472F-96D2-633B07EAEF26}" dt="2022-04-18T14:57:54.735" v="1648" actId="1076"/>
          <ac:grpSpMkLst>
            <pc:docMk/>
            <pc:sldMk cId="4020190384" sldId="363"/>
            <ac:grpSpMk id="63" creationId="{482F7AE4-9F66-4D87-97CF-FE5632DDAACE}"/>
          </ac:grpSpMkLst>
        </pc:grpChg>
        <pc:grpChg chg="add mod">
          <ac:chgData name="hassan MH" userId="84cd2103f36ef0dc" providerId="LiveId" clId="{EC105026-A59A-472F-96D2-633B07EAEF26}" dt="2022-04-18T14:57:54.063" v="1647" actId="1076"/>
          <ac:grpSpMkLst>
            <pc:docMk/>
            <pc:sldMk cId="4020190384" sldId="363"/>
            <ac:grpSpMk id="64" creationId="{3FDA44EE-BDA0-4CB3-AB86-CF839932B530}"/>
          </ac:grpSpMkLst>
        </pc:grpChg>
        <pc:grpChg chg="add mod">
          <ac:chgData name="hassan MH" userId="84cd2103f36ef0dc" providerId="LiveId" clId="{EC105026-A59A-472F-96D2-633B07EAEF26}" dt="2022-04-18T14:57:53.328" v="1646" actId="1076"/>
          <ac:grpSpMkLst>
            <pc:docMk/>
            <pc:sldMk cId="4020190384" sldId="363"/>
            <ac:grpSpMk id="65" creationId="{65039A65-7C24-4920-9468-D9B71BFD6DA4}"/>
          </ac:grpSpMkLst>
        </pc:grpChg>
        <pc:grpChg chg="add mod">
          <ac:chgData name="hassan MH" userId="84cd2103f36ef0dc" providerId="LiveId" clId="{EC105026-A59A-472F-96D2-633B07EAEF26}" dt="2022-04-18T14:57:52.313" v="1645" actId="1076"/>
          <ac:grpSpMkLst>
            <pc:docMk/>
            <pc:sldMk cId="4020190384" sldId="363"/>
            <ac:grpSpMk id="66" creationId="{1A18C606-7576-47BD-A9B7-89E8301EDE91}"/>
          </ac:grpSpMkLst>
        </pc:grpChg>
        <pc:grpChg chg="add mod">
          <ac:chgData name="hassan MH" userId="84cd2103f36ef0dc" providerId="LiveId" clId="{EC105026-A59A-472F-96D2-633B07EAEF26}" dt="2022-04-18T14:58:30.401" v="1677" actId="164"/>
          <ac:grpSpMkLst>
            <pc:docMk/>
            <pc:sldMk cId="4020190384" sldId="363"/>
            <ac:grpSpMk id="67" creationId="{A2EF9C01-8800-445E-AF91-0B6ED6720919}"/>
          </ac:grpSpMkLst>
        </pc:grpChg>
        <pc:grpChg chg="add mod">
          <ac:chgData name="hassan MH" userId="84cd2103f36ef0dc" providerId="LiveId" clId="{EC105026-A59A-472F-96D2-633B07EAEF26}" dt="2022-04-18T14:56:19.682" v="1611" actId="164"/>
          <ac:grpSpMkLst>
            <pc:docMk/>
            <pc:sldMk cId="4020190384" sldId="363"/>
            <ac:grpSpMk id="68" creationId="{D84F3570-5A22-4067-A0FB-D3A04DC30C41}"/>
          </ac:grpSpMkLst>
        </pc:grpChg>
        <pc:grpChg chg="add mod">
          <ac:chgData name="hassan MH" userId="84cd2103f36ef0dc" providerId="LiveId" clId="{EC105026-A59A-472F-96D2-633B07EAEF26}" dt="2022-04-18T14:56:21.626" v="1612" actId="164"/>
          <ac:grpSpMkLst>
            <pc:docMk/>
            <pc:sldMk cId="4020190384" sldId="363"/>
            <ac:grpSpMk id="69" creationId="{1A10898A-B398-4899-8D68-7B896F16C4DB}"/>
          </ac:grpSpMkLst>
        </pc:grpChg>
        <pc:grpChg chg="add mod">
          <ac:chgData name="hassan MH" userId="84cd2103f36ef0dc" providerId="LiveId" clId="{EC105026-A59A-472F-96D2-633B07EAEF26}" dt="2022-04-18T14:56:23.059" v="1613" actId="164"/>
          <ac:grpSpMkLst>
            <pc:docMk/>
            <pc:sldMk cId="4020190384" sldId="363"/>
            <ac:grpSpMk id="70" creationId="{311DFA24-283E-4B45-B6CB-97EE88F59A2A}"/>
          </ac:grpSpMkLst>
        </pc:grpChg>
        <pc:grpChg chg="add mod">
          <ac:chgData name="hassan MH" userId="84cd2103f36ef0dc" providerId="LiveId" clId="{EC105026-A59A-472F-96D2-633B07EAEF26}" dt="2022-04-18T14:58:30.401" v="1677" actId="164"/>
          <ac:grpSpMkLst>
            <pc:docMk/>
            <pc:sldMk cId="4020190384" sldId="363"/>
            <ac:grpSpMk id="72" creationId="{00E6FD95-691F-4C30-A6A5-883AF7A0FE79}"/>
          </ac:grpSpMkLst>
        </pc:grpChg>
        <pc:grpChg chg="add mod">
          <ac:chgData name="hassan MH" userId="84cd2103f36ef0dc" providerId="LiveId" clId="{EC105026-A59A-472F-96D2-633B07EAEF26}" dt="2022-04-18T14:56:18.185" v="1610" actId="164"/>
          <ac:grpSpMkLst>
            <pc:docMk/>
            <pc:sldMk cId="4020190384" sldId="363"/>
            <ac:grpSpMk id="105" creationId="{D0806729-1291-454E-9836-7231E210AEBA}"/>
          </ac:grpSpMkLst>
        </pc:grpChg>
        <pc:grpChg chg="mod">
          <ac:chgData name="hassan MH" userId="84cd2103f36ef0dc" providerId="LiveId" clId="{EC105026-A59A-472F-96D2-633B07EAEF26}" dt="2022-04-18T14:38:37.565" v="1308"/>
          <ac:grpSpMkLst>
            <pc:docMk/>
            <pc:sldMk cId="4020190384" sldId="363"/>
            <ac:grpSpMk id="107" creationId="{6B7D7704-3009-4676-B33B-F9702B30147B}"/>
          </ac:grpSpMkLst>
        </pc:grpChg>
        <pc:grpChg chg="add mod">
          <ac:chgData name="hassan MH" userId="84cd2103f36ef0dc" providerId="LiveId" clId="{EC105026-A59A-472F-96D2-633B07EAEF26}" dt="2022-04-18T14:56:13.324" v="1606" actId="164"/>
          <ac:grpSpMkLst>
            <pc:docMk/>
            <pc:sldMk cId="4020190384" sldId="363"/>
            <ac:grpSpMk id="121" creationId="{BE831125-1596-4399-9520-8595991D3A22}"/>
          </ac:grpSpMkLst>
        </pc:grpChg>
        <pc:grpChg chg="add mod">
          <ac:chgData name="hassan MH" userId="84cd2103f36ef0dc" providerId="LiveId" clId="{EC105026-A59A-472F-96D2-633B07EAEF26}" dt="2022-04-18T14:56:13.324" v="1606" actId="164"/>
          <ac:grpSpMkLst>
            <pc:docMk/>
            <pc:sldMk cId="4020190384" sldId="363"/>
            <ac:grpSpMk id="125" creationId="{C05C2EC8-75BE-4C9F-AAB9-A53B1A949976}"/>
          </ac:grpSpMkLst>
        </pc:grpChg>
        <pc:grpChg chg="del">
          <ac:chgData name="hassan MH" userId="84cd2103f36ef0dc" providerId="LiveId" clId="{EC105026-A59A-472F-96D2-633B07EAEF26}" dt="2022-04-18T14:37:31.243" v="1292" actId="478"/>
          <ac:grpSpMkLst>
            <pc:docMk/>
            <pc:sldMk cId="4020190384" sldId="363"/>
            <ac:grpSpMk id="133" creationId="{891E2B12-40C1-4195-B0F8-0242C685F4CD}"/>
          </ac:grpSpMkLst>
        </pc:grpChg>
        <pc:grpChg chg="del">
          <ac:chgData name="hassan MH" userId="84cd2103f36ef0dc" providerId="LiveId" clId="{EC105026-A59A-472F-96D2-633B07EAEF26}" dt="2022-04-18T14:37:31.243" v="1292" actId="478"/>
          <ac:grpSpMkLst>
            <pc:docMk/>
            <pc:sldMk cId="4020190384" sldId="363"/>
            <ac:grpSpMk id="136" creationId="{9F42DF5F-789D-4146-B136-E298BCB0D6B0}"/>
          </ac:grpSpMkLst>
        </pc:grpChg>
        <pc:grpChg chg="del">
          <ac:chgData name="hassan MH" userId="84cd2103f36ef0dc" providerId="LiveId" clId="{EC105026-A59A-472F-96D2-633B07EAEF26}" dt="2022-04-18T14:37:31.243" v="1292" actId="478"/>
          <ac:grpSpMkLst>
            <pc:docMk/>
            <pc:sldMk cId="4020190384" sldId="363"/>
            <ac:grpSpMk id="139" creationId="{FD3B5371-4758-4F68-A85E-3AD9EA239AC3}"/>
          </ac:grpSpMkLst>
        </pc:grpChg>
        <pc:grpChg chg="add mod">
          <ac:chgData name="hassan MH" userId="84cd2103f36ef0dc" providerId="LiveId" clId="{EC105026-A59A-472F-96D2-633B07EAEF26}" dt="2022-04-18T14:43:06.476" v="1398"/>
          <ac:grpSpMkLst>
            <pc:docMk/>
            <pc:sldMk cId="4020190384" sldId="363"/>
            <ac:grpSpMk id="144" creationId="{DB4350B3-DCBE-43C9-A69A-FAC22A479010}"/>
          </ac:grpSpMkLst>
        </pc:grpChg>
        <pc:grpChg chg="mod">
          <ac:chgData name="hassan MH" userId="84cd2103f36ef0dc" providerId="LiveId" clId="{EC105026-A59A-472F-96D2-633B07EAEF26}" dt="2022-04-18T14:43:06.476" v="1398"/>
          <ac:grpSpMkLst>
            <pc:docMk/>
            <pc:sldMk cId="4020190384" sldId="363"/>
            <ac:grpSpMk id="149" creationId="{76716EA1-14F1-4D58-8309-C8A0B55EB970}"/>
          </ac:grpSpMkLst>
        </pc:grpChg>
        <pc:grpChg chg="del">
          <ac:chgData name="hassan MH" userId="84cd2103f36ef0dc" providerId="LiveId" clId="{EC105026-A59A-472F-96D2-633B07EAEF26}" dt="2022-04-18T14:37:31.243" v="1292" actId="478"/>
          <ac:grpSpMkLst>
            <pc:docMk/>
            <pc:sldMk cId="4020190384" sldId="363"/>
            <ac:grpSpMk id="154" creationId="{B6B5C6D7-6A88-42D4-8082-E532324DD98A}"/>
          </ac:grpSpMkLst>
        </pc:grpChg>
        <pc:grpChg chg="add mod">
          <ac:chgData name="hassan MH" userId="84cd2103f36ef0dc" providerId="LiveId" clId="{EC105026-A59A-472F-96D2-633B07EAEF26}" dt="2022-04-18T14:56:07.279" v="1602" actId="164"/>
          <ac:grpSpMkLst>
            <pc:docMk/>
            <pc:sldMk cId="4020190384" sldId="363"/>
            <ac:grpSpMk id="161" creationId="{533A2083-7351-4C84-944E-EA385E2E0927}"/>
          </ac:grpSpMkLst>
        </pc:grpChg>
        <pc:grpChg chg="mod">
          <ac:chgData name="hassan MH" userId="84cd2103f36ef0dc" providerId="LiveId" clId="{EC105026-A59A-472F-96D2-633B07EAEF26}" dt="2022-04-18T14:43:51.847" v="1412"/>
          <ac:grpSpMkLst>
            <pc:docMk/>
            <pc:sldMk cId="4020190384" sldId="363"/>
            <ac:grpSpMk id="163" creationId="{32817D5D-2D3A-498B-B314-68011FDE7CBA}"/>
          </ac:grpSpMkLst>
        </pc:grpChg>
        <pc:grpChg chg="add mod">
          <ac:chgData name="hassan MH" userId="84cd2103f36ef0dc" providerId="LiveId" clId="{EC105026-A59A-472F-96D2-633B07EAEF26}" dt="2022-04-18T14:56:07.279" v="1602" actId="164"/>
          <ac:grpSpMkLst>
            <pc:docMk/>
            <pc:sldMk cId="4020190384" sldId="363"/>
            <ac:grpSpMk id="173" creationId="{8B987555-BFDB-4B37-AE21-5053DD6665AA}"/>
          </ac:grpSpMkLst>
        </pc:grpChg>
        <pc:grpChg chg="add mod topLvl">
          <ac:chgData name="hassan MH" userId="84cd2103f36ef0dc" providerId="LiveId" clId="{EC105026-A59A-472F-96D2-633B07EAEF26}" dt="2022-04-18T14:56:15.919" v="1608" actId="164"/>
          <ac:grpSpMkLst>
            <pc:docMk/>
            <pc:sldMk cId="4020190384" sldId="363"/>
            <ac:grpSpMk id="188" creationId="{E13EB95B-930A-492C-BD4B-8DADF421C0D6}"/>
          </ac:grpSpMkLst>
        </pc:grpChg>
        <pc:grpChg chg="del">
          <ac:chgData name="hassan MH" userId="84cd2103f36ef0dc" providerId="LiveId" clId="{EC105026-A59A-472F-96D2-633B07EAEF26}" dt="2022-04-18T14:37:31.243" v="1292" actId="478"/>
          <ac:grpSpMkLst>
            <pc:docMk/>
            <pc:sldMk cId="4020190384" sldId="363"/>
            <ac:grpSpMk id="195" creationId="{71812A90-02AD-4821-9B2D-8BDE88DA211C}"/>
          </ac:grpSpMkLst>
        </pc:grpChg>
        <pc:grpChg chg="add mod">
          <ac:chgData name="hassan MH" userId="84cd2103f36ef0dc" providerId="LiveId" clId="{EC105026-A59A-472F-96D2-633B07EAEF26}" dt="2022-04-18T14:56:19.682" v="1611" actId="164"/>
          <ac:grpSpMkLst>
            <pc:docMk/>
            <pc:sldMk cId="4020190384" sldId="363"/>
            <ac:grpSpMk id="198" creationId="{8CACD8D1-9347-4A5B-B24A-AF1162EAC412}"/>
          </ac:grpSpMkLst>
        </pc:grpChg>
        <pc:grpChg chg="add del mod ord">
          <ac:chgData name="hassan MH" userId="84cd2103f36ef0dc" providerId="LiveId" clId="{EC105026-A59A-472F-96D2-633B07EAEF26}" dt="2022-04-18T14:49:13.791" v="1489" actId="478"/>
          <ac:grpSpMkLst>
            <pc:docMk/>
            <pc:sldMk cId="4020190384" sldId="363"/>
            <ac:grpSpMk id="210" creationId="{F5BD5623-1AD4-468E-B83D-6BAAE06E9DDB}"/>
          </ac:grpSpMkLst>
        </pc:grpChg>
        <pc:grpChg chg="add del mod">
          <ac:chgData name="hassan MH" userId="84cd2103f36ef0dc" providerId="LiveId" clId="{EC105026-A59A-472F-96D2-633B07EAEF26}" dt="2022-04-18T14:49:14.352" v="1490" actId="478"/>
          <ac:grpSpMkLst>
            <pc:docMk/>
            <pc:sldMk cId="4020190384" sldId="363"/>
            <ac:grpSpMk id="213" creationId="{01020833-EE63-4EC0-8FCD-99E01640AD6A}"/>
          </ac:grpSpMkLst>
        </pc:grpChg>
        <pc:grpChg chg="mod">
          <ac:chgData name="hassan MH" userId="84cd2103f36ef0dc" providerId="LiveId" clId="{EC105026-A59A-472F-96D2-633B07EAEF26}" dt="2022-04-18T14:48:39.894" v="1474" actId="207"/>
          <ac:grpSpMkLst>
            <pc:docMk/>
            <pc:sldMk cId="4020190384" sldId="363"/>
            <ac:grpSpMk id="215" creationId="{0BCDABCF-C045-4835-8D04-F2AA422A8F04}"/>
          </ac:grpSpMkLst>
        </pc:grpChg>
        <pc:grpChg chg="add del mod">
          <ac:chgData name="hassan MH" userId="84cd2103f36ef0dc" providerId="LiveId" clId="{EC105026-A59A-472F-96D2-633B07EAEF26}" dt="2022-04-18T14:49:13.307" v="1488" actId="478"/>
          <ac:grpSpMkLst>
            <pc:docMk/>
            <pc:sldMk cId="4020190384" sldId="363"/>
            <ac:grpSpMk id="219" creationId="{BFB6D184-E89C-41CE-837D-BDD13E030FB6}"/>
          </ac:grpSpMkLst>
        </pc:grpChg>
        <pc:grpChg chg="mod">
          <ac:chgData name="hassan MH" userId="84cd2103f36ef0dc" providerId="LiveId" clId="{EC105026-A59A-472F-96D2-633B07EAEF26}" dt="2022-04-18T14:48:58.491" v="1483" actId="571"/>
          <ac:grpSpMkLst>
            <pc:docMk/>
            <pc:sldMk cId="4020190384" sldId="363"/>
            <ac:grpSpMk id="221" creationId="{C4819FF3-2232-4BD8-98C3-5F32E9CAC31B}"/>
          </ac:grpSpMkLst>
        </pc:grpChg>
        <pc:grpChg chg="add mod">
          <ac:chgData name="hassan MH" userId="84cd2103f36ef0dc" providerId="LiveId" clId="{EC105026-A59A-472F-96D2-633B07EAEF26}" dt="2022-04-18T14:51:16.513" v="1529" actId="164"/>
          <ac:grpSpMkLst>
            <pc:docMk/>
            <pc:sldMk cId="4020190384" sldId="363"/>
            <ac:grpSpMk id="227" creationId="{96C13BF5-3844-41C2-B6BC-4833CF2C718A}"/>
          </ac:grpSpMkLst>
        </pc:grpChg>
        <pc:grpChg chg="del">
          <ac:chgData name="hassan MH" userId="84cd2103f36ef0dc" providerId="LiveId" clId="{EC105026-A59A-472F-96D2-633B07EAEF26}" dt="2022-04-18T14:37:31.243" v="1292" actId="478"/>
          <ac:grpSpMkLst>
            <pc:docMk/>
            <pc:sldMk cId="4020190384" sldId="363"/>
            <ac:grpSpMk id="236" creationId="{53AB1633-4364-4FA8-8B6A-D4376EFB17E4}"/>
          </ac:grpSpMkLst>
        </pc:grpChg>
        <pc:grpChg chg="add mod">
          <ac:chgData name="hassan MH" userId="84cd2103f36ef0dc" providerId="LiveId" clId="{EC105026-A59A-472F-96D2-633B07EAEF26}" dt="2022-04-18T14:56:23.059" v="1613" actId="164"/>
          <ac:grpSpMkLst>
            <pc:docMk/>
            <pc:sldMk cId="4020190384" sldId="363"/>
            <ac:grpSpMk id="238" creationId="{FCD082BD-0AF4-48A2-9E53-1AAA74A53E32}"/>
          </ac:grpSpMkLst>
        </pc:grpChg>
        <pc:grpChg chg="mod">
          <ac:chgData name="hassan MH" userId="84cd2103f36ef0dc" providerId="LiveId" clId="{EC105026-A59A-472F-96D2-633B07EAEF26}" dt="2022-04-18T14:53:31.165" v="1561"/>
          <ac:grpSpMkLst>
            <pc:docMk/>
            <pc:sldMk cId="4020190384" sldId="363"/>
            <ac:grpSpMk id="240" creationId="{F5A0FF5A-D4EE-45E5-BE8B-591F4D39A2AC}"/>
          </ac:grpSpMkLst>
        </pc:grpChg>
        <pc:grpChg chg="mod">
          <ac:chgData name="hassan MH" userId="84cd2103f36ef0dc" providerId="LiveId" clId="{EC105026-A59A-472F-96D2-633B07EAEF26}" dt="2022-04-18T14:53:31.165" v="1561"/>
          <ac:grpSpMkLst>
            <pc:docMk/>
            <pc:sldMk cId="4020190384" sldId="363"/>
            <ac:grpSpMk id="241" creationId="{33391E8F-84DA-47DD-9A16-797A3A9B52FF}"/>
          </ac:grpSpMkLst>
        </pc:grpChg>
        <pc:grpChg chg="add mod">
          <ac:chgData name="hassan MH" userId="84cd2103f36ef0dc" providerId="LiveId" clId="{EC105026-A59A-472F-96D2-633B07EAEF26}" dt="2022-04-18T14:56:10.464" v="1604" actId="164"/>
          <ac:grpSpMkLst>
            <pc:docMk/>
            <pc:sldMk cId="4020190384" sldId="363"/>
            <ac:grpSpMk id="249" creationId="{70EF44EB-0679-43CA-A84D-C02DE28EBA7C}"/>
          </ac:grpSpMkLst>
        </pc:grpChg>
        <pc:grpChg chg="add mod ord">
          <ac:chgData name="hassan MH" userId="84cd2103f36ef0dc" providerId="LiveId" clId="{EC105026-A59A-472F-96D2-633B07EAEF26}" dt="2022-04-18T14:56:10.464" v="1604" actId="164"/>
          <ac:grpSpMkLst>
            <pc:docMk/>
            <pc:sldMk cId="4020190384" sldId="363"/>
            <ac:grpSpMk id="257" creationId="{B106CEDA-77B2-4C07-AFA7-A0922CAC84DB}"/>
          </ac:grpSpMkLst>
        </pc:grpChg>
        <pc:grpChg chg="mod">
          <ac:chgData name="hassan MH" userId="84cd2103f36ef0dc" providerId="LiveId" clId="{EC105026-A59A-472F-96D2-633B07EAEF26}" dt="2022-04-18T14:54:03.559" v="1568"/>
          <ac:grpSpMkLst>
            <pc:docMk/>
            <pc:sldMk cId="4020190384" sldId="363"/>
            <ac:grpSpMk id="259" creationId="{CC8C7415-A624-47AE-896F-DDA132199C81}"/>
          </ac:grpSpMkLst>
        </pc:grpChg>
        <pc:grpChg chg="add mod">
          <ac:chgData name="hassan MH" userId="84cd2103f36ef0dc" providerId="LiveId" clId="{EC105026-A59A-472F-96D2-633B07EAEF26}" dt="2022-04-18T14:56:10.464" v="1604" actId="164"/>
          <ac:grpSpMkLst>
            <pc:docMk/>
            <pc:sldMk cId="4020190384" sldId="363"/>
            <ac:grpSpMk id="269" creationId="{500D29DE-E8F7-48EB-948A-BE23797A666B}"/>
          </ac:grpSpMkLst>
        </pc:grpChg>
        <pc:grpChg chg="add mod">
          <ac:chgData name="hassan MH" userId="84cd2103f36ef0dc" providerId="LiveId" clId="{EC105026-A59A-472F-96D2-633B07EAEF26}" dt="2022-04-18T14:56:23.059" v="1613" actId="164"/>
          <ac:grpSpMkLst>
            <pc:docMk/>
            <pc:sldMk cId="4020190384" sldId="363"/>
            <ac:grpSpMk id="272" creationId="{E1114FBE-8DAD-4BB4-94F0-2C9F45B9EE64}"/>
          </ac:grpSpMkLst>
        </pc:grpChg>
        <pc:grpChg chg="add mod">
          <ac:chgData name="hassan MH" userId="84cd2103f36ef0dc" providerId="LiveId" clId="{EC105026-A59A-472F-96D2-633B07EAEF26}" dt="2022-04-18T14:56:19.682" v="1611" actId="164"/>
          <ac:grpSpMkLst>
            <pc:docMk/>
            <pc:sldMk cId="4020190384" sldId="363"/>
            <ac:grpSpMk id="275" creationId="{A0E7F0BF-9545-49B9-B083-9344EF5A2D10}"/>
          </ac:grpSpMkLst>
        </pc:grpChg>
        <pc:picChg chg="add del mod">
          <ac:chgData name="hassan MH" userId="84cd2103f36ef0dc" providerId="LiveId" clId="{EC105026-A59A-472F-96D2-633B07EAEF26}" dt="2022-04-18T14:40:04.481" v="1352" actId="27803"/>
          <ac:picMkLst>
            <pc:docMk/>
            <pc:sldMk cId="4020190384" sldId="363"/>
            <ac:picMk id="7" creationId="{7958D104-6DC8-479D-9451-BE79EA8FDAC5}"/>
          </ac:picMkLst>
        </pc:picChg>
        <pc:picChg chg="add del mod">
          <ac:chgData name="hassan MH" userId="84cd2103f36ef0dc" providerId="LiveId" clId="{EC105026-A59A-472F-96D2-633B07EAEF26}" dt="2022-04-18T14:42:44.519" v="1390" actId="27803"/>
          <ac:picMkLst>
            <pc:docMk/>
            <pc:sldMk cId="4020190384" sldId="363"/>
            <ac:picMk id="19" creationId="{3EA76ADF-5055-4E78-B716-AC1AAA6BE93B}"/>
          </ac:picMkLst>
        </pc:picChg>
        <pc:picChg chg="add del mod">
          <ac:chgData name="hassan MH" userId="84cd2103f36ef0dc" providerId="LiveId" clId="{EC105026-A59A-472F-96D2-633B07EAEF26}" dt="2022-04-18T14:49:43.143" v="1494" actId="27803"/>
          <ac:picMkLst>
            <pc:docMk/>
            <pc:sldMk cId="4020190384" sldId="363"/>
            <ac:picMk id="54" creationId="{4E94F8AF-5D8F-42F4-B14F-3FAB7D6FB47A}"/>
          </ac:picMkLst>
        </pc:picChg>
        <pc:picChg chg="add del mod">
          <ac:chgData name="hassan MH" userId="84cd2103f36ef0dc" providerId="LiveId" clId="{EC105026-A59A-472F-96D2-633B07EAEF26}" dt="2022-04-18T14:52:47.635" v="1548" actId="27803"/>
          <ac:picMkLst>
            <pc:docMk/>
            <pc:sldMk cId="4020190384" sldId="363"/>
            <ac:picMk id="61" creationId="{F7CFC1EB-6DF9-43A8-A907-53F9B55459AE}"/>
          </ac:picMkLst>
        </pc:picChg>
        <pc:picChg chg="add mod ord">
          <ac:chgData name="hassan MH" userId="84cd2103f36ef0dc" providerId="LiveId" clId="{EC105026-A59A-472F-96D2-633B07EAEF26}" dt="2022-04-18T14:58:30.401" v="1677" actId="164"/>
          <ac:picMkLst>
            <pc:docMk/>
            <pc:sldMk cId="4020190384" sldId="363"/>
            <ac:picMk id="71" creationId="{BB6E7418-8CFE-4D47-8F8A-81B7C293EEED}"/>
          </ac:picMkLst>
        </pc:picChg>
        <pc:picChg chg="mod">
          <ac:chgData name="hassan MH" userId="84cd2103f36ef0dc" providerId="LiveId" clId="{EC105026-A59A-472F-96D2-633B07EAEF26}" dt="2022-04-18T14:55:18.731" v="1591" actId="1076"/>
          <ac:picMkLst>
            <pc:docMk/>
            <pc:sldMk cId="4020190384" sldId="363"/>
            <ac:picMk id="350" creationId="{8577FA81-1C05-4C7C-A83C-F9D3204003E0}"/>
          </ac:picMkLst>
        </pc:picChg>
        <pc:picChg chg="del mod">
          <ac:chgData name="hassan MH" userId="84cd2103f36ef0dc" providerId="LiveId" clId="{EC105026-A59A-472F-96D2-633B07EAEF26}" dt="2022-04-18T14:56:03.506" v="1601" actId="478"/>
          <ac:picMkLst>
            <pc:docMk/>
            <pc:sldMk cId="4020190384" sldId="363"/>
            <ac:picMk id="385" creationId="{3935B813-6E47-4F57-9C95-EEF1A96D67F6}"/>
          </ac:picMkLst>
        </pc:picChg>
      </pc:sldChg>
      <pc:sldChg chg="addSp modSp mod">
        <pc:chgData name="hassan MH" userId="84cd2103f36ef0dc" providerId="LiveId" clId="{EC105026-A59A-472F-96D2-633B07EAEF26}" dt="2022-04-21T03:51:52.830" v="1694" actId="164"/>
        <pc:sldMkLst>
          <pc:docMk/>
          <pc:sldMk cId="1769713558" sldId="368"/>
        </pc:sldMkLst>
        <pc:spChg chg="add mod">
          <ac:chgData name="hassan MH" userId="84cd2103f36ef0dc" providerId="LiveId" clId="{EC105026-A59A-472F-96D2-633B07EAEF26}" dt="2022-04-21T03:51:52.830" v="1694" actId="164"/>
          <ac:spMkLst>
            <pc:docMk/>
            <pc:sldMk cId="1769713558" sldId="368"/>
            <ac:spMk id="83" creationId="{5676925B-7383-46A4-816C-30BC4EB784A7}"/>
          </ac:spMkLst>
        </pc:spChg>
        <pc:grpChg chg="add mod">
          <ac:chgData name="hassan MH" userId="84cd2103f36ef0dc" providerId="LiveId" clId="{EC105026-A59A-472F-96D2-633B07EAEF26}" dt="2022-04-21T03:51:52.830" v="1694" actId="164"/>
          <ac:grpSpMkLst>
            <pc:docMk/>
            <pc:sldMk cId="1769713558" sldId="368"/>
            <ac:grpSpMk id="2" creationId="{7CB05854-A4BD-4237-A094-265A4C18A127}"/>
          </ac:grpSpMkLst>
        </pc:grpChg>
        <pc:picChg chg="mod">
          <ac:chgData name="hassan MH" userId="84cd2103f36ef0dc" providerId="LiveId" clId="{EC105026-A59A-472F-96D2-633B07EAEF26}" dt="2022-04-21T03:51:52.830" v="1694" actId="164"/>
          <ac:picMkLst>
            <pc:docMk/>
            <pc:sldMk cId="1769713558" sldId="368"/>
            <ac:picMk id="3" creationId="{311B6E00-7330-4C9B-A40A-86AF7CB4464F}"/>
          </ac:picMkLst>
        </pc:picChg>
      </pc:sldChg>
      <pc:sldChg chg="modSp mod">
        <pc:chgData name="hassan MH" userId="84cd2103f36ef0dc" providerId="LiveId" clId="{EC105026-A59A-472F-96D2-633B07EAEF26}" dt="2022-04-21T03:52:01.482" v="1695" actId="404"/>
        <pc:sldMkLst>
          <pc:docMk/>
          <pc:sldMk cId="1745025182" sldId="374"/>
        </pc:sldMkLst>
        <pc:spChg chg="mod">
          <ac:chgData name="hassan MH" userId="84cd2103f36ef0dc" providerId="LiveId" clId="{EC105026-A59A-472F-96D2-633B07EAEF26}" dt="2022-04-21T03:52:01.482" v="1695" actId="404"/>
          <ac:spMkLst>
            <pc:docMk/>
            <pc:sldMk cId="1745025182" sldId="374"/>
            <ac:spMk id="355" creationId="{1A2083A8-DD24-4719-89C5-2804B2AD097D}"/>
          </ac:spMkLst>
        </pc:spChg>
      </pc:sldChg>
      <pc:sldMasterChg chg="setBg modSldLayout">
        <pc:chgData name="hassan MH" userId="84cd2103f36ef0dc" providerId="LiveId" clId="{EC105026-A59A-472F-96D2-633B07EAEF26}" dt="2022-04-18T13:33:25.372" v="102"/>
        <pc:sldMasterMkLst>
          <pc:docMk/>
          <pc:sldMasterMk cId="2834134848" sldId="2147483648"/>
        </pc:sldMasterMkLst>
        <pc:sldLayoutChg chg="setBg">
          <pc:chgData name="hassan MH" userId="84cd2103f36ef0dc" providerId="LiveId" clId="{EC105026-A59A-472F-96D2-633B07EAEF26}" dt="2022-04-18T13:33:25.372" v="102"/>
          <pc:sldLayoutMkLst>
            <pc:docMk/>
            <pc:sldMasterMk cId="2834134848" sldId="2147483648"/>
            <pc:sldLayoutMk cId="1677186542" sldId="2147483649"/>
          </pc:sldLayoutMkLst>
        </pc:sldLayoutChg>
        <pc:sldLayoutChg chg="setBg">
          <pc:chgData name="hassan MH" userId="84cd2103f36ef0dc" providerId="LiveId" clId="{EC105026-A59A-472F-96D2-633B07EAEF26}" dt="2022-04-18T13:33:25.372" v="102"/>
          <pc:sldLayoutMkLst>
            <pc:docMk/>
            <pc:sldMasterMk cId="2834134848" sldId="2147483648"/>
            <pc:sldLayoutMk cId="273777978" sldId="2147483650"/>
          </pc:sldLayoutMkLst>
        </pc:sldLayoutChg>
        <pc:sldLayoutChg chg="setBg">
          <pc:chgData name="hassan MH" userId="84cd2103f36ef0dc" providerId="LiveId" clId="{EC105026-A59A-472F-96D2-633B07EAEF26}" dt="2022-04-18T13:33:25.372" v="102"/>
          <pc:sldLayoutMkLst>
            <pc:docMk/>
            <pc:sldMasterMk cId="2834134848" sldId="2147483648"/>
            <pc:sldLayoutMk cId="3204504175" sldId="2147483651"/>
          </pc:sldLayoutMkLst>
        </pc:sldLayoutChg>
        <pc:sldLayoutChg chg="setBg">
          <pc:chgData name="hassan MH" userId="84cd2103f36ef0dc" providerId="LiveId" clId="{EC105026-A59A-472F-96D2-633B07EAEF26}" dt="2022-04-18T13:33:25.372" v="102"/>
          <pc:sldLayoutMkLst>
            <pc:docMk/>
            <pc:sldMasterMk cId="2834134848" sldId="2147483648"/>
            <pc:sldLayoutMk cId="640330787" sldId="2147483652"/>
          </pc:sldLayoutMkLst>
        </pc:sldLayoutChg>
        <pc:sldLayoutChg chg="setBg">
          <pc:chgData name="hassan MH" userId="84cd2103f36ef0dc" providerId="LiveId" clId="{EC105026-A59A-472F-96D2-633B07EAEF26}" dt="2022-04-18T13:33:25.372" v="102"/>
          <pc:sldLayoutMkLst>
            <pc:docMk/>
            <pc:sldMasterMk cId="2834134848" sldId="2147483648"/>
            <pc:sldLayoutMk cId="3348439936" sldId="2147483653"/>
          </pc:sldLayoutMkLst>
        </pc:sldLayoutChg>
        <pc:sldLayoutChg chg="setBg">
          <pc:chgData name="hassan MH" userId="84cd2103f36ef0dc" providerId="LiveId" clId="{EC105026-A59A-472F-96D2-633B07EAEF26}" dt="2022-04-18T13:33:25.372" v="102"/>
          <pc:sldLayoutMkLst>
            <pc:docMk/>
            <pc:sldMasterMk cId="2834134848" sldId="2147483648"/>
            <pc:sldLayoutMk cId="730479966" sldId="2147483654"/>
          </pc:sldLayoutMkLst>
        </pc:sldLayoutChg>
        <pc:sldLayoutChg chg="setBg">
          <pc:chgData name="hassan MH" userId="84cd2103f36ef0dc" providerId="LiveId" clId="{EC105026-A59A-472F-96D2-633B07EAEF26}" dt="2022-04-18T13:33:25.372" v="102"/>
          <pc:sldLayoutMkLst>
            <pc:docMk/>
            <pc:sldMasterMk cId="2834134848" sldId="2147483648"/>
            <pc:sldLayoutMk cId="4247361751" sldId="2147483655"/>
          </pc:sldLayoutMkLst>
        </pc:sldLayoutChg>
        <pc:sldLayoutChg chg="setBg">
          <pc:chgData name="hassan MH" userId="84cd2103f36ef0dc" providerId="LiveId" clId="{EC105026-A59A-472F-96D2-633B07EAEF26}" dt="2022-04-18T13:33:25.372" v="102"/>
          <pc:sldLayoutMkLst>
            <pc:docMk/>
            <pc:sldMasterMk cId="2834134848" sldId="2147483648"/>
            <pc:sldLayoutMk cId="2928511015" sldId="2147483656"/>
          </pc:sldLayoutMkLst>
        </pc:sldLayoutChg>
        <pc:sldLayoutChg chg="setBg">
          <pc:chgData name="hassan MH" userId="84cd2103f36ef0dc" providerId="LiveId" clId="{EC105026-A59A-472F-96D2-633B07EAEF26}" dt="2022-04-18T13:33:25.372" v="102"/>
          <pc:sldLayoutMkLst>
            <pc:docMk/>
            <pc:sldMasterMk cId="2834134848" sldId="2147483648"/>
            <pc:sldLayoutMk cId="1794010067" sldId="2147483657"/>
          </pc:sldLayoutMkLst>
        </pc:sldLayoutChg>
        <pc:sldLayoutChg chg="setBg">
          <pc:chgData name="hassan MH" userId="84cd2103f36ef0dc" providerId="LiveId" clId="{EC105026-A59A-472F-96D2-633B07EAEF26}" dt="2022-04-18T13:33:25.372" v="102"/>
          <pc:sldLayoutMkLst>
            <pc:docMk/>
            <pc:sldMasterMk cId="2834134848" sldId="2147483648"/>
            <pc:sldLayoutMk cId="4058626419" sldId="2147483658"/>
          </pc:sldLayoutMkLst>
        </pc:sldLayoutChg>
        <pc:sldLayoutChg chg="setBg">
          <pc:chgData name="hassan MH" userId="84cd2103f36ef0dc" providerId="LiveId" clId="{EC105026-A59A-472F-96D2-633B07EAEF26}" dt="2022-04-18T13:33:25.372" v="102"/>
          <pc:sldLayoutMkLst>
            <pc:docMk/>
            <pc:sldMasterMk cId="2834134848" sldId="2147483648"/>
            <pc:sldLayoutMk cId="416701319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C05F434-6CCA-4BDE-85E1-432352A467E9}" type="datetimeFigureOut">
              <a:rPr lang="ar-EG" smtClean="0"/>
              <a:t>04/06/1445</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895B7B-541A-4295-BA7E-8CD2FDB3948F}" type="slidenum">
              <a:rPr lang="ar-EG" smtClean="0"/>
              <a:t>‹#›</a:t>
            </a:fld>
            <a:endParaRPr lang="ar-EG"/>
          </a:p>
        </p:txBody>
      </p:sp>
    </p:spTree>
    <p:extLst>
      <p:ext uri="{BB962C8B-B14F-4D97-AF65-F5344CB8AC3E}">
        <p14:creationId xmlns:p14="http://schemas.microsoft.com/office/powerpoint/2010/main" val="10331301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12</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FD567B8-2E57-A019-62A2-576FE7B225F3}"/>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grpSp>
        <p:nvGrpSpPr>
          <p:cNvPr id="3" name="Google Shape;9;p2">
            <a:extLst>
              <a:ext uri="{FF2B5EF4-FFF2-40B4-BE49-F238E27FC236}">
                <a16:creationId xmlns:a16="http://schemas.microsoft.com/office/drawing/2014/main" id="{FF8044C4-6915-95DE-7E69-1B0598A5A9C1}"/>
              </a:ext>
            </a:extLst>
          </p:cNvPr>
          <p:cNvGrpSpPr/>
          <p:nvPr userDrawn="1"/>
        </p:nvGrpSpPr>
        <p:grpSpPr>
          <a:xfrm rot="2526733">
            <a:off x="11370184" y="5414308"/>
            <a:ext cx="1089598" cy="1137338"/>
            <a:chOff x="5583125" y="4345800"/>
            <a:chExt cx="627075" cy="654550"/>
          </a:xfrm>
        </p:grpSpPr>
        <p:sp>
          <p:nvSpPr>
            <p:cNvPr id="4" name="Google Shape;10;p2">
              <a:extLst>
                <a:ext uri="{FF2B5EF4-FFF2-40B4-BE49-F238E27FC236}">
                  <a16:creationId xmlns:a16="http://schemas.microsoft.com/office/drawing/2014/main" id="{69E71C24-90FD-E9E5-CBB3-4C69621AFB7A}"/>
                </a:ext>
              </a:extLst>
            </p:cNvPr>
            <p:cNvSpPr/>
            <p:nvPr/>
          </p:nvSpPr>
          <p:spPr>
            <a:xfrm>
              <a:off x="5583125" y="4345800"/>
              <a:ext cx="627075" cy="654550"/>
            </a:xfrm>
            <a:custGeom>
              <a:avLst/>
              <a:gdLst/>
              <a:ahLst/>
              <a:cxnLst/>
              <a:rect l="l" t="t" r="r" b="b"/>
              <a:pathLst>
                <a:path w="25083" h="26182" extrusionOk="0">
                  <a:moveTo>
                    <a:pt x="1870" y="0"/>
                  </a:moveTo>
                  <a:cubicBezTo>
                    <a:pt x="693" y="0"/>
                    <a:pt x="0" y="162"/>
                    <a:pt x="0" y="162"/>
                  </a:cubicBezTo>
                  <a:cubicBezTo>
                    <a:pt x="3247" y="14909"/>
                    <a:pt x="15562" y="18950"/>
                    <a:pt x="15562" y="18950"/>
                  </a:cubicBezTo>
                  <a:cubicBezTo>
                    <a:pt x="15562" y="18950"/>
                    <a:pt x="21793" y="26182"/>
                    <a:pt x="23902" y="26182"/>
                  </a:cubicBezTo>
                  <a:cubicBezTo>
                    <a:pt x="25082" y="26182"/>
                    <a:pt x="24972" y="23918"/>
                    <a:pt x="21758" y="16857"/>
                  </a:cubicBezTo>
                  <a:cubicBezTo>
                    <a:pt x="14884" y="1757"/>
                    <a:pt x="5750" y="0"/>
                    <a:pt x="1870" y="0"/>
                  </a:cubicBezTo>
                  <a:close/>
                </a:path>
              </a:pathLst>
            </a:custGeom>
            <a:solidFill>
              <a:srgbClr val="F1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p2">
              <a:extLst>
                <a:ext uri="{FF2B5EF4-FFF2-40B4-BE49-F238E27FC236}">
                  <a16:creationId xmlns:a16="http://schemas.microsoft.com/office/drawing/2014/main" id="{89D04DA1-BEA5-C1E6-4109-DC2D4C846E04}"/>
                </a:ext>
              </a:extLst>
            </p:cNvPr>
            <p:cNvSpPr/>
            <p:nvPr/>
          </p:nvSpPr>
          <p:spPr>
            <a:xfrm>
              <a:off x="5686700" y="4424125"/>
              <a:ext cx="492000" cy="439050"/>
            </a:xfrm>
            <a:custGeom>
              <a:avLst/>
              <a:gdLst/>
              <a:ahLst/>
              <a:cxnLst/>
              <a:rect l="l" t="t" r="r" b="b"/>
              <a:pathLst>
                <a:path w="19680" h="17562" fill="none" extrusionOk="0">
                  <a:moveTo>
                    <a:pt x="1" y="1"/>
                  </a:moveTo>
                  <a:cubicBezTo>
                    <a:pt x="132" y="294"/>
                    <a:pt x="9965" y="7080"/>
                    <a:pt x="19680" y="1756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2;p2">
              <a:extLst>
                <a:ext uri="{FF2B5EF4-FFF2-40B4-BE49-F238E27FC236}">
                  <a16:creationId xmlns:a16="http://schemas.microsoft.com/office/drawing/2014/main" id="{C6C29FCB-5DFE-BBC0-6E18-49149F652C25}"/>
                </a:ext>
              </a:extLst>
            </p:cNvPr>
            <p:cNvSpPr/>
            <p:nvPr/>
          </p:nvSpPr>
          <p:spPr>
            <a:xfrm>
              <a:off x="5705350" y="4424375"/>
              <a:ext cx="99025" cy="103250"/>
            </a:xfrm>
            <a:custGeom>
              <a:avLst/>
              <a:gdLst/>
              <a:ahLst/>
              <a:cxnLst/>
              <a:rect l="l" t="t" r="r" b="b"/>
              <a:pathLst>
                <a:path w="3961" h="4130" fill="none" extrusionOk="0">
                  <a:moveTo>
                    <a:pt x="0" y="4042"/>
                  </a:moveTo>
                  <a:cubicBezTo>
                    <a:pt x="0" y="4042"/>
                    <a:pt x="2450" y="4129"/>
                    <a:pt x="3961" y="3671"/>
                  </a:cubicBezTo>
                  <a:cubicBezTo>
                    <a:pt x="3961" y="3671"/>
                    <a:pt x="3513" y="1460"/>
                    <a:pt x="2702" y="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3;p2">
              <a:extLst>
                <a:ext uri="{FF2B5EF4-FFF2-40B4-BE49-F238E27FC236}">
                  <a16:creationId xmlns:a16="http://schemas.microsoft.com/office/drawing/2014/main" id="{FC1771A4-B8B6-5CD6-F845-0781B5E92035}"/>
                </a:ext>
              </a:extLst>
            </p:cNvPr>
            <p:cNvSpPr/>
            <p:nvPr/>
          </p:nvSpPr>
          <p:spPr>
            <a:xfrm>
              <a:off x="5820300" y="4635725"/>
              <a:ext cx="121625" cy="31375"/>
            </a:xfrm>
            <a:custGeom>
              <a:avLst/>
              <a:gdLst/>
              <a:ahLst/>
              <a:cxnLst/>
              <a:rect l="l" t="t" r="r" b="b"/>
              <a:pathLst>
                <a:path w="4865" h="1255" fill="none" extrusionOk="0">
                  <a:moveTo>
                    <a:pt x="1" y="987"/>
                  </a:moveTo>
                  <a:cubicBezTo>
                    <a:pt x="1" y="987"/>
                    <a:pt x="2529" y="1254"/>
                    <a:pt x="4865" y="1"/>
                  </a:cubicBezTo>
                </a:path>
              </a:pathLst>
            </a:custGeom>
            <a:noFill/>
            <a:ln w="952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 name="مجموعة 7">
            <a:extLst>
              <a:ext uri="{FF2B5EF4-FFF2-40B4-BE49-F238E27FC236}">
                <a16:creationId xmlns:a16="http://schemas.microsoft.com/office/drawing/2014/main" id="{60A7FCE2-A8DB-3772-DF6C-BB5F47A3D597}"/>
              </a:ext>
            </a:extLst>
          </p:cNvPr>
          <p:cNvGrpSpPr/>
          <p:nvPr userDrawn="1"/>
        </p:nvGrpSpPr>
        <p:grpSpPr>
          <a:xfrm>
            <a:off x="-304858" y="5330155"/>
            <a:ext cx="1596018" cy="1911757"/>
            <a:chOff x="-304858" y="5330155"/>
            <a:chExt cx="1596018" cy="1911757"/>
          </a:xfrm>
        </p:grpSpPr>
        <p:grpSp>
          <p:nvGrpSpPr>
            <p:cNvPr id="15" name="Google Shape;21;p2">
              <a:extLst>
                <a:ext uri="{FF2B5EF4-FFF2-40B4-BE49-F238E27FC236}">
                  <a16:creationId xmlns:a16="http://schemas.microsoft.com/office/drawing/2014/main" id="{A7FF9E21-EBA2-F85D-C32A-7F583E236B5D}"/>
                </a:ext>
              </a:extLst>
            </p:cNvPr>
            <p:cNvGrpSpPr/>
            <p:nvPr userDrawn="1"/>
          </p:nvGrpSpPr>
          <p:grpSpPr>
            <a:xfrm rot="-424286">
              <a:off x="105678" y="5330155"/>
              <a:ext cx="606707" cy="974626"/>
              <a:chOff x="4305125" y="4012025"/>
              <a:chExt cx="601851" cy="966825"/>
            </a:xfrm>
          </p:grpSpPr>
          <p:sp>
            <p:nvSpPr>
              <p:cNvPr id="16" name="Google Shape;22;p2">
                <a:extLst>
                  <a:ext uri="{FF2B5EF4-FFF2-40B4-BE49-F238E27FC236}">
                    <a16:creationId xmlns:a16="http://schemas.microsoft.com/office/drawing/2014/main" id="{9FE4A2B5-99E1-F5C6-EE0B-58524326F090}"/>
                  </a:ext>
                </a:extLst>
              </p:cNvPr>
              <p:cNvSpPr/>
              <p:nvPr/>
            </p:nvSpPr>
            <p:spPr>
              <a:xfrm>
                <a:off x="4432674" y="4422392"/>
                <a:ext cx="203860" cy="556458"/>
              </a:xfrm>
              <a:custGeom>
                <a:avLst/>
                <a:gdLst/>
                <a:ahLst/>
                <a:cxnLst/>
                <a:rect l="l" t="t" r="r" b="b"/>
                <a:pathLst>
                  <a:path w="4464" h="12185" fill="none" extrusionOk="0">
                    <a:moveTo>
                      <a:pt x="4463" y="1"/>
                    </a:moveTo>
                    <a:cubicBezTo>
                      <a:pt x="4463" y="1"/>
                      <a:pt x="4358" y="7002"/>
                      <a:pt x="1" y="12185"/>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3;p2">
                <a:extLst>
                  <a:ext uri="{FF2B5EF4-FFF2-40B4-BE49-F238E27FC236}">
                    <a16:creationId xmlns:a16="http://schemas.microsoft.com/office/drawing/2014/main" id="{0DD4766D-C5CB-2624-2239-F0D15F208953}"/>
                  </a:ext>
                </a:extLst>
              </p:cNvPr>
              <p:cNvSpPr/>
              <p:nvPr/>
            </p:nvSpPr>
            <p:spPr>
              <a:xfrm>
                <a:off x="4502225" y="4012025"/>
                <a:ext cx="404751" cy="412149"/>
              </a:xfrm>
              <a:custGeom>
                <a:avLst/>
                <a:gdLst/>
                <a:ahLst/>
                <a:cxnLst/>
                <a:rect l="l" t="t" r="r" b="b"/>
                <a:pathLst>
                  <a:path w="8863" h="9025" extrusionOk="0">
                    <a:moveTo>
                      <a:pt x="1794" y="0"/>
                    </a:moveTo>
                    <a:cubicBezTo>
                      <a:pt x="1604" y="0"/>
                      <a:pt x="1415" y="115"/>
                      <a:pt x="1354" y="332"/>
                    </a:cubicBezTo>
                    <a:cubicBezTo>
                      <a:pt x="684" y="2716"/>
                      <a:pt x="1" y="7805"/>
                      <a:pt x="2674" y="8823"/>
                    </a:cubicBezTo>
                    <a:cubicBezTo>
                      <a:pt x="3036" y="8961"/>
                      <a:pt x="3383" y="9025"/>
                      <a:pt x="3713" y="9025"/>
                    </a:cubicBezTo>
                    <a:cubicBezTo>
                      <a:pt x="6313" y="9025"/>
                      <a:pt x="7934" y="5095"/>
                      <a:pt x="8759" y="2555"/>
                    </a:cubicBezTo>
                    <a:cubicBezTo>
                      <a:pt x="8862" y="2237"/>
                      <a:pt x="8611" y="1955"/>
                      <a:pt x="8323" y="1955"/>
                    </a:cubicBezTo>
                    <a:cubicBezTo>
                      <a:pt x="8243" y="1955"/>
                      <a:pt x="8159" y="1977"/>
                      <a:pt x="8080" y="2027"/>
                    </a:cubicBezTo>
                    <a:lnTo>
                      <a:pt x="7991" y="2082"/>
                    </a:lnTo>
                    <a:cubicBezTo>
                      <a:pt x="7755" y="2230"/>
                      <a:pt x="7501" y="2297"/>
                      <a:pt x="7252" y="2297"/>
                    </a:cubicBezTo>
                    <a:cubicBezTo>
                      <a:pt x="6536" y="2297"/>
                      <a:pt x="5872" y="1736"/>
                      <a:pt x="5852" y="931"/>
                    </a:cubicBezTo>
                    <a:cubicBezTo>
                      <a:pt x="5845" y="652"/>
                      <a:pt x="5618" y="483"/>
                      <a:pt x="5388" y="483"/>
                    </a:cubicBezTo>
                    <a:cubicBezTo>
                      <a:pt x="5243" y="483"/>
                      <a:pt x="5096" y="551"/>
                      <a:pt x="5004" y="701"/>
                    </a:cubicBezTo>
                    <a:lnTo>
                      <a:pt x="4901" y="871"/>
                    </a:lnTo>
                    <a:cubicBezTo>
                      <a:pt x="4626" y="1318"/>
                      <a:pt x="4167" y="1537"/>
                      <a:pt x="3710" y="1537"/>
                    </a:cubicBezTo>
                    <a:cubicBezTo>
                      <a:pt x="3210" y="1537"/>
                      <a:pt x="2712" y="1275"/>
                      <a:pt x="2457" y="762"/>
                    </a:cubicBezTo>
                    <a:lnTo>
                      <a:pt x="2205" y="255"/>
                    </a:lnTo>
                    <a:cubicBezTo>
                      <a:pt x="2119" y="83"/>
                      <a:pt x="1956" y="0"/>
                      <a:pt x="1794"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4;p2">
                <a:extLst>
                  <a:ext uri="{FF2B5EF4-FFF2-40B4-BE49-F238E27FC236}">
                    <a16:creationId xmlns:a16="http://schemas.microsoft.com/office/drawing/2014/main" id="{FF3F07C7-8124-50DE-D845-5A72A835FB5F}"/>
                  </a:ext>
                </a:extLst>
              </p:cNvPr>
              <p:cNvSpPr/>
              <p:nvPr/>
            </p:nvSpPr>
            <p:spPr>
              <a:xfrm>
                <a:off x="4647356" y="4115964"/>
                <a:ext cx="159288" cy="302502"/>
              </a:xfrm>
              <a:custGeom>
                <a:avLst/>
                <a:gdLst/>
                <a:ahLst/>
                <a:cxnLst/>
                <a:rect l="l" t="t" r="r" b="b"/>
                <a:pathLst>
                  <a:path w="3488" h="6624" fill="none" extrusionOk="0">
                    <a:moveTo>
                      <a:pt x="3488" y="0"/>
                    </a:moveTo>
                    <a:cubicBezTo>
                      <a:pt x="3488" y="0"/>
                      <a:pt x="2016" y="4661"/>
                      <a:pt x="0" y="6623"/>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p2">
                <a:extLst>
                  <a:ext uri="{FF2B5EF4-FFF2-40B4-BE49-F238E27FC236}">
                    <a16:creationId xmlns:a16="http://schemas.microsoft.com/office/drawing/2014/main" id="{65B4C9ED-5AE1-2CB5-C0B0-70A75B6AF45E}"/>
                  </a:ext>
                </a:extLst>
              </p:cNvPr>
              <p:cNvSpPr/>
              <p:nvPr/>
            </p:nvSpPr>
            <p:spPr>
              <a:xfrm>
                <a:off x="4581458" y="4089385"/>
                <a:ext cx="79324" cy="320312"/>
              </a:xfrm>
              <a:custGeom>
                <a:avLst/>
                <a:gdLst/>
                <a:ahLst/>
                <a:cxnLst/>
                <a:rect l="l" t="t" r="r" b="b"/>
                <a:pathLst>
                  <a:path w="1737" h="7014" fill="none" extrusionOk="0">
                    <a:moveTo>
                      <a:pt x="1736" y="1"/>
                    </a:moveTo>
                    <a:cubicBezTo>
                      <a:pt x="1736" y="1"/>
                      <a:pt x="1" y="3536"/>
                      <a:pt x="1000" y="7014"/>
                    </a:cubicBezTo>
                  </a:path>
                </a:pathLst>
              </a:custGeom>
              <a:noFill/>
              <a:ln w="9525" cap="rnd" cmpd="sng">
                <a:solidFill>
                  <a:srgbClr val="EA7D7B"/>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6;p2">
                <a:extLst>
                  <a:ext uri="{FF2B5EF4-FFF2-40B4-BE49-F238E27FC236}">
                    <a16:creationId xmlns:a16="http://schemas.microsoft.com/office/drawing/2014/main" id="{5A38949C-2EDF-CDD2-BDB9-0BDFB767B415}"/>
                  </a:ext>
                </a:extLst>
              </p:cNvPr>
              <p:cNvSpPr/>
              <p:nvPr/>
            </p:nvSpPr>
            <p:spPr>
              <a:xfrm>
                <a:off x="4305125" y="4319001"/>
                <a:ext cx="284691" cy="410733"/>
              </a:xfrm>
              <a:custGeom>
                <a:avLst/>
                <a:gdLst/>
                <a:ahLst/>
                <a:cxnLst/>
                <a:rect l="l" t="t" r="r" b="b"/>
                <a:pathLst>
                  <a:path w="6234" h="8994" extrusionOk="0">
                    <a:moveTo>
                      <a:pt x="2176" y="1"/>
                    </a:moveTo>
                    <a:cubicBezTo>
                      <a:pt x="1899" y="1"/>
                      <a:pt x="1647" y="183"/>
                      <a:pt x="1437" y="597"/>
                    </a:cubicBezTo>
                    <a:cubicBezTo>
                      <a:pt x="1" y="3436"/>
                      <a:pt x="5507" y="8993"/>
                      <a:pt x="5507" y="8993"/>
                    </a:cubicBezTo>
                    <a:cubicBezTo>
                      <a:pt x="6234" y="6278"/>
                      <a:pt x="3797" y="1"/>
                      <a:pt x="2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27;p2">
              <a:extLst>
                <a:ext uri="{FF2B5EF4-FFF2-40B4-BE49-F238E27FC236}">
                  <a16:creationId xmlns:a16="http://schemas.microsoft.com/office/drawing/2014/main" id="{6DA36941-DC54-5DD4-5EB0-4ECF991D3D36}"/>
                </a:ext>
              </a:extLst>
            </p:cNvPr>
            <p:cNvGrpSpPr/>
            <p:nvPr userDrawn="1"/>
          </p:nvGrpSpPr>
          <p:grpSpPr>
            <a:xfrm rot="1868880" flipH="1">
              <a:off x="-304858" y="5722738"/>
              <a:ext cx="1596018" cy="1519174"/>
              <a:chOff x="-452696" y="3780468"/>
              <a:chExt cx="1739813" cy="1656045"/>
            </a:xfrm>
          </p:grpSpPr>
          <p:sp>
            <p:nvSpPr>
              <p:cNvPr id="22" name="Google Shape;28;p2">
                <a:extLst>
                  <a:ext uri="{FF2B5EF4-FFF2-40B4-BE49-F238E27FC236}">
                    <a16:creationId xmlns:a16="http://schemas.microsoft.com/office/drawing/2014/main" id="{7DCA9F5E-F03C-0410-9F32-A065BE8CB991}"/>
                  </a:ext>
                </a:extLst>
              </p:cNvPr>
              <p:cNvSpPr/>
              <p:nvPr/>
            </p:nvSpPr>
            <p:spPr>
              <a:xfrm rot="2152215">
                <a:off x="-284126" y="4093806"/>
                <a:ext cx="1402674" cy="1029370"/>
              </a:xfrm>
              <a:custGeom>
                <a:avLst/>
                <a:gdLst/>
                <a:ahLst/>
                <a:cxnLst/>
                <a:rect l="l" t="t" r="r" b="b"/>
                <a:pathLst>
                  <a:path w="42448" h="31151" extrusionOk="0">
                    <a:moveTo>
                      <a:pt x="6574" y="0"/>
                    </a:moveTo>
                    <a:cubicBezTo>
                      <a:pt x="2643" y="0"/>
                      <a:pt x="1" y="385"/>
                      <a:pt x="1" y="385"/>
                    </a:cubicBezTo>
                    <a:cubicBezTo>
                      <a:pt x="1993" y="7133"/>
                      <a:pt x="5887" y="12504"/>
                      <a:pt x="10180" y="16658"/>
                    </a:cubicBezTo>
                    <a:lnTo>
                      <a:pt x="17116" y="15896"/>
                    </a:lnTo>
                    <a:cubicBezTo>
                      <a:pt x="17160" y="15891"/>
                      <a:pt x="17204" y="15889"/>
                      <a:pt x="17247" y="15889"/>
                    </a:cubicBezTo>
                    <a:cubicBezTo>
                      <a:pt x="18076" y="15889"/>
                      <a:pt x="18655" y="16771"/>
                      <a:pt x="18268" y="17538"/>
                    </a:cubicBezTo>
                    <a:cubicBezTo>
                      <a:pt x="17685" y="18698"/>
                      <a:pt x="16670" y="20093"/>
                      <a:pt x="15003" y="20760"/>
                    </a:cubicBezTo>
                    <a:cubicBezTo>
                      <a:pt x="19577" y="24188"/>
                      <a:pt x="23976" y="26354"/>
                      <a:pt x="26484" y="27449"/>
                    </a:cubicBezTo>
                    <a:cubicBezTo>
                      <a:pt x="27820" y="28031"/>
                      <a:pt x="28618" y="28307"/>
                      <a:pt x="28618" y="28307"/>
                    </a:cubicBezTo>
                    <a:cubicBezTo>
                      <a:pt x="28618" y="28307"/>
                      <a:pt x="33150" y="31150"/>
                      <a:pt x="36634" y="31150"/>
                    </a:cubicBezTo>
                    <a:cubicBezTo>
                      <a:pt x="40042" y="31150"/>
                      <a:pt x="42447" y="28429"/>
                      <a:pt x="38626" y="17662"/>
                    </a:cubicBezTo>
                    <a:cubicBezTo>
                      <a:pt x="33160" y="2253"/>
                      <a:pt x="16089" y="0"/>
                      <a:pt x="6574" y="0"/>
                    </a:cubicBezTo>
                    <a:close/>
                  </a:path>
                </a:pathLst>
              </a:custGeom>
              <a:solidFill>
                <a:srgbClr val="F1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9;p2">
                <a:extLst>
                  <a:ext uri="{FF2B5EF4-FFF2-40B4-BE49-F238E27FC236}">
                    <a16:creationId xmlns:a16="http://schemas.microsoft.com/office/drawing/2014/main" id="{5B2CED91-A417-902B-6501-13926AA68AEF}"/>
                  </a:ext>
                </a:extLst>
              </p:cNvPr>
              <p:cNvSpPr/>
              <p:nvPr/>
            </p:nvSpPr>
            <p:spPr>
              <a:xfrm rot="2152215">
                <a:off x="40169" y="4258324"/>
                <a:ext cx="849344" cy="572199"/>
              </a:xfrm>
              <a:custGeom>
                <a:avLst/>
                <a:gdLst/>
                <a:ahLst/>
                <a:cxnLst/>
                <a:rect l="l" t="t" r="r" b="b"/>
                <a:pathLst>
                  <a:path w="25703" h="17316" fill="none" extrusionOk="0">
                    <a:moveTo>
                      <a:pt x="0" y="0"/>
                    </a:moveTo>
                    <a:cubicBezTo>
                      <a:pt x="0" y="0"/>
                      <a:pt x="17017" y="6119"/>
                      <a:pt x="25702" y="17315"/>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0;p2">
                <a:extLst>
                  <a:ext uri="{FF2B5EF4-FFF2-40B4-BE49-F238E27FC236}">
                    <a16:creationId xmlns:a16="http://schemas.microsoft.com/office/drawing/2014/main" id="{9290187E-F717-CC15-72E8-39AF04DC10EC}"/>
                  </a:ext>
                </a:extLst>
              </p:cNvPr>
              <p:cNvSpPr/>
              <p:nvPr/>
            </p:nvSpPr>
            <p:spPr>
              <a:xfrm rot="2152215">
                <a:off x="422222" y="4148751"/>
                <a:ext cx="48609" cy="145660"/>
              </a:xfrm>
              <a:custGeom>
                <a:avLst/>
                <a:gdLst/>
                <a:ahLst/>
                <a:cxnLst/>
                <a:rect l="l" t="t" r="r" b="b"/>
                <a:pathLst>
                  <a:path w="1471" h="4408" fill="none" extrusionOk="0">
                    <a:moveTo>
                      <a:pt x="1" y="0"/>
                    </a:moveTo>
                    <a:cubicBezTo>
                      <a:pt x="1" y="0"/>
                      <a:pt x="1171" y="2275"/>
                      <a:pt x="1470" y="4407"/>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1;p2">
                <a:extLst>
                  <a:ext uri="{FF2B5EF4-FFF2-40B4-BE49-F238E27FC236}">
                    <a16:creationId xmlns:a16="http://schemas.microsoft.com/office/drawing/2014/main" id="{C2D5EE07-C516-6C37-2908-7AA25097BEA0}"/>
                  </a:ext>
                </a:extLst>
              </p:cNvPr>
              <p:cNvSpPr/>
              <p:nvPr/>
            </p:nvSpPr>
            <p:spPr>
              <a:xfrm rot="2152215">
                <a:off x="557440" y="4323549"/>
                <a:ext cx="65891" cy="234814"/>
              </a:xfrm>
              <a:custGeom>
                <a:avLst/>
                <a:gdLst/>
                <a:ahLst/>
                <a:cxnLst/>
                <a:rect l="l" t="t" r="r" b="b"/>
                <a:pathLst>
                  <a:path w="1994" h="7106" fill="none" extrusionOk="0">
                    <a:moveTo>
                      <a:pt x="1993" y="7105"/>
                    </a:moveTo>
                    <a:cubicBezTo>
                      <a:pt x="1993" y="7105"/>
                      <a:pt x="1796" y="2939"/>
                      <a:pt x="0" y="0"/>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2;p2">
                <a:extLst>
                  <a:ext uri="{FF2B5EF4-FFF2-40B4-BE49-F238E27FC236}">
                    <a16:creationId xmlns:a16="http://schemas.microsoft.com/office/drawing/2014/main" id="{40A39819-41F0-A1D8-77E1-433B595968B8}"/>
                  </a:ext>
                </a:extLst>
              </p:cNvPr>
              <p:cNvSpPr/>
              <p:nvPr/>
            </p:nvSpPr>
            <p:spPr>
              <a:xfrm rot="2152215">
                <a:off x="224479" y="4349703"/>
                <a:ext cx="268487" cy="65362"/>
              </a:xfrm>
              <a:custGeom>
                <a:avLst/>
                <a:gdLst/>
                <a:ahLst/>
                <a:cxnLst/>
                <a:rect l="l" t="t" r="r" b="b"/>
                <a:pathLst>
                  <a:path w="8125" h="1978" fill="none" extrusionOk="0">
                    <a:moveTo>
                      <a:pt x="0" y="1977"/>
                    </a:moveTo>
                    <a:cubicBezTo>
                      <a:pt x="0" y="1977"/>
                      <a:pt x="6013" y="1662"/>
                      <a:pt x="8125" y="1"/>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p2">
                <a:extLst>
                  <a:ext uri="{FF2B5EF4-FFF2-40B4-BE49-F238E27FC236}">
                    <a16:creationId xmlns:a16="http://schemas.microsoft.com/office/drawing/2014/main" id="{CF5E3947-30E0-607C-F5DE-5637150FD3D3}"/>
                  </a:ext>
                </a:extLst>
              </p:cNvPr>
              <p:cNvSpPr/>
              <p:nvPr/>
            </p:nvSpPr>
            <p:spPr>
              <a:xfrm rot="2152215">
                <a:off x="349563" y="4755021"/>
                <a:ext cx="252559" cy="125635"/>
              </a:xfrm>
              <a:custGeom>
                <a:avLst/>
                <a:gdLst/>
                <a:ahLst/>
                <a:cxnLst/>
                <a:rect l="l" t="t" r="r" b="b"/>
                <a:pathLst>
                  <a:path w="7643" h="3802" fill="none" extrusionOk="0">
                    <a:moveTo>
                      <a:pt x="1" y="3802"/>
                    </a:moveTo>
                    <a:cubicBezTo>
                      <a:pt x="1" y="3802"/>
                      <a:pt x="5531" y="1662"/>
                      <a:pt x="7642" y="0"/>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4;p2">
                <a:extLst>
                  <a:ext uri="{FF2B5EF4-FFF2-40B4-BE49-F238E27FC236}">
                    <a16:creationId xmlns:a16="http://schemas.microsoft.com/office/drawing/2014/main" id="{87E92AEB-3E11-1E5D-249D-EDA2B6AC08ED}"/>
                  </a:ext>
                </a:extLst>
              </p:cNvPr>
              <p:cNvSpPr/>
              <p:nvPr/>
            </p:nvSpPr>
            <p:spPr>
              <a:xfrm rot="2152215">
                <a:off x="241142" y="4150688"/>
                <a:ext cx="119489" cy="30566"/>
              </a:xfrm>
              <a:custGeom>
                <a:avLst/>
                <a:gdLst/>
                <a:ahLst/>
                <a:cxnLst/>
                <a:rect l="l" t="t" r="r" b="b"/>
                <a:pathLst>
                  <a:path w="3616" h="925" fill="none" extrusionOk="0">
                    <a:moveTo>
                      <a:pt x="1" y="925"/>
                    </a:moveTo>
                    <a:cubicBezTo>
                      <a:pt x="1" y="925"/>
                      <a:pt x="2253" y="840"/>
                      <a:pt x="3615" y="1"/>
                    </a:cubicBez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4" name="Google Shape;35;p2">
            <a:extLst>
              <a:ext uri="{FF2B5EF4-FFF2-40B4-BE49-F238E27FC236}">
                <a16:creationId xmlns:a16="http://schemas.microsoft.com/office/drawing/2014/main" id="{E1BC3A70-2792-E3A9-AC9E-B3FDF8AF2A03}"/>
              </a:ext>
            </a:extLst>
          </p:cNvPr>
          <p:cNvSpPr/>
          <p:nvPr userDrawn="1"/>
        </p:nvSpPr>
        <p:spPr>
          <a:xfrm>
            <a:off x="9606008" y="1153921"/>
            <a:ext cx="827665" cy="180393"/>
          </a:xfrm>
          <a:custGeom>
            <a:avLst/>
            <a:gdLst/>
            <a:ahLst/>
            <a:cxnLst/>
            <a:rect l="l" t="t" r="r" b="b"/>
            <a:pathLst>
              <a:path w="42174" h="9192" extrusionOk="0">
                <a:moveTo>
                  <a:pt x="31424" y="1"/>
                </a:moveTo>
                <a:cubicBezTo>
                  <a:pt x="30281" y="1"/>
                  <a:pt x="29136" y="457"/>
                  <a:pt x="28199" y="1374"/>
                </a:cubicBezTo>
                <a:lnTo>
                  <a:pt x="26420" y="3115"/>
                </a:lnTo>
                <a:cubicBezTo>
                  <a:pt x="25498" y="4019"/>
                  <a:pt x="24353" y="4489"/>
                  <a:pt x="23195" y="4489"/>
                </a:cubicBezTo>
                <a:cubicBezTo>
                  <a:pt x="22539" y="4489"/>
                  <a:pt x="21878" y="4338"/>
                  <a:pt x="21251" y="4029"/>
                </a:cubicBezTo>
                <a:lnTo>
                  <a:pt x="19527" y="3182"/>
                </a:lnTo>
                <a:cubicBezTo>
                  <a:pt x="18899" y="2872"/>
                  <a:pt x="18238" y="2722"/>
                  <a:pt x="17583" y="2722"/>
                </a:cubicBezTo>
                <a:cubicBezTo>
                  <a:pt x="16268" y="2722"/>
                  <a:pt x="14975" y="3328"/>
                  <a:pt x="14008" y="4470"/>
                </a:cubicBezTo>
                <a:cubicBezTo>
                  <a:pt x="13052" y="5601"/>
                  <a:pt x="11762" y="6220"/>
                  <a:pt x="10434" y="6220"/>
                </a:cubicBezTo>
                <a:cubicBezTo>
                  <a:pt x="10138" y="6220"/>
                  <a:pt x="9841" y="6189"/>
                  <a:pt x="9545" y="6127"/>
                </a:cubicBezTo>
                <a:lnTo>
                  <a:pt x="7866" y="5773"/>
                </a:lnTo>
                <a:cubicBezTo>
                  <a:pt x="7571" y="5711"/>
                  <a:pt x="7273" y="5680"/>
                  <a:pt x="6976" y="5680"/>
                </a:cubicBezTo>
                <a:cubicBezTo>
                  <a:pt x="6172" y="5680"/>
                  <a:pt x="5375" y="5907"/>
                  <a:pt x="4654" y="6348"/>
                </a:cubicBezTo>
                <a:lnTo>
                  <a:pt x="0" y="9192"/>
                </a:lnTo>
                <a:lnTo>
                  <a:pt x="42174" y="9192"/>
                </a:lnTo>
                <a:lnTo>
                  <a:pt x="34765" y="1490"/>
                </a:lnTo>
                <a:cubicBezTo>
                  <a:pt x="33811" y="498"/>
                  <a:pt x="32618" y="1"/>
                  <a:pt x="314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6;p2">
            <a:extLst>
              <a:ext uri="{FF2B5EF4-FFF2-40B4-BE49-F238E27FC236}">
                <a16:creationId xmlns:a16="http://schemas.microsoft.com/office/drawing/2014/main" id="{F334FA03-28F6-BAC8-63E9-293AC1BA55D9}"/>
              </a:ext>
            </a:extLst>
          </p:cNvPr>
          <p:cNvSpPr/>
          <p:nvPr userDrawn="1"/>
        </p:nvSpPr>
        <p:spPr>
          <a:xfrm flipH="1">
            <a:off x="1324030" y="1153920"/>
            <a:ext cx="601860" cy="122656"/>
          </a:xfrm>
          <a:custGeom>
            <a:avLst/>
            <a:gdLst/>
            <a:ahLst/>
            <a:cxnLst/>
            <a:rect l="l" t="t" r="r" b="b"/>
            <a:pathLst>
              <a:path w="30668" h="6250" extrusionOk="0">
                <a:moveTo>
                  <a:pt x="16" y="6241"/>
                </a:moveTo>
                <a:cubicBezTo>
                  <a:pt x="3" y="6244"/>
                  <a:pt x="1" y="6247"/>
                  <a:pt x="10" y="6250"/>
                </a:cubicBezTo>
                <a:lnTo>
                  <a:pt x="16" y="6241"/>
                </a:lnTo>
                <a:close/>
                <a:moveTo>
                  <a:pt x="7801" y="0"/>
                </a:moveTo>
                <a:cubicBezTo>
                  <a:pt x="5837" y="0"/>
                  <a:pt x="3911" y="912"/>
                  <a:pt x="2676" y="2600"/>
                </a:cubicBezTo>
                <a:lnTo>
                  <a:pt x="16" y="6241"/>
                </a:lnTo>
                <a:lnTo>
                  <a:pt x="16" y="6241"/>
                </a:lnTo>
                <a:cubicBezTo>
                  <a:pt x="235" y="6195"/>
                  <a:pt x="3461" y="6179"/>
                  <a:pt x="7745" y="6179"/>
                </a:cubicBezTo>
                <a:cubicBezTo>
                  <a:pt x="16829" y="6179"/>
                  <a:pt x="30667" y="6250"/>
                  <a:pt x="30667" y="6250"/>
                </a:cubicBezTo>
                <a:lnTo>
                  <a:pt x="21162" y="1497"/>
                </a:lnTo>
                <a:cubicBezTo>
                  <a:pt x="20723" y="1278"/>
                  <a:pt x="20250" y="1171"/>
                  <a:pt x="19782" y="1171"/>
                </a:cubicBezTo>
                <a:cubicBezTo>
                  <a:pt x="18979" y="1171"/>
                  <a:pt x="18188" y="1483"/>
                  <a:pt x="17594" y="2076"/>
                </a:cubicBezTo>
                <a:cubicBezTo>
                  <a:pt x="16999" y="2673"/>
                  <a:pt x="16207" y="2982"/>
                  <a:pt x="15408" y="2982"/>
                </a:cubicBezTo>
                <a:cubicBezTo>
                  <a:pt x="14867" y="2982"/>
                  <a:pt x="14322" y="2840"/>
                  <a:pt x="13832" y="2549"/>
                </a:cubicBezTo>
                <a:lnTo>
                  <a:pt x="11033" y="889"/>
                </a:lnTo>
                <a:cubicBezTo>
                  <a:pt x="10022" y="288"/>
                  <a:pt x="8906" y="0"/>
                  <a:pt x="7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7;p2">
            <a:extLst>
              <a:ext uri="{FF2B5EF4-FFF2-40B4-BE49-F238E27FC236}">
                <a16:creationId xmlns:a16="http://schemas.microsoft.com/office/drawing/2014/main" id="{303DA3E2-F4A0-A261-FF0F-E2F1C5D5CBF0}"/>
              </a:ext>
            </a:extLst>
          </p:cNvPr>
          <p:cNvSpPr/>
          <p:nvPr userDrawn="1"/>
        </p:nvSpPr>
        <p:spPr>
          <a:xfrm>
            <a:off x="6234925" y="1000170"/>
            <a:ext cx="601634" cy="122652"/>
          </a:xfrm>
          <a:custGeom>
            <a:avLst/>
            <a:gdLst/>
            <a:ahLst/>
            <a:cxnLst/>
            <a:rect l="l" t="t" r="r" b="b"/>
            <a:pathLst>
              <a:path w="20746" h="4229" extrusionOk="0">
                <a:moveTo>
                  <a:pt x="15468" y="1"/>
                </a:moveTo>
                <a:cubicBezTo>
                  <a:pt x="14721" y="1"/>
                  <a:pt x="13966" y="195"/>
                  <a:pt x="13282" y="602"/>
                </a:cubicBezTo>
                <a:lnTo>
                  <a:pt x="11389" y="1726"/>
                </a:lnTo>
                <a:cubicBezTo>
                  <a:pt x="11057" y="1922"/>
                  <a:pt x="10688" y="2018"/>
                  <a:pt x="10322" y="2018"/>
                </a:cubicBezTo>
                <a:cubicBezTo>
                  <a:pt x="9781" y="2018"/>
                  <a:pt x="9246" y="1809"/>
                  <a:pt x="8844" y="1406"/>
                </a:cubicBezTo>
                <a:cubicBezTo>
                  <a:pt x="8442" y="1004"/>
                  <a:pt x="7907" y="793"/>
                  <a:pt x="7365" y="793"/>
                </a:cubicBezTo>
                <a:cubicBezTo>
                  <a:pt x="7047" y="793"/>
                  <a:pt x="6727" y="865"/>
                  <a:pt x="6430" y="1014"/>
                </a:cubicBezTo>
                <a:lnTo>
                  <a:pt x="1" y="4229"/>
                </a:lnTo>
                <a:cubicBezTo>
                  <a:pt x="1" y="4229"/>
                  <a:pt x="9362" y="4180"/>
                  <a:pt x="15506" y="4180"/>
                </a:cubicBezTo>
                <a:cubicBezTo>
                  <a:pt x="18404" y="4180"/>
                  <a:pt x="20586" y="4191"/>
                  <a:pt x="20735" y="4223"/>
                </a:cubicBezTo>
                <a:lnTo>
                  <a:pt x="20735" y="4223"/>
                </a:lnTo>
                <a:lnTo>
                  <a:pt x="18935" y="1761"/>
                </a:lnTo>
                <a:cubicBezTo>
                  <a:pt x="18100" y="617"/>
                  <a:pt x="16796" y="1"/>
                  <a:pt x="15468" y="1"/>
                </a:cubicBezTo>
                <a:close/>
                <a:moveTo>
                  <a:pt x="20735" y="4223"/>
                </a:moveTo>
                <a:lnTo>
                  <a:pt x="20739" y="4229"/>
                </a:lnTo>
                <a:cubicBezTo>
                  <a:pt x="20745" y="4226"/>
                  <a:pt x="20744" y="4224"/>
                  <a:pt x="20735" y="42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8;p2">
            <a:extLst>
              <a:ext uri="{FF2B5EF4-FFF2-40B4-BE49-F238E27FC236}">
                <a16:creationId xmlns:a16="http://schemas.microsoft.com/office/drawing/2014/main" id="{6A30F363-91E1-5139-365C-4C4325C7AF3A}"/>
              </a:ext>
            </a:extLst>
          </p:cNvPr>
          <p:cNvSpPr/>
          <p:nvPr userDrawn="1"/>
        </p:nvSpPr>
        <p:spPr>
          <a:xfrm>
            <a:off x="3735955" y="478295"/>
            <a:ext cx="601860" cy="122656"/>
          </a:xfrm>
          <a:custGeom>
            <a:avLst/>
            <a:gdLst/>
            <a:ahLst/>
            <a:cxnLst/>
            <a:rect l="l" t="t" r="r" b="b"/>
            <a:pathLst>
              <a:path w="30668" h="6250" extrusionOk="0">
                <a:moveTo>
                  <a:pt x="16" y="6241"/>
                </a:moveTo>
                <a:cubicBezTo>
                  <a:pt x="3" y="6244"/>
                  <a:pt x="1" y="6247"/>
                  <a:pt x="10" y="6250"/>
                </a:cubicBezTo>
                <a:lnTo>
                  <a:pt x="16" y="6241"/>
                </a:lnTo>
                <a:close/>
                <a:moveTo>
                  <a:pt x="7801" y="0"/>
                </a:moveTo>
                <a:cubicBezTo>
                  <a:pt x="5837" y="0"/>
                  <a:pt x="3911" y="912"/>
                  <a:pt x="2676" y="2600"/>
                </a:cubicBezTo>
                <a:lnTo>
                  <a:pt x="16" y="6241"/>
                </a:lnTo>
                <a:lnTo>
                  <a:pt x="16" y="6241"/>
                </a:lnTo>
                <a:cubicBezTo>
                  <a:pt x="235" y="6195"/>
                  <a:pt x="3461" y="6179"/>
                  <a:pt x="7745" y="6179"/>
                </a:cubicBezTo>
                <a:cubicBezTo>
                  <a:pt x="16829" y="6179"/>
                  <a:pt x="30667" y="6250"/>
                  <a:pt x="30667" y="6250"/>
                </a:cubicBezTo>
                <a:lnTo>
                  <a:pt x="21162" y="1497"/>
                </a:lnTo>
                <a:cubicBezTo>
                  <a:pt x="20723" y="1278"/>
                  <a:pt x="20250" y="1171"/>
                  <a:pt x="19782" y="1171"/>
                </a:cubicBezTo>
                <a:cubicBezTo>
                  <a:pt x="18979" y="1171"/>
                  <a:pt x="18188" y="1483"/>
                  <a:pt x="17594" y="2076"/>
                </a:cubicBezTo>
                <a:cubicBezTo>
                  <a:pt x="16999" y="2673"/>
                  <a:pt x="16207" y="2982"/>
                  <a:pt x="15408" y="2982"/>
                </a:cubicBezTo>
                <a:cubicBezTo>
                  <a:pt x="14867" y="2982"/>
                  <a:pt x="14322" y="2840"/>
                  <a:pt x="13832" y="2549"/>
                </a:cubicBezTo>
                <a:lnTo>
                  <a:pt x="11033" y="889"/>
                </a:lnTo>
                <a:cubicBezTo>
                  <a:pt x="10022" y="288"/>
                  <a:pt x="8906" y="0"/>
                  <a:pt x="7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9;p2">
            <a:extLst>
              <a:ext uri="{FF2B5EF4-FFF2-40B4-BE49-F238E27FC236}">
                <a16:creationId xmlns:a16="http://schemas.microsoft.com/office/drawing/2014/main" id="{CDBA00DE-E0CC-6F0A-3828-0B6729E7FB0D}"/>
              </a:ext>
            </a:extLst>
          </p:cNvPr>
          <p:cNvSpPr/>
          <p:nvPr userDrawn="1"/>
        </p:nvSpPr>
        <p:spPr>
          <a:xfrm>
            <a:off x="8617775" y="448045"/>
            <a:ext cx="601634" cy="122652"/>
          </a:xfrm>
          <a:custGeom>
            <a:avLst/>
            <a:gdLst/>
            <a:ahLst/>
            <a:cxnLst/>
            <a:rect l="l" t="t" r="r" b="b"/>
            <a:pathLst>
              <a:path w="20746" h="4229" extrusionOk="0">
                <a:moveTo>
                  <a:pt x="15468" y="1"/>
                </a:moveTo>
                <a:cubicBezTo>
                  <a:pt x="14721" y="1"/>
                  <a:pt x="13966" y="195"/>
                  <a:pt x="13282" y="602"/>
                </a:cubicBezTo>
                <a:lnTo>
                  <a:pt x="11389" y="1726"/>
                </a:lnTo>
                <a:cubicBezTo>
                  <a:pt x="11057" y="1922"/>
                  <a:pt x="10688" y="2018"/>
                  <a:pt x="10322" y="2018"/>
                </a:cubicBezTo>
                <a:cubicBezTo>
                  <a:pt x="9781" y="2018"/>
                  <a:pt x="9246" y="1809"/>
                  <a:pt x="8844" y="1406"/>
                </a:cubicBezTo>
                <a:cubicBezTo>
                  <a:pt x="8442" y="1004"/>
                  <a:pt x="7907" y="793"/>
                  <a:pt x="7365" y="793"/>
                </a:cubicBezTo>
                <a:cubicBezTo>
                  <a:pt x="7047" y="793"/>
                  <a:pt x="6727" y="865"/>
                  <a:pt x="6430" y="1014"/>
                </a:cubicBezTo>
                <a:lnTo>
                  <a:pt x="1" y="4229"/>
                </a:lnTo>
                <a:cubicBezTo>
                  <a:pt x="1" y="4229"/>
                  <a:pt x="9362" y="4180"/>
                  <a:pt x="15506" y="4180"/>
                </a:cubicBezTo>
                <a:cubicBezTo>
                  <a:pt x="18404" y="4180"/>
                  <a:pt x="20586" y="4191"/>
                  <a:pt x="20735" y="4223"/>
                </a:cubicBezTo>
                <a:lnTo>
                  <a:pt x="20735" y="4223"/>
                </a:lnTo>
                <a:lnTo>
                  <a:pt x="18935" y="1761"/>
                </a:lnTo>
                <a:cubicBezTo>
                  <a:pt x="18100" y="617"/>
                  <a:pt x="16796" y="1"/>
                  <a:pt x="15468" y="1"/>
                </a:cubicBezTo>
                <a:close/>
                <a:moveTo>
                  <a:pt x="20735" y="4223"/>
                </a:moveTo>
                <a:lnTo>
                  <a:pt x="20739" y="4229"/>
                </a:lnTo>
                <a:cubicBezTo>
                  <a:pt x="20745" y="4226"/>
                  <a:pt x="20744" y="4224"/>
                  <a:pt x="20735" y="42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0" name="صورة 39">
            <a:extLst>
              <a:ext uri="{FF2B5EF4-FFF2-40B4-BE49-F238E27FC236}">
                <a16:creationId xmlns:a16="http://schemas.microsoft.com/office/drawing/2014/main" id="{D1A9B338-52D8-8EB7-764D-E5C21F106BA6}"/>
              </a:ext>
            </a:extLst>
          </p:cNvPr>
          <p:cNvPicPr>
            <a:picLocks noChangeAspect="1"/>
          </p:cNvPicPr>
          <p:nvPr userDrawn="1"/>
        </p:nvPicPr>
        <p:blipFill>
          <a:blip r:embed="rId2"/>
          <a:stretch>
            <a:fillRect/>
          </a:stretch>
        </p:blipFill>
        <p:spPr>
          <a:xfrm>
            <a:off x="5272968" y="2571675"/>
            <a:ext cx="1646063" cy="1714649"/>
          </a:xfrm>
          <a:prstGeom prst="rect">
            <a:avLst/>
          </a:prstGeom>
        </p:spPr>
      </p:pic>
      <p:sp>
        <p:nvSpPr>
          <p:cNvPr id="45" name="Google Shape;107;p4">
            <a:extLst>
              <a:ext uri="{FF2B5EF4-FFF2-40B4-BE49-F238E27FC236}">
                <a16:creationId xmlns:a16="http://schemas.microsoft.com/office/drawing/2014/main" id="{CEE7C94F-F180-EEA9-9FBE-47548ED189F6}"/>
              </a:ext>
            </a:extLst>
          </p:cNvPr>
          <p:cNvSpPr/>
          <p:nvPr userDrawn="1"/>
        </p:nvSpPr>
        <p:spPr>
          <a:xfrm flipH="1">
            <a:off x="487054" y="3972401"/>
            <a:ext cx="259904" cy="304251"/>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8;p4">
            <a:extLst>
              <a:ext uri="{FF2B5EF4-FFF2-40B4-BE49-F238E27FC236}">
                <a16:creationId xmlns:a16="http://schemas.microsoft.com/office/drawing/2014/main" id="{FFBA1A5E-0BE5-52EC-D23B-C9EF7F0FDB63}"/>
              </a:ext>
            </a:extLst>
          </p:cNvPr>
          <p:cNvSpPr/>
          <p:nvPr userDrawn="1"/>
        </p:nvSpPr>
        <p:spPr>
          <a:xfrm flipH="1">
            <a:off x="839107" y="3558226"/>
            <a:ext cx="156625" cy="183350"/>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9;p4">
            <a:extLst>
              <a:ext uri="{FF2B5EF4-FFF2-40B4-BE49-F238E27FC236}">
                <a16:creationId xmlns:a16="http://schemas.microsoft.com/office/drawing/2014/main" id="{373EF550-0C78-C931-2D5D-CDBE680CA990}"/>
              </a:ext>
            </a:extLst>
          </p:cNvPr>
          <p:cNvSpPr/>
          <p:nvPr userDrawn="1"/>
        </p:nvSpPr>
        <p:spPr>
          <a:xfrm>
            <a:off x="11199543" y="4203226"/>
            <a:ext cx="259904" cy="304251"/>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0;p4">
            <a:extLst>
              <a:ext uri="{FF2B5EF4-FFF2-40B4-BE49-F238E27FC236}">
                <a16:creationId xmlns:a16="http://schemas.microsoft.com/office/drawing/2014/main" id="{2834814D-E73E-781D-423F-C6E3BB3A05EF}"/>
              </a:ext>
            </a:extLst>
          </p:cNvPr>
          <p:cNvSpPr/>
          <p:nvPr userDrawn="1"/>
        </p:nvSpPr>
        <p:spPr>
          <a:xfrm>
            <a:off x="10950768" y="3789051"/>
            <a:ext cx="156625" cy="183350"/>
          </a:xfrm>
          <a:custGeom>
            <a:avLst/>
            <a:gdLst/>
            <a:ahLst/>
            <a:cxnLst/>
            <a:rect l="l" t="t" r="r" b="b"/>
            <a:pathLst>
              <a:path w="6265" h="7334" extrusionOk="0">
                <a:moveTo>
                  <a:pt x="1583" y="1"/>
                </a:moveTo>
                <a:cubicBezTo>
                  <a:pt x="1447" y="1"/>
                  <a:pt x="1308" y="22"/>
                  <a:pt x="1172" y="68"/>
                </a:cubicBezTo>
                <a:lnTo>
                  <a:pt x="931" y="148"/>
                </a:lnTo>
                <a:cubicBezTo>
                  <a:pt x="364" y="337"/>
                  <a:pt x="0" y="890"/>
                  <a:pt x="50" y="1486"/>
                </a:cubicBezTo>
                <a:lnTo>
                  <a:pt x="65" y="1672"/>
                </a:lnTo>
                <a:cubicBezTo>
                  <a:pt x="176" y="3007"/>
                  <a:pt x="595" y="4189"/>
                  <a:pt x="1992" y="5981"/>
                </a:cubicBezTo>
                <a:lnTo>
                  <a:pt x="3126" y="7333"/>
                </a:lnTo>
                <a:lnTo>
                  <a:pt x="4248" y="6210"/>
                </a:lnTo>
                <a:cubicBezTo>
                  <a:pt x="5550" y="4909"/>
                  <a:pt x="6264" y="3131"/>
                  <a:pt x="6225" y="1292"/>
                </a:cubicBezTo>
                <a:cubicBezTo>
                  <a:pt x="6213" y="810"/>
                  <a:pt x="5937" y="375"/>
                  <a:pt x="5508" y="159"/>
                </a:cubicBezTo>
                <a:cubicBezTo>
                  <a:pt x="5320" y="65"/>
                  <a:pt x="5122" y="22"/>
                  <a:pt x="4929" y="22"/>
                </a:cubicBezTo>
                <a:cubicBezTo>
                  <a:pt x="4364" y="22"/>
                  <a:pt x="3832" y="395"/>
                  <a:pt x="3675" y="986"/>
                </a:cubicBezTo>
                <a:cubicBezTo>
                  <a:pt x="3619" y="1197"/>
                  <a:pt x="3439" y="1304"/>
                  <a:pt x="3260" y="1304"/>
                </a:cubicBezTo>
                <a:cubicBezTo>
                  <a:pt x="3090" y="1304"/>
                  <a:pt x="2920" y="1207"/>
                  <a:pt x="2854" y="1011"/>
                </a:cubicBezTo>
                <a:lnTo>
                  <a:pt x="2813" y="888"/>
                </a:lnTo>
                <a:cubicBezTo>
                  <a:pt x="2632" y="345"/>
                  <a:pt x="2126" y="1"/>
                  <a:pt x="1583" y="1"/>
                </a:cubicBezTo>
                <a:close/>
              </a:path>
            </a:pathLst>
          </a:custGeom>
          <a:solidFill>
            <a:srgbClr val="F4C1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95;p4">
            <a:extLst>
              <a:ext uri="{FF2B5EF4-FFF2-40B4-BE49-F238E27FC236}">
                <a16:creationId xmlns:a16="http://schemas.microsoft.com/office/drawing/2014/main" id="{C0839B6C-9A75-0258-2CF0-BC7D6811A2A6}"/>
              </a:ext>
            </a:extLst>
          </p:cNvPr>
          <p:cNvGrpSpPr/>
          <p:nvPr userDrawn="1"/>
        </p:nvGrpSpPr>
        <p:grpSpPr>
          <a:xfrm rot="20567690" flipH="1">
            <a:off x="11218996" y="5623986"/>
            <a:ext cx="889578" cy="1602209"/>
            <a:chOff x="2004450" y="3991800"/>
            <a:chExt cx="807775" cy="1454875"/>
          </a:xfrm>
        </p:grpSpPr>
        <p:sp>
          <p:nvSpPr>
            <p:cNvPr id="57" name="Google Shape;96;p4">
              <a:extLst>
                <a:ext uri="{FF2B5EF4-FFF2-40B4-BE49-F238E27FC236}">
                  <a16:creationId xmlns:a16="http://schemas.microsoft.com/office/drawing/2014/main" id="{ACF7DB3F-AC1E-51FD-C936-4A097961172C}"/>
                </a:ext>
              </a:extLst>
            </p:cNvPr>
            <p:cNvSpPr/>
            <p:nvPr/>
          </p:nvSpPr>
          <p:spPr>
            <a:xfrm>
              <a:off x="2269700" y="4501200"/>
              <a:ext cx="23575" cy="20225"/>
            </a:xfrm>
            <a:custGeom>
              <a:avLst/>
              <a:gdLst/>
              <a:ahLst/>
              <a:cxnLst/>
              <a:rect l="l" t="t" r="r" b="b"/>
              <a:pathLst>
                <a:path w="943" h="809" extrusionOk="0">
                  <a:moveTo>
                    <a:pt x="403" y="0"/>
                  </a:moveTo>
                  <a:cubicBezTo>
                    <a:pt x="180" y="0"/>
                    <a:pt x="0" y="181"/>
                    <a:pt x="0" y="405"/>
                  </a:cubicBezTo>
                  <a:cubicBezTo>
                    <a:pt x="0" y="647"/>
                    <a:pt x="198" y="809"/>
                    <a:pt x="406" y="809"/>
                  </a:cubicBezTo>
                  <a:cubicBezTo>
                    <a:pt x="505" y="809"/>
                    <a:pt x="606" y="772"/>
                    <a:pt x="689" y="689"/>
                  </a:cubicBezTo>
                  <a:cubicBezTo>
                    <a:pt x="942" y="436"/>
                    <a:pt x="762" y="0"/>
                    <a:pt x="403" y="0"/>
                  </a:cubicBezTo>
                  <a:close/>
                </a:path>
              </a:pathLst>
            </a:custGeom>
            <a:solidFill>
              <a:srgbClr val="FFBAC9"/>
            </a:solidFill>
            <a:ln w="9525" cap="flat" cmpd="sng">
              <a:solidFill>
                <a:srgbClr val="DB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7;p4">
              <a:extLst>
                <a:ext uri="{FF2B5EF4-FFF2-40B4-BE49-F238E27FC236}">
                  <a16:creationId xmlns:a16="http://schemas.microsoft.com/office/drawing/2014/main" id="{57D3FB59-A732-B25C-F59D-FFF37FCA9760}"/>
                </a:ext>
              </a:extLst>
            </p:cNvPr>
            <p:cNvSpPr/>
            <p:nvPr/>
          </p:nvSpPr>
          <p:spPr>
            <a:xfrm>
              <a:off x="2171050" y="4372450"/>
              <a:ext cx="395200" cy="953300"/>
            </a:xfrm>
            <a:custGeom>
              <a:avLst/>
              <a:gdLst/>
              <a:ahLst/>
              <a:cxnLst/>
              <a:rect l="l" t="t" r="r" b="b"/>
              <a:pathLst>
                <a:path w="15808" h="38132" fill="none" extrusionOk="0">
                  <a:moveTo>
                    <a:pt x="1" y="38132"/>
                  </a:moveTo>
                  <a:lnTo>
                    <a:pt x="863" y="31799"/>
                  </a:lnTo>
                  <a:cubicBezTo>
                    <a:pt x="1030" y="30569"/>
                    <a:pt x="1530" y="29408"/>
                    <a:pt x="2309" y="28442"/>
                  </a:cubicBezTo>
                  <a:lnTo>
                    <a:pt x="6587" y="23140"/>
                  </a:lnTo>
                  <a:cubicBezTo>
                    <a:pt x="7489" y="22023"/>
                    <a:pt x="8014" y="20649"/>
                    <a:pt x="8087" y="19213"/>
                  </a:cubicBezTo>
                  <a:lnTo>
                    <a:pt x="8432" y="12424"/>
                  </a:lnTo>
                  <a:cubicBezTo>
                    <a:pt x="8497" y="11156"/>
                    <a:pt x="8915" y="9932"/>
                    <a:pt x="9638" y="8890"/>
                  </a:cubicBezTo>
                  <a:lnTo>
                    <a:pt x="15807" y="1"/>
                  </a:lnTo>
                </a:path>
              </a:pathLst>
            </a:custGeom>
            <a:noFill/>
            <a:ln w="9975" cap="rnd" cmpd="sng">
              <a:solidFill>
                <a:srgbClr val="DB355D"/>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98;p4">
              <a:extLst>
                <a:ext uri="{FF2B5EF4-FFF2-40B4-BE49-F238E27FC236}">
                  <a16:creationId xmlns:a16="http://schemas.microsoft.com/office/drawing/2014/main" id="{1E988FC1-5CE4-826C-AA2A-F3E5932C3C7C}"/>
                </a:ext>
              </a:extLst>
            </p:cNvPr>
            <p:cNvSpPr/>
            <p:nvPr/>
          </p:nvSpPr>
          <p:spPr>
            <a:xfrm>
              <a:off x="2004450" y="3991800"/>
              <a:ext cx="807775" cy="1454875"/>
            </a:xfrm>
            <a:custGeom>
              <a:avLst/>
              <a:gdLst/>
              <a:ahLst/>
              <a:cxnLst/>
              <a:rect l="l" t="t" r="r" b="b"/>
              <a:pathLst>
                <a:path w="32311" h="58195" extrusionOk="0">
                  <a:moveTo>
                    <a:pt x="29492" y="0"/>
                  </a:moveTo>
                  <a:lnTo>
                    <a:pt x="22414" y="1302"/>
                  </a:lnTo>
                  <a:cubicBezTo>
                    <a:pt x="19580" y="1823"/>
                    <a:pt x="17458" y="4196"/>
                    <a:pt x="17258" y="7070"/>
                  </a:cubicBezTo>
                  <a:lnTo>
                    <a:pt x="16822" y="13328"/>
                  </a:lnTo>
                  <a:cubicBezTo>
                    <a:pt x="16633" y="16030"/>
                    <a:pt x="14741" y="18309"/>
                    <a:pt x="12123" y="18995"/>
                  </a:cubicBezTo>
                  <a:lnTo>
                    <a:pt x="11166" y="19245"/>
                  </a:lnTo>
                  <a:cubicBezTo>
                    <a:pt x="8168" y="20030"/>
                    <a:pt x="6183" y="22874"/>
                    <a:pt x="6480" y="25958"/>
                  </a:cubicBezTo>
                  <a:lnTo>
                    <a:pt x="7207" y="33494"/>
                  </a:lnTo>
                  <a:cubicBezTo>
                    <a:pt x="7451" y="36020"/>
                    <a:pt x="6159" y="38445"/>
                    <a:pt x="3928" y="39652"/>
                  </a:cubicBezTo>
                  <a:cubicBezTo>
                    <a:pt x="1266" y="41092"/>
                    <a:pt x="1" y="44217"/>
                    <a:pt x="911" y="47102"/>
                  </a:cubicBezTo>
                  <a:lnTo>
                    <a:pt x="4407" y="58194"/>
                  </a:lnTo>
                  <a:lnTo>
                    <a:pt x="10628" y="57459"/>
                  </a:lnTo>
                  <a:lnTo>
                    <a:pt x="10386" y="53424"/>
                  </a:lnTo>
                  <a:cubicBezTo>
                    <a:pt x="10461" y="50867"/>
                    <a:pt x="12069" y="48608"/>
                    <a:pt x="14460" y="47702"/>
                  </a:cubicBezTo>
                  <a:lnTo>
                    <a:pt x="20446" y="45433"/>
                  </a:lnTo>
                  <a:cubicBezTo>
                    <a:pt x="23342" y="44336"/>
                    <a:pt x="25014" y="41300"/>
                    <a:pt x="24393" y="38266"/>
                  </a:cubicBezTo>
                  <a:lnTo>
                    <a:pt x="22897" y="30947"/>
                  </a:lnTo>
                  <a:cubicBezTo>
                    <a:pt x="22454" y="28788"/>
                    <a:pt x="23171" y="26554"/>
                    <a:pt x="24787" y="25056"/>
                  </a:cubicBezTo>
                  <a:lnTo>
                    <a:pt x="30024" y="20196"/>
                  </a:lnTo>
                  <a:cubicBezTo>
                    <a:pt x="31585" y="18748"/>
                    <a:pt x="32310" y="16611"/>
                    <a:pt x="31954" y="14513"/>
                  </a:cubicBezTo>
                  <a:lnTo>
                    <a:pt x="29492"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99;p4">
              <a:extLst>
                <a:ext uri="{FF2B5EF4-FFF2-40B4-BE49-F238E27FC236}">
                  <a16:creationId xmlns:a16="http://schemas.microsoft.com/office/drawing/2014/main" id="{AE2FB165-099E-CB2E-3CC5-BF57C07256D7}"/>
                </a:ext>
              </a:extLst>
            </p:cNvPr>
            <p:cNvSpPr/>
            <p:nvPr/>
          </p:nvSpPr>
          <p:spPr>
            <a:xfrm>
              <a:off x="2696900" y="4093925"/>
              <a:ext cx="99500" cy="238875"/>
            </a:xfrm>
            <a:custGeom>
              <a:avLst/>
              <a:gdLst/>
              <a:ahLst/>
              <a:cxnLst/>
              <a:rect l="l" t="t" r="r" b="b"/>
              <a:pathLst>
                <a:path w="3980" h="9555" fill="none" extrusionOk="0">
                  <a:moveTo>
                    <a:pt x="2337" y="0"/>
                  </a:moveTo>
                  <a:lnTo>
                    <a:pt x="1805" y="880"/>
                  </a:lnTo>
                  <a:cubicBezTo>
                    <a:pt x="1" y="3874"/>
                    <a:pt x="975" y="7765"/>
                    <a:pt x="3980" y="9554"/>
                  </a:cubicBezTo>
                  <a:lnTo>
                    <a:pt x="3980" y="9554"/>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0;p4">
              <a:extLst>
                <a:ext uri="{FF2B5EF4-FFF2-40B4-BE49-F238E27FC236}">
                  <a16:creationId xmlns:a16="http://schemas.microsoft.com/office/drawing/2014/main" id="{85A7050B-388B-0C45-0838-793895409D29}"/>
                </a:ext>
              </a:extLst>
            </p:cNvPr>
            <p:cNvSpPr/>
            <p:nvPr/>
          </p:nvSpPr>
          <p:spPr>
            <a:xfrm>
              <a:off x="2172400" y="4661725"/>
              <a:ext cx="65275" cy="211700"/>
            </a:xfrm>
            <a:custGeom>
              <a:avLst/>
              <a:gdLst/>
              <a:ahLst/>
              <a:cxnLst/>
              <a:rect l="l" t="t" r="r" b="b"/>
              <a:pathLst>
                <a:path w="2611" h="8468" fill="none" extrusionOk="0">
                  <a:moveTo>
                    <a:pt x="0" y="1"/>
                  </a:moveTo>
                  <a:lnTo>
                    <a:pt x="1021" y="1263"/>
                  </a:lnTo>
                  <a:cubicBezTo>
                    <a:pt x="2610" y="3225"/>
                    <a:pt x="2567" y="6045"/>
                    <a:pt x="917" y="7956"/>
                  </a:cubicBezTo>
                  <a:lnTo>
                    <a:pt x="476" y="8468"/>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1;p4">
              <a:extLst>
                <a:ext uri="{FF2B5EF4-FFF2-40B4-BE49-F238E27FC236}">
                  <a16:creationId xmlns:a16="http://schemas.microsoft.com/office/drawing/2014/main" id="{0165B280-815B-C2B1-6906-8D8DF7D0BE5A}"/>
                </a:ext>
              </a:extLst>
            </p:cNvPr>
            <p:cNvSpPr/>
            <p:nvPr/>
          </p:nvSpPr>
          <p:spPr>
            <a:xfrm>
              <a:off x="2162650" y="4166850"/>
              <a:ext cx="454650" cy="1126175"/>
            </a:xfrm>
            <a:custGeom>
              <a:avLst/>
              <a:gdLst/>
              <a:ahLst/>
              <a:cxnLst/>
              <a:rect l="l" t="t" r="r" b="b"/>
              <a:pathLst>
                <a:path w="18186" h="45047" fill="none" extrusionOk="0">
                  <a:moveTo>
                    <a:pt x="18186" y="0"/>
                  </a:moveTo>
                  <a:lnTo>
                    <a:pt x="17749" y="4284"/>
                  </a:lnTo>
                  <a:cubicBezTo>
                    <a:pt x="17379" y="7920"/>
                    <a:pt x="15664" y="11290"/>
                    <a:pt x="12942" y="13731"/>
                  </a:cubicBezTo>
                  <a:lnTo>
                    <a:pt x="12311" y="14297"/>
                  </a:lnTo>
                  <a:cubicBezTo>
                    <a:pt x="9491" y="16827"/>
                    <a:pt x="7756" y="20348"/>
                    <a:pt x="7470" y="24126"/>
                  </a:cubicBezTo>
                  <a:lnTo>
                    <a:pt x="7291" y="26498"/>
                  </a:lnTo>
                  <a:cubicBezTo>
                    <a:pt x="7051" y="29657"/>
                    <a:pt x="5798" y="32655"/>
                    <a:pt x="3716" y="35043"/>
                  </a:cubicBezTo>
                  <a:lnTo>
                    <a:pt x="3716" y="35043"/>
                  </a:lnTo>
                  <a:cubicBezTo>
                    <a:pt x="1700" y="37358"/>
                    <a:pt x="459" y="40244"/>
                    <a:pt x="166" y="43299"/>
                  </a:cubicBezTo>
                  <a:lnTo>
                    <a:pt x="0" y="45047"/>
                  </a:lnTo>
                </a:path>
              </a:pathLst>
            </a:custGeom>
            <a:noFill/>
            <a:ln w="9975" cap="rnd" cmpd="sng">
              <a:solidFill>
                <a:srgbClr val="FFFFFF"/>
              </a:solidFill>
              <a:prstDash val="solid"/>
              <a:miter lim="140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37779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DAD9"/>
        </a:solid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A6FBB519-2733-4A92-9000-2E4E21C3E63E}"/>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834134848"/>
      </p:ext>
    </p:extLst>
  </p:cSld>
  <p:clrMap bg1="lt1" tx1="dk1" bg2="lt2" tx2="dk2" accent1="accent1" accent2="accent2" accent3="accent3" accent4="accent4" accent5="accent5" accent6="accent6" hlink="hlink" folHlink="folHlink"/>
  <p:sldLayoutIdLst>
    <p:sldLayoutId id="2147483650"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EFE2957-D85F-7F1F-E1FB-8BE540DBBF1F}"/>
              </a:ext>
            </a:extLst>
          </p:cNvPr>
          <p:cNvSpPr txBox="1"/>
          <p:nvPr/>
        </p:nvSpPr>
        <p:spPr>
          <a:xfrm>
            <a:off x="0" y="238375"/>
            <a:ext cx="12199716" cy="2215991"/>
          </a:xfrm>
          <a:prstGeom prst="rect">
            <a:avLst/>
          </a:prstGeom>
          <a:noFill/>
        </p:spPr>
        <p:txBody>
          <a:bodyPr wrap="square" rtlCol="1">
            <a:spAutoFit/>
          </a:bodyPr>
          <a:lstStyle/>
          <a:p>
            <a:pPr algn="ctr"/>
            <a:r>
              <a:rPr lang="ar-SA" sz="13800" b="1" dirty="0">
                <a:ln w="12700">
                  <a:solidFill>
                    <a:srgbClr val="FFFFFF"/>
                  </a:solidFill>
                  <a:prstDash val="solid"/>
                </a:ln>
                <a:solidFill>
                  <a:srgbClr val="DB355D"/>
                </a:solidFill>
                <a:effectLst>
                  <a:outerShdw dist="38100" dir="2640000" algn="bl" rotWithShape="0">
                    <a:srgbClr val="FFFFFF"/>
                  </a:outerShdw>
                </a:effectLst>
              </a:rPr>
              <a:t>الرفق والتسامح</a:t>
            </a:r>
            <a:endParaRPr lang="ar-SA" sz="13800" dirty="0">
              <a:ln w="12700">
                <a:solidFill>
                  <a:srgbClr val="FFFFFF"/>
                </a:solidFill>
                <a:prstDash val="solid"/>
              </a:ln>
              <a:solidFill>
                <a:srgbClr val="DB355D"/>
              </a:solidFill>
              <a:effectLst>
                <a:outerShdw dist="38100" dir="2640000" algn="bl" rotWithShape="0">
                  <a:srgbClr val="FFFFFF"/>
                </a:outerShdw>
              </a:effectLst>
            </a:endParaRPr>
          </a:p>
        </p:txBody>
      </p:sp>
      <p:grpSp>
        <p:nvGrpSpPr>
          <p:cNvPr id="6" name="مجموعة 5">
            <a:extLst>
              <a:ext uri="{FF2B5EF4-FFF2-40B4-BE49-F238E27FC236}">
                <a16:creationId xmlns:a16="http://schemas.microsoft.com/office/drawing/2014/main" id="{409A0EBE-273A-90D3-860D-8B415E8A70DF}"/>
              </a:ext>
            </a:extLst>
          </p:cNvPr>
          <p:cNvGrpSpPr/>
          <p:nvPr/>
        </p:nvGrpSpPr>
        <p:grpSpPr>
          <a:xfrm>
            <a:off x="4039243" y="2642073"/>
            <a:ext cx="3715672" cy="3698240"/>
            <a:chOff x="1041400" y="2051764"/>
            <a:chExt cx="3715672" cy="3698240"/>
          </a:xfrm>
        </p:grpSpPr>
        <p:pic>
          <p:nvPicPr>
            <p:cNvPr id="7" name="صورة 6">
              <a:extLst>
                <a:ext uri="{FF2B5EF4-FFF2-40B4-BE49-F238E27FC236}">
                  <a16:creationId xmlns:a16="http://schemas.microsoft.com/office/drawing/2014/main" id="{1FECF8EC-409B-D742-C091-C3DA351FA1B8}"/>
                </a:ext>
              </a:extLst>
            </p:cNvPr>
            <p:cNvPicPr>
              <a:picLocks noChangeAspect="1"/>
            </p:cNvPicPr>
            <p:nvPr/>
          </p:nvPicPr>
          <p:blipFill>
            <a:blip r:embed="rId2"/>
            <a:stretch>
              <a:fillRect/>
            </a:stretch>
          </p:blipFill>
          <p:spPr>
            <a:xfrm>
              <a:off x="3331395" y="2051764"/>
              <a:ext cx="1425677" cy="3698240"/>
            </a:xfrm>
            <a:prstGeom prst="rect">
              <a:avLst/>
            </a:prstGeom>
          </p:spPr>
        </p:pic>
        <p:pic>
          <p:nvPicPr>
            <p:cNvPr id="8" name="صورة 7">
              <a:extLst>
                <a:ext uri="{FF2B5EF4-FFF2-40B4-BE49-F238E27FC236}">
                  <a16:creationId xmlns:a16="http://schemas.microsoft.com/office/drawing/2014/main" id="{EB87E1A3-B924-2525-5D7A-EF3C7C18E1C1}"/>
                </a:ext>
              </a:extLst>
            </p:cNvPr>
            <p:cNvPicPr>
              <a:picLocks noChangeAspect="1"/>
            </p:cNvPicPr>
            <p:nvPr/>
          </p:nvPicPr>
          <p:blipFill>
            <a:blip r:embed="rId3"/>
            <a:stretch>
              <a:fillRect/>
            </a:stretch>
          </p:blipFill>
          <p:spPr>
            <a:xfrm>
              <a:off x="1041400" y="2051764"/>
              <a:ext cx="1794828" cy="3698240"/>
            </a:xfrm>
            <a:prstGeom prst="rect">
              <a:avLst/>
            </a:prstGeom>
          </p:spPr>
        </p:pic>
      </p:grpSp>
    </p:spTree>
    <p:extLst>
      <p:ext uri="{BB962C8B-B14F-4D97-AF65-F5344CB8AC3E}">
        <p14:creationId xmlns:p14="http://schemas.microsoft.com/office/powerpoint/2010/main" val="258258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301D7E3B-0FDB-2922-B217-9AAC3BDE771E}"/>
              </a:ext>
            </a:extLst>
          </p:cNvPr>
          <p:cNvGrpSpPr/>
          <p:nvPr/>
        </p:nvGrpSpPr>
        <p:grpSpPr>
          <a:xfrm>
            <a:off x="5297181" y="2865120"/>
            <a:ext cx="2253435" cy="3266439"/>
            <a:chOff x="3246292" y="445901"/>
            <a:chExt cx="1969206" cy="2854439"/>
          </a:xfrm>
        </p:grpSpPr>
        <p:sp>
          <p:nvSpPr>
            <p:cNvPr id="3" name="شكل حر: شكل 2">
              <a:extLst>
                <a:ext uri="{FF2B5EF4-FFF2-40B4-BE49-F238E27FC236}">
                  <a16:creationId xmlns:a16="http://schemas.microsoft.com/office/drawing/2014/main" id="{3A4996A2-DF52-D203-792B-B0E7C40EB65B}"/>
                </a:ext>
              </a:extLst>
            </p:cNvPr>
            <p:cNvSpPr/>
            <p:nvPr/>
          </p:nvSpPr>
          <p:spPr>
            <a:xfrm>
              <a:off x="3715851" y="2780138"/>
              <a:ext cx="1027404" cy="513532"/>
            </a:xfrm>
            <a:custGeom>
              <a:avLst/>
              <a:gdLst>
                <a:gd name="connsiteX0" fmla="*/ 513336 w 1027404"/>
                <a:gd name="connsiteY0" fmla="*/ 0 h 513532"/>
                <a:gd name="connsiteX1" fmla="*/ 0 w 1027404"/>
                <a:gd name="connsiteY1" fmla="*/ 396794 h 513532"/>
                <a:gd name="connsiteX2" fmla="*/ 516990 w 1027404"/>
                <a:gd name="connsiteY2" fmla="*/ 513532 h 513532"/>
                <a:gd name="connsiteX3" fmla="*/ 1027405 w 1027404"/>
                <a:gd name="connsiteY3" fmla="*/ 399915 h 513532"/>
                <a:gd name="connsiteX4" fmla="*/ 513336 w 1027404"/>
                <a:gd name="connsiteY4" fmla="*/ 0 h 513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404" h="513532">
                  <a:moveTo>
                    <a:pt x="513336" y="0"/>
                  </a:moveTo>
                  <a:cubicBezTo>
                    <a:pt x="263642" y="0"/>
                    <a:pt x="54511" y="169376"/>
                    <a:pt x="0" y="396794"/>
                  </a:cubicBezTo>
                  <a:cubicBezTo>
                    <a:pt x="156571" y="471623"/>
                    <a:pt x="331885" y="513532"/>
                    <a:pt x="516990" y="513532"/>
                  </a:cubicBezTo>
                  <a:cubicBezTo>
                    <a:pt x="699511" y="513532"/>
                    <a:pt x="872508" y="472787"/>
                    <a:pt x="1027405" y="399915"/>
                  </a:cubicBezTo>
                  <a:cubicBezTo>
                    <a:pt x="974071" y="170926"/>
                    <a:pt x="764169" y="0"/>
                    <a:pt x="513336" y="0"/>
                  </a:cubicBezTo>
                  <a:close/>
                </a:path>
              </a:pathLst>
            </a:custGeom>
            <a:solidFill>
              <a:srgbClr val="A74040"/>
            </a:solidFill>
            <a:ln w="3334" cap="flat">
              <a:noFill/>
              <a:prstDash val="solid"/>
              <a:miter/>
            </a:ln>
          </p:spPr>
          <p:txBody>
            <a:bodyPr rtlCol="1" anchor="ctr"/>
            <a:lstStyle/>
            <a:p>
              <a:endParaRPr lang="ar-SA"/>
            </a:p>
          </p:txBody>
        </p:sp>
        <p:grpSp>
          <p:nvGrpSpPr>
            <p:cNvPr id="4" name="رسم 2273" descr="فلامينجو علي التداخل">
              <a:extLst>
                <a:ext uri="{FF2B5EF4-FFF2-40B4-BE49-F238E27FC236}">
                  <a16:creationId xmlns:a16="http://schemas.microsoft.com/office/drawing/2014/main" id="{42FFEFFF-8B73-635E-3C1B-B01F19C90983}"/>
                </a:ext>
              </a:extLst>
            </p:cNvPr>
            <p:cNvGrpSpPr/>
            <p:nvPr/>
          </p:nvGrpSpPr>
          <p:grpSpPr>
            <a:xfrm>
              <a:off x="3889377" y="2720112"/>
              <a:ext cx="873668" cy="513534"/>
              <a:chOff x="3889377" y="2720112"/>
              <a:chExt cx="873668" cy="513534"/>
            </a:xfrm>
          </p:grpSpPr>
          <p:sp>
            <p:nvSpPr>
              <p:cNvPr id="34" name="شكل حر: شكل 33">
                <a:extLst>
                  <a:ext uri="{FF2B5EF4-FFF2-40B4-BE49-F238E27FC236}">
                    <a16:creationId xmlns:a16="http://schemas.microsoft.com/office/drawing/2014/main" id="{ED05D7E2-A07E-8731-30FB-E146B9ED7C71}"/>
                  </a:ext>
                </a:extLst>
              </p:cNvPr>
              <p:cNvSpPr/>
              <p:nvPr/>
            </p:nvSpPr>
            <p:spPr>
              <a:xfrm>
                <a:off x="4009421" y="3190297"/>
                <a:ext cx="460178" cy="6669"/>
              </a:xfrm>
              <a:custGeom>
                <a:avLst/>
                <a:gdLst>
                  <a:gd name="connsiteX0" fmla="*/ 456844 w 460178"/>
                  <a:gd name="connsiteY0" fmla="*/ 6669 h 6669"/>
                  <a:gd name="connsiteX1" fmla="*/ 3335 w 460178"/>
                  <a:gd name="connsiteY1" fmla="*/ 6669 h 6669"/>
                  <a:gd name="connsiteX2" fmla="*/ 0 w 460178"/>
                  <a:gd name="connsiteY2" fmla="*/ 3335 h 6669"/>
                  <a:gd name="connsiteX3" fmla="*/ 3335 w 460178"/>
                  <a:gd name="connsiteY3" fmla="*/ 0 h 6669"/>
                  <a:gd name="connsiteX4" fmla="*/ 456844 w 460178"/>
                  <a:gd name="connsiteY4" fmla="*/ 0 h 6669"/>
                  <a:gd name="connsiteX5" fmla="*/ 460178 w 460178"/>
                  <a:gd name="connsiteY5" fmla="*/ 3335 h 6669"/>
                  <a:gd name="connsiteX6" fmla="*/ 456844 w 460178"/>
                  <a:gd name="connsiteY6" fmla="*/ 6669 h 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78" h="6669">
                    <a:moveTo>
                      <a:pt x="456844" y="6669"/>
                    </a:moveTo>
                    <a:lnTo>
                      <a:pt x="3335" y="6669"/>
                    </a:lnTo>
                    <a:cubicBezTo>
                      <a:pt x="1494" y="6669"/>
                      <a:pt x="0" y="5179"/>
                      <a:pt x="0" y="3335"/>
                    </a:cubicBezTo>
                    <a:cubicBezTo>
                      <a:pt x="0" y="1491"/>
                      <a:pt x="1494" y="0"/>
                      <a:pt x="3335" y="0"/>
                    </a:cubicBezTo>
                    <a:lnTo>
                      <a:pt x="456844" y="0"/>
                    </a:lnTo>
                    <a:cubicBezTo>
                      <a:pt x="458684" y="0"/>
                      <a:pt x="460178" y="1491"/>
                      <a:pt x="460178" y="3335"/>
                    </a:cubicBezTo>
                    <a:cubicBezTo>
                      <a:pt x="460178" y="5179"/>
                      <a:pt x="458688" y="6669"/>
                      <a:pt x="456844" y="6669"/>
                    </a:cubicBezTo>
                    <a:close/>
                  </a:path>
                </a:pathLst>
              </a:custGeom>
              <a:solidFill>
                <a:srgbClr val="2F2F2F"/>
              </a:solidFill>
              <a:ln w="3334" cap="flat">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88D9ECD7-427E-F1C5-E486-3CE522B4EE0A}"/>
                  </a:ext>
                </a:extLst>
              </p:cNvPr>
              <p:cNvSpPr/>
              <p:nvPr/>
            </p:nvSpPr>
            <p:spPr>
              <a:xfrm>
                <a:off x="4079450" y="3160287"/>
                <a:ext cx="443505" cy="73359"/>
              </a:xfrm>
              <a:custGeom>
                <a:avLst/>
                <a:gdLst>
                  <a:gd name="connsiteX0" fmla="*/ 3330 w 443505"/>
                  <a:gd name="connsiteY0" fmla="*/ 73360 h 73359"/>
                  <a:gd name="connsiteX1" fmla="*/ 38 w 443505"/>
                  <a:gd name="connsiteY1" fmla="*/ 70529 h 73359"/>
                  <a:gd name="connsiteX2" fmla="*/ 2833 w 443505"/>
                  <a:gd name="connsiteY2" fmla="*/ 66727 h 73359"/>
                  <a:gd name="connsiteX3" fmla="*/ 439669 w 443505"/>
                  <a:gd name="connsiteY3" fmla="*/ 35 h 73359"/>
                  <a:gd name="connsiteX4" fmla="*/ 443467 w 443505"/>
                  <a:gd name="connsiteY4" fmla="*/ 2826 h 73359"/>
                  <a:gd name="connsiteX5" fmla="*/ 440672 w 443505"/>
                  <a:gd name="connsiteY5" fmla="*/ 6627 h 73359"/>
                  <a:gd name="connsiteX6" fmla="*/ 3837 w 443505"/>
                  <a:gd name="connsiteY6" fmla="*/ 73320 h 73359"/>
                  <a:gd name="connsiteX7" fmla="*/ 3330 w 443505"/>
                  <a:gd name="connsiteY7" fmla="*/ 73360 h 7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505" h="73359">
                    <a:moveTo>
                      <a:pt x="3330" y="73360"/>
                    </a:moveTo>
                    <a:cubicBezTo>
                      <a:pt x="1709" y="73360"/>
                      <a:pt x="288" y="72179"/>
                      <a:pt x="38" y="70529"/>
                    </a:cubicBezTo>
                    <a:cubicBezTo>
                      <a:pt x="-238" y="68705"/>
                      <a:pt x="1012" y="67004"/>
                      <a:pt x="2833" y="66727"/>
                    </a:cubicBezTo>
                    <a:lnTo>
                      <a:pt x="439669" y="35"/>
                    </a:lnTo>
                    <a:cubicBezTo>
                      <a:pt x="441493" y="-225"/>
                      <a:pt x="443190" y="1005"/>
                      <a:pt x="443467" y="2826"/>
                    </a:cubicBezTo>
                    <a:cubicBezTo>
                      <a:pt x="443744" y="4650"/>
                      <a:pt x="442493" y="6351"/>
                      <a:pt x="440672" y="6627"/>
                    </a:cubicBezTo>
                    <a:lnTo>
                      <a:pt x="3837" y="73320"/>
                    </a:lnTo>
                    <a:cubicBezTo>
                      <a:pt x="3666" y="73346"/>
                      <a:pt x="3496" y="73360"/>
                      <a:pt x="3330" y="73360"/>
                    </a:cubicBezTo>
                    <a:close/>
                  </a:path>
                </a:pathLst>
              </a:custGeom>
              <a:solidFill>
                <a:srgbClr val="2F2F2F"/>
              </a:solidFill>
              <a:ln w="3334" cap="flat">
                <a:no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83C5E673-ED1F-10EF-30F7-A2DE477CAEA7}"/>
                  </a:ext>
                </a:extLst>
              </p:cNvPr>
              <p:cNvSpPr/>
              <p:nvPr/>
            </p:nvSpPr>
            <p:spPr>
              <a:xfrm>
                <a:off x="4442921" y="2946868"/>
                <a:ext cx="140056" cy="140055"/>
              </a:xfrm>
              <a:custGeom>
                <a:avLst/>
                <a:gdLst>
                  <a:gd name="connsiteX0" fmla="*/ 136720 w 140056"/>
                  <a:gd name="connsiteY0" fmla="*/ 140055 h 140055"/>
                  <a:gd name="connsiteX1" fmla="*/ 134363 w 140056"/>
                  <a:gd name="connsiteY1" fmla="*/ 139078 h 140055"/>
                  <a:gd name="connsiteX2" fmla="*/ 978 w 140056"/>
                  <a:gd name="connsiteY2" fmla="*/ 5693 h 140055"/>
                  <a:gd name="connsiteX3" fmla="*/ 978 w 140056"/>
                  <a:gd name="connsiteY3" fmla="*/ 978 h 140055"/>
                  <a:gd name="connsiteX4" fmla="*/ 5693 w 140056"/>
                  <a:gd name="connsiteY4" fmla="*/ 978 h 140055"/>
                  <a:gd name="connsiteX5" fmla="*/ 139078 w 140056"/>
                  <a:gd name="connsiteY5" fmla="*/ 134363 h 140055"/>
                  <a:gd name="connsiteX6" fmla="*/ 139078 w 140056"/>
                  <a:gd name="connsiteY6" fmla="*/ 139078 h 140055"/>
                  <a:gd name="connsiteX7" fmla="*/ 136720 w 140056"/>
                  <a:gd name="connsiteY7" fmla="*/ 140055 h 1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56" h="140055">
                    <a:moveTo>
                      <a:pt x="136720" y="140055"/>
                    </a:moveTo>
                    <a:cubicBezTo>
                      <a:pt x="135867" y="140055"/>
                      <a:pt x="135013" y="139728"/>
                      <a:pt x="134363" y="139078"/>
                    </a:cubicBezTo>
                    <a:lnTo>
                      <a:pt x="978" y="5693"/>
                    </a:lnTo>
                    <a:cubicBezTo>
                      <a:pt x="-326" y="4389"/>
                      <a:pt x="-326" y="2282"/>
                      <a:pt x="978" y="978"/>
                    </a:cubicBezTo>
                    <a:cubicBezTo>
                      <a:pt x="2278" y="-326"/>
                      <a:pt x="4393" y="-326"/>
                      <a:pt x="5693" y="978"/>
                    </a:cubicBezTo>
                    <a:lnTo>
                      <a:pt x="139078" y="134363"/>
                    </a:lnTo>
                    <a:cubicBezTo>
                      <a:pt x="140382" y="135667"/>
                      <a:pt x="140382" y="137774"/>
                      <a:pt x="139078" y="139078"/>
                    </a:cubicBezTo>
                    <a:cubicBezTo>
                      <a:pt x="138428" y="139728"/>
                      <a:pt x="137574" y="140055"/>
                      <a:pt x="136720" y="140055"/>
                    </a:cubicBezTo>
                    <a:close/>
                  </a:path>
                </a:pathLst>
              </a:custGeom>
              <a:solidFill>
                <a:srgbClr val="2F2F2F"/>
              </a:solidFill>
              <a:ln w="3334" cap="flat">
                <a:noFill/>
                <a:prstDash val="solid"/>
                <a:miter/>
              </a:ln>
            </p:spPr>
            <p:txBody>
              <a:bodyPr rtlCol="1" anchor="ctr"/>
              <a:lstStyle/>
              <a:p>
                <a:endParaRPr lang="ar-SA"/>
              </a:p>
            </p:txBody>
          </p:sp>
          <p:sp>
            <p:nvSpPr>
              <p:cNvPr id="37" name="شكل حر: شكل 36">
                <a:extLst>
                  <a:ext uri="{FF2B5EF4-FFF2-40B4-BE49-F238E27FC236}">
                    <a16:creationId xmlns:a16="http://schemas.microsoft.com/office/drawing/2014/main" id="{6FE4D99D-7A4A-2940-753A-32DBD2744258}"/>
                  </a:ext>
                </a:extLst>
              </p:cNvPr>
              <p:cNvSpPr/>
              <p:nvPr/>
            </p:nvSpPr>
            <p:spPr>
              <a:xfrm>
                <a:off x="4536292" y="3136943"/>
                <a:ext cx="226754" cy="6669"/>
              </a:xfrm>
              <a:custGeom>
                <a:avLst/>
                <a:gdLst>
                  <a:gd name="connsiteX0" fmla="*/ 223420 w 226754"/>
                  <a:gd name="connsiteY0" fmla="*/ 6669 h 6669"/>
                  <a:gd name="connsiteX1" fmla="*/ 3335 w 226754"/>
                  <a:gd name="connsiteY1" fmla="*/ 6669 h 6669"/>
                  <a:gd name="connsiteX2" fmla="*/ 0 w 226754"/>
                  <a:gd name="connsiteY2" fmla="*/ 3335 h 6669"/>
                  <a:gd name="connsiteX3" fmla="*/ 3335 w 226754"/>
                  <a:gd name="connsiteY3" fmla="*/ 0 h 6669"/>
                  <a:gd name="connsiteX4" fmla="*/ 223420 w 226754"/>
                  <a:gd name="connsiteY4" fmla="*/ 0 h 6669"/>
                  <a:gd name="connsiteX5" fmla="*/ 226755 w 226754"/>
                  <a:gd name="connsiteY5" fmla="*/ 3335 h 6669"/>
                  <a:gd name="connsiteX6" fmla="*/ 223420 w 226754"/>
                  <a:gd name="connsiteY6" fmla="*/ 6669 h 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54" h="6669">
                    <a:moveTo>
                      <a:pt x="223420" y="6669"/>
                    </a:moveTo>
                    <a:lnTo>
                      <a:pt x="3335" y="6669"/>
                    </a:lnTo>
                    <a:cubicBezTo>
                      <a:pt x="1494" y="6669"/>
                      <a:pt x="0" y="5179"/>
                      <a:pt x="0" y="3335"/>
                    </a:cubicBezTo>
                    <a:cubicBezTo>
                      <a:pt x="0" y="1491"/>
                      <a:pt x="1494" y="0"/>
                      <a:pt x="3335" y="0"/>
                    </a:cubicBezTo>
                    <a:lnTo>
                      <a:pt x="223420" y="0"/>
                    </a:lnTo>
                    <a:cubicBezTo>
                      <a:pt x="225261" y="0"/>
                      <a:pt x="226755" y="1491"/>
                      <a:pt x="226755" y="3335"/>
                    </a:cubicBezTo>
                    <a:cubicBezTo>
                      <a:pt x="226755" y="5179"/>
                      <a:pt x="225264" y="6669"/>
                      <a:pt x="223420" y="6669"/>
                    </a:cubicBezTo>
                    <a:close/>
                  </a:path>
                </a:pathLst>
              </a:custGeom>
              <a:solidFill>
                <a:srgbClr val="2F2F2F"/>
              </a:solidFill>
              <a:ln w="3334" cap="flat">
                <a:noFill/>
                <a:prstDash val="solid"/>
                <a:miter/>
              </a:ln>
            </p:spPr>
            <p:txBody>
              <a:bodyPr rtlCol="1" anchor="ctr"/>
              <a:lstStyle/>
              <a:p>
                <a:endParaRPr lang="ar-SA"/>
              </a:p>
            </p:txBody>
          </p:sp>
          <p:sp>
            <p:nvSpPr>
              <p:cNvPr id="38" name="شكل حر: شكل 37">
                <a:extLst>
                  <a:ext uri="{FF2B5EF4-FFF2-40B4-BE49-F238E27FC236}">
                    <a16:creationId xmlns:a16="http://schemas.microsoft.com/office/drawing/2014/main" id="{2C306425-DDF6-A245-D231-D21680DB8CA4}"/>
                  </a:ext>
                </a:extLst>
              </p:cNvPr>
              <p:cNvSpPr/>
              <p:nvPr/>
            </p:nvSpPr>
            <p:spPr>
              <a:xfrm>
                <a:off x="3946065" y="2766797"/>
                <a:ext cx="473517" cy="60025"/>
              </a:xfrm>
              <a:custGeom>
                <a:avLst/>
                <a:gdLst>
                  <a:gd name="connsiteX0" fmla="*/ 470188 w 473517"/>
                  <a:gd name="connsiteY0" fmla="*/ 60025 h 60025"/>
                  <a:gd name="connsiteX1" fmla="*/ 469804 w 473517"/>
                  <a:gd name="connsiteY1" fmla="*/ 60002 h 60025"/>
                  <a:gd name="connsiteX2" fmla="*/ 2956 w 473517"/>
                  <a:gd name="connsiteY2" fmla="*/ 6648 h 60025"/>
                  <a:gd name="connsiteX3" fmla="*/ 22 w 473517"/>
                  <a:gd name="connsiteY3" fmla="*/ 2960 h 60025"/>
                  <a:gd name="connsiteX4" fmla="*/ 3713 w 473517"/>
                  <a:gd name="connsiteY4" fmla="*/ 25 h 60025"/>
                  <a:gd name="connsiteX5" fmla="*/ 470561 w 473517"/>
                  <a:gd name="connsiteY5" fmla="*/ 53379 h 60025"/>
                  <a:gd name="connsiteX6" fmla="*/ 473495 w 473517"/>
                  <a:gd name="connsiteY6" fmla="*/ 57067 h 60025"/>
                  <a:gd name="connsiteX7" fmla="*/ 470188 w 473517"/>
                  <a:gd name="connsiteY7" fmla="*/ 60025 h 6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517" h="60025">
                    <a:moveTo>
                      <a:pt x="470188" y="60025"/>
                    </a:moveTo>
                    <a:cubicBezTo>
                      <a:pt x="470061" y="60025"/>
                      <a:pt x="469934" y="60018"/>
                      <a:pt x="469804" y="60002"/>
                    </a:cubicBezTo>
                    <a:lnTo>
                      <a:pt x="2956" y="6648"/>
                    </a:lnTo>
                    <a:cubicBezTo>
                      <a:pt x="1126" y="6438"/>
                      <a:pt x="-188" y="4787"/>
                      <a:pt x="22" y="2960"/>
                    </a:cubicBezTo>
                    <a:cubicBezTo>
                      <a:pt x="232" y="1129"/>
                      <a:pt x="1876" y="-202"/>
                      <a:pt x="3713" y="25"/>
                    </a:cubicBezTo>
                    <a:lnTo>
                      <a:pt x="470561" y="53379"/>
                    </a:lnTo>
                    <a:cubicBezTo>
                      <a:pt x="472392" y="53589"/>
                      <a:pt x="473706" y="55240"/>
                      <a:pt x="473495" y="57067"/>
                    </a:cubicBezTo>
                    <a:cubicBezTo>
                      <a:pt x="473302" y="58771"/>
                      <a:pt x="471858" y="60025"/>
                      <a:pt x="470188" y="60025"/>
                    </a:cubicBezTo>
                    <a:close/>
                  </a:path>
                </a:pathLst>
              </a:custGeom>
              <a:solidFill>
                <a:srgbClr val="737373"/>
              </a:solidFill>
              <a:ln w="3334" cap="flat">
                <a:noFill/>
                <a:prstDash val="solid"/>
                <a:miter/>
              </a:ln>
            </p:spPr>
            <p:txBody>
              <a:bodyPr rtlCol="1" anchor="ctr"/>
              <a:lstStyle/>
              <a:p>
                <a:endParaRPr lang="ar-SA"/>
              </a:p>
            </p:txBody>
          </p:sp>
          <p:sp>
            <p:nvSpPr>
              <p:cNvPr id="39" name="شكل حر: شكل 38">
                <a:extLst>
                  <a:ext uri="{FF2B5EF4-FFF2-40B4-BE49-F238E27FC236}">
                    <a16:creationId xmlns:a16="http://schemas.microsoft.com/office/drawing/2014/main" id="{AD5EA52E-33BD-3D9E-0EFE-C750FDA1E5F5}"/>
                  </a:ext>
                </a:extLst>
              </p:cNvPr>
              <p:cNvSpPr/>
              <p:nvPr/>
            </p:nvSpPr>
            <p:spPr>
              <a:xfrm>
                <a:off x="3889377" y="2720112"/>
                <a:ext cx="360140" cy="93372"/>
              </a:xfrm>
              <a:custGeom>
                <a:avLst/>
                <a:gdLst>
                  <a:gd name="connsiteX0" fmla="*/ 3332 w 360140"/>
                  <a:gd name="connsiteY0" fmla="*/ 93372 h 93372"/>
                  <a:gd name="connsiteX1" fmla="*/ 97 w 360140"/>
                  <a:gd name="connsiteY1" fmla="*/ 90831 h 93372"/>
                  <a:gd name="connsiteX2" fmla="*/ 2541 w 360140"/>
                  <a:gd name="connsiteY2" fmla="*/ 86796 h 93372"/>
                  <a:gd name="connsiteX3" fmla="*/ 356012 w 360140"/>
                  <a:gd name="connsiteY3" fmla="*/ 96 h 93372"/>
                  <a:gd name="connsiteX4" fmla="*/ 360043 w 360140"/>
                  <a:gd name="connsiteY4" fmla="*/ 2540 h 93372"/>
                  <a:gd name="connsiteX5" fmla="*/ 357599 w 360140"/>
                  <a:gd name="connsiteY5" fmla="*/ 6575 h 93372"/>
                  <a:gd name="connsiteX6" fmla="*/ 4129 w 360140"/>
                  <a:gd name="connsiteY6" fmla="*/ 93276 h 93372"/>
                  <a:gd name="connsiteX7" fmla="*/ 3332 w 360140"/>
                  <a:gd name="connsiteY7" fmla="*/ 93372 h 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140" h="93372">
                    <a:moveTo>
                      <a:pt x="3332" y="93372"/>
                    </a:moveTo>
                    <a:cubicBezTo>
                      <a:pt x="1831" y="93372"/>
                      <a:pt x="467" y="92352"/>
                      <a:pt x="97" y="90831"/>
                    </a:cubicBezTo>
                    <a:cubicBezTo>
                      <a:pt x="-343" y="89044"/>
                      <a:pt x="754" y="87236"/>
                      <a:pt x="2541" y="86796"/>
                    </a:cubicBezTo>
                    <a:lnTo>
                      <a:pt x="356012" y="96"/>
                    </a:lnTo>
                    <a:cubicBezTo>
                      <a:pt x="357806" y="-341"/>
                      <a:pt x="359606" y="753"/>
                      <a:pt x="360043" y="2540"/>
                    </a:cubicBezTo>
                    <a:cubicBezTo>
                      <a:pt x="360483" y="4328"/>
                      <a:pt x="359386" y="6135"/>
                      <a:pt x="357599" y="6575"/>
                    </a:cubicBezTo>
                    <a:lnTo>
                      <a:pt x="4129" y="93276"/>
                    </a:lnTo>
                    <a:cubicBezTo>
                      <a:pt x="3862" y="93342"/>
                      <a:pt x="3595" y="93372"/>
                      <a:pt x="3332" y="93372"/>
                    </a:cubicBezTo>
                    <a:close/>
                  </a:path>
                </a:pathLst>
              </a:custGeom>
              <a:solidFill>
                <a:srgbClr val="737373"/>
              </a:solidFill>
              <a:ln w="3334"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609EDEC2-FB4D-4E4E-6D49-991509F49E85}"/>
                  </a:ext>
                </a:extLst>
              </p:cNvPr>
              <p:cNvSpPr/>
              <p:nvPr/>
            </p:nvSpPr>
            <p:spPr>
              <a:xfrm>
                <a:off x="4326210" y="2743456"/>
                <a:ext cx="78365" cy="78364"/>
              </a:xfrm>
              <a:custGeom>
                <a:avLst/>
                <a:gdLst>
                  <a:gd name="connsiteX0" fmla="*/ 75030 w 78365"/>
                  <a:gd name="connsiteY0" fmla="*/ 78365 h 78364"/>
                  <a:gd name="connsiteX1" fmla="*/ 72672 w 78365"/>
                  <a:gd name="connsiteY1" fmla="*/ 77387 h 78364"/>
                  <a:gd name="connsiteX2" fmla="*/ 978 w 78365"/>
                  <a:gd name="connsiteY2" fmla="*/ 5693 h 78364"/>
                  <a:gd name="connsiteX3" fmla="*/ 978 w 78365"/>
                  <a:gd name="connsiteY3" fmla="*/ 978 h 78364"/>
                  <a:gd name="connsiteX4" fmla="*/ 5693 w 78365"/>
                  <a:gd name="connsiteY4" fmla="*/ 978 h 78364"/>
                  <a:gd name="connsiteX5" fmla="*/ 77388 w 78365"/>
                  <a:gd name="connsiteY5" fmla="*/ 72672 h 78364"/>
                  <a:gd name="connsiteX6" fmla="*/ 77388 w 78365"/>
                  <a:gd name="connsiteY6" fmla="*/ 77387 h 78364"/>
                  <a:gd name="connsiteX7" fmla="*/ 75030 w 78365"/>
                  <a:gd name="connsiteY7" fmla="*/ 78365 h 7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65" h="78364">
                    <a:moveTo>
                      <a:pt x="75030" y="78365"/>
                    </a:moveTo>
                    <a:cubicBezTo>
                      <a:pt x="74176" y="78365"/>
                      <a:pt x="73323" y="78038"/>
                      <a:pt x="72672" y="77387"/>
                    </a:cubicBezTo>
                    <a:lnTo>
                      <a:pt x="978" y="5693"/>
                    </a:lnTo>
                    <a:cubicBezTo>
                      <a:pt x="-326" y="4389"/>
                      <a:pt x="-326" y="2282"/>
                      <a:pt x="978" y="978"/>
                    </a:cubicBezTo>
                    <a:cubicBezTo>
                      <a:pt x="2278" y="-326"/>
                      <a:pt x="4393" y="-326"/>
                      <a:pt x="5693" y="978"/>
                    </a:cubicBezTo>
                    <a:lnTo>
                      <a:pt x="77388" y="72672"/>
                    </a:lnTo>
                    <a:cubicBezTo>
                      <a:pt x="78691" y="73976"/>
                      <a:pt x="78691" y="76084"/>
                      <a:pt x="77388" y="77387"/>
                    </a:cubicBezTo>
                    <a:cubicBezTo>
                      <a:pt x="76737" y="78038"/>
                      <a:pt x="75883" y="78365"/>
                      <a:pt x="75030" y="78365"/>
                    </a:cubicBezTo>
                    <a:close/>
                  </a:path>
                </a:pathLst>
              </a:custGeom>
              <a:solidFill>
                <a:srgbClr val="737373"/>
              </a:solidFill>
              <a:ln w="3334" cap="flat">
                <a:noFill/>
                <a:prstDash val="solid"/>
                <a:miter/>
              </a:ln>
            </p:spPr>
            <p:txBody>
              <a:bodyPr rtlCol="1" anchor="ctr"/>
              <a:lstStyle/>
              <a:p>
                <a:endParaRPr lang="ar-SA"/>
              </a:p>
            </p:txBody>
          </p:sp>
        </p:grpSp>
        <p:grpSp>
          <p:nvGrpSpPr>
            <p:cNvPr id="5" name="رسم 2273" descr="فلامينجو علي التداخل">
              <a:extLst>
                <a:ext uri="{FF2B5EF4-FFF2-40B4-BE49-F238E27FC236}">
                  <a16:creationId xmlns:a16="http://schemas.microsoft.com/office/drawing/2014/main" id="{73350A02-2A63-0BE9-8492-64EA4F48B0ED}"/>
                </a:ext>
              </a:extLst>
            </p:cNvPr>
            <p:cNvGrpSpPr/>
            <p:nvPr/>
          </p:nvGrpSpPr>
          <p:grpSpPr>
            <a:xfrm>
              <a:off x="4431985" y="2537024"/>
              <a:ext cx="783513" cy="637880"/>
              <a:chOff x="4431985" y="2537024"/>
              <a:chExt cx="783513" cy="637880"/>
            </a:xfrm>
            <a:solidFill>
              <a:srgbClr val="D1D994"/>
            </a:solidFill>
          </p:grpSpPr>
          <p:sp>
            <p:nvSpPr>
              <p:cNvPr id="31" name="شكل حر: شكل 30">
                <a:extLst>
                  <a:ext uri="{FF2B5EF4-FFF2-40B4-BE49-F238E27FC236}">
                    <a16:creationId xmlns:a16="http://schemas.microsoft.com/office/drawing/2014/main" id="{E3A3CFCB-D78E-D638-6648-D36489C76F38}"/>
                  </a:ext>
                </a:extLst>
              </p:cNvPr>
              <p:cNvSpPr/>
              <p:nvPr/>
            </p:nvSpPr>
            <p:spPr>
              <a:xfrm>
                <a:off x="4474455" y="2537024"/>
                <a:ext cx="528661" cy="637880"/>
              </a:xfrm>
              <a:custGeom>
                <a:avLst/>
                <a:gdLst>
                  <a:gd name="connsiteX0" fmla="*/ 5852 w 528661"/>
                  <a:gd name="connsiteY0" fmla="*/ 637880 h 637880"/>
                  <a:gd name="connsiteX1" fmla="*/ 0 w 528661"/>
                  <a:gd name="connsiteY1" fmla="*/ 634683 h 637880"/>
                  <a:gd name="connsiteX2" fmla="*/ 158401 w 528661"/>
                  <a:gd name="connsiteY2" fmla="*/ 344917 h 637880"/>
                  <a:gd name="connsiteX3" fmla="*/ 525841 w 528661"/>
                  <a:gd name="connsiteY3" fmla="*/ 0 h 637880"/>
                  <a:gd name="connsiteX4" fmla="*/ 528661 w 528661"/>
                  <a:gd name="connsiteY4" fmla="*/ 6046 h 637880"/>
                  <a:gd name="connsiteX5" fmla="*/ 164257 w 528661"/>
                  <a:gd name="connsiteY5" fmla="*/ 348115 h 637880"/>
                  <a:gd name="connsiteX6" fmla="*/ 5852 w 528661"/>
                  <a:gd name="connsiteY6" fmla="*/ 637880 h 63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661" h="637880">
                    <a:moveTo>
                      <a:pt x="5852" y="637880"/>
                    </a:moveTo>
                    <a:lnTo>
                      <a:pt x="0" y="634683"/>
                    </a:lnTo>
                    <a:lnTo>
                      <a:pt x="158401" y="344917"/>
                    </a:lnTo>
                    <a:cubicBezTo>
                      <a:pt x="241617" y="192701"/>
                      <a:pt x="368676" y="73432"/>
                      <a:pt x="525841" y="0"/>
                    </a:cubicBezTo>
                    <a:lnTo>
                      <a:pt x="528661" y="6046"/>
                    </a:lnTo>
                    <a:cubicBezTo>
                      <a:pt x="372795" y="78867"/>
                      <a:pt x="246782" y="197156"/>
                      <a:pt x="164257" y="348115"/>
                    </a:cubicBezTo>
                    <a:lnTo>
                      <a:pt x="5852" y="637880"/>
                    </a:lnTo>
                    <a:close/>
                  </a:path>
                </a:pathLst>
              </a:custGeom>
              <a:grpFill/>
              <a:ln w="3334" cap="flat">
                <a:no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0CCFE03D-AC2B-D7C4-F943-9502821B307B}"/>
                  </a:ext>
                </a:extLst>
              </p:cNvPr>
              <p:cNvSpPr/>
              <p:nvPr/>
            </p:nvSpPr>
            <p:spPr>
              <a:xfrm>
                <a:off x="4431985" y="2832410"/>
                <a:ext cx="767974" cy="329629"/>
              </a:xfrm>
              <a:custGeom>
                <a:avLst/>
                <a:gdLst>
                  <a:gd name="connsiteX0" fmla="*/ 5672 w 767974"/>
                  <a:gd name="connsiteY0" fmla="*/ 329629 h 329629"/>
                  <a:gd name="connsiteX1" fmla="*/ 0 w 767974"/>
                  <a:gd name="connsiteY1" fmla="*/ 326118 h 329629"/>
                  <a:gd name="connsiteX2" fmla="*/ 29355 w 767974"/>
                  <a:gd name="connsiteY2" fmla="*/ 278673 h 329629"/>
                  <a:gd name="connsiteX3" fmla="*/ 611877 w 767974"/>
                  <a:gd name="connsiteY3" fmla="*/ 6707 h 329629"/>
                  <a:gd name="connsiteX4" fmla="*/ 756696 w 767974"/>
                  <a:gd name="connsiteY4" fmla="*/ 48777 h 329629"/>
                  <a:gd name="connsiteX5" fmla="*/ 767974 w 767974"/>
                  <a:gd name="connsiteY5" fmla="*/ 53849 h 329629"/>
                  <a:gd name="connsiteX6" fmla="*/ 765173 w 767974"/>
                  <a:gd name="connsiteY6" fmla="*/ 59898 h 329629"/>
                  <a:gd name="connsiteX7" fmla="*/ 754022 w 767974"/>
                  <a:gd name="connsiteY7" fmla="*/ 54883 h 329629"/>
                  <a:gd name="connsiteX8" fmla="*/ 610860 w 767974"/>
                  <a:gd name="connsiteY8" fmla="*/ 13293 h 329629"/>
                  <a:gd name="connsiteX9" fmla="*/ 35024 w 767974"/>
                  <a:gd name="connsiteY9" fmla="*/ 282177 h 329629"/>
                  <a:gd name="connsiteX10" fmla="*/ 5672 w 767974"/>
                  <a:gd name="connsiteY10" fmla="*/ 329629 h 32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974" h="329629">
                    <a:moveTo>
                      <a:pt x="5672" y="329629"/>
                    </a:moveTo>
                    <a:lnTo>
                      <a:pt x="0" y="326118"/>
                    </a:lnTo>
                    <a:lnTo>
                      <a:pt x="29355" y="278673"/>
                    </a:lnTo>
                    <a:cubicBezTo>
                      <a:pt x="153479" y="78055"/>
                      <a:pt x="382121" y="-28690"/>
                      <a:pt x="611877" y="6707"/>
                    </a:cubicBezTo>
                    <a:cubicBezTo>
                      <a:pt x="661710" y="14387"/>
                      <a:pt x="710435" y="28542"/>
                      <a:pt x="756696" y="48777"/>
                    </a:cubicBezTo>
                    <a:cubicBezTo>
                      <a:pt x="760468" y="50427"/>
                      <a:pt x="764226" y="52118"/>
                      <a:pt x="767974" y="53849"/>
                    </a:cubicBezTo>
                    <a:lnTo>
                      <a:pt x="765173" y="59898"/>
                    </a:lnTo>
                    <a:cubicBezTo>
                      <a:pt x="761472" y="58184"/>
                      <a:pt x="757750" y="56513"/>
                      <a:pt x="754022" y="54883"/>
                    </a:cubicBezTo>
                    <a:cubicBezTo>
                      <a:pt x="708291" y="34878"/>
                      <a:pt x="660122" y="20886"/>
                      <a:pt x="610860" y="13293"/>
                    </a:cubicBezTo>
                    <a:cubicBezTo>
                      <a:pt x="383772" y="-21697"/>
                      <a:pt x="157734" y="83841"/>
                      <a:pt x="35024" y="282177"/>
                    </a:cubicBezTo>
                    <a:lnTo>
                      <a:pt x="5672" y="329629"/>
                    </a:lnTo>
                    <a:close/>
                  </a:path>
                </a:pathLst>
              </a:custGeom>
              <a:grpFill/>
              <a:ln w="3334" cap="flat">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BE8D87C7-FD80-980A-5AA5-BF697ABF8D2A}"/>
                  </a:ext>
                </a:extLst>
              </p:cNvPr>
              <p:cNvSpPr/>
              <p:nvPr/>
            </p:nvSpPr>
            <p:spPr>
              <a:xfrm>
                <a:off x="4443409" y="2636738"/>
                <a:ext cx="772089" cy="489056"/>
              </a:xfrm>
              <a:custGeom>
                <a:avLst/>
                <a:gdLst>
                  <a:gd name="connsiteX0" fmla="*/ 6266 w 772089"/>
                  <a:gd name="connsiteY0" fmla="*/ 489057 h 489056"/>
                  <a:gd name="connsiteX1" fmla="*/ 0 w 772089"/>
                  <a:gd name="connsiteY1" fmla="*/ 486776 h 489056"/>
                  <a:gd name="connsiteX2" fmla="*/ 758200 w 772089"/>
                  <a:gd name="connsiteY2" fmla="*/ 3339 h 489056"/>
                  <a:gd name="connsiteX3" fmla="*/ 772089 w 772089"/>
                  <a:gd name="connsiteY3" fmla="*/ 4802 h 489056"/>
                  <a:gd name="connsiteX4" fmla="*/ 771332 w 772089"/>
                  <a:gd name="connsiteY4" fmla="*/ 11425 h 489056"/>
                  <a:gd name="connsiteX5" fmla="*/ 757560 w 772089"/>
                  <a:gd name="connsiteY5" fmla="*/ 9971 h 489056"/>
                  <a:gd name="connsiteX6" fmla="*/ 6266 w 772089"/>
                  <a:gd name="connsiteY6" fmla="*/ 489057 h 48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089" h="489056">
                    <a:moveTo>
                      <a:pt x="6266" y="489057"/>
                    </a:moveTo>
                    <a:lnTo>
                      <a:pt x="0" y="486776"/>
                    </a:lnTo>
                    <a:cubicBezTo>
                      <a:pt x="115158" y="170280"/>
                      <a:pt x="426945" y="-28521"/>
                      <a:pt x="758200" y="3339"/>
                    </a:cubicBezTo>
                    <a:cubicBezTo>
                      <a:pt x="762829" y="3782"/>
                      <a:pt x="767457" y="4272"/>
                      <a:pt x="772089" y="4802"/>
                    </a:cubicBezTo>
                    <a:lnTo>
                      <a:pt x="771332" y="11425"/>
                    </a:lnTo>
                    <a:cubicBezTo>
                      <a:pt x="766740" y="10901"/>
                      <a:pt x="762149" y="10415"/>
                      <a:pt x="757560" y="9971"/>
                    </a:cubicBezTo>
                    <a:cubicBezTo>
                      <a:pt x="429330" y="-21584"/>
                      <a:pt x="120390" y="175415"/>
                      <a:pt x="6266" y="489057"/>
                    </a:cubicBezTo>
                    <a:close/>
                  </a:path>
                </a:pathLst>
              </a:custGeom>
              <a:grpFill/>
              <a:ln w="3334" cap="flat">
                <a:noFill/>
                <a:prstDash val="solid"/>
                <a:miter/>
              </a:ln>
            </p:spPr>
            <p:txBody>
              <a:bodyPr rtlCol="1" anchor="ctr"/>
              <a:lstStyle/>
              <a:p>
                <a:endParaRPr lang="ar-SA"/>
              </a:p>
            </p:txBody>
          </p:sp>
        </p:grpSp>
        <p:grpSp>
          <p:nvGrpSpPr>
            <p:cNvPr id="6" name="رسم 2273" descr="فلامينجو علي التداخل">
              <a:extLst>
                <a:ext uri="{FF2B5EF4-FFF2-40B4-BE49-F238E27FC236}">
                  <a16:creationId xmlns:a16="http://schemas.microsoft.com/office/drawing/2014/main" id="{ED9BBDA9-05D8-9DCD-0B50-3CE81567FF47}"/>
                </a:ext>
              </a:extLst>
            </p:cNvPr>
            <p:cNvGrpSpPr/>
            <p:nvPr/>
          </p:nvGrpSpPr>
          <p:grpSpPr>
            <a:xfrm>
              <a:off x="3659289" y="445901"/>
              <a:ext cx="1229039" cy="2567660"/>
              <a:chOff x="3659289" y="445901"/>
              <a:chExt cx="1229039" cy="2567660"/>
            </a:xfrm>
          </p:grpSpPr>
          <p:sp>
            <p:nvSpPr>
              <p:cNvPr id="19" name="شكل حر: شكل 18">
                <a:extLst>
                  <a:ext uri="{FF2B5EF4-FFF2-40B4-BE49-F238E27FC236}">
                    <a16:creationId xmlns:a16="http://schemas.microsoft.com/office/drawing/2014/main" id="{3924F566-A941-45C0-EB12-AA5FE74DD6F2}"/>
                  </a:ext>
                </a:extLst>
              </p:cNvPr>
              <p:cNvSpPr/>
              <p:nvPr/>
            </p:nvSpPr>
            <p:spPr>
              <a:xfrm>
                <a:off x="4259518" y="1789754"/>
                <a:ext cx="46684" cy="1223807"/>
              </a:xfrm>
              <a:custGeom>
                <a:avLst/>
                <a:gdLst>
                  <a:gd name="connsiteX0" fmla="*/ 46685 w 46684"/>
                  <a:gd name="connsiteY0" fmla="*/ 0 h 1223807"/>
                  <a:gd name="connsiteX1" fmla="*/ 35751 w 46684"/>
                  <a:gd name="connsiteY1" fmla="*/ 1223807 h 1223807"/>
                  <a:gd name="connsiteX2" fmla="*/ 10938 w 46684"/>
                  <a:gd name="connsiteY2" fmla="*/ 1223807 h 1223807"/>
                  <a:gd name="connsiteX3" fmla="*/ 0 w 46684"/>
                  <a:gd name="connsiteY3" fmla="*/ 0 h 1223807"/>
                </a:gdLst>
                <a:ahLst/>
                <a:cxnLst>
                  <a:cxn ang="0">
                    <a:pos x="connsiteX0" y="connsiteY0"/>
                  </a:cxn>
                  <a:cxn ang="0">
                    <a:pos x="connsiteX1" y="connsiteY1"/>
                  </a:cxn>
                  <a:cxn ang="0">
                    <a:pos x="connsiteX2" y="connsiteY2"/>
                  </a:cxn>
                  <a:cxn ang="0">
                    <a:pos x="connsiteX3" y="connsiteY3"/>
                  </a:cxn>
                </a:cxnLst>
                <a:rect l="l" t="t" r="r" b="b"/>
                <a:pathLst>
                  <a:path w="46684" h="1223807">
                    <a:moveTo>
                      <a:pt x="46685" y="0"/>
                    </a:moveTo>
                    <a:lnTo>
                      <a:pt x="35751" y="1223807"/>
                    </a:lnTo>
                    <a:lnTo>
                      <a:pt x="10938" y="1223807"/>
                    </a:lnTo>
                    <a:lnTo>
                      <a:pt x="0" y="0"/>
                    </a:lnTo>
                    <a:close/>
                  </a:path>
                </a:pathLst>
              </a:custGeom>
              <a:solidFill>
                <a:srgbClr val="FFC000"/>
              </a:solidFill>
              <a:ln w="3334" cap="flat">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4437A6F5-6994-8D37-30E3-7064E712E4F7}"/>
                  </a:ext>
                </a:extLst>
              </p:cNvPr>
              <p:cNvSpPr/>
              <p:nvPr/>
            </p:nvSpPr>
            <p:spPr>
              <a:xfrm>
                <a:off x="4136137" y="1789754"/>
                <a:ext cx="46684" cy="1223807"/>
              </a:xfrm>
              <a:custGeom>
                <a:avLst/>
                <a:gdLst>
                  <a:gd name="connsiteX0" fmla="*/ 46685 w 46684"/>
                  <a:gd name="connsiteY0" fmla="*/ 0 h 1223807"/>
                  <a:gd name="connsiteX1" fmla="*/ 35751 w 46684"/>
                  <a:gd name="connsiteY1" fmla="*/ 1223807 h 1223807"/>
                  <a:gd name="connsiteX2" fmla="*/ 10938 w 46684"/>
                  <a:gd name="connsiteY2" fmla="*/ 1223807 h 1223807"/>
                  <a:gd name="connsiteX3" fmla="*/ 0 w 46684"/>
                  <a:gd name="connsiteY3" fmla="*/ 0 h 1223807"/>
                </a:gdLst>
                <a:ahLst/>
                <a:cxnLst>
                  <a:cxn ang="0">
                    <a:pos x="connsiteX0" y="connsiteY0"/>
                  </a:cxn>
                  <a:cxn ang="0">
                    <a:pos x="connsiteX1" y="connsiteY1"/>
                  </a:cxn>
                  <a:cxn ang="0">
                    <a:pos x="connsiteX2" y="connsiteY2"/>
                  </a:cxn>
                  <a:cxn ang="0">
                    <a:pos x="connsiteX3" y="connsiteY3"/>
                  </a:cxn>
                </a:cxnLst>
                <a:rect l="l" t="t" r="r" b="b"/>
                <a:pathLst>
                  <a:path w="46684" h="1223807">
                    <a:moveTo>
                      <a:pt x="46685" y="0"/>
                    </a:moveTo>
                    <a:lnTo>
                      <a:pt x="35751" y="1223807"/>
                    </a:lnTo>
                    <a:lnTo>
                      <a:pt x="10938" y="1223807"/>
                    </a:lnTo>
                    <a:lnTo>
                      <a:pt x="0" y="0"/>
                    </a:lnTo>
                    <a:close/>
                  </a:path>
                </a:pathLst>
              </a:custGeom>
              <a:solidFill>
                <a:srgbClr val="FFC000"/>
              </a:solidFill>
              <a:ln w="3334" cap="flat">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3E3CFB56-2D1A-E572-6490-C18A7D0A50FE}"/>
                  </a:ext>
                </a:extLst>
              </p:cNvPr>
              <p:cNvSpPr/>
              <p:nvPr/>
            </p:nvSpPr>
            <p:spPr>
              <a:xfrm>
                <a:off x="4544862" y="498455"/>
                <a:ext cx="113499" cy="167943"/>
              </a:xfrm>
              <a:custGeom>
                <a:avLst/>
                <a:gdLst>
                  <a:gd name="connsiteX0" fmla="*/ 108335 w 113499"/>
                  <a:gd name="connsiteY0" fmla="*/ 76142 h 167943"/>
                  <a:gd name="connsiteX1" fmla="*/ 103593 w 113499"/>
                  <a:gd name="connsiteY1" fmla="*/ 154192 h 167943"/>
                  <a:gd name="connsiteX2" fmla="*/ 50299 w 113499"/>
                  <a:gd name="connsiteY2" fmla="*/ 167421 h 167943"/>
                  <a:gd name="connsiteX3" fmla="*/ 50289 w 113499"/>
                  <a:gd name="connsiteY3" fmla="*/ 167401 h 167943"/>
                  <a:gd name="connsiteX4" fmla="*/ 0 w 113499"/>
                  <a:gd name="connsiteY4" fmla="*/ 26143 h 167943"/>
                  <a:gd name="connsiteX5" fmla="*/ 84256 w 113499"/>
                  <a:gd name="connsiteY5" fmla="*/ 23919 h 167943"/>
                  <a:gd name="connsiteX6" fmla="*/ 108335 w 113499"/>
                  <a:gd name="connsiteY6" fmla="*/ 76142 h 1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99" h="167943">
                    <a:moveTo>
                      <a:pt x="108335" y="76142"/>
                    </a:moveTo>
                    <a:cubicBezTo>
                      <a:pt x="116488" y="111733"/>
                      <a:pt x="115045" y="142745"/>
                      <a:pt x="103593" y="154192"/>
                    </a:cubicBezTo>
                    <a:cubicBezTo>
                      <a:pt x="85920" y="171866"/>
                      <a:pt x="50736" y="167478"/>
                      <a:pt x="50299" y="167421"/>
                    </a:cubicBezTo>
                    <a:cubicBezTo>
                      <a:pt x="50286" y="167421"/>
                      <a:pt x="50293" y="167414"/>
                      <a:pt x="50289" y="167401"/>
                    </a:cubicBezTo>
                    <a:lnTo>
                      <a:pt x="0" y="26143"/>
                    </a:lnTo>
                    <a:cubicBezTo>
                      <a:pt x="27567" y="-13649"/>
                      <a:pt x="71138" y="-2758"/>
                      <a:pt x="84256" y="23919"/>
                    </a:cubicBezTo>
                    <a:cubicBezTo>
                      <a:pt x="85263" y="25973"/>
                      <a:pt x="106265" y="70827"/>
                      <a:pt x="108335" y="76142"/>
                    </a:cubicBezTo>
                    <a:close/>
                  </a:path>
                </a:pathLst>
              </a:custGeom>
              <a:solidFill>
                <a:srgbClr val="FFC000"/>
              </a:solidFill>
              <a:ln w="3334" cap="flat">
                <a:no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7E9015CC-F50A-FA7B-94DC-D3744810D48B}"/>
                  </a:ext>
                </a:extLst>
              </p:cNvPr>
              <p:cNvSpPr/>
              <p:nvPr/>
            </p:nvSpPr>
            <p:spPr>
              <a:xfrm>
                <a:off x="3898482" y="445901"/>
                <a:ext cx="989846" cy="1541290"/>
              </a:xfrm>
              <a:custGeom>
                <a:avLst/>
                <a:gdLst>
                  <a:gd name="connsiteX0" fmla="*/ 935676 w 989846"/>
                  <a:gd name="connsiteY0" fmla="*/ 696516 h 1541290"/>
                  <a:gd name="connsiteX1" fmla="*/ 876713 w 989846"/>
                  <a:gd name="connsiteY1" fmla="*/ 631557 h 1541290"/>
                  <a:gd name="connsiteX2" fmla="*/ 527661 w 989846"/>
                  <a:gd name="connsiteY2" fmla="*/ 326316 h 1541290"/>
                  <a:gd name="connsiteX3" fmla="*/ 595497 w 989846"/>
                  <a:gd name="connsiteY3" fmla="*/ 118795 h 1541290"/>
                  <a:gd name="connsiteX4" fmla="*/ 696677 w 989846"/>
                  <a:gd name="connsiteY4" fmla="*/ 219974 h 1541290"/>
                  <a:gd name="connsiteX5" fmla="*/ 695543 w 989846"/>
                  <a:gd name="connsiteY5" fmla="*/ 71864 h 1541290"/>
                  <a:gd name="connsiteX6" fmla="*/ 695596 w 989846"/>
                  <a:gd name="connsiteY6" fmla="*/ 71837 h 1541290"/>
                  <a:gd name="connsiteX7" fmla="*/ 754716 w 989846"/>
                  <a:gd name="connsiteY7" fmla="*/ 128696 h 1541290"/>
                  <a:gd name="connsiteX8" fmla="*/ 722190 w 989846"/>
                  <a:gd name="connsiteY8" fmla="*/ 33275 h 1541290"/>
                  <a:gd name="connsiteX9" fmla="*/ 561521 w 989846"/>
                  <a:gd name="connsiteY9" fmla="*/ 33275 h 1541290"/>
                  <a:gd name="connsiteX10" fmla="*/ 553024 w 989846"/>
                  <a:gd name="connsiteY10" fmla="*/ 42169 h 1541290"/>
                  <a:gd name="connsiteX11" fmla="*/ 457150 w 989846"/>
                  <a:gd name="connsiteY11" fmla="*/ 402318 h 1541290"/>
                  <a:gd name="connsiteX12" fmla="*/ 786888 w 989846"/>
                  <a:gd name="connsiteY12" fmla="*/ 726827 h 1541290"/>
                  <a:gd name="connsiteX13" fmla="*/ 824126 w 989846"/>
                  <a:gd name="connsiteY13" fmla="*/ 773035 h 1541290"/>
                  <a:gd name="connsiteX14" fmla="*/ 730890 w 989846"/>
                  <a:gd name="connsiteY14" fmla="*/ 943418 h 1541290"/>
                  <a:gd name="connsiteX15" fmla="*/ 681681 w 989846"/>
                  <a:gd name="connsiteY15" fmla="*/ 943418 h 1541290"/>
                  <a:gd name="connsiteX16" fmla="*/ 681681 w 989846"/>
                  <a:gd name="connsiteY16" fmla="*/ 943418 h 1541290"/>
                  <a:gd name="connsiteX17" fmla="*/ 432781 w 989846"/>
                  <a:gd name="connsiteY17" fmla="*/ 943418 h 1541290"/>
                  <a:gd name="connsiteX18" fmla="*/ 11774 w 989846"/>
                  <a:gd name="connsiteY18" fmla="*/ 1364424 h 1541290"/>
                  <a:gd name="connsiteX19" fmla="*/ 154890 w 989846"/>
                  <a:gd name="connsiteY19" fmla="*/ 1364424 h 1541290"/>
                  <a:gd name="connsiteX20" fmla="*/ 0 w 989846"/>
                  <a:gd name="connsiteY20" fmla="*/ 1519314 h 1541290"/>
                  <a:gd name="connsiteX21" fmla="*/ 0 w 989846"/>
                  <a:gd name="connsiteY21" fmla="*/ 1519314 h 1541290"/>
                  <a:gd name="connsiteX22" fmla="*/ 106108 w 989846"/>
                  <a:gd name="connsiteY22" fmla="*/ 1519314 h 1541290"/>
                  <a:gd name="connsiteX23" fmla="*/ 260998 w 989846"/>
                  <a:gd name="connsiteY23" fmla="*/ 1364424 h 1541290"/>
                  <a:gd name="connsiteX24" fmla="*/ 432781 w 989846"/>
                  <a:gd name="connsiteY24" fmla="*/ 1364424 h 1541290"/>
                  <a:gd name="connsiteX25" fmla="*/ 831832 w 989846"/>
                  <a:gd name="connsiteY25" fmla="*/ 1077933 h 1541290"/>
                  <a:gd name="connsiteX26" fmla="*/ 935676 w 989846"/>
                  <a:gd name="connsiteY26" fmla="*/ 696516 h 154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9846" h="1541290">
                    <a:moveTo>
                      <a:pt x="935676" y="696516"/>
                    </a:moveTo>
                    <a:cubicBezTo>
                      <a:pt x="918626" y="672610"/>
                      <a:pt x="898311" y="651298"/>
                      <a:pt x="876713" y="631557"/>
                    </a:cubicBezTo>
                    <a:cubicBezTo>
                      <a:pt x="772049" y="540112"/>
                      <a:pt x="631938" y="417444"/>
                      <a:pt x="527661" y="326316"/>
                    </a:cubicBezTo>
                    <a:cubicBezTo>
                      <a:pt x="447430" y="262574"/>
                      <a:pt x="493488" y="123971"/>
                      <a:pt x="595497" y="118795"/>
                    </a:cubicBezTo>
                    <a:lnTo>
                      <a:pt x="696677" y="219974"/>
                    </a:lnTo>
                    <a:lnTo>
                      <a:pt x="695543" y="71864"/>
                    </a:lnTo>
                    <a:cubicBezTo>
                      <a:pt x="695543" y="71834"/>
                      <a:pt x="695576" y="71817"/>
                      <a:pt x="695596" y="71837"/>
                    </a:cubicBezTo>
                    <a:cubicBezTo>
                      <a:pt x="708418" y="83628"/>
                      <a:pt x="729556" y="104066"/>
                      <a:pt x="754716" y="128696"/>
                    </a:cubicBezTo>
                    <a:cubicBezTo>
                      <a:pt x="759091" y="94813"/>
                      <a:pt x="748207" y="59292"/>
                      <a:pt x="722190" y="33275"/>
                    </a:cubicBezTo>
                    <a:cubicBezTo>
                      <a:pt x="677823" y="-11092"/>
                      <a:pt x="605888" y="-11092"/>
                      <a:pt x="561521" y="33275"/>
                    </a:cubicBezTo>
                    <a:lnTo>
                      <a:pt x="553024" y="42169"/>
                    </a:lnTo>
                    <a:cubicBezTo>
                      <a:pt x="395887" y="74571"/>
                      <a:pt x="332586" y="286764"/>
                      <a:pt x="457150" y="402318"/>
                    </a:cubicBezTo>
                    <a:cubicBezTo>
                      <a:pt x="555525" y="499123"/>
                      <a:pt x="688120" y="629636"/>
                      <a:pt x="786888" y="726827"/>
                    </a:cubicBezTo>
                    <a:cubicBezTo>
                      <a:pt x="800507" y="740946"/>
                      <a:pt x="813805" y="756389"/>
                      <a:pt x="824126" y="773035"/>
                    </a:cubicBezTo>
                    <a:cubicBezTo>
                      <a:pt x="883099" y="859459"/>
                      <a:pt x="821605" y="937006"/>
                      <a:pt x="730890" y="943418"/>
                    </a:cubicBezTo>
                    <a:lnTo>
                      <a:pt x="681681" y="943418"/>
                    </a:lnTo>
                    <a:lnTo>
                      <a:pt x="681681" y="943418"/>
                    </a:lnTo>
                    <a:lnTo>
                      <a:pt x="432781" y="943418"/>
                    </a:lnTo>
                    <a:cubicBezTo>
                      <a:pt x="200268" y="943418"/>
                      <a:pt x="11774" y="1131908"/>
                      <a:pt x="11774" y="1364424"/>
                    </a:cubicBezTo>
                    <a:lnTo>
                      <a:pt x="154890" y="1364424"/>
                    </a:lnTo>
                    <a:lnTo>
                      <a:pt x="0" y="1519314"/>
                    </a:lnTo>
                    <a:lnTo>
                      <a:pt x="0" y="1519314"/>
                    </a:lnTo>
                    <a:cubicBezTo>
                      <a:pt x="29301" y="1548616"/>
                      <a:pt x="76806" y="1548616"/>
                      <a:pt x="106108" y="1519314"/>
                    </a:cubicBezTo>
                    <a:lnTo>
                      <a:pt x="260998" y="1364424"/>
                    </a:lnTo>
                    <a:lnTo>
                      <a:pt x="432781" y="1364424"/>
                    </a:lnTo>
                    <a:cubicBezTo>
                      <a:pt x="618256" y="1364424"/>
                      <a:pt x="775710" y="1244485"/>
                      <a:pt x="831832" y="1077933"/>
                    </a:cubicBezTo>
                    <a:cubicBezTo>
                      <a:pt x="975588" y="1014369"/>
                      <a:pt x="1046222" y="845283"/>
                      <a:pt x="935676" y="696516"/>
                    </a:cubicBezTo>
                    <a:close/>
                  </a:path>
                </a:pathLst>
              </a:custGeom>
              <a:solidFill>
                <a:srgbClr val="FF8C8D"/>
              </a:solidFill>
              <a:ln w="3334" cap="flat">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5A6A6204-7043-18C9-3B10-644370FDA426}"/>
                  </a:ext>
                </a:extLst>
              </p:cNvPr>
              <p:cNvSpPr/>
              <p:nvPr/>
            </p:nvSpPr>
            <p:spPr>
              <a:xfrm>
                <a:off x="3659289" y="1694259"/>
                <a:ext cx="466784" cy="343689"/>
              </a:xfrm>
              <a:custGeom>
                <a:avLst/>
                <a:gdLst>
                  <a:gd name="connsiteX0" fmla="*/ 0 w 466784"/>
                  <a:gd name="connsiteY0" fmla="*/ 300168 h 343689"/>
                  <a:gd name="connsiteX1" fmla="*/ 210138 w 466784"/>
                  <a:gd name="connsiteY1" fmla="*/ 300168 h 343689"/>
                  <a:gd name="connsiteX2" fmla="*/ 466784 w 466784"/>
                  <a:gd name="connsiteY2" fmla="*/ 43522 h 343689"/>
                  <a:gd name="connsiteX3" fmla="*/ 256646 w 466784"/>
                  <a:gd name="connsiteY3" fmla="*/ 43522 h 343689"/>
                  <a:gd name="connsiteX4" fmla="*/ 0 w 466784"/>
                  <a:gd name="connsiteY4" fmla="*/ 300168 h 343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84" h="343689">
                    <a:moveTo>
                      <a:pt x="0" y="300168"/>
                    </a:moveTo>
                    <a:cubicBezTo>
                      <a:pt x="58029" y="358197"/>
                      <a:pt x="152109" y="358197"/>
                      <a:pt x="210138" y="300168"/>
                    </a:cubicBezTo>
                    <a:lnTo>
                      <a:pt x="466784" y="43522"/>
                    </a:lnTo>
                    <a:cubicBezTo>
                      <a:pt x="408755" y="-14507"/>
                      <a:pt x="314675" y="-14507"/>
                      <a:pt x="256646" y="43522"/>
                    </a:cubicBezTo>
                    <a:lnTo>
                      <a:pt x="0" y="300168"/>
                    </a:lnTo>
                    <a:close/>
                  </a:path>
                </a:pathLst>
              </a:custGeom>
              <a:solidFill>
                <a:srgbClr val="6A4218"/>
              </a:solidFill>
              <a:ln w="3334" cap="flat">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D3A8F9E2-120B-5AE0-68B0-DA7A4E04325E}"/>
                  </a:ext>
                </a:extLst>
              </p:cNvPr>
              <p:cNvSpPr/>
              <p:nvPr/>
            </p:nvSpPr>
            <p:spPr>
              <a:xfrm>
                <a:off x="3909042" y="1645436"/>
                <a:ext cx="371373" cy="277360"/>
              </a:xfrm>
              <a:custGeom>
                <a:avLst/>
                <a:gdLst>
                  <a:gd name="connsiteX0" fmla="*/ 0 w 371373"/>
                  <a:gd name="connsiteY0" fmla="*/ 203114 h 277360"/>
                  <a:gd name="connsiteX1" fmla="*/ 159165 w 371373"/>
                  <a:gd name="connsiteY1" fmla="*/ 43949 h 277360"/>
                  <a:gd name="connsiteX2" fmla="*/ 371374 w 371373"/>
                  <a:gd name="connsiteY2" fmla="*/ 43952 h 277360"/>
                  <a:gd name="connsiteX3" fmla="*/ 371374 w 371373"/>
                  <a:gd name="connsiteY3" fmla="*/ 43952 h 277360"/>
                  <a:gd name="connsiteX4" fmla="*/ 159942 w 371373"/>
                  <a:gd name="connsiteY4" fmla="*/ 255384 h 277360"/>
                  <a:gd name="connsiteX5" fmla="*/ 53834 w 371373"/>
                  <a:gd name="connsiteY5" fmla="*/ 255384 h 277360"/>
                  <a:gd name="connsiteX6" fmla="*/ 106104 w 371373"/>
                  <a:gd name="connsiteY6" fmla="*/ 203114 h 277360"/>
                  <a:gd name="connsiteX7" fmla="*/ 0 w 371373"/>
                  <a:gd name="connsiteY7" fmla="*/ 203114 h 2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373" h="277360">
                    <a:moveTo>
                      <a:pt x="0" y="203114"/>
                    </a:moveTo>
                    <a:lnTo>
                      <a:pt x="159165" y="43949"/>
                    </a:lnTo>
                    <a:cubicBezTo>
                      <a:pt x="217764" y="-14650"/>
                      <a:pt x="312778" y="-14650"/>
                      <a:pt x="371374" y="43952"/>
                    </a:cubicBezTo>
                    <a:lnTo>
                      <a:pt x="371374" y="43952"/>
                    </a:lnTo>
                    <a:lnTo>
                      <a:pt x="159942" y="255384"/>
                    </a:lnTo>
                    <a:cubicBezTo>
                      <a:pt x="130641" y="284686"/>
                      <a:pt x="83136" y="284686"/>
                      <a:pt x="53834" y="255384"/>
                    </a:cubicBezTo>
                    <a:lnTo>
                      <a:pt x="106104" y="203114"/>
                    </a:lnTo>
                    <a:cubicBezTo>
                      <a:pt x="76806" y="232415"/>
                      <a:pt x="29298" y="232415"/>
                      <a:pt x="0" y="203114"/>
                    </a:cubicBezTo>
                    <a:close/>
                  </a:path>
                </a:pathLst>
              </a:custGeom>
              <a:solidFill>
                <a:srgbClr val="505050"/>
              </a:solidFill>
              <a:ln w="3334" cap="flat">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0460AABA-A5E2-CBDD-3412-CD4A57EBF8C5}"/>
                  </a:ext>
                </a:extLst>
              </p:cNvPr>
              <p:cNvSpPr/>
              <p:nvPr/>
            </p:nvSpPr>
            <p:spPr>
              <a:xfrm>
                <a:off x="3790390" y="1550713"/>
                <a:ext cx="371373" cy="277360"/>
              </a:xfrm>
              <a:custGeom>
                <a:avLst/>
                <a:gdLst>
                  <a:gd name="connsiteX0" fmla="*/ 0 w 371373"/>
                  <a:gd name="connsiteY0" fmla="*/ 203114 h 277360"/>
                  <a:gd name="connsiteX1" fmla="*/ 159165 w 371373"/>
                  <a:gd name="connsiteY1" fmla="*/ 43949 h 277360"/>
                  <a:gd name="connsiteX2" fmla="*/ 371374 w 371373"/>
                  <a:gd name="connsiteY2" fmla="*/ 43952 h 277360"/>
                  <a:gd name="connsiteX3" fmla="*/ 159942 w 371373"/>
                  <a:gd name="connsiteY3" fmla="*/ 255384 h 277360"/>
                  <a:gd name="connsiteX4" fmla="*/ 53834 w 371373"/>
                  <a:gd name="connsiteY4" fmla="*/ 255384 h 277360"/>
                  <a:gd name="connsiteX5" fmla="*/ 106104 w 371373"/>
                  <a:gd name="connsiteY5" fmla="*/ 203114 h 277360"/>
                  <a:gd name="connsiteX6" fmla="*/ 0 w 371373"/>
                  <a:gd name="connsiteY6" fmla="*/ 203114 h 2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373" h="277360">
                    <a:moveTo>
                      <a:pt x="0" y="203114"/>
                    </a:moveTo>
                    <a:lnTo>
                      <a:pt x="159165" y="43949"/>
                    </a:lnTo>
                    <a:cubicBezTo>
                      <a:pt x="217764" y="-14650"/>
                      <a:pt x="312778" y="-14650"/>
                      <a:pt x="371374" y="43952"/>
                    </a:cubicBezTo>
                    <a:lnTo>
                      <a:pt x="159942" y="255384"/>
                    </a:lnTo>
                    <a:cubicBezTo>
                      <a:pt x="130641" y="284686"/>
                      <a:pt x="83136" y="284686"/>
                      <a:pt x="53834" y="255384"/>
                    </a:cubicBezTo>
                    <a:lnTo>
                      <a:pt x="106104" y="203114"/>
                    </a:lnTo>
                    <a:cubicBezTo>
                      <a:pt x="76806" y="232415"/>
                      <a:pt x="29301" y="232415"/>
                      <a:pt x="0" y="203114"/>
                    </a:cubicBezTo>
                    <a:close/>
                  </a:path>
                </a:pathLst>
              </a:custGeom>
              <a:solidFill>
                <a:srgbClr val="E27472"/>
              </a:solidFill>
              <a:ln w="3334" cap="flat">
                <a:no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8EDE2A30-C29C-05C2-D81B-DF014AA66FDC}"/>
                  </a:ext>
                </a:extLst>
              </p:cNvPr>
              <p:cNvSpPr/>
              <p:nvPr/>
            </p:nvSpPr>
            <p:spPr>
              <a:xfrm>
                <a:off x="4665824" y="664143"/>
                <a:ext cx="108295" cy="202052"/>
              </a:xfrm>
              <a:custGeom>
                <a:avLst/>
                <a:gdLst>
                  <a:gd name="connsiteX0" fmla="*/ 78649 w 108295"/>
                  <a:gd name="connsiteY0" fmla="*/ 145352 h 202052"/>
                  <a:gd name="connsiteX1" fmla="*/ 24324 w 108295"/>
                  <a:gd name="connsiteY1" fmla="*/ 200630 h 202052"/>
                  <a:gd name="connsiteX2" fmla="*/ 16221 w 108295"/>
                  <a:gd name="connsiteY2" fmla="*/ 197315 h 202052"/>
                  <a:gd name="connsiteX3" fmla="*/ 16221 w 108295"/>
                  <a:gd name="connsiteY3" fmla="*/ 131466 h 202052"/>
                  <a:gd name="connsiteX4" fmla="*/ 2296 w 108295"/>
                  <a:gd name="connsiteY4" fmla="*/ 79679 h 202052"/>
                  <a:gd name="connsiteX5" fmla="*/ 15868 w 108295"/>
                  <a:gd name="connsiteY5" fmla="*/ 16405 h 202052"/>
                  <a:gd name="connsiteX6" fmla="*/ 80093 w 108295"/>
                  <a:gd name="connsiteY6" fmla="*/ 1886 h 202052"/>
                  <a:gd name="connsiteX7" fmla="*/ 78649 w 108295"/>
                  <a:gd name="connsiteY7" fmla="*/ 145352 h 20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95" h="202052">
                    <a:moveTo>
                      <a:pt x="78649" y="145352"/>
                    </a:moveTo>
                    <a:lnTo>
                      <a:pt x="24324" y="200630"/>
                    </a:lnTo>
                    <a:cubicBezTo>
                      <a:pt x="21357" y="203648"/>
                      <a:pt x="16221" y="201547"/>
                      <a:pt x="16221" y="197315"/>
                    </a:cubicBezTo>
                    <a:lnTo>
                      <a:pt x="16221" y="131466"/>
                    </a:lnTo>
                    <a:cubicBezTo>
                      <a:pt x="16221" y="113122"/>
                      <a:pt x="11326" y="95289"/>
                      <a:pt x="2296" y="79679"/>
                    </a:cubicBezTo>
                    <a:cubicBezTo>
                      <a:pt x="2296" y="79679"/>
                      <a:pt x="-8252" y="40524"/>
                      <a:pt x="15868" y="16405"/>
                    </a:cubicBezTo>
                    <a:cubicBezTo>
                      <a:pt x="39987" y="-7714"/>
                      <a:pt x="80093" y="1886"/>
                      <a:pt x="80093" y="1886"/>
                    </a:cubicBezTo>
                    <a:cubicBezTo>
                      <a:pt x="118117" y="42158"/>
                      <a:pt x="117747" y="105570"/>
                      <a:pt x="78649" y="145352"/>
                    </a:cubicBezTo>
                    <a:close/>
                  </a:path>
                </a:pathLst>
              </a:custGeom>
              <a:solidFill>
                <a:srgbClr val="6A4218"/>
              </a:solidFill>
              <a:ln w="3334" cap="flat">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A7AD8FC4-F2C2-90DA-52BB-D138D0A203ED}"/>
                  </a:ext>
                </a:extLst>
              </p:cNvPr>
              <p:cNvSpPr/>
              <p:nvPr/>
            </p:nvSpPr>
            <p:spPr>
              <a:xfrm>
                <a:off x="3993458" y="1561020"/>
                <a:ext cx="371207" cy="277357"/>
              </a:xfrm>
              <a:custGeom>
                <a:avLst/>
                <a:gdLst>
                  <a:gd name="connsiteX0" fmla="*/ 371207 w 371207"/>
                  <a:gd name="connsiteY0" fmla="*/ 43793 h 277357"/>
                  <a:gd name="connsiteX1" fmla="*/ 159165 w 371207"/>
                  <a:gd name="connsiteY1" fmla="*/ 43946 h 277357"/>
                  <a:gd name="connsiteX2" fmla="*/ 0 w 371207"/>
                  <a:gd name="connsiteY2" fmla="*/ 203111 h 277357"/>
                  <a:gd name="connsiteX3" fmla="*/ 106108 w 371207"/>
                  <a:gd name="connsiteY3" fmla="*/ 203111 h 277357"/>
                  <a:gd name="connsiteX4" fmla="*/ 53837 w 371207"/>
                  <a:gd name="connsiteY4" fmla="*/ 255381 h 277357"/>
                  <a:gd name="connsiteX5" fmla="*/ 159945 w 371207"/>
                  <a:gd name="connsiteY5" fmla="*/ 255381 h 277357"/>
                  <a:gd name="connsiteX6" fmla="*/ 371207 w 371207"/>
                  <a:gd name="connsiteY6" fmla="*/ 43793 h 27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207" h="277357">
                    <a:moveTo>
                      <a:pt x="371207" y="43793"/>
                    </a:moveTo>
                    <a:cubicBezTo>
                      <a:pt x="312594" y="-14646"/>
                      <a:pt x="217711" y="-14600"/>
                      <a:pt x="159165" y="43946"/>
                    </a:cubicBezTo>
                    <a:lnTo>
                      <a:pt x="0" y="203111"/>
                    </a:lnTo>
                    <a:cubicBezTo>
                      <a:pt x="29301" y="232413"/>
                      <a:pt x="76806" y="232413"/>
                      <a:pt x="106108" y="203111"/>
                    </a:cubicBezTo>
                    <a:lnTo>
                      <a:pt x="53837" y="255381"/>
                    </a:lnTo>
                    <a:cubicBezTo>
                      <a:pt x="83139" y="284683"/>
                      <a:pt x="130644" y="284683"/>
                      <a:pt x="159945" y="255381"/>
                    </a:cubicBezTo>
                    <a:lnTo>
                      <a:pt x="371207" y="43793"/>
                    </a:lnTo>
                    <a:close/>
                  </a:path>
                </a:pathLst>
              </a:custGeom>
              <a:solidFill>
                <a:schemeClr val="accent4"/>
              </a:solidFill>
              <a:ln w="3334" cap="flat">
                <a:noFill/>
                <a:prstDash val="solid"/>
                <a:miter/>
              </a:ln>
            </p:spPr>
            <p:txBody>
              <a:bodyPr rtlCol="1" anchor="ctr"/>
              <a:lstStyle/>
              <a:p>
                <a:endParaRPr lang="ar-SA"/>
              </a:p>
            </p:txBody>
          </p:sp>
          <p:sp>
            <p:nvSpPr>
              <p:cNvPr id="28" name="شكل حر: شكل 27">
                <a:extLst>
                  <a:ext uri="{FF2B5EF4-FFF2-40B4-BE49-F238E27FC236}">
                    <a16:creationId xmlns:a16="http://schemas.microsoft.com/office/drawing/2014/main" id="{449DB5A9-CE7F-EC77-1B4D-8C42503CF8D3}"/>
                  </a:ext>
                </a:extLst>
              </p:cNvPr>
              <p:cNvSpPr/>
              <p:nvPr/>
            </p:nvSpPr>
            <p:spPr>
              <a:xfrm>
                <a:off x="4595158" y="574597"/>
                <a:ext cx="150758" cy="169225"/>
              </a:xfrm>
              <a:custGeom>
                <a:avLst/>
                <a:gdLst>
                  <a:gd name="connsiteX0" fmla="*/ 58039 w 150758"/>
                  <a:gd name="connsiteY0" fmla="*/ 0 h 169225"/>
                  <a:gd name="connsiteX1" fmla="*/ 150758 w 150758"/>
                  <a:gd name="connsiteY1" fmla="*/ 91315 h 169225"/>
                  <a:gd name="connsiteX2" fmla="*/ 150758 w 150758"/>
                  <a:gd name="connsiteY2" fmla="*/ 91429 h 169225"/>
                  <a:gd name="connsiteX3" fmla="*/ 72962 w 150758"/>
                  <a:gd name="connsiteY3" fmla="*/ 169226 h 169225"/>
                  <a:gd name="connsiteX4" fmla="*/ 56592 w 150758"/>
                  <a:gd name="connsiteY4" fmla="*/ 147871 h 169225"/>
                  <a:gd name="connsiteX5" fmla="*/ 0 w 150758"/>
                  <a:gd name="connsiteY5" fmla="*/ 91279 h 169225"/>
                  <a:gd name="connsiteX6" fmla="*/ 25937 w 150758"/>
                  <a:gd name="connsiteY6" fmla="*/ 65342 h 169225"/>
                  <a:gd name="connsiteX7" fmla="*/ 58039 w 150758"/>
                  <a:gd name="connsiteY7" fmla="*/ 0 h 1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758" h="169225">
                    <a:moveTo>
                      <a:pt x="58039" y="0"/>
                    </a:moveTo>
                    <a:cubicBezTo>
                      <a:pt x="96397" y="37548"/>
                      <a:pt x="108762" y="49516"/>
                      <a:pt x="150758" y="91315"/>
                    </a:cubicBezTo>
                    <a:cubicBezTo>
                      <a:pt x="150758" y="91359"/>
                      <a:pt x="150758" y="91385"/>
                      <a:pt x="150758" y="91429"/>
                    </a:cubicBezTo>
                    <a:lnTo>
                      <a:pt x="72962" y="169226"/>
                    </a:lnTo>
                    <a:cubicBezTo>
                      <a:pt x="68486" y="161493"/>
                      <a:pt x="63018" y="154296"/>
                      <a:pt x="56592" y="147871"/>
                    </a:cubicBezTo>
                    <a:lnTo>
                      <a:pt x="0" y="91279"/>
                    </a:lnTo>
                    <a:lnTo>
                      <a:pt x="25937" y="65342"/>
                    </a:lnTo>
                    <a:cubicBezTo>
                      <a:pt x="44290" y="46992"/>
                      <a:pt x="54955" y="23903"/>
                      <a:pt x="58039" y="0"/>
                    </a:cubicBezTo>
                    <a:close/>
                  </a:path>
                </a:pathLst>
              </a:custGeom>
              <a:solidFill>
                <a:srgbClr val="FFC000"/>
              </a:solidFill>
              <a:ln w="3334" cap="flat">
                <a:noFill/>
                <a:prstDash val="solid"/>
                <a:miter/>
              </a:ln>
            </p:spPr>
            <p:txBody>
              <a:bodyPr rtlCol="1" anchor="ctr"/>
              <a:lstStyle/>
              <a:p>
                <a:endParaRPr lang="ar-SA"/>
              </a:p>
            </p:txBody>
          </p:sp>
          <p:sp>
            <p:nvSpPr>
              <p:cNvPr id="29" name="شكل حر: شكل 28">
                <a:extLst>
                  <a:ext uri="{FF2B5EF4-FFF2-40B4-BE49-F238E27FC236}">
                    <a16:creationId xmlns:a16="http://schemas.microsoft.com/office/drawing/2014/main" id="{8A24666E-9951-047F-10F9-6625510F9724}"/>
                  </a:ext>
                </a:extLst>
              </p:cNvPr>
              <p:cNvSpPr/>
              <p:nvPr/>
            </p:nvSpPr>
            <p:spPr>
              <a:xfrm>
                <a:off x="4740814" y="717716"/>
                <a:ext cx="10003" cy="42516"/>
              </a:xfrm>
              <a:custGeom>
                <a:avLst/>
                <a:gdLst>
                  <a:gd name="connsiteX0" fmla="*/ 5002 w 10003"/>
                  <a:gd name="connsiteY0" fmla="*/ 42516 h 42516"/>
                  <a:gd name="connsiteX1" fmla="*/ 0 w 10003"/>
                  <a:gd name="connsiteY1" fmla="*/ 37515 h 42516"/>
                  <a:gd name="connsiteX2" fmla="*/ 0 w 10003"/>
                  <a:gd name="connsiteY2" fmla="*/ 5002 h 42516"/>
                  <a:gd name="connsiteX3" fmla="*/ 5002 w 10003"/>
                  <a:gd name="connsiteY3" fmla="*/ 0 h 42516"/>
                  <a:gd name="connsiteX4" fmla="*/ 10004 w 10003"/>
                  <a:gd name="connsiteY4" fmla="*/ 5002 h 42516"/>
                  <a:gd name="connsiteX5" fmla="*/ 10004 w 10003"/>
                  <a:gd name="connsiteY5" fmla="*/ 37515 h 42516"/>
                  <a:gd name="connsiteX6" fmla="*/ 5002 w 10003"/>
                  <a:gd name="connsiteY6" fmla="*/ 42516 h 4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42516">
                    <a:moveTo>
                      <a:pt x="5002" y="42516"/>
                    </a:moveTo>
                    <a:cubicBezTo>
                      <a:pt x="2241" y="42516"/>
                      <a:pt x="0" y="40276"/>
                      <a:pt x="0" y="37515"/>
                    </a:cubicBezTo>
                    <a:lnTo>
                      <a:pt x="0" y="5002"/>
                    </a:lnTo>
                    <a:cubicBezTo>
                      <a:pt x="0" y="2241"/>
                      <a:pt x="2241" y="0"/>
                      <a:pt x="5002" y="0"/>
                    </a:cubicBezTo>
                    <a:cubicBezTo>
                      <a:pt x="7763" y="0"/>
                      <a:pt x="10004" y="2241"/>
                      <a:pt x="10004" y="5002"/>
                    </a:cubicBezTo>
                    <a:lnTo>
                      <a:pt x="10004" y="37515"/>
                    </a:lnTo>
                    <a:cubicBezTo>
                      <a:pt x="10004" y="40276"/>
                      <a:pt x="7766" y="42516"/>
                      <a:pt x="5002" y="42516"/>
                    </a:cubicBezTo>
                    <a:close/>
                  </a:path>
                </a:pathLst>
              </a:custGeom>
              <a:solidFill>
                <a:srgbClr val="D2D2D2"/>
              </a:solidFill>
              <a:ln w="3334" cap="flat">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2985581C-B0C7-9A86-6BB7-B487F62A4F18}"/>
                  </a:ext>
                </a:extLst>
              </p:cNvPr>
              <p:cNvSpPr/>
              <p:nvPr/>
            </p:nvSpPr>
            <p:spPr>
              <a:xfrm>
                <a:off x="4584877" y="505924"/>
                <a:ext cx="26677" cy="26677"/>
              </a:xfrm>
              <a:custGeom>
                <a:avLst/>
                <a:gdLst>
                  <a:gd name="connsiteX0" fmla="*/ 26677 w 26677"/>
                  <a:gd name="connsiteY0" fmla="*/ 13339 h 26677"/>
                  <a:gd name="connsiteX1" fmla="*/ 13339 w 26677"/>
                  <a:gd name="connsiteY1" fmla="*/ 26677 h 26677"/>
                  <a:gd name="connsiteX2" fmla="*/ 0 w 26677"/>
                  <a:gd name="connsiteY2" fmla="*/ 13339 h 26677"/>
                  <a:gd name="connsiteX3" fmla="*/ 13339 w 26677"/>
                  <a:gd name="connsiteY3" fmla="*/ 0 h 26677"/>
                  <a:gd name="connsiteX4" fmla="*/ 26677 w 26677"/>
                  <a:gd name="connsiteY4" fmla="*/ 13339 h 2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7" h="26677">
                    <a:moveTo>
                      <a:pt x="26677" y="13339"/>
                    </a:moveTo>
                    <a:cubicBezTo>
                      <a:pt x="26677" y="20705"/>
                      <a:pt x="20705" y="26677"/>
                      <a:pt x="13339" y="26677"/>
                    </a:cubicBezTo>
                    <a:cubicBezTo>
                      <a:pt x="5972" y="26677"/>
                      <a:pt x="0" y="20705"/>
                      <a:pt x="0" y="13339"/>
                    </a:cubicBezTo>
                    <a:cubicBezTo>
                      <a:pt x="0" y="5972"/>
                      <a:pt x="5972" y="0"/>
                      <a:pt x="13339" y="0"/>
                    </a:cubicBezTo>
                    <a:cubicBezTo>
                      <a:pt x="20705" y="0"/>
                      <a:pt x="26677" y="5972"/>
                      <a:pt x="26677" y="13339"/>
                    </a:cubicBezTo>
                    <a:close/>
                  </a:path>
                </a:pathLst>
              </a:custGeom>
              <a:solidFill>
                <a:srgbClr val="2F2F2F"/>
              </a:solidFill>
              <a:ln w="3334" cap="flat">
                <a:noFill/>
                <a:prstDash val="solid"/>
                <a:miter/>
              </a:ln>
            </p:spPr>
            <p:txBody>
              <a:bodyPr rtlCol="1" anchor="ctr"/>
              <a:lstStyle/>
              <a:p>
                <a:endParaRPr lang="ar-SA"/>
              </a:p>
            </p:txBody>
          </p:sp>
        </p:grpSp>
        <p:sp>
          <p:nvSpPr>
            <p:cNvPr id="7" name="شكل حر: شكل 6">
              <a:extLst>
                <a:ext uri="{FF2B5EF4-FFF2-40B4-BE49-F238E27FC236}">
                  <a16:creationId xmlns:a16="http://schemas.microsoft.com/office/drawing/2014/main" id="{A2CFD721-1FE8-CF0A-C4A8-78D946DA2C84}"/>
                </a:ext>
              </a:extLst>
            </p:cNvPr>
            <p:cNvSpPr/>
            <p:nvPr/>
          </p:nvSpPr>
          <p:spPr>
            <a:xfrm>
              <a:off x="3987840" y="2823695"/>
              <a:ext cx="409815" cy="313519"/>
            </a:xfrm>
            <a:custGeom>
              <a:avLst/>
              <a:gdLst>
                <a:gd name="connsiteX0" fmla="*/ 405500 w 409815"/>
                <a:gd name="connsiteY0" fmla="*/ 71450 h 313519"/>
                <a:gd name="connsiteX1" fmla="*/ 221315 w 409815"/>
                <a:gd name="connsiteY1" fmla="*/ 301409 h 313519"/>
                <a:gd name="connsiteX2" fmla="*/ 8536 w 409815"/>
                <a:gd name="connsiteY2" fmla="*/ 219561 h 313519"/>
                <a:gd name="connsiteX3" fmla="*/ 115698 w 409815"/>
                <a:gd name="connsiteY3" fmla="*/ 18340 h 313519"/>
                <a:gd name="connsiteX4" fmla="*/ 405500 w 409815"/>
                <a:gd name="connsiteY4" fmla="*/ 71450 h 31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15" h="313519">
                  <a:moveTo>
                    <a:pt x="405500" y="71450"/>
                  </a:moveTo>
                  <a:cubicBezTo>
                    <a:pt x="434665" y="149617"/>
                    <a:pt x="309663" y="268447"/>
                    <a:pt x="221315" y="301409"/>
                  </a:cubicBezTo>
                  <a:cubicBezTo>
                    <a:pt x="132968" y="334372"/>
                    <a:pt x="37704" y="297728"/>
                    <a:pt x="8536" y="219561"/>
                  </a:cubicBezTo>
                  <a:cubicBezTo>
                    <a:pt x="-20628" y="141394"/>
                    <a:pt x="27350" y="51303"/>
                    <a:pt x="115698" y="18340"/>
                  </a:cubicBezTo>
                  <a:cubicBezTo>
                    <a:pt x="204049" y="-14623"/>
                    <a:pt x="376335" y="-6717"/>
                    <a:pt x="405500" y="71450"/>
                  </a:cubicBezTo>
                  <a:close/>
                </a:path>
              </a:pathLst>
            </a:custGeom>
            <a:solidFill>
              <a:srgbClr val="FF8F8F"/>
            </a:solidFill>
            <a:ln w="3334" cap="flat">
              <a:noFill/>
              <a:prstDash val="solid"/>
              <a:miter/>
            </a:ln>
          </p:spPr>
          <p:txBody>
            <a:bodyPr rtlCol="1" anchor="ctr"/>
            <a:lstStyle/>
            <a:p>
              <a:endParaRPr lang="ar-SA"/>
            </a:p>
          </p:txBody>
        </p:sp>
        <p:grpSp>
          <p:nvGrpSpPr>
            <p:cNvPr id="8" name="رسم 2273" descr="فلامينجو علي التداخل">
              <a:extLst>
                <a:ext uri="{FF2B5EF4-FFF2-40B4-BE49-F238E27FC236}">
                  <a16:creationId xmlns:a16="http://schemas.microsoft.com/office/drawing/2014/main" id="{8541E7DC-4055-919D-F631-BF49C7CCAA6A}"/>
                </a:ext>
              </a:extLst>
            </p:cNvPr>
            <p:cNvGrpSpPr/>
            <p:nvPr/>
          </p:nvGrpSpPr>
          <p:grpSpPr>
            <a:xfrm>
              <a:off x="3659283" y="2930195"/>
              <a:ext cx="473517" cy="280109"/>
              <a:chOff x="3659283" y="2930195"/>
              <a:chExt cx="473517" cy="280109"/>
            </a:xfrm>
            <a:solidFill>
              <a:srgbClr val="2F2F2F"/>
            </a:solidFill>
          </p:grpSpPr>
          <p:sp>
            <p:nvSpPr>
              <p:cNvPr id="17" name="شكل حر: شكل 16">
                <a:extLst>
                  <a:ext uri="{FF2B5EF4-FFF2-40B4-BE49-F238E27FC236}">
                    <a16:creationId xmlns:a16="http://schemas.microsoft.com/office/drawing/2014/main" id="{D3468A76-2AEA-C373-24B8-0808DB7B4E75}"/>
                  </a:ext>
                </a:extLst>
              </p:cNvPr>
              <p:cNvSpPr/>
              <p:nvPr/>
            </p:nvSpPr>
            <p:spPr>
              <a:xfrm>
                <a:off x="3659283" y="3023566"/>
                <a:ext cx="473517" cy="173400"/>
              </a:xfrm>
              <a:custGeom>
                <a:avLst/>
                <a:gdLst>
                  <a:gd name="connsiteX0" fmla="*/ 3337 w 473517"/>
                  <a:gd name="connsiteY0" fmla="*/ 173400 h 173400"/>
                  <a:gd name="connsiteX1" fmla="*/ 196 w 473517"/>
                  <a:gd name="connsiteY1" fmla="*/ 171186 h 173400"/>
                  <a:gd name="connsiteX2" fmla="*/ 2213 w 473517"/>
                  <a:gd name="connsiteY2" fmla="*/ 166928 h 173400"/>
                  <a:gd name="connsiteX3" fmla="*/ 469061 w 473517"/>
                  <a:gd name="connsiteY3" fmla="*/ 197 h 173400"/>
                  <a:gd name="connsiteX4" fmla="*/ 473322 w 473517"/>
                  <a:gd name="connsiteY4" fmla="*/ 2214 h 173400"/>
                  <a:gd name="connsiteX5" fmla="*/ 471305 w 473517"/>
                  <a:gd name="connsiteY5" fmla="*/ 6472 h 173400"/>
                  <a:gd name="connsiteX6" fmla="*/ 4457 w 473517"/>
                  <a:gd name="connsiteY6" fmla="*/ 173203 h 173400"/>
                  <a:gd name="connsiteX7" fmla="*/ 3337 w 473517"/>
                  <a:gd name="connsiteY7" fmla="*/ 173400 h 17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517" h="173400">
                    <a:moveTo>
                      <a:pt x="3337" y="173400"/>
                    </a:moveTo>
                    <a:cubicBezTo>
                      <a:pt x="1966" y="173400"/>
                      <a:pt x="682" y="172550"/>
                      <a:pt x="196" y="171186"/>
                    </a:cubicBezTo>
                    <a:cubicBezTo>
                      <a:pt x="-425" y="169452"/>
                      <a:pt x="479" y="167545"/>
                      <a:pt x="2213" y="166928"/>
                    </a:cubicBezTo>
                    <a:lnTo>
                      <a:pt x="469061" y="197"/>
                    </a:lnTo>
                    <a:cubicBezTo>
                      <a:pt x="470798" y="-427"/>
                      <a:pt x="472705" y="483"/>
                      <a:pt x="473322" y="2214"/>
                    </a:cubicBezTo>
                    <a:cubicBezTo>
                      <a:pt x="473942" y="3948"/>
                      <a:pt x="473039" y="5855"/>
                      <a:pt x="471305" y="6472"/>
                    </a:cubicBezTo>
                    <a:lnTo>
                      <a:pt x="4457" y="173203"/>
                    </a:lnTo>
                    <a:cubicBezTo>
                      <a:pt x="4087" y="173337"/>
                      <a:pt x="3710" y="173400"/>
                      <a:pt x="3337" y="173400"/>
                    </a:cubicBezTo>
                    <a:close/>
                  </a:path>
                </a:pathLst>
              </a:custGeom>
              <a:solidFill>
                <a:srgbClr val="2F2F2F"/>
              </a:solidFill>
              <a:ln w="3334" cap="flat">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45A0C763-579A-969C-F73E-7C4AB3462706}"/>
                  </a:ext>
                </a:extLst>
              </p:cNvPr>
              <p:cNvSpPr/>
              <p:nvPr/>
            </p:nvSpPr>
            <p:spPr>
              <a:xfrm>
                <a:off x="3846027" y="2930195"/>
                <a:ext cx="283442" cy="280109"/>
              </a:xfrm>
              <a:custGeom>
                <a:avLst/>
                <a:gdLst>
                  <a:gd name="connsiteX0" fmla="*/ 3333 w 283442"/>
                  <a:gd name="connsiteY0" fmla="*/ 280109 h 280109"/>
                  <a:gd name="connsiteX1" fmla="*/ 962 w 283442"/>
                  <a:gd name="connsiteY1" fmla="*/ 279119 h 280109"/>
                  <a:gd name="connsiteX2" fmla="*/ 992 w 283442"/>
                  <a:gd name="connsiteY2" fmla="*/ 274404 h 280109"/>
                  <a:gd name="connsiteX3" fmla="*/ 277766 w 283442"/>
                  <a:gd name="connsiteY3" fmla="*/ 965 h 280109"/>
                  <a:gd name="connsiteX4" fmla="*/ 282481 w 283442"/>
                  <a:gd name="connsiteY4" fmla="*/ 991 h 280109"/>
                  <a:gd name="connsiteX5" fmla="*/ 282451 w 283442"/>
                  <a:gd name="connsiteY5" fmla="*/ 5706 h 280109"/>
                  <a:gd name="connsiteX6" fmla="*/ 5677 w 283442"/>
                  <a:gd name="connsiteY6" fmla="*/ 279146 h 280109"/>
                  <a:gd name="connsiteX7" fmla="*/ 3333 w 283442"/>
                  <a:gd name="connsiteY7" fmla="*/ 280109 h 28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42" h="280109">
                    <a:moveTo>
                      <a:pt x="3333" y="280109"/>
                    </a:moveTo>
                    <a:cubicBezTo>
                      <a:pt x="2472" y="280109"/>
                      <a:pt x="1612" y="279776"/>
                      <a:pt x="962" y="279119"/>
                    </a:cubicBezTo>
                    <a:cubicBezTo>
                      <a:pt x="-332" y="277805"/>
                      <a:pt x="-319" y="275698"/>
                      <a:pt x="992" y="274404"/>
                    </a:cubicBezTo>
                    <a:lnTo>
                      <a:pt x="277766" y="965"/>
                    </a:lnTo>
                    <a:cubicBezTo>
                      <a:pt x="279076" y="-336"/>
                      <a:pt x="281187" y="-316"/>
                      <a:pt x="282481" y="991"/>
                    </a:cubicBezTo>
                    <a:cubicBezTo>
                      <a:pt x="283775" y="2305"/>
                      <a:pt x="283761" y="4413"/>
                      <a:pt x="282451" y="5706"/>
                    </a:cubicBezTo>
                    <a:lnTo>
                      <a:pt x="5677" y="279146"/>
                    </a:lnTo>
                    <a:cubicBezTo>
                      <a:pt x="5027" y="279789"/>
                      <a:pt x="4180" y="280109"/>
                      <a:pt x="3333" y="280109"/>
                    </a:cubicBezTo>
                    <a:close/>
                  </a:path>
                </a:pathLst>
              </a:custGeom>
              <a:solidFill>
                <a:srgbClr val="2F2F2F"/>
              </a:solidFill>
              <a:ln w="3334" cap="flat">
                <a:noFill/>
                <a:prstDash val="solid"/>
                <a:miter/>
              </a:ln>
            </p:spPr>
            <p:txBody>
              <a:bodyPr rtlCol="1" anchor="ctr"/>
              <a:lstStyle/>
              <a:p>
                <a:endParaRPr lang="ar-SA"/>
              </a:p>
            </p:txBody>
          </p:sp>
        </p:grpSp>
        <p:grpSp>
          <p:nvGrpSpPr>
            <p:cNvPr id="9" name="رسم 2273" descr="فلامينجو علي التداخل">
              <a:extLst>
                <a:ext uri="{FF2B5EF4-FFF2-40B4-BE49-F238E27FC236}">
                  <a16:creationId xmlns:a16="http://schemas.microsoft.com/office/drawing/2014/main" id="{CE036F83-80E7-5999-7F07-E2C226CAC8BE}"/>
                </a:ext>
              </a:extLst>
            </p:cNvPr>
            <p:cNvGrpSpPr/>
            <p:nvPr/>
          </p:nvGrpSpPr>
          <p:grpSpPr>
            <a:xfrm>
              <a:off x="3246292" y="2659474"/>
              <a:ext cx="820937" cy="516416"/>
              <a:chOff x="3246292" y="2659474"/>
              <a:chExt cx="820937" cy="516416"/>
            </a:xfrm>
            <a:solidFill>
              <a:srgbClr val="509F9C"/>
            </a:solidFill>
          </p:grpSpPr>
          <p:sp>
            <p:nvSpPr>
              <p:cNvPr id="14" name="شكل حر: شكل 13">
                <a:extLst>
                  <a:ext uri="{FF2B5EF4-FFF2-40B4-BE49-F238E27FC236}">
                    <a16:creationId xmlns:a16="http://schemas.microsoft.com/office/drawing/2014/main" id="{1F10EA38-35C3-DFEC-FE1F-B16CBE898733}"/>
                  </a:ext>
                </a:extLst>
              </p:cNvPr>
              <p:cNvSpPr/>
              <p:nvPr/>
            </p:nvSpPr>
            <p:spPr>
              <a:xfrm>
                <a:off x="3246292" y="2832287"/>
                <a:ext cx="820937" cy="343604"/>
              </a:xfrm>
              <a:custGeom>
                <a:avLst/>
                <a:gdLst>
                  <a:gd name="connsiteX0" fmla="*/ 816046 w 820937"/>
                  <a:gd name="connsiteY0" fmla="*/ 343604 h 343604"/>
                  <a:gd name="connsiteX1" fmla="*/ 680524 w 820937"/>
                  <a:gd name="connsiteY1" fmla="*/ 197458 h 343604"/>
                  <a:gd name="connsiteX2" fmla="*/ 13952 w 820937"/>
                  <a:gd name="connsiteY2" fmla="*/ 55016 h 343604"/>
                  <a:gd name="connsiteX3" fmla="*/ 2798 w 820937"/>
                  <a:gd name="connsiteY3" fmla="*/ 60035 h 343604"/>
                  <a:gd name="connsiteX4" fmla="*/ 0 w 820937"/>
                  <a:gd name="connsiteY4" fmla="*/ 53979 h 343604"/>
                  <a:gd name="connsiteX5" fmla="*/ 11278 w 820937"/>
                  <a:gd name="connsiteY5" fmla="*/ 48907 h 343604"/>
                  <a:gd name="connsiteX6" fmla="*/ 685416 w 820937"/>
                  <a:gd name="connsiteY6" fmla="*/ 192923 h 343604"/>
                  <a:gd name="connsiteX7" fmla="*/ 820938 w 820937"/>
                  <a:gd name="connsiteY7" fmla="*/ 339069 h 343604"/>
                  <a:gd name="connsiteX8" fmla="*/ 816046 w 820937"/>
                  <a:gd name="connsiteY8" fmla="*/ 343604 h 34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937" h="343604">
                    <a:moveTo>
                      <a:pt x="816046" y="343604"/>
                    </a:moveTo>
                    <a:lnTo>
                      <a:pt x="680524" y="197458"/>
                    </a:lnTo>
                    <a:cubicBezTo>
                      <a:pt x="509257" y="12770"/>
                      <a:pt x="241380" y="-44469"/>
                      <a:pt x="13952" y="55016"/>
                    </a:cubicBezTo>
                    <a:cubicBezTo>
                      <a:pt x="10224" y="56647"/>
                      <a:pt x="6506" y="58317"/>
                      <a:pt x="2798" y="60035"/>
                    </a:cubicBezTo>
                    <a:lnTo>
                      <a:pt x="0" y="53979"/>
                    </a:lnTo>
                    <a:cubicBezTo>
                      <a:pt x="3748" y="52248"/>
                      <a:pt x="7506" y="50561"/>
                      <a:pt x="11278" y="48907"/>
                    </a:cubicBezTo>
                    <a:cubicBezTo>
                      <a:pt x="241300" y="-51725"/>
                      <a:pt x="512222" y="6157"/>
                      <a:pt x="685416" y="192923"/>
                    </a:cubicBezTo>
                    <a:lnTo>
                      <a:pt x="820938" y="339069"/>
                    </a:lnTo>
                    <a:lnTo>
                      <a:pt x="816046" y="343604"/>
                    </a:lnTo>
                    <a:close/>
                  </a:path>
                </a:pathLst>
              </a:custGeom>
              <a:grpFill/>
              <a:ln w="3334" cap="flat">
                <a:noFill/>
                <a:prstDash val="solid"/>
                <a:miter/>
              </a:ln>
            </p:spPr>
            <p:txBody>
              <a:bodyPr rtlCol="1" anchor="ctr"/>
              <a:lstStyle/>
              <a:p>
                <a:endParaRPr lang="ar-SA"/>
              </a:p>
            </p:txBody>
          </p:sp>
          <p:sp>
            <p:nvSpPr>
              <p:cNvPr id="15" name="شكل حر: شكل 14">
                <a:extLst>
                  <a:ext uri="{FF2B5EF4-FFF2-40B4-BE49-F238E27FC236}">
                    <a16:creationId xmlns:a16="http://schemas.microsoft.com/office/drawing/2014/main" id="{4C804D26-D53C-9CE2-9041-8B79031C7D02}"/>
                  </a:ext>
                </a:extLst>
              </p:cNvPr>
              <p:cNvSpPr/>
              <p:nvPr/>
            </p:nvSpPr>
            <p:spPr>
              <a:xfrm>
                <a:off x="3526971" y="2659474"/>
                <a:ext cx="530792" cy="515399"/>
              </a:xfrm>
              <a:custGeom>
                <a:avLst/>
                <a:gdLst>
                  <a:gd name="connsiteX0" fmla="*/ 524610 w 530792"/>
                  <a:gd name="connsiteY0" fmla="*/ 515400 h 515399"/>
                  <a:gd name="connsiteX1" fmla="*/ 504816 w 530792"/>
                  <a:gd name="connsiteY1" fmla="*/ 466431 h 515399"/>
                  <a:gd name="connsiteX2" fmla="*/ 0 w 530792"/>
                  <a:gd name="connsiteY2" fmla="*/ 6462 h 515399"/>
                  <a:gd name="connsiteX3" fmla="*/ 1661 w 530792"/>
                  <a:gd name="connsiteY3" fmla="*/ 0 h 515399"/>
                  <a:gd name="connsiteX4" fmla="*/ 511041 w 530792"/>
                  <a:gd name="connsiteY4" fmla="*/ 464036 h 515399"/>
                  <a:gd name="connsiteX5" fmla="*/ 530792 w 530792"/>
                  <a:gd name="connsiteY5" fmla="*/ 512892 h 515399"/>
                  <a:gd name="connsiteX6" fmla="*/ 524610 w 530792"/>
                  <a:gd name="connsiteY6" fmla="*/ 515400 h 5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792" h="515399">
                    <a:moveTo>
                      <a:pt x="524610" y="515400"/>
                    </a:moveTo>
                    <a:lnTo>
                      <a:pt x="504816" y="466431"/>
                    </a:lnTo>
                    <a:cubicBezTo>
                      <a:pt x="421820" y="238336"/>
                      <a:pt x="233120" y="66426"/>
                      <a:pt x="0" y="6462"/>
                    </a:cubicBezTo>
                    <a:lnTo>
                      <a:pt x="1661" y="0"/>
                    </a:lnTo>
                    <a:cubicBezTo>
                      <a:pt x="236912" y="60510"/>
                      <a:pt x="427332" y="233984"/>
                      <a:pt x="511041" y="464036"/>
                    </a:cubicBezTo>
                    <a:lnTo>
                      <a:pt x="530792" y="512892"/>
                    </a:lnTo>
                    <a:lnTo>
                      <a:pt x="524610" y="515400"/>
                    </a:lnTo>
                    <a:close/>
                  </a:path>
                </a:pathLst>
              </a:custGeom>
              <a:grpFill/>
              <a:ln w="3334"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36CE0400-179F-7FB3-BB6C-FBD7D4F1A097}"/>
                  </a:ext>
                </a:extLst>
              </p:cNvPr>
              <p:cNvSpPr/>
              <p:nvPr/>
            </p:nvSpPr>
            <p:spPr>
              <a:xfrm rot="-2249253">
                <a:off x="3853881" y="2713981"/>
                <a:ext cx="6669" cy="512731"/>
              </a:xfrm>
              <a:custGeom>
                <a:avLst/>
                <a:gdLst>
                  <a:gd name="connsiteX0" fmla="*/ 0 w 6669"/>
                  <a:gd name="connsiteY0" fmla="*/ 0 h 512731"/>
                  <a:gd name="connsiteX1" fmla="*/ 6669 w 6669"/>
                  <a:gd name="connsiteY1" fmla="*/ 0 h 512731"/>
                  <a:gd name="connsiteX2" fmla="*/ 6669 w 6669"/>
                  <a:gd name="connsiteY2" fmla="*/ 512731 h 512731"/>
                  <a:gd name="connsiteX3" fmla="*/ 0 w 6669"/>
                  <a:gd name="connsiteY3" fmla="*/ 512731 h 512731"/>
                </a:gdLst>
                <a:ahLst/>
                <a:cxnLst>
                  <a:cxn ang="0">
                    <a:pos x="connsiteX0" y="connsiteY0"/>
                  </a:cxn>
                  <a:cxn ang="0">
                    <a:pos x="connsiteX1" y="connsiteY1"/>
                  </a:cxn>
                  <a:cxn ang="0">
                    <a:pos x="connsiteX2" y="connsiteY2"/>
                  </a:cxn>
                  <a:cxn ang="0">
                    <a:pos x="connsiteX3" y="connsiteY3"/>
                  </a:cxn>
                </a:cxnLst>
                <a:rect l="l" t="t" r="r" b="b"/>
                <a:pathLst>
                  <a:path w="6669" h="512731">
                    <a:moveTo>
                      <a:pt x="0" y="0"/>
                    </a:moveTo>
                    <a:lnTo>
                      <a:pt x="6669" y="0"/>
                    </a:lnTo>
                    <a:lnTo>
                      <a:pt x="6669" y="512731"/>
                    </a:lnTo>
                    <a:lnTo>
                      <a:pt x="0" y="512731"/>
                    </a:lnTo>
                    <a:close/>
                  </a:path>
                </a:pathLst>
              </a:custGeom>
              <a:grpFill/>
              <a:ln w="3334" cap="flat">
                <a:noFill/>
                <a:prstDash val="solid"/>
                <a:miter/>
              </a:ln>
            </p:spPr>
            <p:txBody>
              <a:bodyPr rtlCol="1" anchor="ctr"/>
              <a:lstStyle/>
              <a:p>
                <a:endParaRPr lang="ar-SA"/>
              </a:p>
            </p:txBody>
          </p:sp>
        </p:grpSp>
        <p:grpSp>
          <p:nvGrpSpPr>
            <p:cNvPr id="10" name="رسم 2273" descr="فلامينجو علي التداخل">
              <a:extLst>
                <a:ext uri="{FF2B5EF4-FFF2-40B4-BE49-F238E27FC236}">
                  <a16:creationId xmlns:a16="http://schemas.microsoft.com/office/drawing/2014/main" id="{2D0BCB87-3741-D8EA-1084-CA0F203B9E50}"/>
                </a:ext>
              </a:extLst>
            </p:cNvPr>
            <p:cNvGrpSpPr/>
            <p:nvPr/>
          </p:nvGrpSpPr>
          <p:grpSpPr>
            <a:xfrm>
              <a:off x="3576437" y="3070250"/>
              <a:ext cx="1257150" cy="230090"/>
              <a:chOff x="3576437" y="3070250"/>
              <a:chExt cx="1257150" cy="230090"/>
            </a:xfrm>
            <a:solidFill>
              <a:srgbClr val="D1D994"/>
            </a:solidFill>
          </p:grpSpPr>
          <p:sp>
            <p:nvSpPr>
              <p:cNvPr id="11" name="شكل حر: شكل 10">
                <a:extLst>
                  <a:ext uri="{FF2B5EF4-FFF2-40B4-BE49-F238E27FC236}">
                    <a16:creationId xmlns:a16="http://schemas.microsoft.com/office/drawing/2014/main" id="{2B1B3786-55BD-B791-4FE0-4BCDAFB3FD9B}"/>
                  </a:ext>
                </a:extLst>
              </p:cNvPr>
              <p:cNvSpPr/>
              <p:nvPr/>
            </p:nvSpPr>
            <p:spPr>
              <a:xfrm>
                <a:off x="3576437" y="3070250"/>
                <a:ext cx="302934" cy="188099"/>
              </a:xfrm>
              <a:custGeom>
                <a:avLst/>
                <a:gdLst>
                  <a:gd name="connsiteX0" fmla="*/ 302934 w 302934"/>
                  <a:gd name="connsiteY0" fmla="*/ 115828 h 188099"/>
                  <a:gd name="connsiteX1" fmla="*/ 115645 w 302934"/>
                  <a:gd name="connsiteY1" fmla="*/ 188100 h 188099"/>
                  <a:gd name="connsiteX2" fmla="*/ 0 w 302934"/>
                  <a:gd name="connsiteY2" fmla="*/ 115828 h 188099"/>
                  <a:gd name="connsiteX3" fmla="*/ 151469 w 302934"/>
                  <a:gd name="connsiteY3" fmla="*/ 0 h 188099"/>
                  <a:gd name="connsiteX4" fmla="*/ 302934 w 302934"/>
                  <a:gd name="connsiteY4" fmla="*/ 115828 h 18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34" h="188099">
                    <a:moveTo>
                      <a:pt x="302934" y="115828"/>
                    </a:moveTo>
                    <a:cubicBezTo>
                      <a:pt x="302934" y="179796"/>
                      <a:pt x="199297" y="188100"/>
                      <a:pt x="115645" y="188100"/>
                    </a:cubicBezTo>
                    <a:cubicBezTo>
                      <a:pt x="31992" y="188100"/>
                      <a:pt x="0" y="179796"/>
                      <a:pt x="0" y="115828"/>
                    </a:cubicBezTo>
                    <a:cubicBezTo>
                      <a:pt x="0" y="51860"/>
                      <a:pt x="67816" y="0"/>
                      <a:pt x="151469" y="0"/>
                    </a:cubicBezTo>
                    <a:cubicBezTo>
                      <a:pt x="235121" y="0"/>
                      <a:pt x="302934" y="51857"/>
                      <a:pt x="302934" y="115828"/>
                    </a:cubicBezTo>
                    <a:close/>
                  </a:path>
                </a:pathLst>
              </a:custGeom>
              <a:solidFill>
                <a:srgbClr val="FF8F8F"/>
              </a:solidFill>
              <a:ln w="3334" cap="flat">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161AE28D-2AC7-5C3C-CB5F-D8BD04B074A3}"/>
                  </a:ext>
                </a:extLst>
              </p:cNvPr>
              <p:cNvSpPr/>
              <p:nvPr/>
            </p:nvSpPr>
            <p:spPr>
              <a:xfrm>
                <a:off x="4656342" y="3123604"/>
                <a:ext cx="177245" cy="104488"/>
              </a:xfrm>
              <a:custGeom>
                <a:avLst/>
                <a:gdLst>
                  <a:gd name="connsiteX0" fmla="*/ 177245 w 177245"/>
                  <a:gd name="connsiteY0" fmla="*/ 67773 h 104488"/>
                  <a:gd name="connsiteX1" fmla="*/ 76453 w 177245"/>
                  <a:gd name="connsiteY1" fmla="*/ 104487 h 104488"/>
                  <a:gd name="connsiteX2" fmla="*/ 0 w 177245"/>
                  <a:gd name="connsiteY2" fmla="*/ 67773 h 104488"/>
                  <a:gd name="connsiteX3" fmla="*/ 88621 w 177245"/>
                  <a:gd name="connsiteY3" fmla="*/ 0 h 104488"/>
                  <a:gd name="connsiteX4" fmla="*/ 177245 w 177245"/>
                  <a:gd name="connsiteY4" fmla="*/ 67773 h 1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45" h="104488">
                    <a:moveTo>
                      <a:pt x="177245" y="67773"/>
                    </a:moveTo>
                    <a:cubicBezTo>
                      <a:pt x="177245" y="105201"/>
                      <a:pt x="125399" y="104487"/>
                      <a:pt x="76453" y="104487"/>
                    </a:cubicBezTo>
                    <a:cubicBezTo>
                      <a:pt x="27507" y="104487"/>
                      <a:pt x="0" y="105201"/>
                      <a:pt x="0" y="67773"/>
                    </a:cubicBezTo>
                    <a:cubicBezTo>
                      <a:pt x="0" y="30345"/>
                      <a:pt x="39675" y="0"/>
                      <a:pt x="88621" y="0"/>
                    </a:cubicBezTo>
                    <a:cubicBezTo>
                      <a:pt x="137567" y="0"/>
                      <a:pt x="177245" y="30342"/>
                      <a:pt x="177245" y="67773"/>
                    </a:cubicBezTo>
                    <a:close/>
                  </a:path>
                </a:pathLst>
              </a:custGeom>
              <a:solidFill>
                <a:srgbClr val="FF8F8F"/>
              </a:solidFill>
              <a:ln w="3334" cap="flat">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76578DDE-88D5-D41D-7A67-B1895560BD40}"/>
                  </a:ext>
                </a:extLst>
              </p:cNvPr>
              <p:cNvSpPr/>
              <p:nvPr/>
            </p:nvSpPr>
            <p:spPr>
              <a:xfrm>
                <a:off x="3769331" y="3195852"/>
                <a:ext cx="177245" cy="104488"/>
              </a:xfrm>
              <a:custGeom>
                <a:avLst/>
                <a:gdLst>
                  <a:gd name="connsiteX0" fmla="*/ 177245 w 177245"/>
                  <a:gd name="connsiteY0" fmla="*/ 67773 h 104488"/>
                  <a:gd name="connsiteX1" fmla="*/ 76453 w 177245"/>
                  <a:gd name="connsiteY1" fmla="*/ 104487 h 104488"/>
                  <a:gd name="connsiteX2" fmla="*/ 0 w 177245"/>
                  <a:gd name="connsiteY2" fmla="*/ 67773 h 104488"/>
                  <a:gd name="connsiteX3" fmla="*/ 88624 w 177245"/>
                  <a:gd name="connsiteY3" fmla="*/ 0 h 104488"/>
                  <a:gd name="connsiteX4" fmla="*/ 177245 w 177245"/>
                  <a:gd name="connsiteY4" fmla="*/ 67773 h 1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45" h="104488">
                    <a:moveTo>
                      <a:pt x="177245" y="67773"/>
                    </a:moveTo>
                    <a:cubicBezTo>
                      <a:pt x="177245" y="105201"/>
                      <a:pt x="125399" y="104487"/>
                      <a:pt x="76453" y="104487"/>
                    </a:cubicBezTo>
                    <a:cubicBezTo>
                      <a:pt x="27507" y="104487"/>
                      <a:pt x="0" y="105201"/>
                      <a:pt x="0" y="67773"/>
                    </a:cubicBezTo>
                    <a:cubicBezTo>
                      <a:pt x="0" y="30345"/>
                      <a:pt x="39679" y="0"/>
                      <a:pt x="88624" y="0"/>
                    </a:cubicBezTo>
                    <a:cubicBezTo>
                      <a:pt x="137570" y="0"/>
                      <a:pt x="177245" y="30342"/>
                      <a:pt x="177245" y="67773"/>
                    </a:cubicBezTo>
                    <a:close/>
                  </a:path>
                </a:pathLst>
              </a:custGeom>
              <a:solidFill>
                <a:srgbClr val="FF8F8F"/>
              </a:solidFill>
              <a:ln w="3334" cap="flat">
                <a:noFill/>
                <a:prstDash val="solid"/>
                <a:miter/>
              </a:ln>
            </p:spPr>
            <p:txBody>
              <a:bodyPr rtlCol="1" anchor="ctr"/>
              <a:lstStyle/>
              <a:p>
                <a:endParaRPr lang="ar-SA"/>
              </a:p>
            </p:txBody>
          </p:sp>
        </p:grpSp>
      </p:grpSp>
      <p:grpSp>
        <p:nvGrpSpPr>
          <p:cNvPr id="41" name="مجموعة 40">
            <a:extLst>
              <a:ext uri="{FF2B5EF4-FFF2-40B4-BE49-F238E27FC236}">
                <a16:creationId xmlns:a16="http://schemas.microsoft.com/office/drawing/2014/main" id="{AA54B638-DA8A-53E1-A936-B231768DE973}"/>
              </a:ext>
            </a:extLst>
          </p:cNvPr>
          <p:cNvGrpSpPr/>
          <p:nvPr/>
        </p:nvGrpSpPr>
        <p:grpSpPr>
          <a:xfrm rot="1754521">
            <a:off x="1810291" y="1158145"/>
            <a:ext cx="1603720" cy="1109253"/>
            <a:chOff x="6629176" y="3979860"/>
            <a:chExt cx="1556252" cy="1076420"/>
          </a:xfrm>
        </p:grpSpPr>
        <p:grpSp>
          <p:nvGrpSpPr>
            <p:cNvPr id="42" name="رسم 2269" descr="فراشه">
              <a:extLst>
                <a:ext uri="{FF2B5EF4-FFF2-40B4-BE49-F238E27FC236}">
                  <a16:creationId xmlns:a16="http://schemas.microsoft.com/office/drawing/2014/main" id="{4EFCA270-8C7B-10E2-6E69-C1193A1D6CE3}"/>
                </a:ext>
              </a:extLst>
            </p:cNvPr>
            <p:cNvGrpSpPr/>
            <p:nvPr/>
          </p:nvGrpSpPr>
          <p:grpSpPr>
            <a:xfrm>
              <a:off x="6629176" y="4049149"/>
              <a:ext cx="778560" cy="1007131"/>
              <a:chOff x="6629176" y="4049149"/>
              <a:chExt cx="778560" cy="1007131"/>
            </a:xfrm>
          </p:grpSpPr>
          <p:sp>
            <p:nvSpPr>
              <p:cNvPr id="62" name="شكل حر: شكل 61">
                <a:extLst>
                  <a:ext uri="{FF2B5EF4-FFF2-40B4-BE49-F238E27FC236}">
                    <a16:creationId xmlns:a16="http://schemas.microsoft.com/office/drawing/2014/main" id="{9CCCD82D-1AED-D780-1518-74E8E9A19FCC}"/>
                  </a:ext>
                </a:extLst>
              </p:cNvPr>
              <p:cNvSpPr/>
              <p:nvPr/>
            </p:nvSpPr>
            <p:spPr>
              <a:xfrm>
                <a:off x="6782468" y="4122335"/>
                <a:ext cx="625267" cy="933945"/>
              </a:xfrm>
              <a:custGeom>
                <a:avLst/>
                <a:gdLst>
                  <a:gd name="connsiteX0" fmla="*/ 582163 w 625267"/>
                  <a:gd name="connsiteY0" fmla="*/ 353617 h 933945"/>
                  <a:gd name="connsiteX1" fmla="*/ 192407 w 625267"/>
                  <a:gd name="connsiteY1" fmla="*/ 656 h 933945"/>
                  <a:gd name="connsiteX2" fmla="*/ 8386 w 625267"/>
                  <a:gd name="connsiteY2" fmla="*/ 116873 h 933945"/>
                  <a:gd name="connsiteX3" fmla="*/ 57978 w 625267"/>
                  <a:gd name="connsiteY3" fmla="*/ 373946 h 933945"/>
                  <a:gd name="connsiteX4" fmla="*/ 228408 w 625267"/>
                  <a:gd name="connsiteY4" fmla="*/ 430380 h 933945"/>
                  <a:gd name="connsiteX5" fmla="*/ 285128 w 625267"/>
                  <a:gd name="connsiteY5" fmla="*/ 430380 h 933945"/>
                  <a:gd name="connsiteX6" fmla="*/ 284911 w 625267"/>
                  <a:gd name="connsiteY6" fmla="*/ 431884 h 933945"/>
                  <a:gd name="connsiteX7" fmla="*/ 30264 w 625267"/>
                  <a:gd name="connsiteY7" fmla="*/ 672269 h 933945"/>
                  <a:gd name="connsiteX8" fmla="*/ 26540 w 625267"/>
                  <a:gd name="connsiteY8" fmla="*/ 718368 h 933945"/>
                  <a:gd name="connsiteX9" fmla="*/ 26540 w 625267"/>
                  <a:gd name="connsiteY9" fmla="*/ 933896 h 933945"/>
                  <a:gd name="connsiteX10" fmla="*/ 26589 w 625267"/>
                  <a:gd name="connsiteY10" fmla="*/ 933945 h 933945"/>
                  <a:gd name="connsiteX11" fmla="*/ 274759 w 625267"/>
                  <a:gd name="connsiteY11" fmla="*/ 872885 h 933945"/>
                  <a:gd name="connsiteX12" fmla="*/ 492925 w 625267"/>
                  <a:gd name="connsiteY12" fmla="*/ 663291 h 933945"/>
                  <a:gd name="connsiteX13" fmla="*/ 624617 w 625267"/>
                  <a:gd name="connsiteY13" fmla="*/ 432831 h 933945"/>
                  <a:gd name="connsiteX14" fmla="*/ 624617 w 625267"/>
                  <a:gd name="connsiteY14" fmla="*/ 427938 h 933945"/>
                  <a:gd name="connsiteX15" fmla="*/ 582163 w 625267"/>
                  <a:gd name="connsiteY15" fmla="*/ 353617 h 93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67" h="933945">
                    <a:moveTo>
                      <a:pt x="582163" y="353617"/>
                    </a:moveTo>
                    <a:cubicBezTo>
                      <a:pt x="491480" y="194933"/>
                      <a:pt x="353820" y="72846"/>
                      <a:pt x="192407" y="656"/>
                    </a:cubicBezTo>
                    <a:cubicBezTo>
                      <a:pt x="136645" y="-3492"/>
                      <a:pt x="45236" y="9388"/>
                      <a:pt x="8386" y="116873"/>
                    </a:cubicBezTo>
                    <a:cubicBezTo>
                      <a:pt x="-15292" y="185935"/>
                      <a:pt x="14306" y="318139"/>
                      <a:pt x="57978" y="373946"/>
                    </a:cubicBezTo>
                    <a:cubicBezTo>
                      <a:pt x="106228" y="409686"/>
                      <a:pt x="165498" y="430380"/>
                      <a:pt x="228408" y="430380"/>
                    </a:cubicBezTo>
                    <a:lnTo>
                      <a:pt x="285128" y="430380"/>
                    </a:lnTo>
                    <a:cubicBezTo>
                      <a:pt x="285128" y="430380"/>
                      <a:pt x="294648" y="430888"/>
                      <a:pt x="284911" y="431884"/>
                    </a:cubicBezTo>
                    <a:cubicBezTo>
                      <a:pt x="155069" y="445154"/>
                      <a:pt x="50786" y="544702"/>
                      <a:pt x="30264" y="672269"/>
                    </a:cubicBezTo>
                    <a:cubicBezTo>
                      <a:pt x="27842" y="687285"/>
                      <a:pt x="26540" y="702672"/>
                      <a:pt x="26540" y="718368"/>
                    </a:cubicBezTo>
                    <a:lnTo>
                      <a:pt x="26540" y="933896"/>
                    </a:lnTo>
                    <a:cubicBezTo>
                      <a:pt x="26540" y="933926"/>
                      <a:pt x="26565" y="933945"/>
                      <a:pt x="26589" y="933945"/>
                    </a:cubicBezTo>
                    <a:cubicBezTo>
                      <a:pt x="114574" y="933935"/>
                      <a:pt x="199363" y="912201"/>
                      <a:pt x="274759" y="872885"/>
                    </a:cubicBezTo>
                    <a:cubicBezTo>
                      <a:pt x="364529" y="826075"/>
                      <a:pt x="440951" y="754246"/>
                      <a:pt x="492925" y="663291"/>
                    </a:cubicBezTo>
                    <a:lnTo>
                      <a:pt x="624617" y="432831"/>
                    </a:lnTo>
                    <a:cubicBezTo>
                      <a:pt x="625485" y="431317"/>
                      <a:pt x="625485" y="429452"/>
                      <a:pt x="624617" y="427938"/>
                    </a:cubicBezTo>
                    <a:lnTo>
                      <a:pt x="582163" y="353617"/>
                    </a:lnTo>
                    <a:close/>
                  </a:path>
                </a:pathLst>
              </a:custGeom>
              <a:solidFill>
                <a:srgbClr val="E97A57"/>
              </a:solidFill>
              <a:ln w="4921" cap="flat">
                <a:noFill/>
                <a:prstDash val="solid"/>
                <a:miter/>
              </a:ln>
            </p:spPr>
            <p:txBody>
              <a:bodyPr rtlCol="1" anchor="ctr"/>
              <a:lstStyle/>
              <a:p>
                <a:endParaRPr lang="ar-SA"/>
              </a:p>
            </p:txBody>
          </p:sp>
          <p:sp>
            <p:nvSpPr>
              <p:cNvPr id="63" name="شكل حر: شكل 62">
                <a:extLst>
                  <a:ext uri="{FF2B5EF4-FFF2-40B4-BE49-F238E27FC236}">
                    <a16:creationId xmlns:a16="http://schemas.microsoft.com/office/drawing/2014/main" id="{71F34570-2FB8-CCCF-AF3D-4CA19E896A69}"/>
                  </a:ext>
                </a:extLst>
              </p:cNvPr>
              <p:cNvSpPr/>
              <p:nvPr/>
            </p:nvSpPr>
            <p:spPr>
              <a:xfrm>
                <a:off x="6629176" y="4049149"/>
                <a:ext cx="345654" cy="447057"/>
              </a:xfrm>
              <a:custGeom>
                <a:avLst/>
                <a:gdLst>
                  <a:gd name="connsiteX0" fmla="*/ 345635 w 345654"/>
                  <a:gd name="connsiteY0" fmla="*/ 73891 h 447057"/>
                  <a:gd name="connsiteX1" fmla="*/ 345626 w 345654"/>
                  <a:gd name="connsiteY1" fmla="*/ 73808 h 447057"/>
                  <a:gd name="connsiteX2" fmla="*/ 10773 w 345654"/>
                  <a:gd name="connsiteY2" fmla="*/ 69 h 447057"/>
                  <a:gd name="connsiteX3" fmla="*/ 20 w 345654"/>
                  <a:gd name="connsiteY3" fmla="*/ 0 h 447057"/>
                  <a:gd name="connsiteX4" fmla="*/ 15 w 345654"/>
                  <a:gd name="connsiteY4" fmla="*/ 64 h 447057"/>
                  <a:gd name="connsiteX5" fmla="*/ 111935 w 345654"/>
                  <a:gd name="connsiteY5" fmla="*/ 313448 h 447057"/>
                  <a:gd name="connsiteX6" fmla="*/ 211167 w 345654"/>
                  <a:gd name="connsiteY6" fmla="*/ 447048 h 447057"/>
                  <a:gd name="connsiteX7" fmla="*/ 211246 w 345654"/>
                  <a:gd name="connsiteY7" fmla="*/ 446999 h 447057"/>
                  <a:gd name="connsiteX8" fmla="*/ 203812 w 345654"/>
                  <a:gd name="connsiteY8" fmla="*/ 371672 h 447057"/>
                  <a:gd name="connsiteX9" fmla="*/ 345635 w 345654"/>
                  <a:gd name="connsiteY9" fmla="*/ 73891 h 4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54" h="447057">
                    <a:moveTo>
                      <a:pt x="345635" y="73891"/>
                    </a:moveTo>
                    <a:cubicBezTo>
                      <a:pt x="345665" y="73867"/>
                      <a:pt x="345660" y="73822"/>
                      <a:pt x="345626" y="73808"/>
                    </a:cubicBezTo>
                    <a:cubicBezTo>
                      <a:pt x="241781" y="27378"/>
                      <a:pt x="128134" y="1559"/>
                      <a:pt x="10773" y="69"/>
                    </a:cubicBezTo>
                    <a:cubicBezTo>
                      <a:pt x="9313" y="49"/>
                      <a:pt x="577" y="5"/>
                      <a:pt x="20" y="0"/>
                    </a:cubicBezTo>
                    <a:cubicBezTo>
                      <a:pt x="-15" y="0"/>
                      <a:pt x="5" y="34"/>
                      <a:pt x="15" y="64"/>
                    </a:cubicBezTo>
                    <a:lnTo>
                      <a:pt x="111935" y="313448"/>
                    </a:lnTo>
                    <a:cubicBezTo>
                      <a:pt x="131484" y="368165"/>
                      <a:pt x="166632" y="414017"/>
                      <a:pt x="211167" y="447048"/>
                    </a:cubicBezTo>
                    <a:cubicBezTo>
                      <a:pt x="211201" y="447073"/>
                      <a:pt x="211256" y="447043"/>
                      <a:pt x="211246" y="446999"/>
                    </a:cubicBezTo>
                    <a:cubicBezTo>
                      <a:pt x="206401" y="422635"/>
                      <a:pt x="203812" y="397457"/>
                      <a:pt x="203812" y="371672"/>
                    </a:cubicBezTo>
                    <a:cubicBezTo>
                      <a:pt x="203817" y="251484"/>
                      <a:pt x="259120" y="144241"/>
                      <a:pt x="345635" y="73891"/>
                    </a:cubicBezTo>
                    <a:close/>
                  </a:path>
                </a:pathLst>
              </a:custGeom>
              <a:solidFill>
                <a:srgbClr val="DF511A"/>
              </a:solidFill>
              <a:ln w="4921" cap="flat">
                <a:noFill/>
                <a:prstDash val="solid"/>
                <a:miter/>
              </a:ln>
            </p:spPr>
            <p:txBody>
              <a:bodyPr rtlCol="1" anchor="ctr"/>
              <a:lstStyle/>
              <a:p>
                <a:endParaRPr lang="ar-SA" dirty="0"/>
              </a:p>
            </p:txBody>
          </p:sp>
          <p:grpSp>
            <p:nvGrpSpPr>
              <p:cNvPr id="64" name="رسم 2269" descr="فراشه">
                <a:extLst>
                  <a:ext uri="{FF2B5EF4-FFF2-40B4-BE49-F238E27FC236}">
                    <a16:creationId xmlns:a16="http://schemas.microsoft.com/office/drawing/2014/main" id="{0464C442-ECBC-B406-2ED0-8103799EB978}"/>
                  </a:ext>
                </a:extLst>
              </p:cNvPr>
              <p:cNvGrpSpPr/>
              <p:nvPr/>
            </p:nvGrpSpPr>
            <p:grpSpPr>
              <a:xfrm>
                <a:off x="6916917" y="4211040"/>
                <a:ext cx="282813" cy="665392"/>
                <a:chOff x="6916917" y="4211040"/>
                <a:chExt cx="282813" cy="665392"/>
              </a:xfrm>
            </p:grpSpPr>
            <p:sp>
              <p:nvSpPr>
                <p:cNvPr id="68" name="شكل حر: شكل 67">
                  <a:extLst>
                    <a:ext uri="{FF2B5EF4-FFF2-40B4-BE49-F238E27FC236}">
                      <a16:creationId xmlns:a16="http://schemas.microsoft.com/office/drawing/2014/main" id="{09DE13DE-F584-828E-10A7-E264601EF71B}"/>
                    </a:ext>
                  </a:extLst>
                </p:cNvPr>
                <p:cNvSpPr/>
                <p:nvPr/>
              </p:nvSpPr>
              <p:spPr>
                <a:xfrm>
                  <a:off x="6916917" y="4720569"/>
                  <a:ext cx="155863" cy="155863"/>
                </a:xfrm>
                <a:custGeom>
                  <a:avLst/>
                  <a:gdLst>
                    <a:gd name="connsiteX0" fmla="*/ 155863 w 155863"/>
                    <a:gd name="connsiteY0" fmla="*/ 77932 h 155863"/>
                    <a:gd name="connsiteX1" fmla="*/ 77932 w 155863"/>
                    <a:gd name="connsiteY1" fmla="*/ 155863 h 155863"/>
                    <a:gd name="connsiteX2" fmla="*/ 0 w 155863"/>
                    <a:gd name="connsiteY2" fmla="*/ 77932 h 155863"/>
                    <a:gd name="connsiteX3" fmla="*/ 77932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2" y="155863"/>
                      </a:cubicBezTo>
                      <a:cubicBezTo>
                        <a:pt x="34891" y="155863"/>
                        <a:pt x="0" y="120972"/>
                        <a:pt x="0" y="77932"/>
                      </a:cubicBezTo>
                      <a:cubicBezTo>
                        <a:pt x="0" y="34891"/>
                        <a:pt x="34891" y="0"/>
                        <a:pt x="77932"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69" name="شكل حر: شكل 68">
                  <a:extLst>
                    <a:ext uri="{FF2B5EF4-FFF2-40B4-BE49-F238E27FC236}">
                      <a16:creationId xmlns:a16="http://schemas.microsoft.com/office/drawing/2014/main" id="{C624AAF3-015E-47EF-ECFB-2626C81B0E8F}"/>
                    </a:ext>
                  </a:extLst>
                </p:cNvPr>
                <p:cNvSpPr/>
                <p:nvPr/>
              </p:nvSpPr>
              <p:spPr>
                <a:xfrm>
                  <a:off x="7110730" y="4705455"/>
                  <a:ext cx="89001" cy="89001"/>
                </a:xfrm>
                <a:custGeom>
                  <a:avLst/>
                  <a:gdLst>
                    <a:gd name="connsiteX0" fmla="*/ 89001 w 89001"/>
                    <a:gd name="connsiteY0" fmla="*/ 44501 h 89001"/>
                    <a:gd name="connsiteX1" fmla="*/ 44501 w 89001"/>
                    <a:gd name="connsiteY1" fmla="*/ 89001 h 89001"/>
                    <a:gd name="connsiteX2" fmla="*/ 0 w 89001"/>
                    <a:gd name="connsiteY2" fmla="*/ 44501 h 89001"/>
                    <a:gd name="connsiteX3" fmla="*/ 44501 w 89001"/>
                    <a:gd name="connsiteY3" fmla="*/ 0 h 89001"/>
                    <a:gd name="connsiteX4" fmla="*/ 89001 w 89001"/>
                    <a:gd name="connsiteY4" fmla="*/ 44501 h 8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1" h="89001">
                      <a:moveTo>
                        <a:pt x="89001" y="44501"/>
                      </a:moveTo>
                      <a:cubicBezTo>
                        <a:pt x="89001" y="69077"/>
                        <a:pt x="69078" y="89001"/>
                        <a:pt x="44501" y="89001"/>
                      </a:cubicBezTo>
                      <a:cubicBezTo>
                        <a:pt x="19924" y="89001"/>
                        <a:pt x="0" y="69077"/>
                        <a:pt x="0" y="44501"/>
                      </a:cubicBezTo>
                      <a:cubicBezTo>
                        <a:pt x="0" y="19924"/>
                        <a:pt x="19924" y="0"/>
                        <a:pt x="44501" y="0"/>
                      </a:cubicBezTo>
                      <a:cubicBezTo>
                        <a:pt x="69078" y="0"/>
                        <a:pt x="89001" y="19924"/>
                        <a:pt x="89001" y="44501"/>
                      </a:cubicBezTo>
                      <a:close/>
                    </a:path>
                  </a:pathLst>
                </a:custGeom>
                <a:solidFill>
                  <a:srgbClr val="FFFFFF"/>
                </a:solidFill>
                <a:ln w="4921" cap="flat">
                  <a:noFill/>
                  <a:prstDash val="solid"/>
                  <a:miter/>
                </a:ln>
              </p:spPr>
              <p:txBody>
                <a:bodyPr rtlCol="1" anchor="ctr"/>
                <a:lstStyle/>
                <a:p>
                  <a:endParaRPr lang="ar-SA"/>
                </a:p>
              </p:txBody>
            </p:sp>
            <p:sp>
              <p:nvSpPr>
                <p:cNvPr id="70" name="شكل حر: شكل 69">
                  <a:extLst>
                    <a:ext uri="{FF2B5EF4-FFF2-40B4-BE49-F238E27FC236}">
                      <a16:creationId xmlns:a16="http://schemas.microsoft.com/office/drawing/2014/main" id="{70227729-F825-15F5-898F-D158F303BF7F}"/>
                    </a:ext>
                  </a:extLst>
                </p:cNvPr>
                <p:cNvSpPr/>
                <p:nvPr/>
              </p:nvSpPr>
              <p:spPr>
                <a:xfrm>
                  <a:off x="6916917" y="4211040"/>
                  <a:ext cx="155863" cy="155863"/>
                </a:xfrm>
                <a:custGeom>
                  <a:avLst/>
                  <a:gdLst>
                    <a:gd name="connsiteX0" fmla="*/ 155863 w 155863"/>
                    <a:gd name="connsiteY0" fmla="*/ 77932 h 155863"/>
                    <a:gd name="connsiteX1" fmla="*/ 77932 w 155863"/>
                    <a:gd name="connsiteY1" fmla="*/ 155863 h 155863"/>
                    <a:gd name="connsiteX2" fmla="*/ 0 w 155863"/>
                    <a:gd name="connsiteY2" fmla="*/ 77932 h 155863"/>
                    <a:gd name="connsiteX3" fmla="*/ 77932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2" y="155863"/>
                      </a:cubicBezTo>
                      <a:cubicBezTo>
                        <a:pt x="34891" y="155863"/>
                        <a:pt x="0" y="120972"/>
                        <a:pt x="0" y="77932"/>
                      </a:cubicBezTo>
                      <a:cubicBezTo>
                        <a:pt x="0" y="34891"/>
                        <a:pt x="34891" y="0"/>
                        <a:pt x="77932"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grpSp>
          <p:grpSp>
            <p:nvGrpSpPr>
              <p:cNvPr id="65" name="رسم 2269" descr="فراشه">
                <a:extLst>
                  <a:ext uri="{FF2B5EF4-FFF2-40B4-BE49-F238E27FC236}">
                    <a16:creationId xmlns:a16="http://schemas.microsoft.com/office/drawing/2014/main" id="{A23FA0F3-560B-78E3-3251-7BE7982542AE}"/>
                  </a:ext>
                </a:extLst>
              </p:cNvPr>
              <p:cNvGrpSpPr/>
              <p:nvPr/>
            </p:nvGrpSpPr>
            <p:grpSpPr>
              <a:xfrm>
                <a:off x="6789429" y="4116474"/>
                <a:ext cx="108821" cy="142169"/>
                <a:chOff x="6789429" y="4116474"/>
                <a:chExt cx="108821" cy="142169"/>
              </a:xfrm>
              <a:solidFill>
                <a:srgbClr val="505050"/>
              </a:solidFill>
            </p:grpSpPr>
            <p:sp>
              <p:nvSpPr>
                <p:cNvPr id="66" name="شكل حر: شكل 65">
                  <a:extLst>
                    <a:ext uri="{FF2B5EF4-FFF2-40B4-BE49-F238E27FC236}">
                      <a16:creationId xmlns:a16="http://schemas.microsoft.com/office/drawing/2014/main" id="{0F584268-3E8B-266A-06D8-A0F81EF56F87}"/>
                    </a:ext>
                  </a:extLst>
                </p:cNvPr>
                <p:cNvSpPr/>
                <p:nvPr/>
              </p:nvSpPr>
              <p:spPr>
                <a:xfrm>
                  <a:off x="6821760" y="4116474"/>
                  <a:ext cx="76491" cy="76491"/>
                </a:xfrm>
                <a:custGeom>
                  <a:avLst/>
                  <a:gdLst>
                    <a:gd name="connsiteX0" fmla="*/ 76491 w 76491"/>
                    <a:gd name="connsiteY0" fmla="*/ 38246 h 76491"/>
                    <a:gd name="connsiteX1" fmla="*/ 38246 w 76491"/>
                    <a:gd name="connsiteY1" fmla="*/ 76491 h 76491"/>
                    <a:gd name="connsiteX2" fmla="*/ 0 w 76491"/>
                    <a:gd name="connsiteY2" fmla="*/ 38246 h 76491"/>
                    <a:gd name="connsiteX3" fmla="*/ 38246 w 76491"/>
                    <a:gd name="connsiteY3" fmla="*/ 0 h 76491"/>
                    <a:gd name="connsiteX4" fmla="*/ 76491 w 76491"/>
                    <a:gd name="connsiteY4" fmla="*/ 38246 h 7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91" h="76491">
                      <a:moveTo>
                        <a:pt x="76491" y="38246"/>
                      </a:moveTo>
                      <a:cubicBezTo>
                        <a:pt x="76491" y="59368"/>
                        <a:pt x="59368" y="76491"/>
                        <a:pt x="38246" y="76491"/>
                      </a:cubicBezTo>
                      <a:cubicBezTo>
                        <a:pt x="17123" y="76491"/>
                        <a:pt x="0" y="59368"/>
                        <a:pt x="0" y="38246"/>
                      </a:cubicBezTo>
                      <a:cubicBezTo>
                        <a:pt x="0" y="17123"/>
                        <a:pt x="17123" y="0"/>
                        <a:pt x="38246" y="0"/>
                      </a:cubicBezTo>
                      <a:cubicBezTo>
                        <a:pt x="59368" y="0"/>
                        <a:pt x="76491" y="17123"/>
                        <a:pt x="76491" y="38246"/>
                      </a:cubicBezTo>
                      <a:close/>
                    </a:path>
                  </a:pathLst>
                </a:custGeom>
                <a:solidFill>
                  <a:srgbClr val="505050"/>
                </a:solidFill>
                <a:ln w="4921" cap="flat">
                  <a:noFill/>
                  <a:prstDash val="solid"/>
                  <a:miter/>
                </a:ln>
              </p:spPr>
              <p:txBody>
                <a:bodyPr rtlCol="1" anchor="ctr"/>
                <a:lstStyle/>
                <a:p>
                  <a:endParaRPr lang="ar-SA"/>
                </a:p>
              </p:txBody>
            </p:sp>
            <p:sp>
              <p:nvSpPr>
                <p:cNvPr id="67" name="شكل حر: شكل 66">
                  <a:extLst>
                    <a:ext uri="{FF2B5EF4-FFF2-40B4-BE49-F238E27FC236}">
                      <a16:creationId xmlns:a16="http://schemas.microsoft.com/office/drawing/2014/main" id="{F75D4060-B010-1CB0-15B4-5DAF05E8B991}"/>
                    </a:ext>
                  </a:extLst>
                </p:cNvPr>
                <p:cNvSpPr/>
                <p:nvPr/>
              </p:nvSpPr>
              <p:spPr>
                <a:xfrm>
                  <a:off x="6789429" y="4212036"/>
                  <a:ext cx="46606" cy="46606"/>
                </a:xfrm>
                <a:custGeom>
                  <a:avLst/>
                  <a:gdLst>
                    <a:gd name="connsiteX0" fmla="*/ 46607 w 46606"/>
                    <a:gd name="connsiteY0" fmla="*/ 23303 h 46606"/>
                    <a:gd name="connsiteX1" fmla="*/ 23303 w 46606"/>
                    <a:gd name="connsiteY1" fmla="*/ 46607 h 46606"/>
                    <a:gd name="connsiteX2" fmla="*/ 0 w 46606"/>
                    <a:gd name="connsiteY2" fmla="*/ 23303 h 46606"/>
                    <a:gd name="connsiteX3" fmla="*/ 23303 w 46606"/>
                    <a:gd name="connsiteY3" fmla="*/ 0 h 46606"/>
                    <a:gd name="connsiteX4" fmla="*/ 46607 w 46606"/>
                    <a:gd name="connsiteY4" fmla="*/ 23303 h 4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 h="46606">
                      <a:moveTo>
                        <a:pt x="46607" y="23303"/>
                      </a:moveTo>
                      <a:cubicBezTo>
                        <a:pt x="46607" y="36174"/>
                        <a:pt x="36174" y="46607"/>
                        <a:pt x="23303" y="46607"/>
                      </a:cubicBezTo>
                      <a:cubicBezTo>
                        <a:pt x="10433" y="46607"/>
                        <a:pt x="0" y="36174"/>
                        <a:pt x="0" y="23303"/>
                      </a:cubicBezTo>
                      <a:cubicBezTo>
                        <a:pt x="0" y="10433"/>
                        <a:pt x="10433" y="0"/>
                        <a:pt x="23303" y="0"/>
                      </a:cubicBezTo>
                      <a:cubicBezTo>
                        <a:pt x="36174" y="0"/>
                        <a:pt x="46607" y="10433"/>
                        <a:pt x="46607" y="23303"/>
                      </a:cubicBezTo>
                      <a:close/>
                    </a:path>
                  </a:pathLst>
                </a:custGeom>
                <a:solidFill>
                  <a:srgbClr val="505050"/>
                </a:solidFill>
                <a:ln w="4921" cap="flat">
                  <a:noFill/>
                  <a:prstDash val="solid"/>
                  <a:miter/>
                </a:ln>
              </p:spPr>
              <p:txBody>
                <a:bodyPr rtlCol="1" anchor="ctr"/>
                <a:lstStyle/>
                <a:p>
                  <a:endParaRPr lang="ar-SA"/>
                </a:p>
              </p:txBody>
            </p:sp>
          </p:grpSp>
        </p:grpSp>
        <p:grpSp>
          <p:nvGrpSpPr>
            <p:cNvPr id="43" name="رسم 2269" descr="فراشه">
              <a:extLst>
                <a:ext uri="{FF2B5EF4-FFF2-40B4-BE49-F238E27FC236}">
                  <a16:creationId xmlns:a16="http://schemas.microsoft.com/office/drawing/2014/main" id="{B1983153-AF10-0702-491A-9A080C64D213}"/>
                </a:ext>
              </a:extLst>
            </p:cNvPr>
            <p:cNvGrpSpPr/>
            <p:nvPr/>
          </p:nvGrpSpPr>
          <p:grpSpPr>
            <a:xfrm>
              <a:off x="7406878" y="4049149"/>
              <a:ext cx="778550" cy="1007131"/>
              <a:chOff x="7406878" y="4049149"/>
              <a:chExt cx="778550" cy="1007131"/>
            </a:xfrm>
          </p:grpSpPr>
          <p:sp>
            <p:nvSpPr>
              <p:cNvPr id="53" name="شكل حر: شكل 52">
                <a:extLst>
                  <a:ext uri="{FF2B5EF4-FFF2-40B4-BE49-F238E27FC236}">
                    <a16:creationId xmlns:a16="http://schemas.microsoft.com/office/drawing/2014/main" id="{7C1634A7-1518-3923-F796-66560F95D749}"/>
                  </a:ext>
                </a:extLst>
              </p:cNvPr>
              <p:cNvSpPr/>
              <p:nvPr/>
            </p:nvSpPr>
            <p:spPr>
              <a:xfrm>
                <a:off x="7406878" y="4122335"/>
                <a:ext cx="625263" cy="933945"/>
              </a:xfrm>
              <a:custGeom>
                <a:avLst/>
                <a:gdLst>
                  <a:gd name="connsiteX0" fmla="*/ 43100 w 625263"/>
                  <a:gd name="connsiteY0" fmla="*/ 353617 h 933945"/>
                  <a:gd name="connsiteX1" fmla="*/ 432856 w 625263"/>
                  <a:gd name="connsiteY1" fmla="*/ 656 h 933945"/>
                  <a:gd name="connsiteX2" fmla="*/ 616877 w 625263"/>
                  <a:gd name="connsiteY2" fmla="*/ 116873 h 933945"/>
                  <a:gd name="connsiteX3" fmla="*/ 567285 w 625263"/>
                  <a:gd name="connsiteY3" fmla="*/ 373946 h 933945"/>
                  <a:gd name="connsiteX4" fmla="*/ 396855 w 625263"/>
                  <a:gd name="connsiteY4" fmla="*/ 430380 h 933945"/>
                  <a:gd name="connsiteX5" fmla="*/ 340140 w 625263"/>
                  <a:gd name="connsiteY5" fmla="*/ 430380 h 933945"/>
                  <a:gd name="connsiteX6" fmla="*/ 340357 w 625263"/>
                  <a:gd name="connsiteY6" fmla="*/ 431884 h 933945"/>
                  <a:gd name="connsiteX7" fmla="*/ 595004 w 625263"/>
                  <a:gd name="connsiteY7" fmla="*/ 672269 h 933945"/>
                  <a:gd name="connsiteX8" fmla="*/ 598728 w 625263"/>
                  <a:gd name="connsiteY8" fmla="*/ 718368 h 933945"/>
                  <a:gd name="connsiteX9" fmla="*/ 598728 w 625263"/>
                  <a:gd name="connsiteY9" fmla="*/ 933896 h 933945"/>
                  <a:gd name="connsiteX10" fmla="*/ 598679 w 625263"/>
                  <a:gd name="connsiteY10" fmla="*/ 933945 h 933945"/>
                  <a:gd name="connsiteX11" fmla="*/ 350509 w 625263"/>
                  <a:gd name="connsiteY11" fmla="*/ 872885 h 933945"/>
                  <a:gd name="connsiteX12" fmla="*/ 132343 w 625263"/>
                  <a:gd name="connsiteY12" fmla="*/ 663291 h 933945"/>
                  <a:gd name="connsiteX13" fmla="*/ 651 w 625263"/>
                  <a:gd name="connsiteY13" fmla="*/ 432831 h 933945"/>
                  <a:gd name="connsiteX14" fmla="*/ 651 w 625263"/>
                  <a:gd name="connsiteY14" fmla="*/ 427938 h 933945"/>
                  <a:gd name="connsiteX15" fmla="*/ 43100 w 625263"/>
                  <a:gd name="connsiteY15" fmla="*/ 353617 h 93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63" h="933945">
                    <a:moveTo>
                      <a:pt x="43100" y="353617"/>
                    </a:moveTo>
                    <a:cubicBezTo>
                      <a:pt x="133783" y="194933"/>
                      <a:pt x="271443" y="72846"/>
                      <a:pt x="432856" y="656"/>
                    </a:cubicBezTo>
                    <a:cubicBezTo>
                      <a:pt x="488619" y="-3492"/>
                      <a:pt x="580022" y="9388"/>
                      <a:pt x="616877" y="116873"/>
                    </a:cubicBezTo>
                    <a:cubicBezTo>
                      <a:pt x="640555" y="185935"/>
                      <a:pt x="610957" y="318139"/>
                      <a:pt x="567285" y="373946"/>
                    </a:cubicBezTo>
                    <a:cubicBezTo>
                      <a:pt x="519035" y="409686"/>
                      <a:pt x="459765" y="430380"/>
                      <a:pt x="396855" y="430380"/>
                    </a:cubicBezTo>
                    <a:lnTo>
                      <a:pt x="340140" y="430380"/>
                    </a:lnTo>
                    <a:cubicBezTo>
                      <a:pt x="340140" y="430380"/>
                      <a:pt x="330620" y="430888"/>
                      <a:pt x="340357" y="431884"/>
                    </a:cubicBezTo>
                    <a:cubicBezTo>
                      <a:pt x="470199" y="445154"/>
                      <a:pt x="574482" y="544702"/>
                      <a:pt x="595004" y="672269"/>
                    </a:cubicBezTo>
                    <a:cubicBezTo>
                      <a:pt x="597426" y="687285"/>
                      <a:pt x="598728" y="702672"/>
                      <a:pt x="598728" y="718368"/>
                    </a:cubicBezTo>
                    <a:lnTo>
                      <a:pt x="598728" y="933896"/>
                    </a:lnTo>
                    <a:cubicBezTo>
                      <a:pt x="598728" y="933926"/>
                      <a:pt x="598703" y="933945"/>
                      <a:pt x="598679" y="933945"/>
                    </a:cubicBezTo>
                    <a:cubicBezTo>
                      <a:pt x="510694" y="933935"/>
                      <a:pt x="425905" y="912201"/>
                      <a:pt x="350509" y="872885"/>
                    </a:cubicBezTo>
                    <a:cubicBezTo>
                      <a:pt x="260739" y="826075"/>
                      <a:pt x="184317" y="754246"/>
                      <a:pt x="132343" y="663291"/>
                    </a:cubicBezTo>
                    <a:lnTo>
                      <a:pt x="651" y="432831"/>
                    </a:lnTo>
                    <a:cubicBezTo>
                      <a:pt x="-217" y="431317"/>
                      <a:pt x="-217" y="429452"/>
                      <a:pt x="651" y="427938"/>
                    </a:cubicBezTo>
                    <a:lnTo>
                      <a:pt x="43100" y="353617"/>
                    </a:lnTo>
                    <a:close/>
                  </a:path>
                </a:pathLst>
              </a:custGeom>
              <a:solidFill>
                <a:srgbClr val="E97A57"/>
              </a:solidFill>
              <a:ln w="4921" cap="flat">
                <a:noFill/>
                <a:prstDash val="solid"/>
                <a:miter/>
              </a:ln>
            </p:spPr>
            <p:txBody>
              <a:bodyPr rtlCol="1" anchor="ctr"/>
              <a:lstStyle/>
              <a:p>
                <a:endParaRPr lang="ar-SA"/>
              </a:p>
            </p:txBody>
          </p:sp>
          <p:sp>
            <p:nvSpPr>
              <p:cNvPr id="54" name="شكل حر: شكل 53">
                <a:extLst>
                  <a:ext uri="{FF2B5EF4-FFF2-40B4-BE49-F238E27FC236}">
                    <a16:creationId xmlns:a16="http://schemas.microsoft.com/office/drawing/2014/main" id="{5EA7061F-2C2F-DA07-B7DE-D5688DD4DD20}"/>
                  </a:ext>
                </a:extLst>
              </p:cNvPr>
              <p:cNvSpPr/>
              <p:nvPr/>
            </p:nvSpPr>
            <p:spPr>
              <a:xfrm>
                <a:off x="7839773" y="4049149"/>
                <a:ext cx="345654" cy="447057"/>
              </a:xfrm>
              <a:custGeom>
                <a:avLst/>
                <a:gdLst>
                  <a:gd name="connsiteX0" fmla="*/ 19 w 345654"/>
                  <a:gd name="connsiteY0" fmla="*/ 73891 h 447057"/>
                  <a:gd name="connsiteX1" fmla="*/ 29 w 345654"/>
                  <a:gd name="connsiteY1" fmla="*/ 73808 h 447057"/>
                  <a:gd name="connsiteX2" fmla="*/ 335153 w 345654"/>
                  <a:gd name="connsiteY2" fmla="*/ 64 h 447057"/>
                  <a:gd name="connsiteX3" fmla="*/ 345635 w 345654"/>
                  <a:gd name="connsiteY3" fmla="*/ 0 h 447057"/>
                  <a:gd name="connsiteX4" fmla="*/ 345640 w 345654"/>
                  <a:gd name="connsiteY4" fmla="*/ 64 h 447057"/>
                  <a:gd name="connsiteX5" fmla="*/ 233720 w 345654"/>
                  <a:gd name="connsiteY5" fmla="*/ 313448 h 447057"/>
                  <a:gd name="connsiteX6" fmla="*/ 134488 w 345654"/>
                  <a:gd name="connsiteY6" fmla="*/ 447048 h 447057"/>
                  <a:gd name="connsiteX7" fmla="*/ 134409 w 345654"/>
                  <a:gd name="connsiteY7" fmla="*/ 446999 h 447057"/>
                  <a:gd name="connsiteX8" fmla="*/ 141843 w 345654"/>
                  <a:gd name="connsiteY8" fmla="*/ 371672 h 447057"/>
                  <a:gd name="connsiteX9" fmla="*/ 19 w 345654"/>
                  <a:gd name="connsiteY9" fmla="*/ 73891 h 4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54" h="447057">
                    <a:moveTo>
                      <a:pt x="19" y="73891"/>
                    </a:moveTo>
                    <a:cubicBezTo>
                      <a:pt x="-10" y="73867"/>
                      <a:pt x="-5" y="73822"/>
                      <a:pt x="29" y="73808"/>
                    </a:cubicBezTo>
                    <a:cubicBezTo>
                      <a:pt x="103953" y="27344"/>
                      <a:pt x="217698" y="1519"/>
                      <a:pt x="335153" y="64"/>
                    </a:cubicBezTo>
                    <a:cubicBezTo>
                      <a:pt x="336494" y="49"/>
                      <a:pt x="345078" y="0"/>
                      <a:pt x="345635" y="0"/>
                    </a:cubicBezTo>
                    <a:cubicBezTo>
                      <a:pt x="345670" y="0"/>
                      <a:pt x="345650" y="34"/>
                      <a:pt x="345640" y="64"/>
                    </a:cubicBezTo>
                    <a:lnTo>
                      <a:pt x="233720" y="313448"/>
                    </a:lnTo>
                    <a:cubicBezTo>
                      <a:pt x="214171" y="368165"/>
                      <a:pt x="179023" y="414017"/>
                      <a:pt x="134488" y="447048"/>
                    </a:cubicBezTo>
                    <a:cubicBezTo>
                      <a:pt x="134454" y="447073"/>
                      <a:pt x="134399" y="447043"/>
                      <a:pt x="134409" y="446999"/>
                    </a:cubicBezTo>
                    <a:cubicBezTo>
                      <a:pt x="139253" y="422635"/>
                      <a:pt x="141843" y="397457"/>
                      <a:pt x="141843" y="371672"/>
                    </a:cubicBezTo>
                    <a:cubicBezTo>
                      <a:pt x="141843" y="251484"/>
                      <a:pt x="86534" y="144241"/>
                      <a:pt x="19" y="73891"/>
                    </a:cubicBezTo>
                    <a:close/>
                  </a:path>
                </a:pathLst>
              </a:custGeom>
              <a:solidFill>
                <a:srgbClr val="DF511A"/>
              </a:solidFill>
              <a:ln w="4921" cap="flat">
                <a:noFill/>
                <a:prstDash val="solid"/>
                <a:miter/>
              </a:ln>
            </p:spPr>
            <p:txBody>
              <a:bodyPr rtlCol="1" anchor="ctr"/>
              <a:lstStyle/>
              <a:p>
                <a:endParaRPr lang="ar-SA"/>
              </a:p>
            </p:txBody>
          </p:sp>
          <p:grpSp>
            <p:nvGrpSpPr>
              <p:cNvPr id="55" name="رسم 2269" descr="فراشه">
                <a:extLst>
                  <a:ext uri="{FF2B5EF4-FFF2-40B4-BE49-F238E27FC236}">
                    <a16:creationId xmlns:a16="http://schemas.microsoft.com/office/drawing/2014/main" id="{EB050C03-8DC1-FFAF-A647-E2DD4A33BC24}"/>
                  </a:ext>
                </a:extLst>
              </p:cNvPr>
              <p:cNvGrpSpPr/>
              <p:nvPr/>
            </p:nvGrpSpPr>
            <p:grpSpPr>
              <a:xfrm>
                <a:off x="7614873" y="4211040"/>
                <a:ext cx="282813" cy="665392"/>
                <a:chOff x="7614873" y="4211040"/>
                <a:chExt cx="282813" cy="665392"/>
              </a:xfrm>
            </p:grpSpPr>
            <p:sp>
              <p:nvSpPr>
                <p:cNvPr id="59" name="شكل حر: شكل 58">
                  <a:extLst>
                    <a:ext uri="{FF2B5EF4-FFF2-40B4-BE49-F238E27FC236}">
                      <a16:creationId xmlns:a16="http://schemas.microsoft.com/office/drawing/2014/main" id="{1F2D03C0-C90C-E567-190F-4EB61599023B}"/>
                    </a:ext>
                  </a:extLst>
                </p:cNvPr>
                <p:cNvSpPr/>
                <p:nvPr/>
              </p:nvSpPr>
              <p:spPr>
                <a:xfrm>
                  <a:off x="7741823" y="4720569"/>
                  <a:ext cx="155863" cy="155863"/>
                </a:xfrm>
                <a:custGeom>
                  <a:avLst/>
                  <a:gdLst>
                    <a:gd name="connsiteX0" fmla="*/ 155863 w 155863"/>
                    <a:gd name="connsiteY0" fmla="*/ 77932 h 155863"/>
                    <a:gd name="connsiteX1" fmla="*/ 77931 w 155863"/>
                    <a:gd name="connsiteY1" fmla="*/ 155863 h 155863"/>
                    <a:gd name="connsiteX2" fmla="*/ 0 w 155863"/>
                    <a:gd name="connsiteY2" fmla="*/ 77932 h 155863"/>
                    <a:gd name="connsiteX3" fmla="*/ 77931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1" y="155863"/>
                      </a:cubicBezTo>
                      <a:cubicBezTo>
                        <a:pt x="34891" y="155863"/>
                        <a:pt x="0" y="120972"/>
                        <a:pt x="0" y="77932"/>
                      </a:cubicBezTo>
                      <a:cubicBezTo>
                        <a:pt x="0" y="34891"/>
                        <a:pt x="34891" y="0"/>
                        <a:pt x="77931"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60" name="شكل حر: شكل 59">
                  <a:extLst>
                    <a:ext uri="{FF2B5EF4-FFF2-40B4-BE49-F238E27FC236}">
                      <a16:creationId xmlns:a16="http://schemas.microsoft.com/office/drawing/2014/main" id="{88697244-CC30-C84D-5BEB-C62369E6F6F3}"/>
                    </a:ext>
                  </a:extLst>
                </p:cNvPr>
                <p:cNvSpPr/>
                <p:nvPr/>
              </p:nvSpPr>
              <p:spPr>
                <a:xfrm>
                  <a:off x="7741823" y="4211040"/>
                  <a:ext cx="155863" cy="155863"/>
                </a:xfrm>
                <a:custGeom>
                  <a:avLst/>
                  <a:gdLst>
                    <a:gd name="connsiteX0" fmla="*/ 155863 w 155863"/>
                    <a:gd name="connsiteY0" fmla="*/ 77932 h 155863"/>
                    <a:gd name="connsiteX1" fmla="*/ 77931 w 155863"/>
                    <a:gd name="connsiteY1" fmla="*/ 155863 h 155863"/>
                    <a:gd name="connsiteX2" fmla="*/ 0 w 155863"/>
                    <a:gd name="connsiteY2" fmla="*/ 77932 h 155863"/>
                    <a:gd name="connsiteX3" fmla="*/ 77931 w 155863"/>
                    <a:gd name="connsiteY3" fmla="*/ 0 h 155863"/>
                    <a:gd name="connsiteX4" fmla="*/ 155863 w 155863"/>
                    <a:gd name="connsiteY4" fmla="*/ 77932 h 1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3" h="155863">
                      <a:moveTo>
                        <a:pt x="155863" y="77932"/>
                      </a:moveTo>
                      <a:cubicBezTo>
                        <a:pt x="155863" y="120972"/>
                        <a:pt x="120972" y="155863"/>
                        <a:pt x="77931" y="155863"/>
                      </a:cubicBezTo>
                      <a:cubicBezTo>
                        <a:pt x="34891" y="155863"/>
                        <a:pt x="0" y="120972"/>
                        <a:pt x="0" y="77932"/>
                      </a:cubicBezTo>
                      <a:cubicBezTo>
                        <a:pt x="0" y="34891"/>
                        <a:pt x="34891" y="0"/>
                        <a:pt x="77931" y="0"/>
                      </a:cubicBezTo>
                      <a:cubicBezTo>
                        <a:pt x="120972" y="0"/>
                        <a:pt x="155863" y="34891"/>
                        <a:pt x="155863" y="77932"/>
                      </a:cubicBezTo>
                      <a:close/>
                    </a:path>
                  </a:pathLst>
                </a:custGeom>
                <a:solidFill>
                  <a:srgbClr val="F1F1F1"/>
                </a:solidFill>
                <a:ln w="4921" cap="flat">
                  <a:noFill/>
                  <a:prstDash val="solid"/>
                  <a:miter/>
                </a:ln>
              </p:spPr>
              <p:txBody>
                <a:bodyPr rtlCol="1" anchor="ctr"/>
                <a:lstStyle/>
                <a:p>
                  <a:endParaRPr lang="ar-SA"/>
                </a:p>
              </p:txBody>
            </p:sp>
            <p:sp>
              <p:nvSpPr>
                <p:cNvPr id="61" name="شكل حر: شكل 60">
                  <a:extLst>
                    <a:ext uri="{FF2B5EF4-FFF2-40B4-BE49-F238E27FC236}">
                      <a16:creationId xmlns:a16="http://schemas.microsoft.com/office/drawing/2014/main" id="{879C75F8-C5DE-363D-D702-0FFCD1F96AC1}"/>
                    </a:ext>
                  </a:extLst>
                </p:cNvPr>
                <p:cNvSpPr/>
                <p:nvPr/>
              </p:nvSpPr>
              <p:spPr>
                <a:xfrm>
                  <a:off x="7614873" y="4705455"/>
                  <a:ext cx="89001" cy="89001"/>
                </a:xfrm>
                <a:custGeom>
                  <a:avLst/>
                  <a:gdLst>
                    <a:gd name="connsiteX0" fmla="*/ 89001 w 89001"/>
                    <a:gd name="connsiteY0" fmla="*/ 44501 h 89001"/>
                    <a:gd name="connsiteX1" fmla="*/ 44501 w 89001"/>
                    <a:gd name="connsiteY1" fmla="*/ 89001 h 89001"/>
                    <a:gd name="connsiteX2" fmla="*/ 0 w 89001"/>
                    <a:gd name="connsiteY2" fmla="*/ 44501 h 89001"/>
                    <a:gd name="connsiteX3" fmla="*/ 44501 w 89001"/>
                    <a:gd name="connsiteY3" fmla="*/ 0 h 89001"/>
                    <a:gd name="connsiteX4" fmla="*/ 89001 w 89001"/>
                    <a:gd name="connsiteY4" fmla="*/ 44501 h 8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1" h="89001">
                      <a:moveTo>
                        <a:pt x="89001" y="44501"/>
                      </a:moveTo>
                      <a:cubicBezTo>
                        <a:pt x="89001" y="69077"/>
                        <a:pt x="69078" y="89001"/>
                        <a:pt x="44501" y="89001"/>
                      </a:cubicBezTo>
                      <a:cubicBezTo>
                        <a:pt x="19924" y="89001"/>
                        <a:pt x="0" y="69077"/>
                        <a:pt x="0" y="44501"/>
                      </a:cubicBezTo>
                      <a:cubicBezTo>
                        <a:pt x="0" y="19924"/>
                        <a:pt x="19924" y="0"/>
                        <a:pt x="44501" y="0"/>
                      </a:cubicBezTo>
                      <a:cubicBezTo>
                        <a:pt x="69078" y="0"/>
                        <a:pt x="89001" y="19924"/>
                        <a:pt x="89001" y="44501"/>
                      </a:cubicBezTo>
                      <a:close/>
                    </a:path>
                  </a:pathLst>
                </a:custGeom>
                <a:solidFill>
                  <a:srgbClr val="FFFFFF"/>
                </a:solidFill>
                <a:ln w="4921" cap="flat">
                  <a:noFill/>
                  <a:prstDash val="solid"/>
                  <a:miter/>
                </a:ln>
              </p:spPr>
              <p:txBody>
                <a:bodyPr rtlCol="1" anchor="ctr"/>
                <a:lstStyle/>
                <a:p>
                  <a:endParaRPr lang="ar-SA"/>
                </a:p>
              </p:txBody>
            </p:sp>
          </p:grpSp>
          <p:grpSp>
            <p:nvGrpSpPr>
              <p:cNvPr id="56" name="رسم 2269" descr="فراشه">
                <a:extLst>
                  <a:ext uri="{FF2B5EF4-FFF2-40B4-BE49-F238E27FC236}">
                    <a16:creationId xmlns:a16="http://schemas.microsoft.com/office/drawing/2014/main" id="{06A1B28F-F72D-1F73-53BF-821CF5AA4109}"/>
                  </a:ext>
                </a:extLst>
              </p:cNvPr>
              <p:cNvGrpSpPr/>
              <p:nvPr/>
            </p:nvGrpSpPr>
            <p:grpSpPr>
              <a:xfrm>
                <a:off x="7915815" y="4116474"/>
                <a:ext cx="108821" cy="142169"/>
                <a:chOff x="7915815" y="4116474"/>
                <a:chExt cx="108821" cy="142169"/>
              </a:xfrm>
              <a:solidFill>
                <a:srgbClr val="505050"/>
              </a:solidFill>
            </p:grpSpPr>
            <p:sp>
              <p:nvSpPr>
                <p:cNvPr id="57" name="شكل حر: شكل 56">
                  <a:extLst>
                    <a:ext uri="{FF2B5EF4-FFF2-40B4-BE49-F238E27FC236}">
                      <a16:creationId xmlns:a16="http://schemas.microsoft.com/office/drawing/2014/main" id="{F21B6BF1-D422-7DE7-8103-A1CDA42B7C0F}"/>
                    </a:ext>
                  </a:extLst>
                </p:cNvPr>
                <p:cNvSpPr/>
                <p:nvPr/>
              </p:nvSpPr>
              <p:spPr>
                <a:xfrm>
                  <a:off x="7915815" y="4116474"/>
                  <a:ext cx="76491" cy="76491"/>
                </a:xfrm>
                <a:custGeom>
                  <a:avLst/>
                  <a:gdLst>
                    <a:gd name="connsiteX0" fmla="*/ 76491 w 76491"/>
                    <a:gd name="connsiteY0" fmla="*/ 38246 h 76491"/>
                    <a:gd name="connsiteX1" fmla="*/ 38246 w 76491"/>
                    <a:gd name="connsiteY1" fmla="*/ 76491 h 76491"/>
                    <a:gd name="connsiteX2" fmla="*/ 0 w 76491"/>
                    <a:gd name="connsiteY2" fmla="*/ 38246 h 76491"/>
                    <a:gd name="connsiteX3" fmla="*/ 38246 w 76491"/>
                    <a:gd name="connsiteY3" fmla="*/ 0 h 76491"/>
                    <a:gd name="connsiteX4" fmla="*/ 76491 w 76491"/>
                    <a:gd name="connsiteY4" fmla="*/ 38246 h 7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91" h="76491">
                      <a:moveTo>
                        <a:pt x="76491" y="38246"/>
                      </a:moveTo>
                      <a:cubicBezTo>
                        <a:pt x="76491" y="59368"/>
                        <a:pt x="59368" y="76491"/>
                        <a:pt x="38246" y="76491"/>
                      </a:cubicBezTo>
                      <a:cubicBezTo>
                        <a:pt x="17123" y="76491"/>
                        <a:pt x="0" y="59368"/>
                        <a:pt x="0" y="38246"/>
                      </a:cubicBezTo>
                      <a:cubicBezTo>
                        <a:pt x="0" y="17123"/>
                        <a:pt x="17123" y="0"/>
                        <a:pt x="38246" y="0"/>
                      </a:cubicBezTo>
                      <a:cubicBezTo>
                        <a:pt x="59368" y="0"/>
                        <a:pt x="76491" y="17123"/>
                        <a:pt x="76491" y="38246"/>
                      </a:cubicBezTo>
                      <a:close/>
                    </a:path>
                  </a:pathLst>
                </a:custGeom>
                <a:solidFill>
                  <a:srgbClr val="505050"/>
                </a:solidFill>
                <a:ln w="4921" cap="flat">
                  <a:noFill/>
                  <a:prstDash val="solid"/>
                  <a:miter/>
                </a:ln>
              </p:spPr>
              <p:txBody>
                <a:bodyPr rtlCol="1" anchor="ctr"/>
                <a:lstStyle/>
                <a:p>
                  <a:endParaRPr lang="ar-SA"/>
                </a:p>
              </p:txBody>
            </p:sp>
            <p:sp>
              <p:nvSpPr>
                <p:cNvPr id="58" name="شكل حر: شكل 57">
                  <a:extLst>
                    <a:ext uri="{FF2B5EF4-FFF2-40B4-BE49-F238E27FC236}">
                      <a16:creationId xmlns:a16="http://schemas.microsoft.com/office/drawing/2014/main" id="{19CAF5D1-E41B-0893-CAB0-45EF89231037}"/>
                    </a:ext>
                  </a:extLst>
                </p:cNvPr>
                <p:cNvSpPr/>
                <p:nvPr/>
              </p:nvSpPr>
              <p:spPr>
                <a:xfrm>
                  <a:off x="7978030" y="4212036"/>
                  <a:ext cx="46606" cy="46606"/>
                </a:xfrm>
                <a:custGeom>
                  <a:avLst/>
                  <a:gdLst>
                    <a:gd name="connsiteX0" fmla="*/ 46607 w 46606"/>
                    <a:gd name="connsiteY0" fmla="*/ 23303 h 46606"/>
                    <a:gd name="connsiteX1" fmla="*/ 23304 w 46606"/>
                    <a:gd name="connsiteY1" fmla="*/ 46607 h 46606"/>
                    <a:gd name="connsiteX2" fmla="*/ 0 w 46606"/>
                    <a:gd name="connsiteY2" fmla="*/ 23303 h 46606"/>
                    <a:gd name="connsiteX3" fmla="*/ 23304 w 46606"/>
                    <a:gd name="connsiteY3" fmla="*/ 0 h 46606"/>
                    <a:gd name="connsiteX4" fmla="*/ 46607 w 46606"/>
                    <a:gd name="connsiteY4" fmla="*/ 23303 h 4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 h="46606">
                      <a:moveTo>
                        <a:pt x="46607" y="23303"/>
                      </a:moveTo>
                      <a:cubicBezTo>
                        <a:pt x="46607" y="36174"/>
                        <a:pt x="36174" y="46607"/>
                        <a:pt x="23304" y="46607"/>
                      </a:cubicBezTo>
                      <a:cubicBezTo>
                        <a:pt x="10433" y="46607"/>
                        <a:pt x="0" y="36174"/>
                        <a:pt x="0" y="23303"/>
                      </a:cubicBezTo>
                      <a:cubicBezTo>
                        <a:pt x="0" y="10433"/>
                        <a:pt x="10433" y="0"/>
                        <a:pt x="23304" y="0"/>
                      </a:cubicBezTo>
                      <a:cubicBezTo>
                        <a:pt x="36174" y="0"/>
                        <a:pt x="46607" y="10433"/>
                        <a:pt x="46607" y="23303"/>
                      </a:cubicBezTo>
                      <a:close/>
                    </a:path>
                  </a:pathLst>
                </a:custGeom>
                <a:solidFill>
                  <a:srgbClr val="505050"/>
                </a:solidFill>
                <a:ln w="4921" cap="flat">
                  <a:noFill/>
                  <a:prstDash val="solid"/>
                  <a:miter/>
                </a:ln>
              </p:spPr>
              <p:txBody>
                <a:bodyPr rtlCol="1" anchor="ctr"/>
                <a:lstStyle/>
                <a:p>
                  <a:endParaRPr lang="ar-SA"/>
                </a:p>
              </p:txBody>
            </p:sp>
          </p:grpSp>
        </p:grpSp>
        <p:grpSp>
          <p:nvGrpSpPr>
            <p:cNvPr id="44" name="رسم 2269" descr="فراشه">
              <a:extLst>
                <a:ext uri="{FF2B5EF4-FFF2-40B4-BE49-F238E27FC236}">
                  <a16:creationId xmlns:a16="http://schemas.microsoft.com/office/drawing/2014/main" id="{0890B7D0-D89D-28C6-78E6-539693EA8489}"/>
                </a:ext>
              </a:extLst>
            </p:cNvPr>
            <p:cNvGrpSpPr/>
            <p:nvPr/>
          </p:nvGrpSpPr>
          <p:grpSpPr>
            <a:xfrm>
              <a:off x="7245041" y="3979860"/>
              <a:ext cx="322110" cy="885261"/>
              <a:chOff x="7245041" y="3979860"/>
              <a:chExt cx="322110" cy="885261"/>
            </a:xfrm>
          </p:grpSpPr>
          <p:sp>
            <p:nvSpPr>
              <p:cNvPr id="45" name="شكل حر: شكل 44">
                <a:extLst>
                  <a:ext uri="{FF2B5EF4-FFF2-40B4-BE49-F238E27FC236}">
                    <a16:creationId xmlns:a16="http://schemas.microsoft.com/office/drawing/2014/main" id="{5FD35F4D-2B51-2646-AC9A-71A3635A1E4B}"/>
                  </a:ext>
                </a:extLst>
              </p:cNvPr>
              <p:cNvSpPr/>
              <p:nvPr/>
            </p:nvSpPr>
            <p:spPr>
              <a:xfrm>
                <a:off x="7375282" y="4612305"/>
                <a:ext cx="61662" cy="252816"/>
              </a:xfrm>
              <a:custGeom>
                <a:avLst/>
                <a:gdLst>
                  <a:gd name="connsiteX0" fmla="*/ 61663 w 61662"/>
                  <a:gd name="connsiteY0" fmla="*/ 98660 h 252816"/>
                  <a:gd name="connsiteX1" fmla="*/ 30831 w 61662"/>
                  <a:gd name="connsiteY1" fmla="*/ 252816 h 252816"/>
                  <a:gd name="connsiteX2" fmla="*/ 0 w 61662"/>
                  <a:gd name="connsiteY2" fmla="*/ 98660 h 252816"/>
                  <a:gd name="connsiteX3" fmla="*/ 30831 w 61662"/>
                  <a:gd name="connsiteY3" fmla="*/ 0 h 252816"/>
                  <a:gd name="connsiteX4" fmla="*/ 61663 w 61662"/>
                  <a:gd name="connsiteY4" fmla="*/ 98660 h 25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2" h="252816">
                    <a:moveTo>
                      <a:pt x="61663" y="98660"/>
                    </a:moveTo>
                    <a:cubicBezTo>
                      <a:pt x="61663" y="183799"/>
                      <a:pt x="47860" y="252816"/>
                      <a:pt x="30831" y="252816"/>
                    </a:cubicBezTo>
                    <a:cubicBezTo>
                      <a:pt x="13802" y="252816"/>
                      <a:pt x="0" y="183799"/>
                      <a:pt x="0" y="98660"/>
                    </a:cubicBezTo>
                    <a:cubicBezTo>
                      <a:pt x="0" y="13521"/>
                      <a:pt x="13802" y="0"/>
                      <a:pt x="30831" y="0"/>
                    </a:cubicBezTo>
                    <a:cubicBezTo>
                      <a:pt x="47860" y="5"/>
                      <a:pt x="61663" y="13526"/>
                      <a:pt x="61663" y="98660"/>
                    </a:cubicBezTo>
                    <a:close/>
                  </a:path>
                </a:pathLst>
              </a:custGeom>
              <a:solidFill>
                <a:srgbClr val="DF511A"/>
              </a:solidFill>
              <a:ln w="4921" cap="flat">
                <a:noFill/>
                <a:prstDash val="solid"/>
                <a:miter/>
              </a:ln>
            </p:spPr>
            <p:txBody>
              <a:bodyPr rtlCol="1" anchor="ctr"/>
              <a:lstStyle/>
              <a:p>
                <a:endParaRPr lang="ar-SA"/>
              </a:p>
            </p:txBody>
          </p:sp>
          <p:grpSp>
            <p:nvGrpSpPr>
              <p:cNvPr id="46" name="رسم 2269" descr="فراشه">
                <a:extLst>
                  <a:ext uri="{FF2B5EF4-FFF2-40B4-BE49-F238E27FC236}">
                    <a16:creationId xmlns:a16="http://schemas.microsoft.com/office/drawing/2014/main" id="{9CA0659C-B257-4B88-964C-F1EE7247936B}"/>
                  </a:ext>
                </a:extLst>
              </p:cNvPr>
              <p:cNvGrpSpPr/>
              <p:nvPr/>
            </p:nvGrpSpPr>
            <p:grpSpPr>
              <a:xfrm>
                <a:off x="7376239" y="4749196"/>
                <a:ext cx="59748" cy="50193"/>
                <a:chOff x="7376239" y="4749196"/>
                <a:chExt cx="59748" cy="50193"/>
              </a:xfrm>
              <a:solidFill>
                <a:srgbClr val="737373"/>
              </a:solidFill>
            </p:grpSpPr>
            <p:sp>
              <p:nvSpPr>
                <p:cNvPr id="50" name="شكل حر: شكل 49">
                  <a:extLst>
                    <a:ext uri="{FF2B5EF4-FFF2-40B4-BE49-F238E27FC236}">
                      <a16:creationId xmlns:a16="http://schemas.microsoft.com/office/drawing/2014/main" id="{75151BFF-BF0F-9870-7934-4A445A58C8DE}"/>
                    </a:ext>
                  </a:extLst>
                </p:cNvPr>
                <p:cNvSpPr/>
                <p:nvPr/>
              </p:nvSpPr>
              <p:spPr>
                <a:xfrm>
                  <a:off x="7376239" y="4749196"/>
                  <a:ext cx="59748" cy="9866"/>
                </a:xfrm>
                <a:custGeom>
                  <a:avLst/>
                  <a:gdLst>
                    <a:gd name="connsiteX0" fmla="*/ 59748 w 59748"/>
                    <a:gd name="connsiteY0" fmla="*/ 0 h 9866"/>
                    <a:gd name="connsiteX1" fmla="*/ 0 w 59748"/>
                    <a:gd name="connsiteY1" fmla="*/ 0 h 9866"/>
                    <a:gd name="connsiteX2" fmla="*/ 582 w 59748"/>
                    <a:gd name="connsiteY2" fmla="*/ 9866 h 9866"/>
                    <a:gd name="connsiteX3" fmla="*/ 59166 w 59748"/>
                    <a:gd name="connsiteY3" fmla="*/ 9866 h 9866"/>
                    <a:gd name="connsiteX4" fmla="*/ 59748 w 59748"/>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48" h="9866">
                      <a:moveTo>
                        <a:pt x="59748" y="0"/>
                      </a:moveTo>
                      <a:lnTo>
                        <a:pt x="0" y="0"/>
                      </a:lnTo>
                      <a:cubicBezTo>
                        <a:pt x="168" y="3340"/>
                        <a:pt x="370" y="6620"/>
                        <a:pt x="582" y="9866"/>
                      </a:cubicBezTo>
                      <a:lnTo>
                        <a:pt x="59166" y="9866"/>
                      </a:lnTo>
                      <a:cubicBezTo>
                        <a:pt x="59383" y="6620"/>
                        <a:pt x="59581" y="3340"/>
                        <a:pt x="59748" y="0"/>
                      </a:cubicBezTo>
                      <a:close/>
                    </a:path>
                  </a:pathLst>
                </a:custGeom>
                <a:solidFill>
                  <a:srgbClr val="737373"/>
                </a:solidFill>
                <a:ln w="4921" cap="flat">
                  <a:noFill/>
                  <a:prstDash val="solid"/>
                  <a:miter/>
                </a:ln>
              </p:spPr>
              <p:txBody>
                <a:bodyPr rtlCol="1" anchor="ctr"/>
                <a:lstStyle/>
                <a:p>
                  <a:endParaRPr lang="ar-SA"/>
                </a:p>
              </p:txBody>
            </p:sp>
            <p:sp>
              <p:nvSpPr>
                <p:cNvPr id="51" name="شكل حر: شكل 50">
                  <a:extLst>
                    <a:ext uri="{FF2B5EF4-FFF2-40B4-BE49-F238E27FC236}">
                      <a16:creationId xmlns:a16="http://schemas.microsoft.com/office/drawing/2014/main" id="{E2FE196B-FA5D-936F-2BF6-C9C9376F2CF8}"/>
                    </a:ext>
                  </a:extLst>
                </p:cNvPr>
                <p:cNvSpPr/>
                <p:nvPr/>
              </p:nvSpPr>
              <p:spPr>
                <a:xfrm>
                  <a:off x="7377551" y="4769031"/>
                  <a:ext cx="57124" cy="9866"/>
                </a:xfrm>
                <a:custGeom>
                  <a:avLst/>
                  <a:gdLst>
                    <a:gd name="connsiteX0" fmla="*/ 57124 w 57124"/>
                    <a:gd name="connsiteY0" fmla="*/ 0 h 9866"/>
                    <a:gd name="connsiteX1" fmla="*/ 0 w 57124"/>
                    <a:gd name="connsiteY1" fmla="*/ 0 h 9866"/>
                    <a:gd name="connsiteX2" fmla="*/ 883 w 57124"/>
                    <a:gd name="connsiteY2" fmla="*/ 9866 h 9866"/>
                    <a:gd name="connsiteX3" fmla="*/ 56241 w 57124"/>
                    <a:gd name="connsiteY3" fmla="*/ 9866 h 9866"/>
                    <a:gd name="connsiteX4" fmla="*/ 57124 w 57124"/>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4" h="9866">
                      <a:moveTo>
                        <a:pt x="57124" y="0"/>
                      </a:moveTo>
                      <a:lnTo>
                        <a:pt x="0" y="0"/>
                      </a:lnTo>
                      <a:cubicBezTo>
                        <a:pt x="271" y="3350"/>
                        <a:pt x="567" y="6640"/>
                        <a:pt x="883" y="9866"/>
                      </a:cubicBezTo>
                      <a:lnTo>
                        <a:pt x="56241" y="9866"/>
                      </a:lnTo>
                      <a:cubicBezTo>
                        <a:pt x="56557" y="6645"/>
                        <a:pt x="56853" y="3350"/>
                        <a:pt x="57124" y="0"/>
                      </a:cubicBezTo>
                      <a:close/>
                    </a:path>
                  </a:pathLst>
                </a:custGeom>
                <a:solidFill>
                  <a:srgbClr val="737373"/>
                </a:solidFill>
                <a:ln w="4921"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9ED6D6FC-5D88-5DF9-AA8F-E845F057813E}"/>
                    </a:ext>
                  </a:extLst>
                </p:cNvPr>
                <p:cNvSpPr/>
                <p:nvPr/>
              </p:nvSpPr>
              <p:spPr>
                <a:xfrm>
                  <a:off x="7379588" y="4789523"/>
                  <a:ext cx="53054" cy="9866"/>
                </a:xfrm>
                <a:custGeom>
                  <a:avLst/>
                  <a:gdLst>
                    <a:gd name="connsiteX0" fmla="*/ 53054 w 53054"/>
                    <a:gd name="connsiteY0" fmla="*/ 0 h 9866"/>
                    <a:gd name="connsiteX1" fmla="*/ 0 w 53054"/>
                    <a:gd name="connsiteY1" fmla="*/ 0 h 9866"/>
                    <a:gd name="connsiteX2" fmla="*/ 1278 w 53054"/>
                    <a:gd name="connsiteY2" fmla="*/ 9866 h 9866"/>
                    <a:gd name="connsiteX3" fmla="*/ 51772 w 53054"/>
                    <a:gd name="connsiteY3" fmla="*/ 9866 h 9866"/>
                    <a:gd name="connsiteX4" fmla="*/ 53054 w 53054"/>
                    <a:gd name="connsiteY4" fmla="*/ 0 h 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4" h="9866">
                      <a:moveTo>
                        <a:pt x="53054" y="0"/>
                      </a:moveTo>
                      <a:lnTo>
                        <a:pt x="0" y="0"/>
                      </a:lnTo>
                      <a:cubicBezTo>
                        <a:pt x="400" y="3379"/>
                        <a:pt x="829" y="6660"/>
                        <a:pt x="1278" y="9866"/>
                      </a:cubicBezTo>
                      <a:lnTo>
                        <a:pt x="51772" y="9866"/>
                      </a:lnTo>
                      <a:cubicBezTo>
                        <a:pt x="52226" y="6665"/>
                        <a:pt x="52650" y="3379"/>
                        <a:pt x="53054" y="0"/>
                      </a:cubicBezTo>
                      <a:close/>
                    </a:path>
                  </a:pathLst>
                </a:custGeom>
                <a:solidFill>
                  <a:srgbClr val="737373"/>
                </a:solidFill>
                <a:ln w="4921" cap="flat">
                  <a:noFill/>
                  <a:prstDash val="solid"/>
                  <a:miter/>
                </a:ln>
              </p:spPr>
              <p:txBody>
                <a:bodyPr rtlCol="1" anchor="ctr"/>
                <a:lstStyle/>
                <a:p>
                  <a:endParaRPr lang="ar-SA"/>
                </a:p>
              </p:txBody>
            </p:sp>
          </p:grpSp>
          <p:sp>
            <p:nvSpPr>
              <p:cNvPr id="47" name="شكل حر: شكل 46">
                <a:extLst>
                  <a:ext uri="{FF2B5EF4-FFF2-40B4-BE49-F238E27FC236}">
                    <a16:creationId xmlns:a16="http://schemas.microsoft.com/office/drawing/2014/main" id="{1F63E0BD-8A08-7BFB-5E30-BAE476964694}"/>
                  </a:ext>
                </a:extLst>
              </p:cNvPr>
              <p:cNvSpPr/>
              <p:nvPr/>
            </p:nvSpPr>
            <p:spPr>
              <a:xfrm>
                <a:off x="7245041" y="3979860"/>
                <a:ext cx="322110" cy="400850"/>
              </a:xfrm>
              <a:custGeom>
                <a:avLst/>
                <a:gdLst>
                  <a:gd name="connsiteX0" fmla="*/ 315135 w 322110"/>
                  <a:gd name="connsiteY0" fmla="*/ 0 h 400850"/>
                  <a:gd name="connsiteX1" fmla="*/ 161102 w 322110"/>
                  <a:gd name="connsiteY1" fmla="*/ 310128 h 400850"/>
                  <a:gd name="connsiteX2" fmla="*/ 161013 w 322110"/>
                  <a:gd name="connsiteY2" fmla="*/ 310128 h 400850"/>
                  <a:gd name="connsiteX3" fmla="*/ 6975 w 322110"/>
                  <a:gd name="connsiteY3" fmla="*/ 0 h 400850"/>
                  <a:gd name="connsiteX4" fmla="*/ 0 w 322110"/>
                  <a:gd name="connsiteY4" fmla="*/ 6975 h 400850"/>
                  <a:gd name="connsiteX5" fmla="*/ 156125 w 322110"/>
                  <a:gd name="connsiteY5" fmla="*/ 383896 h 400850"/>
                  <a:gd name="connsiteX6" fmla="*/ 156125 w 322110"/>
                  <a:gd name="connsiteY6" fmla="*/ 383896 h 400850"/>
                  <a:gd name="connsiteX7" fmla="*/ 156125 w 322110"/>
                  <a:gd name="connsiteY7" fmla="*/ 400851 h 400850"/>
                  <a:gd name="connsiteX8" fmla="*/ 165991 w 322110"/>
                  <a:gd name="connsiteY8" fmla="*/ 400851 h 400850"/>
                  <a:gd name="connsiteX9" fmla="*/ 165991 w 322110"/>
                  <a:gd name="connsiteY9" fmla="*/ 383896 h 400850"/>
                  <a:gd name="connsiteX10" fmla="*/ 322110 w 322110"/>
                  <a:gd name="connsiteY10" fmla="*/ 6975 h 400850"/>
                  <a:gd name="connsiteX11" fmla="*/ 315135 w 322110"/>
                  <a:gd name="connsiteY11" fmla="*/ 0 h 4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110" h="400850">
                    <a:moveTo>
                      <a:pt x="315135" y="0"/>
                    </a:moveTo>
                    <a:cubicBezTo>
                      <a:pt x="230194" y="84941"/>
                      <a:pt x="176902" y="193083"/>
                      <a:pt x="161102" y="310128"/>
                    </a:cubicBezTo>
                    <a:cubicBezTo>
                      <a:pt x="161092" y="310182"/>
                      <a:pt x="161018" y="310182"/>
                      <a:pt x="161013" y="310128"/>
                    </a:cubicBezTo>
                    <a:cubicBezTo>
                      <a:pt x="145208" y="193083"/>
                      <a:pt x="91917" y="84941"/>
                      <a:pt x="6975" y="0"/>
                    </a:cubicBezTo>
                    <a:lnTo>
                      <a:pt x="0" y="6975"/>
                    </a:lnTo>
                    <a:cubicBezTo>
                      <a:pt x="100678" y="107658"/>
                      <a:pt x="156125" y="241515"/>
                      <a:pt x="156125" y="383896"/>
                    </a:cubicBezTo>
                    <a:lnTo>
                      <a:pt x="156125" y="383896"/>
                    </a:lnTo>
                    <a:lnTo>
                      <a:pt x="156125" y="400851"/>
                    </a:lnTo>
                    <a:lnTo>
                      <a:pt x="165991" y="400851"/>
                    </a:lnTo>
                    <a:lnTo>
                      <a:pt x="165991" y="383896"/>
                    </a:lnTo>
                    <a:cubicBezTo>
                      <a:pt x="165991" y="241510"/>
                      <a:pt x="221433" y="107648"/>
                      <a:pt x="322110" y="6975"/>
                    </a:cubicBezTo>
                    <a:lnTo>
                      <a:pt x="315135" y="0"/>
                    </a:lnTo>
                    <a:close/>
                  </a:path>
                </a:pathLst>
              </a:custGeom>
              <a:solidFill>
                <a:srgbClr val="505050"/>
              </a:solidFill>
              <a:ln w="4921" cap="flat">
                <a:noFill/>
                <a:prstDash val="solid"/>
                <a:miter/>
              </a:ln>
            </p:spPr>
            <p:txBody>
              <a:bodyPr rtlCol="1" anchor="ctr"/>
              <a:lstStyle/>
              <a:p>
                <a:endParaRPr lang="ar-SA"/>
              </a:p>
            </p:txBody>
          </p:sp>
          <p:sp>
            <p:nvSpPr>
              <p:cNvPr id="48" name="شكل حر: شكل 47">
                <a:extLst>
                  <a:ext uri="{FF2B5EF4-FFF2-40B4-BE49-F238E27FC236}">
                    <a16:creationId xmlns:a16="http://schemas.microsoft.com/office/drawing/2014/main" id="{D2B91A8D-4097-F03A-1BEE-33EACEC3AD62}"/>
                  </a:ext>
                </a:extLst>
              </p:cNvPr>
              <p:cNvSpPr/>
              <p:nvPr/>
            </p:nvSpPr>
            <p:spPr>
              <a:xfrm>
                <a:off x="7344451" y="4363014"/>
                <a:ext cx="123329" cy="366456"/>
              </a:xfrm>
              <a:custGeom>
                <a:avLst/>
                <a:gdLst>
                  <a:gd name="connsiteX0" fmla="*/ 113711 w 123329"/>
                  <a:gd name="connsiteY0" fmla="*/ 119735 h 366456"/>
                  <a:gd name="connsiteX1" fmla="*/ 110297 w 123329"/>
                  <a:gd name="connsiteY1" fmla="*/ 66390 h 366456"/>
                  <a:gd name="connsiteX2" fmla="*/ 110400 w 123329"/>
                  <a:gd name="connsiteY2" fmla="*/ 50407 h 366456"/>
                  <a:gd name="connsiteX3" fmla="*/ 94423 w 123329"/>
                  <a:gd name="connsiteY3" fmla="*/ 21440 h 366456"/>
                  <a:gd name="connsiteX4" fmla="*/ 97905 w 123329"/>
                  <a:gd name="connsiteY4" fmla="*/ 8447 h 366456"/>
                  <a:gd name="connsiteX5" fmla="*/ 89756 w 123329"/>
                  <a:gd name="connsiteY5" fmla="*/ 505 h 366456"/>
                  <a:gd name="connsiteX6" fmla="*/ 74029 w 123329"/>
                  <a:gd name="connsiteY6" fmla="*/ 10459 h 366456"/>
                  <a:gd name="connsiteX7" fmla="*/ 67449 w 123329"/>
                  <a:gd name="connsiteY7" fmla="*/ 9137 h 366456"/>
                  <a:gd name="connsiteX8" fmla="*/ 51787 w 123329"/>
                  <a:gd name="connsiteY8" fmla="*/ 9823 h 366456"/>
                  <a:gd name="connsiteX9" fmla="*/ 36761 w 123329"/>
                  <a:gd name="connsiteY9" fmla="*/ 342 h 366456"/>
                  <a:gd name="connsiteX10" fmla="*/ 27857 w 123329"/>
                  <a:gd name="connsiteY10" fmla="*/ 8905 h 366456"/>
                  <a:gd name="connsiteX11" fmla="*/ 30264 w 123329"/>
                  <a:gd name="connsiteY11" fmla="*/ 20167 h 366456"/>
                  <a:gd name="connsiteX12" fmla="*/ 12333 w 123329"/>
                  <a:gd name="connsiteY12" fmla="*/ 58137 h 366456"/>
                  <a:gd name="connsiteX13" fmla="*/ 12924 w 123329"/>
                  <a:gd name="connsiteY13" fmla="*/ 65778 h 366456"/>
                  <a:gd name="connsiteX14" fmla="*/ 9950 w 123329"/>
                  <a:gd name="connsiteY14" fmla="*/ 118615 h 366456"/>
                  <a:gd name="connsiteX15" fmla="*/ 0 w 123329"/>
                  <a:gd name="connsiteY15" fmla="*/ 199961 h 366456"/>
                  <a:gd name="connsiteX16" fmla="*/ 61663 w 123329"/>
                  <a:gd name="connsiteY16" fmla="*/ 366449 h 366456"/>
                  <a:gd name="connsiteX17" fmla="*/ 61667 w 123329"/>
                  <a:gd name="connsiteY17" fmla="*/ 366449 h 366456"/>
                  <a:gd name="connsiteX18" fmla="*/ 123330 w 123329"/>
                  <a:gd name="connsiteY18" fmla="*/ 199961 h 366456"/>
                  <a:gd name="connsiteX19" fmla="*/ 113711 w 123329"/>
                  <a:gd name="connsiteY19" fmla="*/ 119735 h 3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329" h="366456">
                    <a:moveTo>
                      <a:pt x="113711" y="119735"/>
                    </a:moveTo>
                    <a:cubicBezTo>
                      <a:pt x="108620" y="102401"/>
                      <a:pt x="107273" y="84203"/>
                      <a:pt x="110297" y="66390"/>
                    </a:cubicBezTo>
                    <a:cubicBezTo>
                      <a:pt x="111160" y="61289"/>
                      <a:pt x="111244" y="55922"/>
                      <a:pt x="110400" y="50407"/>
                    </a:cubicBezTo>
                    <a:cubicBezTo>
                      <a:pt x="108654" y="38982"/>
                      <a:pt x="102744" y="28874"/>
                      <a:pt x="94423" y="21440"/>
                    </a:cubicBezTo>
                    <a:cubicBezTo>
                      <a:pt x="97772" y="18401"/>
                      <a:pt x="99503" y="13607"/>
                      <a:pt x="97905" y="8447"/>
                    </a:cubicBezTo>
                    <a:cubicBezTo>
                      <a:pt x="96726" y="4648"/>
                      <a:pt x="93589" y="1580"/>
                      <a:pt x="89756" y="505"/>
                    </a:cubicBezTo>
                    <a:cubicBezTo>
                      <a:pt x="82055" y="-1661"/>
                      <a:pt x="75110" y="3430"/>
                      <a:pt x="74029" y="10459"/>
                    </a:cubicBezTo>
                    <a:cubicBezTo>
                      <a:pt x="71874" y="9897"/>
                      <a:pt x="69698" y="9394"/>
                      <a:pt x="67449" y="9137"/>
                    </a:cubicBezTo>
                    <a:cubicBezTo>
                      <a:pt x="62037" y="8521"/>
                      <a:pt x="56779" y="8807"/>
                      <a:pt x="51787" y="9823"/>
                    </a:cubicBezTo>
                    <a:cubicBezTo>
                      <a:pt x="50445" y="3311"/>
                      <a:pt x="43958" y="-1326"/>
                      <a:pt x="36761" y="342"/>
                    </a:cubicBezTo>
                    <a:cubicBezTo>
                      <a:pt x="32523" y="1323"/>
                      <a:pt x="29021" y="4717"/>
                      <a:pt x="27857" y="8905"/>
                    </a:cubicBezTo>
                    <a:cubicBezTo>
                      <a:pt x="26653" y="13242"/>
                      <a:pt x="27832" y="17242"/>
                      <a:pt x="30264" y="20167"/>
                    </a:cubicBezTo>
                    <a:cubicBezTo>
                      <a:pt x="19332" y="29215"/>
                      <a:pt x="12333" y="42840"/>
                      <a:pt x="12333" y="58137"/>
                    </a:cubicBezTo>
                    <a:cubicBezTo>
                      <a:pt x="12333" y="60736"/>
                      <a:pt x="12535" y="63292"/>
                      <a:pt x="12924" y="65778"/>
                    </a:cubicBezTo>
                    <a:cubicBezTo>
                      <a:pt x="15687" y="83487"/>
                      <a:pt x="15125" y="101454"/>
                      <a:pt x="9950" y="118615"/>
                    </a:cubicBezTo>
                    <a:cubicBezTo>
                      <a:pt x="3655" y="139492"/>
                      <a:pt x="0" y="166525"/>
                      <a:pt x="0" y="199961"/>
                    </a:cubicBezTo>
                    <a:cubicBezTo>
                      <a:pt x="0" y="291650"/>
                      <a:pt x="61312" y="366025"/>
                      <a:pt x="61663" y="366449"/>
                    </a:cubicBezTo>
                    <a:cubicBezTo>
                      <a:pt x="61667" y="366459"/>
                      <a:pt x="61658" y="366459"/>
                      <a:pt x="61667" y="366449"/>
                    </a:cubicBezTo>
                    <a:cubicBezTo>
                      <a:pt x="62018" y="366030"/>
                      <a:pt x="123330" y="291650"/>
                      <a:pt x="123330" y="199961"/>
                    </a:cubicBezTo>
                    <a:cubicBezTo>
                      <a:pt x="123325" y="167122"/>
                      <a:pt x="119798" y="140459"/>
                      <a:pt x="113711" y="119735"/>
                    </a:cubicBezTo>
                    <a:close/>
                  </a:path>
                </a:pathLst>
              </a:custGeom>
              <a:solidFill>
                <a:srgbClr val="DF511A"/>
              </a:solidFill>
              <a:ln w="4921" cap="flat">
                <a:noFill/>
                <a:prstDash val="solid"/>
                <a:miter/>
              </a:ln>
            </p:spPr>
            <p:txBody>
              <a:bodyPr rtlCol="1" anchor="ctr"/>
              <a:lstStyle/>
              <a:p>
                <a:endParaRPr lang="ar-SA"/>
              </a:p>
            </p:txBody>
          </p:sp>
          <p:sp>
            <p:nvSpPr>
              <p:cNvPr id="49" name="شكل حر: شكل 48">
                <a:extLst>
                  <a:ext uri="{FF2B5EF4-FFF2-40B4-BE49-F238E27FC236}">
                    <a16:creationId xmlns:a16="http://schemas.microsoft.com/office/drawing/2014/main" id="{F8FF201A-FD14-4761-6B4E-B5F59A2376D6}"/>
                  </a:ext>
                </a:extLst>
              </p:cNvPr>
              <p:cNvSpPr/>
              <p:nvPr/>
            </p:nvSpPr>
            <p:spPr>
              <a:xfrm>
                <a:off x="7374147" y="4489611"/>
                <a:ext cx="63936" cy="183354"/>
              </a:xfrm>
              <a:custGeom>
                <a:avLst/>
                <a:gdLst>
                  <a:gd name="connsiteX0" fmla="*/ 63937 w 63936"/>
                  <a:gd name="connsiteY0" fmla="*/ 179640 h 183354"/>
                  <a:gd name="connsiteX1" fmla="*/ 35054 w 63936"/>
                  <a:gd name="connsiteY1" fmla="*/ 93397 h 183354"/>
                  <a:gd name="connsiteX2" fmla="*/ 35054 w 63936"/>
                  <a:gd name="connsiteY2" fmla="*/ 0 h 183354"/>
                  <a:gd name="connsiteX3" fmla="*/ 28888 w 63936"/>
                  <a:gd name="connsiteY3" fmla="*/ 0 h 183354"/>
                  <a:gd name="connsiteX4" fmla="*/ 28888 w 63936"/>
                  <a:gd name="connsiteY4" fmla="*/ 93397 h 183354"/>
                  <a:gd name="connsiteX5" fmla="*/ 0 w 63936"/>
                  <a:gd name="connsiteY5" fmla="*/ 179640 h 183354"/>
                  <a:gd name="connsiteX6" fmla="*/ 4923 w 63936"/>
                  <a:gd name="connsiteY6" fmla="*/ 183355 h 183354"/>
                  <a:gd name="connsiteX7" fmla="*/ 31931 w 63936"/>
                  <a:gd name="connsiteY7" fmla="*/ 123024 h 183354"/>
                  <a:gd name="connsiteX8" fmla="*/ 32020 w 63936"/>
                  <a:gd name="connsiteY8" fmla="*/ 123024 h 183354"/>
                  <a:gd name="connsiteX9" fmla="*/ 59023 w 63936"/>
                  <a:gd name="connsiteY9" fmla="*/ 183355 h 183354"/>
                  <a:gd name="connsiteX10" fmla="*/ 63937 w 63936"/>
                  <a:gd name="connsiteY10" fmla="*/ 179640 h 18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36" h="183354">
                    <a:moveTo>
                      <a:pt x="63937" y="179640"/>
                    </a:moveTo>
                    <a:cubicBezTo>
                      <a:pt x="45310" y="154955"/>
                      <a:pt x="35054" y="124326"/>
                      <a:pt x="35054" y="93397"/>
                    </a:cubicBezTo>
                    <a:lnTo>
                      <a:pt x="35054" y="0"/>
                    </a:lnTo>
                    <a:lnTo>
                      <a:pt x="28888" y="0"/>
                    </a:lnTo>
                    <a:lnTo>
                      <a:pt x="28888" y="93397"/>
                    </a:lnTo>
                    <a:cubicBezTo>
                      <a:pt x="28888" y="124322"/>
                      <a:pt x="18627" y="154951"/>
                      <a:pt x="0" y="179640"/>
                    </a:cubicBezTo>
                    <a:lnTo>
                      <a:pt x="4923" y="183355"/>
                    </a:lnTo>
                    <a:cubicBezTo>
                      <a:pt x="18351" y="165561"/>
                      <a:pt x="27487" y="144789"/>
                      <a:pt x="31931" y="123024"/>
                    </a:cubicBezTo>
                    <a:cubicBezTo>
                      <a:pt x="31941" y="122975"/>
                      <a:pt x="32010" y="122975"/>
                      <a:pt x="32020" y="123024"/>
                    </a:cubicBezTo>
                    <a:cubicBezTo>
                      <a:pt x="36460" y="144789"/>
                      <a:pt x="45601" y="165561"/>
                      <a:pt x="59023" y="183355"/>
                    </a:cubicBezTo>
                    <a:lnTo>
                      <a:pt x="63937" y="179640"/>
                    </a:lnTo>
                    <a:close/>
                  </a:path>
                </a:pathLst>
              </a:custGeom>
              <a:solidFill>
                <a:srgbClr val="505050"/>
              </a:solidFill>
              <a:ln w="4921" cap="flat">
                <a:noFill/>
                <a:prstDash val="solid"/>
                <a:miter/>
              </a:ln>
            </p:spPr>
            <p:txBody>
              <a:bodyPr rtlCol="1" anchor="ctr"/>
              <a:lstStyle/>
              <a:p>
                <a:endParaRPr lang="ar-SA"/>
              </a:p>
            </p:txBody>
          </p:sp>
        </p:grpSp>
      </p:grpSp>
      <p:grpSp>
        <p:nvGrpSpPr>
          <p:cNvPr id="71" name="رسم 2271" descr="غابات الغزال في الثلج">
            <a:extLst>
              <a:ext uri="{FF2B5EF4-FFF2-40B4-BE49-F238E27FC236}">
                <a16:creationId xmlns:a16="http://schemas.microsoft.com/office/drawing/2014/main" id="{18F97A39-21F3-7EE1-B06B-FA7AC78F57B8}"/>
              </a:ext>
            </a:extLst>
          </p:cNvPr>
          <p:cNvGrpSpPr/>
          <p:nvPr/>
        </p:nvGrpSpPr>
        <p:grpSpPr>
          <a:xfrm flipH="1">
            <a:off x="9651131" y="3230880"/>
            <a:ext cx="2119194" cy="2765784"/>
            <a:chOff x="5164869" y="721767"/>
            <a:chExt cx="1590571" cy="2419937"/>
          </a:xfrm>
        </p:grpSpPr>
        <p:sp>
          <p:nvSpPr>
            <p:cNvPr id="72" name="شكل حر: شكل 71">
              <a:extLst>
                <a:ext uri="{FF2B5EF4-FFF2-40B4-BE49-F238E27FC236}">
                  <a16:creationId xmlns:a16="http://schemas.microsoft.com/office/drawing/2014/main" id="{BE248155-9E4C-D354-0710-F4636A2D624C}"/>
                </a:ext>
              </a:extLst>
            </p:cNvPr>
            <p:cNvSpPr/>
            <p:nvPr/>
          </p:nvSpPr>
          <p:spPr>
            <a:xfrm>
              <a:off x="6125065" y="2228244"/>
              <a:ext cx="364109" cy="913460"/>
            </a:xfrm>
            <a:custGeom>
              <a:avLst/>
              <a:gdLst>
                <a:gd name="connsiteX0" fmla="*/ 57491 w 364109"/>
                <a:gd name="connsiteY0" fmla="*/ 0 h 913460"/>
                <a:gd name="connsiteX1" fmla="*/ 0 w 364109"/>
                <a:gd name="connsiteY1" fmla="*/ 157494 h 913460"/>
                <a:gd name="connsiteX2" fmla="*/ 150679 w 364109"/>
                <a:gd name="connsiteY2" fmla="*/ 851651 h 913460"/>
                <a:gd name="connsiteX3" fmla="*/ 229786 w 364109"/>
                <a:gd name="connsiteY3" fmla="*/ 913461 h 913460"/>
                <a:gd name="connsiteX4" fmla="*/ 364109 w 364109"/>
                <a:gd name="connsiteY4" fmla="*/ 913461 h 913460"/>
                <a:gd name="connsiteX5" fmla="*/ 361068 w 364109"/>
                <a:gd name="connsiteY5" fmla="*/ 905643 h 913460"/>
                <a:gd name="connsiteX6" fmla="*/ 226752 w 364109"/>
                <a:gd name="connsiteY6" fmla="*/ 798805 h 913460"/>
                <a:gd name="connsiteX7" fmla="*/ 196773 w 364109"/>
                <a:gd name="connsiteY7" fmla="*/ 765120 h 913460"/>
                <a:gd name="connsiteX8" fmla="*/ 166083 w 364109"/>
                <a:gd name="connsiteY8" fmla="*/ 0 h 913460"/>
                <a:gd name="connsiteX9" fmla="*/ 57491 w 364109"/>
                <a:gd name="connsiteY9" fmla="*/ 0 h 9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109" h="913460">
                  <a:moveTo>
                    <a:pt x="57491" y="0"/>
                  </a:moveTo>
                  <a:lnTo>
                    <a:pt x="0" y="157494"/>
                  </a:lnTo>
                  <a:lnTo>
                    <a:pt x="150679" y="851651"/>
                  </a:lnTo>
                  <a:cubicBezTo>
                    <a:pt x="159733" y="887972"/>
                    <a:pt x="192352" y="913461"/>
                    <a:pt x="229786" y="913461"/>
                  </a:cubicBezTo>
                  <a:lnTo>
                    <a:pt x="364109" y="913461"/>
                  </a:lnTo>
                  <a:lnTo>
                    <a:pt x="361068" y="905643"/>
                  </a:lnTo>
                  <a:cubicBezTo>
                    <a:pt x="339432" y="850009"/>
                    <a:pt x="285559" y="809096"/>
                    <a:pt x="226752" y="798805"/>
                  </a:cubicBezTo>
                  <a:cubicBezTo>
                    <a:pt x="210051" y="795882"/>
                    <a:pt x="197453" y="782060"/>
                    <a:pt x="196773" y="765120"/>
                  </a:cubicBezTo>
                  <a:lnTo>
                    <a:pt x="166083" y="0"/>
                  </a:lnTo>
                  <a:lnTo>
                    <a:pt x="57491" y="0"/>
                  </a:lnTo>
                  <a:close/>
                </a:path>
              </a:pathLst>
            </a:custGeom>
            <a:solidFill>
              <a:srgbClr val="A48D76"/>
            </a:solidFill>
            <a:ln w="3969" cap="flat">
              <a:noFill/>
              <a:prstDash val="solid"/>
              <a:miter/>
            </a:ln>
          </p:spPr>
          <p:txBody>
            <a:bodyPr rtlCol="1" anchor="ctr"/>
            <a:lstStyle/>
            <a:p>
              <a:pPr algn="l" rtl="0"/>
              <a:endParaRPr lang="ar-SA"/>
            </a:p>
          </p:txBody>
        </p:sp>
        <p:sp>
          <p:nvSpPr>
            <p:cNvPr id="73" name="شكل حر: شكل 72">
              <a:extLst>
                <a:ext uri="{FF2B5EF4-FFF2-40B4-BE49-F238E27FC236}">
                  <a16:creationId xmlns:a16="http://schemas.microsoft.com/office/drawing/2014/main" id="{5F7DED6D-2480-2140-2D65-5A154C8A9337}"/>
                </a:ext>
              </a:extLst>
            </p:cNvPr>
            <p:cNvSpPr/>
            <p:nvPr/>
          </p:nvSpPr>
          <p:spPr>
            <a:xfrm>
              <a:off x="6131196" y="3059743"/>
              <a:ext cx="198284" cy="81961"/>
            </a:xfrm>
            <a:custGeom>
              <a:avLst/>
              <a:gdLst>
                <a:gd name="connsiteX0" fmla="*/ 146269 w 198284"/>
                <a:gd name="connsiteY0" fmla="*/ 417 h 81961"/>
                <a:gd name="connsiteX1" fmla="*/ 67500 w 198284"/>
                <a:gd name="connsiteY1" fmla="*/ 9325 h 81961"/>
                <a:gd name="connsiteX2" fmla="*/ 0 w 198284"/>
                <a:gd name="connsiteY2" fmla="*/ 41283 h 81961"/>
                <a:gd name="connsiteX3" fmla="*/ 49471 w 198284"/>
                <a:gd name="connsiteY3" fmla="*/ 81962 h 81961"/>
                <a:gd name="connsiteX4" fmla="*/ 198285 w 198284"/>
                <a:gd name="connsiteY4" fmla="*/ 81962 h 81961"/>
                <a:gd name="connsiteX5" fmla="*/ 195242 w 198284"/>
                <a:gd name="connsiteY5" fmla="*/ 74144 h 81961"/>
                <a:gd name="connsiteX6" fmla="*/ 146269 w 198284"/>
                <a:gd name="connsiteY6" fmla="*/ 417 h 8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84" h="81961">
                  <a:moveTo>
                    <a:pt x="146269" y="417"/>
                  </a:moveTo>
                  <a:cubicBezTo>
                    <a:pt x="115217" y="-1277"/>
                    <a:pt x="92667" y="2282"/>
                    <a:pt x="67500" y="9325"/>
                  </a:cubicBezTo>
                  <a:cubicBezTo>
                    <a:pt x="43092" y="16156"/>
                    <a:pt x="30388" y="18868"/>
                    <a:pt x="0" y="41283"/>
                  </a:cubicBezTo>
                  <a:cubicBezTo>
                    <a:pt x="4577" y="64517"/>
                    <a:pt x="25008" y="81962"/>
                    <a:pt x="49471" y="81962"/>
                  </a:cubicBezTo>
                  <a:lnTo>
                    <a:pt x="198285" y="81962"/>
                  </a:lnTo>
                  <a:lnTo>
                    <a:pt x="195242" y="74144"/>
                  </a:lnTo>
                  <a:cubicBezTo>
                    <a:pt x="184280" y="45963"/>
                    <a:pt x="167479" y="20347"/>
                    <a:pt x="146269" y="417"/>
                  </a:cubicBezTo>
                  <a:close/>
                </a:path>
              </a:pathLst>
            </a:custGeom>
            <a:solidFill>
              <a:srgbClr val="505050"/>
            </a:solidFill>
            <a:ln w="3969" cap="flat">
              <a:noFill/>
              <a:prstDash val="solid"/>
              <a:miter/>
            </a:ln>
          </p:spPr>
          <p:txBody>
            <a:bodyPr rtlCol="1" anchor="ctr"/>
            <a:lstStyle/>
            <a:p>
              <a:pPr algn="l" rtl="0"/>
              <a:endParaRPr lang="ar-SA"/>
            </a:p>
          </p:txBody>
        </p:sp>
        <p:sp>
          <p:nvSpPr>
            <p:cNvPr id="74" name="شكل حر: شكل 73">
              <a:extLst>
                <a:ext uri="{FF2B5EF4-FFF2-40B4-BE49-F238E27FC236}">
                  <a16:creationId xmlns:a16="http://schemas.microsoft.com/office/drawing/2014/main" id="{417F8662-B041-4A5A-D776-421F0C960AD1}"/>
                </a:ext>
              </a:extLst>
            </p:cNvPr>
            <p:cNvSpPr/>
            <p:nvPr/>
          </p:nvSpPr>
          <p:spPr>
            <a:xfrm>
              <a:off x="5273203" y="3060160"/>
              <a:ext cx="198284" cy="81544"/>
            </a:xfrm>
            <a:custGeom>
              <a:avLst/>
              <a:gdLst>
                <a:gd name="connsiteX0" fmla="*/ 146269 w 198284"/>
                <a:gd name="connsiteY0" fmla="*/ 0 h 81544"/>
                <a:gd name="connsiteX1" fmla="*/ 69766 w 198284"/>
                <a:gd name="connsiteY1" fmla="*/ 7849 h 81544"/>
                <a:gd name="connsiteX2" fmla="*/ 0 w 198284"/>
                <a:gd name="connsiteY2" fmla="*/ 40866 h 81544"/>
                <a:gd name="connsiteX3" fmla="*/ 49471 w 198284"/>
                <a:gd name="connsiteY3" fmla="*/ 81544 h 81544"/>
                <a:gd name="connsiteX4" fmla="*/ 198285 w 198284"/>
                <a:gd name="connsiteY4" fmla="*/ 81544 h 81544"/>
                <a:gd name="connsiteX5" fmla="*/ 195243 w 198284"/>
                <a:gd name="connsiteY5" fmla="*/ 73727 h 81544"/>
                <a:gd name="connsiteX6" fmla="*/ 146269 w 198284"/>
                <a:gd name="connsiteY6" fmla="*/ 0 h 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84" h="81544">
                  <a:moveTo>
                    <a:pt x="146269" y="0"/>
                  </a:moveTo>
                  <a:cubicBezTo>
                    <a:pt x="118541" y="425"/>
                    <a:pt x="94480" y="827"/>
                    <a:pt x="69766" y="7849"/>
                  </a:cubicBezTo>
                  <a:cubicBezTo>
                    <a:pt x="45053" y="14872"/>
                    <a:pt x="28412" y="21636"/>
                    <a:pt x="0" y="40866"/>
                  </a:cubicBezTo>
                  <a:cubicBezTo>
                    <a:pt x="4577" y="64100"/>
                    <a:pt x="25008" y="81544"/>
                    <a:pt x="49471" y="81544"/>
                  </a:cubicBezTo>
                  <a:lnTo>
                    <a:pt x="198285" y="81544"/>
                  </a:lnTo>
                  <a:lnTo>
                    <a:pt x="195243" y="73727"/>
                  </a:lnTo>
                  <a:cubicBezTo>
                    <a:pt x="184280" y="45546"/>
                    <a:pt x="167479" y="19930"/>
                    <a:pt x="146269" y="0"/>
                  </a:cubicBezTo>
                  <a:close/>
                </a:path>
              </a:pathLst>
            </a:custGeom>
            <a:solidFill>
              <a:srgbClr val="505050"/>
            </a:solidFill>
            <a:ln w="3969" cap="flat">
              <a:noFill/>
              <a:prstDash val="solid"/>
              <a:miter/>
            </a:ln>
          </p:spPr>
          <p:txBody>
            <a:bodyPr rtlCol="1" anchor="ctr"/>
            <a:lstStyle/>
            <a:p>
              <a:pPr algn="l" rtl="0"/>
              <a:endParaRPr lang="ar-SA"/>
            </a:p>
          </p:txBody>
        </p:sp>
        <p:sp>
          <p:nvSpPr>
            <p:cNvPr id="75" name="شكل حر: شكل 74">
              <a:extLst>
                <a:ext uri="{FF2B5EF4-FFF2-40B4-BE49-F238E27FC236}">
                  <a16:creationId xmlns:a16="http://schemas.microsoft.com/office/drawing/2014/main" id="{F81AA5F6-AE9D-2E41-FBBA-24F9276F49F5}"/>
                </a:ext>
              </a:extLst>
            </p:cNvPr>
            <p:cNvSpPr/>
            <p:nvPr/>
          </p:nvSpPr>
          <p:spPr>
            <a:xfrm>
              <a:off x="5471225" y="3060160"/>
              <a:ext cx="198284" cy="81544"/>
            </a:xfrm>
            <a:custGeom>
              <a:avLst/>
              <a:gdLst>
                <a:gd name="connsiteX0" fmla="*/ 146269 w 198284"/>
                <a:gd name="connsiteY0" fmla="*/ 0 h 81544"/>
                <a:gd name="connsiteX1" fmla="*/ 71095 w 198284"/>
                <a:gd name="connsiteY1" fmla="*/ 9969 h 81544"/>
                <a:gd name="connsiteX2" fmla="*/ 0 w 198284"/>
                <a:gd name="connsiteY2" fmla="*/ 40866 h 81544"/>
                <a:gd name="connsiteX3" fmla="*/ 49471 w 198284"/>
                <a:gd name="connsiteY3" fmla="*/ 81544 h 81544"/>
                <a:gd name="connsiteX4" fmla="*/ 198285 w 198284"/>
                <a:gd name="connsiteY4" fmla="*/ 81544 h 81544"/>
                <a:gd name="connsiteX5" fmla="*/ 195243 w 198284"/>
                <a:gd name="connsiteY5" fmla="*/ 73727 h 81544"/>
                <a:gd name="connsiteX6" fmla="*/ 146269 w 198284"/>
                <a:gd name="connsiteY6" fmla="*/ 0 h 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84" h="81544">
                  <a:moveTo>
                    <a:pt x="146269" y="0"/>
                  </a:moveTo>
                  <a:cubicBezTo>
                    <a:pt x="117750" y="1487"/>
                    <a:pt x="96106" y="2935"/>
                    <a:pt x="71095" y="9969"/>
                  </a:cubicBezTo>
                  <a:cubicBezTo>
                    <a:pt x="46584" y="16864"/>
                    <a:pt x="27620" y="21632"/>
                    <a:pt x="0" y="40866"/>
                  </a:cubicBezTo>
                  <a:cubicBezTo>
                    <a:pt x="4577" y="64100"/>
                    <a:pt x="25008" y="81544"/>
                    <a:pt x="49471" y="81544"/>
                  </a:cubicBezTo>
                  <a:lnTo>
                    <a:pt x="198285" y="81544"/>
                  </a:lnTo>
                  <a:lnTo>
                    <a:pt x="195243" y="73727"/>
                  </a:lnTo>
                  <a:cubicBezTo>
                    <a:pt x="184284" y="45546"/>
                    <a:pt x="167479" y="19930"/>
                    <a:pt x="146269" y="0"/>
                  </a:cubicBezTo>
                  <a:close/>
                </a:path>
              </a:pathLst>
            </a:custGeom>
            <a:solidFill>
              <a:srgbClr val="505050"/>
            </a:solidFill>
            <a:ln w="3969" cap="flat">
              <a:noFill/>
              <a:prstDash val="solid"/>
              <a:miter/>
            </a:ln>
          </p:spPr>
          <p:txBody>
            <a:bodyPr rtlCol="1" anchor="ctr"/>
            <a:lstStyle/>
            <a:p>
              <a:pPr algn="l" rtl="0"/>
              <a:endParaRPr lang="ar-SA"/>
            </a:p>
          </p:txBody>
        </p:sp>
        <p:sp>
          <p:nvSpPr>
            <p:cNvPr id="76" name="شكل حر: شكل 75">
              <a:extLst>
                <a:ext uri="{FF2B5EF4-FFF2-40B4-BE49-F238E27FC236}">
                  <a16:creationId xmlns:a16="http://schemas.microsoft.com/office/drawing/2014/main" id="{12BA3873-AB35-40D7-4D4E-C3D0EF1C5B25}"/>
                </a:ext>
              </a:extLst>
            </p:cNvPr>
            <p:cNvSpPr/>
            <p:nvPr/>
          </p:nvSpPr>
          <p:spPr>
            <a:xfrm>
              <a:off x="5337342" y="2177135"/>
              <a:ext cx="280155" cy="923886"/>
            </a:xfrm>
            <a:custGeom>
              <a:avLst/>
              <a:gdLst>
                <a:gd name="connsiteX0" fmla="*/ 262782 w 280155"/>
                <a:gd name="connsiteY0" fmla="*/ 875307 h 923886"/>
                <a:gd name="connsiteX1" fmla="*/ 178923 w 280155"/>
                <a:gd name="connsiteY1" fmla="*/ 754352 h 923886"/>
                <a:gd name="connsiteX2" fmla="*/ 185246 w 280155"/>
                <a:gd name="connsiteY2" fmla="*/ 383272 h 923886"/>
                <a:gd name="connsiteX3" fmla="*/ 242737 w 280155"/>
                <a:gd name="connsiteY3" fmla="*/ 16963 h 923886"/>
                <a:gd name="connsiteX4" fmla="*/ 12776 w 280155"/>
                <a:gd name="connsiteY4" fmla="*/ 0 h 923886"/>
                <a:gd name="connsiteX5" fmla="*/ 0 w 280155"/>
                <a:gd name="connsiteY5" fmla="*/ 383272 h 923886"/>
                <a:gd name="connsiteX6" fmla="*/ 132896 w 280155"/>
                <a:gd name="connsiteY6" fmla="*/ 915369 h 923886"/>
                <a:gd name="connsiteX7" fmla="*/ 133886 w 280155"/>
                <a:gd name="connsiteY7" fmla="*/ 923887 h 923886"/>
                <a:gd name="connsiteX8" fmla="*/ 280155 w 280155"/>
                <a:gd name="connsiteY8" fmla="*/ 883021 h 923886"/>
                <a:gd name="connsiteX9" fmla="*/ 262782 w 280155"/>
                <a:gd name="connsiteY9" fmla="*/ 875307 h 9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155" h="923886">
                  <a:moveTo>
                    <a:pt x="262782" y="875307"/>
                  </a:moveTo>
                  <a:cubicBezTo>
                    <a:pt x="212349" y="856435"/>
                    <a:pt x="178931" y="808201"/>
                    <a:pt x="178923" y="754352"/>
                  </a:cubicBezTo>
                  <a:lnTo>
                    <a:pt x="185246" y="383272"/>
                  </a:lnTo>
                  <a:lnTo>
                    <a:pt x="242737" y="16963"/>
                  </a:lnTo>
                  <a:lnTo>
                    <a:pt x="12776" y="0"/>
                  </a:lnTo>
                  <a:lnTo>
                    <a:pt x="0" y="383272"/>
                  </a:lnTo>
                  <a:lnTo>
                    <a:pt x="132896" y="915369"/>
                  </a:lnTo>
                  <a:cubicBezTo>
                    <a:pt x="132972" y="918284"/>
                    <a:pt x="133338" y="921119"/>
                    <a:pt x="133886" y="923887"/>
                  </a:cubicBezTo>
                  <a:cubicBezTo>
                    <a:pt x="190912" y="922372"/>
                    <a:pt x="242347" y="907063"/>
                    <a:pt x="280155" y="883021"/>
                  </a:cubicBezTo>
                  <a:cubicBezTo>
                    <a:pt x="278592" y="881562"/>
                    <a:pt x="271960" y="878743"/>
                    <a:pt x="262782" y="875307"/>
                  </a:cubicBezTo>
                  <a:close/>
                </a:path>
              </a:pathLst>
            </a:custGeom>
            <a:solidFill>
              <a:srgbClr val="A48D76"/>
            </a:solidFill>
            <a:ln w="3969" cap="flat">
              <a:noFill/>
              <a:prstDash val="solid"/>
              <a:miter/>
            </a:ln>
          </p:spPr>
          <p:txBody>
            <a:bodyPr rtlCol="1" anchor="ctr"/>
            <a:lstStyle/>
            <a:p>
              <a:pPr algn="l" rtl="0"/>
              <a:endParaRPr lang="ar-SA"/>
            </a:p>
          </p:txBody>
        </p:sp>
        <p:sp>
          <p:nvSpPr>
            <p:cNvPr id="77" name="شكل حر: شكل 76">
              <a:extLst>
                <a:ext uri="{FF2B5EF4-FFF2-40B4-BE49-F238E27FC236}">
                  <a16:creationId xmlns:a16="http://schemas.microsoft.com/office/drawing/2014/main" id="{88BDFF12-CC55-EBAD-9400-B236F82E43D0}"/>
                </a:ext>
              </a:extLst>
            </p:cNvPr>
            <p:cNvSpPr/>
            <p:nvPr/>
          </p:nvSpPr>
          <p:spPr>
            <a:xfrm>
              <a:off x="5164869" y="1604110"/>
              <a:ext cx="1266149" cy="1496919"/>
            </a:xfrm>
            <a:custGeom>
              <a:avLst/>
              <a:gdLst>
                <a:gd name="connsiteX0" fmla="*/ 1029481 w 1266149"/>
                <a:gd name="connsiteY0" fmla="*/ 1301614 h 1496919"/>
                <a:gd name="connsiteX1" fmla="*/ 1130634 w 1266149"/>
                <a:gd name="connsiteY1" fmla="*/ 767576 h 1496919"/>
                <a:gd name="connsiteX2" fmla="*/ 1266150 w 1266149"/>
                <a:gd name="connsiteY2" fmla="*/ 618356 h 1496919"/>
                <a:gd name="connsiteX3" fmla="*/ 1216214 w 1266149"/>
                <a:gd name="connsiteY3" fmla="*/ 194624 h 1496919"/>
                <a:gd name="connsiteX4" fmla="*/ 997821 w 1266149"/>
                <a:gd name="connsiteY4" fmla="*/ 2650 h 1496919"/>
                <a:gd name="connsiteX5" fmla="*/ 615078 w 1266149"/>
                <a:gd name="connsiteY5" fmla="*/ 233907 h 1496919"/>
                <a:gd name="connsiteX6" fmla="*/ 379669 w 1266149"/>
                <a:gd name="connsiteY6" fmla="*/ 232754 h 1496919"/>
                <a:gd name="connsiteX7" fmla="*/ 290156 w 1266149"/>
                <a:gd name="connsiteY7" fmla="*/ 252079 h 1496919"/>
                <a:gd name="connsiteX8" fmla="*/ 146404 w 1266149"/>
                <a:gd name="connsiteY8" fmla="*/ 391064 h 1496919"/>
                <a:gd name="connsiteX9" fmla="*/ 146336 w 1266149"/>
                <a:gd name="connsiteY9" fmla="*/ 391048 h 1496919"/>
                <a:gd name="connsiteX10" fmla="*/ 69623 w 1266149"/>
                <a:gd name="connsiteY10" fmla="*/ 273862 h 1496919"/>
                <a:gd name="connsiteX11" fmla="*/ 63623 w 1266149"/>
                <a:gd name="connsiteY11" fmla="*/ 269063 h 1496919"/>
                <a:gd name="connsiteX12" fmla="*/ 63623 w 1266149"/>
                <a:gd name="connsiteY12" fmla="*/ 391986 h 1496919"/>
                <a:gd name="connsiteX13" fmla="*/ 133894 w 1266149"/>
                <a:gd name="connsiteY13" fmla="*/ 478096 h 1496919"/>
                <a:gd name="connsiteX14" fmla="*/ 0 w 1266149"/>
                <a:gd name="connsiteY14" fmla="*/ 1049918 h 1496919"/>
                <a:gd name="connsiteX15" fmla="*/ 65126 w 1266149"/>
                <a:gd name="connsiteY15" fmla="*/ 1288710 h 1496919"/>
                <a:gd name="connsiteX16" fmla="*/ 107348 w 1266149"/>
                <a:gd name="connsiteY16" fmla="*/ 1488398 h 1496919"/>
                <a:gd name="connsiteX17" fmla="*/ 108338 w 1266149"/>
                <a:gd name="connsiteY17" fmla="*/ 1496916 h 1496919"/>
                <a:gd name="connsiteX18" fmla="*/ 254607 w 1266149"/>
                <a:gd name="connsiteY18" fmla="*/ 1456050 h 1496919"/>
                <a:gd name="connsiteX19" fmla="*/ 233881 w 1266149"/>
                <a:gd name="connsiteY19" fmla="*/ 1439405 h 1496919"/>
                <a:gd name="connsiteX20" fmla="*/ 148818 w 1266149"/>
                <a:gd name="connsiteY20" fmla="*/ 1283791 h 1496919"/>
                <a:gd name="connsiteX21" fmla="*/ 147498 w 1266149"/>
                <a:gd name="connsiteY21" fmla="*/ 1282964 h 1496919"/>
                <a:gd name="connsiteX22" fmla="*/ 114978 w 1266149"/>
                <a:gd name="connsiteY22" fmla="*/ 1049922 h 1496919"/>
                <a:gd name="connsiteX23" fmla="*/ 450040 w 1266149"/>
                <a:gd name="connsiteY23" fmla="*/ 721815 h 1496919"/>
                <a:gd name="connsiteX24" fmla="*/ 780819 w 1266149"/>
                <a:gd name="connsiteY24" fmla="*/ 799610 h 1496919"/>
                <a:gd name="connsiteX25" fmla="*/ 947646 w 1266149"/>
                <a:gd name="connsiteY25" fmla="*/ 790710 h 1496919"/>
                <a:gd name="connsiteX26" fmla="*/ 965333 w 1266149"/>
                <a:gd name="connsiteY26" fmla="*/ 1488403 h 1496919"/>
                <a:gd name="connsiteX27" fmla="*/ 966324 w 1266149"/>
                <a:gd name="connsiteY27" fmla="*/ 1496920 h 1496919"/>
                <a:gd name="connsiteX28" fmla="*/ 1112593 w 1266149"/>
                <a:gd name="connsiteY28" fmla="*/ 1456054 h 1496919"/>
                <a:gd name="connsiteX29" fmla="*/ 1090694 w 1266149"/>
                <a:gd name="connsiteY29" fmla="*/ 1438618 h 1496919"/>
                <a:gd name="connsiteX30" fmla="*/ 1029481 w 1266149"/>
                <a:gd name="connsiteY30" fmla="*/ 1301614 h 1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66149" h="1496919">
                  <a:moveTo>
                    <a:pt x="1029481" y="1301614"/>
                  </a:moveTo>
                  <a:lnTo>
                    <a:pt x="1130634" y="767576"/>
                  </a:lnTo>
                  <a:lnTo>
                    <a:pt x="1266150" y="618356"/>
                  </a:lnTo>
                  <a:cubicBezTo>
                    <a:pt x="1266150" y="618356"/>
                    <a:pt x="1258627" y="317627"/>
                    <a:pt x="1216214" y="194624"/>
                  </a:cubicBezTo>
                  <a:cubicBezTo>
                    <a:pt x="1176597" y="79729"/>
                    <a:pt x="1091088" y="-17451"/>
                    <a:pt x="997821" y="2650"/>
                  </a:cubicBezTo>
                  <a:cubicBezTo>
                    <a:pt x="907242" y="128627"/>
                    <a:pt x="768262" y="210967"/>
                    <a:pt x="615078" y="233907"/>
                  </a:cubicBezTo>
                  <a:cubicBezTo>
                    <a:pt x="556382" y="233629"/>
                    <a:pt x="438345" y="233036"/>
                    <a:pt x="379669" y="232754"/>
                  </a:cubicBezTo>
                  <a:cubicBezTo>
                    <a:pt x="348407" y="232603"/>
                    <a:pt x="317907" y="239347"/>
                    <a:pt x="290156" y="252079"/>
                  </a:cubicBezTo>
                  <a:cubicBezTo>
                    <a:pt x="230680" y="277871"/>
                    <a:pt x="189027" y="341811"/>
                    <a:pt x="146404" y="391064"/>
                  </a:cubicBezTo>
                  <a:cubicBezTo>
                    <a:pt x="146384" y="391087"/>
                    <a:pt x="146344" y="391079"/>
                    <a:pt x="146336" y="391048"/>
                  </a:cubicBezTo>
                  <a:cubicBezTo>
                    <a:pt x="133986" y="345394"/>
                    <a:pt x="107479" y="304147"/>
                    <a:pt x="69623" y="273862"/>
                  </a:cubicBezTo>
                  <a:lnTo>
                    <a:pt x="63623" y="269063"/>
                  </a:lnTo>
                  <a:lnTo>
                    <a:pt x="63623" y="391986"/>
                  </a:lnTo>
                  <a:cubicBezTo>
                    <a:pt x="63623" y="434490"/>
                    <a:pt x="93800" y="469940"/>
                    <a:pt x="133894" y="478096"/>
                  </a:cubicBezTo>
                  <a:cubicBezTo>
                    <a:pt x="135270" y="771731"/>
                    <a:pt x="163626" y="730161"/>
                    <a:pt x="0" y="1049918"/>
                  </a:cubicBezTo>
                  <a:lnTo>
                    <a:pt x="65126" y="1288710"/>
                  </a:lnTo>
                  <a:lnTo>
                    <a:pt x="107348" y="1488398"/>
                  </a:lnTo>
                  <a:cubicBezTo>
                    <a:pt x="107423" y="1491313"/>
                    <a:pt x="107789" y="1494148"/>
                    <a:pt x="108338" y="1496916"/>
                  </a:cubicBezTo>
                  <a:cubicBezTo>
                    <a:pt x="165364" y="1495401"/>
                    <a:pt x="216799" y="1480092"/>
                    <a:pt x="254607" y="1456050"/>
                  </a:cubicBezTo>
                  <a:cubicBezTo>
                    <a:pt x="248101" y="1449938"/>
                    <a:pt x="241178" y="1444360"/>
                    <a:pt x="233881" y="1439405"/>
                  </a:cubicBezTo>
                  <a:cubicBezTo>
                    <a:pt x="182220" y="1404329"/>
                    <a:pt x="150969" y="1346197"/>
                    <a:pt x="148818" y="1283791"/>
                  </a:cubicBezTo>
                  <a:lnTo>
                    <a:pt x="147498" y="1282964"/>
                  </a:lnTo>
                  <a:lnTo>
                    <a:pt x="114978" y="1049922"/>
                  </a:lnTo>
                  <a:cubicBezTo>
                    <a:pt x="114978" y="1049922"/>
                    <a:pt x="341591" y="927901"/>
                    <a:pt x="450040" y="721815"/>
                  </a:cubicBezTo>
                  <a:cubicBezTo>
                    <a:pt x="450040" y="721815"/>
                    <a:pt x="564649" y="779811"/>
                    <a:pt x="780819" y="799610"/>
                  </a:cubicBezTo>
                  <a:lnTo>
                    <a:pt x="947646" y="790710"/>
                  </a:lnTo>
                  <a:lnTo>
                    <a:pt x="965333" y="1488403"/>
                  </a:lnTo>
                  <a:cubicBezTo>
                    <a:pt x="965409" y="1491317"/>
                    <a:pt x="965775" y="1494152"/>
                    <a:pt x="966324" y="1496920"/>
                  </a:cubicBezTo>
                  <a:cubicBezTo>
                    <a:pt x="1023349" y="1495405"/>
                    <a:pt x="1074784" y="1480096"/>
                    <a:pt x="1112593" y="1456054"/>
                  </a:cubicBezTo>
                  <a:cubicBezTo>
                    <a:pt x="1105737" y="1449612"/>
                    <a:pt x="1098420" y="1443767"/>
                    <a:pt x="1090694" y="1438618"/>
                  </a:cubicBezTo>
                  <a:cubicBezTo>
                    <a:pt x="1045351" y="1408413"/>
                    <a:pt x="1020781" y="1355399"/>
                    <a:pt x="1029481" y="1301614"/>
                  </a:cubicBezTo>
                  <a:close/>
                </a:path>
              </a:pathLst>
            </a:custGeom>
            <a:solidFill>
              <a:srgbClr val="E0B89C"/>
            </a:solidFill>
            <a:ln w="3969" cap="flat">
              <a:noFill/>
              <a:prstDash val="solid"/>
              <a:miter/>
            </a:ln>
          </p:spPr>
          <p:txBody>
            <a:bodyPr rtlCol="1" anchor="ctr"/>
            <a:lstStyle/>
            <a:p>
              <a:pPr algn="l" rtl="0"/>
              <a:endParaRPr lang="ar-SA"/>
            </a:p>
          </p:txBody>
        </p:sp>
        <p:sp>
          <p:nvSpPr>
            <p:cNvPr id="78" name="شكل حر: شكل 77">
              <a:extLst>
                <a:ext uri="{FF2B5EF4-FFF2-40B4-BE49-F238E27FC236}">
                  <a16:creationId xmlns:a16="http://schemas.microsoft.com/office/drawing/2014/main" id="{6164F926-F703-7244-2141-B86855783FF7}"/>
                </a:ext>
              </a:extLst>
            </p:cNvPr>
            <p:cNvSpPr/>
            <p:nvPr/>
          </p:nvSpPr>
          <p:spPr>
            <a:xfrm>
              <a:off x="6162682" y="1348702"/>
              <a:ext cx="356057" cy="873749"/>
            </a:xfrm>
            <a:custGeom>
              <a:avLst/>
              <a:gdLst>
                <a:gd name="connsiteX0" fmla="*/ 108227 w 356057"/>
                <a:gd name="connsiteY0" fmla="*/ 421330 h 873749"/>
                <a:gd name="connsiteX1" fmla="*/ 155769 w 356057"/>
                <a:gd name="connsiteY1" fmla="*/ 490075 h 873749"/>
                <a:gd name="connsiteX2" fmla="*/ 157944 w 356057"/>
                <a:gd name="connsiteY2" fmla="*/ 573731 h 873749"/>
                <a:gd name="connsiteX3" fmla="*/ 153844 w 356057"/>
                <a:gd name="connsiteY3" fmla="*/ 591009 h 873749"/>
                <a:gd name="connsiteX4" fmla="*/ 150691 w 356057"/>
                <a:gd name="connsiteY4" fmla="*/ 608779 h 873749"/>
                <a:gd name="connsiteX5" fmla="*/ 183779 w 356057"/>
                <a:gd name="connsiteY5" fmla="*/ 794033 h 873749"/>
                <a:gd name="connsiteX6" fmla="*/ 268294 w 356057"/>
                <a:gd name="connsiteY6" fmla="*/ 873744 h 873749"/>
                <a:gd name="connsiteX7" fmla="*/ 268349 w 356057"/>
                <a:gd name="connsiteY7" fmla="*/ 873724 h 873749"/>
                <a:gd name="connsiteX8" fmla="*/ 318635 w 356057"/>
                <a:gd name="connsiteY8" fmla="*/ 712655 h 873749"/>
                <a:gd name="connsiteX9" fmla="*/ 352781 w 356057"/>
                <a:gd name="connsiteY9" fmla="*/ 403301 h 873749"/>
                <a:gd name="connsiteX10" fmla="*/ 330051 w 356057"/>
                <a:gd name="connsiteY10" fmla="*/ 215526 h 873749"/>
                <a:gd name="connsiteX11" fmla="*/ 307322 w 356057"/>
                <a:gd name="connsiteY11" fmla="*/ 27756 h 873749"/>
                <a:gd name="connsiteX12" fmla="*/ 195533 w 356057"/>
                <a:gd name="connsiteY12" fmla="*/ 13878 h 873749"/>
                <a:gd name="connsiteX13" fmla="*/ 83748 w 356057"/>
                <a:gd name="connsiteY13" fmla="*/ 0 h 873749"/>
                <a:gd name="connsiteX14" fmla="*/ 80280 w 356057"/>
                <a:gd name="connsiteY14" fmla="*/ 35529 h 873749"/>
                <a:gd name="connsiteX15" fmla="*/ 76817 w 356057"/>
                <a:gd name="connsiteY15" fmla="*/ 71059 h 873749"/>
                <a:gd name="connsiteX16" fmla="*/ 51411 w 356057"/>
                <a:gd name="connsiteY16" fmla="*/ 168127 h 873749"/>
                <a:gd name="connsiteX17" fmla="*/ 8148 w 356057"/>
                <a:gd name="connsiteY17" fmla="*/ 246471 h 873749"/>
                <a:gd name="connsiteX18" fmla="*/ 0 w 356057"/>
                <a:gd name="connsiteY18" fmla="*/ 258050 h 873749"/>
                <a:gd name="connsiteX19" fmla="*/ 2756 w 356057"/>
                <a:gd name="connsiteY19" fmla="*/ 266429 h 873749"/>
                <a:gd name="connsiteX20" fmla="*/ 108227 w 356057"/>
                <a:gd name="connsiteY20" fmla="*/ 421330 h 87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6057" h="873749">
                  <a:moveTo>
                    <a:pt x="108227" y="421330"/>
                  </a:moveTo>
                  <a:cubicBezTo>
                    <a:pt x="130948" y="439479"/>
                    <a:pt x="147140" y="463536"/>
                    <a:pt x="155769" y="490075"/>
                  </a:cubicBezTo>
                  <a:cubicBezTo>
                    <a:pt x="164398" y="516617"/>
                    <a:pt x="165467" y="545645"/>
                    <a:pt x="157944" y="573731"/>
                  </a:cubicBezTo>
                  <a:cubicBezTo>
                    <a:pt x="156425" y="579405"/>
                    <a:pt x="155053" y="585167"/>
                    <a:pt x="153844" y="591009"/>
                  </a:cubicBezTo>
                  <a:cubicBezTo>
                    <a:pt x="152631" y="596854"/>
                    <a:pt x="151581" y="602779"/>
                    <a:pt x="150691" y="608779"/>
                  </a:cubicBezTo>
                  <a:cubicBezTo>
                    <a:pt x="140483" y="677703"/>
                    <a:pt x="153876" y="743449"/>
                    <a:pt x="183779" y="794033"/>
                  </a:cubicBezTo>
                  <a:cubicBezTo>
                    <a:pt x="204683" y="829391"/>
                    <a:pt x="233675" y="857298"/>
                    <a:pt x="268294" y="873744"/>
                  </a:cubicBezTo>
                  <a:cubicBezTo>
                    <a:pt x="268313" y="873756"/>
                    <a:pt x="268341" y="873748"/>
                    <a:pt x="268349" y="873724"/>
                  </a:cubicBezTo>
                  <a:cubicBezTo>
                    <a:pt x="274159" y="858292"/>
                    <a:pt x="297489" y="794566"/>
                    <a:pt x="318635" y="712655"/>
                  </a:cubicBezTo>
                  <a:cubicBezTo>
                    <a:pt x="343007" y="618259"/>
                    <a:pt x="364460" y="499749"/>
                    <a:pt x="352781" y="403301"/>
                  </a:cubicBezTo>
                  <a:lnTo>
                    <a:pt x="330051" y="215526"/>
                  </a:lnTo>
                  <a:lnTo>
                    <a:pt x="307322" y="27756"/>
                  </a:lnTo>
                  <a:lnTo>
                    <a:pt x="195533" y="13878"/>
                  </a:lnTo>
                  <a:lnTo>
                    <a:pt x="83748" y="0"/>
                  </a:lnTo>
                  <a:lnTo>
                    <a:pt x="80280" y="35529"/>
                  </a:lnTo>
                  <a:lnTo>
                    <a:pt x="76817" y="71059"/>
                  </a:lnTo>
                  <a:cubicBezTo>
                    <a:pt x="73516" y="104858"/>
                    <a:pt x="64454" y="137330"/>
                    <a:pt x="51411" y="168127"/>
                  </a:cubicBezTo>
                  <a:cubicBezTo>
                    <a:pt x="39748" y="195664"/>
                    <a:pt x="24900" y="221865"/>
                    <a:pt x="8148" y="246471"/>
                  </a:cubicBezTo>
                  <a:cubicBezTo>
                    <a:pt x="6168" y="249382"/>
                    <a:pt x="700" y="257076"/>
                    <a:pt x="0" y="258050"/>
                  </a:cubicBezTo>
                  <a:cubicBezTo>
                    <a:pt x="903" y="260854"/>
                    <a:pt x="1797" y="263661"/>
                    <a:pt x="2756" y="266429"/>
                  </a:cubicBezTo>
                  <a:cubicBezTo>
                    <a:pt x="24722" y="329849"/>
                    <a:pt x="61225" y="383789"/>
                    <a:pt x="108227" y="421330"/>
                  </a:cubicBezTo>
                  <a:close/>
                </a:path>
              </a:pathLst>
            </a:custGeom>
            <a:solidFill>
              <a:srgbClr val="FFFFFF"/>
            </a:solidFill>
            <a:ln w="3969" cap="flat">
              <a:noFill/>
              <a:prstDash val="solid"/>
              <a:miter/>
            </a:ln>
          </p:spPr>
          <p:txBody>
            <a:bodyPr rtlCol="1" anchor="ctr"/>
            <a:lstStyle/>
            <a:p>
              <a:pPr algn="l" rtl="0"/>
              <a:endParaRPr lang="ar-SA"/>
            </a:p>
          </p:txBody>
        </p:sp>
        <p:grpSp>
          <p:nvGrpSpPr>
            <p:cNvPr id="79" name="رسم 2271" descr="غابات الغزال في الثلج">
              <a:extLst>
                <a:ext uri="{FF2B5EF4-FFF2-40B4-BE49-F238E27FC236}">
                  <a16:creationId xmlns:a16="http://schemas.microsoft.com/office/drawing/2014/main" id="{FBE80BAF-905E-09FF-76D5-631E4083862F}"/>
                </a:ext>
              </a:extLst>
            </p:cNvPr>
            <p:cNvGrpSpPr/>
            <p:nvPr/>
          </p:nvGrpSpPr>
          <p:grpSpPr>
            <a:xfrm>
              <a:off x="5473507" y="1831989"/>
              <a:ext cx="632395" cy="270484"/>
              <a:chOff x="5473507" y="1831989"/>
              <a:chExt cx="632395" cy="270484"/>
            </a:xfrm>
            <a:solidFill>
              <a:srgbClr val="737373"/>
            </a:solidFill>
          </p:grpSpPr>
          <p:sp>
            <p:nvSpPr>
              <p:cNvPr id="91" name="شكل حر: شكل 90">
                <a:extLst>
                  <a:ext uri="{FF2B5EF4-FFF2-40B4-BE49-F238E27FC236}">
                    <a16:creationId xmlns:a16="http://schemas.microsoft.com/office/drawing/2014/main" id="{84B25A15-8655-1F36-E5DE-7336782DCF72}"/>
                  </a:ext>
                </a:extLst>
              </p:cNvPr>
              <p:cNvSpPr/>
              <p:nvPr/>
            </p:nvSpPr>
            <p:spPr>
              <a:xfrm>
                <a:off x="5812060" y="1923614"/>
                <a:ext cx="89429" cy="89429"/>
              </a:xfrm>
              <a:custGeom>
                <a:avLst/>
                <a:gdLst>
                  <a:gd name="connsiteX0" fmla="*/ 89430 w 89429"/>
                  <a:gd name="connsiteY0" fmla="*/ 44715 h 89429"/>
                  <a:gd name="connsiteX1" fmla="*/ 44715 w 89429"/>
                  <a:gd name="connsiteY1" fmla="*/ 89430 h 89429"/>
                  <a:gd name="connsiteX2" fmla="*/ 0 w 89429"/>
                  <a:gd name="connsiteY2" fmla="*/ 44715 h 89429"/>
                  <a:gd name="connsiteX3" fmla="*/ 44715 w 89429"/>
                  <a:gd name="connsiteY3" fmla="*/ 0 h 89429"/>
                  <a:gd name="connsiteX4" fmla="*/ 89430 w 89429"/>
                  <a:gd name="connsiteY4" fmla="*/ 44715 h 8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9" h="89429">
                    <a:moveTo>
                      <a:pt x="89430" y="44715"/>
                    </a:moveTo>
                    <a:cubicBezTo>
                      <a:pt x="89430" y="69410"/>
                      <a:pt x="69410" y="89430"/>
                      <a:pt x="44715" y="89430"/>
                    </a:cubicBezTo>
                    <a:cubicBezTo>
                      <a:pt x="20020" y="89430"/>
                      <a:pt x="0" y="69410"/>
                      <a:pt x="0" y="44715"/>
                    </a:cubicBezTo>
                    <a:cubicBezTo>
                      <a:pt x="0" y="20019"/>
                      <a:pt x="20020" y="0"/>
                      <a:pt x="44715" y="0"/>
                    </a:cubicBezTo>
                    <a:cubicBezTo>
                      <a:pt x="69410" y="0"/>
                      <a:pt x="89430" y="20019"/>
                      <a:pt x="89430" y="44715"/>
                    </a:cubicBezTo>
                    <a:close/>
                  </a:path>
                </a:pathLst>
              </a:custGeom>
              <a:solidFill>
                <a:srgbClr val="737373"/>
              </a:solidFill>
              <a:ln w="3969" cap="flat">
                <a:noFill/>
                <a:prstDash val="solid"/>
                <a:miter/>
              </a:ln>
            </p:spPr>
            <p:txBody>
              <a:bodyPr rtlCol="1" anchor="ctr"/>
              <a:lstStyle/>
              <a:p>
                <a:pPr algn="l" rtl="0"/>
                <a:endParaRPr lang="ar-SA"/>
              </a:p>
            </p:txBody>
          </p:sp>
          <p:sp>
            <p:nvSpPr>
              <p:cNvPr id="92" name="شكل حر: شكل 91">
                <a:extLst>
                  <a:ext uri="{FF2B5EF4-FFF2-40B4-BE49-F238E27FC236}">
                    <a16:creationId xmlns:a16="http://schemas.microsoft.com/office/drawing/2014/main" id="{6F5AC1D1-2FAA-A5FA-41A3-4E43D7705939}"/>
                  </a:ext>
                </a:extLst>
              </p:cNvPr>
              <p:cNvSpPr/>
              <p:nvPr/>
            </p:nvSpPr>
            <p:spPr>
              <a:xfrm>
                <a:off x="6016472" y="1898065"/>
                <a:ext cx="89429" cy="89429"/>
              </a:xfrm>
              <a:custGeom>
                <a:avLst/>
                <a:gdLst>
                  <a:gd name="connsiteX0" fmla="*/ 89430 w 89429"/>
                  <a:gd name="connsiteY0" fmla="*/ 44715 h 89429"/>
                  <a:gd name="connsiteX1" fmla="*/ 44715 w 89429"/>
                  <a:gd name="connsiteY1" fmla="*/ 89430 h 89429"/>
                  <a:gd name="connsiteX2" fmla="*/ 0 w 89429"/>
                  <a:gd name="connsiteY2" fmla="*/ 44715 h 89429"/>
                  <a:gd name="connsiteX3" fmla="*/ 44715 w 89429"/>
                  <a:gd name="connsiteY3" fmla="*/ 0 h 89429"/>
                  <a:gd name="connsiteX4" fmla="*/ 89430 w 89429"/>
                  <a:gd name="connsiteY4" fmla="*/ 44715 h 8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9" h="89429">
                    <a:moveTo>
                      <a:pt x="89430" y="44715"/>
                    </a:moveTo>
                    <a:cubicBezTo>
                      <a:pt x="89430" y="69410"/>
                      <a:pt x="69410" y="89430"/>
                      <a:pt x="44715" y="89430"/>
                    </a:cubicBezTo>
                    <a:cubicBezTo>
                      <a:pt x="20019" y="89430"/>
                      <a:pt x="0" y="69410"/>
                      <a:pt x="0" y="44715"/>
                    </a:cubicBezTo>
                    <a:cubicBezTo>
                      <a:pt x="0" y="20019"/>
                      <a:pt x="20019" y="0"/>
                      <a:pt x="44715" y="0"/>
                    </a:cubicBezTo>
                    <a:cubicBezTo>
                      <a:pt x="69410" y="0"/>
                      <a:pt x="89430" y="20019"/>
                      <a:pt x="89430" y="44715"/>
                    </a:cubicBezTo>
                    <a:close/>
                  </a:path>
                </a:pathLst>
              </a:custGeom>
              <a:solidFill>
                <a:srgbClr val="737373"/>
              </a:solidFill>
              <a:ln w="3969" cap="flat">
                <a:noFill/>
                <a:prstDash val="solid"/>
                <a:miter/>
              </a:ln>
            </p:spPr>
            <p:txBody>
              <a:bodyPr rtlCol="1" anchor="ctr"/>
              <a:lstStyle/>
              <a:p>
                <a:pPr algn="l" rtl="0"/>
                <a:endParaRPr lang="ar-SA"/>
              </a:p>
            </p:txBody>
          </p:sp>
          <p:sp>
            <p:nvSpPr>
              <p:cNvPr id="93" name="شكل حر: شكل 92">
                <a:extLst>
                  <a:ext uri="{FF2B5EF4-FFF2-40B4-BE49-F238E27FC236}">
                    <a16:creationId xmlns:a16="http://schemas.microsoft.com/office/drawing/2014/main" id="{2BA31284-687B-0547-3762-8AEB01605E04}"/>
                  </a:ext>
                </a:extLst>
              </p:cNvPr>
              <p:cNvSpPr/>
              <p:nvPr/>
            </p:nvSpPr>
            <p:spPr>
              <a:xfrm>
                <a:off x="5844003" y="2032210"/>
                <a:ext cx="44710" cy="44710"/>
              </a:xfrm>
              <a:custGeom>
                <a:avLst/>
                <a:gdLst>
                  <a:gd name="connsiteX0" fmla="*/ 44711 w 44710"/>
                  <a:gd name="connsiteY0" fmla="*/ 22355 h 44710"/>
                  <a:gd name="connsiteX1" fmla="*/ 22355 w 44710"/>
                  <a:gd name="connsiteY1" fmla="*/ 44711 h 44710"/>
                  <a:gd name="connsiteX2" fmla="*/ 0 w 44710"/>
                  <a:gd name="connsiteY2" fmla="*/ 22355 h 44710"/>
                  <a:gd name="connsiteX3" fmla="*/ 22355 w 44710"/>
                  <a:gd name="connsiteY3" fmla="*/ 0 h 44710"/>
                  <a:gd name="connsiteX4" fmla="*/ 44711 w 44710"/>
                  <a:gd name="connsiteY4" fmla="*/ 22355 h 4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0" h="44710">
                    <a:moveTo>
                      <a:pt x="44711" y="22355"/>
                    </a:moveTo>
                    <a:cubicBezTo>
                      <a:pt x="44711" y="34702"/>
                      <a:pt x="34702" y="44711"/>
                      <a:pt x="22355" y="44711"/>
                    </a:cubicBezTo>
                    <a:cubicBezTo>
                      <a:pt x="10009" y="44711"/>
                      <a:pt x="0" y="34702"/>
                      <a:pt x="0" y="22355"/>
                    </a:cubicBezTo>
                    <a:cubicBezTo>
                      <a:pt x="0" y="10009"/>
                      <a:pt x="10009" y="0"/>
                      <a:pt x="22355" y="0"/>
                    </a:cubicBezTo>
                    <a:cubicBezTo>
                      <a:pt x="34702" y="0"/>
                      <a:pt x="44711" y="10009"/>
                      <a:pt x="44711" y="22355"/>
                    </a:cubicBezTo>
                    <a:close/>
                  </a:path>
                </a:pathLst>
              </a:custGeom>
              <a:solidFill>
                <a:srgbClr val="737373"/>
              </a:solidFill>
              <a:ln w="3969" cap="flat">
                <a:noFill/>
                <a:prstDash val="solid"/>
                <a:miter/>
              </a:ln>
            </p:spPr>
            <p:txBody>
              <a:bodyPr rtlCol="1" anchor="ctr"/>
              <a:lstStyle/>
              <a:p>
                <a:pPr algn="l" rtl="0"/>
                <a:endParaRPr lang="ar-SA"/>
              </a:p>
            </p:txBody>
          </p:sp>
          <p:sp>
            <p:nvSpPr>
              <p:cNvPr id="94" name="شكل حر: شكل 93">
                <a:extLst>
                  <a:ext uri="{FF2B5EF4-FFF2-40B4-BE49-F238E27FC236}">
                    <a16:creationId xmlns:a16="http://schemas.microsoft.com/office/drawing/2014/main" id="{B8B036B8-CDC6-145E-8A0A-C3783159E487}"/>
                  </a:ext>
                </a:extLst>
              </p:cNvPr>
              <p:cNvSpPr/>
              <p:nvPr/>
            </p:nvSpPr>
            <p:spPr>
              <a:xfrm>
                <a:off x="5473507" y="2064149"/>
                <a:ext cx="38324" cy="38324"/>
              </a:xfrm>
              <a:custGeom>
                <a:avLst/>
                <a:gdLst>
                  <a:gd name="connsiteX0" fmla="*/ 38325 w 38324"/>
                  <a:gd name="connsiteY0" fmla="*/ 19162 h 38324"/>
                  <a:gd name="connsiteX1" fmla="*/ 19162 w 38324"/>
                  <a:gd name="connsiteY1" fmla="*/ 38325 h 38324"/>
                  <a:gd name="connsiteX2" fmla="*/ 0 w 38324"/>
                  <a:gd name="connsiteY2" fmla="*/ 19162 h 38324"/>
                  <a:gd name="connsiteX3" fmla="*/ 19162 w 38324"/>
                  <a:gd name="connsiteY3" fmla="*/ 0 h 38324"/>
                  <a:gd name="connsiteX4" fmla="*/ 38325 w 38324"/>
                  <a:gd name="connsiteY4" fmla="*/ 19162 h 3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4" h="38324">
                    <a:moveTo>
                      <a:pt x="38325" y="19162"/>
                    </a:moveTo>
                    <a:cubicBezTo>
                      <a:pt x="38325" y="29745"/>
                      <a:pt x="29746" y="38325"/>
                      <a:pt x="19162" y="38325"/>
                    </a:cubicBezTo>
                    <a:cubicBezTo>
                      <a:pt x="8579" y="38325"/>
                      <a:pt x="0" y="29745"/>
                      <a:pt x="0" y="19162"/>
                    </a:cubicBezTo>
                    <a:cubicBezTo>
                      <a:pt x="0" y="8579"/>
                      <a:pt x="8579" y="0"/>
                      <a:pt x="19162" y="0"/>
                    </a:cubicBezTo>
                    <a:cubicBezTo>
                      <a:pt x="29746" y="0"/>
                      <a:pt x="38325" y="8579"/>
                      <a:pt x="38325" y="19162"/>
                    </a:cubicBezTo>
                    <a:close/>
                  </a:path>
                </a:pathLst>
              </a:custGeom>
              <a:solidFill>
                <a:srgbClr val="737373"/>
              </a:solidFill>
              <a:ln w="3969" cap="flat">
                <a:noFill/>
                <a:prstDash val="solid"/>
                <a:miter/>
              </a:ln>
            </p:spPr>
            <p:txBody>
              <a:bodyPr rtlCol="1" anchor="ctr"/>
              <a:lstStyle/>
              <a:p>
                <a:pPr algn="l" rtl="0"/>
                <a:endParaRPr lang="ar-SA"/>
              </a:p>
            </p:txBody>
          </p:sp>
          <p:sp>
            <p:nvSpPr>
              <p:cNvPr id="95" name="شكل حر: شكل 94">
                <a:extLst>
                  <a:ext uri="{FF2B5EF4-FFF2-40B4-BE49-F238E27FC236}">
                    <a16:creationId xmlns:a16="http://schemas.microsoft.com/office/drawing/2014/main" id="{9B7F9644-52D1-84FF-CAA0-65ACB980E635}"/>
                  </a:ext>
                </a:extLst>
              </p:cNvPr>
              <p:cNvSpPr/>
              <p:nvPr/>
            </p:nvSpPr>
            <p:spPr>
              <a:xfrm>
                <a:off x="5477869" y="1938589"/>
                <a:ext cx="89429" cy="89429"/>
              </a:xfrm>
              <a:custGeom>
                <a:avLst/>
                <a:gdLst>
                  <a:gd name="connsiteX0" fmla="*/ 89430 w 89429"/>
                  <a:gd name="connsiteY0" fmla="*/ 44715 h 89429"/>
                  <a:gd name="connsiteX1" fmla="*/ 44715 w 89429"/>
                  <a:gd name="connsiteY1" fmla="*/ 89430 h 89429"/>
                  <a:gd name="connsiteX2" fmla="*/ 0 w 89429"/>
                  <a:gd name="connsiteY2" fmla="*/ 44715 h 89429"/>
                  <a:gd name="connsiteX3" fmla="*/ 44715 w 89429"/>
                  <a:gd name="connsiteY3" fmla="*/ 0 h 89429"/>
                  <a:gd name="connsiteX4" fmla="*/ 89430 w 89429"/>
                  <a:gd name="connsiteY4" fmla="*/ 44715 h 8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9" h="89429">
                    <a:moveTo>
                      <a:pt x="89430" y="44715"/>
                    </a:moveTo>
                    <a:cubicBezTo>
                      <a:pt x="89430" y="69410"/>
                      <a:pt x="69410" y="89430"/>
                      <a:pt x="44715" y="89430"/>
                    </a:cubicBezTo>
                    <a:cubicBezTo>
                      <a:pt x="20020" y="89430"/>
                      <a:pt x="0" y="69410"/>
                      <a:pt x="0" y="44715"/>
                    </a:cubicBezTo>
                    <a:cubicBezTo>
                      <a:pt x="0" y="20019"/>
                      <a:pt x="20020" y="0"/>
                      <a:pt x="44715" y="0"/>
                    </a:cubicBezTo>
                    <a:cubicBezTo>
                      <a:pt x="69410" y="0"/>
                      <a:pt x="89430" y="20019"/>
                      <a:pt x="89430" y="44715"/>
                    </a:cubicBezTo>
                    <a:close/>
                  </a:path>
                </a:pathLst>
              </a:custGeom>
              <a:solidFill>
                <a:srgbClr val="737373"/>
              </a:solidFill>
              <a:ln w="3969" cap="flat">
                <a:noFill/>
                <a:prstDash val="solid"/>
                <a:miter/>
              </a:ln>
            </p:spPr>
            <p:txBody>
              <a:bodyPr rtlCol="1" anchor="ctr"/>
              <a:lstStyle/>
              <a:p>
                <a:pPr algn="l" rtl="0"/>
                <a:endParaRPr lang="ar-SA"/>
              </a:p>
            </p:txBody>
          </p:sp>
          <p:sp>
            <p:nvSpPr>
              <p:cNvPr id="96" name="شكل حر: شكل 95">
                <a:extLst>
                  <a:ext uri="{FF2B5EF4-FFF2-40B4-BE49-F238E27FC236}">
                    <a16:creationId xmlns:a16="http://schemas.microsoft.com/office/drawing/2014/main" id="{CF34FA1C-4963-B0F4-0F60-E9477FF52108}"/>
                  </a:ext>
                </a:extLst>
              </p:cNvPr>
              <p:cNvSpPr/>
              <p:nvPr/>
            </p:nvSpPr>
            <p:spPr>
              <a:xfrm>
                <a:off x="5931409" y="1989694"/>
                <a:ext cx="44710" cy="44710"/>
              </a:xfrm>
              <a:custGeom>
                <a:avLst/>
                <a:gdLst>
                  <a:gd name="connsiteX0" fmla="*/ 44711 w 44710"/>
                  <a:gd name="connsiteY0" fmla="*/ 22355 h 44710"/>
                  <a:gd name="connsiteX1" fmla="*/ 22355 w 44710"/>
                  <a:gd name="connsiteY1" fmla="*/ 44711 h 44710"/>
                  <a:gd name="connsiteX2" fmla="*/ 0 w 44710"/>
                  <a:gd name="connsiteY2" fmla="*/ 22355 h 44710"/>
                  <a:gd name="connsiteX3" fmla="*/ 22355 w 44710"/>
                  <a:gd name="connsiteY3" fmla="*/ 0 h 44710"/>
                  <a:gd name="connsiteX4" fmla="*/ 44711 w 44710"/>
                  <a:gd name="connsiteY4" fmla="*/ 22355 h 4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0" h="44710">
                    <a:moveTo>
                      <a:pt x="44711" y="22355"/>
                    </a:moveTo>
                    <a:cubicBezTo>
                      <a:pt x="44711" y="34702"/>
                      <a:pt x="34702" y="44711"/>
                      <a:pt x="22355" y="44711"/>
                    </a:cubicBezTo>
                    <a:cubicBezTo>
                      <a:pt x="10009" y="44711"/>
                      <a:pt x="0" y="34702"/>
                      <a:pt x="0" y="22355"/>
                    </a:cubicBezTo>
                    <a:cubicBezTo>
                      <a:pt x="0" y="10009"/>
                      <a:pt x="10009" y="0"/>
                      <a:pt x="22355" y="0"/>
                    </a:cubicBezTo>
                    <a:cubicBezTo>
                      <a:pt x="34702" y="0"/>
                      <a:pt x="44711" y="10009"/>
                      <a:pt x="44711" y="22355"/>
                    </a:cubicBezTo>
                    <a:close/>
                  </a:path>
                </a:pathLst>
              </a:custGeom>
              <a:solidFill>
                <a:srgbClr val="737373"/>
              </a:solidFill>
              <a:ln w="3969" cap="flat">
                <a:noFill/>
                <a:prstDash val="solid"/>
                <a:miter/>
              </a:ln>
            </p:spPr>
            <p:txBody>
              <a:bodyPr rtlCol="1" anchor="ctr"/>
              <a:lstStyle/>
              <a:p>
                <a:pPr algn="l" rtl="0"/>
                <a:endParaRPr lang="ar-SA"/>
              </a:p>
            </p:txBody>
          </p:sp>
          <p:sp>
            <p:nvSpPr>
              <p:cNvPr id="97" name="شكل حر: شكل 96">
                <a:extLst>
                  <a:ext uri="{FF2B5EF4-FFF2-40B4-BE49-F238E27FC236}">
                    <a16:creationId xmlns:a16="http://schemas.microsoft.com/office/drawing/2014/main" id="{BEF93810-90E7-E4A4-C23D-2541751DC83C}"/>
                  </a:ext>
                </a:extLst>
              </p:cNvPr>
              <p:cNvSpPr/>
              <p:nvPr/>
            </p:nvSpPr>
            <p:spPr>
              <a:xfrm>
                <a:off x="5984534" y="1831989"/>
                <a:ext cx="44710" cy="44710"/>
              </a:xfrm>
              <a:custGeom>
                <a:avLst/>
                <a:gdLst>
                  <a:gd name="connsiteX0" fmla="*/ 44711 w 44710"/>
                  <a:gd name="connsiteY0" fmla="*/ 22355 h 44710"/>
                  <a:gd name="connsiteX1" fmla="*/ 22356 w 44710"/>
                  <a:gd name="connsiteY1" fmla="*/ 44711 h 44710"/>
                  <a:gd name="connsiteX2" fmla="*/ 0 w 44710"/>
                  <a:gd name="connsiteY2" fmla="*/ 22355 h 44710"/>
                  <a:gd name="connsiteX3" fmla="*/ 22356 w 44710"/>
                  <a:gd name="connsiteY3" fmla="*/ 0 h 44710"/>
                  <a:gd name="connsiteX4" fmla="*/ 44711 w 44710"/>
                  <a:gd name="connsiteY4" fmla="*/ 22355 h 4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0" h="44710">
                    <a:moveTo>
                      <a:pt x="44711" y="22355"/>
                    </a:moveTo>
                    <a:cubicBezTo>
                      <a:pt x="44711" y="34702"/>
                      <a:pt x="34702" y="44711"/>
                      <a:pt x="22356" y="44711"/>
                    </a:cubicBezTo>
                    <a:cubicBezTo>
                      <a:pt x="10009" y="44711"/>
                      <a:pt x="0" y="34702"/>
                      <a:pt x="0" y="22355"/>
                    </a:cubicBezTo>
                    <a:cubicBezTo>
                      <a:pt x="0" y="10009"/>
                      <a:pt x="10009" y="0"/>
                      <a:pt x="22356" y="0"/>
                    </a:cubicBezTo>
                    <a:cubicBezTo>
                      <a:pt x="34702" y="0"/>
                      <a:pt x="44711" y="10009"/>
                      <a:pt x="44711" y="22355"/>
                    </a:cubicBezTo>
                    <a:close/>
                  </a:path>
                </a:pathLst>
              </a:custGeom>
              <a:solidFill>
                <a:srgbClr val="737373"/>
              </a:solidFill>
              <a:ln w="3969" cap="flat">
                <a:noFill/>
                <a:prstDash val="solid"/>
                <a:miter/>
              </a:ln>
            </p:spPr>
            <p:txBody>
              <a:bodyPr rtlCol="1" anchor="ctr"/>
              <a:lstStyle/>
              <a:p>
                <a:pPr algn="l" rtl="0"/>
                <a:endParaRPr lang="ar-SA"/>
              </a:p>
            </p:txBody>
          </p:sp>
          <p:sp>
            <p:nvSpPr>
              <p:cNvPr id="98" name="شكل حر: شكل 97">
                <a:extLst>
                  <a:ext uri="{FF2B5EF4-FFF2-40B4-BE49-F238E27FC236}">
                    <a16:creationId xmlns:a16="http://schemas.microsoft.com/office/drawing/2014/main" id="{ED51339A-7825-21BD-48F4-5822A84187A9}"/>
                  </a:ext>
                </a:extLst>
              </p:cNvPr>
              <p:cNvSpPr/>
              <p:nvPr/>
            </p:nvSpPr>
            <p:spPr>
              <a:xfrm>
                <a:off x="5569323" y="2032210"/>
                <a:ext cx="44710" cy="44710"/>
              </a:xfrm>
              <a:custGeom>
                <a:avLst/>
                <a:gdLst>
                  <a:gd name="connsiteX0" fmla="*/ 44711 w 44710"/>
                  <a:gd name="connsiteY0" fmla="*/ 22355 h 44710"/>
                  <a:gd name="connsiteX1" fmla="*/ 22355 w 44710"/>
                  <a:gd name="connsiteY1" fmla="*/ 44711 h 44710"/>
                  <a:gd name="connsiteX2" fmla="*/ 0 w 44710"/>
                  <a:gd name="connsiteY2" fmla="*/ 22355 h 44710"/>
                  <a:gd name="connsiteX3" fmla="*/ 22355 w 44710"/>
                  <a:gd name="connsiteY3" fmla="*/ 0 h 44710"/>
                  <a:gd name="connsiteX4" fmla="*/ 44711 w 44710"/>
                  <a:gd name="connsiteY4" fmla="*/ 22355 h 44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0" h="44710">
                    <a:moveTo>
                      <a:pt x="44711" y="22355"/>
                    </a:moveTo>
                    <a:cubicBezTo>
                      <a:pt x="44711" y="34702"/>
                      <a:pt x="34702" y="44711"/>
                      <a:pt x="22355" y="44711"/>
                    </a:cubicBezTo>
                    <a:cubicBezTo>
                      <a:pt x="10009" y="44711"/>
                      <a:pt x="0" y="34702"/>
                      <a:pt x="0" y="22355"/>
                    </a:cubicBezTo>
                    <a:cubicBezTo>
                      <a:pt x="0" y="10009"/>
                      <a:pt x="10009" y="0"/>
                      <a:pt x="22355" y="0"/>
                    </a:cubicBezTo>
                    <a:cubicBezTo>
                      <a:pt x="34702" y="0"/>
                      <a:pt x="44711" y="10009"/>
                      <a:pt x="44711" y="22355"/>
                    </a:cubicBezTo>
                    <a:close/>
                  </a:path>
                </a:pathLst>
              </a:custGeom>
              <a:solidFill>
                <a:srgbClr val="737373"/>
              </a:solidFill>
              <a:ln w="3969" cap="flat">
                <a:noFill/>
                <a:prstDash val="solid"/>
                <a:miter/>
              </a:ln>
            </p:spPr>
            <p:txBody>
              <a:bodyPr rtlCol="1" anchor="ctr"/>
              <a:lstStyle/>
              <a:p>
                <a:pPr algn="l" rtl="0"/>
                <a:endParaRPr lang="ar-SA"/>
              </a:p>
            </p:txBody>
          </p:sp>
        </p:grpSp>
        <p:sp>
          <p:nvSpPr>
            <p:cNvPr id="80" name="شكل حر: شكل 79">
              <a:extLst>
                <a:ext uri="{FF2B5EF4-FFF2-40B4-BE49-F238E27FC236}">
                  <a16:creationId xmlns:a16="http://schemas.microsoft.com/office/drawing/2014/main" id="{B1689049-A265-A1A9-6FEF-098F410B3034}"/>
                </a:ext>
              </a:extLst>
            </p:cNvPr>
            <p:cNvSpPr/>
            <p:nvPr/>
          </p:nvSpPr>
          <p:spPr>
            <a:xfrm>
              <a:off x="5470384" y="2250888"/>
              <a:ext cx="167293" cy="266177"/>
            </a:xfrm>
            <a:custGeom>
              <a:avLst/>
              <a:gdLst>
                <a:gd name="connsiteX0" fmla="*/ 1584 w 167293"/>
                <a:gd name="connsiteY0" fmla="*/ 265090 h 266177"/>
                <a:gd name="connsiteX1" fmla="*/ 809 w 167293"/>
                <a:gd name="connsiteY1" fmla="*/ 264212 h 266177"/>
                <a:gd name="connsiteX2" fmla="*/ 976 w 167293"/>
                <a:gd name="connsiteY2" fmla="*/ 259822 h 266177"/>
                <a:gd name="connsiteX3" fmla="*/ 41285 w 167293"/>
                <a:gd name="connsiteY3" fmla="*/ 218900 h 266177"/>
                <a:gd name="connsiteX4" fmla="*/ 91221 w 167293"/>
                <a:gd name="connsiteY4" fmla="*/ 158578 h 266177"/>
                <a:gd name="connsiteX5" fmla="*/ 159420 w 167293"/>
                <a:gd name="connsiteY5" fmla="*/ 2619 h 266177"/>
                <a:gd name="connsiteX6" fmla="*/ 163063 w 167293"/>
                <a:gd name="connsiteY6" fmla="*/ 46 h 266177"/>
                <a:gd name="connsiteX7" fmla="*/ 164630 w 167293"/>
                <a:gd name="connsiteY7" fmla="*/ 316 h 266177"/>
                <a:gd name="connsiteX8" fmla="*/ 167242 w 167293"/>
                <a:gd name="connsiteY8" fmla="*/ 4054 h 266177"/>
                <a:gd name="connsiteX9" fmla="*/ 97973 w 167293"/>
                <a:gd name="connsiteY9" fmla="*/ 162765 h 266177"/>
                <a:gd name="connsiteX10" fmla="*/ 47349 w 167293"/>
                <a:gd name="connsiteY10" fmla="*/ 223672 h 266177"/>
                <a:gd name="connsiteX11" fmla="*/ 6081 w 167293"/>
                <a:gd name="connsiteY11" fmla="*/ 265361 h 266177"/>
                <a:gd name="connsiteX12" fmla="*/ 1584 w 167293"/>
                <a:gd name="connsiteY12" fmla="*/ 265090 h 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93" h="266177">
                  <a:moveTo>
                    <a:pt x="1584" y="265090"/>
                  </a:moveTo>
                  <a:lnTo>
                    <a:pt x="809" y="264212"/>
                  </a:lnTo>
                  <a:cubicBezTo>
                    <a:pt x="-325" y="262927"/>
                    <a:pt x="-265" y="260999"/>
                    <a:pt x="976" y="259822"/>
                  </a:cubicBezTo>
                  <a:cubicBezTo>
                    <a:pt x="6527" y="254541"/>
                    <a:pt x="21494" y="240520"/>
                    <a:pt x="41285" y="218900"/>
                  </a:cubicBezTo>
                  <a:cubicBezTo>
                    <a:pt x="55966" y="202863"/>
                    <a:pt x="73498" y="182786"/>
                    <a:pt x="91221" y="158578"/>
                  </a:cubicBezTo>
                  <a:cubicBezTo>
                    <a:pt x="120491" y="118595"/>
                    <a:pt x="147833" y="66464"/>
                    <a:pt x="159420" y="2619"/>
                  </a:cubicBezTo>
                  <a:cubicBezTo>
                    <a:pt x="159731" y="909"/>
                    <a:pt x="161349" y="-248"/>
                    <a:pt x="163063" y="46"/>
                  </a:cubicBezTo>
                  <a:lnTo>
                    <a:pt x="164630" y="316"/>
                  </a:lnTo>
                  <a:cubicBezTo>
                    <a:pt x="166379" y="618"/>
                    <a:pt x="167560" y="2308"/>
                    <a:pt x="167242" y="4054"/>
                  </a:cubicBezTo>
                  <a:cubicBezTo>
                    <a:pt x="155456" y="68973"/>
                    <a:pt x="127720" y="122019"/>
                    <a:pt x="97973" y="162765"/>
                  </a:cubicBezTo>
                  <a:cubicBezTo>
                    <a:pt x="80047" y="187320"/>
                    <a:pt x="62217" y="207440"/>
                    <a:pt x="47349" y="223672"/>
                  </a:cubicBezTo>
                  <a:cubicBezTo>
                    <a:pt x="27129" y="245749"/>
                    <a:pt x="11871" y="260100"/>
                    <a:pt x="6081" y="265361"/>
                  </a:cubicBezTo>
                  <a:cubicBezTo>
                    <a:pt x="4769" y="266554"/>
                    <a:pt x="2761" y="266419"/>
                    <a:pt x="1584" y="265090"/>
                  </a:cubicBezTo>
                  <a:close/>
                </a:path>
              </a:pathLst>
            </a:custGeom>
            <a:solidFill>
              <a:srgbClr val="FFFFFF"/>
            </a:solidFill>
            <a:ln w="3969" cap="flat">
              <a:noFill/>
              <a:prstDash val="solid"/>
              <a:miter/>
            </a:ln>
          </p:spPr>
          <p:txBody>
            <a:bodyPr rtlCol="1" anchor="ctr"/>
            <a:lstStyle/>
            <a:p>
              <a:pPr algn="l" rtl="0"/>
              <a:endParaRPr lang="ar-SA"/>
            </a:p>
          </p:txBody>
        </p:sp>
        <p:grpSp>
          <p:nvGrpSpPr>
            <p:cNvPr id="81" name="رسم 2271" descr="غابات الغزال في الثلج">
              <a:extLst>
                <a:ext uri="{FF2B5EF4-FFF2-40B4-BE49-F238E27FC236}">
                  <a16:creationId xmlns:a16="http://schemas.microsoft.com/office/drawing/2014/main" id="{EC612D32-835B-B7E2-7548-331BACCC7C16}"/>
                </a:ext>
              </a:extLst>
            </p:cNvPr>
            <p:cNvGrpSpPr/>
            <p:nvPr/>
          </p:nvGrpSpPr>
          <p:grpSpPr>
            <a:xfrm>
              <a:off x="6004207" y="1044706"/>
              <a:ext cx="751233" cy="553131"/>
              <a:chOff x="6004207" y="1044706"/>
              <a:chExt cx="751233" cy="553131"/>
            </a:xfrm>
          </p:grpSpPr>
          <p:sp>
            <p:nvSpPr>
              <p:cNvPr id="85" name="شكل حر: شكل 84">
                <a:extLst>
                  <a:ext uri="{FF2B5EF4-FFF2-40B4-BE49-F238E27FC236}">
                    <a16:creationId xmlns:a16="http://schemas.microsoft.com/office/drawing/2014/main" id="{D775EF17-06F3-E8E8-6F81-03FE93E996A2}"/>
                  </a:ext>
                </a:extLst>
              </p:cNvPr>
              <p:cNvSpPr/>
              <p:nvPr/>
            </p:nvSpPr>
            <p:spPr>
              <a:xfrm>
                <a:off x="6004207" y="1044706"/>
                <a:ext cx="376023" cy="499743"/>
              </a:xfrm>
              <a:custGeom>
                <a:avLst/>
                <a:gdLst>
                  <a:gd name="connsiteX0" fmla="*/ 247904 w 376023"/>
                  <a:gd name="connsiteY0" fmla="*/ 131208 h 499743"/>
                  <a:gd name="connsiteX1" fmla="*/ 1437 w 376023"/>
                  <a:gd name="connsiteY1" fmla="*/ 1402 h 499743"/>
                  <a:gd name="connsiteX2" fmla="*/ 110423 w 376023"/>
                  <a:gd name="connsiteY2" fmla="*/ 170436 h 499743"/>
                  <a:gd name="connsiteX3" fmla="*/ 239919 w 376023"/>
                  <a:gd name="connsiteY3" fmla="*/ 155655 h 499743"/>
                  <a:gd name="connsiteX4" fmla="*/ 239979 w 376023"/>
                  <a:gd name="connsiteY4" fmla="*/ 155695 h 499743"/>
                  <a:gd name="connsiteX5" fmla="*/ 257563 w 376023"/>
                  <a:gd name="connsiteY5" fmla="*/ 410871 h 499743"/>
                  <a:gd name="connsiteX6" fmla="*/ 303852 w 376023"/>
                  <a:gd name="connsiteY6" fmla="*/ 499744 h 499743"/>
                  <a:gd name="connsiteX7" fmla="*/ 375019 w 376023"/>
                  <a:gd name="connsiteY7" fmla="*/ 387131 h 499743"/>
                  <a:gd name="connsiteX8" fmla="*/ 247904 w 376023"/>
                  <a:gd name="connsiteY8" fmla="*/ 131208 h 49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023" h="499743">
                    <a:moveTo>
                      <a:pt x="247904" y="131208"/>
                    </a:moveTo>
                    <a:cubicBezTo>
                      <a:pt x="247892" y="131248"/>
                      <a:pt x="11012" y="-15816"/>
                      <a:pt x="1437" y="1402"/>
                    </a:cubicBezTo>
                    <a:cubicBezTo>
                      <a:pt x="-9263" y="20648"/>
                      <a:pt x="41054" y="131861"/>
                      <a:pt x="110423" y="170436"/>
                    </a:cubicBezTo>
                    <a:cubicBezTo>
                      <a:pt x="165564" y="201102"/>
                      <a:pt x="216117" y="176643"/>
                      <a:pt x="239919" y="155655"/>
                    </a:cubicBezTo>
                    <a:cubicBezTo>
                      <a:pt x="239971" y="155608"/>
                      <a:pt x="239999" y="155628"/>
                      <a:pt x="239979" y="155695"/>
                    </a:cubicBezTo>
                    <a:cubicBezTo>
                      <a:pt x="215969" y="239447"/>
                      <a:pt x="221644" y="329803"/>
                      <a:pt x="257563" y="410871"/>
                    </a:cubicBezTo>
                    <a:lnTo>
                      <a:pt x="303852" y="499744"/>
                    </a:lnTo>
                    <a:cubicBezTo>
                      <a:pt x="341616" y="493699"/>
                      <a:pt x="370939" y="428697"/>
                      <a:pt x="375019" y="387131"/>
                    </a:cubicBezTo>
                    <a:cubicBezTo>
                      <a:pt x="383671" y="299010"/>
                      <a:pt x="336050" y="156502"/>
                      <a:pt x="247904" y="131208"/>
                    </a:cubicBezTo>
                    <a:close/>
                  </a:path>
                </a:pathLst>
              </a:custGeom>
              <a:solidFill>
                <a:srgbClr val="E0B89C"/>
              </a:solidFill>
              <a:ln w="3969" cap="flat">
                <a:noFill/>
                <a:prstDash val="solid"/>
                <a:miter/>
              </a:ln>
            </p:spPr>
            <p:txBody>
              <a:bodyPr rtlCol="1" anchor="ctr"/>
              <a:lstStyle/>
              <a:p>
                <a:pPr algn="l" rtl="0"/>
                <a:endParaRPr lang="ar-SA"/>
              </a:p>
            </p:txBody>
          </p:sp>
          <p:sp>
            <p:nvSpPr>
              <p:cNvPr id="86" name="شكل حر: شكل 85">
                <a:extLst>
                  <a:ext uri="{FF2B5EF4-FFF2-40B4-BE49-F238E27FC236}">
                    <a16:creationId xmlns:a16="http://schemas.microsoft.com/office/drawing/2014/main" id="{6099A3BE-1F8C-CB31-42A1-8D8555F7264D}"/>
                  </a:ext>
                </a:extLst>
              </p:cNvPr>
              <p:cNvSpPr/>
              <p:nvPr/>
            </p:nvSpPr>
            <p:spPr>
              <a:xfrm>
                <a:off x="6385943" y="1044706"/>
                <a:ext cx="369497" cy="499743"/>
              </a:xfrm>
              <a:custGeom>
                <a:avLst/>
                <a:gdLst>
                  <a:gd name="connsiteX0" fmla="*/ 121594 w 369497"/>
                  <a:gd name="connsiteY0" fmla="*/ 131208 h 499743"/>
                  <a:gd name="connsiteX1" fmla="*/ 368061 w 369497"/>
                  <a:gd name="connsiteY1" fmla="*/ 1402 h 499743"/>
                  <a:gd name="connsiteX2" fmla="*/ 259075 w 369497"/>
                  <a:gd name="connsiteY2" fmla="*/ 170436 h 499743"/>
                  <a:gd name="connsiteX3" fmla="*/ 129579 w 369497"/>
                  <a:gd name="connsiteY3" fmla="*/ 155655 h 499743"/>
                  <a:gd name="connsiteX4" fmla="*/ 129519 w 369497"/>
                  <a:gd name="connsiteY4" fmla="*/ 155695 h 499743"/>
                  <a:gd name="connsiteX5" fmla="*/ 111935 w 369497"/>
                  <a:gd name="connsiteY5" fmla="*/ 410871 h 499743"/>
                  <a:gd name="connsiteX6" fmla="*/ 65646 w 369497"/>
                  <a:gd name="connsiteY6" fmla="*/ 499744 h 499743"/>
                  <a:gd name="connsiteX7" fmla="*/ 1235 w 369497"/>
                  <a:gd name="connsiteY7" fmla="*/ 384745 h 499743"/>
                  <a:gd name="connsiteX8" fmla="*/ 121594 w 369497"/>
                  <a:gd name="connsiteY8" fmla="*/ 131208 h 49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497" h="499743">
                    <a:moveTo>
                      <a:pt x="121594" y="131208"/>
                    </a:moveTo>
                    <a:cubicBezTo>
                      <a:pt x="121610" y="131248"/>
                      <a:pt x="358486" y="-15816"/>
                      <a:pt x="368061" y="1402"/>
                    </a:cubicBezTo>
                    <a:cubicBezTo>
                      <a:pt x="378761" y="20648"/>
                      <a:pt x="328444" y="131861"/>
                      <a:pt x="259075" y="170436"/>
                    </a:cubicBezTo>
                    <a:cubicBezTo>
                      <a:pt x="203934" y="201102"/>
                      <a:pt x="153382" y="176643"/>
                      <a:pt x="129579" y="155655"/>
                    </a:cubicBezTo>
                    <a:cubicBezTo>
                      <a:pt x="129527" y="155608"/>
                      <a:pt x="129499" y="155628"/>
                      <a:pt x="129519" y="155695"/>
                    </a:cubicBezTo>
                    <a:cubicBezTo>
                      <a:pt x="153533" y="239451"/>
                      <a:pt x="147854" y="329803"/>
                      <a:pt x="111935" y="410871"/>
                    </a:cubicBezTo>
                    <a:lnTo>
                      <a:pt x="65646" y="499744"/>
                    </a:lnTo>
                    <a:cubicBezTo>
                      <a:pt x="17936" y="476203"/>
                      <a:pt x="5315" y="426311"/>
                      <a:pt x="1235" y="384745"/>
                    </a:cubicBezTo>
                    <a:cubicBezTo>
                      <a:pt x="-7421" y="296624"/>
                      <a:pt x="29070" y="163660"/>
                      <a:pt x="121594" y="131208"/>
                    </a:cubicBezTo>
                    <a:close/>
                  </a:path>
                </a:pathLst>
              </a:custGeom>
              <a:solidFill>
                <a:srgbClr val="E0B89C"/>
              </a:solidFill>
              <a:ln w="3969" cap="flat">
                <a:noFill/>
                <a:prstDash val="solid"/>
                <a:miter/>
              </a:ln>
            </p:spPr>
            <p:txBody>
              <a:bodyPr rtlCol="1" anchor="ctr"/>
              <a:lstStyle/>
              <a:p>
                <a:pPr algn="l" rtl="0"/>
                <a:endParaRPr lang="ar-SA"/>
              </a:p>
            </p:txBody>
          </p:sp>
          <p:sp>
            <p:nvSpPr>
              <p:cNvPr id="87" name="شكل حر: شكل 86">
                <a:extLst>
                  <a:ext uri="{FF2B5EF4-FFF2-40B4-BE49-F238E27FC236}">
                    <a16:creationId xmlns:a16="http://schemas.microsoft.com/office/drawing/2014/main" id="{EF934856-2DAE-0F64-0037-B4653AB5848E}"/>
                  </a:ext>
                </a:extLst>
              </p:cNvPr>
              <p:cNvSpPr/>
              <p:nvPr/>
            </p:nvSpPr>
            <p:spPr>
              <a:xfrm>
                <a:off x="6252112" y="1131522"/>
                <a:ext cx="255055" cy="466315"/>
              </a:xfrm>
              <a:custGeom>
                <a:avLst/>
                <a:gdLst>
                  <a:gd name="connsiteX0" fmla="*/ 255056 w 255055"/>
                  <a:gd name="connsiteY0" fmla="*/ 44635 h 466315"/>
                  <a:gd name="connsiteX1" fmla="*/ 253477 w 255055"/>
                  <a:gd name="connsiteY1" fmla="*/ 38619 h 466315"/>
                  <a:gd name="connsiteX2" fmla="*/ 195179 w 255055"/>
                  <a:gd name="connsiteY2" fmla="*/ 0 h 466315"/>
                  <a:gd name="connsiteX3" fmla="*/ 54163 w 255055"/>
                  <a:gd name="connsiteY3" fmla="*/ 0 h 466315"/>
                  <a:gd name="connsiteX4" fmla="*/ 3921 w 255055"/>
                  <a:gd name="connsiteY4" fmla="*/ 34042 h 466315"/>
                  <a:gd name="connsiteX5" fmla="*/ 0 w 255055"/>
                  <a:gd name="connsiteY5" fmla="*/ 44393 h 466315"/>
                  <a:gd name="connsiteX6" fmla="*/ 94941 w 255055"/>
                  <a:gd name="connsiteY6" fmla="*/ 295767 h 466315"/>
                  <a:gd name="connsiteX7" fmla="*/ 55948 w 255055"/>
                  <a:gd name="connsiteY7" fmla="*/ 412936 h 466315"/>
                  <a:gd name="connsiteX8" fmla="*/ 88118 w 255055"/>
                  <a:gd name="connsiteY8" fmla="*/ 466316 h 466315"/>
                  <a:gd name="connsiteX9" fmla="*/ 164771 w 255055"/>
                  <a:gd name="connsiteY9" fmla="*/ 466316 h 466315"/>
                  <a:gd name="connsiteX10" fmla="*/ 200623 w 255055"/>
                  <a:gd name="connsiteY10" fmla="*/ 412260 h 466315"/>
                  <a:gd name="connsiteX11" fmla="*/ 162031 w 255055"/>
                  <a:gd name="connsiteY11" fmla="*/ 295771 h 466315"/>
                  <a:gd name="connsiteX12" fmla="*/ 255056 w 255055"/>
                  <a:gd name="connsiteY12" fmla="*/ 44635 h 46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055" h="466315">
                    <a:moveTo>
                      <a:pt x="255056" y="44635"/>
                    </a:moveTo>
                    <a:cubicBezTo>
                      <a:pt x="254837" y="44015"/>
                      <a:pt x="253740" y="39271"/>
                      <a:pt x="253477" y="38619"/>
                    </a:cubicBezTo>
                    <a:cubicBezTo>
                      <a:pt x="243986" y="15035"/>
                      <a:pt x="220604" y="0"/>
                      <a:pt x="195179" y="0"/>
                    </a:cubicBezTo>
                    <a:lnTo>
                      <a:pt x="54163" y="0"/>
                    </a:lnTo>
                    <a:cubicBezTo>
                      <a:pt x="32030" y="0"/>
                      <a:pt x="12060" y="13460"/>
                      <a:pt x="3921" y="34042"/>
                    </a:cubicBezTo>
                    <a:cubicBezTo>
                      <a:pt x="2561" y="37478"/>
                      <a:pt x="1256" y="40929"/>
                      <a:pt x="0" y="44393"/>
                    </a:cubicBezTo>
                    <a:cubicBezTo>
                      <a:pt x="64851" y="109654"/>
                      <a:pt x="103598" y="207641"/>
                      <a:pt x="94941" y="295767"/>
                    </a:cubicBezTo>
                    <a:cubicBezTo>
                      <a:pt x="90861" y="337332"/>
                      <a:pt x="77485" y="377351"/>
                      <a:pt x="55948" y="412936"/>
                    </a:cubicBezTo>
                    <a:lnTo>
                      <a:pt x="88118" y="466316"/>
                    </a:lnTo>
                    <a:lnTo>
                      <a:pt x="164771" y="466316"/>
                    </a:lnTo>
                    <a:lnTo>
                      <a:pt x="200623" y="412260"/>
                    </a:lnTo>
                    <a:cubicBezTo>
                      <a:pt x="179325" y="376846"/>
                      <a:pt x="166087" y="337074"/>
                      <a:pt x="162031" y="295771"/>
                    </a:cubicBezTo>
                    <a:cubicBezTo>
                      <a:pt x="153534" y="209220"/>
                      <a:pt x="192308" y="108004"/>
                      <a:pt x="255056" y="44635"/>
                    </a:cubicBezTo>
                    <a:close/>
                  </a:path>
                </a:pathLst>
              </a:custGeom>
              <a:solidFill>
                <a:srgbClr val="FFFFFF"/>
              </a:solidFill>
              <a:ln w="3969" cap="flat">
                <a:noFill/>
                <a:prstDash val="solid"/>
                <a:miter/>
              </a:ln>
            </p:spPr>
            <p:txBody>
              <a:bodyPr rtlCol="1" anchor="ctr"/>
              <a:lstStyle/>
              <a:p>
                <a:pPr algn="l" rtl="0"/>
                <a:endParaRPr lang="ar-SA"/>
              </a:p>
            </p:txBody>
          </p:sp>
          <p:sp>
            <p:nvSpPr>
              <p:cNvPr id="88" name="شكل حر: شكل 87">
                <a:extLst>
                  <a:ext uri="{FF2B5EF4-FFF2-40B4-BE49-F238E27FC236}">
                    <a16:creationId xmlns:a16="http://schemas.microsoft.com/office/drawing/2014/main" id="{2C4A2990-1B70-53C7-7D1E-BD6F8DFC7E19}"/>
                  </a:ext>
                </a:extLst>
              </p:cNvPr>
              <p:cNvSpPr/>
              <p:nvPr/>
            </p:nvSpPr>
            <p:spPr>
              <a:xfrm>
                <a:off x="6331795" y="1564777"/>
                <a:ext cx="96555" cy="33060"/>
              </a:xfrm>
              <a:custGeom>
                <a:avLst/>
                <a:gdLst>
                  <a:gd name="connsiteX0" fmla="*/ 8434 w 96555"/>
                  <a:gd name="connsiteY0" fmla="*/ 33060 h 33060"/>
                  <a:gd name="connsiteX1" fmla="*/ 85087 w 96555"/>
                  <a:gd name="connsiteY1" fmla="*/ 33060 h 33060"/>
                  <a:gd name="connsiteX2" fmla="*/ 96556 w 96555"/>
                  <a:gd name="connsiteY2" fmla="*/ 15767 h 33060"/>
                  <a:gd name="connsiteX3" fmla="*/ 49797 w 96555"/>
                  <a:gd name="connsiteY3" fmla="*/ 0 h 33060"/>
                  <a:gd name="connsiteX4" fmla="*/ 0 w 96555"/>
                  <a:gd name="connsiteY4" fmla="*/ 19075 h 33060"/>
                  <a:gd name="connsiteX5" fmla="*/ 8434 w 96555"/>
                  <a:gd name="connsiteY5" fmla="*/ 33060 h 3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55" h="33060">
                    <a:moveTo>
                      <a:pt x="8434" y="33060"/>
                    </a:moveTo>
                    <a:lnTo>
                      <a:pt x="85087" y="33060"/>
                    </a:lnTo>
                    <a:lnTo>
                      <a:pt x="96556" y="15767"/>
                    </a:lnTo>
                    <a:cubicBezTo>
                      <a:pt x="86622" y="6287"/>
                      <a:pt x="69412" y="0"/>
                      <a:pt x="49797" y="0"/>
                    </a:cubicBezTo>
                    <a:cubicBezTo>
                      <a:pt x="27986" y="0"/>
                      <a:pt x="9154" y="7774"/>
                      <a:pt x="0" y="19075"/>
                    </a:cubicBezTo>
                    <a:lnTo>
                      <a:pt x="8434" y="33060"/>
                    </a:lnTo>
                    <a:close/>
                  </a:path>
                </a:pathLst>
              </a:custGeom>
              <a:solidFill>
                <a:srgbClr val="505050"/>
              </a:solidFill>
              <a:ln w="3969" cap="flat">
                <a:noFill/>
                <a:prstDash val="solid"/>
                <a:miter/>
              </a:ln>
            </p:spPr>
            <p:txBody>
              <a:bodyPr rtlCol="1" anchor="ctr"/>
              <a:lstStyle/>
              <a:p>
                <a:pPr algn="l" rtl="0"/>
                <a:endParaRPr lang="ar-SA"/>
              </a:p>
            </p:txBody>
          </p:sp>
          <p:sp>
            <p:nvSpPr>
              <p:cNvPr id="89" name="شكل حر: شكل 88">
                <a:extLst>
                  <a:ext uri="{FF2B5EF4-FFF2-40B4-BE49-F238E27FC236}">
                    <a16:creationId xmlns:a16="http://schemas.microsoft.com/office/drawing/2014/main" id="{D6FF0101-8234-BB10-3F95-8C6EC063095D}"/>
                  </a:ext>
                </a:extLst>
              </p:cNvPr>
              <p:cNvSpPr/>
              <p:nvPr/>
            </p:nvSpPr>
            <p:spPr>
              <a:xfrm rot="-2699757">
                <a:off x="6268688" y="1322882"/>
                <a:ext cx="46089" cy="68549"/>
              </a:xfrm>
              <a:custGeom>
                <a:avLst/>
                <a:gdLst>
                  <a:gd name="connsiteX0" fmla="*/ 46090 w 46089"/>
                  <a:gd name="connsiteY0" fmla="*/ 34275 h 68549"/>
                  <a:gd name="connsiteX1" fmla="*/ 23045 w 46089"/>
                  <a:gd name="connsiteY1" fmla="*/ 68550 h 68549"/>
                  <a:gd name="connsiteX2" fmla="*/ 0 w 46089"/>
                  <a:gd name="connsiteY2" fmla="*/ 34275 h 68549"/>
                  <a:gd name="connsiteX3" fmla="*/ 23045 w 46089"/>
                  <a:gd name="connsiteY3" fmla="*/ 0 h 68549"/>
                  <a:gd name="connsiteX4" fmla="*/ 46090 w 46089"/>
                  <a:gd name="connsiteY4" fmla="*/ 34275 h 68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9" h="68549">
                    <a:moveTo>
                      <a:pt x="46090" y="34275"/>
                    </a:moveTo>
                    <a:cubicBezTo>
                      <a:pt x="46090" y="53204"/>
                      <a:pt x="35772" y="68550"/>
                      <a:pt x="23045" y="68550"/>
                    </a:cubicBezTo>
                    <a:cubicBezTo>
                      <a:pt x="10318" y="68550"/>
                      <a:pt x="0" y="53204"/>
                      <a:pt x="0" y="34275"/>
                    </a:cubicBezTo>
                    <a:cubicBezTo>
                      <a:pt x="0" y="15345"/>
                      <a:pt x="10318" y="0"/>
                      <a:pt x="23045" y="0"/>
                    </a:cubicBezTo>
                    <a:cubicBezTo>
                      <a:pt x="35772" y="0"/>
                      <a:pt x="46090" y="15345"/>
                      <a:pt x="46090" y="34275"/>
                    </a:cubicBezTo>
                    <a:close/>
                  </a:path>
                </a:pathLst>
              </a:custGeom>
              <a:solidFill>
                <a:srgbClr val="505050"/>
              </a:solidFill>
              <a:ln w="3969" cap="flat">
                <a:noFill/>
                <a:prstDash val="solid"/>
                <a:miter/>
              </a:ln>
            </p:spPr>
            <p:txBody>
              <a:bodyPr rtlCol="1" anchor="ctr"/>
              <a:lstStyle/>
              <a:p>
                <a:pPr algn="l" rtl="0"/>
                <a:endParaRPr lang="ar-SA"/>
              </a:p>
            </p:txBody>
          </p:sp>
          <p:sp>
            <p:nvSpPr>
              <p:cNvPr id="90" name="شكل حر: شكل 89">
                <a:extLst>
                  <a:ext uri="{FF2B5EF4-FFF2-40B4-BE49-F238E27FC236}">
                    <a16:creationId xmlns:a16="http://schemas.microsoft.com/office/drawing/2014/main" id="{9E827CCA-25E7-0700-0FDD-0FB58737AB95}"/>
                  </a:ext>
                </a:extLst>
              </p:cNvPr>
              <p:cNvSpPr/>
              <p:nvPr/>
            </p:nvSpPr>
            <p:spPr>
              <a:xfrm rot="-2700243">
                <a:off x="6437636" y="1334080"/>
                <a:ext cx="68549" cy="46089"/>
              </a:xfrm>
              <a:custGeom>
                <a:avLst/>
                <a:gdLst>
                  <a:gd name="connsiteX0" fmla="*/ 68550 w 68549"/>
                  <a:gd name="connsiteY0" fmla="*/ 23045 h 46089"/>
                  <a:gd name="connsiteX1" fmla="*/ 34275 w 68549"/>
                  <a:gd name="connsiteY1" fmla="*/ 46090 h 46089"/>
                  <a:gd name="connsiteX2" fmla="*/ 0 w 68549"/>
                  <a:gd name="connsiteY2" fmla="*/ 23045 h 46089"/>
                  <a:gd name="connsiteX3" fmla="*/ 34275 w 68549"/>
                  <a:gd name="connsiteY3" fmla="*/ 0 h 46089"/>
                  <a:gd name="connsiteX4" fmla="*/ 68550 w 68549"/>
                  <a:gd name="connsiteY4" fmla="*/ 23045 h 4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49" h="46089">
                    <a:moveTo>
                      <a:pt x="68550" y="23045"/>
                    </a:moveTo>
                    <a:cubicBezTo>
                      <a:pt x="68550" y="35772"/>
                      <a:pt x="53204" y="46090"/>
                      <a:pt x="34275" y="46090"/>
                    </a:cubicBezTo>
                    <a:cubicBezTo>
                      <a:pt x="15345" y="46090"/>
                      <a:pt x="0" y="35772"/>
                      <a:pt x="0" y="23045"/>
                    </a:cubicBezTo>
                    <a:cubicBezTo>
                      <a:pt x="0" y="10317"/>
                      <a:pt x="15345" y="0"/>
                      <a:pt x="34275" y="0"/>
                    </a:cubicBezTo>
                    <a:cubicBezTo>
                      <a:pt x="53204" y="0"/>
                      <a:pt x="68550" y="10317"/>
                      <a:pt x="68550" y="23045"/>
                    </a:cubicBezTo>
                    <a:close/>
                  </a:path>
                </a:pathLst>
              </a:custGeom>
              <a:solidFill>
                <a:srgbClr val="505050"/>
              </a:solidFill>
              <a:ln w="3969" cap="flat">
                <a:noFill/>
                <a:prstDash val="solid"/>
                <a:miter/>
              </a:ln>
            </p:spPr>
            <p:txBody>
              <a:bodyPr rtlCol="1" anchor="ctr"/>
              <a:lstStyle/>
              <a:p>
                <a:pPr algn="l" rtl="0"/>
                <a:endParaRPr lang="ar-SA"/>
              </a:p>
            </p:txBody>
          </p:sp>
        </p:grpSp>
        <p:grpSp>
          <p:nvGrpSpPr>
            <p:cNvPr id="82" name="رسم 2271" descr="غابات الغزال في الثلج">
              <a:extLst>
                <a:ext uri="{FF2B5EF4-FFF2-40B4-BE49-F238E27FC236}">
                  <a16:creationId xmlns:a16="http://schemas.microsoft.com/office/drawing/2014/main" id="{1736546F-3A71-F555-1F47-783D5A4978A7}"/>
                </a:ext>
              </a:extLst>
            </p:cNvPr>
            <p:cNvGrpSpPr/>
            <p:nvPr/>
          </p:nvGrpSpPr>
          <p:grpSpPr>
            <a:xfrm>
              <a:off x="6155643" y="721767"/>
              <a:ext cx="462386" cy="468584"/>
              <a:chOff x="6155643" y="721767"/>
              <a:chExt cx="462386" cy="468584"/>
            </a:xfrm>
            <a:solidFill>
              <a:srgbClr val="737373"/>
            </a:solidFill>
          </p:grpSpPr>
          <p:sp>
            <p:nvSpPr>
              <p:cNvPr id="83" name="شكل حر: شكل 82">
                <a:extLst>
                  <a:ext uri="{FF2B5EF4-FFF2-40B4-BE49-F238E27FC236}">
                    <a16:creationId xmlns:a16="http://schemas.microsoft.com/office/drawing/2014/main" id="{45C0AACD-2ECD-B4E7-6DC0-DB171828CD9E}"/>
                  </a:ext>
                </a:extLst>
              </p:cNvPr>
              <p:cNvSpPr/>
              <p:nvPr/>
            </p:nvSpPr>
            <p:spPr>
              <a:xfrm>
                <a:off x="6393046" y="721767"/>
                <a:ext cx="224983" cy="468573"/>
              </a:xfrm>
              <a:custGeom>
                <a:avLst/>
                <a:gdLst>
                  <a:gd name="connsiteX0" fmla="*/ 207519 w 224983"/>
                  <a:gd name="connsiteY0" fmla="*/ 79 h 468573"/>
                  <a:gd name="connsiteX1" fmla="*/ 193176 w 224983"/>
                  <a:gd name="connsiteY1" fmla="*/ 16593 h 468573"/>
                  <a:gd name="connsiteX2" fmla="*/ 193176 w 224983"/>
                  <a:gd name="connsiteY2" fmla="*/ 163093 h 468573"/>
                  <a:gd name="connsiteX3" fmla="*/ 175756 w 224983"/>
                  <a:gd name="connsiteY3" fmla="*/ 252419 h 468573"/>
                  <a:gd name="connsiteX4" fmla="*/ 175688 w 224983"/>
                  <a:gd name="connsiteY4" fmla="*/ 252431 h 468573"/>
                  <a:gd name="connsiteX5" fmla="*/ 125557 w 224983"/>
                  <a:gd name="connsiteY5" fmla="*/ 153835 h 468573"/>
                  <a:gd name="connsiteX6" fmla="*/ 181450 w 224983"/>
                  <a:gd name="connsiteY6" fmla="*/ 18009 h 468573"/>
                  <a:gd name="connsiteX7" fmla="*/ 181462 w 224983"/>
                  <a:gd name="connsiteY7" fmla="*/ 17404 h 468573"/>
                  <a:gd name="connsiteX8" fmla="*/ 181462 w 224983"/>
                  <a:gd name="connsiteY8" fmla="*/ 16589 h 468573"/>
                  <a:gd name="connsiteX9" fmla="*/ 167119 w 224983"/>
                  <a:gd name="connsiteY9" fmla="*/ 75 h 468573"/>
                  <a:gd name="connsiteX10" fmla="*/ 149651 w 224983"/>
                  <a:gd name="connsiteY10" fmla="*/ 15905 h 468573"/>
                  <a:gd name="connsiteX11" fmla="*/ 120599 w 224983"/>
                  <a:gd name="connsiteY11" fmla="*/ 109960 h 468573"/>
                  <a:gd name="connsiteX12" fmla="*/ 120523 w 224983"/>
                  <a:gd name="connsiteY12" fmla="*/ 109936 h 468573"/>
                  <a:gd name="connsiteX13" fmla="*/ 120523 w 224983"/>
                  <a:gd name="connsiteY13" fmla="*/ 16589 h 468573"/>
                  <a:gd name="connsiteX14" fmla="*/ 106180 w 224983"/>
                  <a:gd name="connsiteY14" fmla="*/ 75 h 468573"/>
                  <a:gd name="connsiteX15" fmla="*/ 88712 w 224983"/>
                  <a:gd name="connsiteY15" fmla="*/ 15905 h 468573"/>
                  <a:gd name="connsiteX16" fmla="*/ 88712 w 224983"/>
                  <a:gd name="connsiteY16" fmla="*/ 107311 h 468573"/>
                  <a:gd name="connsiteX17" fmla="*/ 160820 w 224983"/>
                  <a:gd name="connsiteY17" fmla="*/ 283153 h 468573"/>
                  <a:gd name="connsiteX18" fmla="*/ 116992 w 224983"/>
                  <a:gd name="connsiteY18" fmla="*/ 338401 h 468573"/>
                  <a:gd name="connsiteX19" fmla="*/ 81117 w 224983"/>
                  <a:gd name="connsiteY19" fmla="*/ 371887 h 468573"/>
                  <a:gd name="connsiteX20" fmla="*/ 81053 w 224983"/>
                  <a:gd name="connsiteY20" fmla="*/ 371875 h 468573"/>
                  <a:gd name="connsiteX21" fmla="*/ 67835 w 224983"/>
                  <a:gd name="connsiteY21" fmla="*/ 345634 h 468573"/>
                  <a:gd name="connsiteX22" fmla="*/ 29809 w 224983"/>
                  <a:gd name="connsiteY22" fmla="*/ 283924 h 468573"/>
                  <a:gd name="connsiteX23" fmla="*/ 8933 w 224983"/>
                  <a:gd name="connsiteY23" fmla="*/ 277387 h 468573"/>
                  <a:gd name="connsiteX24" fmla="*/ 2368 w 224983"/>
                  <a:gd name="connsiteY24" fmla="*/ 300025 h 468573"/>
                  <a:gd name="connsiteX25" fmla="*/ 40752 w 224983"/>
                  <a:gd name="connsiteY25" fmla="*/ 362320 h 468573"/>
                  <a:gd name="connsiteX26" fmla="*/ 62595 w 224983"/>
                  <a:gd name="connsiteY26" fmla="*/ 439407 h 468573"/>
                  <a:gd name="connsiteX27" fmla="*/ 62595 w 224983"/>
                  <a:gd name="connsiteY27" fmla="*/ 451984 h 468573"/>
                  <a:gd name="connsiteX28" fmla="*/ 76938 w 224983"/>
                  <a:gd name="connsiteY28" fmla="*/ 468498 h 468573"/>
                  <a:gd name="connsiteX29" fmla="*/ 94406 w 224983"/>
                  <a:gd name="connsiteY29" fmla="*/ 452668 h 468573"/>
                  <a:gd name="connsiteX30" fmla="*/ 94406 w 224983"/>
                  <a:gd name="connsiteY30" fmla="*/ 439415 h 468573"/>
                  <a:gd name="connsiteX31" fmla="*/ 91173 w 224983"/>
                  <a:gd name="connsiteY31" fmla="*/ 406013 h 468573"/>
                  <a:gd name="connsiteX32" fmla="*/ 138695 w 224983"/>
                  <a:gd name="connsiteY32" fmla="*/ 361655 h 468573"/>
                  <a:gd name="connsiteX33" fmla="*/ 224984 w 224983"/>
                  <a:gd name="connsiteY33" fmla="*/ 163085 h 468573"/>
                  <a:gd name="connsiteX34" fmla="*/ 224984 w 224983"/>
                  <a:gd name="connsiteY34" fmla="*/ 15909 h 468573"/>
                  <a:gd name="connsiteX35" fmla="*/ 207519 w 224983"/>
                  <a:gd name="connsiteY35" fmla="*/ 79 h 46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983" h="468573">
                    <a:moveTo>
                      <a:pt x="207519" y="79"/>
                    </a:moveTo>
                    <a:cubicBezTo>
                      <a:pt x="199249" y="870"/>
                      <a:pt x="193176" y="8286"/>
                      <a:pt x="193176" y="16593"/>
                    </a:cubicBezTo>
                    <a:lnTo>
                      <a:pt x="193176" y="163093"/>
                    </a:lnTo>
                    <a:cubicBezTo>
                      <a:pt x="193176" y="193934"/>
                      <a:pt x="187085" y="224242"/>
                      <a:pt x="175756" y="252419"/>
                    </a:cubicBezTo>
                    <a:cubicBezTo>
                      <a:pt x="175744" y="252447"/>
                      <a:pt x="175708" y="252455"/>
                      <a:pt x="175688" y="252431"/>
                    </a:cubicBezTo>
                    <a:cubicBezTo>
                      <a:pt x="150537" y="223904"/>
                      <a:pt x="133447" y="190124"/>
                      <a:pt x="125557" y="153835"/>
                    </a:cubicBezTo>
                    <a:cubicBezTo>
                      <a:pt x="160606" y="118191"/>
                      <a:pt x="180905" y="68899"/>
                      <a:pt x="181450" y="18009"/>
                    </a:cubicBezTo>
                    <a:cubicBezTo>
                      <a:pt x="181458" y="17810"/>
                      <a:pt x="181462" y="17607"/>
                      <a:pt x="181462" y="17404"/>
                    </a:cubicBezTo>
                    <a:lnTo>
                      <a:pt x="181462" y="16589"/>
                    </a:lnTo>
                    <a:cubicBezTo>
                      <a:pt x="181462" y="8282"/>
                      <a:pt x="175390" y="862"/>
                      <a:pt x="167119" y="75"/>
                    </a:cubicBezTo>
                    <a:cubicBezTo>
                      <a:pt x="157631" y="-832"/>
                      <a:pt x="149651" y="6604"/>
                      <a:pt x="149651" y="15905"/>
                    </a:cubicBezTo>
                    <a:cubicBezTo>
                      <a:pt x="149651" y="49713"/>
                      <a:pt x="139256" y="82721"/>
                      <a:pt x="120599" y="109960"/>
                    </a:cubicBezTo>
                    <a:cubicBezTo>
                      <a:pt x="120563" y="109948"/>
                      <a:pt x="120563" y="109948"/>
                      <a:pt x="120523" y="109936"/>
                    </a:cubicBezTo>
                    <a:lnTo>
                      <a:pt x="120523" y="16589"/>
                    </a:lnTo>
                    <a:cubicBezTo>
                      <a:pt x="120523" y="8282"/>
                      <a:pt x="114451" y="862"/>
                      <a:pt x="106180" y="75"/>
                    </a:cubicBezTo>
                    <a:cubicBezTo>
                      <a:pt x="96692" y="-832"/>
                      <a:pt x="88712" y="6604"/>
                      <a:pt x="88712" y="15905"/>
                    </a:cubicBezTo>
                    <a:lnTo>
                      <a:pt x="88712" y="107311"/>
                    </a:lnTo>
                    <a:cubicBezTo>
                      <a:pt x="88712" y="173221"/>
                      <a:pt x="114328" y="235515"/>
                      <a:pt x="160820" y="283153"/>
                    </a:cubicBezTo>
                    <a:cubicBezTo>
                      <a:pt x="149082" y="303472"/>
                      <a:pt x="134397" y="322162"/>
                      <a:pt x="116992" y="338401"/>
                    </a:cubicBezTo>
                    <a:lnTo>
                      <a:pt x="81117" y="371887"/>
                    </a:lnTo>
                    <a:cubicBezTo>
                      <a:pt x="81097" y="371907"/>
                      <a:pt x="81065" y="371899"/>
                      <a:pt x="81053" y="371875"/>
                    </a:cubicBezTo>
                    <a:cubicBezTo>
                      <a:pt x="77359" y="362829"/>
                      <a:pt x="73005" y="354029"/>
                      <a:pt x="67835" y="345634"/>
                    </a:cubicBezTo>
                    <a:lnTo>
                      <a:pt x="29809" y="283924"/>
                    </a:lnTo>
                    <a:cubicBezTo>
                      <a:pt x="25451" y="276850"/>
                      <a:pt x="16388" y="273721"/>
                      <a:pt x="8933" y="277387"/>
                    </a:cubicBezTo>
                    <a:cubicBezTo>
                      <a:pt x="379" y="281594"/>
                      <a:pt x="-2511" y="292112"/>
                      <a:pt x="2368" y="300025"/>
                    </a:cubicBezTo>
                    <a:lnTo>
                      <a:pt x="40752" y="362320"/>
                    </a:lnTo>
                    <a:cubicBezTo>
                      <a:pt x="55031" y="385494"/>
                      <a:pt x="62595" y="412184"/>
                      <a:pt x="62595" y="439407"/>
                    </a:cubicBezTo>
                    <a:lnTo>
                      <a:pt x="62595" y="451984"/>
                    </a:lnTo>
                    <a:cubicBezTo>
                      <a:pt x="62595" y="460291"/>
                      <a:pt x="68667" y="467711"/>
                      <a:pt x="76938" y="468498"/>
                    </a:cubicBezTo>
                    <a:cubicBezTo>
                      <a:pt x="86425" y="469405"/>
                      <a:pt x="94406" y="461969"/>
                      <a:pt x="94406" y="452668"/>
                    </a:cubicBezTo>
                    <a:lnTo>
                      <a:pt x="94406" y="439415"/>
                    </a:lnTo>
                    <a:cubicBezTo>
                      <a:pt x="94406" y="428145"/>
                      <a:pt x="93261" y="416980"/>
                      <a:pt x="91173" y="406013"/>
                    </a:cubicBezTo>
                    <a:lnTo>
                      <a:pt x="138695" y="361655"/>
                    </a:lnTo>
                    <a:cubicBezTo>
                      <a:pt x="193737" y="310284"/>
                      <a:pt x="224984" y="238374"/>
                      <a:pt x="224984" y="163085"/>
                    </a:cubicBezTo>
                    <a:lnTo>
                      <a:pt x="224984" y="15909"/>
                    </a:lnTo>
                    <a:cubicBezTo>
                      <a:pt x="224988" y="6612"/>
                      <a:pt x="217007" y="-828"/>
                      <a:pt x="207519" y="79"/>
                    </a:cubicBezTo>
                    <a:close/>
                  </a:path>
                </a:pathLst>
              </a:custGeom>
              <a:solidFill>
                <a:srgbClr val="737373"/>
              </a:solidFill>
              <a:ln w="3969" cap="flat">
                <a:noFill/>
                <a:prstDash val="solid"/>
                <a:miter/>
              </a:ln>
            </p:spPr>
            <p:txBody>
              <a:bodyPr rtlCol="1" anchor="ctr"/>
              <a:lstStyle/>
              <a:p>
                <a:pPr algn="l" rtl="0"/>
                <a:endParaRPr lang="ar-SA"/>
              </a:p>
            </p:txBody>
          </p:sp>
          <p:sp>
            <p:nvSpPr>
              <p:cNvPr id="84" name="شكل حر: شكل 83">
                <a:extLst>
                  <a:ext uri="{FF2B5EF4-FFF2-40B4-BE49-F238E27FC236}">
                    <a16:creationId xmlns:a16="http://schemas.microsoft.com/office/drawing/2014/main" id="{E599436D-480F-5843-43DA-B05C688D906E}"/>
                  </a:ext>
                </a:extLst>
              </p:cNvPr>
              <p:cNvSpPr/>
              <p:nvPr/>
            </p:nvSpPr>
            <p:spPr>
              <a:xfrm>
                <a:off x="6155643" y="721771"/>
                <a:ext cx="224985" cy="468581"/>
              </a:xfrm>
              <a:custGeom>
                <a:avLst/>
                <a:gdLst>
                  <a:gd name="connsiteX0" fmla="*/ 216055 w 224985"/>
                  <a:gd name="connsiteY0" fmla="*/ 277391 h 468581"/>
                  <a:gd name="connsiteX1" fmla="*/ 195179 w 224985"/>
                  <a:gd name="connsiteY1" fmla="*/ 283928 h 468581"/>
                  <a:gd name="connsiteX2" fmla="*/ 157152 w 224985"/>
                  <a:gd name="connsiteY2" fmla="*/ 345638 h 468581"/>
                  <a:gd name="connsiteX3" fmla="*/ 143935 w 224985"/>
                  <a:gd name="connsiteY3" fmla="*/ 371879 h 468581"/>
                  <a:gd name="connsiteX4" fmla="*/ 143871 w 224985"/>
                  <a:gd name="connsiteY4" fmla="*/ 371891 h 468581"/>
                  <a:gd name="connsiteX5" fmla="*/ 107992 w 224985"/>
                  <a:gd name="connsiteY5" fmla="*/ 338401 h 468581"/>
                  <a:gd name="connsiteX6" fmla="*/ 64167 w 224985"/>
                  <a:gd name="connsiteY6" fmla="*/ 283153 h 468581"/>
                  <a:gd name="connsiteX7" fmla="*/ 136272 w 224985"/>
                  <a:gd name="connsiteY7" fmla="*/ 107311 h 468581"/>
                  <a:gd name="connsiteX8" fmla="*/ 136272 w 224985"/>
                  <a:gd name="connsiteY8" fmla="*/ 16589 h 468581"/>
                  <a:gd name="connsiteX9" fmla="*/ 121929 w 224985"/>
                  <a:gd name="connsiteY9" fmla="*/ 75 h 468581"/>
                  <a:gd name="connsiteX10" fmla="*/ 104461 w 224985"/>
                  <a:gd name="connsiteY10" fmla="*/ 15905 h 468581"/>
                  <a:gd name="connsiteX11" fmla="*/ 104461 w 224985"/>
                  <a:gd name="connsiteY11" fmla="*/ 109940 h 468581"/>
                  <a:gd name="connsiteX12" fmla="*/ 104385 w 224985"/>
                  <a:gd name="connsiteY12" fmla="*/ 109964 h 468581"/>
                  <a:gd name="connsiteX13" fmla="*/ 75333 w 224985"/>
                  <a:gd name="connsiteY13" fmla="*/ 16327 h 468581"/>
                  <a:gd name="connsiteX14" fmla="*/ 61110 w 224985"/>
                  <a:gd name="connsiteY14" fmla="*/ 87 h 468581"/>
                  <a:gd name="connsiteX15" fmla="*/ 43522 w 224985"/>
                  <a:gd name="connsiteY15" fmla="*/ 15905 h 468581"/>
                  <a:gd name="connsiteX16" fmla="*/ 43522 w 224985"/>
                  <a:gd name="connsiteY16" fmla="*/ 17404 h 468581"/>
                  <a:gd name="connsiteX17" fmla="*/ 43534 w 224985"/>
                  <a:gd name="connsiteY17" fmla="*/ 18009 h 468581"/>
                  <a:gd name="connsiteX18" fmla="*/ 99426 w 224985"/>
                  <a:gd name="connsiteY18" fmla="*/ 153836 h 468581"/>
                  <a:gd name="connsiteX19" fmla="*/ 49697 w 224985"/>
                  <a:gd name="connsiteY19" fmla="*/ 251978 h 468581"/>
                  <a:gd name="connsiteX20" fmla="*/ 49005 w 224985"/>
                  <a:gd name="connsiteY20" fmla="*/ 251858 h 468581"/>
                  <a:gd name="connsiteX21" fmla="*/ 31811 w 224985"/>
                  <a:gd name="connsiteY21" fmla="*/ 163089 h 468581"/>
                  <a:gd name="connsiteX22" fmla="*/ 31811 w 224985"/>
                  <a:gd name="connsiteY22" fmla="*/ 16589 h 468581"/>
                  <a:gd name="connsiteX23" fmla="*/ 17468 w 224985"/>
                  <a:gd name="connsiteY23" fmla="*/ 75 h 468581"/>
                  <a:gd name="connsiteX24" fmla="*/ 0 w 224985"/>
                  <a:gd name="connsiteY24" fmla="*/ 15905 h 468581"/>
                  <a:gd name="connsiteX25" fmla="*/ 0 w 224985"/>
                  <a:gd name="connsiteY25" fmla="*/ 163093 h 468581"/>
                  <a:gd name="connsiteX26" fmla="*/ 86289 w 224985"/>
                  <a:gd name="connsiteY26" fmla="*/ 361667 h 468581"/>
                  <a:gd name="connsiteX27" fmla="*/ 133807 w 224985"/>
                  <a:gd name="connsiteY27" fmla="*/ 406021 h 468581"/>
                  <a:gd name="connsiteX28" fmla="*/ 130574 w 224985"/>
                  <a:gd name="connsiteY28" fmla="*/ 439422 h 468581"/>
                  <a:gd name="connsiteX29" fmla="*/ 130574 w 224985"/>
                  <a:gd name="connsiteY29" fmla="*/ 451992 h 468581"/>
                  <a:gd name="connsiteX30" fmla="*/ 144917 w 224985"/>
                  <a:gd name="connsiteY30" fmla="*/ 468506 h 468581"/>
                  <a:gd name="connsiteX31" fmla="*/ 162385 w 224985"/>
                  <a:gd name="connsiteY31" fmla="*/ 452676 h 468581"/>
                  <a:gd name="connsiteX32" fmla="*/ 162385 w 224985"/>
                  <a:gd name="connsiteY32" fmla="*/ 439430 h 468581"/>
                  <a:gd name="connsiteX33" fmla="*/ 184232 w 224985"/>
                  <a:gd name="connsiteY33" fmla="*/ 362328 h 468581"/>
                  <a:gd name="connsiteX34" fmla="*/ 222616 w 224985"/>
                  <a:gd name="connsiteY34" fmla="*/ 300029 h 468581"/>
                  <a:gd name="connsiteX35" fmla="*/ 216055 w 224985"/>
                  <a:gd name="connsiteY35" fmla="*/ 277391 h 4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985" h="468581">
                    <a:moveTo>
                      <a:pt x="216055" y="277391"/>
                    </a:moveTo>
                    <a:cubicBezTo>
                      <a:pt x="208599" y="273725"/>
                      <a:pt x="199537" y="276854"/>
                      <a:pt x="195179" y="283928"/>
                    </a:cubicBezTo>
                    <a:lnTo>
                      <a:pt x="157152" y="345638"/>
                    </a:lnTo>
                    <a:cubicBezTo>
                      <a:pt x="151979" y="354033"/>
                      <a:pt x="147629" y="362833"/>
                      <a:pt x="143935" y="371879"/>
                    </a:cubicBezTo>
                    <a:cubicBezTo>
                      <a:pt x="143923" y="371903"/>
                      <a:pt x="143891" y="371911"/>
                      <a:pt x="143871" y="371891"/>
                    </a:cubicBezTo>
                    <a:lnTo>
                      <a:pt x="107992" y="338401"/>
                    </a:lnTo>
                    <a:cubicBezTo>
                      <a:pt x="90587" y="322158"/>
                      <a:pt x="75902" y="303472"/>
                      <a:pt x="64167" y="283153"/>
                    </a:cubicBezTo>
                    <a:cubicBezTo>
                      <a:pt x="110664" y="235519"/>
                      <a:pt x="136272" y="173225"/>
                      <a:pt x="136272" y="107311"/>
                    </a:cubicBezTo>
                    <a:lnTo>
                      <a:pt x="136272" y="16589"/>
                    </a:lnTo>
                    <a:cubicBezTo>
                      <a:pt x="136272" y="8282"/>
                      <a:pt x="130200" y="862"/>
                      <a:pt x="121929" y="75"/>
                    </a:cubicBezTo>
                    <a:cubicBezTo>
                      <a:pt x="112441" y="-832"/>
                      <a:pt x="104461" y="6604"/>
                      <a:pt x="104461" y="15905"/>
                    </a:cubicBezTo>
                    <a:lnTo>
                      <a:pt x="104461" y="109940"/>
                    </a:lnTo>
                    <a:cubicBezTo>
                      <a:pt x="104425" y="109952"/>
                      <a:pt x="104425" y="109952"/>
                      <a:pt x="104385" y="109964"/>
                    </a:cubicBezTo>
                    <a:cubicBezTo>
                      <a:pt x="85803" y="82836"/>
                      <a:pt x="75417" y="49991"/>
                      <a:pt x="75333" y="16327"/>
                    </a:cubicBezTo>
                    <a:cubicBezTo>
                      <a:pt x="75314" y="8159"/>
                      <a:pt x="69234" y="922"/>
                      <a:pt x="61110" y="87"/>
                    </a:cubicBezTo>
                    <a:cubicBezTo>
                      <a:pt x="51570" y="-891"/>
                      <a:pt x="43522" y="6569"/>
                      <a:pt x="43522" y="15905"/>
                    </a:cubicBezTo>
                    <a:lnTo>
                      <a:pt x="43522" y="17404"/>
                    </a:lnTo>
                    <a:cubicBezTo>
                      <a:pt x="43522" y="17607"/>
                      <a:pt x="43526" y="17810"/>
                      <a:pt x="43534" y="18009"/>
                    </a:cubicBezTo>
                    <a:cubicBezTo>
                      <a:pt x="44075" y="68899"/>
                      <a:pt x="64378" y="118191"/>
                      <a:pt x="99426" y="153836"/>
                    </a:cubicBezTo>
                    <a:cubicBezTo>
                      <a:pt x="91581" y="189933"/>
                      <a:pt x="74630" y="223550"/>
                      <a:pt x="49697" y="251978"/>
                    </a:cubicBezTo>
                    <a:cubicBezTo>
                      <a:pt x="49499" y="252204"/>
                      <a:pt x="49117" y="252141"/>
                      <a:pt x="49005" y="251858"/>
                    </a:cubicBezTo>
                    <a:cubicBezTo>
                      <a:pt x="37824" y="223840"/>
                      <a:pt x="31811" y="193727"/>
                      <a:pt x="31811" y="163089"/>
                    </a:cubicBezTo>
                    <a:lnTo>
                      <a:pt x="31811" y="16589"/>
                    </a:lnTo>
                    <a:cubicBezTo>
                      <a:pt x="31811" y="8282"/>
                      <a:pt x="25739" y="862"/>
                      <a:pt x="17468" y="75"/>
                    </a:cubicBezTo>
                    <a:cubicBezTo>
                      <a:pt x="7981" y="-832"/>
                      <a:pt x="0" y="6604"/>
                      <a:pt x="0" y="15905"/>
                    </a:cubicBezTo>
                    <a:lnTo>
                      <a:pt x="0" y="163093"/>
                    </a:lnTo>
                    <a:cubicBezTo>
                      <a:pt x="0" y="238382"/>
                      <a:pt x="31251" y="310296"/>
                      <a:pt x="86289" y="361667"/>
                    </a:cubicBezTo>
                    <a:lnTo>
                      <a:pt x="133807" y="406021"/>
                    </a:lnTo>
                    <a:cubicBezTo>
                      <a:pt x="131719" y="416987"/>
                      <a:pt x="130574" y="428153"/>
                      <a:pt x="130574" y="439422"/>
                    </a:cubicBezTo>
                    <a:lnTo>
                      <a:pt x="130574" y="451992"/>
                    </a:lnTo>
                    <a:cubicBezTo>
                      <a:pt x="130574" y="460299"/>
                      <a:pt x="136646" y="467719"/>
                      <a:pt x="144917" y="468506"/>
                    </a:cubicBezTo>
                    <a:cubicBezTo>
                      <a:pt x="154404" y="469413"/>
                      <a:pt x="162385" y="461977"/>
                      <a:pt x="162385" y="452676"/>
                    </a:cubicBezTo>
                    <a:lnTo>
                      <a:pt x="162385" y="439430"/>
                    </a:lnTo>
                    <a:cubicBezTo>
                      <a:pt x="162385" y="412204"/>
                      <a:pt x="169949" y="385510"/>
                      <a:pt x="184232" y="362328"/>
                    </a:cubicBezTo>
                    <a:lnTo>
                      <a:pt x="222616" y="300029"/>
                    </a:lnTo>
                    <a:cubicBezTo>
                      <a:pt x="227499" y="292112"/>
                      <a:pt x="224605" y="281594"/>
                      <a:pt x="216055" y="277391"/>
                    </a:cubicBezTo>
                    <a:close/>
                  </a:path>
                </a:pathLst>
              </a:custGeom>
              <a:solidFill>
                <a:srgbClr val="737373"/>
              </a:solidFill>
              <a:ln w="3969" cap="flat">
                <a:noFill/>
                <a:prstDash val="solid"/>
                <a:miter/>
              </a:ln>
            </p:spPr>
            <p:txBody>
              <a:bodyPr rtlCol="1" anchor="ctr"/>
              <a:lstStyle/>
              <a:p>
                <a:pPr algn="l" rtl="0"/>
                <a:endParaRPr lang="ar-SA"/>
              </a:p>
            </p:txBody>
          </p:sp>
        </p:grpSp>
      </p:grpSp>
      <p:grpSp>
        <p:nvGrpSpPr>
          <p:cNvPr id="99" name="مجموعة 98">
            <a:extLst>
              <a:ext uri="{FF2B5EF4-FFF2-40B4-BE49-F238E27FC236}">
                <a16:creationId xmlns:a16="http://schemas.microsoft.com/office/drawing/2014/main" id="{D983C06E-FA4B-08F3-98E8-E691A253DDFC}"/>
              </a:ext>
            </a:extLst>
          </p:cNvPr>
          <p:cNvGrpSpPr/>
          <p:nvPr/>
        </p:nvGrpSpPr>
        <p:grpSpPr>
          <a:xfrm>
            <a:off x="6725921" y="945816"/>
            <a:ext cx="1910080" cy="1471365"/>
            <a:chOff x="430925" y="1074990"/>
            <a:chExt cx="1722995" cy="1327249"/>
          </a:xfrm>
        </p:grpSpPr>
        <p:grpSp>
          <p:nvGrpSpPr>
            <p:cNvPr id="100" name="مجموعة 99">
              <a:extLst>
                <a:ext uri="{FF2B5EF4-FFF2-40B4-BE49-F238E27FC236}">
                  <a16:creationId xmlns:a16="http://schemas.microsoft.com/office/drawing/2014/main" id="{CB4C6EE4-C8E4-008C-49C5-E7D9F6CBED22}"/>
                </a:ext>
              </a:extLst>
            </p:cNvPr>
            <p:cNvGrpSpPr/>
            <p:nvPr/>
          </p:nvGrpSpPr>
          <p:grpSpPr>
            <a:xfrm>
              <a:off x="430925" y="1074990"/>
              <a:ext cx="1722995" cy="1327249"/>
              <a:chOff x="725565" y="2398430"/>
              <a:chExt cx="2695584" cy="2076449"/>
            </a:xfrm>
          </p:grpSpPr>
          <p:grpSp>
            <p:nvGrpSpPr>
              <p:cNvPr id="103" name="رسم 2261" descr="راكون">
                <a:extLst>
                  <a:ext uri="{FF2B5EF4-FFF2-40B4-BE49-F238E27FC236}">
                    <a16:creationId xmlns:a16="http://schemas.microsoft.com/office/drawing/2014/main" id="{E849C9E9-E26D-75D8-D99C-2C8B4238A618}"/>
                  </a:ext>
                </a:extLst>
              </p:cNvPr>
              <p:cNvGrpSpPr/>
              <p:nvPr/>
            </p:nvGrpSpPr>
            <p:grpSpPr>
              <a:xfrm>
                <a:off x="887490" y="2750855"/>
                <a:ext cx="2533659" cy="1704975"/>
                <a:chOff x="887490" y="2750855"/>
                <a:chExt cx="2533659" cy="1704975"/>
              </a:xfrm>
            </p:grpSpPr>
            <p:sp>
              <p:nvSpPr>
                <p:cNvPr id="127" name="شكل حر: شكل 126">
                  <a:extLst>
                    <a:ext uri="{FF2B5EF4-FFF2-40B4-BE49-F238E27FC236}">
                      <a16:creationId xmlns:a16="http://schemas.microsoft.com/office/drawing/2014/main" id="{457F49DE-D2D7-08BE-B88A-CDF13DF2B8BB}"/>
                    </a:ext>
                  </a:extLst>
                </p:cNvPr>
                <p:cNvSpPr/>
                <p:nvPr/>
              </p:nvSpPr>
              <p:spPr>
                <a:xfrm>
                  <a:off x="887490" y="3244641"/>
                  <a:ext cx="1466135" cy="1211189"/>
                </a:xfrm>
                <a:custGeom>
                  <a:avLst/>
                  <a:gdLst>
                    <a:gd name="connsiteX0" fmla="*/ 1186663 w 1466135"/>
                    <a:gd name="connsiteY0" fmla="*/ 53654 h 1211189"/>
                    <a:gd name="connsiteX1" fmla="*/ 1008421 w 1466135"/>
                    <a:gd name="connsiteY1" fmla="*/ 0 h 1211189"/>
                    <a:gd name="connsiteX2" fmla="*/ 581025 w 1466135"/>
                    <a:gd name="connsiteY2" fmla="*/ 234877 h 1211189"/>
                    <a:gd name="connsiteX3" fmla="*/ 285750 w 1466135"/>
                    <a:gd name="connsiteY3" fmla="*/ 730415 h 1211189"/>
                    <a:gd name="connsiteX4" fmla="*/ 285750 w 1466135"/>
                    <a:gd name="connsiteY4" fmla="*/ 925439 h 1211189"/>
                    <a:gd name="connsiteX5" fmla="*/ 0 w 1466135"/>
                    <a:gd name="connsiteY5" fmla="*/ 1211190 h 1211189"/>
                    <a:gd name="connsiteX6" fmla="*/ 0 w 1466135"/>
                    <a:gd name="connsiteY6" fmla="*/ 1211190 h 1211189"/>
                    <a:gd name="connsiteX7" fmla="*/ 276701 w 1466135"/>
                    <a:gd name="connsiteY7" fmla="*/ 1211190 h 1211189"/>
                    <a:gd name="connsiteX8" fmla="*/ 615315 w 1466135"/>
                    <a:gd name="connsiteY8" fmla="*/ 925439 h 1211189"/>
                    <a:gd name="connsiteX9" fmla="*/ 1070439 w 1466135"/>
                    <a:gd name="connsiteY9" fmla="*/ 925439 h 1211189"/>
                    <a:gd name="connsiteX10" fmla="*/ 1104900 w 1466135"/>
                    <a:gd name="connsiteY10" fmla="*/ 406327 h 1211189"/>
                    <a:gd name="connsiteX11" fmla="*/ 1466136 w 1466135"/>
                    <a:gd name="connsiteY11" fmla="*/ 209988 h 1211189"/>
                    <a:gd name="connsiteX12" fmla="*/ 1186663 w 1466135"/>
                    <a:gd name="connsiteY12" fmla="*/ 53654 h 121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135" h="1211189">
                      <a:moveTo>
                        <a:pt x="1186663" y="53654"/>
                      </a:moveTo>
                      <a:lnTo>
                        <a:pt x="1008421" y="0"/>
                      </a:lnTo>
                      <a:cubicBezTo>
                        <a:pt x="895350" y="25327"/>
                        <a:pt x="723900" y="92002"/>
                        <a:pt x="581025" y="234877"/>
                      </a:cubicBezTo>
                      <a:cubicBezTo>
                        <a:pt x="438150" y="377752"/>
                        <a:pt x="343538" y="604447"/>
                        <a:pt x="285750" y="730415"/>
                      </a:cubicBezTo>
                      <a:lnTo>
                        <a:pt x="285750" y="925439"/>
                      </a:lnTo>
                      <a:cubicBezTo>
                        <a:pt x="127940" y="925439"/>
                        <a:pt x="0" y="1053370"/>
                        <a:pt x="0" y="1211190"/>
                      </a:cubicBezTo>
                      <a:lnTo>
                        <a:pt x="0" y="1211190"/>
                      </a:lnTo>
                      <a:lnTo>
                        <a:pt x="276701" y="1211190"/>
                      </a:lnTo>
                      <a:cubicBezTo>
                        <a:pt x="434511" y="1211190"/>
                        <a:pt x="615315" y="1083259"/>
                        <a:pt x="615315" y="925439"/>
                      </a:cubicBezTo>
                      <a:lnTo>
                        <a:pt x="1070439" y="925439"/>
                      </a:lnTo>
                      <a:cubicBezTo>
                        <a:pt x="1019175" y="768277"/>
                        <a:pt x="1001239" y="557098"/>
                        <a:pt x="1104900" y="406327"/>
                      </a:cubicBezTo>
                      <a:cubicBezTo>
                        <a:pt x="1209675" y="253927"/>
                        <a:pt x="1438275" y="215827"/>
                        <a:pt x="1466136" y="209988"/>
                      </a:cubicBezTo>
                      <a:cubicBezTo>
                        <a:pt x="1387259" y="139684"/>
                        <a:pt x="1292619" y="85554"/>
                        <a:pt x="1186663" y="53654"/>
                      </a:cubicBezTo>
                      <a:close/>
                    </a:path>
                  </a:pathLst>
                </a:custGeom>
                <a:solidFill>
                  <a:srgbClr val="A48D76"/>
                </a:solidFill>
                <a:ln w="9525" cap="flat">
                  <a:noFill/>
                  <a:prstDash val="solid"/>
                  <a:miter/>
                </a:ln>
              </p:spPr>
              <p:txBody>
                <a:bodyPr rtlCol="1" anchor="ctr"/>
                <a:lstStyle/>
                <a:p>
                  <a:endParaRPr lang="ar-SA"/>
                </a:p>
              </p:txBody>
            </p:sp>
            <p:sp>
              <p:nvSpPr>
                <p:cNvPr id="128" name="شكل حر: شكل 127">
                  <a:extLst>
                    <a:ext uri="{FF2B5EF4-FFF2-40B4-BE49-F238E27FC236}">
                      <a16:creationId xmlns:a16="http://schemas.microsoft.com/office/drawing/2014/main" id="{B77CE6AC-C240-3F37-6B7F-15D298B24A7F}"/>
                    </a:ext>
                  </a:extLst>
                </p:cNvPr>
                <p:cNvSpPr/>
                <p:nvPr/>
              </p:nvSpPr>
              <p:spPr>
                <a:xfrm>
                  <a:off x="1173240" y="3040210"/>
                  <a:ext cx="722671" cy="935407"/>
                </a:xfrm>
                <a:custGeom>
                  <a:avLst/>
                  <a:gdLst>
                    <a:gd name="connsiteX0" fmla="*/ 722671 w 722671"/>
                    <a:gd name="connsiteY0" fmla="*/ 204430 h 935407"/>
                    <a:gd name="connsiteX1" fmla="*/ 174555 w 722671"/>
                    <a:gd name="connsiteY1" fmla="*/ 39419 h 935407"/>
                    <a:gd name="connsiteX2" fmla="*/ 49082 w 722671"/>
                    <a:gd name="connsiteY2" fmla="*/ 1643 h 935407"/>
                    <a:gd name="connsiteX3" fmla="*/ 0 w 722671"/>
                    <a:gd name="connsiteY3" fmla="*/ 38124 h 935407"/>
                    <a:gd name="connsiteX4" fmla="*/ 0 w 722671"/>
                    <a:gd name="connsiteY4" fmla="*/ 257494 h 935407"/>
                    <a:gd name="connsiteX5" fmla="*/ 0 w 722671"/>
                    <a:gd name="connsiteY5" fmla="*/ 935408 h 935407"/>
                    <a:gd name="connsiteX6" fmla="*/ 419100 w 722671"/>
                    <a:gd name="connsiteY6" fmla="*/ 458348 h 935407"/>
                    <a:gd name="connsiteX7" fmla="*/ 419100 w 722671"/>
                    <a:gd name="connsiteY7" fmla="*/ 455662 h 935407"/>
                    <a:gd name="connsiteX8" fmla="*/ 479450 w 722671"/>
                    <a:gd name="connsiteY8" fmla="*/ 375318 h 935407"/>
                    <a:gd name="connsiteX9" fmla="*/ 722671 w 722671"/>
                    <a:gd name="connsiteY9" fmla="*/ 204430 h 9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671" h="935407">
                      <a:moveTo>
                        <a:pt x="722671" y="204430"/>
                      </a:moveTo>
                      <a:lnTo>
                        <a:pt x="174555" y="39419"/>
                      </a:lnTo>
                      <a:lnTo>
                        <a:pt x="49082" y="1643"/>
                      </a:lnTo>
                      <a:cubicBezTo>
                        <a:pt x="24632" y="-5720"/>
                        <a:pt x="0" y="12587"/>
                        <a:pt x="0" y="38124"/>
                      </a:cubicBezTo>
                      <a:lnTo>
                        <a:pt x="0" y="257494"/>
                      </a:lnTo>
                      <a:lnTo>
                        <a:pt x="0" y="935408"/>
                      </a:lnTo>
                      <a:cubicBezTo>
                        <a:pt x="236411" y="905032"/>
                        <a:pt x="419100" y="703026"/>
                        <a:pt x="419100" y="458348"/>
                      </a:cubicBezTo>
                      <a:lnTo>
                        <a:pt x="419100" y="455662"/>
                      </a:lnTo>
                      <a:cubicBezTo>
                        <a:pt x="419071" y="418428"/>
                        <a:pt x="443855" y="386243"/>
                        <a:pt x="479450" y="375318"/>
                      </a:cubicBezTo>
                      <a:cubicBezTo>
                        <a:pt x="577587" y="345210"/>
                        <a:pt x="662359" y="284555"/>
                        <a:pt x="722671" y="204430"/>
                      </a:cubicBezTo>
                      <a:close/>
                    </a:path>
                  </a:pathLst>
                </a:custGeom>
                <a:solidFill>
                  <a:srgbClr val="7B6757"/>
                </a:solidFill>
                <a:ln w="9525" cap="flat">
                  <a:noFill/>
                  <a:prstDash val="solid"/>
                  <a:miter/>
                </a:ln>
              </p:spPr>
              <p:txBody>
                <a:bodyPr rtlCol="1" anchor="ctr"/>
                <a:lstStyle/>
                <a:p>
                  <a:endParaRPr lang="ar-SA"/>
                </a:p>
              </p:txBody>
            </p:sp>
            <p:sp>
              <p:nvSpPr>
                <p:cNvPr id="129" name="شكل حر: شكل 128">
                  <a:extLst>
                    <a:ext uri="{FF2B5EF4-FFF2-40B4-BE49-F238E27FC236}">
                      <a16:creationId xmlns:a16="http://schemas.microsoft.com/office/drawing/2014/main" id="{6AEBE144-DC0C-E537-78FA-50F251D2E175}"/>
                    </a:ext>
                  </a:extLst>
                </p:cNvPr>
                <p:cNvSpPr/>
                <p:nvPr/>
              </p:nvSpPr>
              <p:spPr>
                <a:xfrm>
                  <a:off x="1706640" y="3446180"/>
                  <a:ext cx="1291485" cy="1009650"/>
                </a:xfrm>
                <a:custGeom>
                  <a:avLst/>
                  <a:gdLst>
                    <a:gd name="connsiteX0" fmla="*/ 1291485 w 1291485"/>
                    <a:gd name="connsiteY0" fmla="*/ 533257 h 1009650"/>
                    <a:gd name="connsiteX1" fmla="*/ 1285875 w 1291485"/>
                    <a:gd name="connsiteY1" fmla="*/ 533400 h 1009650"/>
                    <a:gd name="connsiteX2" fmla="*/ 857250 w 1291485"/>
                    <a:gd name="connsiteY2" fmla="*/ 317468 h 1009650"/>
                    <a:gd name="connsiteX3" fmla="*/ 857250 w 1291485"/>
                    <a:gd name="connsiteY3" fmla="*/ 327431 h 1009650"/>
                    <a:gd name="connsiteX4" fmla="*/ 646986 w 1291485"/>
                    <a:gd name="connsiteY4" fmla="*/ 8449 h 1009650"/>
                    <a:gd name="connsiteX5" fmla="*/ 561975 w 1291485"/>
                    <a:gd name="connsiteY5" fmla="*/ 0 h 1009650"/>
                    <a:gd name="connsiteX6" fmla="*/ 133350 w 1291485"/>
                    <a:gd name="connsiteY6" fmla="*/ 428625 h 1009650"/>
                    <a:gd name="connsiteX7" fmla="*/ 251289 w 1291485"/>
                    <a:gd name="connsiteY7" fmla="*/ 723900 h 1009650"/>
                    <a:gd name="connsiteX8" fmla="*/ 252860 w 1291485"/>
                    <a:gd name="connsiteY8" fmla="*/ 725776 h 1009650"/>
                    <a:gd name="connsiteX9" fmla="*/ 250174 w 1291485"/>
                    <a:gd name="connsiteY9" fmla="*/ 726100 h 1009650"/>
                    <a:gd name="connsiteX10" fmla="*/ 0 w 1291485"/>
                    <a:gd name="connsiteY10" fmla="*/ 1009650 h 1009650"/>
                    <a:gd name="connsiteX11" fmla="*/ 595179 w 1291485"/>
                    <a:gd name="connsiteY11" fmla="*/ 1009650 h 1009650"/>
                    <a:gd name="connsiteX12" fmla="*/ 880710 w 1291485"/>
                    <a:gd name="connsiteY12" fmla="*/ 732768 h 1009650"/>
                    <a:gd name="connsiteX13" fmla="*/ 1291485 w 1291485"/>
                    <a:gd name="connsiteY13" fmla="*/ 533257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1485" h="1009650">
                      <a:moveTo>
                        <a:pt x="1291485" y="533257"/>
                      </a:moveTo>
                      <a:cubicBezTo>
                        <a:pt x="1289609" y="533276"/>
                        <a:pt x="1287751" y="533400"/>
                        <a:pt x="1285875" y="533400"/>
                      </a:cubicBezTo>
                      <a:cubicBezTo>
                        <a:pt x="1110224" y="533400"/>
                        <a:pt x="954443" y="448466"/>
                        <a:pt x="857250" y="317468"/>
                      </a:cubicBezTo>
                      <a:lnTo>
                        <a:pt x="857250" y="327431"/>
                      </a:lnTo>
                      <a:cubicBezTo>
                        <a:pt x="816102" y="204264"/>
                        <a:pt x="743302" y="94288"/>
                        <a:pt x="646986" y="8449"/>
                      </a:cubicBezTo>
                      <a:cubicBezTo>
                        <a:pt x="619506" y="2915"/>
                        <a:pt x="591083" y="0"/>
                        <a:pt x="561975" y="0"/>
                      </a:cubicBezTo>
                      <a:cubicBezTo>
                        <a:pt x="325250" y="0"/>
                        <a:pt x="133350" y="191900"/>
                        <a:pt x="133350" y="428625"/>
                      </a:cubicBezTo>
                      <a:cubicBezTo>
                        <a:pt x="133350" y="543068"/>
                        <a:pt x="178203" y="647024"/>
                        <a:pt x="251289" y="723900"/>
                      </a:cubicBezTo>
                      <a:lnTo>
                        <a:pt x="252860" y="725776"/>
                      </a:lnTo>
                      <a:cubicBezTo>
                        <a:pt x="252860" y="725776"/>
                        <a:pt x="251069" y="725986"/>
                        <a:pt x="250174" y="726100"/>
                      </a:cubicBezTo>
                      <a:cubicBezTo>
                        <a:pt x="109147" y="743607"/>
                        <a:pt x="0" y="863889"/>
                        <a:pt x="0" y="1009650"/>
                      </a:cubicBezTo>
                      <a:lnTo>
                        <a:pt x="595179" y="1009650"/>
                      </a:lnTo>
                      <a:cubicBezTo>
                        <a:pt x="750018" y="1009650"/>
                        <a:pt x="876005" y="886473"/>
                        <a:pt x="880710" y="732768"/>
                      </a:cubicBezTo>
                      <a:cubicBezTo>
                        <a:pt x="1045026" y="726119"/>
                        <a:pt x="1191416" y="650167"/>
                        <a:pt x="1291485" y="533257"/>
                      </a:cubicBezTo>
                      <a:close/>
                    </a:path>
                  </a:pathLst>
                </a:custGeom>
                <a:solidFill>
                  <a:srgbClr val="7B6757"/>
                </a:solidFill>
                <a:ln w="9525" cap="flat">
                  <a:noFill/>
                  <a:prstDash val="solid"/>
                  <a:miter/>
                </a:ln>
              </p:spPr>
              <p:txBody>
                <a:bodyPr rtlCol="1" anchor="ctr"/>
                <a:lstStyle/>
                <a:p>
                  <a:endParaRPr lang="ar-SA"/>
                </a:p>
              </p:txBody>
            </p:sp>
            <p:sp>
              <p:nvSpPr>
                <p:cNvPr id="130" name="شكل حر: شكل 129">
                  <a:extLst>
                    <a:ext uri="{FF2B5EF4-FFF2-40B4-BE49-F238E27FC236}">
                      <a16:creationId xmlns:a16="http://schemas.microsoft.com/office/drawing/2014/main" id="{F6C88D4C-C4E0-1CAB-C430-18EDE9D55B39}"/>
                    </a:ext>
                  </a:extLst>
                </p:cNvPr>
                <p:cNvSpPr/>
                <p:nvPr/>
              </p:nvSpPr>
              <p:spPr>
                <a:xfrm>
                  <a:off x="2563890" y="2750855"/>
                  <a:ext cx="857259" cy="1228715"/>
                </a:xfrm>
                <a:custGeom>
                  <a:avLst/>
                  <a:gdLst>
                    <a:gd name="connsiteX0" fmla="*/ 842563 w 857259"/>
                    <a:gd name="connsiteY0" fmla="*/ 195339 h 1228715"/>
                    <a:gd name="connsiteX1" fmla="*/ 571500 w 857259"/>
                    <a:gd name="connsiteY1" fmla="*/ 0 h 1228715"/>
                    <a:gd name="connsiteX2" fmla="*/ 464296 w 857259"/>
                    <a:gd name="connsiteY2" fmla="*/ 10182 h 1228715"/>
                    <a:gd name="connsiteX3" fmla="*/ 398307 w 857259"/>
                    <a:gd name="connsiteY3" fmla="*/ 26784 h 1228715"/>
                    <a:gd name="connsiteX4" fmla="*/ 353378 w 857259"/>
                    <a:gd name="connsiteY4" fmla="*/ 81277 h 1228715"/>
                    <a:gd name="connsiteX5" fmla="*/ 220342 w 857259"/>
                    <a:gd name="connsiteY5" fmla="*/ 164783 h 1228715"/>
                    <a:gd name="connsiteX6" fmla="*/ 121920 w 857259"/>
                    <a:gd name="connsiteY6" fmla="*/ 271777 h 1228715"/>
                    <a:gd name="connsiteX7" fmla="*/ 76686 w 857259"/>
                    <a:gd name="connsiteY7" fmla="*/ 285683 h 1228715"/>
                    <a:gd name="connsiteX8" fmla="*/ 66618 w 857259"/>
                    <a:gd name="connsiteY8" fmla="*/ 303695 h 1228715"/>
                    <a:gd name="connsiteX9" fmla="*/ 0 w 857259"/>
                    <a:gd name="connsiteY9" fmla="*/ 571500 h 1228715"/>
                    <a:gd name="connsiteX10" fmla="*/ 0 w 857259"/>
                    <a:gd name="connsiteY10" fmla="*/ 578939 h 1228715"/>
                    <a:gd name="connsiteX11" fmla="*/ 24127 w 857259"/>
                    <a:gd name="connsiteY11" fmla="*/ 683571 h 1228715"/>
                    <a:gd name="connsiteX12" fmla="*/ 29842 w 857259"/>
                    <a:gd name="connsiteY12" fmla="*/ 798509 h 1228715"/>
                    <a:gd name="connsiteX13" fmla="*/ 0 w 857259"/>
                    <a:gd name="connsiteY13" fmla="*/ 846992 h 1228715"/>
                    <a:gd name="connsiteX14" fmla="*/ 0 w 857259"/>
                    <a:gd name="connsiteY14" fmla="*/ 1012784 h 1228715"/>
                    <a:gd name="connsiteX15" fmla="*/ 428625 w 857259"/>
                    <a:gd name="connsiteY15" fmla="*/ 1228715 h 1228715"/>
                    <a:gd name="connsiteX16" fmla="*/ 434235 w 857259"/>
                    <a:gd name="connsiteY16" fmla="*/ 1228573 h 1228715"/>
                    <a:gd name="connsiteX17" fmla="*/ 531181 w 857259"/>
                    <a:gd name="connsiteY17" fmla="*/ 1068067 h 1228715"/>
                    <a:gd name="connsiteX18" fmla="*/ 523875 w 857259"/>
                    <a:gd name="connsiteY18" fmla="*/ 1011869 h 1228715"/>
                    <a:gd name="connsiteX19" fmla="*/ 543563 w 857259"/>
                    <a:gd name="connsiteY19" fmla="*/ 938841 h 1228715"/>
                    <a:gd name="connsiteX20" fmla="*/ 569052 w 857259"/>
                    <a:gd name="connsiteY20" fmla="*/ 909199 h 1228715"/>
                    <a:gd name="connsiteX21" fmla="*/ 571510 w 857259"/>
                    <a:gd name="connsiteY21" fmla="*/ 857240 h 1228715"/>
                    <a:gd name="connsiteX22" fmla="*/ 572319 w 857259"/>
                    <a:gd name="connsiteY22" fmla="*/ 836752 h 1228715"/>
                    <a:gd name="connsiteX23" fmla="*/ 561032 w 857259"/>
                    <a:gd name="connsiteY23" fmla="*/ 804224 h 1228715"/>
                    <a:gd name="connsiteX24" fmla="*/ 579768 w 857259"/>
                    <a:gd name="connsiteY24" fmla="*/ 715956 h 1228715"/>
                    <a:gd name="connsiteX25" fmla="*/ 629936 w 857259"/>
                    <a:gd name="connsiteY25" fmla="*/ 656587 h 1228715"/>
                    <a:gd name="connsiteX26" fmla="*/ 674008 w 857259"/>
                    <a:gd name="connsiteY26" fmla="*/ 638042 h 1228715"/>
                    <a:gd name="connsiteX27" fmla="*/ 857260 w 857259"/>
                    <a:gd name="connsiteY27" fmla="*/ 571500 h 1228715"/>
                    <a:gd name="connsiteX28" fmla="*/ 857260 w 857259"/>
                    <a:gd name="connsiteY28" fmla="*/ 377857 h 1228715"/>
                    <a:gd name="connsiteX29" fmla="*/ 857260 w 857259"/>
                    <a:gd name="connsiteY29" fmla="*/ 285750 h 1228715"/>
                    <a:gd name="connsiteX30" fmla="*/ 842563 w 857259"/>
                    <a:gd name="connsiteY30" fmla="*/ 195339 h 122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7259" h="1228715">
                      <a:moveTo>
                        <a:pt x="842563" y="195339"/>
                      </a:moveTo>
                      <a:cubicBezTo>
                        <a:pt x="804720" y="81848"/>
                        <a:pt x="697706" y="0"/>
                        <a:pt x="571500" y="0"/>
                      </a:cubicBezTo>
                      <a:cubicBezTo>
                        <a:pt x="534838" y="0"/>
                        <a:pt x="499043" y="3591"/>
                        <a:pt x="464296" y="10182"/>
                      </a:cubicBezTo>
                      <a:cubicBezTo>
                        <a:pt x="441817" y="14449"/>
                        <a:pt x="419776" y="19964"/>
                        <a:pt x="398307" y="26784"/>
                      </a:cubicBezTo>
                      <a:cubicBezTo>
                        <a:pt x="390354" y="29308"/>
                        <a:pt x="371332" y="65961"/>
                        <a:pt x="353378" y="81277"/>
                      </a:cubicBezTo>
                      <a:cubicBezTo>
                        <a:pt x="334013" y="97784"/>
                        <a:pt x="270091" y="123330"/>
                        <a:pt x="220342" y="164783"/>
                      </a:cubicBezTo>
                      <a:cubicBezTo>
                        <a:pt x="173727" y="203626"/>
                        <a:pt x="149543" y="259718"/>
                        <a:pt x="121920" y="271777"/>
                      </a:cubicBezTo>
                      <a:cubicBezTo>
                        <a:pt x="102298" y="280349"/>
                        <a:pt x="79972" y="279997"/>
                        <a:pt x="76686" y="285683"/>
                      </a:cubicBezTo>
                      <a:cubicBezTo>
                        <a:pt x="73247" y="291636"/>
                        <a:pt x="69847" y="297618"/>
                        <a:pt x="66618" y="303695"/>
                      </a:cubicBezTo>
                      <a:cubicBezTo>
                        <a:pt x="24146" y="383591"/>
                        <a:pt x="0" y="474707"/>
                        <a:pt x="0" y="571500"/>
                      </a:cubicBezTo>
                      <a:lnTo>
                        <a:pt x="0" y="578939"/>
                      </a:lnTo>
                      <a:cubicBezTo>
                        <a:pt x="0" y="578939"/>
                        <a:pt x="21593" y="658178"/>
                        <a:pt x="24127" y="683571"/>
                      </a:cubicBezTo>
                      <a:cubicBezTo>
                        <a:pt x="26670" y="708974"/>
                        <a:pt x="32738" y="781850"/>
                        <a:pt x="29842" y="798509"/>
                      </a:cubicBezTo>
                      <a:cubicBezTo>
                        <a:pt x="24765" y="827722"/>
                        <a:pt x="0" y="846992"/>
                        <a:pt x="0" y="846992"/>
                      </a:cubicBezTo>
                      <a:lnTo>
                        <a:pt x="0" y="1012784"/>
                      </a:lnTo>
                      <a:cubicBezTo>
                        <a:pt x="97193" y="1143791"/>
                        <a:pt x="252974" y="1228715"/>
                        <a:pt x="428625" y="1228715"/>
                      </a:cubicBezTo>
                      <a:cubicBezTo>
                        <a:pt x="430501" y="1228715"/>
                        <a:pt x="432359" y="1228592"/>
                        <a:pt x="434235" y="1228573"/>
                      </a:cubicBezTo>
                      <a:cubicBezTo>
                        <a:pt x="474831" y="1181148"/>
                        <a:pt x="507749" y="1127036"/>
                        <a:pt x="531181" y="1068067"/>
                      </a:cubicBezTo>
                      <a:cubicBezTo>
                        <a:pt x="533000" y="1063476"/>
                        <a:pt x="522218" y="1045578"/>
                        <a:pt x="523875" y="1011869"/>
                      </a:cubicBezTo>
                      <a:cubicBezTo>
                        <a:pt x="525780" y="973131"/>
                        <a:pt x="534038" y="956624"/>
                        <a:pt x="543563" y="938841"/>
                      </a:cubicBezTo>
                      <a:cubicBezTo>
                        <a:pt x="553088" y="921058"/>
                        <a:pt x="568747" y="912514"/>
                        <a:pt x="569052" y="909199"/>
                      </a:cubicBezTo>
                      <a:cubicBezTo>
                        <a:pt x="570595" y="892073"/>
                        <a:pt x="571510" y="874766"/>
                        <a:pt x="571510" y="857240"/>
                      </a:cubicBezTo>
                      <a:cubicBezTo>
                        <a:pt x="571510" y="850344"/>
                        <a:pt x="571843" y="843524"/>
                        <a:pt x="572319" y="836752"/>
                      </a:cubicBezTo>
                      <a:cubicBezTo>
                        <a:pt x="572748" y="830761"/>
                        <a:pt x="566109" y="828665"/>
                        <a:pt x="561032" y="804224"/>
                      </a:cubicBezTo>
                      <a:cubicBezTo>
                        <a:pt x="555955" y="779783"/>
                        <a:pt x="565137" y="744341"/>
                        <a:pt x="579768" y="715956"/>
                      </a:cubicBezTo>
                      <a:cubicBezTo>
                        <a:pt x="595703" y="685048"/>
                        <a:pt x="607076" y="671503"/>
                        <a:pt x="629936" y="656587"/>
                      </a:cubicBezTo>
                      <a:cubicBezTo>
                        <a:pt x="652063" y="642137"/>
                        <a:pt x="671351" y="640261"/>
                        <a:pt x="674008" y="638042"/>
                      </a:cubicBezTo>
                      <a:cubicBezTo>
                        <a:pt x="723624" y="596522"/>
                        <a:pt x="787508" y="571500"/>
                        <a:pt x="857260" y="571500"/>
                      </a:cubicBezTo>
                      <a:lnTo>
                        <a:pt x="857260" y="377857"/>
                      </a:lnTo>
                      <a:lnTo>
                        <a:pt x="857260" y="285750"/>
                      </a:lnTo>
                      <a:cubicBezTo>
                        <a:pt x="857250" y="254137"/>
                        <a:pt x="852040" y="223761"/>
                        <a:pt x="842563" y="195339"/>
                      </a:cubicBezTo>
                      <a:close/>
                    </a:path>
                  </a:pathLst>
                </a:custGeom>
                <a:solidFill>
                  <a:srgbClr val="A48D76"/>
                </a:solidFill>
                <a:ln w="9525" cap="flat">
                  <a:noFill/>
                  <a:prstDash val="solid"/>
                  <a:miter/>
                </a:ln>
              </p:spPr>
              <p:txBody>
                <a:bodyPr rtlCol="1" anchor="ctr"/>
                <a:lstStyle/>
                <a:p>
                  <a:endParaRPr lang="ar-SA"/>
                </a:p>
              </p:txBody>
            </p:sp>
            <p:sp>
              <p:nvSpPr>
                <p:cNvPr id="131" name="شكل حر: شكل 130">
                  <a:extLst>
                    <a:ext uri="{FF2B5EF4-FFF2-40B4-BE49-F238E27FC236}">
                      <a16:creationId xmlns:a16="http://schemas.microsoft.com/office/drawing/2014/main" id="{EFD13BC7-C520-47A6-093B-338DE02755D5}"/>
                    </a:ext>
                  </a:extLst>
                </p:cNvPr>
                <p:cNvSpPr/>
                <p:nvPr/>
              </p:nvSpPr>
              <p:spPr>
                <a:xfrm>
                  <a:off x="2563890" y="3330066"/>
                  <a:ext cx="569042" cy="497123"/>
                </a:xfrm>
                <a:custGeom>
                  <a:avLst/>
                  <a:gdLst>
                    <a:gd name="connsiteX0" fmla="*/ 0 w 569042"/>
                    <a:gd name="connsiteY0" fmla="*/ 267780 h 497123"/>
                    <a:gd name="connsiteX1" fmla="*/ 0 w 569042"/>
                    <a:gd name="connsiteY1" fmla="*/ 204 h 497123"/>
                    <a:gd name="connsiteX2" fmla="*/ 172 w 569042"/>
                    <a:gd name="connsiteY2" fmla="*/ 175 h 497123"/>
                    <a:gd name="connsiteX3" fmla="*/ 495300 w 569042"/>
                    <a:gd name="connsiteY3" fmla="*/ 335198 h 497123"/>
                    <a:gd name="connsiteX4" fmla="*/ 569043 w 569042"/>
                    <a:gd name="connsiteY4" fmla="*/ 330007 h 497123"/>
                    <a:gd name="connsiteX5" fmla="*/ 531171 w 569042"/>
                    <a:gd name="connsiteY5" fmla="*/ 488875 h 497123"/>
                    <a:gd name="connsiteX6" fmla="*/ 438140 w 569042"/>
                    <a:gd name="connsiteY6" fmla="*/ 497123 h 497123"/>
                    <a:gd name="connsiteX7" fmla="*/ 0 w 569042"/>
                    <a:gd name="connsiteY7" fmla="*/ 267780 h 49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042" h="497123">
                      <a:moveTo>
                        <a:pt x="0" y="267780"/>
                      </a:moveTo>
                      <a:lnTo>
                        <a:pt x="0" y="204"/>
                      </a:lnTo>
                      <a:cubicBezTo>
                        <a:pt x="0" y="-53"/>
                        <a:pt x="76" y="-72"/>
                        <a:pt x="172" y="175"/>
                      </a:cubicBezTo>
                      <a:cubicBezTo>
                        <a:pt x="78905" y="196486"/>
                        <a:pt x="270843" y="335198"/>
                        <a:pt x="495300" y="335198"/>
                      </a:cubicBezTo>
                      <a:cubicBezTo>
                        <a:pt x="520332" y="335198"/>
                        <a:pt x="544925" y="333341"/>
                        <a:pt x="569043" y="330007"/>
                      </a:cubicBezTo>
                      <a:cubicBezTo>
                        <a:pt x="564023" y="385662"/>
                        <a:pt x="550993" y="438973"/>
                        <a:pt x="531171" y="488875"/>
                      </a:cubicBezTo>
                      <a:cubicBezTo>
                        <a:pt x="500939" y="494190"/>
                        <a:pt x="469887" y="497123"/>
                        <a:pt x="438140" y="497123"/>
                      </a:cubicBezTo>
                      <a:cubicBezTo>
                        <a:pt x="256604" y="497114"/>
                        <a:pt x="96336" y="406341"/>
                        <a:pt x="0" y="267780"/>
                      </a:cubicBezTo>
                      <a:close/>
                    </a:path>
                  </a:pathLst>
                </a:custGeom>
                <a:solidFill>
                  <a:srgbClr val="7B6757"/>
                </a:solidFill>
                <a:ln w="9525" cap="flat">
                  <a:noFill/>
                  <a:prstDash val="solid"/>
                  <a:miter/>
                </a:ln>
              </p:spPr>
              <p:txBody>
                <a:bodyPr rtlCol="1" anchor="ctr"/>
                <a:lstStyle/>
                <a:p>
                  <a:endParaRPr lang="ar-SA"/>
                </a:p>
              </p:txBody>
            </p:sp>
            <p:sp>
              <p:nvSpPr>
                <p:cNvPr id="132" name="شكل حر: شكل 131">
                  <a:extLst>
                    <a:ext uri="{FF2B5EF4-FFF2-40B4-BE49-F238E27FC236}">
                      <a16:creationId xmlns:a16="http://schemas.microsoft.com/office/drawing/2014/main" id="{01B976FF-DB6E-1C1C-773C-F498F2FD1C35}"/>
                    </a:ext>
                  </a:extLst>
                </p:cNvPr>
                <p:cNvSpPr/>
                <p:nvPr/>
              </p:nvSpPr>
              <p:spPr>
                <a:xfrm>
                  <a:off x="2640090" y="2777639"/>
                  <a:ext cx="597798" cy="809977"/>
                </a:xfrm>
                <a:custGeom>
                  <a:avLst/>
                  <a:gdLst>
                    <a:gd name="connsiteX0" fmla="*/ 248 w 597798"/>
                    <a:gd name="connsiteY0" fmla="*/ 268100 h 809977"/>
                    <a:gd name="connsiteX1" fmla="*/ 476 w 597798"/>
                    <a:gd name="connsiteY1" fmla="*/ 258899 h 809977"/>
                    <a:gd name="connsiteX2" fmla="*/ 322107 w 597798"/>
                    <a:gd name="connsiteY2" fmla="*/ 0 h 809977"/>
                    <a:gd name="connsiteX3" fmla="*/ 304800 w 597798"/>
                    <a:gd name="connsiteY3" fmla="*/ 135141 h 809977"/>
                    <a:gd name="connsiteX4" fmla="*/ 304857 w 597798"/>
                    <a:gd name="connsiteY4" fmla="*/ 137370 h 809977"/>
                    <a:gd name="connsiteX5" fmla="*/ 597798 w 597798"/>
                    <a:gd name="connsiteY5" fmla="*/ 611257 h 809977"/>
                    <a:gd name="connsiteX6" fmla="*/ 496110 w 597798"/>
                    <a:gd name="connsiteY6" fmla="*/ 809977 h 809977"/>
                    <a:gd name="connsiteX7" fmla="*/ 0 w 597798"/>
                    <a:gd name="connsiteY7" fmla="*/ 278016 h 809977"/>
                    <a:gd name="connsiteX8" fmla="*/ 248 w 597798"/>
                    <a:gd name="connsiteY8" fmla="*/ 268100 h 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98" h="809977">
                      <a:moveTo>
                        <a:pt x="248" y="268100"/>
                      </a:moveTo>
                      <a:cubicBezTo>
                        <a:pt x="305" y="265024"/>
                        <a:pt x="371" y="261957"/>
                        <a:pt x="476" y="258899"/>
                      </a:cubicBezTo>
                      <a:cubicBezTo>
                        <a:pt x="71095" y="136912"/>
                        <a:pt x="185395" y="43434"/>
                        <a:pt x="322107" y="0"/>
                      </a:cubicBezTo>
                      <a:cubicBezTo>
                        <a:pt x="310829" y="43167"/>
                        <a:pt x="304800" y="88440"/>
                        <a:pt x="304800" y="135141"/>
                      </a:cubicBezTo>
                      <a:cubicBezTo>
                        <a:pt x="304800" y="135884"/>
                        <a:pt x="304857" y="136617"/>
                        <a:pt x="304857" y="137370"/>
                      </a:cubicBezTo>
                      <a:cubicBezTo>
                        <a:pt x="305714" y="344500"/>
                        <a:pt x="424644" y="523646"/>
                        <a:pt x="597798" y="611257"/>
                      </a:cubicBezTo>
                      <a:cubicBezTo>
                        <a:pt x="540068" y="659568"/>
                        <a:pt x="501767" y="730253"/>
                        <a:pt x="496110" y="809977"/>
                      </a:cubicBezTo>
                      <a:cubicBezTo>
                        <a:pt x="218942" y="790813"/>
                        <a:pt x="0" y="560051"/>
                        <a:pt x="0" y="278016"/>
                      </a:cubicBezTo>
                      <a:cubicBezTo>
                        <a:pt x="0" y="274692"/>
                        <a:pt x="190" y="271415"/>
                        <a:pt x="248" y="268100"/>
                      </a:cubicBezTo>
                      <a:close/>
                    </a:path>
                  </a:pathLst>
                </a:custGeom>
                <a:solidFill>
                  <a:srgbClr val="7B6757"/>
                </a:solidFill>
                <a:ln w="9525" cap="flat">
                  <a:noFill/>
                  <a:prstDash val="solid"/>
                  <a:miter/>
                </a:ln>
              </p:spPr>
              <p:txBody>
                <a:bodyPr rtlCol="1" anchor="ctr"/>
                <a:lstStyle/>
                <a:p>
                  <a:endParaRPr lang="ar-SA"/>
                </a:p>
              </p:txBody>
            </p:sp>
          </p:grpSp>
          <p:grpSp>
            <p:nvGrpSpPr>
              <p:cNvPr id="104" name="رسم 2261" descr="راكون">
                <a:extLst>
                  <a:ext uri="{FF2B5EF4-FFF2-40B4-BE49-F238E27FC236}">
                    <a16:creationId xmlns:a16="http://schemas.microsoft.com/office/drawing/2014/main" id="{F37F760A-29FF-13C8-AA10-ED4621BB2806}"/>
                  </a:ext>
                </a:extLst>
              </p:cNvPr>
              <p:cNvGrpSpPr/>
              <p:nvPr/>
            </p:nvGrpSpPr>
            <p:grpSpPr>
              <a:xfrm>
                <a:off x="725565" y="2398430"/>
                <a:ext cx="1323975" cy="923925"/>
                <a:chOff x="725565" y="2398430"/>
                <a:chExt cx="1323975" cy="923925"/>
              </a:xfrm>
            </p:grpSpPr>
            <p:grpSp>
              <p:nvGrpSpPr>
                <p:cNvPr id="116" name="رسم 2261" descr="راكون">
                  <a:extLst>
                    <a:ext uri="{FF2B5EF4-FFF2-40B4-BE49-F238E27FC236}">
                      <a16:creationId xmlns:a16="http://schemas.microsoft.com/office/drawing/2014/main" id="{D79259E3-675A-F2CC-B031-B57C73D3722F}"/>
                    </a:ext>
                  </a:extLst>
                </p:cNvPr>
                <p:cNvGrpSpPr/>
                <p:nvPr/>
              </p:nvGrpSpPr>
              <p:grpSpPr>
                <a:xfrm>
                  <a:off x="725565" y="2398430"/>
                  <a:ext cx="1323975" cy="381000"/>
                  <a:chOff x="725565" y="2398430"/>
                  <a:chExt cx="1323975" cy="381000"/>
                </a:xfrm>
                <a:solidFill>
                  <a:srgbClr val="505050"/>
                </a:solidFill>
              </p:grpSpPr>
              <p:sp>
                <p:nvSpPr>
                  <p:cNvPr id="125" name="شكل حر: شكل 124">
                    <a:extLst>
                      <a:ext uri="{FF2B5EF4-FFF2-40B4-BE49-F238E27FC236}">
                        <a16:creationId xmlns:a16="http://schemas.microsoft.com/office/drawing/2014/main" id="{17473A2F-3868-18DE-6B93-145F20C30C67}"/>
                      </a:ext>
                    </a:extLst>
                  </p:cNvPr>
                  <p:cNvSpPr/>
                  <p:nvPr/>
                </p:nvSpPr>
                <p:spPr>
                  <a:xfrm>
                    <a:off x="1668540" y="2398430"/>
                    <a:ext cx="381000" cy="381000"/>
                  </a:xfrm>
                  <a:custGeom>
                    <a:avLst/>
                    <a:gdLst>
                      <a:gd name="connsiteX0" fmla="*/ 381000 w 381000"/>
                      <a:gd name="connsiteY0" fmla="*/ 190500 h 381000"/>
                      <a:gd name="connsiteX1" fmla="*/ 190500 w 381000"/>
                      <a:gd name="connsiteY1" fmla="*/ 381000 h 381000"/>
                      <a:gd name="connsiteX2" fmla="*/ 0 w 381000"/>
                      <a:gd name="connsiteY2" fmla="*/ 190500 h 381000"/>
                      <a:gd name="connsiteX3" fmla="*/ 190500 w 381000"/>
                      <a:gd name="connsiteY3" fmla="*/ 0 h 381000"/>
                      <a:gd name="connsiteX4" fmla="*/ 381000 w 381000"/>
                      <a:gd name="connsiteY4" fmla="*/ 1905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81000" y="190500"/>
                        </a:moveTo>
                        <a:cubicBezTo>
                          <a:pt x="381000" y="295710"/>
                          <a:pt x="295710" y="381000"/>
                          <a:pt x="190500" y="381000"/>
                        </a:cubicBezTo>
                        <a:cubicBezTo>
                          <a:pt x="85290" y="381000"/>
                          <a:pt x="0" y="295710"/>
                          <a:pt x="0" y="190500"/>
                        </a:cubicBezTo>
                        <a:cubicBezTo>
                          <a:pt x="0" y="85290"/>
                          <a:pt x="85290" y="0"/>
                          <a:pt x="190500" y="0"/>
                        </a:cubicBezTo>
                        <a:cubicBezTo>
                          <a:pt x="295710" y="0"/>
                          <a:pt x="381000" y="85290"/>
                          <a:pt x="381000" y="190500"/>
                        </a:cubicBezTo>
                        <a:close/>
                      </a:path>
                    </a:pathLst>
                  </a:custGeom>
                  <a:solidFill>
                    <a:srgbClr val="505050"/>
                  </a:solidFill>
                  <a:ln w="9525" cap="flat">
                    <a:noFill/>
                    <a:prstDash val="solid"/>
                    <a:miter/>
                  </a:ln>
                </p:spPr>
                <p:txBody>
                  <a:bodyPr rtlCol="1" anchor="ctr"/>
                  <a:lstStyle/>
                  <a:p>
                    <a:endParaRPr lang="ar-SA"/>
                  </a:p>
                </p:txBody>
              </p:sp>
              <p:sp>
                <p:nvSpPr>
                  <p:cNvPr id="126" name="شكل حر: شكل 125">
                    <a:extLst>
                      <a:ext uri="{FF2B5EF4-FFF2-40B4-BE49-F238E27FC236}">
                        <a16:creationId xmlns:a16="http://schemas.microsoft.com/office/drawing/2014/main" id="{0E08CF3C-B510-DE5E-ECDA-D9D784830A82}"/>
                      </a:ext>
                    </a:extLst>
                  </p:cNvPr>
                  <p:cNvSpPr/>
                  <p:nvPr/>
                </p:nvSpPr>
                <p:spPr>
                  <a:xfrm>
                    <a:off x="725565" y="2398430"/>
                    <a:ext cx="381000" cy="381000"/>
                  </a:xfrm>
                  <a:custGeom>
                    <a:avLst/>
                    <a:gdLst>
                      <a:gd name="connsiteX0" fmla="*/ 381000 w 381000"/>
                      <a:gd name="connsiteY0" fmla="*/ 190500 h 381000"/>
                      <a:gd name="connsiteX1" fmla="*/ 190500 w 381000"/>
                      <a:gd name="connsiteY1" fmla="*/ 381000 h 381000"/>
                      <a:gd name="connsiteX2" fmla="*/ 0 w 381000"/>
                      <a:gd name="connsiteY2" fmla="*/ 190500 h 381000"/>
                      <a:gd name="connsiteX3" fmla="*/ 190500 w 381000"/>
                      <a:gd name="connsiteY3" fmla="*/ 0 h 381000"/>
                      <a:gd name="connsiteX4" fmla="*/ 381000 w 381000"/>
                      <a:gd name="connsiteY4" fmla="*/ 1905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81000" y="190500"/>
                        </a:moveTo>
                        <a:cubicBezTo>
                          <a:pt x="381000" y="295710"/>
                          <a:pt x="295710" y="381000"/>
                          <a:pt x="190500" y="381000"/>
                        </a:cubicBezTo>
                        <a:cubicBezTo>
                          <a:pt x="85290" y="381000"/>
                          <a:pt x="0" y="295710"/>
                          <a:pt x="0" y="190500"/>
                        </a:cubicBezTo>
                        <a:cubicBezTo>
                          <a:pt x="0" y="85290"/>
                          <a:pt x="85290" y="0"/>
                          <a:pt x="190500" y="0"/>
                        </a:cubicBezTo>
                        <a:cubicBezTo>
                          <a:pt x="295710" y="0"/>
                          <a:pt x="381000" y="85290"/>
                          <a:pt x="381000" y="190500"/>
                        </a:cubicBezTo>
                        <a:close/>
                      </a:path>
                    </a:pathLst>
                  </a:custGeom>
                  <a:solidFill>
                    <a:srgbClr val="505050"/>
                  </a:solidFill>
                  <a:ln w="9525" cap="flat">
                    <a:noFill/>
                    <a:prstDash val="solid"/>
                    <a:miter/>
                  </a:ln>
                </p:spPr>
                <p:txBody>
                  <a:bodyPr rtlCol="1" anchor="ctr"/>
                  <a:lstStyle/>
                  <a:p>
                    <a:endParaRPr lang="ar-SA"/>
                  </a:p>
                </p:txBody>
              </p:sp>
            </p:grpSp>
            <p:sp>
              <p:nvSpPr>
                <p:cNvPr id="117" name="شكل حر: شكل 116">
                  <a:extLst>
                    <a:ext uri="{FF2B5EF4-FFF2-40B4-BE49-F238E27FC236}">
                      <a16:creationId xmlns:a16="http://schemas.microsoft.com/office/drawing/2014/main" id="{D9AA09F0-5518-2F35-83BA-B54FC847832F}"/>
                    </a:ext>
                  </a:extLst>
                </p:cNvPr>
                <p:cNvSpPr/>
                <p:nvPr/>
              </p:nvSpPr>
              <p:spPr>
                <a:xfrm>
                  <a:off x="820672" y="2417480"/>
                  <a:ext cx="1076477" cy="904875"/>
                </a:xfrm>
                <a:custGeom>
                  <a:avLst/>
                  <a:gdLst>
                    <a:gd name="connsiteX0" fmla="*/ 1076478 w 1076477"/>
                    <a:gd name="connsiteY0" fmla="*/ 538239 h 904875"/>
                    <a:gd name="connsiteX1" fmla="*/ 538239 w 1076477"/>
                    <a:gd name="connsiteY1" fmla="*/ 904875 h 904875"/>
                    <a:gd name="connsiteX2" fmla="*/ 0 w 1076477"/>
                    <a:gd name="connsiteY2" fmla="*/ 538239 h 904875"/>
                    <a:gd name="connsiteX3" fmla="*/ 538239 w 1076477"/>
                    <a:gd name="connsiteY3" fmla="*/ 0 h 904875"/>
                    <a:gd name="connsiteX4" fmla="*/ 1076478 w 1076477"/>
                    <a:gd name="connsiteY4" fmla="*/ 538239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77" h="904875">
                      <a:moveTo>
                        <a:pt x="1076478" y="538239"/>
                      </a:moveTo>
                      <a:cubicBezTo>
                        <a:pt x="1076478" y="835495"/>
                        <a:pt x="835504" y="904875"/>
                        <a:pt x="538239" y="904875"/>
                      </a:cubicBezTo>
                      <a:cubicBezTo>
                        <a:pt x="240973" y="904875"/>
                        <a:pt x="0" y="835495"/>
                        <a:pt x="0" y="538239"/>
                      </a:cubicBezTo>
                      <a:cubicBezTo>
                        <a:pt x="0" y="240983"/>
                        <a:pt x="240973" y="0"/>
                        <a:pt x="538239" y="0"/>
                      </a:cubicBezTo>
                      <a:cubicBezTo>
                        <a:pt x="835504" y="0"/>
                        <a:pt x="1076478" y="240973"/>
                        <a:pt x="1076478" y="538239"/>
                      </a:cubicBezTo>
                      <a:close/>
                    </a:path>
                  </a:pathLst>
                </a:custGeom>
                <a:solidFill>
                  <a:srgbClr val="A48D76"/>
                </a:solidFill>
                <a:ln w="9525" cap="flat">
                  <a:noFill/>
                  <a:prstDash val="solid"/>
                  <a:miter/>
                </a:ln>
              </p:spPr>
              <p:txBody>
                <a:bodyPr rtlCol="1" anchor="ctr"/>
                <a:lstStyle/>
                <a:p>
                  <a:endParaRPr lang="ar-SA"/>
                </a:p>
              </p:txBody>
            </p:sp>
            <p:grpSp>
              <p:nvGrpSpPr>
                <p:cNvPr id="118" name="رسم 2261" descr="راكون">
                  <a:extLst>
                    <a:ext uri="{FF2B5EF4-FFF2-40B4-BE49-F238E27FC236}">
                      <a16:creationId xmlns:a16="http://schemas.microsoft.com/office/drawing/2014/main" id="{76D9B94E-2075-A954-96EF-B27BE7AA7443}"/>
                    </a:ext>
                  </a:extLst>
                </p:cNvPr>
                <p:cNvGrpSpPr/>
                <p:nvPr/>
              </p:nvGrpSpPr>
              <p:grpSpPr>
                <a:xfrm>
                  <a:off x="847044" y="2653182"/>
                  <a:ext cx="1014303" cy="665611"/>
                  <a:chOff x="847044" y="2653182"/>
                  <a:chExt cx="1014303" cy="665611"/>
                </a:xfrm>
              </p:grpSpPr>
              <p:sp>
                <p:nvSpPr>
                  <p:cNvPr id="119" name="شكل حر: شكل 118">
                    <a:extLst>
                      <a:ext uri="{FF2B5EF4-FFF2-40B4-BE49-F238E27FC236}">
                        <a16:creationId xmlns:a16="http://schemas.microsoft.com/office/drawing/2014/main" id="{24588729-B0ED-232D-B993-F896D4B58745}"/>
                      </a:ext>
                    </a:extLst>
                  </p:cNvPr>
                  <p:cNvSpPr/>
                  <p:nvPr/>
                </p:nvSpPr>
                <p:spPr>
                  <a:xfrm rot="-2700000">
                    <a:off x="1419781" y="2706183"/>
                    <a:ext cx="333371" cy="444108"/>
                  </a:xfrm>
                  <a:custGeom>
                    <a:avLst/>
                    <a:gdLst>
                      <a:gd name="connsiteX0" fmla="*/ 333372 w 333371"/>
                      <a:gd name="connsiteY0" fmla="*/ 222054 h 444108"/>
                      <a:gd name="connsiteX1" fmla="*/ 166686 w 333371"/>
                      <a:gd name="connsiteY1" fmla="*/ 444109 h 444108"/>
                      <a:gd name="connsiteX2" fmla="*/ 0 w 333371"/>
                      <a:gd name="connsiteY2" fmla="*/ 222054 h 444108"/>
                      <a:gd name="connsiteX3" fmla="*/ 166686 w 333371"/>
                      <a:gd name="connsiteY3" fmla="*/ 0 h 444108"/>
                      <a:gd name="connsiteX4" fmla="*/ 333372 w 333371"/>
                      <a:gd name="connsiteY4" fmla="*/ 222054 h 444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1" h="444108">
                        <a:moveTo>
                          <a:pt x="333372" y="222054"/>
                        </a:moveTo>
                        <a:cubicBezTo>
                          <a:pt x="333372" y="344691"/>
                          <a:pt x="258744" y="444109"/>
                          <a:pt x="166686" y="444109"/>
                        </a:cubicBezTo>
                        <a:cubicBezTo>
                          <a:pt x="74628" y="444109"/>
                          <a:pt x="0" y="344691"/>
                          <a:pt x="0" y="222054"/>
                        </a:cubicBezTo>
                        <a:cubicBezTo>
                          <a:pt x="0" y="99417"/>
                          <a:pt x="74628" y="0"/>
                          <a:pt x="166686" y="0"/>
                        </a:cubicBezTo>
                        <a:cubicBezTo>
                          <a:pt x="258744" y="0"/>
                          <a:pt x="333372" y="99417"/>
                          <a:pt x="333372" y="222054"/>
                        </a:cubicBezTo>
                        <a:close/>
                      </a:path>
                    </a:pathLst>
                  </a:custGeom>
                  <a:solidFill>
                    <a:srgbClr val="505050"/>
                  </a:solidFill>
                  <a:ln w="9525" cap="flat">
                    <a:noFill/>
                    <a:prstDash val="solid"/>
                    <a:miter/>
                  </a:ln>
                </p:spPr>
                <p:txBody>
                  <a:bodyPr rtlCol="1" anchor="ctr"/>
                  <a:lstStyle/>
                  <a:p>
                    <a:endParaRPr lang="ar-SA"/>
                  </a:p>
                </p:txBody>
              </p:sp>
              <p:sp>
                <p:nvSpPr>
                  <p:cNvPr id="120" name="شكل حر: شكل 119">
                    <a:extLst>
                      <a:ext uri="{FF2B5EF4-FFF2-40B4-BE49-F238E27FC236}">
                        <a16:creationId xmlns:a16="http://schemas.microsoft.com/office/drawing/2014/main" id="{71834638-E387-648F-A3CD-2F41091AF545}"/>
                      </a:ext>
                    </a:extLst>
                  </p:cNvPr>
                  <p:cNvSpPr/>
                  <p:nvPr/>
                </p:nvSpPr>
                <p:spPr>
                  <a:xfrm rot="-2700000">
                    <a:off x="899871" y="2761376"/>
                    <a:ext cx="444108" cy="333371"/>
                  </a:xfrm>
                  <a:custGeom>
                    <a:avLst/>
                    <a:gdLst>
                      <a:gd name="connsiteX0" fmla="*/ 444108 w 444108"/>
                      <a:gd name="connsiteY0" fmla="*/ 166686 h 333371"/>
                      <a:gd name="connsiteX1" fmla="*/ 222054 w 444108"/>
                      <a:gd name="connsiteY1" fmla="*/ 333372 h 333371"/>
                      <a:gd name="connsiteX2" fmla="*/ 0 w 444108"/>
                      <a:gd name="connsiteY2" fmla="*/ 166686 h 333371"/>
                      <a:gd name="connsiteX3" fmla="*/ 222054 w 444108"/>
                      <a:gd name="connsiteY3" fmla="*/ 0 h 333371"/>
                      <a:gd name="connsiteX4" fmla="*/ 444108 w 444108"/>
                      <a:gd name="connsiteY4" fmla="*/ 166686 h 33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08" h="333371">
                        <a:moveTo>
                          <a:pt x="444108" y="166686"/>
                        </a:moveTo>
                        <a:cubicBezTo>
                          <a:pt x="444108" y="258744"/>
                          <a:pt x="344691" y="333372"/>
                          <a:pt x="222054" y="333372"/>
                        </a:cubicBezTo>
                        <a:cubicBezTo>
                          <a:pt x="99417" y="333372"/>
                          <a:pt x="0" y="258744"/>
                          <a:pt x="0" y="166686"/>
                        </a:cubicBezTo>
                        <a:cubicBezTo>
                          <a:pt x="0" y="74628"/>
                          <a:pt x="99417" y="0"/>
                          <a:pt x="222054" y="0"/>
                        </a:cubicBezTo>
                        <a:cubicBezTo>
                          <a:pt x="344691" y="0"/>
                          <a:pt x="444108" y="74628"/>
                          <a:pt x="444108" y="166686"/>
                        </a:cubicBezTo>
                        <a:close/>
                      </a:path>
                    </a:pathLst>
                  </a:custGeom>
                  <a:solidFill>
                    <a:srgbClr val="505050"/>
                  </a:solidFill>
                  <a:ln w="9525" cap="flat">
                    <a:noFill/>
                    <a:prstDash val="solid"/>
                    <a:miter/>
                  </a:ln>
                </p:spPr>
                <p:txBody>
                  <a:bodyPr rtlCol="1" anchor="ctr"/>
                  <a:lstStyle/>
                  <a:p>
                    <a:endParaRPr lang="ar-SA"/>
                  </a:p>
                </p:txBody>
              </p:sp>
              <p:sp>
                <p:nvSpPr>
                  <p:cNvPr id="121" name="شكل حر: شكل 120">
                    <a:extLst>
                      <a:ext uri="{FF2B5EF4-FFF2-40B4-BE49-F238E27FC236}">
                        <a16:creationId xmlns:a16="http://schemas.microsoft.com/office/drawing/2014/main" id="{C70D1A75-7E9A-F5DD-B879-F70594ED01D3}"/>
                      </a:ext>
                    </a:extLst>
                  </p:cNvPr>
                  <p:cNvSpPr/>
                  <p:nvPr/>
                </p:nvSpPr>
                <p:spPr>
                  <a:xfrm>
                    <a:off x="1056434" y="2820397"/>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solidFill>
                  <a:ln w="9525" cap="flat">
                    <a:noFill/>
                    <a:prstDash val="solid"/>
                    <a:miter/>
                  </a:ln>
                </p:spPr>
                <p:txBody>
                  <a:bodyPr rtlCol="1" anchor="ctr"/>
                  <a:lstStyle/>
                  <a:p>
                    <a:endParaRPr lang="ar-SA"/>
                  </a:p>
                </p:txBody>
              </p:sp>
              <p:sp>
                <p:nvSpPr>
                  <p:cNvPr id="122" name="شكل حر: شكل 121">
                    <a:extLst>
                      <a:ext uri="{FF2B5EF4-FFF2-40B4-BE49-F238E27FC236}">
                        <a16:creationId xmlns:a16="http://schemas.microsoft.com/office/drawing/2014/main" id="{62FB6EE8-C4E5-513F-6BD5-D8F727DDE9A3}"/>
                      </a:ext>
                    </a:extLst>
                  </p:cNvPr>
                  <p:cNvSpPr/>
                  <p:nvPr/>
                </p:nvSpPr>
                <p:spPr>
                  <a:xfrm>
                    <a:off x="1486469" y="2820397"/>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solidFill>
                  <a:ln w="9525" cap="flat">
                    <a:noFill/>
                    <a:prstDash val="solid"/>
                    <a:miter/>
                  </a:ln>
                </p:spPr>
                <p:txBody>
                  <a:bodyPr rtlCol="1" anchor="ctr"/>
                  <a:lstStyle/>
                  <a:p>
                    <a:endParaRPr lang="ar-SA"/>
                  </a:p>
                </p:txBody>
              </p:sp>
              <p:sp>
                <p:nvSpPr>
                  <p:cNvPr id="123" name="شكل حر: شكل 122">
                    <a:extLst>
                      <a:ext uri="{FF2B5EF4-FFF2-40B4-BE49-F238E27FC236}">
                        <a16:creationId xmlns:a16="http://schemas.microsoft.com/office/drawing/2014/main" id="{135E0C5A-BBD1-B6E6-2BFE-31CDC7777DB2}"/>
                      </a:ext>
                    </a:extLst>
                  </p:cNvPr>
                  <p:cNvSpPr/>
                  <p:nvPr/>
                </p:nvSpPr>
                <p:spPr>
                  <a:xfrm>
                    <a:off x="1125624" y="2941355"/>
                    <a:ext cx="444093" cy="377437"/>
                  </a:xfrm>
                  <a:custGeom>
                    <a:avLst/>
                    <a:gdLst>
                      <a:gd name="connsiteX0" fmla="*/ 444094 w 444093"/>
                      <a:gd name="connsiteY0" fmla="*/ 222056 h 377437"/>
                      <a:gd name="connsiteX1" fmla="*/ 222047 w 444093"/>
                      <a:gd name="connsiteY1" fmla="*/ 377438 h 377437"/>
                      <a:gd name="connsiteX2" fmla="*/ 0 w 444093"/>
                      <a:gd name="connsiteY2" fmla="*/ 222056 h 377437"/>
                      <a:gd name="connsiteX3" fmla="*/ 222047 w 444093"/>
                      <a:gd name="connsiteY3" fmla="*/ 0 h 377437"/>
                      <a:gd name="connsiteX4" fmla="*/ 444094 w 444093"/>
                      <a:gd name="connsiteY4" fmla="*/ 222056 h 37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93" h="377437">
                        <a:moveTo>
                          <a:pt x="444094" y="222056"/>
                        </a:moveTo>
                        <a:cubicBezTo>
                          <a:pt x="444094" y="344691"/>
                          <a:pt x="344681" y="377438"/>
                          <a:pt x="222047" y="377438"/>
                        </a:cubicBezTo>
                        <a:cubicBezTo>
                          <a:pt x="99412" y="377438"/>
                          <a:pt x="0" y="344700"/>
                          <a:pt x="0" y="222056"/>
                        </a:cubicBezTo>
                        <a:cubicBezTo>
                          <a:pt x="0" y="99422"/>
                          <a:pt x="99412" y="0"/>
                          <a:pt x="222047" y="0"/>
                        </a:cubicBezTo>
                        <a:cubicBezTo>
                          <a:pt x="344681" y="0"/>
                          <a:pt x="444094" y="99412"/>
                          <a:pt x="444094" y="222056"/>
                        </a:cubicBezTo>
                        <a:close/>
                      </a:path>
                    </a:pathLst>
                  </a:custGeom>
                  <a:solidFill>
                    <a:srgbClr val="FFFFFF"/>
                  </a:solidFill>
                  <a:ln w="9525" cap="flat">
                    <a:noFill/>
                    <a:prstDash val="solid"/>
                    <a:miter/>
                  </a:ln>
                </p:spPr>
                <p:txBody>
                  <a:bodyPr rtlCol="1" anchor="ctr"/>
                  <a:lstStyle/>
                  <a:p>
                    <a:endParaRPr lang="ar-SA"/>
                  </a:p>
                </p:txBody>
              </p:sp>
              <p:sp>
                <p:nvSpPr>
                  <p:cNvPr id="124" name="شكل حر: شكل 123">
                    <a:extLst>
                      <a:ext uri="{FF2B5EF4-FFF2-40B4-BE49-F238E27FC236}">
                        <a16:creationId xmlns:a16="http://schemas.microsoft.com/office/drawing/2014/main" id="{072FFA38-57D8-AFD6-161E-7F3D98286320}"/>
                      </a:ext>
                    </a:extLst>
                  </p:cNvPr>
                  <p:cNvSpPr/>
                  <p:nvPr/>
                </p:nvSpPr>
                <p:spPr>
                  <a:xfrm>
                    <a:off x="1270766" y="294135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505050"/>
                  </a:solidFill>
                  <a:ln w="9525" cap="flat">
                    <a:noFill/>
                    <a:prstDash val="solid"/>
                    <a:miter/>
                  </a:ln>
                </p:spPr>
                <p:txBody>
                  <a:bodyPr rtlCol="1" anchor="ctr"/>
                  <a:lstStyle/>
                  <a:p>
                    <a:endParaRPr lang="ar-SA"/>
                  </a:p>
                </p:txBody>
              </p:sp>
            </p:grpSp>
          </p:grpSp>
          <p:sp>
            <p:nvSpPr>
              <p:cNvPr id="105" name="شكل حر: شكل 104">
                <a:extLst>
                  <a:ext uri="{FF2B5EF4-FFF2-40B4-BE49-F238E27FC236}">
                    <a16:creationId xmlns:a16="http://schemas.microsoft.com/office/drawing/2014/main" id="{525670BE-A232-C8A5-C8CF-B632C0539992}"/>
                  </a:ext>
                </a:extLst>
              </p:cNvPr>
              <p:cNvSpPr/>
              <p:nvPr/>
            </p:nvSpPr>
            <p:spPr>
              <a:xfrm>
                <a:off x="1163715" y="3884330"/>
                <a:ext cx="571500" cy="571500"/>
              </a:xfrm>
              <a:custGeom>
                <a:avLst/>
                <a:gdLst>
                  <a:gd name="connsiteX0" fmla="*/ 285750 w 571500"/>
                  <a:gd name="connsiteY0" fmla="*/ 285750 h 571500"/>
                  <a:gd name="connsiteX1" fmla="*/ 285750 w 571500"/>
                  <a:gd name="connsiteY1" fmla="*/ 0 h 571500"/>
                  <a:gd name="connsiteX2" fmla="*/ 285750 w 571500"/>
                  <a:gd name="connsiteY2" fmla="*/ 0 h 571500"/>
                  <a:gd name="connsiteX3" fmla="*/ 571500 w 571500"/>
                  <a:gd name="connsiteY3" fmla="*/ 285750 h 571500"/>
                  <a:gd name="connsiteX4" fmla="*/ 571500 w 571500"/>
                  <a:gd name="connsiteY4" fmla="*/ 285750 h 571500"/>
                  <a:gd name="connsiteX5" fmla="*/ 285750 w 571500"/>
                  <a:gd name="connsiteY5" fmla="*/ 571500 h 571500"/>
                  <a:gd name="connsiteX6" fmla="*/ 285750 w 571500"/>
                  <a:gd name="connsiteY6" fmla="*/ 571500 h 571500"/>
                  <a:gd name="connsiteX7" fmla="*/ 0 w 571500"/>
                  <a:gd name="connsiteY7" fmla="*/ 571500 h 571500"/>
                  <a:gd name="connsiteX8" fmla="*/ 0 w 571500"/>
                  <a:gd name="connsiteY8" fmla="*/ 571500 h 571500"/>
                  <a:gd name="connsiteX9" fmla="*/ 285750 w 571500"/>
                  <a:gd name="connsiteY9" fmla="*/ 285750 h 571500"/>
                  <a:gd name="connsiteX10" fmla="*/ 285750 w 571500"/>
                  <a:gd name="connsiteY10" fmla="*/ 2857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0" h="571500">
                    <a:moveTo>
                      <a:pt x="285750" y="285750"/>
                    </a:moveTo>
                    <a:lnTo>
                      <a:pt x="285750" y="0"/>
                    </a:lnTo>
                    <a:lnTo>
                      <a:pt x="285750" y="0"/>
                    </a:lnTo>
                    <a:cubicBezTo>
                      <a:pt x="443570" y="0"/>
                      <a:pt x="571500" y="127930"/>
                      <a:pt x="571500" y="285750"/>
                    </a:cubicBezTo>
                    <a:lnTo>
                      <a:pt x="571500" y="285750"/>
                    </a:lnTo>
                    <a:cubicBezTo>
                      <a:pt x="571500" y="443570"/>
                      <a:pt x="443570" y="571500"/>
                      <a:pt x="285750" y="571500"/>
                    </a:cubicBezTo>
                    <a:lnTo>
                      <a:pt x="285750" y="571500"/>
                    </a:lnTo>
                    <a:lnTo>
                      <a:pt x="0" y="571500"/>
                    </a:lnTo>
                    <a:lnTo>
                      <a:pt x="0" y="571500"/>
                    </a:lnTo>
                    <a:cubicBezTo>
                      <a:pt x="0" y="413680"/>
                      <a:pt x="127930" y="285750"/>
                      <a:pt x="285750" y="285750"/>
                    </a:cubicBezTo>
                    <a:lnTo>
                      <a:pt x="285750" y="285750"/>
                    </a:lnTo>
                    <a:close/>
                  </a:path>
                </a:pathLst>
              </a:custGeom>
              <a:solidFill>
                <a:srgbClr val="7B6757"/>
              </a:solidFill>
              <a:ln w="9525" cap="flat">
                <a:noFill/>
                <a:prstDash val="solid"/>
                <a:miter/>
              </a:ln>
            </p:spPr>
            <p:txBody>
              <a:bodyPr rtlCol="1" anchor="ctr"/>
              <a:lstStyle/>
              <a:p>
                <a:endParaRPr lang="ar-SA"/>
              </a:p>
            </p:txBody>
          </p:sp>
          <p:grpSp>
            <p:nvGrpSpPr>
              <p:cNvPr id="106" name="رسم 2261" descr="راكون">
                <a:extLst>
                  <a:ext uri="{FF2B5EF4-FFF2-40B4-BE49-F238E27FC236}">
                    <a16:creationId xmlns:a16="http://schemas.microsoft.com/office/drawing/2014/main" id="{38F2AEA8-E58E-2333-F4F1-A43B87D91F4A}"/>
                  </a:ext>
                </a:extLst>
              </p:cNvPr>
              <p:cNvGrpSpPr/>
              <p:nvPr/>
            </p:nvGrpSpPr>
            <p:grpSpPr>
              <a:xfrm>
                <a:off x="954165" y="4237031"/>
                <a:ext cx="238953" cy="237848"/>
                <a:chOff x="954165" y="4237031"/>
                <a:chExt cx="238953" cy="237848"/>
              </a:xfrm>
              <a:solidFill>
                <a:srgbClr val="FFFFFF"/>
              </a:solidFill>
            </p:grpSpPr>
            <p:sp>
              <p:nvSpPr>
                <p:cNvPr id="114" name="شكل حر: شكل 113">
                  <a:extLst>
                    <a:ext uri="{FF2B5EF4-FFF2-40B4-BE49-F238E27FC236}">
                      <a16:creationId xmlns:a16="http://schemas.microsoft.com/office/drawing/2014/main" id="{BAC0861D-9505-7561-C83A-1EECA91B956E}"/>
                    </a:ext>
                  </a:extLst>
                </p:cNvPr>
                <p:cNvSpPr/>
                <p:nvPr/>
              </p:nvSpPr>
              <p:spPr>
                <a:xfrm>
                  <a:off x="1013267" y="4295029"/>
                  <a:ext cx="179851" cy="179850"/>
                </a:xfrm>
                <a:custGeom>
                  <a:avLst/>
                  <a:gdLst>
                    <a:gd name="connsiteX0" fmla="*/ 9525 w 179851"/>
                    <a:gd name="connsiteY0" fmla="*/ 179851 h 179850"/>
                    <a:gd name="connsiteX1" fmla="*/ 0 w 179851"/>
                    <a:gd name="connsiteY1" fmla="*/ 170326 h 179850"/>
                    <a:gd name="connsiteX2" fmla="*/ 170326 w 179851"/>
                    <a:gd name="connsiteY2" fmla="*/ 0 h 179850"/>
                    <a:gd name="connsiteX3" fmla="*/ 179851 w 179851"/>
                    <a:gd name="connsiteY3" fmla="*/ 9525 h 179850"/>
                    <a:gd name="connsiteX4" fmla="*/ 170326 w 179851"/>
                    <a:gd name="connsiteY4" fmla="*/ 19050 h 179850"/>
                    <a:gd name="connsiteX5" fmla="*/ 19050 w 179851"/>
                    <a:gd name="connsiteY5" fmla="*/ 170326 h 179850"/>
                    <a:gd name="connsiteX6" fmla="*/ 9525 w 179851"/>
                    <a:gd name="connsiteY6" fmla="*/ 179851 h 1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51" h="179850">
                      <a:moveTo>
                        <a:pt x="9525" y="179851"/>
                      </a:moveTo>
                      <a:cubicBezTo>
                        <a:pt x="4258" y="179851"/>
                        <a:pt x="0" y="175593"/>
                        <a:pt x="0" y="170326"/>
                      </a:cubicBezTo>
                      <a:cubicBezTo>
                        <a:pt x="0" y="76410"/>
                        <a:pt x="76400" y="0"/>
                        <a:pt x="170326" y="0"/>
                      </a:cubicBezTo>
                      <a:cubicBezTo>
                        <a:pt x="175593" y="0"/>
                        <a:pt x="179851" y="4258"/>
                        <a:pt x="179851" y="9525"/>
                      </a:cubicBezTo>
                      <a:cubicBezTo>
                        <a:pt x="179851" y="14792"/>
                        <a:pt x="175593" y="19050"/>
                        <a:pt x="170326" y="19050"/>
                      </a:cubicBezTo>
                      <a:cubicBezTo>
                        <a:pt x="86916" y="19050"/>
                        <a:pt x="19050" y="86916"/>
                        <a:pt x="19050" y="170326"/>
                      </a:cubicBezTo>
                      <a:cubicBezTo>
                        <a:pt x="19050" y="175593"/>
                        <a:pt x="14792" y="179851"/>
                        <a:pt x="9525" y="179851"/>
                      </a:cubicBezTo>
                      <a:close/>
                    </a:path>
                  </a:pathLst>
                </a:custGeom>
                <a:solidFill>
                  <a:srgbClr val="FFFFFF"/>
                </a:solidFill>
                <a:ln w="9525" cap="flat">
                  <a:noFill/>
                  <a:prstDash val="solid"/>
                  <a:miter/>
                </a:ln>
              </p:spPr>
              <p:txBody>
                <a:bodyPr rtlCol="1" anchor="ctr"/>
                <a:lstStyle/>
                <a:p>
                  <a:endParaRPr lang="ar-SA"/>
                </a:p>
              </p:txBody>
            </p:sp>
            <p:sp>
              <p:nvSpPr>
                <p:cNvPr id="115" name="شكل حر: شكل 114">
                  <a:extLst>
                    <a:ext uri="{FF2B5EF4-FFF2-40B4-BE49-F238E27FC236}">
                      <a16:creationId xmlns:a16="http://schemas.microsoft.com/office/drawing/2014/main" id="{494BE303-90EB-A38D-1213-85A6B8A2C0C3}"/>
                    </a:ext>
                  </a:extLst>
                </p:cNvPr>
                <p:cNvSpPr/>
                <p:nvPr/>
              </p:nvSpPr>
              <p:spPr>
                <a:xfrm>
                  <a:off x="954165" y="4237031"/>
                  <a:ext cx="237848" cy="237848"/>
                </a:xfrm>
                <a:custGeom>
                  <a:avLst/>
                  <a:gdLst>
                    <a:gd name="connsiteX0" fmla="*/ 9525 w 237848"/>
                    <a:gd name="connsiteY0" fmla="*/ 237849 h 237848"/>
                    <a:gd name="connsiteX1" fmla="*/ 0 w 237848"/>
                    <a:gd name="connsiteY1" fmla="*/ 228324 h 237848"/>
                    <a:gd name="connsiteX2" fmla="*/ 228324 w 237848"/>
                    <a:gd name="connsiteY2" fmla="*/ 0 h 237848"/>
                    <a:gd name="connsiteX3" fmla="*/ 237849 w 237848"/>
                    <a:gd name="connsiteY3" fmla="*/ 9525 h 237848"/>
                    <a:gd name="connsiteX4" fmla="*/ 228324 w 237848"/>
                    <a:gd name="connsiteY4" fmla="*/ 19050 h 237848"/>
                    <a:gd name="connsiteX5" fmla="*/ 19050 w 237848"/>
                    <a:gd name="connsiteY5" fmla="*/ 228324 h 237848"/>
                    <a:gd name="connsiteX6" fmla="*/ 9525 w 237848"/>
                    <a:gd name="connsiteY6" fmla="*/ 237849 h 23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48" h="237848">
                      <a:moveTo>
                        <a:pt x="9525" y="237849"/>
                      </a:moveTo>
                      <a:cubicBezTo>
                        <a:pt x="4258" y="237849"/>
                        <a:pt x="0" y="233591"/>
                        <a:pt x="0" y="228324"/>
                      </a:cubicBezTo>
                      <a:cubicBezTo>
                        <a:pt x="0" y="102423"/>
                        <a:pt x="102422" y="0"/>
                        <a:pt x="228324" y="0"/>
                      </a:cubicBezTo>
                      <a:cubicBezTo>
                        <a:pt x="233591" y="0"/>
                        <a:pt x="237849" y="4258"/>
                        <a:pt x="237849" y="9525"/>
                      </a:cubicBezTo>
                      <a:cubicBezTo>
                        <a:pt x="237849" y="14792"/>
                        <a:pt x="233591" y="19050"/>
                        <a:pt x="228324" y="19050"/>
                      </a:cubicBezTo>
                      <a:cubicBezTo>
                        <a:pt x="112938" y="19050"/>
                        <a:pt x="19050" y="112929"/>
                        <a:pt x="19050" y="228324"/>
                      </a:cubicBezTo>
                      <a:cubicBezTo>
                        <a:pt x="19050" y="233591"/>
                        <a:pt x="14792" y="237849"/>
                        <a:pt x="9525" y="237849"/>
                      </a:cubicBezTo>
                      <a:close/>
                    </a:path>
                  </a:pathLst>
                </a:custGeom>
                <a:solidFill>
                  <a:srgbClr val="FFFFFF"/>
                </a:solidFill>
                <a:ln w="9525" cap="flat">
                  <a:noFill/>
                  <a:prstDash val="solid"/>
                  <a:miter/>
                </a:ln>
              </p:spPr>
              <p:txBody>
                <a:bodyPr rtlCol="1" anchor="ctr"/>
                <a:lstStyle/>
                <a:p>
                  <a:endParaRPr lang="ar-SA"/>
                </a:p>
              </p:txBody>
            </p:sp>
          </p:grpSp>
          <p:grpSp>
            <p:nvGrpSpPr>
              <p:cNvPr id="107" name="رسم 2261" descr="راكون">
                <a:extLst>
                  <a:ext uri="{FF2B5EF4-FFF2-40B4-BE49-F238E27FC236}">
                    <a16:creationId xmlns:a16="http://schemas.microsoft.com/office/drawing/2014/main" id="{F38A7727-3D24-390A-B1C8-62B2AF05D221}"/>
                  </a:ext>
                </a:extLst>
              </p:cNvPr>
              <p:cNvGrpSpPr/>
              <p:nvPr/>
            </p:nvGrpSpPr>
            <p:grpSpPr>
              <a:xfrm>
                <a:off x="1249440" y="4237031"/>
                <a:ext cx="238953" cy="237848"/>
                <a:chOff x="1249440" y="4237031"/>
                <a:chExt cx="238953" cy="237848"/>
              </a:xfrm>
              <a:solidFill>
                <a:srgbClr val="737373"/>
              </a:solidFill>
            </p:grpSpPr>
            <p:sp>
              <p:nvSpPr>
                <p:cNvPr id="112" name="شكل حر: شكل 111">
                  <a:extLst>
                    <a:ext uri="{FF2B5EF4-FFF2-40B4-BE49-F238E27FC236}">
                      <a16:creationId xmlns:a16="http://schemas.microsoft.com/office/drawing/2014/main" id="{56203D5D-7B36-611F-560E-DC108845FAE3}"/>
                    </a:ext>
                  </a:extLst>
                </p:cNvPr>
                <p:cNvSpPr/>
                <p:nvPr/>
              </p:nvSpPr>
              <p:spPr>
                <a:xfrm>
                  <a:off x="1308542" y="4295029"/>
                  <a:ext cx="179851" cy="179850"/>
                </a:xfrm>
                <a:custGeom>
                  <a:avLst/>
                  <a:gdLst>
                    <a:gd name="connsiteX0" fmla="*/ 9525 w 179851"/>
                    <a:gd name="connsiteY0" fmla="*/ 179851 h 179850"/>
                    <a:gd name="connsiteX1" fmla="*/ 0 w 179851"/>
                    <a:gd name="connsiteY1" fmla="*/ 170326 h 179850"/>
                    <a:gd name="connsiteX2" fmla="*/ 170326 w 179851"/>
                    <a:gd name="connsiteY2" fmla="*/ 0 h 179850"/>
                    <a:gd name="connsiteX3" fmla="*/ 179851 w 179851"/>
                    <a:gd name="connsiteY3" fmla="*/ 9525 h 179850"/>
                    <a:gd name="connsiteX4" fmla="*/ 170326 w 179851"/>
                    <a:gd name="connsiteY4" fmla="*/ 19050 h 179850"/>
                    <a:gd name="connsiteX5" fmla="*/ 19050 w 179851"/>
                    <a:gd name="connsiteY5" fmla="*/ 170326 h 179850"/>
                    <a:gd name="connsiteX6" fmla="*/ 9525 w 179851"/>
                    <a:gd name="connsiteY6" fmla="*/ 179851 h 1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51" h="179850">
                      <a:moveTo>
                        <a:pt x="9525" y="179851"/>
                      </a:moveTo>
                      <a:cubicBezTo>
                        <a:pt x="4258" y="179851"/>
                        <a:pt x="0" y="175593"/>
                        <a:pt x="0" y="170326"/>
                      </a:cubicBezTo>
                      <a:cubicBezTo>
                        <a:pt x="0" y="76410"/>
                        <a:pt x="76400" y="0"/>
                        <a:pt x="170326" y="0"/>
                      </a:cubicBezTo>
                      <a:cubicBezTo>
                        <a:pt x="175593" y="0"/>
                        <a:pt x="179851" y="4258"/>
                        <a:pt x="179851" y="9525"/>
                      </a:cubicBezTo>
                      <a:cubicBezTo>
                        <a:pt x="179851" y="14792"/>
                        <a:pt x="175593" y="19050"/>
                        <a:pt x="170326" y="19050"/>
                      </a:cubicBezTo>
                      <a:cubicBezTo>
                        <a:pt x="86916" y="19050"/>
                        <a:pt x="19050" y="86916"/>
                        <a:pt x="19050" y="170326"/>
                      </a:cubicBezTo>
                      <a:cubicBezTo>
                        <a:pt x="19050" y="175593"/>
                        <a:pt x="14792" y="179851"/>
                        <a:pt x="9525" y="179851"/>
                      </a:cubicBezTo>
                      <a:close/>
                    </a:path>
                  </a:pathLst>
                </a:custGeom>
                <a:solidFill>
                  <a:srgbClr val="737373"/>
                </a:solidFill>
                <a:ln w="9525" cap="flat">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FE06D5C8-8AFE-4ADB-5A57-56F6EF439B2D}"/>
                    </a:ext>
                  </a:extLst>
                </p:cNvPr>
                <p:cNvSpPr/>
                <p:nvPr/>
              </p:nvSpPr>
              <p:spPr>
                <a:xfrm>
                  <a:off x="1249440" y="4237031"/>
                  <a:ext cx="237848" cy="237848"/>
                </a:xfrm>
                <a:custGeom>
                  <a:avLst/>
                  <a:gdLst>
                    <a:gd name="connsiteX0" fmla="*/ 9525 w 237848"/>
                    <a:gd name="connsiteY0" fmla="*/ 237849 h 237848"/>
                    <a:gd name="connsiteX1" fmla="*/ 0 w 237848"/>
                    <a:gd name="connsiteY1" fmla="*/ 228324 h 237848"/>
                    <a:gd name="connsiteX2" fmla="*/ 228324 w 237848"/>
                    <a:gd name="connsiteY2" fmla="*/ 0 h 237848"/>
                    <a:gd name="connsiteX3" fmla="*/ 237849 w 237848"/>
                    <a:gd name="connsiteY3" fmla="*/ 9525 h 237848"/>
                    <a:gd name="connsiteX4" fmla="*/ 228324 w 237848"/>
                    <a:gd name="connsiteY4" fmla="*/ 19050 h 237848"/>
                    <a:gd name="connsiteX5" fmla="*/ 19050 w 237848"/>
                    <a:gd name="connsiteY5" fmla="*/ 228324 h 237848"/>
                    <a:gd name="connsiteX6" fmla="*/ 9525 w 237848"/>
                    <a:gd name="connsiteY6" fmla="*/ 237849 h 23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48" h="237848">
                      <a:moveTo>
                        <a:pt x="9525" y="237849"/>
                      </a:moveTo>
                      <a:cubicBezTo>
                        <a:pt x="4258" y="237849"/>
                        <a:pt x="0" y="233591"/>
                        <a:pt x="0" y="228324"/>
                      </a:cubicBezTo>
                      <a:cubicBezTo>
                        <a:pt x="0" y="102423"/>
                        <a:pt x="102422" y="0"/>
                        <a:pt x="228324" y="0"/>
                      </a:cubicBezTo>
                      <a:cubicBezTo>
                        <a:pt x="233591" y="0"/>
                        <a:pt x="237849" y="4258"/>
                        <a:pt x="237849" y="9525"/>
                      </a:cubicBezTo>
                      <a:cubicBezTo>
                        <a:pt x="237849" y="14792"/>
                        <a:pt x="233591" y="19050"/>
                        <a:pt x="228324" y="19050"/>
                      </a:cubicBezTo>
                      <a:cubicBezTo>
                        <a:pt x="112938" y="19050"/>
                        <a:pt x="19050" y="112929"/>
                        <a:pt x="19050" y="228324"/>
                      </a:cubicBezTo>
                      <a:cubicBezTo>
                        <a:pt x="19050" y="233591"/>
                        <a:pt x="14792" y="237849"/>
                        <a:pt x="9525" y="237849"/>
                      </a:cubicBezTo>
                      <a:close/>
                    </a:path>
                  </a:pathLst>
                </a:custGeom>
                <a:solidFill>
                  <a:srgbClr val="737373"/>
                </a:solidFill>
                <a:ln w="9525" cap="flat">
                  <a:noFill/>
                  <a:prstDash val="solid"/>
                  <a:miter/>
                </a:ln>
              </p:spPr>
              <p:txBody>
                <a:bodyPr rtlCol="1" anchor="ctr"/>
                <a:lstStyle/>
                <a:p>
                  <a:endParaRPr lang="ar-SA"/>
                </a:p>
              </p:txBody>
            </p:sp>
          </p:grpSp>
          <p:grpSp>
            <p:nvGrpSpPr>
              <p:cNvPr id="108" name="رسم 2261" descr="راكون">
                <a:extLst>
                  <a:ext uri="{FF2B5EF4-FFF2-40B4-BE49-F238E27FC236}">
                    <a16:creationId xmlns:a16="http://schemas.microsoft.com/office/drawing/2014/main" id="{257343B2-979A-5D92-69DA-C68AEFEB5CAC}"/>
                  </a:ext>
                </a:extLst>
              </p:cNvPr>
              <p:cNvGrpSpPr/>
              <p:nvPr/>
            </p:nvGrpSpPr>
            <p:grpSpPr>
              <a:xfrm>
                <a:off x="1753912" y="4237031"/>
                <a:ext cx="238944" cy="237848"/>
                <a:chOff x="1753912" y="4237031"/>
                <a:chExt cx="238944" cy="237848"/>
              </a:xfrm>
              <a:solidFill>
                <a:srgbClr val="737373"/>
              </a:solidFill>
            </p:grpSpPr>
            <p:sp>
              <p:nvSpPr>
                <p:cNvPr id="110" name="شكل حر: شكل 109">
                  <a:extLst>
                    <a:ext uri="{FF2B5EF4-FFF2-40B4-BE49-F238E27FC236}">
                      <a16:creationId xmlns:a16="http://schemas.microsoft.com/office/drawing/2014/main" id="{96082A41-C9BB-6152-9E84-3DCF356B9233}"/>
                    </a:ext>
                  </a:extLst>
                </p:cNvPr>
                <p:cNvSpPr/>
                <p:nvPr/>
              </p:nvSpPr>
              <p:spPr>
                <a:xfrm>
                  <a:off x="1813005" y="4295029"/>
                  <a:ext cx="179850" cy="179850"/>
                </a:xfrm>
                <a:custGeom>
                  <a:avLst/>
                  <a:gdLst>
                    <a:gd name="connsiteX0" fmla="*/ 9525 w 179850"/>
                    <a:gd name="connsiteY0" fmla="*/ 179851 h 179850"/>
                    <a:gd name="connsiteX1" fmla="*/ 0 w 179850"/>
                    <a:gd name="connsiteY1" fmla="*/ 170326 h 179850"/>
                    <a:gd name="connsiteX2" fmla="*/ 170326 w 179850"/>
                    <a:gd name="connsiteY2" fmla="*/ 0 h 179850"/>
                    <a:gd name="connsiteX3" fmla="*/ 179851 w 179850"/>
                    <a:gd name="connsiteY3" fmla="*/ 9525 h 179850"/>
                    <a:gd name="connsiteX4" fmla="*/ 170326 w 179850"/>
                    <a:gd name="connsiteY4" fmla="*/ 19050 h 179850"/>
                    <a:gd name="connsiteX5" fmla="*/ 19050 w 179850"/>
                    <a:gd name="connsiteY5" fmla="*/ 170326 h 179850"/>
                    <a:gd name="connsiteX6" fmla="*/ 9525 w 179850"/>
                    <a:gd name="connsiteY6" fmla="*/ 179851 h 1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50" h="179850">
                      <a:moveTo>
                        <a:pt x="9525" y="179851"/>
                      </a:moveTo>
                      <a:cubicBezTo>
                        <a:pt x="4258" y="179851"/>
                        <a:pt x="0" y="175593"/>
                        <a:pt x="0" y="170326"/>
                      </a:cubicBezTo>
                      <a:cubicBezTo>
                        <a:pt x="0" y="76410"/>
                        <a:pt x="76400" y="0"/>
                        <a:pt x="170326" y="0"/>
                      </a:cubicBezTo>
                      <a:cubicBezTo>
                        <a:pt x="175593" y="0"/>
                        <a:pt x="179851" y="4258"/>
                        <a:pt x="179851" y="9525"/>
                      </a:cubicBezTo>
                      <a:cubicBezTo>
                        <a:pt x="179851" y="14792"/>
                        <a:pt x="175593" y="19050"/>
                        <a:pt x="170326" y="19050"/>
                      </a:cubicBezTo>
                      <a:cubicBezTo>
                        <a:pt x="86916" y="19050"/>
                        <a:pt x="19050" y="86916"/>
                        <a:pt x="19050" y="170326"/>
                      </a:cubicBezTo>
                      <a:cubicBezTo>
                        <a:pt x="19050" y="175593"/>
                        <a:pt x="14792" y="179851"/>
                        <a:pt x="9525" y="179851"/>
                      </a:cubicBezTo>
                      <a:close/>
                    </a:path>
                  </a:pathLst>
                </a:custGeom>
                <a:solidFill>
                  <a:srgbClr val="737373"/>
                </a:solidFill>
                <a:ln w="9525" cap="flat">
                  <a:noFill/>
                  <a:prstDash val="solid"/>
                  <a:miter/>
                </a:ln>
              </p:spPr>
              <p:txBody>
                <a:bodyPr rtlCol="1" anchor="ctr"/>
                <a:lstStyle/>
                <a:p>
                  <a:endParaRPr lang="ar-SA"/>
                </a:p>
              </p:txBody>
            </p:sp>
            <p:sp>
              <p:nvSpPr>
                <p:cNvPr id="111" name="شكل حر: شكل 110">
                  <a:extLst>
                    <a:ext uri="{FF2B5EF4-FFF2-40B4-BE49-F238E27FC236}">
                      <a16:creationId xmlns:a16="http://schemas.microsoft.com/office/drawing/2014/main" id="{D5E7A5B0-DD94-A3CE-B8AD-549B16130D08}"/>
                    </a:ext>
                  </a:extLst>
                </p:cNvPr>
                <p:cNvSpPr/>
                <p:nvPr/>
              </p:nvSpPr>
              <p:spPr>
                <a:xfrm>
                  <a:off x="1753912" y="4237031"/>
                  <a:ext cx="237848" cy="237848"/>
                </a:xfrm>
                <a:custGeom>
                  <a:avLst/>
                  <a:gdLst>
                    <a:gd name="connsiteX0" fmla="*/ 9525 w 237848"/>
                    <a:gd name="connsiteY0" fmla="*/ 237849 h 237848"/>
                    <a:gd name="connsiteX1" fmla="*/ 0 w 237848"/>
                    <a:gd name="connsiteY1" fmla="*/ 228324 h 237848"/>
                    <a:gd name="connsiteX2" fmla="*/ 228324 w 237848"/>
                    <a:gd name="connsiteY2" fmla="*/ 0 h 237848"/>
                    <a:gd name="connsiteX3" fmla="*/ 237849 w 237848"/>
                    <a:gd name="connsiteY3" fmla="*/ 9525 h 237848"/>
                    <a:gd name="connsiteX4" fmla="*/ 228324 w 237848"/>
                    <a:gd name="connsiteY4" fmla="*/ 19050 h 237848"/>
                    <a:gd name="connsiteX5" fmla="*/ 19050 w 237848"/>
                    <a:gd name="connsiteY5" fmla="*/ 228324 h 237848"/>
                    <a:gd name="connsiteX6" fmla="*/ 9525 w 237848"/>
                    <a:gd name="connsiteY6" fmla="*/ 237849 h 23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48" h="237848">
                      <a:moveTo>
                        <a:pt x="9525" y="237849"/>
                      </a:moveTo>
                      <a:cubicBezTo>
                        <a:pt x="4258" y="237849"/>
                        <a:pt x="0" y="233591"/>
                        <a:pt x="0" y="228324"/>
                      </a:cubicBezTo>
                      <a:cubicBezTo>
                        <a:pt x="0" y="102423"/>
                        <a:pt x="102422" y="0"/>
                        <a:pt x="228324" y="0"/>
                      </a:cubicBezTo>
                      <a:cubicBezTo>
                        <a:pt x="233591" y="0"/>
                        <a:pt x="237849" y="4258"/>
                        <a:pt x="237849" y="9525"/>
                      </a:cubicBezTo>
                      <a:cubicBezTo>
                        <a:pt x="237849" y="14792"/>
                        <a:pt x="233591" y="19050"/>
                        <a:pt x="228324" y="19050"/>
                      </a:cubicBezTo>
                      <a:cubicBezTo>
                        <a:pt x="112938" y="19050"/>
                        <a:pt x="19050" y="112929"/>
                        <a:pt x="19050" y="228324"/>
                      </a:cubicBezTo>
                      <a:cubicBezTo>
                        <a:pt x="19050" y="233591"/>
                        <a:pt x="14792" y="237849"/>
                        <a:pt x="9525" y="237849"/>
                      </a:cubicBezTo>
                      <a:close/>
                    </a:path>
                  </a:pathLst>
                </a:custGeom>
                <a:solidFill>
                  <a:srgbClr val="737373"/>
                </a:solidFill>
                <a:ln w="9525" cap="flat">
                  <a:noFill/>
                  <a:prstDash val="solid"/>
                  <a:miter/>
                </a:ln>
              </p:spPr>
              <p:txBody>
                <a:bodyPr rtlCol="1" anchor="ctr"/>
                <a:lstStyle/>
                <a:p>
                  <a:endParaRPr lang="ar-SA"/>
                </a:p>
              </p:txBody>
            </p:sp>
          </p:grpSp>
          <p:sp>
            <p:nvSpPr>
              <p:cNvPr id="109" name="شكل حر: شكل 108">
                <a:extLst>
                  <a:ext uri="{FF2B5EF4-FFF2-40B4-BE49-F238E27FC236}">
                    <a16:creationId xmlns:a16="http://schemas.microsoft.com/office/drawing/2014/main" id="{318B93E1-119E-0E5A-C83F-5C0043C2C99A}"/>
                  </a:ext>
                </a:extLst>
              </p:cNvPr>
              <p:cNvSpPr/>
              <p:nvPr/>
            </p:nvSpPr>
            <p:spPr>
              <a:xfrm>
                <a:off x="2563781" y="3859751"/>
                <a:ext cx="53989" cy="382575"/>
              </a:xfrm>
              <a:custGeom>
                <a:avLst/>
                <a:gdLst>
                  <a:gd name="connsiteX0" fmla="*/ 9529 w 53989"/>
                  <a:gd name="connsiteY0" fmla="*/ 382576 h 382575"/>
                  <a:gd name="connsiteX1" fmla="*/ 5938 w 53989"/>
                  <a:gd name="connsiteY1" fmla="*/ 381871 h 382575"/>
                  <a:gd name="connsiteX2" fmla="*/ 709 w 53989"/>
                  <a:gd name="connsiteY2" fmla="*/ 369460 h 382575"/>
                  <a:gd name="connsiteX3" fmla="*/ 852 w 53989"/>
                  <a:gd name="connsiteY3" fmla="*/ 13463 h 382575"/>
                  <a:gd name="connsiteX4" fmla="*/ 5595 w 53989"/>
                  <a:gd name="connsiteY4" fmla="*/ 852 h 382575"/>
                  <a:gd name="connsiteX5" fmla="*/ 18206 w 53989"/>
                  <a:gd name="connsiteY5" fmla="*/ 5595 h 382575"/>
                  <a:gd name="connsiteX6" fmla="*/ 18349 w 53989"/>
                  <a:gd name="connsiteY6" fmla="*/ 376651 h 382575"/>
                  <a:gd name="connsiteX7" fmla="*/ 9529 w 53989"/>
                  <a:gd name="connsiteY7" fmla="*/ 382576 h 3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89" h="382575">
                    <a:moveTo>
                      <a:pt x="9529" y="382576"/>
                    </a:moveTo>
                    <a:cubicBezTo>
                      <a:pt x="8329" y="382576"/>
                      <a:pt x="7110" y="382357"/>
                      <a:pt x="5938" y="381871"/>
                    </a:cubicBezTo>
                    <a:cubicBezTo>
                      <a:pt x="1061" y="379890"/>
                      <a:pt x="-1272" y="374337"/>
                      <a:pt x="709" y="369460"/>
                    </a:cubicBezTo>
                    <a:cubicBezTo>
                      <a:pt x="1471" y="367583"/>
                      <a:pt x="76195" y="179731"/>
                      <a:pt x="852" y="13463"/>
                    </a:cubicBezTo>
                    <a:cubicBezTo>
                      <a:pt x="-1320" y="8672"/>
                      <a:pt x="804" y="3023"/>
                      <a:pt x="5595" y="852"/>
                    </a:cubicBezTo>
                    <a:cubicBezTo>
                      <a:pt x="10386" y="-1320"/>
                      <a:pt x="16035" y="804"/>
                      <a:pt x="18206" y="5595"/>
                    </a:cubicBezTo>
                    <a:cubicBezTo>
                      <a:pt x="96988" y="179484"/>
                      <a:pt x="21588" y="368679"/>
                      <a:pt x="18349" y="376651"/>
                    </a:cubicBezTo>
                    <a:cubicBezTo>
                      <a:pt x="16844" y="380347"/>
                      <a:pt x="13291" y="382576"/>
                      <a:pt x="9529" y="382576"/>
                    </a:cubicBezTo>
                    <a:close/>
                  </a:path>
                </a:pathLst>
              </a:custGeom>
              <a:solidFill>
                <a:srgbClr val="737373"/>
              </a:solidFill>
              <a:ln w="9525" cap="flat">
                <a:noFill/>
                <a:prstDash val="solid"/>
                <a:miter/>
              </a:ln>
            </p:spPr>
            <p:txBody>
              <a:bodyPr rtlCol="1" anchor="ctr"/>
              <a:lstStyle/>
              <a:p>
                <a:endParaRPr lang="ar-SA"/>
              </a:p>
            </p:txBody>
          </p:sp>
        </p:grpSp>
        <p:sp>
          <p:nvSpPr>
            <p:cNvPr id="101" name="شكل بيضاوي 100">
              <a:extLst>
                <a:ext uri="{FF2B5EF4-FFF2-40B4-BE49-F238E27FC236}">
                  <a16:creationId xmlns:a16="http://schemas.microsoft.com/office/drawing/2014/main" id="{C9F7E773-0DEB-BC55-81E8-230B23573BFA}"/>
                </a:ext>
              </a:extLst>
            </p:cNvPr>
            <p:cNvSpPr/>
            <p:nvPr/>
          </p:nvSpPr>
          <p:spPr>
            <a:xfrm>
              <a:off x="978535" y="1457960"/>
              <a:ext cx="132080" cy="13208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شكل بيضاوي 101">
              <a:extLst>
                <a:ext uri="{FF2B5EF4-FFF2-40B4-BE49-F238E27FC236}">
                  <a16:creationId xmlns:a16="http://schemas.microsoft.com/office/drawing/2014/main" id="{380F8506-839F-6433-BAA7-2D411B5DAA6F}"/>
                </a:ext>
              </a:extLst>
            </p:cNvPr>
            <p:cNvSpPr/>
            <p:nvPr/>
          </p:nvSpPr>
          <p:spPr>
            <a:xfrm>
              <a:off x="549910" y="1457960"/>
              <a:ext cx="132080" cy="13208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grpSp>
        <p:nvGrpSpPr>
          <p:cNvPr id="133" name="مجموعة 132">
            <a:extLst>
              <a:ext uri="{FF2B5EF4-FFF2-40B4-BE49-F238E27FC236}">
                <a16:creationId xmlns:a16="http://schemas.microsoft.com/office/drawing/2014/main" id="{3CB75603-58B8-0672-D30E-93D036083345}"/>
              </a:ext>
            </a:extLst>
          </p:cNvPr>
          <p:cNvGrpSpPr/>
          <p:nvPr/>
        </p:nvGrpSpPr>
        <p:grpSpPr>
          <a:xfrm>
            <a:off x="4456211" y="863599"/>
            <a:ext cx="1436590" cy="1589859"/>
            <a:chOff x="10101202" y="729834"/>
            <a:chExt cx="1628465" cy="1802206"/>
          </a:xfrm>
        </p:grpSpPr>
        <p:grpSp>
          <p:nvGrpSpPr>
            <p:cNvPr id="134" name="مجموعة 133">
              <a:extLst>
                <a:ext uri="{FF2B5EF4-FFF2-40B4-BE49-F238E27FC236}">
                  <a16:creationId xmlns:a16="http://schemas.microsoft.com/office/drawing/2014/main" id="{E91EB4AA-01C2-F4BB-D140-A4CA000DB29B}"/>
                </a:ext>
              </a:extLst>
            </p:cNvPr>
            <p:cNvGrpSpPr/>
            <p:nvPr/>
          </p:nvGrpSpPr>
          <p:grpSpPr>
            <a:xfrm>
              <a:off x="10101202" y="729834"/>
              <a:ext cx="1628465" cy="1802206"/>
              <a:chOff x="9325698" y="764558"/>
              <a:chExt cx="1628465" cy="1802206"/>
            </a:xfrm>
          </p:grpSpPr>
          <p:sp>
            <p:nvSpPr>
              <p:cNvPr id="137" name="شكل حر: شكل 136">
                <a:extLst>
                  <a:ext uri="{FF2B5EF4-FFF2-40B4-BE49-F238E27FC236}">
                    <a16:creationId xmlns:a16="http://schemas.microsoft.com/office/drawing/2014/main" id="{C21C8CB9-0576-A2B7-67E4-A5584193398B}"/>
                  </a:ext>
                </a:extLst>
              </p:cNvPr>
              <p:cNvSpPr/>
              <p:nvPr/>
            </p:nvSpPr>
            <p:spPr>
              <a:xfrm>
                <a:off x="10426286" y="2092499"/>
                <a:ext cx="455295" cy="455295"/>
              </a:xfrm>
              <a:custGeom>
                <a:avLst/>
                <a:gdLst>
                  <a:gd name="connsiteX0" fmla="*/ 153662 w 455295"/>
                  <a:gd name="connsiteY0" fmla="*/ 21665 h 455295"/>
                  <a:gd name="connsiteX1" fmla="*/ 0 w 455295"/>
                  <a:gd name="connsiteY1" fmla="*/ 0 h 455295"/>
                  <a:gd name="connsiteX2" fmla="*/ 0 w 455295"/>
                  <a:gd name="connsiteY2" fmla="*/ 227648 h 455295"/>
                  <a:gd name="connsiteX3" fmla="*/ 227648 w 455295"/>
                  <a:gd name="connsiteY3" fmla="*/ 455295 h 455295"/>
                  <a:gd name="connsiteX4" fmla="*/ 227648 w 455295"/>
                  <a:gd name="connsiteY4" fmla="*/ 455295 h 455295"/>
                  <a:gd name="connsiteX5" fmla="*/ 455295 w 455295"/>
                  <a:gd name="connsiteY5" fmla="*/ 455295 h 455295"/>
                  <a:gd name="connsiteX6" fmla="*/ 293984 w 455295"/>
                  <a:gd name="connsiteY6" fmla="*/ 242498 h 455295"/>
                  <a:gd name="connsiteX7" fmla="*/ 153662 w 455295"/>
                  <a:gd name="connsiteY7" fmla="*/ 21665 h 4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295" h="455295">
                    <a:moveTo>
                      <a:pt x="153662" y="21665"/>
                    </a:moveTo>
                    <a:lnTo>
                      <a:pt x="0" y="0"/>
                    </a:lnTo>
                    <a:lnTo>
                      <a:pt x="0" y="227648"/>
                    </a:lnTo>
                    <a:cubicBezTo>
                      <a:pt x="0" y="353377"/>
                      <a:pt x="101925" y="455295"/>
                      <a:pt x="227648" y="455295"/>
                    </a:cubicBezTo>
                    <a:lnTo>
                      <a:pt x="227648" y="455295"/>
                    </a:lnTo>
                    <a:lnTo>
                      <a:pt x="455295" y="455295"/>
                    </a:lnTo>
                    <a:cubicBezTo>
                      <a:pt x="455295" y="350076"/>
                      <a:pt x="392290" y="242498"/>
                      <a:pt x="293984" y="242498"/>
                    </a:cubicBezTo>
                    <a:cubicBezTo>
                      <a:pt x="182118" y="242498"/>
                      <a:pt x="153662" y="21665"/>
                      <a:pt x="153662" y="21665"/>
                    </a:cubicBezTo>
                    <a:close/>
                  </a:path>
                </a:pathLst>
              </a:custGeom>
              <a:solidFill>
                <a:srgbClr val="BB9663"/>
              </a:solidFill>
              <a:ln w="7580" cap="flat">
                <a:noFill/>
                <a:prstDash val="solid"/>
                <a:miter/>
              </a:ln>
            </p:spPr>
            <p:txBody>
              <a:bodyPr rtlCol="1" anchor="ctr"/>
              <a:lstStyle/>
              <a:p>
                <a:endParaRPr lang="ar-SA"/>
              </a:p>
            </p:txBody>
          </p:sp>
          <p:sp>
            <p:nvSpPr>
              <p:cNvPr id="138" name="شكل حر: شكل 137">
                <a:extLst>
                  <a:ext uri="{FF2B5EF4-FFF2-40B4-BE49-F238E27FC236}">
                    <a16:creationId xmlns:a16="http://schemas.microsoft.com/office/drawing/2014/main" id="{1DF5C29C-952F-F864-2F77-C68D70FA26A7}"/>
                  </a:ext>
                </a:extLst>
              </p:cNvPr>
              <p:cNvSpPr/>
              <p:nvPr/>
            </p:nvSpPr>
            <p:spPr>
              <a:xfrm>
                <a:off x="10407808" y="1538104"/>
                <a:ext cx="223360" cy="579201"/>
              </a:xfrm>
              <a:custGeom>
                <a:avLst/>
                <a:gdLst>
                  <a:gd name="connsiteX0" fmla="*/ 0 w 223360"/>
                  <a:gd name="connsiteY0" fmla="*/ 294497 h 579201"/>
                  <a:gd name="connsiteX1" fmla="*/ 172139 w 223360"/>
                  <a:gd name="connsiteY1" fmla="*/ 576059 h 579201"/>
                  <a:gd name="connsiteX2" fmla="*/ 223360 w 223360"/>
                  <a:gd name="connsiteY2" fmla="*/ 329441 h 579201"/>
                  <a:gd name="connsiteX3" fmla="*/ 223360 w 223360"/>
                  <a:gd name="connsiteY3" fmla="*/ 5104 h 579201"/>
                  <a:gd name="connsiteX4" fmla="*/ 0 w 223360"/>
                  <a:gd name="connsiteY4" fmla="*/ 294497 h 57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60" h="579201">
                    <a:moveTo>
                      <a:pt x="0" y="294497"/>
                    </a:moveTo>
                    <a:cubicBezTo>
                      <a:pt x="0" y="420150"/>
                      <a:pt x="53118" y="605615"/>
                      <a:pt x="172139" y="576059"/>
                    </a:cubicBezTo>
                    <a:cubicBezTo>
                      <a:pt x="205831" y="498416"/>
                      <a:pt x="223360" y="414497"/>
                      <a:pt x="223360" y="329441"/>
                    </a:cubicBezTo>
                    <a:lnTo>
                      <a:pt x="223360" y="5104"/>
                    </a:lnTo>
                    <a:cubicBezTo>
                      <a:pt x="91059" y="-31798"/>
                      <a:pt x="0" y="138262"/>
                      <a:pt x="0" y="294497"/>
                    </a:cubicBezTo>
                    <a:close/>
                  </a:path>
                </a:pathLst>
              </a:custGeom>
              <a:solidFill>
                <a:srgbClr val="BB9663"/>
              </a:solidFill>
              <a:ln w="7580" cap="flat">
                <a:noFill/>
                <a:prstDash val="solid"/>
                <a:miter/>
              </a:ln>
            </p:spPr>
            <p:txBody>
              <a:bodyPr rtlCol="1" anchor="ctr"/>
              <a:lstStyle/>
              <a:p>
                <a:endParaRPr lang="ar-SA"/>
              </a:p>
            </p:txBody>
          </p:sp>
          <p:sp>
            <p:nvSpPr>
              <p:cNvPr id="139" name="شكل حر: شكل 138">
                <a:extLst>
                  <a:ext uri="{FF2B5EF4-FFF2-40B4-BE49-F238E27FC236}">
                    <a16:creationId xmlns:a16="http://schemas.microsoft.com/office/drawing/2014/main" id="{CDC714D4-E538-7196-C6D5-6053CC804C88}"/>
                  </a:ext>
                </a:extLst>
              </p:cNvPr>
              <p:cNvSpPr/>
              <p:nvPr/>
            </p:nvSpPr>
            <p:spPr>
              <a:xfrm rot="18899028">
                <a:off x="9326282" y="2194729"/>
                <a:ext cx="226977" cy="228146"/>
              </a:xfrm>
              <a:custGeom>
                <a:avLst/>
                <a:gdLst>
                  <a:gd name="connsiteX0" fmla="*/ 226978 w 226977"/>
                  <a:gd name="connsiteY0" fmla="*/ 114073 h 228146"/>
                  <a:gd name="connsiteX1" fmla="*/ 113489 w 226977"/>
                  <a:gd name="connsiteY1" fmla="*/ 228146 h 228146"/>
                  <a:gd name="connsiteX2" fmla="*/ 0 w 226977"/>
                  <a:gd name="connsiteY2" fmla="*/ 114073 h 228146"/>
                  <a:gd name="connsiteX3" fmla="*/ 113489 w 226977"/>
                  <a:gd name="connsiteY3" fmla="*/ 0 h 228146"/>
                  <a:gd name="connsiteX4" fmla="*/ 226978 w 226977"/>
                  <a:gd name="connsiteY4" fmla="*/ 114073 h 22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77" h="228146">
                    <a:moveTo>
                      <a:pt x="226978" y="114073"/>
                    </a:moveTo>
                    <a:cubicBezTo>
                      <a:pt x="226978" y="177074"/>
                      <a:pt x="176167" y="228146"/>
                      <a:pt x="113489" y="228146"/>
                    </a:cubicBezTo>
                    <a:cubicBezTo>
                      <a:pt x="50811" y="228146"/>
                      <a:pt x="0" y="177074"/>
                      <a:pt x="0" y="114073"/>
                    </a:cubicBezTo>
                    <a:cubicBezTo>
                      <a:pt x="0" y="51072"/>
                      <a:pt x="50811" y="0"/>
                      <a:pt x="113489" y="0"/>
                    </a:cubicBezTo>
                    <a:cubicBezTo>
                      <a:pt x="176167" y="0"/>
                      <a:pt x="226978" y="51072"/>
                      <a:pt x="226978" y="114073"/>
                    </a:cubicBezTo>
                    <a:close/>
                  </a:path>
                </a:pathLst>
              </a:custGeom>
              <a:solidFill>
                <a:srgbClr val="BB9663"/>
              </a:solidFill>
              <a:ln w="7580" cap="flat">
                <a:noFill/>
                <a:prstDash val="solid"/>
                <a:miter/>
              </a:ln>
            </p:spPr>
            <p:txBody>
              <a:bodyPr rtlCol="1" anchor="ctr"/>
              <a:lstStyle/>
              <a:p>
                <a:endParaRPr lang="ar-SA"/>
              </a:p>
            </p:txBody>
          </p:sp>
          <p:sp>
            <p:nvSpPr>
              <p:cNvPr id="140" name="شكل حر: شكل 139">
                <a:extLst>
                  <a:ext uri="{FF2B5EF4-FFF2-40B4-BE49-F238E27FC236}">
                    <a16:creationId xmlns:a16="http://schemas.microsoft.com/office/drawing/2014/main" id="{44B278AE-C94E-A886-BC99-0A8265446E95}"/>
                  </a:ext>
                </a:extLst>
              </p:cNvPr>
              <p:cNvSpPr/>
              <p:nvPr/>
            </p:nvSpPr>
            <p:spPr>
              <a:xfrm>
                <a:off x="9492893" y="764558"/>
                <a:ext cx="1461270" cy="1787037"/>
              </a:xfrm>
              <a:custGeom>
                <a:avLst/>
                <a:gdLst>
                  <a:gd name="connsiteX0" fmla="*/ 1460898 w 1461270"/>
                  <a:gd name="connsiteY0" fmla="*/ 140994 h 1787037"/>
                  <a:gd name="connsiteX1" fmla="*/ 1319035 w 1461270"/>
                  <a:gd name="connsiteY1" fmla="*/ 293 h 1787037"/>
                  <a:gd name="connsiteX2" fmla="*/ 1164516 w 1461270"/>
                  <a:gd name="connsiteY2" fmla="*/ 106786 h 1787037"/>
                  <a:gd name="connsiteX3" fmla="*/ 890246 w 1461270"/>
                  <a:gd name="connsiteY3" fmla="*/ 7593 h 1787037"/>
                  <a:gd name="connsiteX4" fmla="*/ 615976 w 1461270"/>
                  <a:gd name="connsiteY4" fmla="*/ 106786 h 1787037"/>
                  <a:gd name="connsiteX5" fmla="*/ 461442 w 1461270"/>
                  <a:gd name="connsiteY5" fmla="*/ 293 h 1787037"/>
                  <a:gd name="connsiteX6" fmla="*/ 319602 w 1461270"/>
                  <a:gd name="connsiteY6" fmla="*/ 141009 h 1787037"/>
                  <a:gd name="connsiteX7" fmla="*/ 470995 w 1461270"/>
                  <a:gd name="connsiteY7" fmla="*/ 303527 h 1787037"/>
                  <a:gd name="connsiteX8" fmla="*/ 482620 w 1461270"/>
                  <a:gd name="connsiteY8" fmla="*/ 303041 h 1787037"/>
                  <a:gd name="connsiteX9" fmla="*/ 461449 w 1461270"/>
                  <a:gd name="connsiteY9" fmla="*/ 436382 h 1787037"/>
                  <a:gd name="connsiteX10" fmla="*/ 654342 w 1461270"/>
                  <a:gd name="connsiteY10" fmla="*/ 794471 h 1787037"/>
                  <a:gd name="connsiteX11" fmla="*/ 420533 w 1461270"/>
                  <a:gd name="connsiteY11" fmla="*/ 864860 h 1787037"/>
                  <a:gd name="connsiteX12" fmla="*/ 0 w 1461270"/>
                  <a:gd name="connsiteY12" fmla="*/ 1430754 h 1787037"/>
                  <a:gd name="connsiteX13" fmla="*/ 288 w 1461270"/>
                  <a:gd name="connsiteY13" fmla="*/ 1431672 h 1787037"/>
                  <a:gd name="connsiteX14" fmla="*/ 23 w 1461270"/>
                  <a:gd name="connsiteY14" fmla="*/ 1444511 h 1787037"/>
                  <a:gd name="connsiteX15" fmla="*/ 341494 w 1461270"/>
                  <a:gd name="connsiteY15" fmla="*/ 1785983 h 1787037"/>
                  <a:gd name="connsiteX16" fmla="*/ 484313 w 1461270"/>
                  <a:gd name="connsiteY16" fmla="*/ 1754673 h 1787037"/>
                  <a:gd name="connsiteX17" fmla="*/ 599495 w 1461270"/>
                  <a:gd name="connsiteY17" fmla="*/ 1785983 h 1787037"/>
                  <a:gd name="connsiteX18" fmla="*/ 827142 w 1461270"/>
                  <a:gd name="connsiteY18" fmla="*/ 1785983 h 1787037"/>
                  <a:gd name="connsiteX19" fmla="*/ 660383 w 1461270"/>
                  <a:gd name="connsiteY19" fmla="*/ 1566637 h 1787037"/>
                  <a:gd name="connsiteX20" fmla="*/ 682965 w 1461270"/>
                  <a:gd name="connsiteY20" fmla="*/ 1444511 h 1787037"/>
                  <a:gd name="connsiteX21" fmla="*/ 722379 w 1461270"/>
                  <a:gd name="connsiteY21" fmla="*/ 1441294 h 1787037"/>
                  <a:gd name="connsiteX22" fmla="*/ 815122 w 1461270"/>
                  <a:gd name="connsiteY22" fmla="*/ 1532573 h 1787037"/>
                  <a:gd name="connsiteX23" fmla="*/ 815122 w 1461270"/>
                  <a:gd name="connsiteY23" fmla="*/ 1559390 h 1787037"/>
                  <a:gd name="connsiteX24" fmla="*/ 1042770 w 1461270"/>
                  <a:gd name="connsiteY24" fmla="*/ 1787037 h 1787037"/>
                  <a:gd name="connsiteX25" fmla="*/ 1042770 w 1461270"/>
                  <a:gd name="connsiteY25" fmla="*/ 1787037 h 1787037"/>
                  <a:gd name="connsiteX26" fmla="*/ 1270417 w 1461270"/>
                  <a:gd name="connsiteY26" fmla="*/ 1787037 h 1787037"/>
                  <a:gd name="connsiteX27" fmla="*/ 1085628 w 1461270"/>
                  <a:gd name="connsiteY27" fmla="*/ 1560384 h 1787037"/>
                  <a:gd name="connsiteX28" fmla="*/ 1040888 w 1461270"/>
                  <a:gd name="connsiteY28" fmla="*/ 1504800 h 1787037"/>
                  <a:gd name="connsiteX29" fmla="*/ 1042770 w 1461270"/>
                  <a:gd name="connsiteY29" fmla="*/ 1429965 h 1787037"/>
                  <a:gd name="connsiteX30" fmla="*/ 1087040 w 1461270"/>
                  <a:gd name="connsiteY30" fmla="*/ 1349613 h 1787037"/>
                  <a:gd name="connsiteX31" fmla="*/ 974165 w 1461270"/>
                  <a:gd name="connsiteY31" fmla="*/ 1073742 h 1787037"/>
                  <a:gd name="connsiteX32" fmla="*/ 1045676 w 1461270"/>
                  <a:gd name="connsiteY32" fmla="*/ 836123 h 1787037"/>
                  <a:gd name="connsiteX33" fmla="*/ 1319028 w 1461270"/>
                  <a:gd name="connsiteY33" fmla="*/ 436389 h 1787037"/>
                  <a:gd name="connsiteX34" fmla="*/ 1297856 w 1461270"/>
                  <a:gd name="connsiteY34" fmla="*/ 303049 h 1787037"/>
                  <a:gd name="connsiteX35" fmla="*/ 1309482 w 1461270"/>
                  <a:gd name="connsiteY35" fmla="*/ 303534 h 1787037"/>
                  <a:gd name="connsiteX36" fmla="*/ 1460898 w 1461270"/>
                  <a:gd name="connsiteY36" fmla="*/ 140994 h 178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61270" h="1787037">
                    <a:moveTo>
                      <a:pt x="1460898" y="140994"/>
                    </a:moveTo>
                    <a:cubicBezTo>
                      <a:pt x="1455700" y="65696"/>
                      <a:pt x="1394371" y="4899"/>
                      <a:pt x="1319035" y="293"/>
                    </a:cubicBezTo>
                    <a:cubicBezTo>
                      <a:pt x="1246765" y="-4124"/>
                      <a:pt x="1184572" y="42066"/>
                      <a:pt x="1164516" y="106786"/>
                    </a:cubicBezTo>
                    <a:cubicBezTo>
                      <a:pt x="1090174" y="44859"/>
                      <a:pt x="994569" y="7593"/>
                      <a:pt x="890246" y="7593"/>
                    </a:cubicBezTo>
                    <a:cubicBezTo>
                      <a:pt x="785923" y="7593"/>
                      <a:pt x="690318" y="44859"/>
                      <a:pt x="615976" y="106786"/>
                    </a:cubicBezTo>
                    <a:cubicBezTo>
                      <a:pt x="595913" y="42058"/>
                      <a:pt x="533712" y="-4131"/>
                      <a:pt x="461442" y="293"/>
                    </a:cubicBezTo>
                    <a:cubicBezTo>
                      <a:pt x="386113" y="4906"/>
                      <a:pt x="324785" y="65719"/>
                      <a:pt x="319602" y="141009"/>
                    </a:cubicBezTo>
                    <a:cubicBezTo>
                      <a:pt x="313493" y="229693"/>
                      <a:pt x="383616" y="303527"/>
                      <a:pt x="470995" y="303527"/>
                    </a:cubicBezTo>
                    <a:cubicBezTo>
                      <a:pt x="474911" y="303527"/>
                      <a:pt x="478781" y="303330"/>
                      <a:pt x="482620" y="303041"/>
                    </a:cubicBezTo>
                    <a:cubicBezTo>
                      <a:pt x="468901" y="345012"/>
                      <a:pt x="461449" y="389828"/>
                      <a:pt x="461449" y="436382"/>
                    </a:cubicBezTo>
                    <a:cubicBezTo>
                      <a:pt x="461449" y="586037"/>
                      <a:pt x="538136" y="717769"/>
                      <a:pt x="654342" y="794471"/>
                    </a:cubicBezTo>
                    <a:lnTo>
                      <a:pt x="420533" y="864860"/>
                    </a:lnTo>
                    <a:cubicBezTo>
                      <a:pt x="170842" y="940029"/>
                      <a:pt x="-53" y="1169991"/>
                      <a:pt x="0" y="1430754"/>
                    </a:cubicBezTo>
                    <a:lnTo>
                      <a:pt x="288" y="1431672"/>
                    </a:lnTo>
                    <a:cubicBezTo>
                      <a:pt x="129" y="1435937"/>
                      <a:pt x="23" y="1440209"/>
                      <a:pt x="23" y="1444511"/>
                    </a:cubicBezTo>
                    <a:cubicBezTo>
                      <a:pt x="23" y="1633102"/>
                      <a:pt x="152903" y="1785983"/>
                      <a:pt x="341494" y="1785983"/>
                    </a:cubicBezTo>
                    <a:cubicBezTo>
                      <a:pt x="392502" y="1785983"/>
                      <a:pt x="440847" y="1774722"/>
                      <a:pt x="484313" y="1754673"/>
                    </a:cubicBezTo>
                    <a:cubicBezTo>
                      <a:pt x="518111" y="1774547"/>
                      <a:pt x="557456" y="1785983"/>
                      <a:pt x="599495" y="1785983"/>
                    </a:cubicBezTo>
                    <a:lnTo>
                      <a:pt x="827142" y="1785983"/>
                    </a:lnTo>
                    <a:cubicBezTo>
                      <a:pt x="827142" y="1681356"/>
                      <a:pt x="756533" y="1593271"/>
                      <a:pt x="660383" y="1566637"/>
                    </a:cubicBezTo>
                    <a:cubicBezTo>
                      <a:pt x="674922" y="1528703"/>
                      <a:pt x="682965" y="1487559"/>
                      <a:pt x="682965" y="1444511"/>
                    </a:cubicBezTo>
                    <a:cubicBezTo>
                      <a:pt x="682965" y="1442546"/>
                      <a:pt x="700282" y="1441650"/>
                      <a:pt x="722379" y="1441294"/>
                    </a:cubicBezTo>
                    <a:cubicBezTo>
                      <a:pt x="773357" y="1440490"/>
                      <a:pt x="815122" y="1481595"/>
                      <a:pt x="815122" y="1532573"/>
                    </a:cubicBezTo>
                    <a:lnTo>
                      <a:pt x="815122" y="1559390"/>
                    </a:lnTo>
                    <a:cubicBezTo>
                      <a:pt x="815122" y="1685112"/>
                      <a:pt x="917040" y="1787037"/>
                      <a:pt x="1042770" y="1787037"/>
                    </a:cubicBezTo>
                    <a:lnTo>
                      <a:pt x="1042770" y="1787037"/>
                    </a:lnTo>
                    <a:lnTo>
                      <a:pt x="1270417" y="1787037"/>
                    </a:lnTo>
                    <a:cubicBezTo>
                      <a:pt x="1270417" y="1677023"/>
                      <a:pt x="1189967" y="1582337"/>
                      <a:pt x="1085628" y="1560384"/>
                    </a:cubicBezTo>
                    <a:cubicBezTo>
                      <a:pt x="1059229" y="1554829"/>
                      <a:pt x="1040213" y="1531769"/>
                      <a:pt x="1040888" y="1504800"/>
                    </a:cubicBezTo>
                    <a:lnTo>
                      <a:pt x="1042770" y="1429965"/>
                    </a:lnTo>
                    <a:cubicBezTo>
                      <a:pt x="1051747" y="1414530"/>
                      <a:pt x="1080332" y="1365085"/>
                      <a:pt x="1087040" y="1349613"/>
                    </a:cubicBezTo>
                    <a:cubicBezTo>
                      <a:pt x="1020999" y="1306686"/>
                      <a:pt x="974165" y="1199396"/>
                      <a:pt x="974165" y="1073742"/>
                    </a:cubicBezTo>
                    <a:cubicBezTo>
                      <a:pt x="974165" y="976369"/>
                      <a:pt x="1002287" y="890030"/>
                      <a:pt x="1045676" y="836123"/>
                    </a:cubicBezTo>
                    <a:cubicBezTo>
                      <a:pt x="1205652" y="773869"/>
                      <a:pt x="1319028" y="618379"/>
                      <a:pt x="1319028" y="436389"/>
                    </a:cubicBezTo>
                    <a:cubicBezTo>
                      <a:pt x="1319028" y="389836"/>
                      <a:pt x="1311576" y="345019"/>
                      <a:pt x="1297856" y="303049"/>
                    </a:cubicBezTo>
                    <a:cubicBezTo>
                      <a:pt x="1301696" y="303337"/>
                      <a:pt x="1305566" y="303534"/>
                      <a:pt x="1309482" y="303534"/>
                    </a:cubicBezTo>
                    <a:cubicBezTo>
                      <a:pt x="1396883" y="303527"/>
                      <a:pt x="1467021" y="229678"/>
                      <a:pt x="1460898" y="140994"/>
                    </a:cubicBezTo>
                    <a:close/>
                  </a:path>
                </a:pathLst>
              </a:custGeom>
              <a:solidFill>
                <a:srgbClr val="E6C596"/>
              </a:solidFill>
              <a:ln w="7580" cap="flat">
                <a:noFill/>
                <a:prstDash val="solid"/>
                <a:miter/>
              </a:ln>
            </p:spPr>
            <p:txBody>
              <a:bodyPr rtlCol="1" anchor="ctr"/>
              <a:lstStyle/>
              <a:p>
                <a:endParaRPr lang="ar-SA"/>
              </a:p>
            </p:txBody>
          </p:sp>
          <p:grpSp>
            <p:nvGrpSpPr>
              <p:cNvPr id="141" name="رسم 2275" descr="الثعلب المبتسمة">
                <a:extLst>
                  <a:ext uri="{FF2B5EF4-FFF2-40B4-BE49-F238E27FC236}">
                    <a16:creationId xmlns:a16="http://schemas.microsoft.com/office/drawing/2014/main" id="{339820C6-EE90-F5AF-532E-4C91C45A05D7}"/>
                  </a:ext>
                </a:extLst>
              </p:cNvPr>
              <p:cNvGrpSpPr/>
              <p:nvPr/>
            </p:nvGrpSpPr>
            <p:grpSpPr>
              <a:xfrm>
                <a:off x="10077226" y="2377278"/>
                <a:ext cx="190366" cy="189486"/>
                <a:chOff x="10077226" y="2377278"/>
                <a:chExt cx="190366" cy="189486"/>
              </a:xfrm>
              <a:solidFill>
                <a:srgbClr val="505050"/>
              </a:solidFill>
            </p:grpSpPr>
            <p:sp>
              <p:nvSpPr>
                <p:cNvPr id="154" name="شكل حر: شكل 153">
                  <a:extLst>
                    <a:ext uri="{FF2B5EF4-FFF2-40B4-BE49-F238E27FC236}">
                      <a16:creationId xmlns:a16="http://schemas.microsoft.com/office/drawing/2014/main" id="{4F383055-C013-5DAD-068A-8AF9F4CE6217}"/>
                    </a:ext>
                  </a:extLst>
                </p:cNvPr>
                <p:cNvSpPr/>
                <p:nvPr/>
              </p:nvSpPr>
              <p:spPr>
                <a:xfrm>
                  <a:off x="10077226" y="2423483"/>
                  <a:ext cx="143281" cy="143281"/>
                </a:xfrm>
                <a:custGeom>
                  <a:avLst/>
                  <a:gdLst>
                    <a:gd name="connsiteX0" fmla="*/ 135693 w 143281"/>
                    <a:gd name="connsiteY0" fmla="*/ 143281 h 143281"/>
                    <a:gd name="connsiteX1" fmla="*/ 128105 w 143281"/>
                    <a:gd name="connsiteY1" fmla="*/ 135693 h 143281"/>
                    <a:gd name="connsiteX2" fmla="*/ 7588 w 143281"/>
                    <a:gd name="connsiteY2" fmla="*/ 15177 h 143281"/>
                    <a:gd name="connsiteX3" fmla="*/ 0 w 143281"/>
                    <a:gd name="connsiteY3" fmla="*/ 7588 h 143281"/>
                    <a:gd name="connsiteX4" fmla="*/ 7588 w 143281"/>
                    <a:gd name="connsiteY4" fmla="*/ 0 h 143281"/>
                    <a:gd name="connsiteX5" fmla="*/ 143281 w 143281"/>
                    <a:gd name="connsiteY5" fmla="*/ 135693 h 143281"/>
                    <a:gd name="connsiteX6" fmla="*/ 135693 w 143281"/>
                    <a:gd name="connsiteY6" fmla="*/ 143281 h 1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1" h="143281">
                      <a:moveTo>
                        <a:pt x="135693" y="143281"/>
                      </a:moveTo>
                      <a:cubicBezTo>
                        <a:pt x="131504" y="143281"/>
                        <a:pt x="128105" y="139882"/>
                        <a:pt x="128105" y="135693"/>
                      </a:cubicBezTo>
                      <a:cubicBezTo>
                        <a:pt x="128105" y="69243"/>
                        <a:pt x="74039" y="15177"/>
                        <a:pt x="7588" y="15177"/>
                      </a:cubicBezTo>
                      <a:cubicBezTo>
                        <a:pt x="3400" y="15177"/>
                        <a:pt x="0" y="11777"/>
                        <a:pt x="0" y="7588"/>
                      </a:cubicBezTo>
                      <a:cubicBezTo>
                        <a:pt x="0" y="3400"/>
                        <a:pt x="3400" y="0"/>
                        <a:pt x="7588" y="0"/>
                      </a:cubicBezTo>
                      <a:cubicBezTo>
                        <a:pt x="82408" y="0"/>
                        <a:pt x="143281" y="60873"/>
                        <a:pt x="143281" y="135693"/>
                      </a:cubicBezTo>
                      <a:cubicBezTo>
                        <a:pt x="143281" y="139882"/>
                        <a:pt x="139889" y="143281"/>
                        <a:pt x="135693" y="143281"/>
                      </a:cubicBezTo>
                      <a:close/>
                    </a:path>
                  </a:pathLst>
                </a:custGeom>
                <a:solidFill>
                  <a:srgbClr val="F5EBD9"/>
                </a:solidFill>
                <a:ln w="7580" cap="flat">
                  <a:noFill/>
                  <a:prstDash val="solid"/>
                  <a:miter/>
                </a:ln>
              </p:spPr>
              <p:txBody>
                <a:bodyPr rtlCol="1" anchor="ctr"/>
                <a:lstStyle/>
                <a:p>
                  <a:endParaRPr lang="ar-SA"/>
                </a:p>
              </p:txBody>
            </p:sp>
            <p:sp>
              <p:nvSpPr>
                <p:cNvPr id="155" name="شكل حر: شكل 154">
                  <a:extLst>
                    <a:ext uri="{FF2B5EF4-FFF2-40B4-BE49-F238E27FC236}">
                      <a16:creationId xmlns:a16="http://schemas.microsoft.com/office/drawing/2014/main" id="{9F66E5E2-B229-BE44-AF08-6EA694CA55F7}"/>
                    </a:ext>
                  </a:extLst>
                </p:cNvPr>
                <p:cNvSpPr/>
                <p:nvPr/>
              </p:nvSpPr>
              <p:spPr>
                <a:xfrm>
                  <a:off x="10078106" y="2377278"/>
                  <a:ext cx="189486" cy="189486"/>
                </a:xfrm>
                <a:custGeom>
                  <a:avLst/>
                  <a:gdLst>
                    <a:gd name="connsiteX0" fmla="*/ 181898 w 189486"/>
                    <a:gd name="connsiteY0" fmla="*/ 189486 h 189486"/>
                    <a:gd name="connsiteX1" fmla="*/ 174310 w 189486"/>
                    <a:gd name="connsiteY1" fmla="*/ 181898 h 189486"/>
                    <a:gd name="connsiteX2" fmla="*/ 7588 w 189486"/>
                    <a:gd name="connsiteY2" fmla="*/ 15177 h 189486"/>
                    <a:gd name="connsiteX3" fmla="*/ 0 w 189486"/>
                    <a:gd name="connsiteY3" fmla="*/ 7588 h 189486"/>
                    <a:gd name="connsiteX4" fmla="*/ 7588 w 189486"/>
                    <a:gd name="connsiteY4" fmla="*/ 0 h 189486"/>
                    <a:gd name="connsiteX5" fmla="*/ 189486 w 189486"/>
                    <a:gd name="connsiteY5" fmla="*/ 181898 h 189486"/>
                    <a:gd name="connsiteX6" fmla="*/ 181898 w 189486"/>
                    <a:gd name="connsiteY6" fmla="*/ 189486 h 18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6" h="189486">
                      <a:moveTo>
                        <a:pt x="181898" y="189486"/>
                      </a:moveTo>
                      <a:cubicBezTo>
                        <a:pt x="177709" y="189486"/>
                        <a:pt x="174310" y="186087"/>
                        <a:pt x="174310" y="181898"/>
                      </a:cubicBezTo>
                      <a:cubicBezTo>
                        <a:pt x="174310" y="89966"/>
                        <a:pt x="99520" y="15177"/>
                        <a:pt x="7588" y="15177"/>
                      </a:cubicBezTo>
                      <a:cubicBezTo>
                        <a:pt x="3400" y="15177"/>
                        <a:pt x="0" y="11777"/>
                        <a:pt x="0" y="7588"/>
                      </a:cubicBezTo>
                      <a:cubicBezTo>
                        <a:pt x="0" y="3400"/>
                        <a:pt x="3400" y="0"/>
                        <a:pt x="7588" y="0"/>
                      </a:cubicBezTo>
                      <a:cubicBezTo>
                        <a:pt x="107890" y="0"/>
                        <a:pt x="189486" y="81597"/>
                        <a:pt x="189486" y="181898"/>
                      </a:cubicBezTo>
                      <a:cubicBezTo>
                        <a:pt x="189486" y="186087"/>
                        <a:pt x="186087" y="189486"/>
                        <a:pt x="181898" y="189486"/>
                      </a:cubicBezTo>
                      <a:close/>
                    </a:path>
                  </a:pathLst>
                </a:custGeom>
                <a:solidFill>
                  <a:srgbClr val="F5EBD9"/>
                </a:solidFill>
                <a:ln w="7580" cap="flat">
                  <a:noFill/>
                  <a:prstDash val="solid"/>
                  <a:miter/>
                </a:ln>
              </p:spPr>
              <p:txBody>
                <a:bodyPr rtlCol="1" anchor="ctr"/>
                <a:lstStyle/>
                <a:p>
                  <a:endParaRPr lang="ar-SA"/>
                </a:p>
              </p:txBody>
            </p:sp>
          </p:grpSp>
          <p:grpSp>
            <p:nvGrpSpPr>
              <p:cNvPr id="142" name="رسم 2275" descr="الثعلب المبتسمة">
                <a:extLst>
                  <a:ext uri="{FF2B5EF4-FFF2-40B4-BE49-F238E27FC236}">
                    <a16:creationId xmlns:a16="http://schemas.microsoft.com/office/drawing/2014/main" id="{F0C186D5-7F0D-97F9-5794-A61EA3122CA7}"/>
                  </a:ext>
                </a:extLst>
              </p:cNvPr>
              <p:cNvGrpSpPr/>
              <p:nvPr/>
            </p:nvGrpSpPr>
            <p:grpSpPr>
              <a:xfrm>
                <a:off x="10517345" y="2377278"/>
                <a:ext cx="190366" cy="189486"/>
                <a:chOff x="10517345" y="2377278"/>
                <a:chExt cx="190366" cy="189486"/>
              </a:xfrm>
              <a:solidFill>
                <a:srgbClr val="505050"/>
              </a:solidFill>
            </p:grpSpPr>
            <p:sp>
              <p:nvSpPr>
                <p:cNvPr id="152" name="شكل حر: شكل 151">
                  <a:extLst>
                    <a:ext uri="{FF2B5EF4-FFF2-40B4-BE49-F238E27FC236}">
                      <a16:creationId xmlns:a16="http://schemas.microsoft.com/office/drawing/2014/main" id="{3FE71F78-BCB6-1DEE-10D0-F5F1EA565851}"/>
                    </a:ext>
                  </a:extLst>
                </p:cNvPr>
                <p:cNvSpPr/>
                <p:nvPr/>
              </p:nvSpPr>
              <p:spPr>
                <a:xfrm>
                  <a:off x="10517345" y="2423483"/>
                  <a:ext cx="143281" cy="143281"/>
                </a:xfrm>
                <a:custGeom>
                  <a:avLst/>
                  <a:gdLst>
                    <a:gd name="connsiteX0" fmla="*/ 135693 w 143281"/>
                    <a:gd name="connsiteY0" fmla="*/ 143281 h 143281"/>
                    <a:gd name="connsiteX1" fmla="*/ 128105 w 143281"/>
                    <a:gd name="connsiteY1" fmla="*/ 135693 h 143281"/>
                    <a:gd name="connsiteX2" fmla="*/ 7588 w 143281"/>
                    <a:gd name="connsiteY2" fmla="*/ 15177 h 143281"/>
                    <a:gd name="connsiteX3" fmla="*/ 0 w 143281"/>
                    <a:gd name="connsiteY3" fmla="*/ 7588 h 143281"/>
                    <a:gd name="connsiteX4" fmla="*/ 7588 w 143281"/>
                    <a:gd name="connsiteY4" fmla="*/ 0 h 143281"/>
                    <a:gd name="connsiteX5" fmla="*/ 143281 w 143281"/>
                    <a:gd name="connsiteY5" fmla="*/ 135693 h 143281"/>
                    <a:gd name="connsiteX6" fmla="*/ 135693 w 143281"/>
                    <a:gd name="connsiteY6" fmla="*/ 143281 h 1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1" h="143281">
                      <a:moveTo>
                        <a:pt x="135693" y="143281"/>
                      </a:moveTo>
                      <a:cubicBezTo>
                        <a:pt x="131505" y="143281"/>
                        <a:pt x="128105" y="139882"/>
                        <a:pt x="128105" y="135693"/>
                      </a:cubicBezTo>
                      <a:cubicBezTo>
                        <a:pt x="128105" y="69243"/>
                        <a:pt x="74038" y="15177"/>
                        <a:pt x="7588" y="15177"/>
                      </a:cubicBezTo>
                      <a:cubicBezTo>
                        <a:pt x="3400" y="15177"/>
                        <a:pt x="0" y="11777"/>
                        <a:pt x="0" y="7588"/>
                      </a:cubicBezTo>
                      <a:cubicBezTo>
                        <a:pt x="0" y="3400"/>
                        <a:pt x="3400" y="0"/>
                        <a:pt x="7588" y="0"/>
                      </a:cubicBezTo>
                      <a:cubicBezTo>
                        <a:pt x="82409" y="0"/>
                        <a:pt x="143281" y="60873"/>
                        <a:pt x="143281" y="135693"/>
                      </a:cubicBezTo>
                      <a:cubicBezTo>
                        <a:pt x="143281" y="139882"/>
                        <a:pt x="139889" y="143281"/>
                        <a:pt x="135693" y="143281"/>
                      </a:cubicBezTo>
                      <a:close/>
                    </a:path>
                  </a:pathLst>
                </a:custGeom>
                <a:solidFill>
                  <a:srgbClr val="F5EBD9"/>
                </a:solidFill>
                <a:ln w="7580" cap="flat">
                  <a:noFill/>
                  <a:prstDash val="solid"/>
                  <a:miter/>
                </a:ln>
              </p:spPr>
              <p:txBody>
                <a:bodyPr rtlCol="1" anchor="ctr"/>
                <a:lstStyle/>
                <a:p>
                  <a:endParaRPr lang="ar-SA"/>
                </a:p>
              </p:txBody>
            </p:sp>
            <p:sp>
              <p:nvSpPr>
                <p:cNvPr id="153" name="شكل حر: شكل 152">
                  <a:extLst>
                    <a:ext uri="{FF2B5EF4-FFF2-40B4-BE49-F238E27FC236}">
                      <a16:creationId xmlns:a16="http://schemas.microsoft.com/office/drawing/2014/main" id="{D696D173-F573-5615-4D05-4497DFD0EB8F}"/>
                    </a:ext>
                  </a:extLst>
                </p:cNvPr>
                <p:cNvSpPr/>
                <p:nvPr/>
              </p:nvSpPr>
              <p:spPr>
                <a:xfrm>
                  <a:off x="10518225" y="2377278"/>
                  <a:ext cx="189486" cy="189486"/>
                </a:xfrm>
                <a:custGeom>
                  <a:avLst/>
                  <a:gdLst>
                    <a:gd name="connsiteX0" fmla="*/ 181898 w 189486"/>
                    <a:gd name="connsiteY0" fmla="*/ 189486 h 189486"/>
                    <a:gd name="connsiteX1" fmla="*/ 174310 w 189486"/>
                    <a:gd name="connsiteY1" fmla="*/ 181898 h 189486"/>
                    <a:gd name="connsiteX2" fmla="*/ 7588 w 189486"/>
                    <a:gd name="connsiteY2" fmla="*/ 15177 h 189486"/>
                    <a:gd name="connsiteX3" fmla="*/ 0 w 189486"/>
                    <a:gd name="connsiteY3" fmla="*/ 7588 h 189486"/>
                    <a:gd name="connsiteX4" fmla="*/ 7588 w 189486"/>
                    <a:gd name="connsiteY4" fmla="*/ 0 h 189486"/>
                    <a:gd name="connsiteX5" fmla="*/ 189486 w 189486"/>
                    <a:gd name="connsiteY5" fmla="*/ 181898 h 189486"/>
                    <a:gd name="connsiteX6" fmla="*/ 181898 w 189486"/>
                    <a:gd name="connsiteY6" fmla="*/ 189486 h 18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6" h="189486">
                      <a:moveTo>
                        <a:pt x="181898" y="189486"/>
                      </a:moveTo>
                      <a:cubicBezTo>
                        <a:pt x="177709" y="189486"/>
                        <a:pt x="174310" y="186087"/>
                        <a:pt x="174310" y="181898"/>
                      </a:cubicBezTo>
                      <a:cubicBezTo>
                        <a:pt x="174310" y="89966"/>
                        <a:pt x="99520" y="15177"/>
                        <a:pt x="7588" y="15177"/>
                      </a:cubicBezTo>
                      <a:cubicBezTo>
                        <a:pt x="3400" y="15177"/>
                        <a:pt x="0" y="11777"/>
                        <a:pt x="0" y="7588"/>
                      </a:cubicBezTo>
                      <a:cubicBezTo>
                        <a:pt x="0" y="3400"/>
                        <a:pt x="3400" y="0"/>
                        <a:pt x="7588" y="0"/>
                      </a:cubicBezTo>
                      <a:cubicBezTo>
                        <a:pt x="107890" y="0"/>
                        <a:pt x="189486" y="81597"/>
                        <a:pt x="189486" y="181898"/>
                      </a:cubicBezTo>
                      <a:cubicBezTo>
                        <a:pt x="189486" y="186087"/>
                        <a:pt x="186087" y="189486"/>
                        <a:pt x="181898" y="189486"/>
                      </a:cubicBezTo>
                      <a:close/>
                    </a:path>
                  </a:pathLst>
                </a:custGeom>
                <a:solidFill>
                  <a:srgbClr val="F5EBD9"/>
                </a:solidFill>
                <a:ln w="7580" cap="flat">
                  <a:noFill/>
                  <a:prstDash val="solid"/>
                  <a:miter/>
                </a:ln>
              </p:spPr>
              <p:txBody>
                <a:bodyPr rtlCol="1" anchor="ctr"/>
                <a:lstStyle/>
                <a:p>
                  <a:endParaRPr lang="ar-SA"/>
                </a:p>
              </p:txBody>
            </p:sp>
          </p:grpSp>
          <p:sp>
            <p:nvSpPr>
              <p:cNvPr id="143" name="شكل حر: شكل 142">
                <a:extLst>
                  <a:ext uri="{FF2B5EF4-FFF2-40B4-BE49-F238E27FC236}">
                    <a16:creationId xmlns:a16="http://schemas.microsoft.com/office/drawing/2014/main" id="{4BF1E856-1719-267D-1D28-F5EAC531CBE2}"/>
                  </a:ext>
                </a:extLst>
              </p:cNvPr>
              <p:cNvSpPr/>
              <p:nvPr/>
            </p:nvSpPr>
            <p:spPr>
              <a:xfrm>
                <a:off x="9834493" y="1868971"/>
                <a:ext cx="356359" cy="340132"/>
              </a:xfrm>
              <a:custGeom>
                <a:avLst/>
                <a:gdLst>
                  <a:gd name="connsiteX0" fmla="*/ 341380 w 356359"/>
                  <a:gd name="connsiteY0" fmla="*/ 340090 h 340132"/>
                  <a:gd name="connsiteX1" fmla="*/ 342010 w 356359"/>
                  <a:gd name="connsiteY1" fmla="*/ 339688 h 340132"/>
                  <a:gd name="connsiteX2" fmla="*/ 356359 w 356359"/>
                  <a:gd name="connsiteY2" fmla="*/ 337882 h 340132"/>
                  <a:gd name="connsiteX3" fmla="*/ 7588 w 356359"/>
                  <a:gd name="connsiteY3" fmla="*/ 0 h 340132"/>
                  <a:gd name="connsiteX4" fmla="*/ 0 w 356359"/>
                  <a:gd name="connsiteY4" fmla="*/ 7588 h 340132"/>
                  <a:gd name="connsiteX5" fmla="*/ 7588 w 356359"/>
                  <a:gd name="connsiteY5" fmla="*/ 15177 h 340132"/>
                  <a:gd name="connsiteX6" fmla="*/ 341206 w 356359"/>
                  <a:gd name="connsiteY6" fmla="*/ 338383 h 340132"/>
                  <a:gd name="connsiteX7" fmla="*/ 341380 w 356359"/>
                  <a:gd name="connsiteY7" fmla="*/ 340090 h 34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359" h="340132">
                    <a:moveTo>
                      <a:pt x="341380" y="340090"/>
                    </a:moveTo>
                    <a:cubicBezTo>
                      <a:pt x="341426" y="340272"/>
                      <a:pt x="341714" y="339817"/>
                      <a:pt x="342010" y="339688"/>
                    </a:cubicBezTo>
                    <a:cubicBezTo>
                      <a:pt x="343770" y="338922"/>
                      <a:pt x="348559" y="338330"/>
                      <a:pt x="356359" y="337882"/>
                    </a:cubicBezTo>
                    <a:cubicBezTo>
                      <a:pt x="350312" y="150672"/>
                      <a:pt x="196232" y="0"/>
                      <a:pt x="7588" y="0"/>
                    </a:cubicBezTo>
                    <a:cubicBezTo>
                      <a:pt x="3400" y="0"/>
                      <a:pt x="0" y="3400"/>
                      <a:pt x="0" y="7588"/>
                    </a:cubicBezTo>
                    <a:cubicBezTo>
                      <a:pt x="0" y="11777"/>
                      <a:pt x="3400" y="15177"/>
                      <a:pt x="7588" y="15177"/>
                    </a:cubicBezTo>
                    <a:cubicBezTo>
                      <a:pt x="188113" y="15177"/>
                      <a:pt x="335537" y="159209"/>
                      <a:pt x="341206" y="338383"/>
                    </a:cubicBezTo>
                    <a:cubicBezTo>
                      <a:pt x="341198" y="338451"/>
                      <a:pt x="341297" y="339764"/>
                      <a:pt x="341380" y="340090"/>
                    </a:cubicBezTo>
                    <a:close/>
                  </a:path>
                </a:pathLst>
              </a:custGeom>
              <a:solidFill>
                <a:srgbClr val="FFFFFF"/>
              </a:solidFill>
              <a:ln w="7580" cap="flat">
                <a:noFill/>
                <a:prstDash val="solid"/>
                <a:miter/>
              </a:ln>
            </p:spPr>
            <p:txBody>
              <a:bodyPr rtlCol="1" anchor="ctr"/>
              <a:lstStyle/>
              <a:p>
                <a:endParaRPr lang="ar-SA"/>
              </a:p>
            </p:txBody>
          </p:sp>
          <p:grpSp>
            <p:nvGrpSpPr>
              <p:cNvPr id="144" name="رسم 2275" descr="الثعلب المبتسمة">
                <a:extLst>
                  <a:ext uri="{FF2B5EF4-FFF2-40B4-BE49-F238E27FC236}">
                    <a16:creationId xmlns:a16="http://schemas.microsoft.com/office/drawing/2014/main" id="{EB12FFDB-A062-B048-56D6-70887B287465}"/>
                  </a:ext>
                </a:extLst>
              </p:cNvPr>
              <p:cNvGrpSpPr/>
              <p:nvPr/>
            </p:nvGrpSpPr>
            <p:grpSpPr>
              <a:xfrm>
                <a:off x="9903190" y="855614"/>
                <a:ext cx="959913" cy="638361"/>
                <a:chOff x="9903190" y="855614"/>
                <a:chExt cx="959913" cy="638361"/>
              </a:xfrm>
            </p:grpSpPr>
            <p:sp>
              <p:nvSpPr>
                <p:cNvPr id="145" name="شكل حر: شكل 144">
                  <a:extLst>
                    <a:ext uri="{FF2B5EF4-FFF2-40B4-BE49-F238E27FC236}">
                      <a16:creationId xmlns:a16="http://schemas.microsoft.com/office/drawing/2014/main" id="{BD7342BC-D9A5-9044-0CC7-1892B83B8C7C}"/>
                    </a:ext>
                  </a:extLst>
                </p:cNvPr>
                <p:cNvSpPr/>
                <p:nvPr/>
              </p:nvSpPr>
              <p:spPr>
                <a:xfrm>
                  <a:off x="10741691" y="855614"/>
                  <a:ext cx="121412" cy="121412"/>
                </a:xfrm>
                <a:custGeom>
                  <a:avLst/>
                  <a:gdLst>
                    <a:gd name="connsiteX0" fmla="*/ 121412 w 121412"/>
                    <a:gd name="connsiteY0" fmla="*/ 60706 h 121412"/>
                    <a:gd name="connsiteX1" fmla="*/ 60706 w 121412"/>
                    <a:gd name="connsiteY1" fmla="*/ 121412 h 121412"/>
                    <a:gd name="connsiteX2" fmla="*/ 0 w 121412"/>
                    <a:gd name="connsiteY2" fmla="*/ 60706 h 121412"/>
                    <a:gd name="connsiteX3" fmla="*/ 60706 w 121412"/>
                    <a:gd name="connsiteY3" fmla="*/ 0 h 121412"/>
                    <a:gd name="connsiteX4" fmla="*/ 121412 w 121412"/>
                    <a:gd name="connsiteY4" fmla="*/ 60706 h 12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 h="121412">
                      <a:moveTo>
                        <a:pt x="121412" y="60706"/>
                      </a:moveTo>
                      <a:cubicBezTo>
                        <a:pt x="121412" y="94233"/>
                        <a:pt x="94233" y="121412"/>
                        <a:pt x="60706" y="121412"/>
                      </a:cubicBezTo>
                      <a:cubicBezTo>
                        <a:pt x="27179" y="121412"/>
                        <a:pt x="0" y="94233"/>
                        <a:pt x="0" y="60706"/>
                      </a:cubicBezTo>
                      <a:cubicBezTo>
                        <a:pt x="0" y="27179"/>
                        <a:pt x="27179" y="0"/>
                        <a:pt x="60706" y="0"/>
                      </a:cubicBezTo>
                      <a:cubicBezTo>
                        <a:pt x="94233" y="0"/>
                        <a:pt x="121412" y="27179"/>
                        <a:pt x="121412" y="60706"/>
                      </a:cubicBezTo>
                      <a:close/>
                    </a:path>
                  </a:pathLst>
                </a:custGeom>
                <a:solidFill>
                  <a:srgbClr val="BB9663"/>
                </a:solidFill>
                <a:ln w="7580" cap="flat">
                  <a:noFill/>
                  <a:prstDash val="solid"/>
                  <a:miter/>
                </a:ln>
              </p:spPr>
              <p:txBody>
                <a:bodyPr rtlCol="1" anchor="ctr"/>
                <a:lstStyle/>
                <a:p>
                  <a:endParaRPr lang="ar-SA"/>
                </a:p>
              </p:txBody>
            </p:sp>
            <p:sp>
              <p:nvSpPr>
                <p:cNvPr id="146" name="شكل حر: شكل 145">
                  <a:extLst>
                    <a:ext uri="{FF2B5EF4-FFF2-40B4-BE49-F238E27FC236}">
                      <a16:creationId xmlns:a16="http://schemas.microsoft.com/office/drawing/2014/main" id="{15A1168B-2EFC-A5DD-A223-BD459FA988CE}"/>
                    </a:ext>
                  </a:extLst>
                </p:cNvPr>
                <p:cNvSpPr/>
                <p:nvPr/>
              </p:nvSpPr>
              <p:spPr>
                <a:xfrm>
                  <a:off x="9903190" y="855614"/>
                  <a:ext cx="121412" cy="121412"/>
                </a:xfrm>
                <a:custGeom>
                  <a:avLst/>
                  <a:gdLst>
                    <a:gd name="connsiteX0" fmla="*/ 121412 w 121412"/>
                    <a:gd name="connsiteY0" fmla="*/ 60706 h 121412"/>
                    <a:gd name="connsiteX1" fmla="*/ 60706 w 121412"/>
                    <a:gd name="connsiteY1" fmla="*/ 121412 h 121412"/>
                    <a:gd name="connsiteX2" fmla="*/ 0 w 121412"/>
                    <a:gd name="connsiteY2" fmla="*/ 60706 h 121412"/>
                    <a:gd name="connsiteX3" fmla="*/ 60706 w 121412"/>
                    <a:gd name="connsiteY3" fmla="*/ 0 h 121412"/>
                    <a:gd name="connsiteX4" fmla="*/ 121412 w 121412"/>
                    <a:gd name="connsiteY4" fmla="*/ 60706 h 12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 h="121412">
                      <a:moveTo>
                        <a:pt x="121412" y="60706"/>
                      </a:moveTo>
                      <a:cubicBezTo>
                        <a:pt x="121412" y="94233"/>
                        <a:pt x="94233" y="121412"/>
                        <a:pt x="60706" y="121412"/>
                      </a:cubicBezTo>
                      <a:cubicBezTo>
                        <a:pt x="27179" y="121412"/>
                        <a:pt x="0" y="94233"/>
                        <a:pt x="0" y="60706"/>
                      </a:cubicBezTo>
                      <a:cubicBezTo>
                        <a:pt x="0" y="27179"/>
                        <a:pt x="27179" y="0"/>
                        <a:pt x="60706" y="0"/>
                      </a:cubicBezTo>
                      <a:cubicBezTo>
                        <a:pt x="94233" y="0"/>
                        <a:pt x="121412" y="27179"/>
                        <a:pt x="121412" y="60706"/>
                      </a:cubicBezTo>
                      <a:close/>
                    </a:path>
                  </a:pathLst>
                </a:custGeom>
                <a:solidFill>
                  <a:srgbClr val="BB9663"/>
                </a:solidFill>
                <a:ln w="7580" cap="flat">
                  <a:noFill/>
                  <a:prstDash val="solid"/>
                  <a:miter/>
                </a:ln>
              </p:spPr>
              <p:txBody>
                <a:bodyPr rtlCol="1" anchor="ctr"/>
                <a:lstStyle/>
                <a:p>
                  <a:endParaRPr lang="ar-SA"/>
                </a:p>
              </p:txBody>
            </p:sp>
            <p:sp>
              <p:nvSpPr>
                <p:cNvPr id="147" name="شكل حر: شكل 146">
                  <a:extLst>
                    <a:ext uri="{FF2B5EF4-FFF2-40B4-BE49-F238E27FC236}">
                      <a16:creationId xmlns:a16="http://schemas.microsoft.com/office/drawing/2014/main" id="{07077A4B-99C2-4D36-74C6-B0D38D2BEF70}"/>
                    </a:ext>
                  </a:extLst>
                </p:cNvPr>
                <p:cNvSpPr/>
                <p:nvPr/>
              </p:nvSpPr>
              <p:spPr>
                <a:xfrm>
                  <a:off x="10209565" y="1037732"/>
                  <a:ext cx="91059" cy="91059"/>
                </a:xfrm>
                <a:custGeom>
                  <a:avLst/>
                  <a:gdLst>
                    <a:gd name="connsiteX0" fmla="*/ 91059 w 91059"/>
                    <a:gd name="connsiteY0" fmla="*/ 45530 h 91059"/>
                    <a:gd name="connsiteX1" fmla="*/ 45530 w 91059"/>
                    <a:gd name="connsiteY1" fmla="*/ 91059 h 91059"/>
                    <a:gd name="connsiteX2" fmla="*/ 0 w 91059"/>
                    <a:gd name="connsiteY2" fmla="*/ 45530 h 91059"/>
                    <a:gd name="connsiteX3" fmla="*/ 45530 w 91059"/>
                    <a:gd name="connsiteY3" fmla="*/ 0 h 91059"/>
                    <a:gd name="connsiteX4" fmla="*/ 91059 w 91059"/>
                    <a:gd name="connsiteY4" fmla="*/ 45530 h 9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9">
                      <a:moveTo>
                        <a:pt x="91059" y="45530"/>
                      </a:moveTo>
                      <a:cubicBezTo>
                        <a:pt x="91059" y="70675"/>
                        <a:pt x="70675" y="91059"/>
                        <a:pt x="45530" y="91059"/>
                      </a:cubicBezTo>
                      <a:cubicBezTo>
                        <a:pt x="20384" y="91059"/>
                        <a:pt x="0" y="70675"/>
                        <a:pt x="0" y="45530"/>
                      </a:cubicBezTo>
                      <a:cubicBezTo>
                        <a:pt x="0" y="20384"/>
                        <a:pt x="20384" y="0"/>
                        <a:pt x="45530" y="0"/>
                      </a:cubicBezTo>
                      <a:cubicBezTo>
                        <a:pt x="70675" y="0"/>
                        <a:pt x="91059" y="20384"/>
                        <a:pt x="91059" y="45530"/>
                      </a:cubicBezTo>
                      <a:close/>
                    </a:path>
                  </a:pathLst>
                </a:custGeom>
                <a:solidFill>
                  <a:srgbClr val="7B6757"/>
                </a:solidFill>
                <a:ln w="7580" cap="flat">
                  <a:noFill/>
                  <a:prstDash val="solid"/>
                  <a:miter/>
                </a:ln>
              </p:spPr>
              <p:txBody>
                <a:bodyPr rtlCol="1" anchor="ctr"/>
                <a:lstStyle/>
                <a:p>
                  <a:endParaRPr lang="ar-SA"/>
                </a:p>
              </p:txBody>
            </p:sp>
            <p:sp>
              <p:nvSpPr>
                <p:cNvPr id="148" name="شكل حر: شكل 147">
                  <a:extLst>
                    <a:ext uri="{FF2B5EF4-FFF2-40B4-BE49-F238E27FC236}">
                      <a16:creationId xmlns:a16="http://schemas.microsoft.com/office/drawing/2014/main" id="{F8033502-A23A-7E43-0B89-D7C91CBF66F2}"/>
                    </a:ext>
                  </a:extLst>
                </p:cNvPr>
                <p:cNvSpPr/>
                <p:nvPr/>
              </p:nvSpPr>
              <p:spPr>
                <a:xfrm>
                  <a:off x="10465669" y="1037732"/>
                  <a:ext cx="91059" cy="91059"/>
                </a:xfrm>
                <a:custGeom>
                  <a:avLst/>
                  <a:gdLst>
                    <a:gd name="connsiteX0" fmla="*/ 91059 w 91059"/>
                    <a:gd name="connsiteY0" fmla="*/ 45530 h 91059"/>
                    <a:gd name="connsiteX1" fmla="*/ 45530 w 91059"/>
                    <a:gd name="connsiteY1" fmla="*/ 91059 h 91059"/>
                    <a:gd name="connsiteX2" fmla="*/ 0 w 91059"/>
                    <a:gd name="connsiteY2" fmla="*/ 45530 h 91059"/>
                    <a:gd name="connsiteX3" fmla="*/ 45530 w 91059"/>
                    <a:gd name="connsiteY3" fmla="*/ 0 h 91059"/>
                    <a:gd name="connsiteX4" fmla="*/ 91059 w 91059"/>
                    <a:gd name="connsiteY4" fmla="*/ 45530 h 9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9">
                      <a:moveTo>
                        <a:pt x="91059" y="45530"/>
                      </a:moveTo>
                      <a:cubicBezTo>
                        <a:pt x="91059" y="70675"/>
                        <a:pt x="70675" y="91059"/>
                        <a:pt x="45530" y="91059"/>
                      </a:cubicBezTo>
                      <a:cubicBezTo>
                        <a:pt x="20384" y="91059"/>
                        <a:pt x="0" y="70675"/>
                        <a:pt x="0" y="45530"/>
                      </a:cubicBezTo>
                      <a:cubicBezTo>
                        <a:pt x="0" y="20384"/>
                        <a:pt x="20384" y="0"/>
                        <a:pt x="45530" y="0"/>
                      </a:cubicBezTo>
                      <a:cubicBezTo>
                        <a:pt x="70675" y="0"/>
                        <a:pt x="91059" y="20384"/>
                        <a:pt x="91059" y="45530"/>
                      </a:cubicBezTo>
                      <a:close/>
                    </a:path>
                  </a:pathLst>
                </a:custGeom>
                <a:solidFill>
                  <a:srgbClr val="7B6757"/>
                </a:solidFill>
                <a:ln w="7580" cap="flat">
                  <a:noFill/>
                  <a:prstDash val="solid"/>
                  <a:miter/>
                </a:ln>
              </p:spPr>
              <p:txBody>
                <a:bodyPr rtlCol="1" anchor="ctr"/>
                <a:lstStyle/>
                <a:p>
                  <a:endParaRPr lang="ar-SA"/>
                </a:p>
              </p:txBody>
            </p:sp>
            <p:sp>
              <p:nvSpPr>
                <p:cNvPr id="149" name="شكل حر: شكل 148">
                  <a:extLst>
                    <a:ext uri="{FF2B5EF4-FFF2-40B4-BE49-F238E27FC236}">
                      <a16:creationId xmlns:a16="http://schemas.microsoft.com/office/drawing/2014/main" id="{6A84C420-8D51-C54C-FDF7-831CD78635D6}"/>
                    </a:ext>
                  </a:extLst>
                </p:cNvPr>
                <p:cNvSpPr/>
                <p:nvPr/>
              </p:nvSpPr>
              <p:spPr>
                <a:xfrm>
                  <a:off x="10206249" y="1140181"/>
                  <a:ext cx="353794" cy="353794"/>
                </a:xfrm>
                <a:custGeom>
                  <a:avLst/>
                  <a:gdLst>
                    <a:gd name="connsiteX0" fmla="*/ 353795 w 353794"/>
                    <a:gd name="connsiteY0" fmla="*/ 176897 h 353794"/>
                    <a:gd name="connsiteX1" fmla="*/ 176897 w 353794"/>
                    <a:gd name="connsiteY1" fmla="*/ 353795 h 353794"/>
                    <a:gd name="connsiteX2" fmla="*/ 0 w 353794"/>
                    <a:gd name="connsiteY2" fmla="*/ 176897 h 353794"/>
                    <a:gd name="connsiteX3" fmla="*/ 176897 w 353794"/>
                    <a:gd name="connsiteY3" fmla="*/ 0 h 353794"/>
                    <a:gd name="connsiteX4" fmla="*/ 353795 w 353794"/>
                    <a:gd name="connsiteY4" fmla="*/ 176897 h 353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94" h="353794">
                      <a:moveTo>
                        <a:pt x="353795" y="176897"/>
                      </a:moveTo>
                      <a:cubicBezTo>
                        <a:pt x="353795" y="274595"/>
                        <a:pt x="274595" y="353795"/>
                        <a:pt x="176897" y="353795"/>
                      </a:cubicBezTo>
                      <a:cubicBezTo>
                        <a:pt x="79200" y="353795"/>
                        <a:pt x="0" y="274595"/>
                        <a:pt x="0" y="176897"/>
                      </a:cubicBezTo>
                      <a:cubicBezTo>
                        <a:pt x="0" y="79200"/>
                        <a:pt x="79200" y="0"/>
                        <a:pt x="176897" y="0"/>
                      </a:cubicBezTo>
                      <a:cubicBezTo>
                        <a:pt x="274595" y="0"/>
                        <a:pt x="353795" y="79200"/>
                        <a:pt x="353795" y="176897"/>
                      </a:cubicBezTo>
                      <a:close/>
                    </a:path>
                  </a:pathLst>
                </a:custGeom>
                <a:solidFill>
                  <a:srgbClr val="FFFFFF"/>
                </a:solidFill>
                <a:ln w="7580" cap="flat">
                  <a:noFill/>
                  <a:prstDash val="solid"/>
                  <a:miter/>
                </a:ln>
              </p:spPr>
              <p:txBody>
                <a:bodyPr rtlCol="1" anchor="ctr"/>
                <a:lstStyle/>
                <a:p>
                  <a:endParaRPr lang="ar-SA"/>
                </a:p>
              </p:txBody>
            </p:sp>
            <p:sp>
              <p:nvSpPr>
                <p:cNvPr id="150" name="شكل حر: شكل 149">
                  <a:extLst>
                    <a:ext uri="{FF2B5EF4-FFF2-40B4-BE49-F238E27FC236}">
                      <a16:creationId xmlns:a16="http://schemas.microsoft.com/office/drawing/2014/main" id="{A6C22E5E-62A0-38DC-CB8F-5951388BA4C9}"/>
                    </a:ext>
                  </a:extLst>
                </p:cNvPr>
                <p:cNvSpPr/>
                <p:nvPr/>
              </p:nvSpPr>
              <p:spPr>
                <a:xfrm>
                  <a:off x="10322440" y="1158104"/>
                  <a:ext cx="121412" cy="121412"/>
                </a:xfrm>
                <a:custGeom>
                  <a:avLst/>
                  <a:gdLst>
                    <a:gd name="connsiteX0" fmla="*/ 121412 w 121412"/>
                    <a:gd name="connsiteY0" fmla="*/ 60706 h 121412"/>
                    <a:gd name="connsiteX1" fmla="*/ 60706 w 121412"/>
                    <a:gd name="connsiteY1" fmla="*/ 121412 h 121412"/>
                    <a:gd name="connsiteX2" fmla="*/ 0 w 121412"/>
                    <a:gd name="connsiteY2" fmla="*/ 60706 h 121412"/>
                    <a:gd name="connsiteX3" fmla="*/ 60706 w 121412"/>
                    <a:gd name="connsiteY3" fmla="*/ 0 h 121412"/>
                    <a:gd name="connsiteX4" fmla="*/ 121412 w 121412"/>
                    <a:gd name="connsiteY4" fmla="*/ 60706 h 12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 h="121412">
                      <a:moveTo>
                        <a:pt x="121412" y="60706"/>
                      </a:moveTo>
                      <a:cubicBezTo>
                        <a:pt x="121412" y="94233"/>
                        <a:pt x="94233" y="121412"/>
                        <a:pt x="60706" y="121412"/>
                      </a:cubicBezTo>
                      <a:cubicBezTo>
                        <a:pt x="27179" y="121412"/>
                        <a:pt x="0" y="94233"/>
                        <a:pt x="0" y="60706"/>
                      </a:cubicBezTo>
                      <a:cubicBezTo>
                        <a:pt x="0" y="27179"/>
                        <a:pt x="27179" y="0"/>
                        <a:pt x="60706" y="0"/>
                      </a:cubicBezTo>
                      <a:cubicBezTo>
                        <a:pt x="94233" y="0"/>
                        <a:pt x="121412" y="27179"/>
                        <a:pt x="121412" y="60706"/>
                      </a:cubicBezTo>
                      <a:close/>
                    </a:path>
                  </a:pathLst>
                </a:custGeom>
                <a:solidFill>
                  <a:srgbClr val="7B6757"/>
                </a:solidFill>
                <a:ln w="7580" cap="flat">
                  <a:noFill/>
                  <a:prstDash val="solid"/>
                  <a:miter/>
                </a:ln>
              </p:spPr>
              <p:txBody>
                <a:bodyPr rtlCol="1" anchor="ctr"/>
                <a:lstStyle/>
                <a:p>
                  <a:endParaRPr lang="ar-SA"/>
                </a:p>
              </p:txBody>
            </p:sp>
            <p:sp>
              <p:nvSpPr>
                <p:cNvPr id="151" name="شكل حر: شكل 150">
                  <a:extLst>
                    <a:ext uri="{FF2B5EF4-FFF2-40B4-BE49-F238E27FC236}">
                      <a16:creationId xmlns:a16="http://schemas.microsoft.com/office/drawing/2014/main" id="{22A9C4F6-171A-2651-5ED8-EB8BE174B4BA}"/>
                    </a:ext>
                  </a:extLst>
                </p:cNvPr>
                <p:cNvSpPr/>
                <p:nvPr/>
              </p:nvSpPr>
              <p:spPr>
                <a:xfrm>
                  <a:off x="10268993" y="1319798"/>
                  <a:ext cx="228293" cy="71546"/>
                </a:xfrm>
                <a:custGeom>
                  <a:avLst/>
                  <a:gdLst>
                    <a:gd name="connsiteX0" fmla="*/ 114153 w 228293"/>
                    <a:gd name="connsiteY0" fmla="*/ 71547 h 71546"/>
                    <a:gd name="connsiteX1" fmla="*/ 2568 w 228293"/>
                    <a:gd name="connsiteY1" fmla="*/ 18588 h 71546"/>
                    <a:gd name="connsiteX2" fmla="*/ 4177 w 228293"/>
                    <a:gd name="connsiteY2" fmla="*/ 2577 h 71546"/>
                    <a:gd name="connsiteX3" fmla="*/ 20196 w 228293"/>
                    <a:gd name="connsiteY3" fmla="*/ 4186 h 71546"/>
                    <a:gd name="connsiteX4" fmla="*/ 114146 w 228293"/>
                    <a:gd name="connsiteY4" fmla="*/ 48782 h 71546"/>
                    <a:gd name="connsiteX5" fmla="*/ 208096 w 228293"/>
                    <a:gd name="connsiteY5" fmla="*/ 4186 h 71546"/>
                    <a:gd name="connsiteX6" fmla="*/ 224115 w 228293"/>
                    <a:gd name="connsiteY6" fmla="*/ 2577 h 71546"/>
                    <a:gd name="connsiteX7" fmla="*/ 225723 w 228293"/>
                    <a:gd name="connsiteY7" fmla="*/ 18588 h 71546"/>
                    <a:gd name="connsiteX8" fmla="*/ 114153 w 228293"/>
                    <a:gd name="connsiteY8" fmla="*/ 71547 h 7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93" h="71546">
                      <a:moveTo>
                        <a:pt x="114153" y="71547"/>
                      </a:moveTo>
                      <a:cubicBezTo>
                        <a:pt x="70749" y="71547"/>
                        <a:pt x="30076" y="52242"/>
                        <a:pt x="2568" y="18588"/>
                      </a:cubicBezTo>
                      <a:cubicBezTo>
                        <a:pt x="-1408" y="13717"/>
                        <a:pt x="-687" y="6553"/>
                        <a:pt x="4177" y="2577"/>
                      </a:cubicBezTo>
                      <a:cubicBezTo>
                        <a:pt x="9041" y="-1399"/>
                        <a:pt x="16212" y="-694"/>
                        <a:pt x="20196" y="4186"/>
                      </a:cubicBezTo>
                      <a:cubicBezTo>
                        <a:pt x="43355" y="32528"/>
                        <a:pt x="77601" y="48782"/>
                        <a:pt x="114146" y="48782"/>
                      </a:cubicBezTo>
                      <a:cubicBezTo>
                        <a:pt x="150691" y="48782"/>
                        <a:pt x="184937" y="32528"/>
                        <a:pt x="208096" y="4186"/>
                      </a:cubicBezTo>
                      <a:cubicBezTo>
                        <a:pt x="212080" y="-686"/>
                        <a:pt x="219251" y="-1414"/>
                        <a:pt x="224115" y="2577"/>
                      </a:cubicBezTo>
                      <a:cubicBezTo>
                        <a:pt x="228986" y="6553"/>
                        <a:pt x="229700" y="13724"/>
                        <a:pt x="225723" y="18588"/>
                      </a:cubicBezTo>
                      <a:cubicBezTo>
                        <a:pt x="198231" y="52242"/>
                        <a:pt x="157558" y="71547"/>
                        <a:pt x="114153" y="71547"/>
                      </a:cubicBezTo>
                      <a:close/>
                    </a:path>
                  </a:pathLst>
                </a:custGeom>
                <a:solidFill>
                  <a:srgbClr val="7B6757"/>
                </a:solidFill>
                <a:ln w="7580" cap="flat">
                  <a:noFill/>
                  <a:prstDash val="solid"/>
                  <a:miter/>
                </a:ln>
              </p:spPr>
              <p:txBody>
                <a:bodyPr rtlCol="1" anchor="ctr"/>
                <a:lstStyle/>
                <a:p>
                  <a:endParaRPr lang="ar-SA"/>
                </a:p>
              </p:txBody>
            </p:sp>
          </p:grpSp>
        </p:grpSp>
        <p:sp>
          <p:nvSpPr>
            <p:cNvPr id="135" name="شكل بيضاوي 134">
              <a:extLst>
                <a:ext uri="{FF2B5EF4-FFF2-40B4-BE49-F238E27FC236}">
                  <a16:creationId xmlns:a16="http://schemas.microsoft.com/office/drawing/2014/main" id="{9CDC8838-1468-31B2-2C38-963EC15B20B0}"/>
                </a:ext>
              </a:extLst>
            </p:cNvPr>
            <p:cNvSpPr/>
            <p:nvPr/>
          </p:nvSpPr>
          <p:spPr>
            <a:xfrm>
              <a:off x="10889435" y="1101460"/>
              <a:ext cx="132080" cy="13208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6" name="شكل بيضاوي 135">
              <a:extLst>
                <a:ext uri="{FF2B5EF4-FFF2-40B4-BE49-F238E27FC236}">
                  <a16:creationId xmlns:a16="http://schemas.microsoft.com/office/drawing/2014/main" id="{6031EAB1-7195-CAA4-55A3-03E480061F0E}"/>
                </a:ext>
              </a:extLst>
            </p:cNvPr>
            <p:cNvSpPr/>
            <p:nvPr/>
          </p:nvSpPr>
          <p:spPr>
            <a:xfrm>
              <a:off x="11327585" y="1101460"/>
              <a:ext cx="132080" cy="13208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grpSp>
        <p:nvGrpSpPr>
          <p:cNvPr id="156" name="مجموعة 155">
            <a:extLst>
              <a:ext uri="{FF2B5EF4-FFF2-40B4-BE49-F238E27FC236}">
                <a16:creationId xmlns:a16="http://schemas.microsoft.com/office/drawing/2014/main" id="{CEB62E94-5DDC-2CBF-7E4D-521EA944567E}"/>
              </a:ext>
            </a:extLst>
          </p:cNvPr>
          <p:cNvGrpSpPr/>
          <p:nvPr/>
        </p:nvGrpSpPr>
        <p:grpSpPr>
          <a:xfrm>
            <a:off x="9129456" y="928502"/>
            <a:ext cx="1799530" cy="1540377"/>
            <a:chOff x="2437458" y="1152322"/>
            <a:chExt cx="1226133" cy="1049556"/>
          </a:xfrm>
        </p:grpSpPr>
        <p:grpSp>
          <p:nvGrpSpPr>
            <p:cNvPr id="157" name="مجموعة 156">
              <a:extLst>
                <a:ext uri="{FF2B5EF4-FFF2-40B4-BE49-F238E27FC236}">
                  <a16:creationId xmlns:a16="http://schemas.microsoft.com/office/drawing/2014/main" id="{29DDD4DA-24FB-2158-FEE3-7474A5279C9A}"/>
                </a:ext>
              </a:extLst>
            </p:cNvPr>
            <p:cNvGrpSpPr/>
            <p:nvPr/>
          </p:nvGrpSpPr>
          <p:grpSpPr>
            <a:xfrm>
              <a:off x="2437458" y="1152322"/>
              <a:ext cx="1226133" cy="1049556"/>
              <a:chOff x="1908541" y="1439193"/>
              <a:chExt cx="1226133" cy="1049556"/>
            </a:xfrm>
          </p:grpSpPr>
          <p:sp>
            <p:nvSpPr>
              <p:cNvPr id="159" name="شكل حر: شكل 158">
                <a:extLst>
                  <a:ext uri="{FF2B5EF4-FFF2-40B4-BE49-F238E27FC236}">
                    <a16:creationId xmlns:a16="http://schemas.microsoft.com/office/drawing/2014/main" id="{4F30E299-5810-57D1-608C-D4F5809727AA}"/>
                  </a:ext>
                </a:extLst>
              </p:cNvPr>
              <p:cNvSpPr/>
              <p:nvPr/>
            </p:nvSpPr>
            <p:spPr>
              <a:xfrm>
                <a:off x="2310716" y="2127203"/>
                <a:ext cx="184980" cy="184981"/>
              </a:xfrm>
              <a:custGeom>
                <a:avLst/>
                <a:gdLst>
                  <a:gd name="connsiteX0" fmla="*/ 9808 w 184980"/>
                  <a:gd name="connsiteY0" fmla="*/ 184982 h 184981"/>
                  <a:gd name="connsiteX1" fmla="*/ 2873 w 184980"/>
                  <a:gd name="connsiteY1" fmla="*/ 182108 h 184981"/>
                  <a:gd name="connsiteX2" fmla="*/ 2873 w 184980"/>
                  <a:gd name="connsiteY2" fmla="*/ 168238 h 184981"/>
                  <a:gd name="connsiteX3" fmla="*/ 168238 w 184980"/>
                  <a:gd name="connsiteY3" fmla="*/ 2873 h 184981"/>
                  <a:gd name="connsiteX4" fmla="*/ 182108 w 184980"/>
                  <a:gd name="connsiteY4" fmla="*/ 2873 h 184981"/>
                  <a:gd name="connsiteX5" fmla="*/ 182108 w 184980"/>
                  <a:gd name="connsiteY5" fmla="*/ 16743 h 184981"/>
                  <a:gd name="connsiteX6" fmla="*/ 16743 w 184980"/>
                  <a:gd name="connsiteY6" fmla="*/ 182108 h 184981"/>
                  <a:gd name="connsiteX7" fmla="*/ 9808 w 184980"/>
                  <a:gd name="connsiteY7" fmla="*/ 184982 h 1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980" h="184981">
                    <a:moveTo>
                      <a:pt x="9808" y="184982"/>
                    </a:moveTo>
                    <a:cubicBezTo>
                      <a:pt x="7297" y="184982"/>
                      <a:pt x="4790" y="184025"/>
                      <a:pt x="2873" y="182108"/>
                    </a:cubicBezTo>
                    <a:cubicBezTo>
                      <a:pt x="-958" y="178277"/>
                      <a:pt x="-958" y="172068"/>
                      <a:pt x="2873" y="168238"/>
                    </a:cubicBezTo>
                    <a:lnTo>
                      <a:pt x="168238" y="2873"/>
                    </a:lnTo>
                    <a:cubicBezTo>
                      <a:pt x="172068" y="-958"/>
                      <a:pt x="178277" y="-958"/>
                      <a:pt x="182108" y="2873"/>
                    </a:cubicBezTo>
                    <a:cubicBezTo>
                      <a:pt x="185938" y="6703"/>
                      <a:pt x="185938" y="12912"/>
                      <a:pt x="182108" y="16743"/>
                    </a:cubicBezTo>
                    <a:lnTo>
                      <a:pt x="16743" y="182108"/>
                    </a:lnTo>
                    <a:cubicBezTo>
                      <a:pt x="14825" y="184025"/>
                      <a:pt x="12314" y="184982"/>
                      <a:pt x="9808" y="184982"/>
                    </a:cubicBezTo>
                    <a:close/>
                  </a:path>
                </a:pathLst>
              </a:custGeom>
              <a:solidFill>
                <a:srgbClr val="86513B"/>
              </a:solidFill>
              <a:ln w="4901" cap="flat">
                <a:noFill/>
                <a:prstDash val="solid"/>
                <a:miter/>
              </a:ln>
            </p:spPr>
            <p:txBody>
              <a:bodyPr rtlCol="1" anchor="ctr"/>
              <a:lstStyle/>
              <a:p>
                <a:endParaRPr lang="ar-SA"/>
              </a:p>
            </p:txBody>
          </p:sp>
          <p:sp>
            <p:nvSpPr>
              <p:cNvPr id="160" name="شكل حر: شكل 159">
                <a:extLst>
                  <a:ext uri="{FF2B5EF4-FFF2-40B4-BE49-F238E27FC236}">
                    <a16:creationId xmlns:a16="http://schemas.microsoft.com/office/drawing/2014/main" id="{9A8B929E-F908-9777-B337-E5DB7829E8B7}"/>
                  </a:ext>
                </a:extLst>
              </p:cNvPr>
              <p:cNvSpPr/>
              <p:nvPr/>
            </p:nvSpPr>
            <p:spPr>
              <a:xfrm>
                <a:off x="2006635" y="1439193"/>
                <a:ext cx="1128039" cy="1049556"/>
              </a:xfrm>
              <a:custGeom>
                <a:avLst/>
                <a:gdLst>
                  <a:gd name="connsiteX0" fmla="*/ 742796 w 1128039"/>
                  <a:gd name="connsiteY0" fmla="*/ 738745 h 1049556"/>
                  <a:gd name="connsiteX1" fmla="*/ 264843 w 1128039"/>
                  <a:gd name="connsiteY1" fmla="*/ 106173 h 1049556"/>
                  <a:gd name="connsiteX2" fmla="*/ 294093 w 1128039"/>
                  <a:gd name="connsiteY2" fmla="*/ 89 h 1049556"/>
                  <a:gd name="connsiteX3" fmla="*/ 294084 w 1128039"/>
                  <a:gd name="connsiteY3" fmla="*/ 0 h 1049556"/>
                  <a:gd name="connsiteX4" fmla="*/ 20 w 1128039"/>
                  <a:gd name="connsiteY4" fmla="*/ 128081 h 1049556"/>
                  <a:gd name="connsiteX5" fmla="*/ 1123 w 1128039"/>
                  <a:gd name="connsiteY5" fmla="*/ 129695 h 1049556"/>
                  <a:gd name="connsiteX6" fmla="*/ 13443 w 1128039"/>
                  <a:gd name="connsiteY6" fmla="*/ 224911 h 1049556"/>
                  <a:gd name="connsiteX7" fmla="*/ 0 w 1128039"/>
                  <a:gd name="connsiteY7" fmla="*/ 335100 h 1049556"/>
                  <a:gd name="connsiteX8" fmla="*/ 0 w 1128039"/>
                  <a:gd name="connsiteY8" fmla="*/ 340358 h 1049556"/>
                  <a:gd name="connsiteX9" fmla="*/ 618806 w 1128039"/>
                  <a:gd name="connsiteY9" fmla="*/ 754229 h 1049556"/>
                  <a:gd name="connsiteX10" fmla="*/ 718416 w 1128039"/>
                  <a:gd name="connsiteY10" fmla="*/ 754999 h 1049556"/>
                  <a:gd name="connsiteX11" fmla="*/ 900098 w 1128039"/>
                  <a:gd name="connsiteY11" fmla="*/ 996688 h 1049556"/>
                  <a:gd name="connsiteX12" fmla="*/ 1128040 w 1128039"/>
                  <a:gd name="connsiteY12" fmla="*/ 1003716 h 1049556"/>
                  <a:gd name="connsiteX13" fmla="*/ 742796 w 1128039"/>
                  <a:gd name="connsiteY13" fmla="*/ 738745 h 104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8039" h="1049556">
                    <a:moveTo>
                      <a:pt x="742796" y="738745"/>
                    </a:moveTo>
                    <a:lnTo>
                      <a:pt x="264843" y="106173"/>
                    </a:lnTo>
                    <a:cubicBezTo>
                      <a:pt x="264843" y="106173"/>
                      <a:pt x="225676" y="37628"/>
                      <a:pt x="294093" y="89"/>
                    </a:cubicBezTo>
                    <a:cubicBezTo>
                      <a:pt x="294138" y="64"/>
                      <a:pt x="294133" y="-5"/>
                      <a:pt x="294084" y="0"/>
                    </a:cubicBezTo>
                    <a:cubicBezTo>
                      <a:pt x="285726" y="304"/>
                      <a:pt x="2609" y="11462"/>
                      <a:pt x="20" y="128081"/>
                    </a:cubicBezTo>
                    <a:cubicBezTo>
                      <a:pt x="10" y="128616"/>
                      <a:pt x="721" y="129131"/>
                      <a:pt x="1123" y="129695"/>
                    </a:cubicBezTo>
                    <a:cubicBezTo>
                      <a:pt x="1123" y="129695"/>
                      <a:pt x="13443" y="147091"/>
                      <a:pt x="13443" y="224911"/>
                    </a:cubicBezTo>
                    <a:cubicBezTo>
                      <a:pt x="13443" y="307306"/>
                      <a:pt x="0" y="335100"/>
                      <a:pt x="0" y="335100"/>
                    </a:cubicBezTo>
                    <a:lnTo>
                      <a:pt x="0" y="340358"/>
                    </a:lnTo>
                    <a:cubicBezTo>
                      <a:pt x="0" y="575774"/>
                      <a:pt x="367690" y="753047"/>
                      <a:pt x="618806" y="754229"/>
                    </a:cubicBezTo>
                    <a:lnTo>
                      <a:pt x="718416" y="754999"/>
                    </a:lnTo>
                    <a:lnTo>
                      <a:pt x="900098" y="996688"/>
                    </a:lnTo>
                    <a:cubicBezTo>
                      <a:pt x="959845" y="1064296"/>
                      <a:pt x="1064237" y="1067519"/>
                      <a:pt x="1128040" y="1003716"/>
                    </a:cubicBezTo>
                    <a:lnTo>
                      <a:pt x="742796" y="738745"/>
                    </a:lnTo>
                    <a:close/>
                  </a:path>
                </a:pathLst>
              </a:custGeom>
              <a:solidFill>
                <a:srgbClr val="4878BA"/>
              </a:solidFill>
              <a:ln w="4901" cap="flat">
                <a:noFill/>
                <a:prstDash val="solid"/>
                <a:miter/>
              </a:ln>
            </p:spPr>
            <p:txBody>
              <a:bodyPr rtlCol="1" anchor="ctr"/>
              <a:lstStyle/>
              <a:p>
                <a:endParaRPr lang="ar-SA"/>
              </a:p>
            </p:txBody>
          </p:sp>
          <p:sp>
            <p:nvSpPr>
              <p:cNvPr id="161" name="شكل حر: شكل 160">
                <a:extLst>
                  <a:ext uri="{FF2B5EF4-FFF2-40B4-BE49-F238E27FC236}">
                    <a16:creationId xmlns:a16="http://schemas.microsoft.com/office/drawing/2014/main" id="{31ACA9F2-F3FE-1366-9F23-612B1F3D8D77}"/>
                  </a:ext>
                </a:extLst>
              </p:cNvPr>
              <p:cNvSpPr/>
              <p:nvPr/>
            </p:nvSpPr>
            <p:spPr>
              <a:xfrm>
                <a:off x="2212620" y="2135616"/>
                <a:ext cx="362934" cy="176568"/>
              </a:xfrm>
              <a:custGeom>
                <a:avLst/>
                <a:gdLst>
                  <a:gd name="connsiteX0" fmla="*/ 359951 w 362934"/>
                  <a:gd name="connsiteY0" fmla="*/ 2768 h 176568"/>
                  <a:gd name="connsiteX1" fmla="*/ 346081 w 362934"/>
                  <a:gd name="connsiteY1" fmla="*/ 2988 h 176568"/>
                  <a:gd name="connsiteX2" fmla="*/ 196930 w 362934"/>
                  <a:gd name="connsiteY2" fmla="*/ 156950 h 176568"/>
                  <a:gd name="connsiteX3" fmla="*/ 9809 w 362934"/>
                  <a:gd name="connsiteY3" fmla="*/ 156950 h 176568"/>
                  <a:gd name="connsiteX4" fmla="*/ 0 w 362934"/>
                  <a:gd name="connsiteY4" fmla="*/ 166759 h 176568"/>
                  <a:gd name="connsiteX5" fmla="*/ 9809 w 362934"/>
                  <a:gd name="connsiteY5" fmla="*/ 176568 h 176568"/>
                  <a:gd name="connsiteX6" fmla="*/ 264843 w 362934"/>
                  <a:gd name="connsiteY6" fmla="*/ 176568 h 176568"/>
                  <a:gd name="connsiteX7" fmla="*/ 274652 w 362934"/>
                  <a:gd name="connsiteY7" fmla="*/ 166759 h 176568"/>
                  <a:gd name="connsiteX8" fmla="*/ 264843 w 362934"/>
                  <a:gd name="connsiteY8" fmla="*/ 156950 h 176568"/>
                  <a:gd name="connsiteX9" fmla="*/ 224244 w 362934"/>
                  <a:gd name="connsiteY9" fmla="*/ 156950 h 176568"/>
                  <a:gd name="connsiteX10" fmla="*/ 360167 w 362934"/>
                  <a:gd name="connsiteY10" fmla="*/ 16642 h 176568"/>
                  <a:gd name="connsiteX11" fmla="*/ 359951 w 362934"/>
                  <a:gd name="connsiteY11" fmla="*/ 2768 h 1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34" h="176568">
                    <a:moveTo>
                      <a:pt x="359951" y="2768"/>
                    </a:moveTo>
                    <a:cubicBezTo>
                      <a:pt x="356057" y="-1009"/>
                      <a:pt x="349848" y="-906"/>
                      <a:pt x="346081" y="2988"/>
                    </a:cubicBezTo>
                    <a:lnTo>
                      <a:pt x="196930" y="156950"/>
                    </a:lnTo>
                    <a:lnTo>
                      <a:pt x="9809" y="156950"/>
                    </a:lnTo>
                    <a:cubicBezTo>
                      <a:pt x="4394" y="156950"/>
                      <a:pt x="0" y="161345"/>
                      <a:pt x="0" y="166759"/>
                    </a:cubicBezTo>
                    <a:cubicBezTo>
                      <a:pt x="0" y="172174"/>
                      <a:pt x="4394" y="176568"/>
                      <a:pt x="9809" y="176568"/>
                    </a:cubicBezTo>
                    <a:lnTo>
                      <a:pt x="264843" y="176568"/>
                    </a:lnTo>
                    <a:cubicBezTo>
                      <a:pt x="270258" y="176568"/>
                      <a:pt x="274652" y="172174"/>
                      <a:pt x="274652" y="166759"/>
                    </a:cubicBezTo>
                    <a:cubicBezTo>
                      <a:pt x="274652" y="161345"/>
                      <a:pt x="270258" y="156950"/>
                      <a:pt x="264843" y="156950"/>
                    </a:cubicBezTo>
                    <a:lnTo>
                      <a:pt x="224244" y="156950"/>
                    </a:lnTo>
                    <a:lnTo>
                      <a:pt x="360167" y="16642"/>
                    </a:lnTo>
                    <a:cubicBezTo>
                      <a:pt x="363943" y="12748"/>
                      <a:pt x="363840" y="6539"/>
                      <a:pt x="359951" y="2768"/>
                    </a:cubicBezTo>
                    <a:close/>
                  </a:path>
                </a:pathLst>
              </a:custGeom>
              <a:solidFill>
                <a:srgbClr val="86513B"/>
              </a:solidFill>
              <a:ln w="4901" cap="flat">
                <a:noFill/>
                <a:prstDash val="solid"/>
                <a:miter/>
              </a:ln>
            </p:spPr>
            <p:txBody>
              <a:bodyPr rtlCol="1" anchor="ctr"/>
              <a:lstStyle/>
              <a:p>
                <a:endParaRPr lang="ar-SA"/>
              </a:p>
            </p:txBody>
          </p:sp>
          <p:grpSp>
            <p:nvGrpSpPr>
              <p:cNvPr id="162" name="رسم 2267" descr="طائر أصلي">
                <a:extLst>
                  <a:ext uri="{FF2B5EF4-FFF2-40B4-BE49-F238E27FC236}">
                    <a16:creationId xmlns:a16="http://schemas.microsoft.com/office/drawing/2014/main" id="{06CF6CBE-1057-A4E0-D2F5-3F58D44BF871}"/>
                  </a:ext>
                </a:extLst>
              </p:cNvPr>
              <p:cNvGrpSpPr/>
              <p:nvPr/>
            </p:nvGrpSpPr>
            <p:grpSpPr>
              <a:xfrm>
                <a:off x="2179725" y="1765869"/>
                <a:ext cx="538391" cy="316087"/>
                <a:chOff x="2179725" y="1765869"/>
                <a:chExt cx="538391" cy="316087"/>
              </a:xfrm>
            </p:grpSpPr>
            <p:sp>
              <p:nvSpPr>
                <p:cNvPr id="168" name="شكل حر: شكل 167">
                  <a:extLst>
                    <a:ext uri="{FF2B5EF4-FFF2-40B4-BE49-F238E27FC236}">
                      <a16:creationId xmlns:a16="http://schemas.microsoft.com/office/drawing/2014/main" id="{0A0525A9-7BBF-55C8-EDE9-712760DA0900}"/>
                    </a:ext>
                  </a:extLst>
                </p:cNvPr>
                <p:cNvSpPr/>
                <p:nvPr/>
              </p:nvSpPr>
              <p:spPr>
                <a:xfrm>
                  <a:off x="2179725" y="1765869"/>
                  <a:ext cx="538391" cy="316087"/>
                </a:xfrm>
                <a:custGeom>
                  <a:avLst/>
                  <a:gdLst>
                    <a:gd name="connsiteX0" fmla="*/ 316806 w 538391"/>
                    <a:gd name="connsiteY0" fmla="*/ 92095 h 316087"/>
                    <a:gd name="connsiteX1" fmla="*/ 6278 w 538391"/>
                    <a:gd name="connsiteY1" fmla="*/ 8871 h 316087"/>
                    <a:gd name="connsiteX2" fmla="*/ 0 w 538391"/>
                    <a:gd name="connsiteY2" fmla="*/ 10391 h 316087"/>
                    <a:gd name="connsiteX3" fmla="*/ 6459 w 538391"/>
                    <a:gd name="connsiteY3" fmla="*/ 33045 h 316087"/>
                    <a:gd name="connsiteX4" fmla="*/ 489704 w 538391"/>
                    <a:gd name="connsiteY4" fmla="*/ 305887 h 316087"/>
                    <a:gd name="connsiteX5" fmla="*/ 538391 w 538391"/>
                    <a:gd name="connsiteY5" fmla="*/ 299384 h 316087"/>
                    <a:gd name="connsiteX6" fmla="*/ 316806 w 538391"/>
                    <a:gd name="connsiteY6" fmla="*/ 92095 h 31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391" h="316087">
                      <a:moveTo>
                        <a:pt x="316806" y="92095"/>
                      </a:moveTo>
                      <a:cubicBezTo>
                        <a:pt x="233552" y="14212"/>
                        <a:pt x="117041" y="-16883"/>
                        <a:pt x="6278" y="8871"/>
                      </a:cubicBezTo>
                      <a:cubicBezTo>
                        <a:pt x="4184" y="9356"/>
                        <a:pt x="0" y="10391"/>
                        <a:pt x="0" y="10391"/>
                      </a:cubicBezTo>
                      <a:cubicBezTo>
                        <a:pt x="1903" y="17920"/>
                        <a:pt x="4056" y="25477"/>
                        <a:pt x="6459" y="33045"/>
                      </a:cubicBezTo>
                      <a:cubicBezTo>
                        <a:pt x="70698" y="235513"/>
                        <a:pt x="282470" y="352505"/>
                        <a:pt x="489704" y="305887"/>
                      </a:cubicBezTo>
                      <a:lnTo>
                        <a:pt x="538391" y="299384"/>
                      </a:lnTo>
                      <a:lnTo>
                        <a:pt x="316806" y="92095"/>
                      </a:lnTo>
                      <a:close/>
                    </a:path>
                  </a:pathLst>
                </a:custGeom>
                <a:solidFill>
                  <a:srgbClr val="A3E2F6"/>
                </a:solidFill>
                <a:ln w="4901" cap="flat">
                  <a:noFill/>
                  <a:prstDash val="solid"/>
                  <a:miter/>
                </a:ln>
              </p:spPr>
              <p:txBody>
                <a:bodyPr rtlCol="1" anchor="ctr"/>
                <a:lstStyle/>
                <a:p>
                  <a:endParaRPr lang="ar-SA"/>
                </a:p>
              </p:txBody>
            </p:sp>
            <p:sp>
              <p:nvSpPr>
                <p:cNvPr id="169" name="شكل حر: شكل 168">
                  <a:extLst>
                    <a:ext uri="{FF2B5EF4-FFF2-40B4-BE49-F238E27FC236}">
                      <a16:creationId xmlns:a16="http://schemas.microsoft.com/office/drawing/2014/main" id="{1234769A-3139-3E6B-C429-8954A04507C6}"/>
                    </a:ext>
                  </a:extLst>
                </p:cNvPr>
                <p:cNvSpPr/>
                <p:nvPr/>
              </p:nvSpPr>
              <p:spPr>
                <a:xfrm>
                  <a:off x="2209093" y="1776348"/>
                  <a:ext cx="464642" cy="300209"/>
                </a:xfrm>
                <a:custGeom>
                  <a:avLst/>
                  <a:gdLst>
                    <a:gd name="connsiteX0" fmla="*/ 464643 w 464642"/>
                    <a:gd name="connsiteY0" fmla="*/ 252680 h 300209"/>
                    <a:gd name="connsiteX1" fmla="*/ 84186 w 464642"/>
                    <a:gd name="connsiteY1" fmla="*/ 120916 h 300209"/>
                    <a:gd name="connsiteX2" fmla="*/ 4924 w 464642"/>
                    <a:gd name="connsiteY2" fmla="*/ 0 h 300209"/>
                    <a:gd name="connsiteX3" fmla="*/ 0 w 464642"/>
                    <a:gd name="connsiteY3" fmla="*/ 1202 h 300209"/>
                    <a:gd name="connsiteX4" fmla="*/ 80429 w 464642"/>
                    <a:gd name="connsiteY4" fmla="*/ 124339 h 300209"/>
                    <a:gd name="connsiteX5" fmla="*/ 124991 w 464642"/>
                    <a:gd name="connsiteY5" fmla="*/ 160603 h 300209"/>
                    <a:gd name="connsiteX6" fmla="*/ 414156 w 464642"/>
                    <a:gd name="connsiteY6" fmla="*/ 300209 h 300209"/>
                    <a:gd name="connsiteX7" fmla="*/ 414602 w 464642"/>
                    <a:gd name="connsiteY7" fmla="*/ 295163 h 300209"/>
                    <a:gd name="connsiteX8" fmla="*/ 149224 w 464642"/>
                    <a:gd name="connsiteY8" fmla="*/ 176400 h 300209"/>
                    <a:gd name="connsiteX9" fmla="*/ 149293 w 464642"/>
                    <a:gd name="connsiteY9" fmla="*/ 176336 h 300209"/>
                    <a:gd name="connsiteX10" fmla="*/ 464466 w 464642"/>
                    <a:gd name="connsiteY10" fmla="*/ 257746 h 300209"/>
                    <a:gd name="connsiteX11" fmla="*/ 464643 w 464642"/>
                    <a:gd name="connsiteY11" fmla="*/ 252680 h 30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42" h="300209">
                      <a:moveTo>
                        <a:pt x="464643" y="252680"/>
                      </a:moveTo>
                      <a:cubicBezTo>
                        <a:pt x="350142" y="248594"/>
                        <a:pt x="191192" y="222414"/>
                        <a:pt x="84186" y="120916"/>
                      </a:cubicBezTo>
                      <a:cubicBezTo>
                        <a:pt x="20251" y="60276"/>
                        <a:pt x="5066" y="598"/>
                        <a:pt x="4924" y="0"/>
                      </a:cubicBezTo>
                      <a:lnTo>
                        <a:pt x="0" y="1202"/>
                      </a:lnTo>
                      <a:cubicBezTo>
                        <a:pt x="147" y="1810"/>
                        <a:pt x="15562" y="62689"/>
                        <a:pt x="80429" y="124339"/>
                      </a:cubicBezTo>
                      <a:cubicBezTo>
                        <a:pt x="94470" y="137684"/>
                        <a:pt x="109405" y="149715"/>
                        <a:pt x="124991" y="160603"/>
                      </a:cubicBezTo>
                      <a:cubicBezTo>
                        <a:pt x="127762" y="163546"/>
                        <a:pt x="243999" y="285197"/>
                        <a:pt x="414156" y="300209"/>
                      </a:cubicBezTo>
                      <a:lnTo>
                        <a:pt x="414602" y="295163"/>
                      </a:lnTo>
                      <a:cubicBezTo>
                        <a:pt x="286751" y="283882"/>
                        <a:pt x="189667" y="211678"/>
                        <a:pt x="149224" y="176400"/>
                      </a:cubicBezTo>
                      <a:cubicBezTo>
                        <a:pt x="149008" y="176209"/>
                        <a:pt x="149043" y="176184"/>
                        <a:pt x="149293" y="176336"/>
                      </a:cubicBezTo>
                      <a:cubicBezTo>
                        <a:pt x="249718" y="236618"/>
                        <a:pt x="371594" y="254431"/>
                        <a:pt x="464466" y="257746"/>
                      </a:cubicBezTo>
                      <a:lnTo>
                        <a:pt x="464643" y="252680"/>
                      </a:lnTo>
                      <a:close/>
                    </a:path>
                  </a:pathLst>
                </a:custGeom>
                <a:solidFill>
                  <a:srgbClr val="505050"/>
                </a:solidFill>
                <a:ln w="4901" cap="flat">
                  <a:noFill/>
                  <a:prstDash val="solid"/>
                  <a:miter/>
                </a:ln>
              </p:spPr>
              <p:txBody>
                <a:bodyPr rtlCol="1" anchor="ctr"/>
                <a:lstStyle/>
                <a:p>
                  <a:endParaRPr lang="ar-SA"/>
                </a:p>
              </p:txBody>
            </p:sp>
            <p:sp>
              <p:nvSpPr>
                <p:cNvPr id="170" name="شكل حر: شكل 169">
                  <a:extLst>
                    <a:ext uri="{FF2B5EF4-FFF2-40B4-BE49-F238E27FC236}">
                      <a16:creationId xmlns:a16="http://schemas.microsoft.com/office/drawing/2014/main" id="{93E77537-E466-2D5B-E833-BE03000DAC64}"/>
                    </a:ext>
                  </a:extLst>
                </p:cNvPr>
                <p:cNvSpPr/>
                <p:nvPr/>
              </p:nvSpPr>
              <p:spPr>
                <a:xfrm>
                  <a:off x="2243057" y="1769242"/>
                  <a:ext cx="395940" cy="232316"/>
                </a:xfrm>
                <a:custGeom>
                  <a:avLst/>
                  <a:gdLst>
                    <a:gd name="connsiteX0" fmla="*/ 395690 w 395940"/>
                    <a:gd name="connsiteY0" fmla="*/ 232316 h 232316"/>
                    <a:gd name="connsiteX1" fmla="*/ 87634 w 395940"/>
                    <a:gd name="connsiteY1" fmla="*/ 111891 h 232316"/>
                    <a:gd name="connsiteX2" fmla="*/ 0 w 395940"/>
                    <a:gd name="connsiteY2" fmla="*/ 2158 h 232316"/>
                    <a:gd name="connsiteX3" fmla="*/ 4591 w 395940"/>
                    <a:gd name="connsiteY3" fmla="*/ 0 h 232316"/>
                    <a:gd name="connsiteX4" fmla="*/ 395940 w 395940"/>
                    <a:gd name="connsiteY4" fmla="*/ 227255 h 232316"/>
                    <a:gd name="connsiteX5" fmla="*/ 395690 w 395940"/>
                    <a:gd name="connsiteY5" fmla="*/ 232316 h 2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40" h="232316">
                      <a:moveTo>
                        <a:pt x="395690" y="232316"/>
                      </a:moveTo>
                      <a:cubicBezTo>
                        <a:pt x="243793" y="224803"/>
                        <a:pt x="144330" y="162682"/>
                        <a:pt x="87634" y="111891"/>
                      </a:cubicBezTo>
                      <a:cubicBezTo>
                        <a:pt x="26161" y="56819"/>
                        <a:pt x="255" y="2697"/>
                        <a:pt x="0" y="2158"/>
                      </a:cubicBezTo>
                      <a:lnTo>
                        <a:pt x="4591" y="0"/>
                      </a:lnTo>
                      <a:cubicBezTo>
                        <a:pt x="5591" y="2129"/>
                        <a:pt x="108316" y="213027"/>
                        <a:pt x="395940" y="227255"/>
                      </a:cubicBezTo>
                      <a:lnTo>
                        <a:pt x="395690" y="232316"/>
                      </a:lnTo>
                      <a:close/>
                    </a:path>
                  </a:pathLst>
                </a:custGeom>
                <a:solidFill>
                  <a:srgbClr val="505050"/>
                </a:solidFill>
                <a:ln w="4901" cap="flat">
                  <a:noFill/>
                  <a:prstDash val="solid"/>
                  <a:miter/>
                </a:ln>
              </p:spPr>
              <p:txBody>
                <a:bodyPr rtlCol="1" anchor="ctr"/>
                <a:lstStyle/>
                <a:p>
                  <a:endParaRPr lang="ar-SA"/>
                </a:p>
              </p:txBody>
            </p:sp>
          </p:grpSp>
          <p:grpSp>
            <p:nvGrpSpPr>
              <p:cNvPr id="163" name="رسم 2267" descr="طائر أصلي">
                <a:extLst>
                  <a:ext uri="{FF2B5EF4-FFF2-40B4-BE49-F238E27FC236}">
                    <a16:creationId xmlns:a16="http://schemas.microsoft.com/office/drawing/2014/main" id="{9493FAE7-995E-6C9F-DE99-9FB9803A8B89}"/>
                  </a:ext>
                </a:extLst>
              </p:cNvPr>
              <p:cNvGrpSpPr/>
              <p:nvPr/>
            </p:nvGrpSpPr>
            <p:grpSpPr>
              <a:xfrm>
                <a:off x="1908541" y="1567269"/>
                <a:ext cx="209093" cy="207705"/>
                <a:chOff x="1908541" y="1567269"/>
                <a:chExt cx="209093" cy="207705"/>
              </a:xfrm>
            </p:grpSpPr>
            <p:sp>
              <p:nvSpPr>
                <p:cNvPr id="164" name="شكل حر: شكل 163">
                  <a:extLst>
                    <a:ext uri="{FF2B5EF4-FFF2-40B4-BE49-F238E27FC236}">
                      <a16:creationId xmlns:a16="http://schemas.microsoft.com/office/drawing/2014/main" id="{6FF34AAE-E963-8A01-4900-B7F7C524C157}"/>
                    </a:ext>
                  </a:extLst>
                </p:cNvPr>
                <p:cNvSpPr/>
                <p:nvPr/>
              </p:nvSpPr>
              <p:spPr>
                <a:xfrm>
                  <a:off x="2006631" y="1567269"/>
                  <a:ext cx="111003" cy="207705"/>
                </a:xfrm>
                <a:custGeom>
                  <a:avLst/>
                  <a:gdLst>
                    <a:gd name="connsiteX0" fmla="*/ 49 w 111003"/>
                    <a:gd name="connsiteY0" fmla="*/ 0 h 207705"/>
                    <a:gd name="connsiteX1" fmla="*/ 111004 w 111003"/>
                    <a:gd name="connsiteY1" fmla="*/ 0 h 207705"/>
                    <a:gd name="connsiteX2" fmla="*/ 111004 w 111003"/>
                    <a:gd name="connsiteY2" fmla="*/ 7322 h 207705"/>
                    <a:gd name="connsiteX3" fmla="*/ 0 w 111003"/>
                    <a:gd name="connsiteY3" fmla="*/ 207706 h 207705"/>
                    <a:gd name="connsiteX4" fmla="*/ 0 w 111003"/>
                    <a:gd name="connsiteY4" fmla="*/ 207706 h 207705"/>
                    <a:gd name="connsiteX5" fmla="*/ 0 w 111003"/>
                    <a:gd name="connsiteY5" fmla="*/ 49 h 207705"/>
                    <a:gd name="connsiteX6" fmla="*/ 49 w 111003"/>
                    <a:gd name="connsiteY6" fmla="*/ 0 h 2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03" h="207705">
                      <a:moveTo>
                        <a:pt x="49" y="0"/>
                      </a:moveTo>
                      <a:lnTo>
                        <a:pt x="111004" y="0"/>
                      </a:lnTo>
                      <a:lnTo>
                        <a:pt x="111004" y="7322"/>
                      </a:lnTo>
                      <a:cubicBezTo>
                        <a:pt x="111004" y="88781"/>
                        <a:pt x="69060" y="164502"/>
                        <a:pt x="0" y="207706"/>
                      </a:cubicBezTo>
                      <a:lnTo>
                        <a:pt x="0" y="207706"/>
                      </a:lnTo>
                      <a:lnTo>
                        <a:pt x="0" y="49"/>
                      </a:lnTo>
                      <a:cubicBezTo>
                        <a:pt x="0" y="25"/>
                        <a:pt x="25" y="0"/>
                        <a:pt x="49" y="0"/>
                      </a:cubicBezTo>
                      <a:close/>
                    </a:path>
                  </a:pathLst>
                </a:custGeom>
                <a:solidFill>
                  <a:srgbClr val="505050"/>
                </a:solidFill>
                <a:ln w="4901" cap="flat">
                  <a:noFill/>
                  <a:prstDash val="solid"/>
                  <a:miter/>
                </a:ln>
              </p:spPr>
              <p:txBody>
                <a:bodyPr rtlCol="1" anchor="ctr"/>
                <a:lstStyle/>
                <a:p>
                  <a:endParaRPr lang="ar-SA"/>
                </a:p>
              </p:txBody>
            </p:sp>
            <p:sp>
              <p:nvSpPr>
                <p:cNvPr id="165" name="شكل حر: شكل 164">
                  <a:extLst>
                    <a:ext uri="{FF2B5EF4-FFF2-40B4-BE49-F238E27FC236}">
                      <a16:creationId xmlns:a16="http://schemas.microsoft.com/office/drawing/2014/main" id="{F47EC556-4FA2-1B94-9410-751C3FC6AB59}"/>
                    </a:ext>
                  </a:extLst>
                </p:cNvPr>
                <p:cNvSpPr/>
                <p:nvPr/>
              </p:nvSpPr>
              <p:spPr>
                <a:xfrm>
                  <a:off x="2065485" y="1586319"/>
                  <a:ext cx="29427" cy="29427"/>
                </a:xfrm>
                <a:custGeom>
                  <a:avLst/>
                  <a:gdLst>
                    <a:gd name="connsiteX0" fmla="*/ 29427 w 29427"/>
                    <a:gd name="connsiteY0" fmla="*/ 14713 h 29427"/>
                    <a:gd name="connsiteX1" fmla="*/ 14713 w 29427"/>
                    <a:gd name="connsiteY1" fmla="*/ 29427 h 29427"/>
                    <a:gd name="connsiteX2" fmla="*/ 0 w 29427"/>
                    <a:gd name="connsiteY2" fmla="*/ 14713 h 29427"/>
                    <a:gd name="connsiteX3" fmla="*/ 14713 w 29427"/>
                    <a:gd name="connsiteY3" fmla="*/ 0 h 29427"/>
                    <a:gd name="connsiteX4" fmla="*/ 29427 w 29427"/>
                    <a:gd name="connsiteY4" fmla="*/ 14713 h 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7" h="29427">
                      <a:moveTo>
                        <a:pt x="29427" y="14713"/>
                      </a:moveTo>
                      <a:cubicBezTo>
                        <a:pt x="29427" y="22840"/>
                        <a:pt x="22840" y="29427"/>
                        <a:pt x="14713" y="29427"/>
                      </a:cubicBezTo>
                      <a:cubicBezTo>
                        <a:pt x="6587" y="29427"/>
                        <a:pt x="0" y="22840"/>
                        <a:pt x="0" y="14713"/>
                      </a:cubicBezTo>
                      <a:cubicBezTo>
                        <a:pt x="0" y="6587"/>
                        <a:pt x="6587" y="0"/>
                        <a:pt x="14713" y="0"/>
                      </a:cubicBezTo>
                      <a:cubicBezTo>
                        <a:pt x="22840" y="0"/>
                        <a:pt x="29427" y="6587"/>
                        <a:pt x="29427" y="14713"/>
                      </a:cubicBezTo>
                      <a:close/>
                    </a:path>
                  </a:pathLst>
                </a:custGeom>
                <a:solidFill>
                  <a:srgbClr val="FFFFFF"/>
                </a:solidFill>
                <a:ln w="4901" cap="flat">
                  <a:noFill/>
                  <a:prstDash val="solid"/>
                  <a:miter/>
                </a:ln>
              </p:spPr>
              <p:txBody>
                <a:bodyPr rtlCol="1" anchor="ctr"/>
                <a:lstStyle/>
                <a:p>
                  <a:endParaRPr lang="ar-SA"/>
                </a:p>
              </p:txBody>
            </p:sp>
            <p:sp>
              <p:nvSpPr>
                <p:cNvPr id="166" name="شكل حر: شكل 165">
                  <a:extLst>
                    <a:ext uri="{FF2B5EF4-FFF2-40B4-BE49-F238E27FC236}">
                      <a16:creationId xmlns:a16="http://schemas.microsoft.com/office/drawing/2014/main" id="{57E84100-F7D3-7C81-5A0F-11F03A047846}"/>
                    </a:ext>
                  </a:extLst>
                </p:cNvPr>
                <p:cNvSpPr/>
                <p:nvPr/>
              </p:nvSpPr>
              <p:spPr>
                <a:xfrm>
                  <a:off x="1908541" y="1584610"/>
                  <a:ext cx="137310" cy="98064"/>
                </a:xfrm>
                <a:custGeom>
                  <a:avLst/>
                  <a:gdLst>
                    <a:gd name="connsiteX0" fmla="*/ 98061 w 137310"/>
                    <a:gd name="connsiteY0" fmla="*/ 2 h 98064"/>
                    <a:gd name="connsiteX1" fmla="*/ 0 w 137310"/>
                    <a:gd name="connsiteY1" fmla="*/ 40945 h 98064"/>
                    <a:gd name="connsiteX2" fmla="*/ 98051 w 137310"/>
                    <a:gd name="connsiteY2" fmla="*/ 98058 h 98064"/>
                    <a:gd name="connsiteX3" fmla="*/ 98115 w 137310"/>
                    <a:gd name="connsiteY3" fmla="*/ 98043 h 98064"/>
                    <a:gd name="connsiteX4" fmla="*/ 137301 w 137310"/>
                    <a:gd name="connsiteY4" fmla="*/ 40979 h 98064"/>
                    <a:gd name="connsiteX5" fmla="*/ 137297 w 137310"/>
                    <a:gd name="connsiteY5" fmla="*/ 40915 h 98064"/>
                    <a:gd name="connsiteX6" fmla="*/ 98110 w 137310"/>
                    <a:gd name="connsiteY6" fmla="*/ 17 h 98064"/>
                    <a:gd name="connsiteX7" fmla="*/ 98061 w 137310"/>
                    <a:gd name="connsiteY7" fmla="*/ 2 h 9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10" h="98064">
                      <a:moveTo>
                        <a:pt x="98061" y="2"/>
                      </a:moveTo>
                      <a:lnTo>
                        <a:pt x="0" y="40945"/>
                      </a:lnTo>
                      <a:lnTo>
                        <a:pt x="98051" y="98058"/>
                      </a:lnTo>
                      <a:cubicBezTo>
                        <a:pt x="98075" y="98072"/>
                        <a:pt x="98100" y="98062"/>
                        <a:pt x="98115" y="98043"/>
                      </a:cubicBezTo>
                      <a:lnTo>
                        <a:pt x="137301" y="40979"/>
                      </a:lnTo>
                      <a:cubicBezTo>
                        <a:pt x="137316" y="40959"/>
                        <a:pt x="137311" y="40935"/>
                        <a:pt x="137297" y="40915"/>
                      </a:cubicBezTo>
                      <a:lnTo>
                        <a:pt x="98110" y="17"/>
                      </a:lnTo>
                      <a:cubicBezTo>
                        <a:pt x="98100" y="2"/>
                        <a:pt x="98080" y="-3"/>
                        <a:pt x="98061" y="2"/>
                      </a:cubicBezTo>
                      <a:close/>
                    </a:path>
                  </a:pathLst>
                </a:custGeom>
                <a:solidFill>
                  <a:srgbClr val="EF6129"/>
                </a:solidFill>
                <a:ln w="4901" cap="flat">
                  <a:noFill/>
                  <a:prstDash val="solid"/>
                  <a:miter/>
                </a:ln>
              </p:spPr>
              <p:txBody>
                <a:bodyPr rtlCol="1" anchor="ctr"/>
                <a:lstStyle/>
                <a:p>
                  <a:endParaRPr lang="ar-SA"/>
                </a:p>
              </p:txBody>
            </p:sp>
            <p:sp>
              <p:nvSpPr>
                <p:cNvPr id="167" name="شكل حر: شكل 166">
                  <a:extLst>
                    <a:ext uri="{FF2B5EF4-FFF2-40B4-BE49-F238E27FC236}">
                      <a16:creationId xmlns:a16="http://schemas.microsoft.com/office/drawing/2014/main" id="{53EA14EF-9872-477A-E2C3-93039F91DDC1}"/>
                    </a:ext>
                  </a:extLst>
                </p:cNvPr>
                <p:cNvSpPr/>
                <p:nvPr/>
              </p:nvSpPr>
              <p:spPr>
                <a:xfrm>
                  <a:off x="1926324" y="1623715"/>
                  <a:ext cx="121386" cy="3678"/>
                </a:xfrm>
                <a:custGeom>
                  <a:avLst/>
                  <a:gdLst>
                    <a:gd name="connsiteX0" fmla="*/ 119547 w 121386"/>
                    <a:gd name="connsiteY0" fmla="*/ 3678 h 3678"/>
                    <a:gd name="connsiteX1" fmla="*/ 1839 w 121386"/>
                    <a:gd name="connsiteY1" fmla="*/ 3678 h 3678"/>
                    <a:gd name="connsiteX2" fmla="*/ 0 w 121386"/>
                    <a:gd name="connsiteY2" fmla="*/ 1839 h 3678"/>
                    <a:gd name="connsiteX3" fmla="*/ 1839 w 121386"/>
                    <a:gd name="connsiteY3" fmla="*/ 0 h 3678"/>
                    <a:gd name="connsiteX4" fmla="*/ 119547 w 121386"/>
                    <a:gd name="connsiteY4" fmla="*/ 0 h 3678"/>
                    <a:gd name="connsiteX5" fmla="*/ 121386 w 121386"/>
                    <a:gd name="connsiteY5" fmla="*/ 1839 h 3678"/>
                    <a:gd name="connsiteX6" fmla="*/ 119547 w 121386"/>
                    <a:gd name="connsiteY6" fmla="*/ 3678 h 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86" h="3678">
                      <a:moveTo>
                        <a:pt x="119547" y="3678"/>
                      </a:moveTo>
                      <a:lnTo>
                        <a:pt x="1839" y="3678"/>
                      </a:lnTo>
                      <a:cubicBezTo>
                        <a:pt x="824" y="3678"/>
                        <a:pt x="0" y="2854"/>
                        <a:pt x="0" y="1839"/>
                      </a:cubicBezTo>
                      <a:cubicBezTo>
                        <a:pt x="0" y="824"/>
                        <a:pt x="824" y="0"/>
                        <a:pt x="1839" y="0"/>
                      </a:cubicBezTo>
                      <a:lnTo>
                        <a:pt x="119547" y="0"/>
                      </a:lnTo>
                      <a:cubicBezTo>
                        <a:pt x="120562" y="0"/>
                        <a:pt x="121386" y="824"/>
                        <a:pt x="121386" y="1839"/>
                      </a:cubicBezTo>
                      <a:cubicBezTo>
                        <a:pt x="121386" y="2854"/>
                        <a:pt x="120562" y="3678"/>
                        <a:pt x="119547" y="3678"/>
                      </a:cubicBezTo>
                      <a:close/>
                    </a:path>
                  </a:pathLst>
                </a:custGeom>
                <a:solidFill>
                  <a:srgbClr val="505050"/>
                </a:solidFill>
                <a:ln w="4901" cap="flat">
                  <a:noFill/>
                  <a:prstDash val="solid"/>
                  <a:miter/>
                </a:ln>
              </p:spPr>
              <p:txBody>
                <a:bodyPr rtlCol="1" anchor="ctr"/>
                <a:lstStyle/>
                <a:p>
                  <a:endParaRPr lang="ar-SA"/>
                </a:p>
              </p:txBody>
            </p:sp>
          </p:grpSp>
        </p:grpSp>
        <p:sp>
          <p:nvSpPr>
            <p:cNvPr id="158" name="شكل بيضاوي 157">
              <a:extLst>
                <a:ext uri="{FF2B5EF4-FFF2-40B4-BE49-F238E27FC236}">
                  <a16:creationId xmlns:a16="http://schemas.microsoft.com/office/drawing/2014/main" id="{2F4750F7-698F-4F32-8BD8-8F503DF29028}"/>
                </a:ext>
              </a:extLst>
            </p:cNvPr>
            <p:cNvSpPr/>
            <p:nvPr/>
          </p:nvSpPr>
          <p:spPr>
            <a:xfrm>
              <a:off x="2582164" y="1353185"/>
              <a:ext cx="96266" cy="96266"/>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71" name="مجموعة 170">
            <a:extLst>
              <a:ext uri="{FF2B5EF4-FFF2-40B4-BE49-F238E27FC236}">
                <a16:creationId xmlns:a16="http://schemas.microsoft.com/office/drawing/2014/main" id="{AD4BEA9E-477B-21F4-26A7-0F979E2D600A}"/>
              </a:ext>
            </a:extLst>
          </p:cNvPr>
          <p:cNvGrpSpPr/>
          <p:nvPr/>
        </p:nvGrpSpPr>
        <p:grpSpPr>
          <a:xfrm>
            <a:off x="7512604" y="4055140"/>
            <a:ext cx="1672035" cy="1874456"/>
            <a:chOff x="3567152" y="655477"/>
            <a:chExt cx="1672819" cy="1875337"/>
          </a:xfrm>
        </p:grpSpPr>
        <p:grpSp>
          <p:nvGrpSpPr>
            <p:cNvPr id="172" name="رسم 670" descr="غزال طفل">
              <a:extLst>
                <a:ext uri="{FF2B5EF4-FFF2-40B4-BE49-F238E27FC236}">
                  <a16:creationId xmlns:a16="http://schemas.microsoft.com/office/drawing/2014/main" id="{9A2115D3-953A-78BD-531B-45BA48074672}"/>
                </a:ext>
              </a:extLst>
            </p:cNvPr>
            <p:cNvGrpSpPr/>
            <p:nvPr/>
          </p:nvGrpSpPr>
          <p:grpSpPr>
            <a:xfrm>
              <a:off x="4754225" y="1765064"/>
              <a:ext cx="444605" cy="764268"/>
              <a:chOff x="4332883" y="2455346"/>
              <a:chExt cx="444605" cy="764268"/>
            </a:xfrm>
          </p:grpSpPr>
          <p:sp>
            <p:nvSpPr>
              <p:cNvPr id="195" name="شكل حر: شكل 194">
                <a:extLst>
                  <a:ext uri="{FF2B5EF4-FFF2-40B4-BE49-F238E27FC236}">
                    <a16:creationId xmlns:a16="http://schemas.microsoft.com/office/drawing/2014/main" id="{64AE07B2-66F0-3E64-8CB1-83BD536198B0}"/>
                  </a:ext>
                </a:extLst>
              </p:cNvPr>
              <p:cNvSpPr/>
              <p:nvPr/>
            </p:nvSpPr>
            <p:spPr>
              <a:xfrm>
                <a:off x="4332883" y="2455346"/>
                <a:ext cx="285925" cy="627188"/>
              </a:xfrm>
              <a:custGeom>
                <a:avLst/>
                <a:gdLst>
                  <a:gd name="connsiteX0" fmla="*/ 117709 w 285925"/>
                  <a:gd name="connsiteY0" fmla="*/ 626397 h 627188"/>
                  <a:gd name="connsiteX1" fmla="*/ 285925 w 285925"/>
                  <a:gd name="connsiteY1" fmla="*/ 551251 h 627188"/>
                  <a:gd name="connsiteX2" fmla="*/ 281857 w 285925"/>
                  <a:gd name="connsiteY2" fmla="*/ 550080 h 627188"/>
                  <a:gd name="connsiteX3" fmla="*/ 222303 w 285925"/>
                  <a:gd name="connsiteY3" fmla="*/ 541959 h 627188"/>
                  <a:gd name="connsiteX4" fmla="*/ 222303 w 285925"/>
                  <a:gd name="connsiteY4" fmla="*/ 541959 h 627188"/>
                  <a:gd name="connsiteX5" fmla="*/ 222303 w 285925"/>
                  <a:gd name="connsiteY5" fmla="*/ 0 h 627188"/>
                  <a:gd name="connsiteX6" fmla="*/ 0 w 285925"/>
                  <a:gd name="connsiteY6" fmla="*/ 330171 h 627188"/>
                  <a:gd name="connsiteX7" fmla="*/ 0 w 285925"/>
                  <a:gd name="connsiteY7" fmla="*/ 541966 h 627188"/>
                  <a:gd name="connsiteX8" fmla="*/ 4253 w 285925"/>
                  <a:gd name="connsiteY8" fmla="*/ 585278 h 627188"/>
                  <a:gd name="connsiteX9" fmla="*/ 117709 w 285925"/>
                  <a:gd name="connsiteY9" fmla="*/ 626397 h 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925" h="627188">
                    <a:moveTo>
                      <a:pt x="117709" y="626397"/>
                    </a:moveTo>
                    <a:cubicBezTo>
                      <a:pt x="178472" y="631828"/>
                      <a:pt x="271343" y="609598"/>
                      <a:pt x="285925" y="551251"/>
                    </a:cubicBezTo>
                    <a:cubicBezTo>
                      <a:pt x="285933" y="551251"/>
                      <a:pt x="283228" y="550458"/>
                      <a:pt x="281857" y="550080"/>
                    </a:cubicBezTo>
                    <a:cubicBezTo>
                      <a:pt x="262902" y="544811"/>
                      <a:pt x="242940" y="541959"/>
                      <a:pt x="222303" y="541959"/>
                    </a:cubicBezTo>
                    <a:lnTo>
                      <a:pt x="222303" y="541959"/>
                    </a:lnTo>
                    <a:lnTo>
                      <a:pt x="222303" y="0"/>
                    </a:lnTo>
                    <a:lnTo>
                      <a:pt x="0" y="330171"/>
                    </a:lnTo>
                    <a:lnTo>
                      <a:pt x="0" y="541966"/>
                    </a:lnTo>
                    <a:cubicBezTo>
                      <a:pt x="0" y="556794"/>
                      <a:pt x="1482" y="571265"/>
                      <a:pt x="4253" y="585278"/>
                    </a:cubicBezTo>
                    <a:cubicBezTo>
                      <a:pt x="4253" y="585278"/>
                      <a:pt x="56946" y="620965"/>
                      <a:pt x="117709" y="626397"/>
                    </a:cubicBezTo>
                    <a:close/>
                  </a:path>
                </a:pathLst>
              </a:custGeom>
              <a:solidFill>
                <a:srgbClr val="E6E6E6"/>
              </a:solidFill>
              <a:ln w="7402" cap="flat">
                <a:noFill/>
                <a:prstDash val="solid"/>
                <a:miter/>
              </a:ln>
            </p:spPr>
            <p:txBody>
              <a:bodyPr rtlCol="1" anchor="ctr"/>
              <a:lstStyle/>
              <a:p>
                <a:endParaRPr lang="ar-SA"/>
              </a:p>
            </p:txBody>
          </p:sp>
          <p:sp>
            <p:nvSpPr>
              <p:cNvPr id="196" name="شكل حر: شكل 195">
                <a:extLst>
                  <a:ext uri="{FF2B5EF4-FFF2-40B4-BE49-F238E27FC236}">
                    <a16:creationId xmlns:a16="http://schemas.microsoft.com/office/drawing/2014/main" id="{7B0668E4-68E4-7B41-8FB2-C0A9516F85B0}"/>
                  </a:ext>
                </a:extLst>
              </p:cNvPr>
              <p:cNvSpPr/>
              <p:nvPr/>
            </p:nvSpPr>
            <p:spPr>
              <a:xfrm>
                <a:off x="4337129" y="3006604"/>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7"/>
                      <a:pt x="0" y="34020"/>
                    </a:cubicBezTo>
                    <a:lnTo>
                      <a:pt x="118272" y="34020"/>
                    </a:lnTo>
                    <a:close/>
                  </a:path>
                </a:pathLst>
              </a:custGeom>
              <a:solidFill>
                <a:srgbClr val="D2D2D2"/>
              </a:solidFill>
              <a:ln w="7402" cap="flat">
                <a:noFill/>
                <a:prstDash val="solid"/>
                <a:miter/>
              </a:ln>
            </p:spPr>
            <p:txBody>
              <a:bodyPr rtlCol="1" anchor="ctr"/>
              <a:lstStyle/>
              <a:p>
                <a:endParaRPr lang="ar-SA"/>
              </a:p>
            </p:txBody>
          </p:sp>
        </p:grpSp>
        <p:grpSp>
          <p:nvGrpSpPr>
            <p:cNvPr id="173" name="رسم 670" descr="غزال طفل">
              <a:extLst>
                <a:ext uri="{FF2B5EF4-FFF2-40B4-BE49-F238E27FC236}">
                  <a16:creationId xmlns:a16="http://schemas.microsoft.com/office/drawing/2014/main" id="{FE2F9E62-B7E6-BF12-661A-AD3FCC70C19B}"/>
                </a:ext>
              </a:extLst>
            </p:cNvPr>
            <p:cNvGrpSpPr/>
            <p:nvPr/>
          </p:nvGrpSpPr>
          <p:grpSpPr>
            <a:xfrm>
              <a:off x="3567152" y="655477"/>
              <a:ext cx="1672819" cy="1875337"/>
              <a:chOff x="3145810" y="1345759"/>
              <a:chExt cx="1672819" cy="1875337"/>
            </a:xfrm>
          </p:grpSpPr>
          <p:sp>
            <p:nvSpPr>
              <p:cNvPr id="190" name="شكل حر: شكل 189">
                <a:extLst>
                  <a:ext uri="{FF2B5EF4-FFF2-40B4-BE49-F238E27FC236}">
                    <a16:creationId xmlns:a16="http://schemas.microsoft.com/office/drawing/2014/main" id="{EB00A29F-F7A3-B89D-C581-866437609AF9}"/>
                  </a:ext>
                </a:extLst>
              </p:cNvPr>
              <p:cNvSpPr/>
              <p:nvPr/>
            </p:nvSpPr>
            <p:spPr>
              <a:xfrm>
                <a:off x="3145810" y="1345759"/>
                <a:ext cx="1672819" cy="1874306"/>
              </a:xfrm>
              <a:custGeom>
                <a:avLst/>
                <a:gdLst>
                  <a:gd name="connsiteX0" fmla="*/ 1500520 w 1672819"/>
                  <a:gd name="connsiteY0" fmla="*/ 216961 h 1874307"/>
                  <a:gd name="connsiteX1" fmla="*/ 1370281 w 1672819"/>
                  <a:gd name="connsiteY1" fmla="*/ 279265 h 1874307"/>
                  <a:gd name="connsiteX2" fmla="*/ 1337706 w 1672819"/>
                  <a:gd name="connsiteY2" fmla="*/ 239021 h 1874307"/>
                  <a:gd name="connsiteX3" fmla="*/ 1397891 w 1672819"/>
                  <a:gd name="connsiteY3" fmla="*/ 203578 h 1874307"/>
                  <a:gd name="connsiteX4" fmla="*/ 1442366 w 1672819"/>
                  <a:gd name="connsiteY4" fmla="*/ 3891 h 1874307"/>
                  <a:gd name="connsiteX5" fmla="*/ 1242716 w 1672819"/>
                  <a:gd name="connsiteY5" fmla="*/ 47914 h 1874307"/>
                  <a:gd name="connsiteX6" fmla="*/ 1196211 w 1672819"/>
                  <a:gd name="connsiteY6" fmla="*/ 161163 h 1874307"/>
                  <a:gd name="connsiteX7" fmla="*/ 1138797 w 1672819"/>
                  <a:gd name="connsiteY7" fmla="*/ 155161 h 1874307"/>
                  <a:gd name="connsiteX8" fmla="*/ 888788 w 1672819"/>
                  <a:gd name="connsiteY8" fmla="*/ 311491 h 1874307"/>
                  <a:gd name="connsiteX9" fmla="*/ 691806 w 1672819"/>
                  <a:gd name="connsiteY9" fmla="*/ 433039 h 1874307"/>
                  <a:gd name="connsiteX10" fmla="*/ 664856 w 1672819"/>
                  <a:gd name="connsiteY10" fmla="*/ 437240 h 1874307"/>
                  <a:gd name="connsiteX11" fmla="*/ 627613 w 1672819"/>
                  <a:gd name="connsiteY11" fmla="*/ 475091 h 1874307"/>
                  <a:gd name="connsiteX12" fmla="*/ 604145 w 1672819"/>
                  <a:gd name="connsiteY12" fmla="*/ 524324 h 1874307"/>
                  <a:gd name="connsiteX13" fmla="*/ 613615 w 1672819"/>
                  <a:gd name="connsiteY13" fmla="*/ 559692 h 1874307"/>
                  <a:gd name="connsiteX14" fmla="*/ 662596 w 1672819"/>
                  <a:gd name="connsiteY14" fmla="*/ 627583 h 1874307"/>
                  <a:gd name="connsiteX15" fmla="*/ 1035530 w 1672819"/>
                  <a:gd name="connsiteY15" fmla="*/ 637809 h 1874307"/>
                  <a:gd name="connsiteX16" fmla="*/ 1254891 w 1672819"/>
                  <a:gd name="connsiteY16" fmla="*/ 912479 h 1874307"/>
                  <a:gd name="connsiteX17" fmla="*/ 832020 w 1672819"/>
                  <a:gd name="connsiteY17" fmla="*/ 1210860 h 1874307"/>
                  <a:gd name="connsiteX18" fmla="*/ 530185 w 1672819"/>
                  <a:gd name="connsiteY18" fmla="*/ 1154047 h 1874307"/>
                  <a:gd name="connsiteX19" fmla="*/ 327260 w 1672819"/>
                  <a:gd name="connsiteY19" fmla="*/ 1286073 h 1874307"/>
                  <a:gd name="connsiteX20" fmla="*/ 208943 w 1672819"/>
                  <a:gd name="connsiteY20" fmla="*/ 1540854 h 1874307"/>
                  <a:gd name="connsiteX21" fmla="*/ 209054 w 1672819"/>
                  <a:gd name="connsiteY21" fmla="*/ 1549464 h 1874307"/>
                  <a:gd name="connsiteX22" fmla="*/ 228113 w 1672819"/>
                  <a:gd name="connsiteY22" fmla="*/ 1650434 h 1874307"/>
                  <a:gd name="connsiteX23" fmla="*/ 228061 w 1672819"/>
                  <a:gd name="connsiteY23" fmla="*/ 1650538 h 1874307"/>
                  <a:gd name="connsiteX24" fmla="*/ 11190 w 1672819"/>
                  <a:gd name="connsiteY24" fmla="*/ 1574436 h 1874307"/>
                  <a:gd name="connsiteX25" fmla="*/ 64987 w 1672819"/>
                  <a:gd name="connsiteY25" fmla="*/ 1801792 h 1874307"/>
                  <a:gd name="connsiteX26" fmla="*/ 364154 w 1672819"/>
                  <a:gd name="connsiteY26" fmla="*/ 1815620 h 1874307"/>
                  <a:gd name="connsiteX27" fmla="*/ 623582 w 1672819"/>
                  <a:gd name="connsiteY27" fmla="*/ 1851551 h 1874307"/>
                  <a:gd name="connsiteX28" fmla="*/ 704025 w 1672819"/>
                  <a:gd name="connsiteY28" fmla="*/ 1829002 h 1874307"/>
                  <a:gd name="connsiteX29" fmla="*/ 808048 w 1672819"/>
                  <a:gd name="connsiteY29" fmla="*/ 1874307 h 1874307"/>
                  <a:gd name="connsiteX30" fmla="*/ 1090735 w 1672819"/>
                  <a:gd name="connsiteY30" fmla="*/ 1874307 h 1874307"/>
                  <a:gd name="connsiteX31" fmla="*/ 875843 w 1672819"/>
                  <a:gd name="connsiteY31" fmla="*/ 1652190 h 1874307"/>
                  <a:gd name="connsiteX32" fmla="*/ 875843 w 1672819"/>
                  <a:gd name="connsiteY32" fmla="*/ 1611583 h 1874307"/>
                  <a:gd name="connsiteX33" fmla="*/ 1075915 w 1672819"/>
                  <a:gd name="connsiteY33" fmla="*/ 1560298 h 1874307"/>
                  <a:gd name="connsiteX34" fmla="*/ 1075915 w 1672819"/>
                  <a:gd name="connsiteY34" fmla="*/ 1653035 h 1874307"/>
                  <a:gd name="connsiteX35" fmla="*/ 1080169 w 1672819"/>
                  <a:gd name="connsiteY35" fmla="*/ 1696347 h 1874307"/>
                  <a:gd name="connsiteX36" fmla="*/ 1215610 w 1672819"/>
                  <a:gd name="connsiteY36" fmla="*/ 1739444 h 1874307"/>
                  <a:gd name="connsiteX37" fmla="*/ 1361848 w 1672819"/>
                  <a:gd name="connsiteY37" fmla="*/ 1662327 h 1874307"/>
                  <a:gd name="connsiteX38" fmla="*/ 1356283 w 1672819"/>
                  <a:gd name="connsiteY38" fmla="*/ 1660741 h 1874307"/>
                  <a:gd name="connsiteX39" fmla="*/ 1298218 w 1672819"/>
                  <a:gd name="connsiteY39" fmla="*/ 1653035 h 1874307"/>
                  <a:gd name="connsiteX40" fmla="*/ 1298218 w 1672819"/>
                  <a:gd name="connsiteY40" fmla="*/ 1653035 h 1874307"/>
                  <a:gd name="connsiteX41" fmla="*/ 1298218 w 1672819"/>
                  <a:gd name="connsiteY41" fmla="*/ 1390496 h 1874307"/>
                  <a:gd name="connsiteX42" fmla="*/ 1352986 w 1672819"/>
                  <a:gd name="connsiteY42" fmla="*/ 1310007 h 1874307"/>
                  <a:gd name="connsiteX43" fmla="*/ 1416779 w 1672819"/>
                  <a:gd name="connsiteY43" fmla="*/ 1076189 h 1874307"/>
                  <a:gd name="connsiteX44" fmla="*/ 1415660 w 1672819"/>
                  <a:gd name="connsiteY44" fmla="*/ 409727 h 1874307"/>
                  <a:gd name="connsiteX45" fmla="*/ 1500165 w 1672819"/>
                  <a:gd name="connsiteY45" fmla="*/ 436759 h 1874307"/>
                  <a:gd name="connsiteX46" fmla="*/ 1672820 w 1672819"/>
                  <a:gd name="connsiteY46" fmla="*/ 327008 h 1874307"/>
                  <a:gd name="connsiteX47" fmla="*/ 1500520 w 1672819"/>
                  <a:gd name="connsiteY47" fmla="*/ 216961 h 18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2819" h="1874307">
                    <a:moveTo>
                      <a:pt x="1500520" y="216961"/>
                    </a:moveTo>
                    <a:cubicBezTo>
                      <a:pt x="1448561" y="216916"/>
                      <a:pt x="1401952" y="249565"/>
                      <a:pt x="1370281" y="279265"/>
                    </a:cubicBezTo>
                    <a:cubicBezTo>
                      <a:pt x="1360677" y="264845"/>
                      <a:pt x="1349762" y="251381"/>
                      <a:pt x="1337706" y="239021"/>
                    </a:cubicBezTo>
                    <a:cubicBezTo>
                      <a:pt x="1359781" y="231744"/>
                      <a:pt x="1380900" y="220547"/>
                      <a:pt x="1397891" y="203578"/>
                    </a:cubicBezTo>
                    <a:cubicBezTo>
                      <a:pt x="1465300" y="136280"/>
                      <a:pt x="1442366" y="3891"/>
                      <a:pt x="1442366" y="3891"/>
                    </a:cubicBezTo>
                    <a:cubicBezTo>
                      <a:pt x="1442366" y="3891"/>
                      <a:pt x="1310133" y="-19384"/>
                      <a:pt x="1242716" y="47914"/>
                    </a:cubicBezTo>
                    <a:cubicBezTo>
                      <a:pt x="1212157" y="78422"/>
                      <a:pt x="1200190" y="122297"/>
                      <a:pt x="1196211" y="161163"/>
                    </a:cubicBezTo>
                    <a:cubicBezTo>
                      <a:pt x="1177678" y="157265"/>
                      <a:pt x="1158493" y="155161"/>
                      <a:pt x="1138797" y="155161"/>
                    </a:cubicBezTo>
                    <a:cubicBezTo>
                      <a:pt x="1028906" y="155161"/>
                      <a:pt x="933908" y="218932"/>
                      <a:pt x="888788" y="311491"/>
                    </a:cubicBezTo>
                    <a:cubicBezTo>
                      <a:pt x="852264" y="386429"/>
                      <a:pt x="775170" y="433039"/>
                      <a:pt x="691806" y="433039"/>
                    </a:cubicBezTo>
                    <a:cubicBezTo>
                      <a:pt x="682292" y="433039"/>
                      <a:pt x="673266" y="434550"/>
                      <a:pt x="664856" y="437240"/>
                    </a:cubicBezTo>
                    <a:cubicBezTo>
                      <a:pt x="663892" y="437551"/>
                      <a:pt x="637668" y="461560"/>
                      <a:pt x="627613" y="475091"/>
                    </a:cubicBezTo>
                    <a:cubicBezTo>
                      <a:pt x="616386" y="490200"/>
                      <a:pt x="604100" y="523345"/>
                      <a:pt x="604145" y="524324"/>
                    </a:cubicBezTo>
                    <a:cubicBezTo>
                      <a:pt x="604686" y="536128"/>
                      <a:pt x="607679" y="548125"/>
                      <a:pt x="613615" y="559692"/>
                    </a:cubicBezTo>
                    <a:cubicBezTo>
                      <a:pt x="626479" y="584775"/>
                      <a:pt x="643048" y="607643"/>
                      <a:pt x="662596" y="627583"/>
                    </a:cubicBezTo>
                    <a:cubicBezTo>
                      <a:pt x="712984" y="678965"/>
                      <a:pt x="1035530" y="637809"/>
                      <a:pt x="1035530" y="637809"/>
                    </a:cubicBezTo>
                    <a:cubicBezTo>
                      <a:pt x="1229200" y="633859"/>
                      <a:pt x="1254891" y="912479"/>
                      <a:pt x="1254891" y="912479"/>
                    </a:cubicBezTo>
                    <a:cubicBezTo>
                      <a:pt x="1228133" y="1100235"/>
                      <a:pt x="1067468" y="1210860"/>
                      <a:pt x="832020" y="1210860"/>
                    </a:cubicBezTo>
                    <a:cubicBezTo>
                      <a:pt x="780964" y="1210860"/>
                      <a:pt x="627005" y="1147630"/>
                      <a:pt x="530185" y="1154047"/>
                    </a:cubicBezTo>
                    <a:cubicBezTo>
                      <a:pt x="466058" y="1158301"/>
                      <a:pt x="385325" y="1236988"/>
                      <a:pt x="327260" y="1286073"/>
                    </a:cubicBezTo>
                    <a:cubicBezTo>
                      <a:pt x="254900" y="1347243"/>
                      <a:pt x="208943" y="1438676"/>
                      <a:pt x="208943" y="1540854"/>
                    </a:cubicBezTo>
                    <a:cubicBezTo>
                      <a:pt x="208943" y="1543729"/>
                      <a:pt x="208980" y="1546596"/>
                      <a:pt x="209054" y="1549464"/>
                    </a:cubicBezTo>
                    <a:cubicBezTo>
                      <a:pt x="209958" y="1585181"/>
                      <a:pt x="216716" y="1619023"/>
                      <a:pt x="228113" y="1650434"/>
                    </a:cubicBezTo>
                    <a:cubicBezTo>
                      <a:pt x="228135" y="1650493"/>
                      <a:pt x="228120" y="1650567"/>
                      <a:pt x="228061" y="1650538"/>
                    </a:cubicBezTo>
                    <a:cubicBezTo>
                      <a:pt x="222592" y="1648426"/>
                      <a:pt x="13428" y="1567619"/>
                      <a:pt x="11190" y="1574436"/>
                    </a:cubicBezTo>
                    <a:cubicBezTo>
                      <a:pt x="-14167" y="1651812"/>
                      <a:pt x="3491" y="1740289"/>
                      <a:pt x="64987" y="1801792"/>
                    </a:cubicBezTo>
                    <a:cubicBezTo>
                      <a:pt x="146906" y="1883703"/>
                      <a:pt x="276819" y="1888290"/>
                      <a:pt x="364154" y="1815620"/>
                    </a:cubicBezTo>
                    <a:cubicBezTo>
                      <a:pt x="438507" y="1860962"/>
                      <a:pt x="531267" y="1877427"/>
                      <a:pt x="623582" y="1851551"/>
                    </a:cubicBezTo>
                    <a:lnTo>
                      <a:pt x="704025" y="1829002"/>
                    </a:lnTo>
                    <a:cubicBezTo>
                      <a:pt x="730902" y="1857894"/>
                      <a:pt x="768582" y="1874307"/>
                      <a:pt x="808048" y="1874307"/>
                    </a:cubicBezTo>
                    <a:lnTo>
                      <a:pt x="1090735" y="1874307"/>
                    </a:lnTo>
                    <a:cubicBezTo>
                      <a:pt x="1090735" y="1754019"/>
                      <a:pt x="995182" y="1656110"/>
                      <a:pt x="875843" y="1652190"/>
                    </a:cubicBezTo>
                    <a:lnTo>
                      <a:pt x="875843" y="1611583"/>
                    </a:lnTo>
                    <a:cubicBezTo>
                      <a:pt x="945661" y="1605744"/>
                      <a:pt x="1013278" y="1588182"/>
                      <a:pt x="1075915" y="1560298"/>
                    </a:cubicBezTo>
                    <a:lnTo>
                      <a:pt x="1075915" y="1653035"/>
                    </a:lnTo>
                    <a:cubicBezTo>
                      <a:pt x="1075915" y="1667855"/>
                      <a:pt x="1077397" y="1682334"/>
                      <a:pt x="1080169" y="1696347"/>
                    </a:cubicBezTo>
                    <a:cubicBezTo>
                      <a:pt x="1080169" y="1696347"/>
                      <a:pt x="1134099" y="1738703"/>
                      <a:pt x="1215610" y="1739444"/>
                    </a:cubicBezTo>
                    <a:cubicBezTo>
                      <a:pt x="1297121" y="1740185"/>
                      <a:pt x="1351215" y="1710544"/>
                      <a:pt x="1361848" y="1662327"/>
                    </a:cubicBezTo>
                    <a:cubicBezTo>
                      <a:pt x="1361848" y="1662327"/>
                      <a:pt x="1358151" y="1661245"/>
                      <a:pt x="1356283" y="1660741"/>
                    </a:cubicBezTo>
                    <a:cubicBezTo>
                      <a:pt x="1337773" y="1655740"/>
                      <a:pt x="1318314" y="1653035"/>
                      <a:pt x="1298218" y="1653035"/>
                    </a:cubicBezTo>
                    <a:lnTo>
                      <a:pt x="1298218" y="1653035"/>
                    </a:lnTo>
                    <a:lnTo>
                      <a:pt x="1298218" y="1390496"/>
                    </a:lnTo>
                    <a:cubicBezTo>
                      <a:pt x="1318492" y="1365464"/>
                      <a:pt x="1336854" y="1338595"/>
                      <a:pt x="1352986" y="1310007"/>
                    </a:cubicBezTo>
                    <a:cubicBezTo>
                      <a:pt x="1394112" y="1237144"/>
                      <a:pt x="1416779" y="1160716"/>
                      <a:pt x="1416779" y="1076189"/>
                    </a:cubicBezTo>
                    <a:cubicBezTo>
                      <a:pt x="1416779" y="1076189"/>
                      <a:pt x="1415794" y="411327"/>
                      <a:pt x="1415660" y="409727"/>
                    </a:cubicBezTo>
                    <a:cubicBezTo>
                      <a:pt x="1440625" y="425243"/>
                      <a:pt x="1469435" y="436729"/>
                      <a:pt x="1500165" y="436759"/>
                    </a:cubicBezTo>
                    <a:cubicBezTo>
                      <a:pt x="1595429" y="436833"/>
                      <a:pt x="1672820" y="327008"/>
                      <a:pt x="1672820" y="327008"/>
                    </a:cubicBezTo>
                    <a:cubicBezTo>
                      <a:pt x="1672820" y="327008"/>
                      <a:pt x="1595770" y="217042"/>
                      <a:pt x="1500520" y="216961"/>
                    </a:cubicBezTo>
                    <a:close/>
                  </a:path>
                </a:pathLst>
              </a:custGeom>
              <a:solidFill>
                <a:srgbClr val="FF8F8F"/>
              </a:solidFill>
              <a:ln w="7402" cap="flat">
                <a:noFill/>
                <a:prstDash val="solid"/>
                <a:miter/>
              </a:ln>
            </p:spPr>
            <p:txBody>
              <a:bodyPr rtlCol="1" anchor="ctr"/>
              <a:lstStyle/>
              <a:p>
                <a:endParaRPr lang="ar-SA"/>
              </a:p>
            </p:txBody>
          </p:sp>
          <p:sp>
            <p:nvSpPr>
              <p:cNvPr id="191" name="شكل حر: شكل 190">
                <a:extLst>
                  <a:ext uri="{FF2B5EF4-FFF2-40B4-BE49-F238E27FC236}">
                    <a16:creationId xmlns:a16="http://schemas.microsoft.com/office/drawing/2014/main" id="{96E9B2EA-E8EB-17B9-B416-A09D07535F4F}"/>
                  </a:ext>
                </a:extLst>
              </p:cNvPr>
              <p:cNvSpPr/>
              <p:nvPr/>
            </p:nvSpPr>
            <p:spPr>
              <a:xfrm>
                <a:off x="3156999" y="2833156"/>
                <a:ext cx="222317" cy="180854"/>
              </a:xfrm>
              <a:custGeom>
                <a:avLst/>
                <a:gdLst>
                  <a:gd name="connsiteX0" fmla="*/ 216982 w 222317"/>
                  <a:gd name="connsiteY0" fmla="*/ 163177 h 180854"/>
                  <a:gd name="connsiteX1" fmla="*/ 53805 w 222317"/>
                  <a:gd name="connsiteY1" fmla="*/ 0 h 180854"/>
                  <a:gd name="connsiteX2" fmla="*/ 0 w 222317"/>
                  <a:gd name="connsiteY2" fmla="*/ 87224 h 180854"/>
                  <a:gd name="connsiteX3" fmla="*/ 24164 w 222317"/>
                  <a:gd name="connsiteY3" fmla="*/ 115894 h 180854"/>
                  <a:gd name="connsiteX4" fmla="*/ 222258 w 222317"/>
                  <a:gd name="connsiteY4" fmla="*/ 177056 h 180854"/>
                  <a:gd name="connsiteX5" fmla="*/ 222310 w 222317"/>
                  <a:gd name="connsiteY5" fmla="*/ 176953 h 180854"/>
                  <a:gd name="connsiteX6" fmla="*/ 216982 w 222317"/>
                  <a:gd name="connsiteY6" fmla="*/ 163177 h 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17" h="180854">
                    <a:moveTo>
                      <a:pt x="216982" y="163177"/>
                    </a:moveTo>
                    <a:lnTo>
                      <a:pt x="53805" y="0"/>
                    </a:lnTo>
                    <a:cubicBezTo>
                      <a:pt x="28440" y="25365"/>
                      <a:pt x="10545" y="55346"/>
                      <a:pt x="0" y="87224"/>
                    </a:cubicBezTo>
                    <a:cubicBezTo>
                      <a:pt x="7136" y="97272"/>
                      <a:pt x="15154" y="106883"/>
                      <a:pt x="24164" y="115894"/>
                    </a:cubicBezTo>
                    <a:cubicBezTo>
                      <a:pt x="78028" y="169758"/>
                      <a:pt x="152633" y="190039"/>
                      <a:pt x="222258" y="177056"/>
                    </a:cubicBezTo>
                    <a:cubicBezTo>
                      <a:pt x="222303" y="177049"/>
                      <a:pt x="222332" y="176997"/>
                      <a:pt x="222310" y="176953"/>
                    </a:cubicBezTo>
                    <a:cubicBezTo>
                      <a:pt x="220420" y="172425"/>
                      <a:pt x="218664" y="167824"/>
                      <a:pt x="216982" y="163177"/>
                    </a:cubicBezTo>
                    <a:close/>
                  </a:path>
                </a:pathLst>
              </a:custGeom>
              <a:solidFill>
                <a:srgbClr val="D2D2D2"/>
              </a:solidFill>
              <a:ln w="7402" cap="flat">
                <a:noFill/>
                <a:prstDash val="solid"/>
                <a:miter/>
              </a:ln>
            </p:spPr>
            <p:txBody>
              <a:bodyPr rtlCol="1" anchor="ctr"/>
              <a:lstStyle/>
              <a:p>
                <a:endParaRPr lang="ar-SA"/>
              </a:p>
            </p:txBody>
          </p:sp>
          <p:sp>
            <p:nvSpPr>
              <p:cNvPr id="192" name="شكل حر: شكل 191">
                <a:extLst>
                  <a:ext uri="{FF2B5EF4-FFF2-40B4-BE49-F238E27FC236}">
                    <a16:creationId xmlns:a16="http://schemas.microsoft.com/office/drawing/2014/main" id="{559B8853-5305-6D27-F6F3-492A4552C19E}"/>
                  </a:ext>
                </a:extLst>
              </p:cNvPr>
              <p:cNvSpPr/>
              <p:nvPr/>
            </p:nvSpPr>
            <p:spPr>
              <a:xfrm>
                <a:off x="3464120" y="1864021"/>
                <a:ext cx="987324" cy="775581"/>
              </a:xfrm>
              <a:custGeom>
                <a:avLst/>
                <a:gdLst>
                  <a:gd name="connsiteX0" fmla="*/ 987324 w 987324"/>
                  <a:gd name="connsiteY0" fmla="*/ 377914 h 775581"/>
                  <a:gd name="connsiteX1" fmla="*/ 609410 w 987324"/>
                  <a:gd name="connsiteY1" fmla="*/ 0 h 775581"/>
                  <a:gd name="connsiteX2" fmla="*/ 343958 w 987324"/>
                  <a:gd name="connsiteY2" fmla="*/ 108950 h 775581"/>
                  <a:gd name="connsiteX3" fmla="*/ 542512 w 987324"/>
                  <a:gd name="connsiteY3" fmla="*/ 192655 h 775581"/>
                  <a:gd name="connsiteX4" fmla="*/ 542512 w 987324"/>
                  <a:gd name="connsiteY4" fmla="*/ 192662 h 775581"/>
                  <a:gd name="connsiteX5" fmla="*/ 542712 w 987324"/>
                  <a:gd name="connsiteY5" fmla="*/ 192662 h 775581"/>
                  <a:gd name="connsiteX6" fmla="*/ 648995 w 987324"/>
                  <a:gd name="connsiteY6" fmla="*/ 190847 h 775581"/>
                  <a:gd name="connsiteX7" fmla="*/ 849222 w 987324"/>
                  <a:gd name="connsiteY7" fmla="*/ 306844 h 775581"/>
                  <a:gd name="connsiteX8" fmla="*/ 623785 w 987324"/>
                  <a:gd name="connsiteY8" fmla="*/ 363205 h 775581"/>
                  <a:gd name="connsiteX9" fmla="*/ 279128 w 987324"/>
                  <a:gd name="connsiteY9" fmla="*/ 524419 h 775581"/>
                  <a:gd name="connsiteX10" fmla="*/ 170081 w 987324"/>
                  <a:gd name="connsiteY10" fmla="*/ 607531 h 775581"/>
                  <a:gd name="connsiteX11" fmla="*/ 19 w 987324"/>
                  <a:gd name="connsiteY11" fmla="*/ 775465 h 775581"/>
                  <a:gd name="connsiteX12" fmla="*/ 123 w 987324"/>
                  <a:gd name="connsiteY12" fmla="*/ 775562 h 775581"/>
                  <a:gd name="connsiteX13" fmla="*/ 224078 w 987324"/>
                  <a:gd name="connsiteY13" fmla="*/ 689138 h 775581"/>
                  <a:gd name="connsiteX14" fmla="*/ 224078 w 987324"/>
                  <a:gd name="connsiteY14" fmla="*/ 689138 h 775581"/>
                  <a:gd name="connsiteX15" fmla="*/ 381905 w 987324"/>
                  <a:gd name="connsiteY15" fmla="*/ 728811 h 775581"/>
                  <a:gd name="connsiteX16" fmla="*/ 381913 w 987324"/>
                  <a:gd name="connsiteY16" fmla="*/ 728811 h 775581"/>
                  <a:gd name="connsiteX17" fmla="*/ 527892 w 987324"/>
                  <a:gd name="connsiteY17" fmla="*/ 748418 h 775581"/>
                  <a:gd name="connsiteX18" fmla="*/ 984182 w 987324"/>
                  <a:gd name="connsiteY18" fmla="*/ 414883 h 775581"/>
                  <a:gd name="connsiteX19" fmla="*/ 984375 w 987324"/>
                  <a:gd name="connsiteY19" fmla="*/ 412705 h 775581"/>
                  <a:gd name="connsiteX20" fmla="*/ 987324 w 987324"/>
                  <a:gd name="connsiteY20" fmla="*/ 377914 h 7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24" h="775581">
                    <a:moveTo>
                      <a:pt x="987324" y="377914"/>
                    </a:moveTo>
                    <a:cubicBezTo>
                      <a:pt x="987324" y="169194"/>
                      <a:pt x="818130" y="0"/>
                      <a:pt x="609410" y="0"/>
                    </a:cubicBezTo>
                    <a:cubicBezTo>
                      <a:pt x="505943" y="0"/>
                      <a:pt x="412205" y="41593"/>
                      <a:pt x="343958" y="108950"/>
                    </a:cubicBezTo>
                    <a:cubicBezTo>
                      <a:pt x="394369" y="160547"/>
                      <a:pt x="464698" y="192603"/>
                      <a:pt x="542512" y="192655"/>
                    </a:cubicBezTo>
                    <a:lnTo>
                      <a:pt x="542512" y="192662"/>
                    </a:lnTo>
                    <a:lnTo>
                      <a:pt x="542712" y="192662"/>
                    </a:lnTo>
                    <a:lnTo>
                      <a:pt x="648995" y="190847"/>
                    </a:lnTo>
                    <a:cubicBezTo>
                      <a:pt x="735048" y="189380"/>
                      <a:pt x="810445" y="236552"/>
                      <a:pt x="849222" y="306844"/>
                    </a:cubicBezTo>
                    <a:lnTo>
                      <a:pt x="623785" y="363205"/>
                    </a:lnTo>
                    <a:cubicBezTo>
                      <a:pt x="503824" y="393194"/>
                      <a:pt x="386759" y="450503"/>
                      <a:pt x="279128" y="524419"/>
                    </a:cubicBezTo>
                    <a:cubicBezTo>
                      <a:pt x="241529" y="550243"/>
                      <a:pt x="205086" y="578090"/>
                      <a:pt x="170081" y="607531"/>
                    </a:cubicBezTo>
                    <a:cubicBezTo>
                      <a:pt x="108384" y="659409"/>
                      <a:pt x="51268" y="716244"/>
                      <a:pt x="19" y="775465"/>
                    </a:cubicBezTo>
                    <a:cubicBezTo>
                      <a:pt x="-40" y="775532"/>
                      <a:pt x="49" y="775621"/>
                      <a:pt x="123" y="775562"/>
                    </a:cubicBezTo>
                    <a:cubicBezTo>
                      <a:pt x="59315" y="721868"/>
                      <a:pt x="137869" y="689138"/>
                      <a:pt x="224078" y="689138"/>
                    </a:cubicBezTo>
                    <a:lnTo>
                      <a:pt x="224078" y="689138"/>
                    </a:lnTo>
                    <a:cubicBezTo>
                      <a:pt x="281180" y="689138"/>
                      <a:pt x="334918" y="703513"/>
                      <a:pt x="381905" y="728811"/>
                    </a:cubicBezTo>
                    <a:cubicBezTo>
                      <a:pt x="381905" y="728811"/>
                      <a:pt x="381913" y="728811"/>
                      <a:pt x="381913" y="728811"/>
                    </a:cubicBezTo>
                    <a:cubicBezTo>
                      <a:pt x="427789" y="741453"/>
                      <a:pt x="476836" y="748418"/>
                      <a:pt x="527892" y="748418"/>
                    </a:cubicBezTo>
                    <a:cubicBezTo>
                      <a:pt x="763369" y="748418"/>
                      <a:pt x="957476" y="602684"/>
                      <a:pt x="984182" y="414883"/>
                    </a:cubicBezTo>
                    <a:cubicBezTo>
                      <a:pt x="984286" y="414164"/>
                      <a:pt x="984293" y="413431"/>
                      <a:pt x="984375" y="412705"/>
                    </a:cubicBezTo>
                    <a:cubicBezTo>
                      <a:pt x="985583" y="401241"/>
                      <a:pt x="987324" y="389659"/>
                      <a:pt x="987324" y="377914"/>
                    </a:cubicBezTo>
                    <a:close/>
                  </a:path>
                </a:pathLst>
              </a:custGeom>
              <a:solidFill>
                <a:srgbClr val="D2D2D2"/>
              </a:solidFill>
              <a:ln w="7402" cap="flat">
                <a:noFill/>
                <a:prstDash val="solid"/>
                <a:miter/>
              </a:ln>
            </p:spPr>
            <p:txBody>
              <a:bodyPr rtlCol="1" anchor="ctr"/>
              <a:lstStyle/>
              <a:p>
                <a:endParaRPr lang="ar-SA"/>
              </a:p>
            </p:txBody>
          </p:sp>
          <p:sp>
            <p:nvSpPr>
              <p:cNvPr id="193" name="شكل حر: شكل 192">
                <a:extLst>
                  <a:ext uri="{FF2B5EF4-FFF2-40B4-BE49-F238E27FC236}">
                    <a16:creationId xmlns:a16="http://schemas.microsoft.com/office/drawing/2014/main" id="{6D3FE723-40D4-6673-70B4-A4E173B210A5}"/>
                  </a:ext>
                </a:extLst>
              </p:cNvPr>
              <p:cNvSpPr/>
              <p:nvPr/>
            </p:nvSpPr>
            <p:spPr>
              <a:xfrm>
                <a:off x="4225978" y="3008086"/>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6"/>
                      <a:pt x="0" y="34020"/>
                    </a:cubicBezTo>
                    <a:lnTo>
                      <a:pt x="118272" y="34020"/>
                    </a:lnTo>
                    <a:close/>
                  </a:path>
                </a:pathLst>
              </a:custGeom>
              <a:solidFill>
                <a:srgbClr val="505050"/>
              </a:solidFill>
              <a:ln w="7402" cap="flat">
                <a:noFill/>
                <a:prstDash val="solid"/>
                <a:miter/>
              </a:ln>
            </p:spPr>
            <p:txBody>
              <a:bodyPr rtlCol="1" anchor="ctr"/>
              <a:lstStyle/>
              <a:p>
                <a:endParaRPr lang="ar-SA"/>
              </a:p>
            </p:txBody>
          </p:sp>
          <p:sp>
            <p:nvSpPr>
              <p:cNvPr id="194" name="شكل حر: شكل 193">
                <a:extLst>
                  <a:ext uri="{FF2B5EF4-FFF2-40B4-BE49-F238E27FC236}">
                    <a16:creationId xmlns:a16="http://schemas.microsoft.com/office/drawing/2014/main" id="{5E0F85D1-36D4-643A-B9A1-0A7A94397C99}"/>
                  </a:ext>
                </a:extLst>
              </p:cNvPr>
              <p:cNvSpPr/>
              <p:nvPr/>
            </p:nvSpPr>
            <p:spPr>
              <a:xfrm>
                <a:off x="3749880" y="1783014"/>
                <a:ext cx="96634" cy="106297"/>
              </a:xfrm>
              <a:custGeom>
                <a:avLst/>
                <a:gdLst>
                  <a:gd name="connsiteX0" fmla="*/ 41756 w 96634"/>
                  <a:gd name="connsiteY0" fmla="*/ 106298 h 106297"/>
                  <a:gd name="connsiteX1" fmla="*/ 96635 w 96634"/>
                  <a:gd name="connsiteY1" fmla="*/ 51419 h 106297"/>
                  <a:gd name="connsiteX2" fmla="*/ 60792 w 96634"/>
                  <a:gd name="connsiteY2" fmla="*/ 0 h 106297"/>
                  <a:gd name="connsiteX3" fmla="*/ 89 w 96634"/>
                  <a:gd name="connsiteY3" fmla="*/ 87076 h 106297"/>
                  <a:gd name="connsiteX4" fmla="*/ 41756 w 96634"/>
                  <a:gd name="connsiteY4" fmla="*/ 106298 h 10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4" h="106297">
                    <a:moveTo>
                      <a:pt x="41756" y="106298"/>
                    </a:moveTo>
                    <a:cubicBezTo>
                      <a:pt x="72063" y="106298"/>
                      <a:pt x="96635" y="81726"/>
                      <a:pt x="96635" y="51419"/>
                    </a:cubicBezTo>
                    <a:cubicBezTo>
                      <a:pt x="96635" y="27810"/>
                      <a:pt x="81703" y="7744"/>
                      <a:pt x="60792" y="0"/>
                    </a:cubicBezTo>
                    <a:cubicBezTo>
                      <a:pt x="23223" y="12041"/>
                      <a:pt x="-1682" y="48477"/>
                      <a:pt x="89" y="87076"/>
                    </a:cubicBezTo>
                    <a:cubicBezTo>
                      <a:pt x="10159" y="98821"/>
                      <a:pt x="25075" y="106298"/>
                      <a:pt x="41756" y="106298"/>
                    </a:cubicBezTo>
                    <a:close/>
                  </a:path>
                </a:pathLst>
              </a:custGeom>
              <a:solidFill>
                <a:srgbClr val="505050"/>
              </a:solidFill>
              <a:ln w="7402" cap="flat">
                <a:noFill/>
                <a:prstDash val="solid"/>
                <a:miter/>
              </a:ln>
            </p:spPr>
            <p:txBody>
              <a:bodyPr rtlCol="1" anchor="ctr"/>
              <a:lstStyle/>
              <a:p>
                <a:endParaRPr lang="ar-SA"/>
              </a:p>
            </p:txBody>
          </p:sp>
        </p:grpSp>
        <p:grpSp>
          <p:nvGrpSpPr>
            <p:cNvPr id="174" name="رسم 670" descr="غزال طفل">
              <a:extLst>
                <a:ext uri="{FF2B5EF4-FFF2-40B4-BE49-F238E27FC236}">
                  <a16:creationId xmlns:a16="http://schemas.microsoft.com/office/drawing/2014/main" id="{2141CF62-1C78-2D19-6204-A32A10FB1E34}"/>
                </a:ext>
              </a:extLst>
            </p:cNvPr>
            <p:cNvGrpSpPr/>
            <p:nvPr/>
          </p:nvGrpSpPr>
          <p:grpSpPr>
            <a:xfrm>
              <a:off x="4287390" y="1551653"/>
              <a:ext cx="466835" cy="274173"/>
              <a:chOff x="3866048" y="2241935"/>
              <a:chExt cx="466835" cy="274173"/>
            </a:xfrm>
            <a:solidFill>
              <a:srgbClr val="737373"/>
            </a:solidFill>
          </p:grpSpPr>
          <p:grpSp>
            <p:nvGrpSpPr>
              <p:cNvPr id="183" name="رسم 670" descr="غزال طفل">
                <a:extLst>
                  <a:ext uri="{FF2B5EF4-FFF2-40B4-BE49-F238E27FC236}">
                    <a16:creationId xmlns:a16="http://schemas.microsoft.com/office/drawing/2014/main" id="{0203A5C8-914A-3C38-2534-5E6BB66F99D3}"/>
                  </a:ext>
                </a:extLst>
              </p:cNvPr>
              <p:cNvGrpSpPr/>
              <p:nvPr/>
            </p:nvGrpSpPr>
            <p:grpSpPr>
              <a:xfrm>
                <a:off x="4073530" y="2360496"/>
                <a:ext cx="133381" cy="155611"/>
                <a:chOff x="4073530" y="2360496"/>
                <a:chExt cx="133381" cy="155611"/>
              </a:xfrm>
              <a:solidFill>
                <a:srgbClr val="737373"/>
              </a:solidFill>
            </p:grpSpPr>
            <p:sp>
              <p:nvSpPr>
                <p:cNvPr id="188" name="شكل حر: شكل 187">
                  <a:extLst>
                    <a:ext uri="{FF2B5EF4-FFF2-40B4-BE49-F238E27FC236}">
                      <a16:creationId xmlns:a16="http://schemas.microsoft.com/office/drawing/2014/main" id="{78A9061D-AC0A-E5B8-5F09-94E6D8BF9AE3}"/>
                    </a:ext>
                  </a:extLst>
                </p:cNvPr>
                <p:cNvSpPr/>
                <p:nvPr/>
              </p:nvSpPr>
              <p:spPr>
                <a:xfrm>
                  <a:off x="4073530" y="2471648"/>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sp>
              <p:nvSpPr>
                <p:cNvPr id="189" name="شكل حر: شكل 188">
                  <a:extLst>
                    <a:ext uri="{FF2B5EF4-FFF2-40B4-BE49-F238E27FC236}">
                      <a16:creationId xmlns:a16="http://schemas.microsoft.com/office/drawing/2014/main" id="{3484B627-11A2-594B-5E23-B4B1C15B23D7}"/>
                    </a:ext>
                  </a:extLst>
                </p:cNvPr>
                <p:cNvSpPr/>
                <p:nvPr/>
              </p:nvSpPr>
              <p:spPr>
                <a:xfrm>
                  <a:off x="4162451" y="2360496"/>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grpSp>
          <p:sp>
            <p:nvSpPr>
              <p:cNvPr id="184" name="شكل حر: شكل 183">
                <a:extLst>
                  <a:ext uri="{FF2B5EF4-FFF2-40B4-BE49-F238E27FC236}">
                    <a16:creationId xmlns:a16="http://schemas.microsoft.com/office/drawing/2014/main" id="{10A8848F-3691-BDB0-CDCE-D24D79CE00B3}"/>
                  </a:ext>
                </a:extLst>
              </p:cNvPr>
              <p:cNvSpPr/>
              <p:nvPr/>
            </p:nvSpPr>
            <p:spPr>
              <a:xfrm>
                <a:off x="3954969" y="234567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185" name="شكل حر: شكل 184">
                <a:extLst>
                  <a:ext uri="{FF2B5EF4-FFF2-40B4-BE49-F238E27FC236}">
                    <a16:creationId xmlns:a16="http://schemas.microsoft.com/office/drawing/2014/main" id="{1BD8D216-D87C-6B94-8949-5F686D6EC24D}"/>
                  </a:ext>
                </a:extLst>
              </p:cNvPr>
              <p:cNvSpPr/>
              <p:nvPr/>
            </p:nvSpPr>
            <p:spPr>
              <a:xfrm>
                <a:off x="4229142" y="236049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186" name="شكل حر: شكل 185">
                <a:extLst>
                  <a:ext uri="{FF2B5EF4-FFF2-40B4-BE49-F238E27FC236}">
                    <a16:creationId xmlns:a16="http://schemas.microsoft.com/office/drawing/2014/main" id="{AA217477-9DBF-8981-BC97-E3CB769EE91E}"/>
                  </a:ext>
                </a:extLst>
              </p:cNvPr>
              <p:cNvSpPr/>
              <p:nvPr/>
            </p:nvSpPr>
            <p:spPr>
              <a:xfrm>
                <a:off x="3866048" y="2456827"/>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sp>
            <p:nvSpPr>
              <p:cNvPr id="187" name="شكل حر: شكل 186">
                <a:extLst>
                  <a:ext uri="{FF2B5EF4-FFF2-40B4-BE49-F238E27FC236}">
                    <a16:creationId xmlns:a16="http://schemas.microsoft.com/office/drawing/2014/main" id="{12E08DAB-9DFA-9F0D-5871-26636494D153}"/>
                  </a:ext>
                </a:extLst>
              </p:cNvPr>
              <p:cNvSpPr/>
              <p:nvPr/>
            </p:nvSpPr>
            <p:spPr>
              <a:xfrm>
                <a:off x="4140221" y="2241935"/>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grpSp>
        <p:grpSp>
          <p:nvGrpSpPr>
            <p:cNvPr id="175" name="رسم 670" descr="غزال طفل">
              <a:extLst>
                <a:ext uri="{FF2B5EF4-FFF2-40B4-BE49-F238E27FC236}">
                  <a16:creationId xmlns:a16="http://schemas.microsoft.com/office/drawing/2014/main" id="{5D132042-B168-836A-C7AF-AF7D3F915312}"/>
                </a:ext>
              </a:extLst>
            </p:cNvPr>
            <p:cNvGrpSpPr/>
            <p:nvPr/>
          </p:nvGrpSpPr>
          <p:grpSpPr>
            <a:xfrm>
              <a:off x="4020627" y="2099999"/>
              <a:ext cx="207482" cy="221791"/>
              <a:chOff x="3599285" y="2790281"/>
              <a:chExt cx="207482" cy="221791"/>
            </a:xfrm>
            <a:solidFill>
              <a:srgbClr val="E6E6E6"/>
            </a:solidFill>
          </p:grpSpPr>
          <p:sp>
            <p:nvSpPr>
              <p:cNvPr id="179" name="شكل حر: شكل 178">
                <a:extLst>
                  <a:ext uri="{FF2B5EF4-FFF2-40B4-BE49-F238E27FC236}">
                    <a16:creationId xmlns:a16="http://schemas.microsoft.com/office/drawing/2014/main" id="{BE4920E7-C747-7C8A-5E90-8A9C1D258C56}"/>
                  </a:ext>
                </a:extLst>
              </p:cNvPr>
              <p:cNvSpPr/>
              <p:nvPr/>
            </p:nvSpPr>
            <p:spPr>
              <a:xfrm>
                <a:off x="3762307" y="2856461"/>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E6E6E6"/>
              </a:solidFill>
              <a:ln w="7402" cap="flat">
                <a:noFill/>
                <a:prstDash val="solid"/>
                <a:miter/>
              </a:ln>
            </p:spPr>
            <p:txBody>
              <a:bodyPr rtlCol="1" anchor="ctr"/>
              <a:lstStyle/>
              <a:p>
                <a:endParaRPr lang="ar-SA"/>
              </a:p>
            </p:txBody>
          </p:sp>
          <p:sp>
            <p:nvSpPr>
              <p:cNvPr id="180" name="شكل حر: شكل 179">
                <a:extLst>
                  <a:ext uri="{FF2B5EF4-FFF2-40B4-BE49-F238E27FC236}">
                    <a16:creationId xmlns:a16="http://schemas.microsoft.com/office/drawing/2014/main" id="{FB93F45D-9129-F28D-F1CC-C28312C0D7D8}"/>
                  </a:ext>
                </a:extLst>
              </p:cNvPr>
              <p:cNvSpPr/>
              <p:nvPr/>
            </p:nvSpPr>
            <p:spPr>
              <a:xfrm>
                <a:off x="3718313" y="2967612"/>
                <a:ext cx="44460" cy="44460"/>
              </a:xfrm>
              <a:custGeom>
                <a:avLst/>
                <a:gdLst>
                  <a:gd name="connsiteX0" fmla="*/ 44461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1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1" y="22230"/>
                    </a:moveTo>
                    <a:cubicBezTo>
                      <a:pt x="44461" y="34508"/>
                      <a:pt x="34508" y="44460"/>
                      <a:pt x="22230" y="44460"/>
                    </a:cubicBezTo>
                    <a:cubicBezTo>
                      <a:pt x="9953" y="44460"/>
                      <a:pt x="0" y="34508"/>
                      <a:pt x="0" y="22230"/>
                    </a:cubicBezTo>
                    <a:cubicBezTo>
                      <a:pt x="0" y="9953"/>
                      <a:pt x="9953" y="0"/>
                      <a:pt x="22230" y="0"/>
                    </a:cubicBezTo>
                    <a:cubicBezTo>
                      <a:pt x="34508" y="0"/>
                      <a:pt x="44461" y="9953"/>
                      <a:pt x="44461" y="22230"/>
                    </a:cubicBezTo>
                    <a:close/>
                  </a:path>
                </a:pathLst>
              </a:custGeom>
              <a:solidFill>
                <a:srgbClr val="E6E6E6"/>
              </a:solidFill>
              <a:ln w="7402" cap="flat">
                <a:noFill/>
                <a:prstDash val="solid"/>
                <a:miter/>
              </a:ln>
            </p:spPr>
            <p:txBody>
              <a:bodyPr rtlCol="1" anchor="ctr"/>
              <a:lstStyle/>
              <a:p>
                <a:endParaRPr lang="ar-SA"/>
              </a:p>
            </p:txBody>
          </p:sp>
          <p:sp>
            <p:nvSpPr>
              <p:cNvPr id="181" name="شكل حر: شكل 180">
                <a:extLst>
                  <a:ext uri="{FF2B5EF4-FFF2-40B4-BE49-F238E27FC236}">
                    <a16:creationId xmlns:a16="http://schemas.microsoft.com/office/drawing/2014/main" id="{734A91A8-E62C-F4C3-9A81-6E302A3004B3}"/>
                  </a:ext>
                </a:extLst>
              </p:cNvPr>
              <p:cNvSpPr/>
              <p:nvPr/>
            </p:nvSpPr>
            <p:spPr>
              <a:xfrm>
                <a:off x="3599285" y="2945893"/>
                <a:ext cx="59280" cy="59280"/>
              </a:xfrm>
              <a:custGeom>
                <a:avLst/>
                <a:gdLst>
                  <a:gd name="connsiteX0" fmla="*/ 59281 w 59280"/>
                  <a:gd name="connsiteY0" fmla="*/ 29640 h 59280"/>
                  <a:gd name="connsiteX1" fmla="*/ 29640 w 59280"/>
                  <a:gd name="connsiteY1" fmla="*/ 59281 h 59280"/>
                  <a:gd name="connsiteX2" fmla="*/ 0 w 59280"/>
                  <a:gd name="connsiteY2" fmla="*/ 29640 h 59280"/>
                  <a:gd name="connsiteX3" fmla="*/ 29640 w 59280"/>
                  <a:gd name="connsiteY3" fmla="*/ 0 h 59280"/>
                  <a:gd name="connsiteX4" fmla="*/ 59281 w 59280"/>
                  <a:gd name="connsiteY4" fmla="*/ 29640 h 59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80" h="59280">
                    <a:moveTo>
                      <a:pt x="59281" y="29640"/>
                    </a:moveTo>
                    <a:cubicBezTo>
                      <a:pt x="59281" y="46010"/>
                      <a:pt x="46010" y="59281"/>
                      <a:pt x="29640" y="59281"/>
                    </a:cubicBezTo>
                    <a:cubicBezTo>
                      <a:pt x="13270" y="59281"/>
                      <a:pt x="0" y="46010"/>
                      <a:pt x="0" y="29640"/>
                    </a:cubicBezTo>
                    <a:cubicBezTo>
                      <a:pt x="0" y="13270"/>
                      <a:pt x="13270" y="0"/>
                      <a:pt x="29640" y="0"/>
                    </a:cubicBezTo>
                    <a:cubicBezTo>
                      <a:pt x="46010" y="0"/>
                      <a:pt x="59281" y="13270"/>
                      <a:pt x="59281" y="29640"/>
                    </a:cubicBezTo>
                    <a:close/>
                  </a:path>
                </a:pathLst>
              </a:custGeom>
              <a:solidFill>
                <a:srgbClr val="E6E6E6"/>
              </a:solidFill>
              <a:ln w="7402" cap="flat">
                <a:noFill/>
                <a:prstDash val="solid"/>
                <a:miter/>
              </a:ln>
            </p:spPr>
            <p:txBody>
              <a:bodyPr rtlCol="1" anchor="ctr"/>
              <a:lstStyle/>
              <a:p>
                <a:endParaRPr lang="ar-SA"/>
              </a:p>
            </p:txBody>
          </p:sp>
          <p:sp>
            <p:nvSpPr>
              <p:cNvPr id="182" name="شكل حر: شكل 181">
                <a:extLst>
                  <a:ext uri="{FF2B5EF4-FFF2-40B4-BE49-F238E27FC236}">
                    <a16:creationId xmlns:a16="http://schemas.microsoft.com/office/drawing/2014/main" id="{645DC7F8-9B23-18F9-88ED-98325999ADB6}"/>
                  </a:ext>
                </a:extLst>
              </p:cNvPr>
              <p:cNvSpPr/>
              <p:nvPr/>
            </p:nvSpPr>
            <p:spPr>
              <a:xfrm>
                <a:off x="3628925" y="2790281"/>
                <a:ext cx="88921" cy="88921"/>
              </a:xfrm>
              <a:custGeom>
                <a:avLst/>
                <a:gdLst>
                  <a:gd name="connsiteX0" fmla="*/ 88921 w 88921"/>
                  <a:gd name="connsiteY0" fmla="*/ 44460 h 88921"/>
                  <a:gd name="connsiteX1" fmla="*/ 44460 w 88921"/>
                  <a:gd name="connsiteY1" fmla="*/ 88921 h 88921"/>
                  <a:gd name="connsiteX2" fmla="*/ 0 w 88921"/>
                  <a:gd name="connsiteY2" fmla="*/ 44460 h 88921"/>
                  <a:gd name="connsiteX3" fmla="*/ 44460 w 88921"/>
                  <a:gd name="connsiteY3" fmla="*/ 0 h 88921"/>
                  <a:gd name="connsiteX4" fmla="*/ 88921 w 88921"/>
                  <a:gd name="connsiteY4" fmla="*/ 44460 h 8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1" h="88921">
                    <a:moveTo>
                      <a:pt x="88921" y="44460"/>
                    </a:moveTo>
                    <a:cubicBezTo>
                      <a:pt x="88921" y="69015"/>
                      <a:pt x="69015" y="88921"/>
                      <a:pt x="44460" y="88921"/>
                    </a:cubicBezTo>
                    <a:cubicBezTo>
                      <a:pt x="19906" y="88921"/>
                      <a:pt x="0" y="69015"/>
                      <a:pt x="0" y="44460"/>
                    </a:cubicBezTo>
                    <a:cubicBezTo>
                      <a:pt x="0" y="19906"/>
                      <a:pt x="19906" y="0"/>
                      <a:pt x="44460" y="0"/>
                    </a:cubicBezTo>
                    <a:cubicBezTo>
                      <a:pt x="69015" y="0"/>
                      <a:pt x="88921" y="19906"/>
                      <a:pt x="88921" y="44460"/>
                    </a:cubicBezTo>
                    <a:close/>
                  </a:path>
                </a:pathLst>
              </a:custGeom>
              <a:solidFill>
                <a:srgbClr val="E6E6E6"/>
              </a:solidFill>
              <a:ln w="7402" cap="flat">
                <a:noFill/>
                <a:prstDash val="solid"/>
                <a:miter/>
              </a:ln>
            </p:spPr>
            <p:txBody>
              <a:bodyPr rtlCol="1" anchor="ctr"/>
              <a:lstStyle/>
              <a:p>
                <a:endParaRPr lang="ar-SA"/>
              </a:p>
            </p:txBody>
          </p:sp>
        </p:grpSp>
        <p:grpSp>
          <p:nvGrpSpPr>
            <p:cNvPr id="176" name="رسم 670" descr="غزال طفل">
              <a:extLst>
                <a:ext uri="{FF2B5EF4-FFF2-40B4-BE49-F238E27FC236}">
                  <a16:creationId xmlns:a16="http://schemas.microsoft.com/office/drawing/2014/main" id="{0EF05FD2-3A68-D5AB-7F19-803379483010}"/>
                </a:ext>
              </a:extLst>
            </p:cNvPr>
            <p:cNvGrpSpPr/>
            <p:nvPr/>
          </p:nvGrpSpPr>
          <p:grpSpPr>
            <a:xfrm>
              <a:off x="4508307" y="921796"/>
              <a:ext cx="222302" cy="222302"/>
              <a:chOff x="4086965" y="1612078"/>
              <a:chExt cx="222302" cy="222302"/>
            </a:xfrm>
          </p:grpSpPr>
          <p:sp>
            <p:nvSpPr>
              <p:cNvPr id="177" name="شكل حر: شكل 176">
                <a:extLst>
                  <a:ext uri="{FF2B5EF4-FFF2-40B4-BE49-F238E27FC236}">
                    <a16:creationId xmlns:a16="http://schemas.microsoft.com/office/drawing/2014/main" id="{B7756FAB-CB10-1BC8-9A1B-17ECA14E8F68}"/>
                  </a:ext>
                </a:extLst>
              </p:cNvPr>
              <p:cNvSpPr/>
              <p:nvPr/>
            </p:nvSpPr>
            <p:spPr>
              <a:xfrm>
                <a:off x="4086965" y="1612078"/>
                <a:ext cx="222302" cy="222302"/>
              </a:xfrm>
              <a:custGeom>
                <a:avLst/>
                <a:gdLst>
                  <a:gd name="connsiteX0" fmla="*/ 222302 w 222302"/>
                  <a:gd name="connsiteY0" fmla="*/ 111151 h 222302"/>
                  <a:gd name="connsiteX1" fmla="*/ 111151 w 222302"/>
                  <a:gd name="connsiteY1" fmla="*/ 222302 h 222302"/>
                  <a:gd name="connsiteX2" fmla="*/ 0 w 222302"/>
                  <a:gd name="connsiteY2" fmla="*/ 111151 h 222302"/>
                  <a:gd name="connsiteX3" fmla="*/ 111151 w 222302"/>
                  <a:gd name="connsiteY3" fmla="*/ 0 h 222302"/>
                  <a:gd name="connsiteX4" fmla="*/ 222302 w 222302"/>
                  <a:gd name="connsiteY4" fmla="*/ 111151 h 22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02" h="222302">
                    <a:moveTo>
                      <a:pt x="222302" y="111151"/>
                    </a:moveTo>
                    <a:cubicBezTo>
                      <a:pt x="222302" y="172538"/>
                      <a:pt x="172538" y="222302"/>
                      <a:pt x="111151" y="222302"/>
                    </a:cubicBezTo>
                    <a:cubicBezTo>
                      <a:pt x="49764" y="222302"/>
                      <a:pt x="0" y="172538"/>
                      <a:pt x="0" y="111151"/>
                    </a:cubicBezTo>
                    <a:cubicBezTo>
                      <a:pt x="0" y="49764"/>
                      <a:pt x="49764" y="0"/>
                      <a:pt x="111151" y="0"/>
                    </a:cubicBezTo>
                    <a:cubicBezTo>
                      <a:pt x="172538" y="0"/>
                      <a:pt x="222302" y="49764"/>
                      <a:pt x="222302" y="111151"/>
                    </a:cubicBezTo>
                    <a:close/>
                  </a:path>
                </a:pathLst>
              </a:custGeom>
              <a:solidFill>
                <a:srgbClr val="FFFFFF"/>
              </a:solidFill>
              <a:ln w="7402" cap="flat">
                <a:noFill/>
                <a:prstDash val="solid"/>
                <a:miter/>
              </a:ln>
            </p:spPr>
            <p:txBody>
              <a:bodyPr rtlCol="1" anchor="ctr"/>
              <a:lstStyle/>
              <a:p>
                <a:endParaRPr lang="ar-SA"/>
              </a:p>
            </p:txBody>
          </p:sp>
          <p:sp>
            <p:nvSpPr>
              <p:cNvPr id="178" name="شكل حر: شكل 177">
                <a:extLst>
                  <a:ext uri="{FF2B5EF4-FFF2-40B4-BE49-F238E27FC236}">
                    <a16:creationId xmlns:a16="http://schemas.microsoft.com/office/drawing/2014/main" id="{4564021E-F710-72B9-8E51-0BB17C0362E8}"/>
                  </a:ext>
                </a:extLst>
              </p:cNvPr>
              <p:cNvSpPr/>
              <p:nvPr/>
            </p:nvSpPr>
            <p:spPr>
              <a:xfrm>
                <a:off x="4134826" y="1679811"/>
                <a:ext cx="124430" cy="75254"/>
              </a:xfrm>
              <a:custGeom>
                <a:avLst/>
                <a:gdLst>
                  <a:gd name="connsiteX0" fmla="*/ 78739 w 78739"/>
                  <a:gd name="connsiteY0" fmla="*/ 39370 h 78739"/>
                  <a:gd name="connsiteX1" fmla="*/ 39370 w 78739"/>
                  <a:gd name="connsiteY1" fmla="*/ 78740 h 78739"/>
                  <a:gd name="connsiteX2" fmla="*/ 0 w 78739"/>
                  <a:gd name="connsiteY2" fmla="*/ 39370 h 78739"/>
                  <a:gd name="connsiteX3" fmla="*/ 39370 w 78739"/>
                  <a:gd name="connsiteY3" fmla="*/ 0 h 78739"/>
                  <a:gd name="connsiteX4" fmla="*/ 78739 w 78739"/>
                  <a:gd name="connsiteY4" fmla="*/ 39370 h 78739"/>
                  <a:gd name="connsiteX0" fmla="*/ 78739 w 78743"/>
                  <a:gd name="connsiteY0" fmla="*/ 39370 h 47623"/>
                  <a:gd name="connsiteX1" fmla="*/ 41275 w 78743"/>
                  <a:gd name="connsiteY1" fmla="*/ 33020 h 47623"/>
                  <a:gd name="connsiteX2" fmla="*/ 0 w 78743"/>
                  <a:gd name="connsiteY2" fmla="*/ 39370 h 47623"/>
                  <a:gd name="connsiteX3" fmla="*/ 39370 w 78743"/>
                  <a:gd name="connsiteY3" fmla="*/ 0 h 47623"/>
                  <a:gd name="connsiteX4" fmla="*/ 78739 w 78743"/>
                  <a:gd name="connsiteY4" fmla="*/ 39370 h 4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3" h="47623">
                    <a:moveTo>
                      <a:pt x="78739" y="39370"/>
                    </a:moveTo>
                    <a:cubicBezTo>
                      <a:pt x="79056" y="44873"/>
                      <a:pt x="63018" y="33020"/>
                      <a:pt x="41275" y="33020"/>
                    </a:cubicBezTo>
                    <a:cubicBezTo>
                      <a:pt x="19531" y="33020"/>
                      <a:pt x="0" y="61113"/>
                      <a:pt x="0" y="39370"/>
                    </a:cubicBezTo>
                    <a:cubicBezTo>
                      <a:pt x="0" y="17626"/>
                      <a:pt x="17627" y="0"/>
                      <a:pt x="39370" y="0"/>
                    </a:cubicBezTo>
                    <a:cubicBezTo>
                      <a:pt x="61113" y="0"/>
                      <a:pt x="78422" y="33867"/>
                      <a:pt x="78739" y="39370"/>
                    </a:cubicBezTo>
                    <a:close/>
                  </a:path>
                </a:pathLst>
              </a:custGeom>
              <a:solidFill>
                <a:srgbClr val="505050"/>
              </a:solidFill>
              <a:ln w="7402" cap="flat">
                <a:noFill/>
                <a:prstDash val="solid"/>
                <a:miter/>
              </a:ln>
            </p:spPr>
            <p:txBody>
              <a:bodyPr rtlCol="1" anchor="ctr"/>
              <a:lstStyle/>
              <a:p>
                <a:endParaRPr lang="ar-SA"/>
              </a:p>
            </p:txBody>
          </p:sp>
        </p:grpSp>
      </p:grpSp>
      <p:grpSp>
        <p:nvGrpSpPr>
          <p:cNvPr id="197" name="مجموعة 196">
            <a:extLst>
              <a:ext uri="{FF2B5EF4-FFF2-40B4-BE49-F238E27FC236}">
                <a16:creationId xmlns:a16="http://schemas.microsoft.com/office/drawing/2014/main" id="{3AB1CCFA-879E-046A-E59D-E496A9E8B505}"/>
              </a:ext>
            </a:extLst>
          </p:cNvPr>
          <p:cNvGrpSpPr/>
          <p:nvPr/>
        </p:nvGrpSpPr>
        <p:grpSpPr>
          <a:xfrm>
            <a:off x="3210577" y="4226560"/>
            <a:ext cx="1789684" cy="1694019"/>
            <a:chOff x="7262054" y="3829145"/>
            <a:chExt cx="882650" cy="835469"/>
          </a:xfrm>
        </p:grpSpPr>
        <p:sp>
          <p:nvSpPr>
            <p:cNvPr id="198" name="شكل حر: شكل 197">
              <a:extLst>
                <a:ext uri="{FF2B5EF4-FFF2-40B4-BE49-F238E27FC236}">
                  <a16:creationId xmlns:a16="http://schemas.microsoft.com/office/drawing/2014/main" id="{52F093BA-22C1-497C-D0A9-949C968F8E5A}"/>
                </a:ext>
              </a:extLst>
            </p:cNvPr>
            <p:cNvSpPr/>
            <p:nvPr/>
          </p:nvSpPr>
          <p:spPr>
            <a:xfrm>
              <a:off x="7911885" y="4468998"/>
              <a:ext cx="119820" cy="118420"/>
            </a:xfrm>
            <a:custGeom>
              <a:avLst/>
              <a:gdLst>
                <a:gd name="connsiteX0" fmla="*/ 102437 w 119820"/>
                <a:gd name="connsiteY0" fmla="*/ 92962 h 118420"/>
                <a:gd name="connsiteX1" fmla="*/ 119821 w 119820"/>
                <a:gd name="connsiteY1" fmla="*/ 45876 h 118420"/>
                <a:gd name="connsiteX2" fmla="*/ 92044 w 119820"/>
                <a:gd name="connsiteY2" fmla="*/ 0 h 118420"/>
                <a:gd name="connsiteX3" fmla="*/ 0 w 119820"/>
                <a:gd name="connsiteY3" fmla="*/ 92044 h 118420"/>
                <a:gd name="connsiteX4" fmla="*/ 102437 w 119820"/>
                <a:gd name="connsiteY4" fmla="*/ 92962 h 11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20" h="118420">
                  <a:moveTo>
                    <a:pt x="102437" y="92962"/>
                  </a:moveTo>
                  <a:cubicBezTo>
                    <a:pt x="112927" y="79849"/>
                    <a:pt x="117048" y="64114"/>
                    <a:pt x="119821" y="45876"/>
                  </a:cubicBezTo>
                  <a:cubicBezTo>
                    <a:pt x="114579" y="29095"/>
                    <a:pt x="105340" y="13293"/>
                    <a:pt x="92044" y="0"/>
                  </a:cubicBezTo>
                  <a:lnTo>
                    <a:pt x="0" y="92044"/>
                  </a:lnTo>
                  <a:cubicBezTo>
                    <a:pt x="20763" y="129303"/>
                    <a:pt x="76991" y="124770"/>
                    <a:pt x="102437" y="92962"/>
                  </a:cubicBezTo>
                  <a:close/>
                </a:path>
              </a:pathLst>
            </a:custGeom>
            <a:solidFill>
              <a:srgbClr val="737373"/>
            </a:solidFill>
            <a:ln w="3731" cap="flat">
              <a:noFill/>
              <a:prstDash val="solid"/>
              <a:miter/>
            </a:ln>
          </p:spPr>
          <p:txBody>
            <a:bodyPr rtlCol="1" anchor="ctr"/>
            <a:lstStyle/>
            <a:p>
              <a:endParaRPr lang="ar-SA"/>
            </a:p>
          </p:txBody>
        </p:sp>
        <p:grpSp>
          <p:nvGrpSpPr>
            <p:cNvPr id="199" name="رسم 971" descr="أرنب">
              <a:extLst>
                <a:ext uri="{FF2B5EF4-FFF2-40B4-BE49-F238E27FC236}">
                  <a16:creationId xmlns:a16="http://schemas.microsoft.com/office/drawing/2014/main" id="{A10956CA-A084-AF5F-DE6C-21965EA3ED27}"/>
                </a:ext>
              </a:extLst>
            </p:cNvPr>
            <p:cNvGrpSpPr/>
            <p:nvPr/>
          </p:nvGrpSpPr>
          <p:grpSpPr>
            <a:xfrm>
              <a:off x="7262054" y="3946627"/>
              <a:ext cx="174306" cy="161429"/>
              <a:chOff x="7262054" y="3946627"/>
              <a:chExt cx="174306" cy="161429"/>
            </a:xfrm>
          </p:grpSpPr>
          <p:sp>
            <p:nvSpPr>
              <p:cNvPr id="220" name="شكل حر: شكل 219">
                <a:extLst>
                  <a:ext uri="{FF2B5EF4-FFF2-40B4-BE49-F238E27FC236}">
                    <a16:creationId xmlns:a16="http://schemas.microsoft.com/office/drawing/2014/main" id="{8F8C6C2D-DDF3-3F08-399F-FD857FBEF7C8}"/>
                  </a:ext>
                </a:extLst>
              </p:cNvPr>
              <p:cNvSpPr/>
              <p:nvPr/>
            </p:nvSpPr>
            <p:spPr>
              <a:xfrm>
                <a:off x="7266168" y="3946627"/>
                <a:ext cx="170192" cy="161429"/>
              </a:xfrm>
              <a:custGeom>
                <a:avLst/>
                <a:gdLst>
                  <a:gd name="connsiteX0" fmla="*/ 106604 w 170192"/>
                  <a:gd name="connsiteY0" fmla="*/ 8 h 161429"/>
                  <a:gd name="connsiteX1" fmla="*/ 30995 w 170192"/>
                  <a:gd name="connsiteY1" fmla="*/ 23012 h 161429"/>
                  <a:gd name="connsiteX2" fmla="*/ 24832 w 170192"/>
                  <a:gd name="connsiteY2" fmla="*/ 23012 h 161429"/>
                  <a:gd name="connsiteX3" fmla="*/ 21535 w 170192"/>
                  <a:gd name="connsiteY3" fmla="*/ 23206 h 161429"/>
                  <a:gd name="connsiteX4" fmla="*/ 1226 w 170192"/>
                  <a:gd name="connsiteY4" fmla="*/ 46866 h 161429"/>
                  <a:gd name="connsiteX5" fmla="*/ 1177 w 170192"/>
                  <a:gd name="connsiteY5" fmla="*/ 72522 h 161429"/>
                  <a:gd name="connsiteX6" fmla="*/ 108454 w 170192"/>
                  <a:gd name="connsiteY6" fmla="*/ 161430 h 161429"/>
                  <a:gd name="connsiteX7" fmla="*/ 170193 w 170192"/>
                  <a:gd name="connsiteY7" fmla="*/ 80209 h 161429"/>
                  <a:gd name="connsiteX8" fmla="*/ 106604 w 170192"/>
                  <a:gd name="connsiteY8" fmla="*/ 8 h 16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2" h="161429">
                    <a:moveTo>
                      <a:pt x="106604" y="8"/>
                    </a:moveTo>
                    <a:cubicBezTo>
                      <a:pt x="84518" y="14668"/>
                      <a:pt x="58495" y="23012"/>
                      <a:pt x="30995" y="23012"/>
                    </a:cubicBezTo>
                    <a:lnTo>
                      <a:pt x="24832" y="23012"/>
                    </a:lnTo>
                    <a:cubicBezTo>
                      <a:pt x="23712" y="23012"/>
                      <a:pt x="22615" y="23079"/>
                      <a:pt x="21535" y="23206"/>
                    </a:cubicBezTo>
                    <a:cubicBezTo>
                      <a:pt x="13747" y="24136"/>
                      <a:pt x="3934" y="36488"/>
                      <a:pt x="1226" y="46866"/>
                    </a:cubicBezTo>
                    <a:cubicBezTo>
                      <a:pt x="-1022" y="55483"/>
                      <a:pt x="353" y="70345"/>
                      <a:pt x="1177" y="72522"/>
                    </a:cubicBezTo>
                    <a:cubicBezTo>
                      <a:pt x="18572" y="118349"/>
                      <a:pt x="58989" y="152858"/>
                      <a:pt x="108454" y="161430"/>
                    </a:cubicBezTo>
                    <a:cubicBezTo>
                      <a:pt x="143218" y="157136"/>
                      <a:pt x="170193" y="112815"/>
                      <a:pt x="170193" y="80209"/>
                    </a:cubicBezTo>
                    <a:cubicBezTo>
                      <a:pt x="170193" y="46764"/>
                      <a:pt x="145219" y="-715"/>
                      <a:pt x="106604" y="8"/>
                    </a:cubicBezTo>
                    <a:close/>
                  </a:path>
                </a:pathLst>
              </a:custGeom>
              <a:solidFill>
                <a:srgbClr val="D2D2D2"/>
              </a:solidFill>
              <a:ln w="3731" cap="flat">
                <a:noFill/>
                <a:prstDash val="solid"/>
                <a:miter/>
              </a:ln>
            </p:spPr>
            <p:txBody>
              <a:bodyPr rtlCol="1" anchor="ctr"/>
              <a:lstStyle/>
              <a:p>
                <a:endParaRPr lang="ar-SA"/>
              </a:p>
            </p:txBody>
          </p:sp>
          <p:sp>
            <p:nvSpPr>
              <p:cNvPr id="221" name="شكل حر: شكل 220">
                <a:extLst>
                  <a:ext uri="{FF2B5EF4-FFF2-40B4-BE49-F238E27FC236}">
                    <a16:creationId xmlns:a16="http://schemas.microsoft.com/office/drawing/2014/main" id="{984022A6-AE43-2E4B-2014-33C3B8CB2BE1}"/>
                  </a:ext>
                </a:extLst>
              </p:cNvPr>
              <p:cNvSpPr/>
              <p:nvPr/>
            </p:nvSpPr>
            <p:spPr>
              <a:xfrm>
                <a:off x="7262054" y="3969833"/>
                <a:ext cx="50222" cy="55298"/>
              </a:xfrm>
              <a:custGeom>
                <a:avLst/>
                <a:gdLst>
                  <a:gd name="connsiteX0" fmla="*/ 50222 w 50222"/>
                  <a:gd name="connsiteY0" fmla="*/ 27552 h 55298"/>
                  <a:gd name="connsiteX1" fmla="*/ 25653 w 50222"/>
                  <a:gd name="connsiteY1" fmla="*/ 0 h 55298"/>
                  <a:gd name="connsiteX2" fmla="*/ 997 w 50222"/>
                  <a:gd name="connsiteY2" fmla="*/ 36206 h 55298"/>
                  <a:gd name="connsiteX3" fmla="*/ 5298 w 50222"/>
                  <a:gd name="connsiteY3" fmla="*/ 49315 h 55298"/>
                  <a:gd name="connsiteX4" fmla="*/ 22476 w 50222"/>
                  <a:gd name="connsiteY4" fmla="*/ 55298 h 55298"/>
                  <a:gd name="connsiteX5" fmla="*/ 50222 w 50222"/>
                  <a:gd name="connsiteY5" fmla="*/ 27552 h 5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22" h="55298">
                    <a:moveTo>
                      <a:pt x="50222" y="27552"/>
                    </a:moveTo>
                    <a:cubicBezTo>
                      <a:pt x="50222" y="13304"/>
                      <a:pt x="39477" y="1577"/>
                      <a:pt x="25653" y="0"/>
                    </a:cubicBezTo>
                    <a:cubicBezTo>
                      <a:pt x="8378" y="1941"/>
                      <a:pt x="-3626" y="18924"/>
                      <a:pt x="997" y="36206"/>
                    </a:cubicBezTo>
                    <a:cubicBezTo>
                      <a:pt x="2192" y="40680"/>
                      <a:pt x="3683" y="45029"/>
                      <a:pt x="5298" y="49315"/>
                    </a:cubicBezTo>
                    <a:cubicBezTo>
                      <a:pt x="10026" y="53050"/>
                      <a:pt x="15983" y="55298"/>
                      <a:pt x="22476" y="55298"/>
                    </a:cubicBezTo>
                    <a:cubicBezTo>
                      <a:pt x="37799" y="55302"/>
                      <a:pt x="50222" y="42879"/>
                      <a:pt x="50222" y="27552"/>
                    </a:cubicBezTo>
                    <a:close/>
                  </a:path>
                </a:pathLst>
              </a:custGeom>
              <a:solidFill>
                <a:srgbClr val="505050"/>
              </a:solidFill>
              <a:ln w="3731" cap="flat">
                <a:noFill/>
                <a:prstDash val="solid"/>
                <a:miter/>
              </a:ln>
            </p:spPr>
            <p:txBody>
              <a:bodyPr rtlCol="1" anchor="ctr"/>
              <a:lstStyle/>
              <a:p>
                <a:endParaRPr lang="ar-SA"/>
              </a:p>
            </p:txBody>
          </p:sp>
        </p:grpSp>
        <p:sp>
          <p:nvSpPr>
            <p:cNvPr id="200" name="شكل حر: شكل 199">
              <a:extLst>
                <a:ext uri="{FF2B5EF4-FFF2-40B4-BE49-F238E27FC236}">
                  <a16:creationId xmlns:a16="http://schemas.microsoft.com/office/drawing/2014/main" id="{BDF663B0-6FF7-AF1C-DAE5-36D00AE230AC}"/>
                </a:ext>
              </a:extLst>
            </p:cNvPr>
            <p:cNvSpPr/>
            <p:nvPr/>
          </p:nvSpPr>
          <p:spPr>
            <a:xfrm>
              <a:off x="7335456" y="3829145"/>
              <a:ext cx="809248" cy="831722"/>
            </a:xfrm>
            <a:custGeom>
              <a:avLst/>
              <a:gdLst>
                <a:gd name="connsiteX0" fmla="*/ 511513 w 809248"/>
                <a:gd name="connsiteY0" fmla="*/ 60412 h 831722"/>
                <a:gd name="connsiteX1" fmla="*/ 221212 w 809248"/>
                <a:gd name="connsiteY1" fmla="*/ 1154 h 831722"/>
                <a:gd name="connsiteX2" fmla="*/ 201880 w 809248"/>
                <a:gd name="connsiteY2" fmla="*/ 11 h 831722"/>
                <a:gd name="connsiteX3" fmla="*/ 82430 w 809248"/>
                <a:gd name="connsiteY3" fmla="*/ 69580 h 831722"/>
                <a:gd name="connsiteX4" fmla="*/ 37315 w 809248"/>
                <a:gd name="connsiteY4" fmla="*/ 117490 h 831722"/>
                <a:gd name="connsiteX5" fmla="*/ 78677 w 809248"/>
                <a:gd name="connsiteY5" fmla="*/ 198898 h 831722"/>
                <a:gd name="connsiteX6" fmla="*/ 39237 w 809248"/>
                <a:gd name="connsiteY6" fmla="*/ 278859 h 831722"/>
                <a:gd name="connsiteX7" fmla="*/ 39252 w 809248"/>
                <a:gd name="connsiteY7" fmla="*/ 278927 h 831722"/>
                <a:gd name="connsiteX8" fmla="*/ 59303 w 809248"/>
                <a:gd name="connsiteY8" fmla="*/ 280897 h 831722"/>
                <a:gd name="connsiteX9" fmla="*/ 59303 w 809248"/>
                <a:gd name="connsiteY9" fmla="*/ 281051 h 831722"/>
                <a:gd name="connsiteX10" fmla="*/ 116891 w 809248"/>
                <a:gd name="connsiteY10" fmla="*/ 399002 h 831722"/>
                <a:gd name="connsiteX11" fmla="*/ 112395 w 809248"/>
                <a:gd name="connsiteY11" fmla="*/ 441566 h 831722"/>
                <a:gd name="connsiteX12" fmla="*/ 112395 w 809248"/>
                <a:gd name="connsiteY12" fmla="*/ 652056 h 831722"/>
                <a:gd name="connsiteX13" fmla="*/ 64215 w 809248"/>
                <a:gd name="connsiteY13" fmla="*/ 730152 h 831722"/>
                <a:gd name="connsiteX14" fmla="*/ 0 w 809248"/>
                <a:gd name="connsiteY14" fmla="*/ 831723 h 831722"/>
                <a:gd name="connsiteX15" fmla="*/ 44992 w 809248"/>
                <a:gd name="connsiteY15" fmla="*/ 831723 h 831722"/>
                <a:gd name="connsiteX16" fmla="*/ 103403 w 809248"/>
                <a:gd name="connsiteY16" fmla="*/ 823855 h 831722"/>
                <a:gd name="connsiteX17" fmla="*/ 161100 w 809248"/>
                <a:gd name="connsiteY17" fmla="*/ 831723 h 831722"/>
                <a:gd name="connsiteX18" fmla="*/ 484647 w 809248"/>
                <a:gd name="connsiteY18" fmla="*/ 831723 h 831722"/>
                <a:gd name="connsiteX19" fmla="*/ 546989 w 809248"/>
                <a:gd name="connsiteY19" fmla="*/ 798802 h 831722"/>
                <a:gd name="connsiteX20" fmla="*/ 635923 w 809248"/>
                <a:gd name="connsiteY20" fmla="*/ 817692 h 831722"/>
                <a:gd name="connsiteX21" fmla="*/ 668473 w 809248"/>
                <a:gd name="connsiteY21" fmla="*/ 798802 h 831722"/>
                <a:gd name="connsiteX22" fmla="*/ 696272 w 809248"/>
                <a:gd name="connsiteY22" fmla="*/ 685804 h 831722"/>
                <a:gd name="connsiteX23" fmla="*/ 696205 w 809248"/>
                <a:gd name="connsiteY23" fmla="*/ 685793 h 831722"/>
                <a:gd name="connsiteX24" fmla="*/ 682661 w 809248"/>
                <a:gd name="connsiteY24" fmla="*/ 702191 h 831722"/>
                <a:gd name="connsiteX25" fmla="*/ 580708 w 809248"/>
                <a:gd name="connsiteY25" fmla="*/ 732841 h 831722"/>
                <a:gd name="connsiteX26" fmla="*/ 580708 w 809248"/>
                <a:gd name="connsiteY26" fmla="*/ 663130 h 831722"/>
                <a:gd name="connsiteX27" fmla="*/ 580708 w 809248"/>
                <a:gd name="connsiteY27" fmla="*/ 650595 h 831722"/>
                <a:gd name="connsiteX28" fmla="*/ 251476 w 809248"/>
                <a:gd name="connsiteY28" fmla="*/ 273243 h 831722"/>
                <a:gd name="connsiteX29" fmla="*/ 336275 w 809248"/>
                <a:gd name="connsiteY29" fmla="*/ 189000 h 831722"/>
                <a:gd name="connsiteX30" fmla="*/ 398481 w 809248"/>
                <a:gd name="connsiteY30" fmla="*/ 263094 h 831722"/>
                <a:gd name="connsiteX31" fmla="*/ 446515 w 809248"/>
                <a:gd name="connsiteY31" fmla="*/ 313458 h 831722"/>
                <a:gd name="connsiteX32" fmla="*/ 713221 w 809248"/>
                <a:gd name="connsiteY32" fmla="*/ 498052 h 831722"/>
                <a:gd name="connsiteX33" fmla="*/ 726975 w 809248"/>
                <a:gd name="connsiteY33" fmla="*/ 492590 h 831722"/>
                <a:gd name="connsiteX34" fmla="*/ 547839 w 809248"/>
                <a:gd name="connsiteY34" fmla="*/ 212134 h 831722"/>
                <a:gd name="connsiteX35" fmla="*/ 481178 w 809248"/>
                <a:gd name="connsiteY35" fmla="*/ 149560 h 831722"/>
                <a:gd name="connsiteX36" fmla="*/ 499187 w 809248"/>
                <a:gd name="connsiteY36" fmla="*/ 154963 h 831722"/>
                <a:gd name="connsiteX37" fmla="*/ 808944 w 809248"/>
                <a:gd name="connsiteY37" fmla="*/ 199550 h 831722"/>
                <a:gd name="connsiteX38" fmla="*/ 511513 w 809248"/>
                <a:gd name="connsiteY38" fmla="*/ 60412 h 8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9248" h="831722">
                  <a:moveTo>
                    <a:pt x="511513" y="60412"/>
                  </a:moveTo>
                  <a:cubicBezTo>
                    <a:pt x="386309" y="22539"/>
                    <a:pt x="275210" y="633"/>
                    <a:pt x="221212" y="1154"/>
                  </a:cubicBezTo>
                  <a:cubicBezTo>
                    <a:pt x="214884" y="344"/>
                    <a:pt x="208437" y="-75"/>
                    <a:pt x="201880" y="11"/>
                  </a:cubicBezTo>
                  <a:cubicBezTo>
                    <a:pt x="150935" y="682"/>
                    <a:pt x="106532" y="28462"/>
                    <a:pt x="82430" y="69580"/>
                  </a:cubicBezTo>
                  <a:cubicBezTo>
                    <a:pt x="70992" y="89099"/>
                    <a:pt x="55486" y="105430"/>
                    <a:pt x="37315" y="117490"/>
                  </a:cubicBezTo>
                  <a:cubicBezTo>
                    <a:pt x="62383" y="135833"/>
                    <a:pt x="78677" y="165453"/>
                    <a:pt x="78677" y="198898"/>
                  </a:cubicBezTo>
                  <a:cubicBezTo>
                    <a:pt x="78677" y="231474"/>
                    <a:pt x="63211" y="260430"/>
                    <a:pt x="39237" y="278859"/>
                  </a:cubicBezTo>
                  <a:cubicBezTo>
                    <a:pt x="39200" y="278889"/>
                    <a:pt x="39207" y="278919"/>
                    <a:pt x="39252" y="278927"/>
                  </a:cubicBezTo>
                  <a:cubicBezTo>
                    <a:pt x="45790" y="280054"/>
                    <a:pt x="52492" y="280706"/>
                    <a:pt x="59303" y="280897"/>
                  </a:cubicBezTo>
                  <a:lnTo>
                    <a:pt x="59303" y="281051"/>
                  </a:lnTo>
                  <a:cubicBezTo>
                    <a:pt x="73431" y="301593"/>
                    <a:pt x="116891" y="375025"/>
                    <a:pt x="116891" y="399002"/>
                  </a:cubicBezTo>
                  <a:cubicBezTo>
                    <a:pt x="116891" y="412834"/>
                    <a:pt x="112395" y="441566"/>
                    <a:pt x="112395" y="441566"/>
                  </a:cubicBezTo>
                  <a:lnTo>
                    <a:pt x="112395" y="652056"/>
                  </a:lnTo>
                  <a:cubicBezTo>
                    <a:pt x="112395" y="685104"/>
                    <a:pt x="94063" y="715967"/>
                    <a:pt x="64215" y="730152"/>
                  </a:cubicBezTo>
                  <a:cubicBezTo>
                    <a:pt x="26248" y="748191"/>
                    <a:pt x="0" y="786892"/>
                    <a:pt x="0" y="831723"/>
                  </a:cubicBezTo>
                  <a:lnTo>
                    <a:pt x="44992" y="831723"/>
                  </a:lnTo>
                  <a:cubicBezTo>
                    <a:pt x="44992" y="831723"/>
                    <a:pt x="61068" y="823855"/>
                    <a:pt x="103403" y="823855"/>
                  </a:cubicBezTo>
                  <a:cubicBezTo>
                    <a:pt x="145739" y="823855"/>
                    <a:pt x="161100" y="831723"/>
                    <a:pt x="161100" y="831723"/>
                  </a:cubicBezTo>
                  <a:lnTo>
                    <a:pt x="484647" y="831723"/>
                  </a:lnTo>
                  <a:cubicBezTo>
                    <a:pt x="509591" y="831723"/>
                    <a:pt x="532921" y="819401"/>
                    <a:pt x="546989" y="798802"/>
                  </a:cubicBezTo>
                  <a:cubicBezTo>
                    <a:pt x="570495" y="821750"/>
                    <a:pt x="605225" y="829389"/>
                    <a:pt x="635923" y="817692"/>
                  </a:cubicBezTo>
                  <a:cubicBezTo>
                    <a:pt x="648598" y="812859"/>
                    <a:pt x="660639" y="806636"/>
                    <a:pt x="668473" y="798802"/>
                  </a:cubicBezTo>
                  <a:cubicBezTo>
                    <a:pt x="699052" y="768223"/>
                    <a:pt x="708302" y="724412"/>
                    <a:pt x="696272" y="685804"/>
                  </a:cubicBezTo>
                  <a:cubicBezTo>
                    <a:pt x="696261" y="685774"/>
                    <a:pt x="696223" y="685767"/>
                    <a:pt x="696205" y="685793"/>
                  </a:cubicBezTo>
                  <a:cubicBezTo>
                    <a:pt x="692278" y="691570"/>
                    <a:pt x="687782" y="697070"/>
                    <a:pt x="682661" y="702191"/>
                  </a:cubicBezTo>
                  <a:cubicBezTo>
                    <a:pt x="654967" y="729885"/>
                    <a:pt x="616415" y="740098"/>
                    <a:pt x="580708" y="732841"/>
                  </a:cubicBezTo>
                  <a:lnTo>
                    <a:pt x="580708" y="663130"/>
                  </a:lnTo>
                  <a:lnTo>
                    <a:pt x="580708" y="650595"/>
                  </a:lnTo>
                  <a:cubicBezTo>
                    <a:pt x="580708" y="457766"/>
                    <a:pt x="437396" y="298439"/>
                    <a:pt x="251476" y="273243"/>
                  </a:cubicBezTo>
                  <a:cubicBezTo>
                    <a:pt x="290938" y="259460"/>
                    <a:pt x="322240" y="228334"/>
                    <a:pt x="336275" y="189000"/>
                  </a:cubicBezTo>
                  <a:cubicBezTo>
                    <a:pt x="354366" y="212558"/>
                    <a:pt x="375257" y="237520"/>
                    <a:pt x="398481" y="263094"/>
                  </a:cubicBezTo>
                  <a:cubicBezTo>
                    <a:pt x="413572" y="279710"/>
                    <a:pt x="429626" y="296573"/>
                    <a:pt x="446515" y="313458"/>
                  </a:cubicBezTo>
                  <a:cubicBezTo>
                    <a:pt x="558525" y="425467"/>
                    <a:pt x="669470" y="501072"/>
                    <a:pt x="713221" y="498052"/>
                  </a:cubicBezTo>
                  <a:cubicBezTo>
                    <a:pt x="719043" y="497651"/>
                    <a:pt x="723689" y="495875"/>
                    <a:pt x="726975" y="492590"/>
                  </a:cubicBezTo>
                  <a:cubicBezTo>
                    <a:pt x="754954" y="464607"/>
                    <a:pt x="674756" y="339043"/>
                    <a:pt x="547839" y="212134"/>
                  </a:cubicBezTo>
                  <a:cubicBezTo>
                    <a:pt x="525394" y="189689"/>
                    <a:pt x="503005" y="168742"/>
                    <a:pt x="481178" y="149560"/>
                  </a:cubicBezTo>
                  <a:cubicBezTo>
                    <a:pt x="482208" y="149875"/>
                    <a:pt x="494235" y="153505"/>
                    <a:pt x="499187" y="154963"/>
                  </a:cubicBezTo>
                  <a:cubicBezTo>
                    <a:pt x="664393" y="203708"/>
                    <a:pt x="801635" y="223703"/>
                    <a:pt x="808944" y="199550"/>
                  </a:cubicBezTo>
                  <a:cubicBezTo>
                    <a:pt x="816467" y="174673"/>
                    <a:pt x="683305" y="112380"/>
                    <a:pt x="511513" y="60412"/>
                  </a:cubicBezTo>
                  <a:close/>
                </a:path>
              </a:pathLst>
            </a:custGeom>
            <a:solidFill>
              <a:srgbClr val="FFA82B"/>
            </a:solidFill>
            <a:ln w="3731" cap="flat">
              <a:noFill/>
              <a:prstDash val="solid"/>
              <a:miter/>
            </a:ln>
          </p:spPr>
          <p:txBody>
            <a:bodyPr rtlCol="1" anchor="ctr"/>
            <a:lstStyle/>
            <a:p>
              <a:endParaRPr lang="ar-SA"/>
            </a:p>
          </p:txBody>
        </p:sp>
        <p:sp>
          <p:nvSpPr>
            <p:cNvPr id="201" name="شكل حر: شكل 200">
              <a:extLst>
                <a:ext uri="{FF2B5EF4-FFF2-40B4-BE49-F238E27FC236}">
                  <a16:creationId xmlns:a16="http://schemas.microsoft.com/office/drawing/2014/main" id="{58F7B9B1-DA87-FA3B-4D5F-532E4E8755A7}"/>
                </a:ext>
              </a:extLst>
            </p:cNvPr>
            <p:cNvSpPr/>
            <p:nvPr/>
          </p:nvSpPr>
          <p:spPr>
            <a:xfrm rot="19218665">
              <a:off x="7840179" y="3903658"/>
              <a:ext cx="65464" cy="452046"/>
            </a:xfrm>
            <a:custGeom>
              <a:avLst/>
              <a:gdLst>
                <a:gd name="connsiteX0" fmla="*/ 65464 w 65464"/>
                <a:gd name="connsiteY0" fmla="*/ 226023 h 452046"/>
                <a:gd name="connsiteX1" fmla="*/ 32732 w 65464"/>
                <a:gd name="connsiteY1" fmla="*/ 452047 h 452046"/>
                <a:gd name="connsiteX2" fmla="*/ 0 w 65464"/>
                <a:gd name="connsiteY2" fmla="*/ 226023 h 452046"/>
                <a:gd name="connsiteX3" fmla="*/ 32732 w 65464"/>
                <a:gd name="connsiteY3" fmla="*/ 0 h 452046"/>
                <a:gd name="connsiteX4" fmla="*/ 65464 w 65464"/>
                <a:gd name="connsiteY4" fmla="*/ 226023 h 45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4" h="452046">
                  <a:moveTo>
                    <a:pt x="65464" y="226023"/>
                  </a:moveTo>
                  <a:cubicBezTo>
                    <a:pt x="65464" y="350853"/>
                    <a:pt x="50810" y="452047"/>
                    <a:pt x="32732" y="452047"/>
                  </a:cubicBezTo>
                  <a:cubicBezTo>
                    <a:pt x="14655" y="452047"/>
                    <a:pt x="0" y="350853"/>
                    <a:pt x="0" y="226023"/>
                  </a:cubicBezTo>
                  <a:cubicBezTo>
                    <a:pt x="0" y="101194"/>
                    <a:pt x="14655" y="0"/>
                    <a:pt x="32732" y="0"/>
                  </a:cubicBezTo>
                  <a:cubicBezTo>
                    <a:pt x="50810" y="0"/>
                    <a:pt x="65464" y="101194"/>
                    <a:pt x="65464" y="226023"/>
                  </a:cubicBezTo>
                  <a:close/>
                </a:path>
              </a:pathLst>
            </a:custGeom>
            <a:solidFill>
              <a:srgbClr val="FFFFFF"/>
            </a:solidFill>
            <a:ln w="3731" cap="flat">
              <a:noFill/>
              <a:prstDash val="solid"/>
              <a:miter/>
            </a:ln>
          </p:spPr>
          <p:txBody>
            <a:bodyPr rtlCol="1" anchor="ctr"/>
            <a:lstStyle/>
            <a:p>
              <a:endParaRPr lang="ar-SA"/>
            </a:p>
          </p:txBody>
        </p:sp>
        <p:sp>
          <p:nvSpPr>
            <p:cNvPr id="202" name="شكل حر: شكل 201">
              <a:extLst>
                <a:ext uri="{FF2B5EF4-FFF2-40B4-BE49-F238E27FC236}">
                  <a16:creationId xmlns:a16="http://schemas.microsoft.com/office/drawing/2014/main" id="{3352368E-ED53-5696-3BCC-4001441BDFC9}"/>
                </a:ext>
              </a:extLst>
            </p:cNvPr>
            <p:cNvSpPr/>
            <p:nvPr/>
          </p:nvSpPr>
          <p:spPr>
            <a:xfrm>
              <a:off x="7380414" y="4110136"/>
              <a:ext cx="328897" cy="550731"/>
            </a:xfrm>
            <a:custGeom>
              <a:avLst/>
              <a:gdLst>
                <a:gd name="connsiteX0" fmla="*/ 177438 w 328897"/>
                <a:gd name="connsiteY0" fmla="*/ 450734 h 550731"/>
                <a:gd name="connsiteX1" fmla="*/ 177865 w 328897"/>
                <a:gd name="connsiteY1" fmla="*/ 451060 h 550731"/>
                <a:gd name="connsiteX2" fmla="*/ 198565 w 328897"/>
                <a:gd name="connsiteY2" fmla="*/ 442409 h 550731"/>
                <a:gd name="connsiteX3" fmla="*/ 198565 w 328897"/>
                <a:gd name="connsiteY3" fmla="*/ 382139 h 550731"/>
                <a:gd name="connsiteX4" fmla="*/ 328898 w 328897"/>
                <a:gd name="connsiteY4" fmla="*/ 217908 h 550731"/>
                <a:gd name="connsiteX5" fmla="*/ 212801 w 328897"/>
                <a:gd name="connsiteY5" fmla="*/ 157941 h 550731"/>
                <a:gd name="connsiteX6" fmla="*/ 212771 w 328897"/>
                <a:gd name="connsiteY6" fmla="*/ 157937 h 550731"/>
                <a:gd name="connsiteX7" fmla="*/ 180053 w 328897"/>
                <a:gd name="connsiteY7" fmla="*/ 155498 h 550731"/>
                <a:gd name="connsiteX8" fmla="*/ 132030 w 328897"/>
                <a:gd name="connsiteY8" fmla="*/ 161264 h 550731"/>
                <a:gd name="connsiteX9" fmla="*/ 138621 w 328897"/>
                <a:gd name="connsiteY9" fmla="*/ 121757 h 550731"/>
                <a:gd name="connsiteX10" fmla="*/ 138463 w 328897"/>
                <a:gd name="connsiteY10" fmla="*/ 115493 h 550731"/>
                <a:gd name="connsiteX11" fmla="*/ 41399 w 328897"/>
                <a:gd name="connsiteY11" fmla="*/ 2473 h 550731"/>
                <a:gd name="connsiteX12" fmla="*/ 16859 w 328897"/>
                <a:gd name="connsiteY12" fmla="*/ 0 h 550731"/>
                <a:gd name="connsiteX13" fmla="*/ 16784 w 328897"/>
                <a:gd name="connsiteY13" fmla="*/ 0 h 550731"/>
                <a:gd name="connsiteX14" fmla="*/ 14349 w 328897"/>
                <a:gd name="connsiteY14" fmla="*/ 60 h 550731"/>
                <a:gd name="connsiteX15" fmla="*/ 14349 w 328897"/>
                <a:gd name="connsiteY15" fmla="*/ 110462 h 550731"/>
                <a:gd name="connsiteX16" fmla="*/ 28754 w 328897"/>
                <a:gd name="connsiteY16" fmla="*/ 221995 h 550731"/>
                <a:gd name="connsiteX17" fmla="*/ 34599 w 328897"/>
                <a:gd name="connsiteY17" fmla="*/ 242226 h 550731"/>
                <a:gd name="connsiteX18" fmla="*/ 112395 w 328897"/>
                <a:gd name="connsiteY18" fmla="*/ 386092 h 550731"/>
                <a:gd name="connsiteX19" fmla="*/ 112395 w 328897"/>
                <a:gd name="connsiteY19" fmla="*/ 438337 h 550731"/>
                <a:gd name="connsiteX20" fmla="*/ 0 w 328897"/>
                <a:gd name="connsiteY20" fmla="*/ 550732 h 550731"/>
                <a:gd name="connsiteX21" fmla="*/ 116145 w 328897"/>
                <a:gd name="connsiteY21" fmla="*/ 550732 h 550731"/>
                <a:gd name="connsiteX22" fmla="*/ 177438 w 328897"/>
                <a:gd name="connsiteY22" fmla="*/ 450734 h 5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8897" h="550731">
                  <a:moveTo>
                    <a:pt x="177438" y="450734"/>
                  </a:moveTo>
                  <a:cubicBezTo>
                    <a:pt x="177577" y="450846"/>
                    <a:pt x="177723" y="450951"/>
                    <a:pt x="177865" y="451060"/>
                  </a:cubicBezTo>
                  <a:cubicBezTo>
                    <a:pt x="184099" y="447482"/>
                    <a:pt x="190940" y="444515"/>
                    <a:pt x="198565" y="442409"/>
                  </a:cubicBezTo>
                  <a:lnTo>
                    <a:pt x="198565" y="382139"/>
                  </a:lnTo>
                  <a:cubicBezTo>
                    <a:pt x="198565" y="302189"/>
                    <a:pt x="254219" y="235239"/>
                    <a:pt x="328898" y="217908"/>
                  </a:cubicBezTo>
                  <a:cubicBezTo>
                    <a:pt x="298360" y="186621"/>
                    <a:pt x="258003" y="164966"/>
                    <a:pt x="212801" y="157941"/>
                  </a:cubicBezTo>
                  <a:cubicBezTo>
                    <a:pt x="212790" y="157941"/>
                    <a:pt x="212782" y="157937"/>
                    <a:pt x="212771" y="157937"/>
                  </a:cubicBezTo>
                  <a:cubicBezTo>
                    <a:pt x="209838" y="157480"/>
                    <a:pt x="196751" y="155540"/>
                    <a:pt x="180053" y="155498"/>
                  </a:cubicBezTo>
                  <a:cubicBezTo>
                    <a:pt x="163516" y="155457"/>
                    <a:pt x="147436" y="157544"/>
                    <a:pt x="132030" y="161264"/>
                  </a:cubicBezTo>
                  <a:cubicBezTo>
                    <a:pt x="136279" y="148871"/>
                    <a:pt x="138621" y="135590"/>
                    <a:pt x="138621" y="121757"/>
                  </a:cubicBezTo>
                  <a:cubicBezTo>
                    <a:pt x="138621" y="119656"/>
                    <a:pt x="138568" y="117565"/>
                    <a:pt x="138463" y="115493"/>
                  </a:cubicBezTo>
                  <a:cubicBezTo>
                    <a:pt x="135623" y="59461"/>
                    <a:pt x="94903" y="13420"/>
                    <a:pt x="41399" y="2473"/>
                  </a:cubicBezTo>
                  <a:cubicBezTo>
                    <a:pt x="33471" y="850"/>
                    <a:pt x="25266" y="0"/>
                    <a:pt x="16859" y="0"/>
                  </a:cubicBezTo>
                  <a:cubicBezTo>
                    <a:pt x="16833" y="0"/>
                    <a:pt x="16811" y="0"/>
                    <a:pt x="16784" y="0"/>
                  </a:cubicBezTo>
                  <a:cubicBezTo>
                    <a:pt x="15968" y="4"/>
                    <a:pt x="15162" y="45"/>
                    <a:pt x="14349" y="60"/>
                  </a:cubicBezTo>
                  <a:lnTo>
                    <a:pt x="14349" y="110462"/>
                  </a:lnTo>
                  <a:cubicBezTo>
                    <a:pt x="14349" y="149013"/>
                    <a:pt x="19369" y="186403"/>
                    <a:pt x="28754" y="221995"/>
                  </a:cubicBezTo>
                  <a:cubicBezTo>
                    <a:pt x="30534" y="228814"/>
                    <a:pt x="32482" y="235539"/>
                    <a:pt x="34599" y="242226"/>
                  </a:cubicBezTo>
                  <a:cubicBezTo>
                    <a:pt x="51376" y="295288"/>
                    <a:pt x="78040" y="343951"/>
                    <a:pt x="112395" y="386092"/>
                  </a:cubicBezTo>
                  <a:lnTo>
                    <a:pt x="112395" y="438337"/>
                  </a:lnTo>
                  <a:cubicBezTo>
                    <a:pt x="50319" y="438337"/>
                    <a:pt x="0" y="488656"/>
                    <a:pt x="0" y="550732"/>
                  </a:cubicBezTo>
                  <a:cubicBezTo>
                    <a:pt x="0" y="550732"/>
                    <a:pt x="114943" y="550732"/>
                    <a:pt x="116145" y="550732"/>
                  </a:cubicBezTo>
                  <a:cubicBezTo>
                    <a:pt x="116183" y="507122"/>
                    <a:pt x="141108" y="469328"/>
                    <a:pt x="177438" y="450734"/>
                  </a:cubicBezTo>
                  <a:close/>
                </a:path>
              </a:pathLst>
            </a:custGeom>
            <a:solidFill>
              <a:srgbClr val="D2D2D2"/>
            </a:solidFill>
            <a:ln w="3731" cap="flat">
              <a:noFill/>
              <a:prstDash val="solid"/>
              <a:miter/>
            </a:ln>
          </p:spPr>
          <p:txBody>
            <a:bodyPr rtlCol="1" anchor="ctr"/>
            <a:lstStyle/>
            <a:p>
              <a:endParaRPr lang="ar-SA"/>
            </a:p>
          </p:txBody>
        </p:sp>
        <p:grpSp>
          <p:nvGrpSpPr>
            <p:cNvPr id="203" name="رسم 971" descr="أرنب">
              <a:extLst>
                <a:ext uri="{FF2B5EF4-FFF2-40B4-BE49-F238E27FC236}">
                  <a16:creationId xmlns:a16="http://schemas.microsoft.com/office/drawing/2014/main" id="{25B81718-428A-BBCB-38EA-B85097E79410}"/>
                </a:ext>
              </a:extLst>
            </p:cNvPr>
            <p:cNvGrpSpPr/>
            <p:nvPr/>
          </p:nvGrpSpPr>
          <p:grpSpPr>
            <a:xfrm>
              <a:off x="7402893" y="4597176"/>
              <a:ext cx="44957" cy="67438"/>
              <a:chOff x="7402893" y="4597176"/>
              <a:chExt cx="44957" cy="67438"/>
            </a:xfrm>
            <a:solidFill>
              <a:srgbClr val="505050"/>
            </a:solidFill>
          </p:grpSpPr>
          <p:sp>
            <p:nvSpPr>
              <p:cNvPr id="218" name="شكل حر: شكل 217">
                <a:extLst>
                  <a:ext uri="{FF2B5EF4-FFF2-40B4-BE49-F238E27FC236}">
                    <a16:creationId xmlns:a16="http://schemas.microsoft.com/office/drawing/2014/main" id="{2A048687-B956-FFAD-0503-962DD621AF67}"/>
                  </a:ext>
                </a:extLst>
              </p:cNvPr>
              <p:cNvSpPr/>
              <p:nvPr/>
            </p:nvSpPr>
            <p:spPr>
              <a:xfrm>
                <a:off x="7402893" y="4597176"/>
                <a:ext cx="22478" cy="67438"/>
              </a:xfrm>
              <a:custGeom>
                <a:avLst/>
                <a:gdLst>
                  <a:gd name="connsiteX0" fmla="*/ 3747 w 22478"/>
                  <a:gd name="connsiteY0" fmla="*/ 67438 h 67438"/>
                  <a:gd name="connsiteX1" fmla="*/ 0 w 22478"/>
                  <a:gd name="connsiteY1" fmla="*/ 63692 h 67438"/>
                  <a:gd name="connsiteX2" fmla="*/ 0 w 22478"/>
                  <a:gd name="connsiteY2" fmla="*/ 62732 h 67438"/>
                  <a:gd name="connsiteX3" fmla="*/ 13367 w 22478"/>
                  <a:gd name="connsiteY3" fmla="*/ 6097 h 67438"/>
                  <a:gd name="connsiteX4" fmla="*/ 15379 w 22478"/>
                  <a:gd name="connsiteY4" fmla="*/ 2073 h 67438"/>
                  <a:gd name="connsiteX5" fmla="*/ 20407 w 22478"/>
                  <a:gd name="connsiteY5" fmla="*/ 398 h 67438"/>
                  <a:gd name="connsiteX6" fmla="*/ 22082 w 22478"/>
                  <a:gd name="connsiteY6" fmla="*/ 5426 h 67438"/>
                  <a:gd name="connsiteX7" fmla="*/ 20070 w 22478"/>
                  <a:gd name="connsiteY7" fmla="*/ 9450 h 67438"/>
                  <a:gd name="connsiteX8" fmla="*/ 7493 w 22478"/>
                  <a:gd name="connsiteY8" fmla="*/ 62736 h 67438"/>
                  <a:gd name="connsiteX9" fmla="*/ 7493 w 22478"/>
                  <a:gd name="connsiteY9" fmla="*/ 63695 h 67438"/>
                  <a:gd name="connsiteX10" fmla="*/ 3747 w 22478"/>
                  <a:gd name="connsiteY10" fmla="*/ 67438 h 6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 h="67438">
                    <a:moveTo>
                      <a:pt x="3747" y="67438"/>
                    </a:moveTo>
                    <a:cubicBezTo>
                      <a:pt x="1678" y="67438"/>
                      <a:pt x="0" y="65760"/>
                      <a:pt x="0" y="63692"/>
                    </a:cubicBezTo>
                    <a:lnTo>
                      <a:pt x="0" y="62732"/>
                    </a:lnTo>
                    <a:cubicBezTo>
                      <a:pt x="0" y="43172"/>
                      <a:pt x="4623" y="23589"/>
                      <a:pt x="13367" y="6097"/>
                    </a:cubicBezTo>
                    <a:lnTo>
                      <a:pt x="15379" y="2073"/>
                    </a:lnTo>
                    <a:cubicBezTo>
                      <a:pt x="16305" y="222"/>
                      <a:pt x="18556" y="-531"/>
                      <a:pt x="20407" y="398"/>
                    </a:cubicBezTo>
                    <a:cubicBezTo>
                      <a:pt x="22258" y="1324"/>
                      <a:pt x="23007" y="3575"/>
                      <a:pt x="22082" y="5426"/>
                    </a:cubicBezTo>
                    <a:lnTo>
                      <a:pt x="20070" y="9450"/>
                    </a:lnTo>
                    <a:cubicBezTo>
                      <a:pt x="11843" y="25908"/>
                      <a:pt x="7493" y="44333"/>
                      <a:pt x="7493" y="62736"/>
                    </a:cubicBezTo>
                    <a:lnTo>
                      <a:pt x="7493" y="63695"/>
                    </a:lnTo>
                    <a:cubicBezTo>
                      <a:pt x="7493" y="65760"/>
                      <a:pt x="5815" y="67438"/>
                      <a:pt x="3747" y="67438"/>
                    </a:cubicBezTo>
                    <a:close/>
                  </a:path>
                </a:pathLst>
              </a:custGeom>
              <a:solidFill>
                <a:srgbClr val="505050"/>
              </a:solidFill>
              <a:ln w="3731" cap="flat">
                <a:noFill/>
                <a:prstDash val="solid"/>
                <a:miter/>
              </a:ln>
            </p:spPr>
            <p:txBody>
              <a:bodyPr rtlCol="1" anchor="ctr"/>
              <a:lstStyle/>
              <a:p>
                <a:endParaRPr lang="ar-SA"/>
              </a:p>
            </p:txBody>
          </p:sp>
          <p:sp>
            <p:nvSpPr>
              <p:cNvPr id="219" name="شكل حر: شكل 218">
                <a:extLst>
                  <a:ext uri="{FF2B5EF4-FFF2-40B4-BE49-F238E27FC236}">
                    <a16:creationId xmlns:a16="http://schemas.microsoft.com/office/drawing/2014/main" id="{538D5E5B-6A6C-BB7F-739D-4DA06A2CC660}"/>
                  </a:ext>
                </a:extLst>
              </p:cNvPr>
              <p:cNvSpPr/>
              <p:nvPr/>
            </p:nvSpPr>
            <p:spPr>
              <a:xfrm>
                <a:off x="7425372" y="4597176"/>
                <a:ext cx="22478" cy="67438"/>
              </a:xfrm>
              <a:custGeom>
                <a:avLst/>
                <a:gdLst>
                  <a:gd name="connsiteX0" fmla="*/ 3747 w 22478"/>
                  <a:gd name="connsiteY0" fmla="*/ 67438 h 67438"/>
                  <a:gd name="connsiteX1" fmla="*/ 0 w 22478"/>
                  <a:gd name="connsiteY1" fmla="*/ 63692 h 67438"/>
                  <a:gd name="connsiteX2" fmla="*/ 0 w 22478"/>
                  <a:gd name="connsiteY2" fmla="*/ 62732 h 67438"/>
                  <a:gd name="connsiteX3" fmla="*/ 13367 w 22478"/>
                  <a:gd name="connsiteY3" fmla="*/ 6097 h 67438"/>
                  <a:gd name="connsiteX4" fmla="*/ 15379 w 22478"/>
                  <a:gd name="connsiteY4" fmla="*/ 2073 h 67438"/>
                  <a:gd name="connsiteX5" fmla="*/ 20407 w 22478"/>
                  <a:gd name="connsiteY5" fmla="*/ 398 h 67438"/>
                  <a:gd name="connsiteX6" fmla="*/ 22082 w 22478"/>
                  <a:gd name="connsiteY6" fmla="*/ 5426 h 67438"/>
                  <a:gd name="connsiteX7" fmla="*/ 20070 w 22478"/>
                  <a:gd name="connsiteY7" fmla="*/ 9450 h 67438"/>
                  <a:gd name="connsiteX8" fmla="*/ 7493 w 22478"/>
                  <a:gd name="connsiteY8" fmla="*/ 62736 h 67438"/>
                  <a:gd name="connsiteX9" fmla="*/ 7493 w 22478"/>
                  <a:gd name="connsiteY9" fmla="*/ 63695 h 67438"/>
                  <a:gd name="connsiteX10" fmla="*/ 3747 w 22478"/>
                  <a:gd name="connsiteY10" fmla="*/ 67438 h 6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 h="67438">
                    <a:moveTo>
                      <a:pt x="3747" y="67438"/>
                    </a:moveTo>
                    <a:cubicBezTo>
                      <a:pt x="1678" y="67438"/>
                      <a:pt x="0" y="65760"/>
                      <a:pt x="0" y="63692"/>
                    </a:cubicBezTo>
                    <a:lnTo>
                      <a:pt x="0" y="62732"/>
                    </a:lnTo>
                    <a:cubicBezTo>
                      <a:pt x="0" y="43172"/>
                      <a:pt x="4623" y="23589"/>
                      <a:pt x="13367" y="6097"/>
                    </a:cubicBezTo>
                    <a:lnTo>
                      <a:pt x="15379" y="2073"/>
                    </a:lnTo>
                    <a:cubicBezTo>
                      <a:pt x="16305" y="222"/>
                      <a:pt x="18560" y="-531"/>
                      <a:pt x="20407" y="398"/>
                    </a:cubicBezTo>
                    <a:cubicBezTo>
                      <a:pt x="22258" y="1324"/>
                      <a:pt x="23007" y="3575"/>
                      <a:pt x="22082" y="5426"/>
                    </a:cubicBezTo>
                    <a:lnTo>
                      <a:pt x="20070" y="9450"/>
                    </a:lnTo>
                    <a:cubicBezTo>
                      <a:pt x="11843" y="25908"/>
                      <a:pt x="7493" y="44333"/>
                      <a:pt x="7493" y="62736"/>
                    </a:cubicBezTo>
                    <a:lnTo>
                      <a:pt x="7493" y="63695"/>
                    </a:lnTo>
                    <a:cubicBezTo>
                      <a:pt x="7493" y="65760"/>
                      <a:pt x="5815" y="67438"/>
                      <a:pt x="3747" y="67438"/>
                    </a:cubicBezTo>
                    <a:close/>
                  </a:path>
                </a:pathLst>
              </a:custGeom>
              <a:solidFill>
                <a:srgbClr val="505050"/>
              </a:solidFill>
              <a:ln w="3731" cap="flat">
                <a:noFill/>
                <a:prstDash val="solid"/>
                <a:miter/>
              </a:ln>
            </p:spPr>
            <p:txBody>
              <a:bodyPr rtlCol="1" anchor="ctr"/>
              <a:lstStyle/>
              <a:p>
                <a:endParaRPr lang="ar-SA"/>
              </a:p>
            </p:txBody>
          </p:sp>
        </p:grpSp>
        <p:grpSp>
          <p:nvGrpSpPr>
            <p:cNvPr id="204" name="رسم 971" descr="أرنب">
              <a:extLst>
                <a:ext uri="{FF2B5EF4-FFF2-40B4-BE49-F238E27FC236}">
                  <a16:creationId xmlns:a16="http://schemas.microsoft.com/office/drawing/2014/main" id="{B18B75DE-74B9-8A4C-8976-439F7D957D18}"/>
                </a:ext>
              </a:extLst>
            </p:cNvPr>
            <p:cNvGrpSpPr/>
            <p:nvPr/>
          </p:nvGrpSpPr>
          <p:grpSpPr>
            <a:xfrm>
              <a:off x="7519035" y="4597176"/>
              <a:ext cx="44957" cy="67438"/>
              <a:chOff x="7519035" y="4597176"/>
              <a:chExt cx="44957" cy="67438"/>
            </a:xfrm>
            <a:solidFill>
              <a:srgbClr val="FFFFFF"/>
            </a:solidFill>
          </p:grpSpPr>
          <p:sp>
            <p:nvSpPr>
              <p:cNvPr id="216" name="شكل حر: شكل 215">
                <a:extLst>
                  <a:ext uri="{FF2B5EF4-FFF2-40B4-BE49-F238E27FC236}">
                    <a16:creationId xmlns:a16="http://schemas.microsoft.com/office/drawing/2014/main" id="{4D457158-014A-5841-A803-E440D1E97F77}"/>
                  </a:ext>
                </a:extLst>
              </p:cNvPr>
              <p:cNvSpPr/>
              <p:nvPr/>
            </p:nvSpPr>
            <p:spPr>
              <a:xfrm>
                <a:off x="7519035" y="4597176"/>
                <a:ext cx="22478" cy="67438"/>
              </a:xfrm>
              <a:custGeom>
                <a:avLst/>
                <a:gdLst>
                  <a:gd name="connsiteX0" fmla="*/ 3747 w 22478"/>
                  <a:gd name="connsiteY0" fmla="*/ 67438 h 67438"/>
                  <a:gd name="connsiteX1" fmla="*/ 0 w 22478"/>
                  <a:gd name="connsiteY1" fmla="*/ 63692 h 67438"/>
                  <a:gd name="connsiteX2" fmla="*/ 0 w 22478"/>
                  <a:gd name="connsiteY2" fmla="*/ 62732 h 67438"/>
                  <a:gd name="connsiteX3" fmla="*/ 13367 w 22478"/>
                  <a:gd name="connsiteY3" fmla="*/ 6097 h 67438"/>
                  <a:gd name="connsiteX4" fmla="*/ 15379 w 22478"/>
                  <a:gd name="connsiteY4" fmla="*/ 2073 h 67438"/>
                  <a:gd name="connsiteX5" fmla="*/ 20407 w 22478"/>
                  <a:gd name="connsiteY5" fmla="*/ 398 h 67438"/>
                  <a:gd name="connsiteX6" fmla="*/ 22082 w 22478"/>
                  <a:gd name="connsiteY6" fmla="*/ 5426 h 67438"/>
                  <a:gd name="connsiteX7" fmla="*/ 20070 w 22478"/>
                  <a:gd name="connsiteY7" fmla="*/ 9450 h 67438"/>
                  <a:gd name="connsiteX8" fmla="*/ 7493 w 22478"/>
                  <a:gd name="connsiteY8" fmla="*/ 62736 h 67438"/>
                  <a:gd name="connsiteX9" fmla="*/ 7493 w 22478"/>
                  <a:gd name="connsiteY9" fmla="*/ 63695 h 67438"/>
                  <a:gd name="connsiteX10" fmla="*/ 3747 w 22478"/>
                  <a:gd name="connsiteY10" fmla="*/ 67438 h 6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 h="67438">
                    <a:moveTo>
                      <a:pt x="3747" y="67438"/>
                    </a:moveTo>
                    <a:cubicBezTo>
                      <a:pt x="1678" y="67438"/>
                      <a:pt x="0" y="65760"/>
                      <a:pt x="0" y="63692"/>
                    </a:cubicBezTo>
                    <a:lnTo>
                      <a:pt x="0" y="62732"/>
                    </a:lnTo>
                    <a:cubicBezTo>
                      <a:pt x="0" y="43172"/>
                      <a:pt x="4623" y="23589"/>
                      <a:pt x="13367" y="6097"/>
                    </a:cubicBezTo>
                    <a:lnTo>
                      <a:pt x="15379" y="2073"/>
                    </a:lnTo>
                    <a:cubicBezTo>
                      <a:pt x="16305" y="222"/>
                      <a:pt x="18560" y="-531"/>
                      <a:pt x="20407" y="398"/>
                    </a:cubicBezTo>
                    <a:cubicBezTo>
                      <a:pt x="22258" y="1324"/>
                      <a:pt x="23007" y="3575"/>
                      <a:pt x="22082" y="5426"/>
                    </a:cubicBezTo>
                    <a:lnTo>
                      <a:pt x="20070" y="9450"/>
                    </a:lnTo>
                    <a:cubicBezTo>
                      <a:pt x="11843" y="25908"/>
                      <a:pt x="7493" y="44333"/>
                      <a:pt x="7493" y="62736"/>
                    </a:cubicBezTo>
                    <a:lnTo>
                      <a:pt x="7493" y="63695"/>
                    </a:lnTo>
                    <a:cubicBezTo>
                      <a:pt x="7493" y="65760"/>
                      <a:pt x="5815" y="67438"/>
                      <a:pt x="3747" y="67438"/>
                    </a:cubicBezTo>
                    <a:close/>
                  </a:path>
                </a:pathLst>
              </a:custGeom>
              <a:solidFill>
                <a:srgbClr val="FFFFFF"/>
              </a:solidFill>
              <a:ln w="3731" cap="flat">
                <a:noFill/>
                <a:prstDash val="solid"/>
                <a:miter/>
              </a:ln>
            </p:spPr>
            <p:txBody>
              <a:bodyPr rtlCol="1" anchor="ctr"/>
              <a:lstStyle/>
              <a:p>
                <a:endParaRPr lang="ar-SA"/>
              </a:p>
            </p:txBody>
          </p:sp>
          <p:sp>
            <p:nvSpPr>
              <p:cNvPr id="217" name="شكل حر: شكل 216">
                <a:extLst>
                  <a:ext uri="{FF2B5EF4-FFF2-40B4-BE49-F238E27FC236}">
                    <a16:creationId xmlns:a16="http://schemas.microsoft.com/office/drawing/2014/main" id="{849527F6-1503-ED57-73DF-D0CE3F70688F}"/>
                  </a:ext>
                </a:extLst>
              </p:cNvPr>
              <p:cNvSpPr/>
              <p:nvPr/>
            </p:nvSpPr>
            <p:spPr>
              <a:xfrm>
                <a:off x="7541514" y="4597176"/>
                <a:ext cx="22478" cy="67438"/>
              </a:xfrm>
              <a:custGeom>
                <a:avLst/>
                <a:gdLst>
                  <a:gd name="connsiteX0" fmla="*/ 3747 w 22478"/>
                  <a:gd name="connsiteY0" fmla="*/ 67438 h 67438"/>
                  <a:gd name="connsiteX1" fmla="*/ 0 w 22478"/>
                  <a:gd name="connsiteY1" fmla="*/ 63692 h 67438"/>
                  <a:gd name="connsiteX2" fmla="*/ 0 w 22478"/>
                  <a:gd name="connsiteY2" fmla="*/ 62732 h 67438"/>
                  <a:gd name="connsiteX3" fmla="*/ 13367 w 22478"/>
                  <a:gd name="connsiteY3" fmla="*/ 6097 h 67438"/>
                  <a:gd name="connsiteX4" fmla="*/ 15379 w 22478"/>
                  <a:gd name="connsiteY4" fmla="*/ 2073 h 67438"/>
                  <a:gd name="connsiteX5" fmla="*/ 20407 w 22478"/>
                  <a:gd name="connsiteY5" fmla="*/ 398 h 67438"/>
                  <a:gd name="connsiteX6" fmla="*/ 22082 w 22478"/>
                  <a:gd name="connsiteY6" fmla="*/ 5426 h 67438"/>
                  <a:gd name="connsiteX7" fmla="*/ 20070 w 22478"/>
                  <a:gd name="connsiteY7" fmla="*/ 9450 h 67438"/>
                  <a:gd name="connsiteX8" fmla="*/ 7493 w 22478"/>
                  <a:gd name="connsiteY8" fmla="*/ 62736 h 67438"/>
                  <a:gd name="connsiteX9" fmla="*/ 7493 w 22478"/>
                  <a:gd name="connsiteY9" fmla="*/ 63695 h 67438"/>
                  <a:gd name="connsiteX10" fmla="*/ 3747 w 22478"/>
                  <a:gd name="connsiteY10" fmla="*/ 67438 h 6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 h="67438">
                    <a:moveTo>
                      <a:pt x="3747" y="67438"/>
                    </a:moveTo>
                    <a:cubicBezTo>
                      <a:pt x="1678" y="67438"/>
                      <a:pt x="0" y="65760"/>
                      <a:pt x="0" y="63692"/>
                    </a:cubicBezTo>
                    <a:lnTo>
                      <a:pt x="0" y="62732"/>
                    </a:lnTo>
                    <a:cubicBezTo>
                      <a:pt x="0" y="43172"/>
                      <a:pt x="4623" y="23589"/>
                      <a:pt x="13367" y="6097"/>
                    </a:cubicBezTo>
                    <a:lnTo>
                      <a:pt x="15379" y="2073"/>
                    </a:lnTo>
                    <a:cubicBezTo>
                      <a:pt x="16305" y="222"/>
                      <a:pt x="18556" y="-531"/>
                      <a:pt x="20407" y="398"/>
                    </a:cubicBezTo>
                    <a:cubicBezTo>
                      <a:pt x="22258" y="1324"/>
                      <a:pt x="23007" y="3575"/>
                      <a:pt x="22082" y="5426"/>
                    </a:cubicBezTo>
                    <a:lnTo>
                      <a:pt x="20070" y="9450"/>
                    </a:lnTo>
                    <a:cubicBezTo>
                      <a:pt x="11843" y="25908"/>
                      <a:pt x="7493" y="44333"/>
                      <a:pt x="7493" y="62736"/>
                    </a:cubicBezTo>
                    <a:lnTo>
                      <a:pt x="7493" y="63695"/>
                    </a:lnTo>
                    <a:cubicBezTo>
                      <a:pt x="7493" y="65760"/>
                      <a:pt x="5815" y="67438"/>
                      <a:pt x="3747" y="67438"/>
                    </a:cubicBezTo>
                    <a:close/>
                  </a:path>
                </a:pathLst>
              </a:custGeom>
              <a:solidFill>
                <a:srgbClr val="FFFFFF"/>
              </a:solidFill>
              <a:ln w="3731" cap="flat">
                <a:noFill/>
                <a:prstDash val="solid"/>
                <a:miter/>
              </a:ln>
            </p:spPr>
            <p:txBody>
              <a:bodyPr rtlCol="1" anchor="ctr"/>
              <a:lstStyle/>
              <a:p>
                <a:endParaRPr lang="ar-SA"/>
              </a:p>
            </p:txBody>
          </p:sp>
        </p:grpSp>
        <p:grpSp>
          <p:nvGrpSpPr>
            <p:cNvPr id="205" name="رسم 971" descr="أرنب">
              <a:extLst>
                <a:ext uri="{FF2B5EF4-FFF2-40B4-BE49-F238E27FC236}">
                  <a16:creationId xmlns:a16="http://schemas.microsoft.com/office/drawing/2014/main" id="{AA10D7B1-6F47-3075-CEC3-12BFA51F4152}"/>
                </a:ext>
              </a:extLst>
            </p:cNvPr>
            <p:cNvGrpSpPr/>
            <p:nvPr/>
          </p:nvGrpSpPr>
          <p:grpSpPr>
            <a:xfrm>
              <a:off x="7460836" y="4304808"/>
              <a:ext cx="89646" cy="120030"/>
              <a:chOff x="7460836" y="4304808"/>
              <a:chExt cx="89646" cy="120030"/>
            </a:xfrm>
          </p:grpSpPr>
          <p:sp>
            <p:nvSpPr>
              <p:cNvPr id="213" name="شكل حر: شكل 212">
                <a:extLst>
                  <a:ext uri="{FF2B5EF4-FFF2-40B4-BE49-F238E27FC236}">
                    <a16:creationId xmlns:a16="http://schemas.microsoft.com/office/drawing/2014/main" id="{27E3469C-516D-985D-6D35-79D7A3D2707F}"/>
                  </a:ext>
                </a:extLst>
              </p:cNvPr>
              <p:cNvSpPr/>
              <p:nvPr/>
            </p:nvSpPr>
            <p:spPr>
              <a:xfrm>
                <a:off x="7460836" y="4304808"/>
                <a:ext cx="44958" cy="44958"/>
              </a:xfrm>
              <a:custGeom>
                <a:avLst/>
                <a:gdLst>
                  <a:gd name="connsiteX0" fmla="*/ 44958 w 44958"/>
                  <a:gd name="connsiteY0" fmla="*/ 22479 h 44958"/>
                  <a:gd name="connsiteX1" fmla="*/ 22479 w 44958"/>
                  <a:gd name="connsiteY1" fmla="*/ 44958 h 44958"/>
                  <a:gd name="connsiteX2" fmla="*/ 0 w 44958"/>
                  <a:gd name="connsiteY2" fmla="*/ 22479 h 44958"/>
                  <a:gd name="connsiteX3" fmla="*/ 22479 w 44958"/>
                  <a:gd name="connsiteY3" fmla="*/ 0 h 44958"/>
                  <a:gd name="connsiteX4" fmla="*/ 44958 w 44958"/>
                  <a:gd name="connsiteY4" fmla="*/ 22479 h 4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 h="44958">
                    <a:moveTo>
                      <a:pt x="44958" y="22479"/>
                    </a:moveTo>
                    <a:cubicBezTo>
                      <a:pt x="44958" y="34894"/>
                      <a:pt x="34894" y="44958"/>
                      <a:pt x="22479" y="44958"/>
                    </a:cubicBezTo>
                    <a:cubicBezTo>
                      <a:pt x="10064" y="44958"/>
                      <a:pt x="0" y="34894"/>
                      <a:pt x="0" y="22479"/>
                    </a:cubicBezTo>
                    <a:cubicBezTo>
                      <a:pt x="0" y="10064"/>
                      <a:pt x="10064" y="0"/>
                      <a:pt x="22479" y="0"/>
                    </a:cubicBezTo>
                    <a:cubicBezTo>
                      <a:pt x="34894" y="0"/>
                      <a:pt x="44958" y="10064"/>
                      <a:pt x="44958" y="22479"/>
                    </a:cubicBezTo>
                    <a:close/>
                  </a:path>
                </a:pathLst>
              </a:custGeom>
              <a:solidFill>
                <a:srgbClr val="505050"/>
              </a:solidFill>
              <a:ln w="3731" cap="flat">
                <a:noFill/>
                <a:prstDash val="solid"/>
                <a:miter/>
              </a:ln>
            </p:spPr>
            <p:txBody>
              <a:bodyPr rtlCol="1" anchor="ctr"/>
              <a:lstStyle/>
              <a:p>
                <a:endParaRPr lang="ar-SA"/>
              </a:p>
            </p:txBody>
          </p:sp>
          <p:sp>
            <p:nvSpPr>
              <p:cNvPr id="214" name="شكل حر: شكل 213">
                <a:extLst>
                  <a:ext uri="{FF2B5EF4-FFF2-40B4-BE49-F238E27FC236}">
                    <a16:creationId xmlns:a16="http://schemas.microsoft.com/office/drawing/2014/main" id="{E5661707-8415-AF7D-9E1B-4E4878E27671}"/>
                  </a:ext>
                </a:extLst>
              </p:cNvPr>
              <p:cNvSpPr/>
              <p:nvPr/>
            </p:nvSpPr>
            <p:spPr>
              <a:xfrm>
                <a:off x="7520511" y="4344847"/>
                <a:ext cx="29972" cy="29972"/>
              </a:xfrm>
              <a:custGeom>
                <a:avLst/>
                <a:gdLst>
                  <a:gd name="connsiteX0" fmla="*/ 29972 w 29972"/>
                  <a:gd name="connsiteY0" fmla="*/ 14986 h 29972"/>
                  <a:gd name="connsiteX1" fmla="*/ 14986 w 29972"/>
                  <a:gd name="connsiteY1" fmla="*/ 29972 h 29972"/>
                  <a:gd name="connsiteX2" fmla="*/ 0 w 29972"/>
                  <a:gd name="connsiteY2" fmla="*/ 14986 h 29972"/>
                  <a:gd name="connsiteX3" fmla="*/ 14986 w 29972"/>
                  <a:gd name="connsiteY3" fmla="*/ 0 h 29972"/>
                  <a:gd name="connsiteX4" fmla="*/ 29972 w 29972"/>
                  <a:gd name="connsiteY4" fmla="*/ 14986 h 2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2" h="29972">
                    <a:moveTo>
                      <a:pt x="29972" y="14986"/>
                    </a:moveTo>
                    <a:cubicBezTo>
                      <a:pt x="29972" y="23262"/>
                      <a:pt x="23263" y="29972"/>
                      <a:pt x="14986" y="29972"/>
                    </a:cubicBezTo>
                    <a:cubicBezTo>
                      <a:pt x="6709" y="29972"/>
                      <a:pt x="0" y="23262"/>
                      <a:pt x="0" y="14986"/>
                    </a:cubicBezTo>
                    <a:cubicBezTo>
                      <a:pt x="0" y="6709"/>
                      <a:pt x="6709" y="0"/>
                      <a:pt x="14986" y="0"/>
                    </a:cubicBezTo>
                    <a:cubicBezTo>
                      <a:pt x="23263" y="0"/>
                      <a:pt x="29972" y="6709"/>
                      <a:pt x="29972" y="14986"/>
                    </a:cubicBezTo>
                    <a:close/>
                  </a:path>
                </a:pathLst>
              </a:custGeom>
              <a:solidFill>
                <a:srgbClr val="D2D2D2"/>
              </a:solidFill>
              <a:ln w="3731" cap="flat">
                <a:noFill/>
                <a:prstDash val="solid"/>
                <a:miter/>
              </a:ln>
            </p:spPr>
            <p:txBody>
              <a:bodyPr rtlCol="1" anchor="ctr"/>
              <a:lstStyle/>
              <a:p>
                <a:endParaRPr lang="ar-SA"/>
              </a:p>
            </p:txBody>
          </p:sp>
          <p:sp>
            <p:nvSpPr>
              <p:cNvPr id="215" name="شكل حر: شكل 214">
                <a:extLst>
                  <a:ext uri="{FF2B5EF4-FFF2-40B4-BE49-F238E27FC236}">
                    <a16:creationId xmlns:a16="http://schemas.microsoft.com/office/drawing/2014/main" id="{8B1C0951-34D9-4400-0D1D-CF73DEF7EE41}"/>
                  </a:ext>
                </a:extLst>
              </p:cNvPr>
              <p:cNvSpPr/>
              <p:nvPr/>
            </p:nvSpPr>
            <p:spPr>
              <a:xfrm>
                <a:off x="7486702" y="4394866"/>
                <a:ext cx="29972" cy="29972"/>
              </a:xfrm>
              <a:custGeom>
                <a:avLst/>
                <a:gdLst>
                  <a:gd name="connsiteX0" fmla="*/ 29972 w 29972"/>
                  <a:gd name="connsiteY0" fmla="*/ 14986 h 29972"/>
                  <a:gd name="connsiteX1" fmla="*/ 14986 w 29972"/>
                  <a:gd name="connsiteY1" fmla="*/ 29972 h 29972"/>
                  <a:gd name="connsiteX2" fmla="*/ 0 w 29972"/>
                  <a:gd name="connsiteY2" fmla="*/ 14986 h 29972"/>
                  <a:gd name="connsiteX3" fmla="*/ 14986 w 29972"/>
                  <a:gd name="connsiteY3" fmla="*/ 0 h 29972"/>
                  <a:gd name="connsiteX4" fmla="*/ 29972 w 29972"/>
                  <a:gd name="connsiteY4" fmla="*/ 14986 h 2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2" h="29972">
                    <a:moveTo>
                      <a:pt x="29972" y="14986"/>
                    </a:moveTo>
                    <a:cubicBezTo>
                      <a:pt x="29972" y="23263"/>
                      <a:pt x="23263" y="29972"/>
                      <a:pt x="14986" y="29972"/>
                    </a:cubicBezTo>
                    <a:cubicBezTo>
                      <a:pt x="6709" y="29972"/>
                      <a:pt x="0" y="23263"/>
                      <a:pt x="0" y="14986"/>
                    </a:cubicBezTo>
                    <a:cubicBezTo>
                      <a:pt x="0" y="6709"/>
                      <a:pt x="6709" y="0"/>
                      <a:pt x="14986" y="0"/>
                    </a:cubicBezTo>
                    <a:cubicBezTo>
                      <a:pt x="23263" y="0"/>
                      <a:pt x="29972" y="6709"/>
                      <a:pt x="29972" y="14986"/>
                    </a:cubicBezTo>
                    <a:close/>
                  </a:path>
                </a:pathLst>
              </a:custGeom>
              <a:solidFill>
                <a:srgbClr val="D2D2D2"/>
              </a:solidFill>
              <a:ln w="3731" cap="flat">
                <a:noFill/>
                <a:prstDash val="solid"/>
                <a:miter/>
              </a:ln>
            </p:spPr>
            <p:txBody>
              <a:bodyPr rtlCol="1" anchor="ctr"/>
              <a:lstStyle/>
              <a:p>
                <a:endParaRPr lang="ar-SA"/>
              </a:p>
            </p:txBody>
          </p:sp>
        </p:grpSp>
        <p:grpSp>
          <p:nvGrpSpPr>
            <p:cNvPr id="206" name="رسم 971" descr="أرنب">
              <a:extLst>
                <a:ext uri="{FF2B5EF4-FFF2-40B4-BE49-F238E27FC236}">
                  <a16:creationId xmlns:a16="http://schemas.microsoft.com/office/drawing/2014/main" id="{9DC284DD-0614-70CD-AD53-74FF94523BA0}"/>
                </a:ext>
              </a:extLst>
            </p:cNvPr>
            <p:cNvGrpSpPr/>
            <p:nvPr/>
          </p:nvGrpSpPr>
          <p:grpSpPr>
            <a:xfrm>
              <a:off x="7657288" y="4385500"/>
              <a:ext cx="112368" cy="116699"/>
              <a:chOff x="7657288" y="4385500"/>
              <a:chExt cx="112368" cy="116699"/>
            </a:xfrm>
            <a:solidFill>
              <a:srgbClr val="FFFFFF"/>
            </a:solidFill>
          </p:grpSpPr>
          <p:sp>
            <p:nvSpPr>
              <p:cNvPr id="210" name="شكل حر: شكل 209">
                <a:extLst>
                  <a:ext uri="{FF2B5EF4-FFF2-40B4-BE49-F238E27FC236}">
                    <a16:creationId xmlns:a16="http://schemas.microsoft.com/office/drawing/2014/main" id="{23E433BA-D7A7-4628-191C-2DA014395363}"/>
                  </a:ext>
                </a:extLst>
              </p:cNvPr>
              <p:cNvSpPr/>
              <p:nvPr/>
            </p:nvSpPr>
            <p:spPr>
              <a:xfrm>
                <a:off x="7657288" y="4385500"/>
                <a:ext cx="44958" cy="44958"/>
              </a:xfrm>
              <a:custGeom>
                <a:avLst/>
                <a:gdLst>
                  <a:gd name="connsiteX0" fmla="*/ 44958 w 44958"/>
                  <a:gd name="connsiteY0" fmla="*/ 22479 h 44958"/>
                  <a:gd name="connsiteX1" fmla="*/ 22479 w 44958"/>
                  <a:gd name="connsiteY1" fmla="*/ 44958 h 44958"/>
                  <a:gd name="connsiteX2" fmla="*/ 0 w 44958"/>
                  <a:gd name="connsiteY2" fmla="*/ 22479 h 44958"/>
                  <a:gd name="connsiteX3" fmla="*/ 22479 w 44958"/>
                  <a:gd name="connsiteY3" fmla="*/ 0 h 44958"/>
                  <a:gd name="connsiteX4" fmla="*/ 44958 w 44958"/>
                  <a:gd name="connsiteY4" fmla="*/ 22479 h 4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 h="44958">
                    <a:moveTo>
                      <a:pt x="44958" y="22479"/>
                    </a:moveTo>
                    <a:cubicBezTo>
                      <a:pt x="44958" y="34894"/>
                      <a:pt x="34894" y="44958"/>
                      <a:pt x="22479" y="44958"/>
                    </a:cubicBezTo>
                    <a:cubicBezTo>
                      <a:pt x="10064" y="44958"/>
                      <a:pt x="0" y="34894"/>
                      <a:pt x="0" y="22479"/>
                    </a:cubicBezTo>
                    <a:cubicBezTo>
                      <a:pt x="0" y="10064"/>
                      <a:pt x="10064" y="0"/>
                      <a:pt x="22479" y="0"/>
                    </a:cubicBezTo>
                    <a:cubicBezTo>
                      <a:pt x="34894" y="0"/>
                      <a:pt x="44958" y="10064"/>
                      <a:pt x="44958" y="22479"/>
                    </a:cubicBezTo>
                    <a:close/>
                  </a:path>
                </a:pathLst>
              </a:custGeom>
              <a:solidFill>
                <a:srgbClr val="FFFFFF"/>
              </a:solidFill>
              <a:ln w="3731" cap="flat">
                <a:noFill/>
                <a:prstDash val="solid"/>
                <a:miter/>
              </a:ln>
            </p:spPr>
            <p:txBody>
              <a:bodyPr rtlCol="1" anchor="ctr"/>
              <a:lstStyle/>
              <a:p>
                <a:endParaRPr lang="ar-SA"/>
              </a:p>
            </p:txBody>
          </p:sp>
          <p:sp>
            <p:nvSpPr>
              <p:cNvPr id="211" name="شكل حر: شكل 210">
                <a:extLst>
                  <a:ext uri="{FF2B5EF4-FFF2-40B4-BE49-F238E27FC236}">
                    <a16:creationId xmlns:a16="http://schemas.microsoft.com/office/drawing/2014/main" id="{377F3CDF-6227-A537-52B9-D480C4F347AD}"/>
                  </a:ext>
                </a:extLst>
              </p:cNvPr>
              <p:cNvSpPr/>
              <p:nvPr/>
            </p:nvSpPr>
            <p:spPr>
              <a:xfrm>
                <a:off x="7739685" y="4426712"/>
                <a:ext cx="29971" cy="29972"/>
              </a:xfrm>
              <a:custGeom>
                <a:avLst/>
                <a:gdLst>
                  <a:gd name="connsiteX0" fmla="*/ 29972 w 29971"/>
                  <a:gd name="connsiteY0" fmla="*/ 14986 h 29972"/>
                  <a:gd name="connsiteX1" fmla="*/ 14986 w 29971"/>
                  <a:gd name="connsiteY1" fmla="*/ 29972 h 29972"/>
                  <a:gd name="connsiteX2" fmla="*/ 0 w 29971"/>
                  <a:gd name="connsiteY2" fmla="*/ 14986 h 29972"/>
                  <a:gd name="connsiteX3" fmla="*/ 14986 w 29971"/>
                  <a:gd name="connsiteY3" fmla="*/ 0 h 29972"/>
                  <a:gd name="connsiteX4" fmla="*/ 29972 w 29971"/>
                  <a:gd name="connsiteY4" fmla="*/ 14986 h 2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1" h="29972">
                    <a:moveTo>
                      <a:pt x="29972" y="14986"/>
                    </a:moveTo>
                    <a:cubicBezTo>
                      <a:pt x="29972" y="23263"/>
                      <a:pt x="23262" y="29972"/>
                      <a:pt x="14986" y="29972"/>
                    </a:cubicBezTo>
                    <a:cubicBezTo>
                      <a:pt x="6709" y="29972"/>
                      <a:pt x="0" y="23263"/>
                      <a:pt x="0" y="14986"/>
                    </a:cubicBezTo>
                    <a:cubicBezTo>
                      <a:pt x="0" y="6709"/>
                      <a:pt x="6709" y="0"/>
                      <a:pt x="14986" y="0"/>
                    </a:cubicBezTo>
                    <a:cubicBezTo>
                      <a:pt x="23262" y="0"/>
                      <a:pt x="29972" y="6709"/>
                      <a:pt x="29972" y="14986"/>
                    </a:cubicBezTo>
                    <a:close/>
                  </a:path>
                </a:pathLst>
              </a:custGeom>
              <a:solidFill>
                <a:srgbClr val="FFFFFF"/>
              </a:solidFill>
              <a:ln w="3731" cap="flat">
                <a:noFill/>
                <a:prstDash val="solid"/>
                <a:miter/>
              </a:ln>
            </p:spPr>
            <p:txBody>
              <a:bodyPr rtlCol="1" anchor="ctr"/>
              <a:lstStyle/>
              <a:p>
                <a:endParaRPr lang="ar-SA"/>
              </a:p>
            </p:txBody>
          </p:sp>
          <p:sp>
            <p:nvSpPr>
              <p:cNvPr id="212" name="شكل حر: شكل 211">
                <a:extLst>
                  <a:ext uri="{FF2B5EF4-FFF2-40B4-BE49-F238E27FC236}">
                    <a16:creationId xmlns:a16="http://schemas.microsoft.com/office/drawing/2014/main" id="{DA637B46-79AE-7EB3-0614-AC1377E2795E}"/>
                  </a:ext>
                </a:extLst>
              </p:cNvPr>
              <p:cNvSpPr/>
              <p:nvPr/>
            </p:nvSpPr>
            <p:spPr>
              <a:xfrm>
                <a:off x="7689384" y="4472228"/>
                <a:ext cx="29972" cy="29972"/>
              </a:xfrm>
              <a:custGeom>
                <a:avLst/>
                <a:gdLst>
                  <a:gd name="connsiteX0" fmla="*/ 29972 w 29972"/>
                  <a:gd name="connsiteY0" fmla="*/ 14986 h 29972"/>
                  <a:gd name="connsiteX1" fmla="*/ 14986 w 29972"/>
                  <a:gd name="connsiteY1" fmla="*/ 29972 h 29972"/>
                  <a:gd name="connsiteX2" fmla="*/ 0 w 29972"/>
                  <a:gd name="connsiteY2" fmla="*/ 14986 h 29972"/>
                  <a:gd name="connsiteX3" fmla="*/ 14986 w 29972"/>
                  <a:gd name="connsiteY3" fmla="*/ 0 h 29972"/>
                  <a:gd name="connsiteX4" fmla="*/ 29972 w 29972"/>
                  <a:gd name="connsiteY4" fmla="*/ 14986 h 2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2" h="29972">
                    <a:moveTo>
                      <a:pt x="29972" y="14986"/>
                    </a:moveTo>
                    <a:cubicBezTo>
                      <a:pt x="29972" y="23262"/>
                      <a:pt x="23263" y="29972"/>
                      <a:pt x="14986" y="29972"/>
                    </a:cubicBezTo>
                    <a:cubicBezTo>
                      <a:pt x="6709" y="29972"/>
                      <a:pt x="0" y="23262"/>
                      <a:pt x="0" y="14986"/>
                    </a:cubicBezTo>
                    <a:cubicBezTo>
                      <a:pt x="0" y="6709"/>
                      <a:pt x="6709" y="0"/>
                      <a:pt x="14986" y="0"/>
                    </a:cubicBezTo>
                    <a:cubicBezTo>
                      <a:pt x="23263" y="0"/>
                      <a:pt x="29972" y="6709"/>
                      <a:pt x="29972" y="14986"/>
                    </a:cubicBezTo>
                    <a:close/>
                  </a:path>
                </a:pathLst>
              </a:custGeom>
              <a:solidFill>
                <a:srgbClr val="FFFFFF"/>
              </a:solidFill>
              <a:ln w="3731" cap="flat">
                <a:noFill/>
                <a:prstDash val="solid"/>
                <a:miter/>
              </a:ln>
            </p:spPr>
            <p:txBody>
              <a:bodyPr rtlCol="1" anchor="ctr"/>
              <a:lstStyle/>
              <a:p>
                <a:endParaRPr lang="ar-SA"/>
              </a:p>
            </p:txBody>
          </p:sp>
        </p:grpSp>
        <p:grpSp>
          <p:nvGrpSpPr>
            <p:cNvPr id="207" name="رسم 971" descr="أرنب">
              <a:extLst>
                <a:ext uri="{FF2B5EF4-FFF2-40B4-BE49-F238E27FC236}">
                  <a16:creationId xmlns:a16="http://schemas.microsoft.com/office/drawing/2014/main" id="{E63F1C4F-C7B5-A399-0467-CD6848E72774}"/>
                </a:ext>
              </a:extLst>
            </p:cNvPr>
            <p:cNvGrpSpPr/>
            <p:nvPr/>
          </p:nvGrpSpPr>
          <p:grpSpPr>
            <a:xfrm>
              <a:off x="7441295" y="3905011"/>
              <a:ext cx="107711" cy="107711"/>
              <a:chOff x="7441295" y="3905011"/>
              <a:chExt cx="107711" cy="107711"/>
            </a:xfrm>
          </p:grpSpPr>
          <p:sp>
            <p:nvSpPr>
              <p:cNvPr id="208" name="شكل حر: شكل 207">
                <a:extLst>
                  <a:ext uri="{FF2B5EF4-FFF2-40B4-BE49-F238E27FC236}">
                    <a16:creationId xmlns:a16="http://schemas.microsoft.com/office/drawing/2014/main" id="{D477C45F-F0DC-71C3-5069-0D71F1AF1E5F}"/>
                  </a:ext>
                </a:extLst>
              </p:cNvPr>
              <p:cNvSpPr/>
              <p:nvPr/>
            </p:nvSpPr>
            <p:spPr>
              <a:xfrm>
                <a:off x="7441295" y="3905011"/>
                <a:ext cx="107711" cy="107711"/>
              </a:xfrm>
              <a:custGeom>
                <a:avLst/>
                <a:gdLst>
                  <a:gd name="connsiteX0" fmla="*/ 107712 w 107711"/>
                  <a:gd name="connsiteY0" fmla="*/ 53856 h 107711"/>
                  <a:gd name="connsiteX1" fmla="*/ 53856 w 107711"/>
                  <a:gd name="connsiteY1" fmla="*/ 107712 h 107711"/>
                  <a:gd name="connsiteX2" fmla="*/ 0 w 107711"/>
                  <a:gd name="connsiteY2" fmla="*/ 53856 h 107711"/>
                  <a:gd name="connsiteX3" fmla="*/ 53856 w 107711"/>
                  <a:gd name="connsiteY3" fmla="*/ 0 h 107711"/>
                  <a:gd name="connsiteX4" fmla="*/ 107712 w 107711"/>
                  <a:gd name="connsiteY4" fmla="*/ 53856 h 10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1" h="107711">
                    <a:moveTo>
                      <a:pt x="107712" y="53856"/>
                    </a:moveTo>
                    <a:cubicBezTo>
                      <a:pt x="107712" y="83600"/>
                      <a:pt x="83600" y="107712"/>
                      <a:pt x="53856" y="107712"/>
                    </a:cubicBezTo>
                    <a:cubicBezTo>
                      <a:pt x="24112" y="107712"/>
                      <a:pt x="0" y="83600"/>
                      <a:pt x="0" y="53856"/>
                    </a:cubicBezTo>
                    <a:cubicBezTo>
                      <a:pt x="0" y="24112"/>
                      <a:pt x="24112" y="0"/>
                      <a:pt x="53856" y="0"/>
                    </a:cubicBezTo>
                    <a:cubicBezTo>
                      <a:pt x="83600" y="0"/>
                      <a:pt x="107712" y="24112"/>
                      <a:pt x="107712" y="53856"/>
                    </a:cubicBezTo>
                    <a:close/>
                  </a:path>
                </a:pathLst>
              </a:custGeom>
              <a:solidFill>
                <a:srgbClr val="FFFFFF"/>
              </a:solidFill>
              <a:ln w="3731" cap="flat">
                <a:noFill/>
                <a:prstDash val="solid"/>
                <a:miter/>
              </a:ln>
            </p:spPr>
            <p:txBody>
              <a:bodyPr rtlCol="1" anchor="ctr"/>
              <a:lstStyle/>
              <a:p>
                <a:endParaRPr lang="ar-SA"/>
              </a:p>
            </p:txBody>
          </p:sp>
          <p:sp>
            <p:nvSpPr>
              <p:cNvPr id="209" name="شكل حر: شكل 208">
                <a:extLst>
                  <a:ext uri="{FF2B5EF4-FFF2-40B4-BE49-F238E27FC236}">
                    <a16:creationId xmlns:a16="http://schemas.microsoft.com/office/drawing/2014/main" id="{C815A174-9A36-95EE-3479-E15C532E5599}"/>
                  </a:ext>
                </a:extLst>
              </p:cNvPr>
              <p:cNvSpPr/>
              <p:nvPr/>
            </p:nvSpPr>
            <p:spPr>
              <a:xfrm rot="18910452">
                <a:off x="7453429" y="3930939"/>
                <a:ext cx="40007" cy="39461"/>
              </a:xfrm>
              <a:custGeom>
                <a:avLst/>
                <a:gdLst>
                  <a:gd name="connsiteX0" fmla="*/ 40008 w 40007"/>
                  <a:gd name="connsiteY0" fmla="*/ 19730 h 39460"/>
                  <a:gd name="connsiteX1" fmla="*/ 20004 w 40007"/>
                  <a:gd name="connsiteY1" fmla="*/ 39461 h 39460"/>
                  <a:gd name="connsiteX2" fmla="*/ 0 w 40007"/>
                  <a:gd name="connsiteY2" fmla="*/ 19730 h 39460"/>
                  <a:gd name="connsiteX3" fmla="*/ 20004 w 40007"/>
                  <a:gd name="connsiteY3" fmla="*/ 0 h 39460"/>
                  <a:gd name="connsiteX4" fmla="*/ 40008 w 40007"/>
                  <a:gd name="connsiteY4" fmla="*/ 19730 h 3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7" h="39460">
                    <a:moveTo>
                      <a:pt x="40008" y="19730"/>
                    </a:moveTo>
                    <a:cubicBezTo>
                      <a:pt x="40008" y="30627"/>
                      <a:pt x="31052" y="39461"/>
                      <a:pt x="20004" y="39461"/>
                    </a:cubicBezTo>
                    <a:cubicBezTo>
                      <a:pt x="8956" y="39461"/>
                      <a:pt x="0" y="30627"/>
                      <a:pt x="0" y="19730"/>
                    </a:cubicBezTo>
                    <a:cubicBezTo>
                      <a:pt x="0" y="8834"/>
                      <a:pt x="8956" y="0"/>
                      <a:pt x="20004" y="0"/>
                    </a:cubicBezTo>
                    <a:cubicBezTo>
                      <a:pt x="31052" y="0"/>
                      <a:pt x="40008" y="8834"/>
                      <a:pt x="40008" y="19730"/>
                    </a:cubicBezTo>
                    <a:close/>
                  </a:path>
                </a:pathLst>
              </a:custGeom>
              <a:solidFill>
                <a:srgbClr val="737373"/>
              </a:solidFill>
              <a:ln w="3731" cap="flat">
                <a:noFill/>
                <a:prstDash val="solid"/>
                <a:miter/>
              </a:ln>
            </p:spPr>
            <p:txBody>
              <a:bodyPr rtlCol="1" anchor="ctr"/>
              <a:lstStyle/>
              <a:p>
                <a:endParaRPr lang="ar-SA"/>
              </a:p>
            </p:txBody>
          </p:sp>
        </p:grpSp>
      </p:grpSp>
      <p:grpSp>
        <p:nvGrpSpPr>
          <p:cNvPr id="222" name="مجموعة 221">
            <a:extLst>
              <a:ext uri="{FF2B5EF4-FFF2-40B4-BE49-F238E27FC236}">
                <a16:creationId xmlns:a16="http://schemas.microsoft.com/office/drawing/2014/main" id="{4BD01113-8EBE-1E9F-CA02-3B2B88D27720}"/>
              </a:ext>
            </a:extLst>
          </p:cNvPr>
          <p:cNvGrpSpPr/>
          <p:nvPr/>
        </p:nvGrpSpPr>
        <p:grpSpPr>
          <a:xfrm>
            <a:off x="1137920" y="4348480"/>
            <a:ext cx="1599664" cy="1480459"/>
            <a:chOff x="8055980" y="784059"/>
            <a:chExt cx="1971657" cy="1723828"/>
          </a:xfrm>
        </p:grpSpPr>
        <p:grpSp>
          <p:nvGrpSpPr>
            <p:cNvPr id="223" name="مجموعة 222">
              <a:extLst>
                <a:ext uri="{FF2B5EF4-FFF2-40B4-BE49-F238E27FC236}">
                  <a16:creationId xmlns:a16="http://schemas.microsoft.com/office/drawing/2014/main" id="{BAC0EDFE-C5C6-60CB-DB31-A5D52B243083}"/>
                </a:ext>
              </a:extLst>
            </p:cNvPr>
            <p:cNvGrpSpPr/>
            <p:nvPr/>
          </p:nvGrpSpPr>
          <p:grpSpPr>
            <a:xfrm>
              <a:off x="8055980" y="784059"/>
              <a:ext cx="1971657" cy="1723828"/>
              <a:chOff x="6738788" y="1044904"/>
              <a:chExt cx="1726266" cy="1509282"/>
            </a:xfrm>
          </p:grpSpPr>
          <p:sp>
            <p:nvSpPr>
              <p:cNvPr id="226" name="شكل حر: شكل 225">
                <a:extLst>
                  <a:ext uri="{FF2B5EF4-FFF2-40B4-BE49-F238E27FC236}">
                    <a16:creationId xmlns:a16="http://schemas.microsoft.com/office/drawing/2014/main" id="{95A709B7-56EE-F24C-4711-7F8517BB587F}"/>
                  </a:ext>
                </a:extLst>
              </p:cNvPr>
              <p:cNvSpPr/>
              <p:nvPr/>
            </p:nvSpPr>
            <p:spPr>
              <a:xfrm>
                <a:off x="8015138" y="1913286"/>
                <a:ext cx="389286" cy="634518"/>
              </a:xfrm>
              <a:custGeom>
                <a:avLst/>
                <a:gdLst>
                  <a:gd name="connsiteX0" fmla="*/ 260720 w 389286"/>
                  <a:gd name="connsiteY0" fmla="*/ 453634 h 634518"/>
                  <a:gd name="connsiteX1" fmla="*/ 197834 w 389286"/>
                  <a:gd name="connsiteY1" fmla="*/ 363645 h 634518"/>
                  <a:gd name="connsiteX2" fmla="*/ 197739 w 389286"/>
                  <a:gd name="connsiteY2" fmla="*/ 0 h 634518"/>
                  <a:gd name="connsiteX3" fmla="*/ 0 w 389286"/>
                  <a:gd name="connsiteY3" fmla="*/ 251613 h 634518"/>
                  <a:gd name="connsiteX4" fmla="*/ 0 w 389286"/>
                  <a:gd name="connsiteY4" fmla="*/ 443066 h 634518"/>
                  <a:gd name="connsiteX5" fmla="*/ 197834 w 389286"/>
                  <a:gd name="connsiteY5" fmla="*/ 634518 h 634518"/>
                  <a:gd name="connsiteX6" fmla="*/ 197834 w 389286"/>
                  <a:gd name="connsiteY6" fmla="*/ 634518 h 634518"/>
                  <a:gd name="connsiteX7" fmla="*/ 389287 w 389286"/>
                  <a:gd name="connsiteY7" fmla="*/ 634518 h 634518"/>
                  <a:gd name="connsiteX8" fmla="*/ 260720 w 389286"/>
                  <a:gd name="connsiteY8" fmla="*/ 453634 h 63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286" h="634518">
                    <a:moveTo>
                      <a:pt x="260720" y="453634"/>
                    </a:moveTo>
                    <a:cubicBezTo>
                      <a:pt x="222729" y="440430"/>
                      <a:pt x="197834" y="403863"/>
                      <a:pt x="197834" y="363645"/>
                    </a:cubicBezTo>
                    <a:lnTo>
                      <a:pt x="197739" y="0"/>
                    </a:lnTo>
                    <a:cubicBezTo>
                      <a:pt x="107214" y="77711"/>
                      <a:pt x="0" y="152377"/>
                      <a:pt x="0" y="251613"/>
                    </a:cubicBezTo>
                    <a:lnTo>
                      <a:pt x="0" y="443066"/>
                    </a:lnTo>
                    <a:cubicBezTo>
                      <a:pt x="0" y="548805"/>
                      <a:pt x="92101" y="634518"/>
                      <a:pt x="197834" y="634518"/>
                    </a:cubicBezTo>
                    <a:lnTo>
                      <a:pt x="197834" y="634518"/>
                    </a:lnTo>
                    <a:lnTo>
                      <a:pt x="389287" y="634518"/>
                    </a:lnTo>
                    <a:cubicBezTo>
                      <a:pt x="389293" y="550809"/>
                      <a:pt x="335565" y="479652"/>
                      <a:pt x="260720" y="453634"/>
                    </a:cubicBezTo>
                    <a:close/>
                  </a:path>
                </a:pathLst>
              </a:custGeom>
              <a:solidFill>
                <a:srgbClr val="7B6757"/>
              </a:solidFill>
              <a:ln w="6370" cap="flat">
                <a:noFill/>
                <a:prstDash val="solid"/>
                <a:miter/>
              </a:ln>
            </p:spPr>
            <p:txBody>
              <a:bodyPr rtlCol="1" anchor="ctr"/>
              <a:lstStyle/>
              <a:p>
                <a:endParaRPr lang="ar-SA"/>
              </a:p>
            </p:txBody>
          </p:sp>
          <p:grpSp>
            <p:nvGrpSpPr>
              <p:cNvPr id="227" name="رسم 2265" descr="قرد لعبه">
                <a:extLst>
                  <a:ext uri="{FF2B5EF4-FFF2-40B4-BE49-F238E27FC236}">
                    <a16:creationId xmlns:a16="http://schemas.microsoft.com/office/drawing/2014/main" id="{3344A435-51E1-3B38-1271-5EF78B4B53C8}"/>
                  </a:ext>
                </a:extLst>
              </p:cNvPr>
              <p:cNvGrpSpPr/>
              <p:nvPr/>
            </p:nvGrpSpPr>
            <p:grpSpPr>
              <a:xfrm>
                <a:off x="6738788" y="1044904"/>
                <a:ext cx="1726266" cy="1502899"/>
                <a:chOff x="6738788" y="1044904"/>
                <a:chExt cx="1726266" cy="1502899"/>
              </a:xfrm>
            </p:grpSpPr>
            <p:sp>
              <p:nvSpPr>
                <p:cNvPr id="245" name="شكل حر: شكل 244">
                  <a:extLst>
                    <a:ext uri="{FF2B5EF4-FFF2-40B4-BE49-F238E27FC236}">
                      <a16:creationId xmlns:a16="http://schemas.microsoft.com/office/drawing/2014/main" id="{E1138528-49FF-7212-E571-5B1DB4D245D6}"/>
                    </a:ext>
                  </a:extLst>
                </p:cNvPr>
                <p:cNvSpPr/>
                <p:nvPr/>
              </p:nvSpPr>
              <p:spPr>
                <a:xfrm>
                  <a:off x="6738788" y="1057666"/>
                  <a:ext cx="561593" cy="1269968"/>
                </a:xfrm>
                <a:custGeom>
                  <a:avLst/>
                  <a:gdLst>
                    <a:gd name="connsiteX0" fmla="*/ 504158 w 561593"/>
                    <a:gd name="connsiteY0" fmla="*/ 1269968 h 1269968"/>
                    <a:gd name="connsiteX1" fmla="*/ 446722 w 561593"/>
                    <a:gd name="connsiteY1" fmla="*/ 1212533 h 1269968"/>
                    <a:gd name="connsiteX2" fmla="*/ 446722 w 561593"/>
                    <a:gd name="connsiteY2" fmla="*/ 504158 h 1269968"/>
                    <a:gd name="connsiteX3" fmla="*/ 57436 w 561593"/>
                    <a:gd name="connsiteY3" fmla="*/ 114872 h 1269968"/>
                    <a:gd name="connsiteX4" fmla="*/ 0 w 561593"/>
                    <a:gd name="connsiteY4" fmla="*/ 57436 h 1269968"/>
                    <a:gd name="connsiteX5" fmla="*/ 57436 w 561593"/>
                    <a:gd name="connsiteY5" fmla="*/ 0 h 1269968"/>
                    <a:gd name="connsiteX6" fmla="*/ 561594 w 561593"/>
                    <a:gd name="connsiteY6" fmla="*/ 504158 h 1269968"/>
                    <a:gd name="connsiteX7" fmla="*/ 561594 w 561593"/>
                    <a:gd name="connsiteY7" fmla="*/ 1212533 h 1269968"/>
                    <a:gd name="connsiteX8" fmla="*/ 504158 w 561593"/>
                    <a:gd name="connsiteY8" fmla="*/ 1269968 h 12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93" h="1269968">
                      <a:moveTo>
                        <a:pt x="504158" y="1269968"/>
                      </a:moveTo>
                      <a:cubicBezTo>
                        <a:pt x="472435" y="1269968"/>
                        <a:pt x="446722" y="1244250"/>
                        <a:pt x="446722" y="1212533"/>
                      </a:cubicBezTo>
                      <a:lnTo>
                        <a:pt x="446722" y="504158"/>
                      </a:lnTo>
                      <a:cubicBezTo>
                        <a:pt x="446722" y="289508"/>
                        <a:pt x="272092" y="114872"/>
                        <a:pt x="57436" y="114872"/>
                      </a:cubicBezTo>
                      <a:cubicBezTo>
                        <a:pt x="25712" y="114872"/>
                        <a:pt x="0" y="89153"/>
                        <a:pt x="0" y="57436"/>
                      </a:cubicBezTo>
                      <a:cubicBezTo>
                        <a:pt x="0" y="25718"/>
                        <a:pt x="25712" y="0"/>
                        <a:pt x="57436" y="0"/>
                      </a:cubicBezTo>
                      <a:cubicBezTo>
                        <a:pt x="335431" y="0"/>
                        <a:pt x="561594" y="226163"/>
                        <a:pt x="561594" y="504158"/>
                      </a:cubicBezTo>
                      <a:lnTo>
                        <a:pt x="561594" y="1212533"/>
                      </a:lnTo>
                      <a:cubicBezTo>
                        <a:pt x="561594" y="1244256"/>
                        <a:pt x="535882" y="1269968"/>
                        <a:pt x="504158" y="1269968"/>
                      </a:cubicBezTo>
                      <a:close/>
                    </a:path>
                  </a:pathLst>
                </a:custGeom>
                <a:solidFill>
                  <a:srgbClr val="A48D76"/>
                </a:solidFill>
                <a:ln w="6370" cap="flat">
                  <a:noFill/>
                  <a:prstDash val="solid"/>
                  <a:miter/>
                </a:ln>
              </p:spPr>
              <p:txBody>
                <a:bodyPr rtlCol="1" anchor="ctr"/>
                <a:lstStyle/>
                <a:p>
                  <a:endParaRPr lang="ar-SA"/>
                </a:p>
              </p:txBody>
            </p:sp>
            <p:sp>
              <p:nvSpPr>
                <p:cNvPr id="246" name="شكل حر: شكل 245">
                  <a:extLst>
                    <a:ext uri="{FF2B5EF4-FFF2-40B4-BE49-F238E27FC236}">
                      <a16:creationId xmlns:a16="http://schemas.microsoft.com/office/drawing/2014/main" id="{2CB07160-4D9E-37F0-CD18-A209C0A5F809}"/>
                    </a:ext>
                  </a:extLst>
                </p:cNvPr>
                <p:cNvSpPr/>
                <p:nvPr/>
              </p:nvSpPr>
              <p:spPr>
                <a:xfrm>
                  <a:off x="7300382" y="1668143"/>
                  <a:ext cx="545001" cy="514944"/>
                </a:xfrm>
                <a:custGeom>
                  <a:avLst/>
                  <a:gdLst>
                    <a:gd name="connsiteX0" fmla="*/ 313982 w 545001"/>
                    <a:gd name="connsiteY0" fmla="*/ 514944 h 514944"/>
                    <a:gd name="connsiteX1" fmla="*/ 545001 w 545001"/>
                    <a:gd name="connsiteY1" fmla="*/ 197133 h 514944"/>
                    <a:gd name="connsiteX2" fmla="*/ 536067 w 545001"/>
                    <a:gd name="connsiteY2" fmla="*/ 142250 h 514944"/>
                    <a:gd name="connsiteX3" fmla="*/ 354583 w 545001"/>
                    <a:gd name="connsiteY3" fmla="*/ 4577 h 514944"/>
                    <a:gd name="connsiteX4" fmla="*/ 0 w 545001"/>
                    <a:gd name="connsiteY4" fmla="*/ 362740 h 514944"/>
                    <a:gd name="connsiteX5" fmla="*/ 313982 w 545001"/>
                    <a:gd name="connsiteY5" fmla="*/ 514944 h 5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001" h="514944">
                      <a:moveTo>
                        <a:pt x="313982" y="514944"/>
                      </a:moveTo>
                      <a:cubicBezTo>
                        <a:pt x="455408" y="514944"/>
                        <a:pt x="545001" y="338553"/>
                        <a:pt x="545001" y="197133"/>
                      </a:cubicBezTo>
                      <a:lnTo>
                        <a:pt x="536067" y="142250"/>
                      </a:lnTo>
                      <a:cubicBezTo>
                        <a:pt x="522027" y="75880"/>
                        <a:pt x="435235" y="-22399"/>
                        <a:pt x="354583" y="4577"/>
                      </a:cubicBezTo>
                      <a:lnTo>
                        <a:pt x="0" y="362740"/>
                      </a:lnTo>
                      <a:cubicBezTo>
                        <a:pt x="14040" y="425600"/>
                        <a:pt x="313982" y="514944"/>
                        <a:pt x="313982" y="514944"/>
                      </a:cubicBezTo>
                      <a:close/>
                    </a:path>
                  </a:pathLst>
                </a:custGeom>
                <a:solidFill>
                  <a:srgbClr val="7B6757"/>
                </a:solidFill>
                <a:ln w="6370" cap="flat">
                  <a:noFill/>
                  <a:prstDash val="solid"/>
                  <a:miter/>
                </a:ln>
              </p:spPr>
              <p:txBody>
                <a:bodyPr rtlCol="1" anchor="ctr"/>
                <a:lstStyle/>
                <a:p>
                  <a:endParaRPr lang="ar-SA"/>
                </a:p>
              </p:txBody>
            </p:sp>
            <p:sp>
              <p:nvSpPr>
                <p:cNvPr id="247" name="شكل حر: شكل 246">
                  <a:extLst>
                    <a:ext uri="{FF2B5EF4-FFF2-40B4-BE49-F238E27FC236}">
                      <a16:creationId xmlns:a16="http://schemas.microsoft.com/office/drawing/2014/main" id="{D891A2CD-E7DA-94D1-BCD4-0EA6BC4F6E4C}"/>
                    </a:ext>
                  </a:extLst>
                </p:cNvPr>
                <p:cNvSpPr/>
                <p:nvPr/>
              </p:nvSpPr>
              <p:spPr>
                <a:xfrm>
                  <a:off x="7185638" y="2244581"/>
                  <a:ext cx="266339" cy="297351"/>
                </a:xfrm>
                <a:custGeom>
                  <a:avLst/>
                  <a:gdLst>
                    <a:gd name="connsiteX0" fmla="*/ 211747 w 266339"/>
                    <a:gd name="connsiteY0" fmla="*/ 84010 h 297351"/>
                    <a:gd name="connsiteX1" fmla="*/ 0 w 266339"/>
                    <a:gd name="connsiteY1" fmla="*/ 23403 h 297351"/>
                    <a:gd name="connsiteX2" fmla="*/ 233642 w 266339"/>
                    <a:gd name="connsiteY2" fmla="*/ 297352 h 297351"/>
                    <a:gd name="connsiteX3" fmla="*/ 211747 w 266339"/>
                    <a:gd name="connsiteY3" fmla="*/ 84010 h 297351"/>
                  </a:gdLst>
                  <a:ahLst/>
                  <a:cxnLst>
                    <a:cxn ang="0">
                      <a:pos x="connsiteX0" y="connsiteY0"/>
                    </a:cxn>
                    <a:cxn ang="0">
                      <a:pos x="connsiteX1" y="connsiteY1"/>
                    </a:cxn>
                    <a:cxn ang="0">
                      <a:pos x="connsiteX2" y="connsiteY2"/>
                    </a:cxn>
                    <a:cxn ang="0">
                      <a:pos x="connsiteX3" y="connsiteY3"/>
                    </a:cxn>
                  </a:cxnLst>
                  <a:rect l="l" t="t" r="r" b="b"/>
                  <a:pathLst>
                    <a:path w="266339" h="297351">
                      <a:moveTo>
                        <a:pt x="211747" y="84010"/>
                      </a:moveTo>
                      <a:cubicBezTo>
                        <a:pt x="169129" y="33345"/>
                        <a:pt x="57308" y="-37243"/>
                        <a:pt x="0" y="23403"/>
                      </a:cubicBezTo>
                      <a:cubicBezTo>
                        <a:pt x="3855" y="160061"/>
                        <a:pt x="103180" y="272814"/>
                        <a:pt x="233642" y="297352"/>
                      </a:cubicBezTo>
                      <a:cubicBezTo>
                        <a:pt x="301091" y="263976"/>
                        <a:pt x="249188" y="128516"/>
                        <a:pt x="211747" y="84010"/>
                      </a:cubicBezTo>
                      <a:close/>
                    </a:path>
                  </a:pathLst>
                </a:custGeom>
                <a:solidFill>
                  <a:srgbClr val="7B6757"/>
                </a:solidFill>
                <a:ln w="6370" cap="flat">
                  <a:noFill/>
                  <a:prstDash val="solid"/>
                  <a:miter/>
                </a:ln>
              </p:spPr>
              <p:txBody>
                <a:bodyPr rtlCol="1" anchor="ctr"/>
                <a:lstStyle/>
                <a:p>
                  <a:endParaRPr lang="ar-SA"/>
                </a:p>
              </p:txBody>
            </p:sp>
            <p:sp>
              <p:nvSpPr>
                <p:cNvPr id="248" name="شكل حر: شكل 247">
                  <a:extLst>
                    <a:ext uri="{FF2B5EF4-FFF2-40B4-BE49-F238E27FC236}">
                      <a16:creationId xmlns:a16="http://schemas.microsoft.com/office/drawing/2014/main" id="{6D6045F8-2C2E-9E54-C2B4-9F5DA6C052FD}"/>
                    </a:ext>
                  </a:extLst>
                </p:cNvPr>
                <p:cNvSpPr/>
                <p:nvPr/>
              </p:nvSpPr>
              <p:spPr>
                <a:xfrm>
                  <a:off x="7911753" y="1661666"/>
                  <a:ext cx="301218" cy="503232"/>
                </a:xfrm>
                <a:custGeom>
                  <a:avLst/>
                  <a:gdLst>
                    <a:gd name="connsiteX0" fmla="*/ 0 w 301218"/>
                    <a:gd name="connsiteY0" fmla="*/ 318481 h 503232"/>
                    <a:gd name="connsiteX1" fmla="*/ 0 w 301218"/>
                    <a:gd name="connsiteY1" fmla="*/ 318481 h 503232"/>
                    <a:gd name="connsiteX2" fmla="*/ 109766 w 301218"/>
                    <a:gd name="connsiteY2" fmla="*/ 503233 h 503232"/>
                    <a:gd name="connsiteX3" fmla="*/ 301123 w 301218"/>
                    <a:gd name="connsiteY3" fmla="*/ 254447 h 503232"/>
                    <a:gd name="connsiteX4" fmla="*/ 301218 w 301218"/>
                    <a:gd name="connsiteY4" fmla="*/ 249756 h 503232"/>
                    <a:gd name="connsiteX5" fmla="*/ 301218 w 301218"/>
                    <a:gd name="connsiteY5" fmla="*/ 0 h 503232"/>
                    <a:gd name="connsiteX6" fmla="*/ 0 w 301218"/>
                    <a:gd name="connsiteY6" fmla="*/ 318481 h 50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218" h="503232">
                      <a:moveTo>
                        <a:pt x="0" y="318481"/>
                      </a:moveTo>
                      <a:lnTo>
                        <a:pt x="0" y="318481"/>
                      </a:lnTo>
                      <a:cubicBezTo>
                        <a:pt x="0" y="388757"/>
                        <a:pt x="28080" y="492065"/>
                        <a:pt x="109766" y="503233"/>
                      </a:cubicBezTo>
                      <a:cubicBezTo>
                        <a:pt x="220591" y="473028"/>
                        <a:pt x="299113" y="374302"/>
                        <a:pt x="301123" y="254447"/>
                      </a:cubicBezTo>
                      <a:cubicBezTo>
                        <a:pt x="301148" y="252883"/>
                        <a:pt x="301218" y="251326"/>
                        <a:pt x="301218" y="249756"/>
                      </a:cubicBezTo>
                      <a:lnTo>
                        <a:pt x="301218" y="0"/>
                      </a:lnTo>
                      <a:cubicBezTo>
                        <a:pt x="109772" y="19815"/>
                        <a:pt x="0" y="163156"/>
                        <a:pt x="0" y="318481"/>
                      </a:cubicBezTo>
                      <a:close/>
                    </a:path>
                  </a:pathLst>
                </a:custGeom>
                <a:solidFill>
                  <a:srgbClr val="7B6757"/>
                </a:solidFill>
                <a:ln w="6370" cap="flat">
                  <a:noFill/>
                  <a:prstDash val="solid"/>
                  <a:miter/>
                </a:ln>
              </p:spPr>
              <p:txBody>
                <a:bodyPr rtlCol="1" anchor="ctr"/>
                <a:lstStyle/>
                <a:p>
                  <a:endParaRPr lang="ar-SA"/>
                </a:p>
              </p:txBody>
            </p:sp>
            <p:sp>
              <p:nvSpPr>
                <p:cNvPr id="249" name="شكل حر: شكل 248">
                  <a:extLst>
                    <a:ext uri="{FF2B5EF4-FFF2-40B4-BE49-F238E27FC236}">
                      <a16:creationId xmlns:a16="http://schemas.microsoft.com/office/drawing/2014/main" id="{4BAC9171-46D2-ACE8-1A15-3B1A571BF534}"/>
                    </a:ext>
                  </a:extLst>
                </p:cNvPr>
                <p:cNvSpPr/>
                <p:nvPr/>
              </p:nvSpPr>
              <p:spPr>
                <a:xfrm>
                  <a:off x="7185517" y="1044904"/>
                  <a:ext cx="1279537" cy="1502899"/>
                </a:xfrm>
                <a:custGeom>
                  <a:avLst/>
                  <a:gdLst>
                    <a:gd name="connsiteX0" fmla="*/ 1278953 w 1279537"/>
                    <a:gd name="connsiteY0" fmla="*/ 115246 h 1502899"/>
                    <a:gd name="connsiteX1" fmla="*/ 1160240 w 1279537"/>
                    <a:gd name="connsiteY1" fmla="*/ 266 h 1502899"/>
                    <a:gd name="connsiteX2" fmla="*/ 1030326 w 1279537"/>
                    <a:gd name="connsiteY2" fmla="*/ 88723 h 1502899"/>
                    <a:gd name="connsiteX3" fmla="*/ 800947 w 1279537"/>
                    <a:gd name="connsiteY3" fmla="*/ 6386 h 1502899"/>
                    <a:gd name="connsiteX4" fmla="*/ 568964 w 1279537"/>
                    <a:gd name="connsiteY4" fmla="*/ 90931 h 1502899"/>
                    <a:gd name="connsiteX5" fmla="*/ 444673 w 1279537"/>
                    <a:gd name="connsiteY5" fmla="*/ 23 h 1502899"/>
                    <a:gd name="connsiteX6" fmla="*/ 319259 w 1279537"/>
                    <a:gd name="connsiteY6" fmla="*/ 120747 h 1502899"/>
                    <a:gd name="connsiteX7" fmla="*/ 446709 w 1279537"/>
                    <a:gd name="connsiteY7" fmla="*/ 255280 h 1502899"/>
                    <a:gd name="connsiteX8" fmla="*/ 458171 w 1279537"/>
                    <a:gd name="connsiteY8" fmla="*/ 254744 h 1502899"/>
                    <a:gd name="connsiteX9" fmla="*/ 440327 w 1279537"/>
                    <a:gd name="connsiteY9" fmla="*/ 367012 h 1502899"/>
                    <a:gd name="connsiteX10" fmla="*/ 513207 w 1279537"/>
                    <a:gd name="connsiteY10" fmla="*/ 584394 h 1502899"/>
                    <a:gd name="connsiteX11" fmla="*/ 469492 w 1279537"/>
                    <a:gd name="connsiteY11" fmla="*/ 627777 h 1502899"/>
                    <a:gd name="connsiteX12" fmla="*/ 469505 w 1279537"/>
                    <a:gd name="connsiteY12" fmla="*/ 627879 h 1502899"/>
                    <a:gd name="connsiteX13" fmla="*/ 603075 w 1279537"/>
                    <a:gd name="connsiteY13" fmla="*/ 852759 h 1502899"/>
                    <a:gd name="connsiteX14" fmla="*/ 517763 w 1279537"/>
                    <a:gd name="connsiteY14" fmla="*/ 1043535 h 1502899"/>
                    <a:gd name="connsiteX15" fmla="*/ 517668 w 1279537"/>
                    <a:gd name="connsiteY15" fmla="*/ 1043529 h 1502899"/>
                    <a:gd name="connsiteX16" fmla="*/ 287178 w 1279537"/>
                    <a:gd name="connsiteY16" fmla="*/ 927662 h 1502899"/>
                    <a:gd name="connsiteX17" fmla="*/ 114 w 1279537"/>
                    <a:gd name="connsiteY17" fmla="*/ 1223028 h 1502899"/>
                    <a:gd name="connsiteX18" fmla="*/ 171 w 1279537"/>
                    <a:gd name="connsiteY18" fmla="*/ 1223092 h 1502899"/>
                    <a:gd name="connsiteX19" fmla="*/ 234529 w 1279537"/>
                    <a:gd name="connsiteY19" fmla="*/ 1478177 h 1502899"/>
                    <a:gd name="connsiteX20" fmla="*/ 233769 w 1279537"/>
                    <a:gd name="connsiteY20" fmla="*/ 1496984 h 1502899"/>
                    <a:gd name="connsiteX21" fmla="*/ 233820 w 1279537"/>
                    <a:gd name="connsiteY21" fmla="*/ 1497054 h 1502899"/>
                    <a:gd name="connsiteX22" fmla="*/ 287178 w 1279537"/>
                    <a:gd name="connsiteY22" fmla="*/ 1502026 h 1502899"/>
                    <a:gd name="connsiteX23" fmla="*/ 353886 w 1279537"/>
                    <a:gd name="connsiteY23" fmla="*/ 1502026 h 1502899"/>
                    <a:gd name="connsiteX24" fmla="*/ 501605 w 1279537"/>
                    <a:gd name="connsiteY24" fmla="*/ 1400792 h 1502899"/>
                    <a:gd name="connsiteX25" fmla="*/ 574357 w 1279537"/>
                    <a:gd name="connsiteY25" fmla="*/ 1247113 h 1502899"/>
                    <a:gd name="connsiteX26" fmla="*/ 574357 w 1279537"/>
                    <a:gd name="connsiteY26" fmla="*/ 1214834 h 1502899"/>
                    <a:gd name="connsiteX27" fmla="*/ 564229 w 1279537"/>
                    <a:gd name="connsiteY27" fmla="*/ 1139242 h 1502899"/>
                    <a:gd name="connsiteX28" fmla="*/ 564312 w 1279537"/>
                    <a:gd name="connsiteY28" fmla="*/ 1139166 h 1502899"/>
                    <a:gd name="connsiteX29" fmla="*/ 644556 w 1279537"/>
                    <a:gd name="connsiteY29" fmla="*/ 1255045 h 1502899"/>
                    <a:gd name="connsiteX30" fmla="*/ 644556 w 1279537"/>
                    <a:gd name="connsiteY30" fmla="*/ 1311447 h 1502899"/>
                    <a:gd name="connsiteX31" fmla="*/ 836008 w 1279537"/>
                    <a:gd name="connsiteY31" fmla="*/ 1502900 h 1502899"/>
                    <a:gd name="connsiteX32" fmla="*/ 1027461 w 1279537"/>
                    <a:gd name="connsiteY32" fmla="*/ 1502900 h 1502899"/>
                    <a:gd name="connsiteX33" fmla="*/ 836008 w 1279537"/>
                    <a:gd name="connsiteY33" fmla="*/ 1311447 h 1502899"/>
                    <a:gd name="connsiteX34" fmla="*/ 836008 w 1279537"/>
                    <a:gd name="connsiteY34" fmla="*/ 1119995 h 1502899"/>
                    <a:gd name="connsiteX35" fmla="*/ 772191 w 1279537"/>
                    <a:gd name="connsiteY35" fmla="*/ 933329 h 1502899"/>
                    <a:gd name="connsiteX36" fmla="*/ 772191 w 1279537"/>
                    <a:gd name="connsiteY36" fmla="*/ 933329 h 1502899"/>
                    <a:gd name="connsiteX37" fmla="*/ 848619 w 1279537"/>
                    <a:gd name="connsiteY37" fmla="*/ 724473 h 1502899"/>
                    <a:gd name="connsiteX38" fmla="*/ 1161574 w 1279537"/>
                    <a:gd name="connsiteY38" fmla="*/ 366993 h 1502899"/>
                    <a:gd name="connsiteX39" fmla="*/ 1143813 w 1279537"/>
                    <a:gd name="connsiteY39" fmla="*/ 254981 h 1502899"/>
                    <a:gd name="connsiteX40" fmla="*/ 1151905 w 1279537"/>
                    <a:gd name="connsiteY40" fmla="*/ 255261 h 1502899"/>
                    <a:gd name="connsiteX41" fmla="*/ 1278953 w 1279537"/>
                    <a:gd name="connsiteY41" fmla="*/ 115246 h 150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537" h="1502899">
                      <a:moveTo>
                        <a:pt x="1278953" y="115246"/>
                      </a:moveTo>
                      <a:cubicBezTo>
                        <a:pt x="1273056" y="52654"/>
                        <a:pt x="1222985" y="4254"/>
                        <a:pt x="1160240" y="266"/>
                      </a:cubicBezTo>
                      <a:cubicBezTo>
                        <a:pt x="1099728" y="-3582"/>
                        <a:pt x="1047583" y="34772"/>
                        <a:pt x="1030326" y="88723"/>
                      </a:cubicBezTo>
                      <a:cubicBezTo>
                        <a:pt x="967989" y="37286"/>
                        <a:pt x="888077" y="6386"/>
                        <a:pt x="800947" y="6386"/>
                      </a:cubicBezTo>
                      <a:cubicBezTo>
                        <a:pt x="712592" y="6386"/>
                        <a:pt x="631671" y="38180"/>
                        <a:pt x="568964" y="90931"/>
                      </a:cubicBezTo>
                      <a:cubicBezTo>
                        <a:pt x="553010" y="37720"/>
                        <a:pt x="503290" y="-896"/>
                        <a:pt x="444673" y="23"/>
                      </a:cubicBezTo>
                      <a:cubicBezTo>
                        <a:pt x="378360" y="1057"/>
                        <a:pt x="322743" y="54517"/>
                        <a:pt x="319259" y="120747"/>
                      </a:cubicBezTo>
                      <a:cubicBezTo>
                        <a:pt x="315385" y="194367"/>
                        <a:pt x="373938" y="255280"/>
                        <a:pt x="446709" y="255280"/>
                      </a:cubicBezTo>
                      <a:cubicBezTo>
                        <a:pt x="450576" y="255280"/>
                        <a:pt x="454393" y="255076"/>
                        <a:pt x="458171" y="254744"/>
                      </a:cubicBezTo>
                      <a:cubicBezTo>
                        <a:pt x="446600" y="290080"/>
                        <a:pt x="440327" y="327809"/>
                        <a:pt x="440327" y="367012"/>
                      </a:cubicBezTo>
                      <a:cubicBezTo>
                        <a:pt x="440327" y="448654"/>
                        <a:pt x="467469" y="523946"/>
                        <a:pt x="513207" y="584394"/>
                      </a:cubicBezTo>
                      <a:lnTo>
                        <a:pt x="469492" y="627777"/>
                      </a:lnTo>
                      <a:cubicBezTo>
                        <a:pt x="469460" y="627809"/>
                        <a:pt x="469466" y="627853"/>
                        <a:pt x="469505" y="627879"/>
                      </a:cubicBezTo>
                      <a:cubicBezTo>
                        <a:pt x="549091" y="671294"/>
                        <a:pt x="603075" y="755718"/>
                        <a:pt x="603075" y="852759"/>
                      </a:cubicBezTo>
                      <a:cubicBezTo>
                        <a:pt x="603075" y="928568"/>
                        <a:pt x="570107" y="996648"/>
                        <a:pt x="517763" y="1043535"/>
                      </a:cubicBezTo>
                      <a:cubicBezTo>
                        <a:pt x="517738" y="1043561"/>
                        <a:pt x="517693" y="1043554"/>
                        <a:pt x="517668" y="1043529"/>
                      </a:cubicBezTo>
                      <a:cubicBezTo>
                        <a:pt x="465318" y="973215"/>
                        <a:pt x="381570" y="927662"/>
                        <a:pt x="287178" y="927662"/>
                      </a:cubicBezTo>
                      <a:cubicBezTo>
                        <a:pt x="125854" y="927662"/>
                        <a:pt x="-4404" y="1060689"/>
                        <a:pt x="114" y="1223028"/>
                      </a:cubicBezTo>
                      <a:cubicBezTo>
                        <a:pt x="133" y="1223054"/>
                        <a:pt x="152" y="1223067"/>
                        <a:pt x="171" y="1223092"/>
                      </a:cubicBezTo>
                      <a:cubicBezTo>
                        <a:pt x="131425" y="1234120"/>
                        <a:pt x="234529" y="1344077"/>
                        <a:pt x="234529" y="1478177"/>
                      </a:cubicBezTo>
                      <a:cubicBezTo>
                        <a:pt x="234529" y="1484508"/>
                        <a:pt x="234216" y="1490768"/>
                        <a:pt x="233769" y="1496984"/>
                      </a:cubicBezTo>
                      <a:cubicBezTo>
                        <a:pt x="233769" y="1497016"/>
                        <a:pt x="233788" y="1497048"/>
                        <a:pt x="233820" y="1497054"/>
                      </a:cubicBezTo>
                      <a:cubicBezTo>
                        <a:pt x="251115" y="1500302"/>
                        <a:pt x="268945" y="1502026"/>
                        <a:pt x="287178" y="1502026"/>
                      </a:cubicBezTo>
                      <a:cubicBezTo>
                        <a:pt x="287178" y="1502026"/>
                        <a:pt x="353886" y="1502026"/>
                        <a:pt x="353886" y="1502026"/>
                      </a:cubicBezTo>
                      <a:cubicBezTo>
                        <a:pt x="424386" y="1469077"/>
                        <a:pt x="474393" y="1437391"/>
                        <a:pt x="501605" y="1400792"/>
                      </a:cubicBezTo>
                      <a:cubicBezTo>
                        <a:pt x="526283" y="1367607"/>
                        <a:pt x="560106" y="1296131"/>
                        <a:pt x="574357" y="1247113"/>
                      </a:cubicBezTo>
                      <a:cubicBezTo>
                        <a:pt x="574357" y="1247113"/>
                        <a:pt x="574357" y="1214834"/>
                        <a:pt x="574357" y="1214834"/>
                      </a:cubicBezTo>
                      <a:cubicBezTo>
                        <a:pt x="574357" y="1188663"/>
                        <a:pt x="570789" y="1163333"/>
                        <a:pt x="564229" y="1139242"/>
                      </a:cubicBezTo>
                      <a:cubicBezTo>
                        <a:pt x="564216" y="1139191"/>
                        <a:pt x="564267" y="1139147"/>
                        <a:pt x="564312" y="1139166"/>
                      </a:cubicBezTo>
                      <a:cubicBezTo>
                        <a:pt x="611167" y="1156862"/>
                        <a:pt x="644556" y="1201994"/>
                        <a:pt x="644556" y="1255045"/>
                      </a:cubicBezTo>
                      <a:lnTo>
                        <a:pt x="644556" y="1311447"/>
                      </a:lnTo>
                      <a:cubicBezTo>
                        <a:pt x="644556" y="1417187"/>
                        <a:pt x="730269" y="1502900"/>
                        <a:pt x="836008" y="1502900"/>
                      </a:cubicBezTo>
                      <a:lnTo>
                        <a:pt x="1027461" y="1502900"/>
                      </a:lnTo>
                      <a:cubicBezTo>
                        <a:pt x="1027461" y="1397167"/>
                        <a:pt x="941741" y="1311447"/>
                        <a:pt x="836008" y="1311447"/>
                      </a:cubicBezTo>
                      <a:lnTo>
                        <a:pt x="836008" y="1119995"/>
                      </a:lnTo>
                      <a:cubicBezTo>
                        <a:pt x="797980" y="1066918"/>
                        <a:pt x="772191" y="1003604"/>
                        <a:pt x="772191" y="933329"/>
                      </a:cubicBezTo>
                      <a:lnTo>
                        <a:pt x="772191" y="933329"/>
                      </a:lnTo>
                      <a:cubicBezTo>
                        <a:pt x="772191" y="853716"/>
                        <a:pt x="800966" y="780862"/>
                        <a:pt x="848619" y="724473"/>
                      </a:cubicBezTo>
                      <a:cubicBezTo>
                        <a:pt x="1025253" y="701148"/>
                        <a:pt x="1161574" y="550003"/>
                        <a:pt x="1161574" y="366993"/>
                      </a:cubicBezTo>
                      <a:cubicBezTo>
                        <a:pt x="1161574" y="327886"/>
                        <a:pt x="1155326" y="290246"/>
                        <a:pt x="1143813" y="254981"/>
                      </a:cubicBezTo>
                      <a:cubicBezTo>
                        <a:pt x="1146487" y="255146"/>
                        <a:pt x="1149187" y="255261"/>
                        <a:pt x="1151905" y="255261"/>
                      </a:cubicBezTo>
                      <a:cubicBezTo>
                        <a:pt x="1226489" y="255268"/>
                        <a:pt x="1286120" y="191303"/>
                        <a:pt x="1278953" y="115246"/>
                      </a:cubicBezTo>
                      <a:close/>
                    </a:path>
                  </a:pathLst>
                </a:custGeom>
                <a:solidFill>
                  <a:srgbClr val="A48D76"/>
                </a:solidFill>
                <a:ln w="6370" cap="flat">
                  <a:noFill/>
                  <a:prstDash val="solid"/>
                  <a:miter/>
                </a:ln>
              </p:spPr>
              <p:txBody>
                <a:bodyPr rtlCol="1" anchor="ctr"/>
                <a:lstStyle/>
                <a:p>
                  <a:endParaRPr lang="ar-SA"/>
                </a:p>
              </p:txBody>
            </p:sp>
            <p:sp>
              <p:nvSpPr>
                <p:cNvPr id="250" name="شكل حر: شكل 249">
                  <a:extLst>
                    <a:ext uri="{FF2B5EF4-FFF2-40B4-BE49-F238E27FC236}">
                      <a16:creationId xmlns:a16="http://schemas.microsoft.com/office/drawing/2014/main" id="{B297BD34-A689-C76F-2A57-63C8C090F3F2}"/>
                    </a:ext>
                  </a:extLst>
                </p:cNvPr>
                <p:cNvSpPr/>
                <p:nvPr/>
              </p:nvSpPr>
              <p:spPr>
                <a:xfrm>
                  <a:off x="7539404" y="2292017"/>
                  <a:ext cx="418023" cy="254906"/>
                </a:xfrm>
                <a:custGeom>
                  <a:avLst/>
                  <a:gdLst>
                    <a:gd name="connsiteX0" fmla="*/ 0 w 418023"/>
                    <a:gd name="connsiteY0" fmla="*/ 254906 h 254906"/>
                    <a:gd name="connsiteX1" fmla="*/ 418024 w 418023"/>
                    <a:gd name="connsiteY1" fmla="*/ 254906 h 254906"/>
                    <a:gd name="connsiteX2" fmla="*/ 226571 w 418023"/>
                    <a:gd name="connsiteY2" fmla="*/ 63454 h 254906"/>
                    <a:gd name="connsiteX3" fmla="*/ 226571 w 418023"/>
                    <a:gd name="connsiteY3" fmla="*/ 63454 h 254906"/>
                    <a:gd name="connsiteX4" fmla="*/ 226571 w 418023"/>
                    <a:gd name="connsiteY4" fmla="*/ 63454 h 254906"/>
                    <a:gd name="connsiteX5" fmla="*/ 220464 w 418023"/>
                    <a:gd name="connsiteY5" fmla="*/ 57346 h 254906"/>
                    <a:gd name="connsiteX6" fmla="*/ 220464 w 418023"/>
                    <a:gd name="connsiteY6" fmla="*/ 0 h 254906"/>
                    <a:gd name="connsiteX7" fmla="*/ 0 w 418023"/>
                    <a:gd name="connsiteY7" fmla="*/ 254906 h 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23" h="254906">
                      <a:moveTo>
                        <a:pt x="0" y="254906"/>
                      </a:moveTo>
                      <a:lnTo>
                        <a:pt x="418024" y="254906"/>
                      </a:lnTo>
                      <a:cubicBezTo>
                        <a:pt x="418024" y="149167"/>
                        <a:pt x="332304" y="63454"/>
                        <a:pt x="226571" y="63454"/>
                      </a:cubicBezTo>
                      <a:lnTo>
                        <a:pt x="226571" y="63454"/>
                      </a:lnTo>
                      <a:lnTo>
                        <a:pt x="226571" y="63454"/>
                      </a:lnTo>
                      <a:cubicBezTo>
                        <a:pt x="223202" y="63454"/>
                        <a:pt x="220464" y="60722"/>
                        <a:pt x="220464" y="57346"/>
                      </a:cubicBezTo>
                      <a:lnTo>
                        <a:pt x="220464" y="0"/>
                      </a:lnTo>
                      <a:cubicBezTo>
                        <a:pt x="100851" y="27142"/>
                        <a:pt x="9853" y="129613"/>
                        <a:pt x="0" y="254906"/>
                      </a:cubicBezTo>
                      <a:close/>
                    </a:path>
                  </a:pathLst>
                </a:custGeom>
                <a:solidFill>
                  <a:srgbClr val="7B6757"/>
                </a:solidFill>
                <a:ln w="6370" cap="flat">
                  <a:noFill/>
                  <a:prstDash val="solid"/>
                  <a:miter/>
                </a:ln>
              </p:spPr>
              <p:txBody>
                <a:bodyPr rtlCol="1" anchor="ctr"/>
                <a:lstStyle/>
                <a:p>
                  <a:endParaRPr lang="ar-SA"/>
                </a:p>
              </p:txBody>
            </p:sp>
          </p:grpSp>
          <p:grpSp>
            <p:nvGrpSpPr>
              <p:cNvPr id="228" name="رسم 2265" descr="قرد لعبه">
                <a:extLst>
                  <a:ext uri="{FF2B5EF4-FFF2-40B4-BE49-F238E27FC236}">
                    <a16:creationId xmlns:a16="http://schemas.microsoft.com/office/drawing/2014/main" id="{F3CBD8E0-5D6C-FF05-5E0B-1A48F91FD7EF}"/>
                  </a:ext>
                </a:extLst>
              </p:cNvPr>
              <p:cNvGrpSpPr/>
              <p:nvPr/>
            </p:nvGrpSpPr>
            <p:grpSpPr>
              <a:xfrm>
                <a:off x="7568422" y="1108720"/>
                <a:ext cx="829627" cy="565965"/>
                <a:chOff x="7568422" y="1108720"/>
                <a:chExt cx="829627" cy="565965"/>
              </a:xfrm>
            </p:grpSpPr>
            <p:sp>
              <p:nvSpPr>
                <p:cNvPr id="238" name="شكل حر: شكل 237">
                  <a:extLst>
                    <a:ext uri="{FF2B5EF4-FFF2-40B4-BE49-F238E27FC236}">
                      <a16:creationId xmlns:a16="http://schemas.microsoft.com/office/drawing/2014/main" id="{1CE959EE-9E83-45C5-7EDB-D2D87434D969}"/>
                    </a:ext>
                  </a:extLst>
                </p:cNvPr>
                <p:cNvSpPr/>
                <p:nvPr/>
              </p:nvSpPr>
              <p:spPr>
                <a:xfrm>
                  <a:off x="7568422" y="1108720"/>
                  <a:ext cx="127635" cy="127635"/>
                </a:xfrm>
                <a:custGeom>
                  <a:avLst/>
                  <a:gdLst>
                    <a:gd name="connsiteX0" fmla="*/ 127635 w 127635"/>
                    <a:gd name="connsiteY0" fmla="*/ 63818 h 127635"/>
                    <a:gd name="connsiteX1" fmla="*/ 63818 w 127635"/>
                    <a:gd name="connsiteY1" fmla="*/ 127635 h 127635"/>
                    <a:gd name="connsiteX2" fmla="*/ 0 w 127635"/>
                    <a:gd name="connsiteY2" fmla="*/ 63818 h 127635"/>
                    <a:gd name="connsiteX3" fmla="*/ 63818 w 127635"/>
                    <a:gd name="connsiteY3" fmla="*/ 0 h 127635"/>
                    <a:gd name="connsiteX4" fmla="*/ 127635 w 127635"/>
                    <a:gd name="connsiteY4" fmla="*/ 63818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127635">
                      <a:moveTo>
                        <a:pt x="127635" y="63818"/>
                      </a:moveTo>
                      <a:cubicBezTo>
                        <a:pt x="127635" y="99063"/>
                        <a:pt x="99063" y="127635"/>
                        <a:pt x="63818" y="127635"/>
                      </a:cubicBezTo>
                      <a:cubicBezTo>
                        <a:pt x="28572" y="127635"/>
                        <a:pt x="0" y="99063"/>
                        <a:pt x="0" y="63818"/>
                      </a:cubicBezTo>
                      <a:cubicBezTo>
                        <a:pt x="0" y="28572"/>
                        <a:pt x="28572" y="0"/>
                        <a:pt x="63818" y="0"/>
                      </a:cubicBezTo>
                      <a:cubicBezTo>
                        <a:pt x="99063" y="0"/>
                        <a:pt x="127635" y="28572"/>
                        <a:pt x="127635" y="63818"/>
                      </a:cubicBezTo>
                      <a:close/>
                    </a:path>
                  </a:pathLst>
                </a:custGeom>
                <a:solidFill>
                  <a:srgbClr val="FFFFFF"/>
                </a:solidFill>
                <a:ln w="6370" cap="flat">
                  <a:noFill/>
                  <a:prstDash val="solid"/>
                  <a:miter/>
                </a:ln>
              </p:spPr>
              <p:txBody>
                <a:bodyPr rtlCol="1" anchor="ctr"/>
                <a:lstStyle/>
                <a:p>
                  <a:endParaRPr lang="ar-SA"/>
                </a:p>
              </p:txBody>
            </p:sp>
            <p:sp>
              <p:nvSpPr>
                <p:cNvPr id="239" name="شكل حر: شكل 238">
                  <a:extLst>
                    <a:ext uri="{FF2B5EF4-FFF2-40B4-BE49-F238E27FC236}">
                      <a16:creationId xmlns:a16="http://schemas.microsoft.com/office/drawing/2014/main" id="{9772C057-6749-9920-18C9-FCC9B6143A8D}"/>
                    </a:ext>
                  </a:extLst>
                </p:cNvPr>
                <p:cNvSpPr/>
                <p:nvPr/>
              </p:nvSpPr>
              <p:spPr>
                <a:xfrm>
                  <a:off x="8270414" y="1108720"/>
                  <a:ext cx="127635" cy="127635"/>
                </a:xfrm>
                <a:custGeom>
                  <a:avLst/>
                  <a:gdLst>
                    <a:gd name="connsiteX0" fmla="*/ 127635 w 127635"/>
                    <a:gd name="connsiteY0" fmla="*/ 63818 h 127635"/>
                    <a:gd name="connsiteX1" fmla="*/ 63818 w 127635"/>
                    <a:gd name="connsiteY1" fmla="*/ 127635 h 127635"/>
                    <a:gd name="connsiteX2" fmla="*/ 0 w 127635"/>
                    <a:gd name="connsiteY2" fmla="*/ 63818 h 127635"/>
                    <a:gd name="connsiteX3" fmla="*/ 63818 w 127635"/>
                    <a:gd name="connsiteY3" fmla="*/ 0 h 127635"/>
                    <a:gd name="connsiteX4" fmla="*/ 127635 w 127635"/>
                    <a:gd name="connsiteY4" fmla="*/ 63818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127635">
                      <a:moveTo>
                        <a:pt x="127635" y="63818"/>
                      </a:moveTo>
                      <a:cubicBezTo>
                        <a:pt x="127635" y="99063"/>
                        <a:pt x="99063" y="127635"/>
                        <a:pt x="63818" y="127635"/>
                      </a:cubicBezTo>
                      <a:cubicBezTo>
                        <a:pt x="28572" y="127635"/>
                        <a:pt x="0" y="99063"/>
                        <a:pt x="0" y="63818"/>
                      </a:cubicBezTo>
                      <a:cubicBezTo>
                        <a:pt x="0" y="28572"/>
                        <a:pt x="28572" y="0"/>
                        <a:pt x="63818" y="0"/>
                      </a:cubicBezTo>
                      <a:cubicBezTo>
                        <a:pt x="99063" y="0"/>
                        <a:pt x="127635" y="28572"/>
                        <a:pt x="127635" y="63818"/>
                      </a:cubicBezTo>
                      <a:close/>
                    </a:path>
                  </a:pathLst>
                </a:custGeom>
                <a:solidFill>
                  <a:srgbClr val="FFFFFF"/>
                </a:solidFill>
                <a:ln w="6370" cap="flat">
                  <a:noFill/>
                  <a:prstDash val="solid"/>
                  <a:miter/>
                </a:ln>
              </p:spPr>
              <p:txBody>
                <a:bodyPr rtlCol="1" anchor="ctr"/>
                <a:lstStyle/>
                <a:p>
                  <a:endParaRPr lang="ar-SA"/>
                </a:p>
              </p:txBody>
            </p:sp>
            <p:sp>
              <p:nvSpPr>
                <p:cNvPr id="240" name="شكل حر: شكل 239">
                  <a:extLst>
                    <a:ext uri="{FF2B5EF4-FFF2-40B4-BE49-F238E27FC236}">
                      <a16:creationId xmlns:a16="http://schemas.microsoft.com/office/drawing/2014/main" id="{7D6E2AD8-3FC7-C6D1-BCAA-673A3E9491F5}"/>
                    </a:ext>
                  </a:extLst>
                </p:cNvPr>
                <p:cNvSpPr/>
                <p:nvPr/>
              </p:nvSpPr>
              <p:spPr>
                <a:xfrm>
                  <a:off x="7743428" y="1156583"/>
                  <a:ext cx="492696" cy="518102"/>
                </a:xfrm>
                <a:custGeom>
                  <a:avLst/>
                  <a:gdLst>
                    <a:gd name="connsiteX0" fmla="*/ 443825 w 492696"/>
                    <a:gd name="connsiteY0" fmla="*/ 281914 h 518102"/>
                    <a:gd name="connsiteX1" fmla="*/ 457444 w 492696"/>
                    <a:gd name="connsiteY1" fmla="*/ 191453 h 518102"/>
                    <a:gd name="connsiteX2" fmla="*/ 342572 w 492696"/>
                    <a:gd name="connsiteY2" fmla="*/ 0 h 518102"/>
                    <a:gd name="connsiteX3" fmla="*/ 246412 w 492696"/>
                    <a:gd name="connsiteY3" fmla="*/ 86779 h 518102"/>
                    <a:gd name="connsiteX4" fmla="*/ 246297 w 492696"/>
                    <a:gd name="connsiteY4" fmla="*/ 86779 h 518102"/>
                    <a:gd name="connsiteX5" fmla="*/ 150131 w 492696"/>
                    <a:gd name="connsiteY5" fmla="*/ 0 h 518102"/>
                    <a:gd name="connsiteX6" fmla="*/ 35259 w 492696"/>
                    <a:gd name="connsiteY6" fmla="*/ 191453 h 518102"/>
                    <a:gd name="connsiteX7" fmla="*/ 48878 w 492696"/>
                    <a:gd name="connsiteY7" fmla="*/ 281914 h 518102"/>
                    <a:gd name="connsiteX8" fmla="*/ 0 w 492696"/>
                    <a:gd name="connsiteY8" fmla="*/ 370295 h 518102"/>
                    <a:gd name="connsiteX9" fmla="*/ 246348 w 492696"/>
                    <a:gd name="connsiteY9" fmla="*/ 518102 h 518102"/>
                    <a:gd name="connsiteX10" fmla="*/ 492697 w 492696"/>
                    <a:gd name="connsiteY10" fmla="*/ 370295 h 518102"/>
                    <a:gd name="connsiteX11" fmla="*/ 443825 w 492696"/>
                    <a:gd name="connsiteY11" fmla="*/ 281914 h 51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696" h="518102">
                      <a:moveTo>
                        <a:pt x="443825" y="281914"/>
                      </a:moveTo>
                      <a:cubicBezTo>
                        <a:pt x="452504" y="254970"/>
                        <a:pt x="457444" y="224178"/>
                        <a:pt x="457444" y="191453"/>
                      </a:cubicBezTo>
                      <a:cubicBezTo>
                        <a:pt x="457444" y="85713"/>
                        <a:pt x="406013" y="0"/>
                        <a:pt x="342572" y="0"/>
                      </a:cubicBezTo>
                      <a:cubicBezTo>
                        <a:pt x="302316" y="0"/>
                        <a:pt x="266923" y="34538"/>
                        <a:pt x="246412" y="86779"/>
                      </a:cubicBezTo>
                      <a:cubicBezTo>
                        <a:pt x="246393" y="86830"/>
                        <a:pt x="246316" y="86830"/>
                        <a:pt x="246297" y="86779"/>
                      </a:cubicBezTo>
                      <a:cubicBezTo>
                        <a:pt x="225786" y="34538"/>
                        <a:pt x="190387" y="0"/>
                        <a:pt x="150131" y="0"/>
                      </a:cubicBezTo>
                      <a:cubicBezTo>
                        <a:pt x="86690" y="0"/>
                        <a:pt x="35259" y="85720"/>
                        <a:pt x="35259" y="191453"/>
                      </a:cubicBezTo>
                      <a:cubicBezTo>
                        <a:pt x="35259" y="224178"/>
                        <a:pt x="40192" y="254970"/>
                        <a:pt x="48878" y="281914"/>
                      </a:cubicBezTo>
                      <a:cubicBezTo>
                        <a:pt x="18182" y="306566"/>
                        <a:pt x="0" y="337154"/>
                        <a:pt x="0" y="370295"/>
                      </a:cubicBezTo>
                      <a:cubicBezTo>
                        <a:pt x="0" y="451930"/>
                        <a:pt x="110296" y="518102"/>
                        <a:pt x="246348" y="518102"/>
                      </a:cubicBezTo>
                      <a:cubicBezTo>
                        <a:pt x="382401" y="518102"/>
                        <a:pt x="492697" y="451924"/>
                        <a:pt x="492697" y="370295"/>
                      </a:cubicBezTo>
                      <a:cubicBezTo>
                        <a:pt x="492697" y="337154"/>
                        <a:pt x="474521" y="306566"/>
                        <a:pt x="443825" y="281914"/>
                      </a:cubicBezTo>
                      <a:close/>
                    </a:path>
                  </a:pathLst>
                </a:custGeom>
                <a:solidFill>
                  <a:srgbClr val="FFFFFF"/>
                </a:solidFill>
                <a:ln w="6370" cap="flat">
                  <a:noFill/>
                  <a:prstDash val="solid"/>
                  <a:miter/>
                </a:ln>
              </p:spPr>
              <p:txBody>
                <a:bodyPr rtlCol="1" anchor="ctr"/>
                <a:lstStyle/>
                <a:p>
                  <a:endParaRPr lang="ar-SA"/>
                </a:p>
              </p:txBody>
            </p:sp>
            <p:sp>
              <p:nvSpPr>
                <p:cNvPr id="241" name="شكل حر: شكل 240">
                  <a:extLst>
                    <a:ext uri="{FF2B5EF4-FFF2-40B4-BE49-F238E27FC236}">
                      <a16:creationId xmlns:a16="http://schemas.microsoft.com/office/drawing/2014/main" id="{CDEEA6A0-0714-5B35-EC97-CC93583CD0E0}"/>
                    </a:ext>
                  </a:extLst>
                </p:cNvPr>
                <p:cNvSpPr/>
                <p:nvPr/>
              </p:nvSpPr>
              <p:spPr>
                <a:xfrm>
                  <a:off x="7938563" y="1373562"/>
                  <a:ext cx="102108" cy="102108"/>
                </a:xfrm>
                <a:custGeom>
                  <a:avLst/>
                  <a:gdLst>
                    <a:gd name="connsiteX0" fmla="*/ 102108 w 102108"/>
                    <a:gd name="connsiteY0" fmla="*/ 51054 h 102108"/>
                    <a:gd name="connsiteX1" fmla="*/ 51054 w 102108"/>
                    <a:gd name="connsiteY1" fmla="*/ 102108 h 102108"/>
                    <a:gd name="connsiteX2" fmla="*/ 0 w 102108"/>
                    <a:gd name="connsiteY2" fmla="*/ 51054 h 102108"/>
                    <a:gd name="connsiteX3" fmla="*/ 51054 w 102108"/>
                    <a:gd name="connsiteY3" fmla="*/ 0 h 102108"/>
                    <a:gd name="connsiteX4" fmla="*/ 102108 w 102108"/>
                    <a:gd name="connsiteY4" fmla="*/ 51054 h 10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08" h="102108">
                      <a:moveTo>
                        <a:pt x="102108" y="51054"/>
                      </a:moveTo>
                      <a:cubicBezTo>
                        <a:pt x="102108" y="79250"/>
                        <a:pt x="79250" y="102108"/>
                        <a:pt x="51054" y="102108"/>
                      </a:cubicBezTo>
                      <a:cubicBezTo>
                        <a:pt x="22858" y="102108"/>
                        <a:pt x="0" y="79250"/>
                        <a:pt x="0" y="51054"/>
                      </a:cubicBezTo>
                      <a:cubicBezTo>
                        <a:pt x="0" y="22858"/>
                        <a:pt x="22858" y="0"/>
                        <a:pt x="51054" y="0"/>
                      </a:cubicBezTo>
                      <a:cubicBezTo>
                        <a:pt x="79250" y="0"/>
                        <a:pt x="102108" y="22858"/>
                        <a:pt x="102108" y="51054"/>
                      </a:cubicBezTo>
                      <a:close/>
                    </a:path>
                  </a:pathLst>
                </a:custGeom>
                <a:solidFill>
                  <a:srgbClr val="7B6757"/>
                </a:solidFill>
                <a:ln w="6370" cap="flat">
                  <a:noFill/>
                  <a:prstDash val="solid"/>
                  <a:miter/>
                </a:ln>
              </p:spPr>
              <p:txBody>
                <a:bodyPr rtlCol="1" anchor="ctr"/>
                <a:lstStyle/>
                <a:p>
                  <a:endParaRPr lang="ar-SA"/>
                </a:p>
              </p:txBody>
            </p:sp>
            <p:sp>
              <p:nvSpPr>
                <p:cNvPr id="242" name="شكل حر: شكل 241">
                  <a:extLst>
                    <a:ext uri="{FF2B5EF4-FFF2-40B4-BE49-F238E27FC236}">
                      <a16:creationId xmlns:a16="http://schemas.microsoft.com/office/drawing/2014/main" id="{5B651E80-36D1-4315-1A28-C7BCF2FE0FDA}"/>
                    </a:ext>
                  </a:extLst>
                </p:cNvPr>
                <p:cNvSpPr/>
                <p:nvPr/>
              </p:nvSpPr>
              <p:spPr>
                <a:xfrm>
                  <a:off x="7843801" y="1274645"/>
                  <a:ext cx="76581" cy="76581"/>
                </a:xfrm>
                <a:custGeom>
                  <a:avLst/>
                  <a:gdLst>
                    <a:gd name="connsiteX0" fmla="*/ 76581 w 76581"/>
                    <a:gd name="connsiteY0" fmla="*/ 38291 h 76581"/>
                    <a:gd name="connsiteX1" fmla="*/ 38291 w 76581"/>
                    <a:gd name="connsiteY1" fmla="*/ 76581 h 76581"/>
                    <a:gd name="connsiteX2" fmla="*/ 0 w 76581"/>
                    <a:gd name="connsiteY2" fmla="*/ 38291 h 76581"/>
                    <a:gd name="connsiteX3" fmla="*/ 38291 w 76581"/>
                    <a:gd name="connsiteY3" fmla="*/ 0 h 76581"/>
                    <a:gd name="connsiteX4" fmla="*/ 76581 w 76581"/>
                    <a:gd name="connsiteY4" fmla="*/ 38291 h 7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81" h="76581">
                      <a:moveTo>
                        <a:pt x="76581" y="38291"/>
                      </a:moveTo>
                      <a:cubicBezTo>
                        <a:pt x="76581" y="59438"/>
                        <a:pt x="59438" y="76581"/>
                        <a:pt x="38291" y="76581"/>
                      </a:cubicBezTo>
                      <a:cubicBezTo>
                        <a:pt x="17143" y="76581"/>
                        <a:pt x="0" y="59438"/>
                        <a:pt x="0" y="38291"/>
                      </a:cubicBezTo>
                      <a:cubicBezTo>
                        <a:pt x="0" y="17143"/>
                        <a:pt x="17143" y="0"/>
                        <a:pt x="38291" y="0"/>
                      </a:cubicBezTo>
                      <a:cubicBezTo>
                        <a:pt x="59438" y="0"/>
                        <a:pt x="76581" y="17143"/>
                        <a:pt x="76581" y="38291"/>
                      </a:cubicBezTo>
                      <a:close/>
                    </a:path>
                  </a:pathLst>
                </a:custGeom>
                <a:solidFill>
                  <a:srgbClr val="7B6757"/>
                </a:solidFill>
                <a:ln w="6370" cap="flat">
                  <a:noFill/>
                  <a:prstDash val="solid"/>
                  <a:miter/>
                </a:ln>
              </p:spPr>
              <p:txBody>
                <a:bodyPr rtlCol="1" anchor="ctr"/>
                <a:lstStyle/>
                <a:p>
                  <a:endParaRPr lang="ar-SA"/>
                </a:p>
              </p:txBody>
            </p:sp>
            <p:sp>
              <p:nvSpPr>
                <p:cNvPr id="243" name="شكل حر: شكل 242">
                  <a:extLst>
                    <a:ext uri="{FF2B5EF4-FFF2-40B4-BE49-F238E27FC236}">
                      <a16:creationId xmlns:a16="http://schemas.microsoft.com/office/drawing/2014/main" id="{74EBA84F-9F54-8FF7-12CA-379DA1460C5F}"/>
                    </a:ext>
                  </a:extLst>
                </p:cNvPr>
                <p:cNvSpPr/>
                <p:nvPr/>
              </p:nvSpPr>
              <p:spPr>
                <a:xfrm>
                  <a:off x="8059185" y="1274645"/>
                  <a:ext cx="76581" cy="76581"/>
                </a:xfrm>
                <a:custGeom>
                  <a:avLst/>
                  <a:gdLst>
                    <a:gd name="connsiteX0" fmla="*/ 76581 w 76581"/>
                    <a:gd name="connsiteY0" fmla="*/ 38291 h 76581"/>
                    <a:gd name="connsiteX1" fmla="*/ 38291 w 76581"/>
                    <a:gd name="connsiteY1" fmla="*/ 76581 h 76581"/>
                    <a:gd name="connsiteX2" fmla="*/ 0 w 76581"/>
                    <a:gd name="connsiteY2" fmla="*/ 38291 h 76581"/>
                    <a:gd name="connsiteX3" fmla="*/ 38291 w 76581"/>
                    <a:gd name="connsiteY3" fmla="*/ 0 h 76581"/>
                    <a:gd name="connsiteX4" fmla="*/ 76581 w 76581"/>
                    <a:gd name="connsiteY4" fmla="*/ 38291 h 7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81" h="76581">
                      <a:moveTo>
                        <a:pt x="76581" y="38291"/>
                      </a:moveTo>
                      <a:cubicBezTo>
                        <a:pt x="76581" y="59438"/>
                        <a:pt x="59438" y="76581"/>
                        <a:pt x="38291" y="76581"/>
                      </a:cubicBezTo>
                      <a:cubicBezTo>
                        <a:pt x="17143" y="76581"/>
                        <a:pt x="0" y="59438"/>
                        <a:pt x="0" y="38291"/>
                      </a:cubicBezTo>
                      <a:cubicBezTo>
                        <a:pt x="0" y="17143"/>
                        <a:pt x="17143" y="0"/>
                        <a:pt x="38291" y="0"/>
                      </a:cubicBezTo>
                      <a:cubicBezTo>
                        <a:pt x="59438" y="0"/>
                        <a:pt x="76581" y="17143"/>
                        <a:pt x="76581" y="38291"/>
                      </a:cubicBezTo>
                      <a:close/>
                    </a:path>
                  </a:pathLst>
                </a:custGeom>
                <a:solidFill>
                  <a:srgbClr val="7B6757"/>
                </a:solidFill>
                <a:ln w="6370" cap="flat">
                  <a:noFill/>
                  <a:prstDash val="solid"/>
                  <a:miter/>
                </a:ln>
              </p:spPr>
              <p:txBody>
                <a:bodyPr rtlCol="1" anchor="ctr"/>
                <a:lstStyle/>
                <a:p>
                  <a:endParaRPr lang="ar-SA"/>
                </a:p>
              </p:txBody>
            </p:sp>
            <p:sp>
              <p:nvSpPr>
                <p:cNvPr id="244" name="شكل حر: شكل 243">
                  <a:extLst>
                    <a:ext uri="{FF2B5EF4-FFF2-40B4-BE49-F238E27FC236}">
                      <a16:creationId xmlns:a16="http://schemas.microsoft.com/office/drawing/2014/main" id="{8D02F3CB-2A18-FA33-65AE-5B457FCA3CE9}"/>
                    </a:ext>
                  </a:extLst>
                </p:cNvPr>
                <p:cNvSpPr/>
                <p:nvPr/>
              </p:nvSpPr>
              <p:spPr>
                <a:xfrm>
                  <a:off x="7831671" y="1501659"/>
                  <a:ext cx="325465" cy="66546"/>
                </a:xfrm>
                <a:custGeom>
                  <a:avLst/>
                  <a:gdLst>
                    <a:gd name="connsiteX0" fmla="*/ 162733 w 325465"/>
                    <a:gd name="connsiteY0" fmla="*/ 66546 h 66546"/>
                    <a:gd name="connsiteX1" fmla="*/ 4159 w 325465"/>
                    <a:gd name="connsiteY1" fmla="*/ 17471 h 66546"/>
                    <a:gd name="connsiteX2" fmla="*/ 1676 w 325465"/>
                    <a:gd name="connsiteY2" fmla="*/ 4165 h 66546"/>
                    <a:gd name="connsiteX3" fmla="*/ 14982 w 325465"/>
                    <a:gd name="connsiteY3" fmla="*/ 1682 h 66546"/>
                    <a:gd name="connsiteX4" fmla="*/ 162733 w 325465"/>
                    <a:gd name="connsiteY4" fmla="*/ 47407 h 66546"/>
                    <a:gd name="connsiteX5" fmla="*/ 310483 w 325465"/>
                    <a:gd name="connsiteY5" fmla="*/ 1682 h 66546"/>
                    <a:gd name="connsiteX6" fmla="*/ 323789 w 325465"/>
                    <a:gd name="connsiteY6" fmla="*/ 4165 h 66546"/>
                    <a:gd name="connsiteX7" fmla="*/ 321306 w 325465"/>
                    <a:gd name="connsiteY7" fmla="*/ 17471 h 66546"/>
                    <a:gd name="connsiteX8" fmla="*/ 162733 w 325465"/>
                    <a:gd name="connsiteY8" fmla="*/ 66546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65" h="66546">
                      <a:moveTo>
                        <a:pt x="162733" y="66546"/>
                      </a:moveTo>
                      <a:cubicBezTo>
                        <a:pt x="105820" y="66546"/>
                        <a:pt x="50988" y="49577"/>
                        <a:pt x="4159" y="17471"/>
                      </a:cubicBezTo>
                      <a:cubicBezTo>
                        <a:pt x="-200" y="14484"/>
                        <a:pt x="-1310" y="8523"/>
                        <a:pt x="1676" y="4165"/>
                      </a:cubicBezTo>
                      <a:cubicBezTo>
                        <a:pt x="4669" y="-194"/>
                        <a:pt x="10624" y="-1317"/>
                        <a:pt x="14982" y="1682"/>
                      </a:cubicBezTo>
                      <a:cubicBezTo>
                        <a:pt x="58608" y="31593"/>
                        <a:pt x="109700" y="47407"/>
                        <a:pt x="162733" y="47407"/>
                      </a:cubicBezTo>
                      <a:cubicBezTo>
                        <a:pt x="215765" y="47407"/>
                        <a:pt x="266851" y="31593"/>
                        <a:pt x="310483" y="1682"/>
                      </a:cubicBezTo>
                      <a:cubicBezTo>
                        <a:pt x="314848" y="-1311"/>
                        <a:pt x="320802" y="-194"/>
                        <a:pt x="323789" y="4165"/>
                      </a:cubicBezTo>
                      <a:cubicBezTo>
                        <a:pt x="326776" y="8523"/>
                        <a:pt x="325665" y="14484"/>
                        <a:pt x="321306" y="17471"/>
                      </a:cubicBezTo>
                      <a:cubicBezTo>
                        <a:pt x="274477" y="49577"/>
                        <a:pt x="219639" y="66546"/>
                        <a:pt x="162733" y="66546"/>
                      </a:cubicBezTo>
                      <a:close/>
                    </a:path>
                  </a:pathLst>
                </a:custGeom>
                <a:solidFill>
                  <a:srgbClr val="7B6757"/>
                </a:solidFill>
                <a:ln w="6370" cap="flat">
                  <a:noFill/>
                  <a:prstDash val="solid"/>
                  <a:miter/>
                </a:ln>
              </p:spPr>
              <p:txBody>
                <a:bodyPr rtlCol="1" anchor="ctr"/>
                <a:lstStyle/>
                <a:p>
                  <a:endParaRPr lang="ar-SA"/>
                </a:p>
              </p:txBody>
            </p:sp>
          </p:grpSp>
          <p:grpSp>
            <p:nvGrpSpPr>
              <p:cNvPr id="229" name="رسم 2265" descr="قرد لعبه">
                <a:extLst>
                  <a:ext uri="{FF2B5EF4-FFF2-40B4-BE49-F238E27FC236}">
                    <a16:creationId xmlns:a16="http://schemas.microsoft.com/office/drawing/2014/main" id="{5BE69F2E-6D33-DA2F-AD20-5EB28E83D8D1}"/>
                  </a:ext>
                </a:extLst>
              </p:cNvPr>
              <p:cNvGrpSpPr/>
              <p:nvPr/>
            </p:nvGrpSpPr>
            <p:grpSpPr>
              <a:xfrm>
                <a:off x="7341870" y="2139372"/>
                <a:ext cx="235058" cy="213341"/>
                <a:chOff x="7341870" y="2139372"/>
                <a:chExt cx="235058" cy="213341"/>
              </a:xfrm>
              <a:solidFill>
                <a:srgbClr val="FFFFFF"/>
              </a:solidFill>
            </p:grpSpPr>
            <p:sp>
              <p:nvSpPr>
                <p:cNvPr id="236" name="شكل حر: شكل 235">
                  <a:extLst>
                    <a:ext uri="{FF2B5EF4-FFF2-40B4-BE49-F238E27FC236}">
                      <a16:creationId xmlns:a16="http://schemas.microsoft.com/office/drawing/2014/main" id="{63C3F06A-91A0-AA5B-3E8C-638FAB44F1CF}"/>
                    </a:ext>
                  </a:extLst>
                </p:cNvPr>
                <p:cNvSpPr/>
                <p:nvPr/>
              </p:nvSpPr>
              <p:spPr>
                <a:xfrm>
                  <a:off x="7501879" y="2277665"/>
                  <a:ext cx="75049" cy="75049"/>
                </a:xfrm>
                <a:custGeom>
                  <a:avLst/>
                  <a:gdLst>
                    <a:gd name="connsiteX0" fmla="*/ 75049 w 75049"/>
                    <a:gd name="connsiteY0" fmla="*/ 37525 h 75049"/>
                    <a:gd name="connsiteX1" fmla="*/ 37525 w 75049"/>
                    <a:gd name="connsiteY1" fmla="*/ 75049 h 75049"/>
                    <a:gd name="connsiteX2" fmla="*/ 0 w 75049"/>
                    <a:gd name="connsiteY2" fmla="*/ 37525 h 75049"/>
                    <a:gd name="connsiteX3" fmla="*/ 37525 w 75049"/>
                    <a:gd name="connsiteY3" fmla="*/ 0 h 75049"/>
                    <a:gd name="connsiteX4" fmla="*/ 75049 w 75049"/>
                    <a:gd name="connsiteY4" fmla="*/ 37525 h 7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9" h="75049">
                      <a:moveTo>
                        <a:pt x="75049" y="37525"/>
                      </a:moveTo>
                      <a:cubicBezTo>
                        <a:pt x="75049" y="58249"/>
                        <a:pt x="58249" y="75049"/>
                        <a:pt x="37525" y="75049"/>
                      </a:cubicBezTo>
                      <a:cubicBezTo>
                        <a:pt x="16800" y="75049"/>
                        <a:pt x="0" y="58249"/>
                        <a:pt x="0" y="37525"/>
                      </a:cubicBezTo>
                      <a:cubicBezTo>
                        <a:pt x="0" y="16800"/>
                        <a:pt x="16800" y="0"/>
                        <a:pt x="37525" y="0"/>
                      </a:cubicBezTo>
                      <a:cubicBezTo>
                        <a:pt x="58249" y="0"/>
                        <a:pt x="75049" y="16800"/>
                        <a:pt x="75049" y="37525"/>
                      </a:cubicBezTo>
                      <a:close/>
                    </a:path>
                  </a:pathLst>
                </a:custGeom>
                <a:solidFill>
                  <a:srgbClr val="FFFFFF"/>
                </a:solidFill>
                <a:ln w="6370" cap="flat">
                  <a:noFill/>
                  <a:prstDash val="solid"/>
                  <a:miter/>
                </a:ln>
              </p:spPr>
              <p:txBody>
                <a:bodyPr rtlCol="1" anchor="ctr"/>
                <a:lstStyle/>
                <a:p>
                  <a:endParaRPr lang="ar-SA"/>
                </a:p>
              </p:txBody>
            </p:sp>
            <p:sp>
              <p:nvSpPr>
                <p:cNvPr id="237" name="شكل حر: شكل 236">
                  <a:extLst>
                    <a:ext uri="{FF2B5EF4-FFF2-40B4-BE49-F238E27FC236}">
                      <a16:creationId xmlns:a16="http://schemas.microsoft.com/office/drawing/2014/main" id="{31D05E9B-C65D-71DA-EE5F-6F5F16B86072}"/>
                    </a:ext>
                  </a:extLst>
                </p:cNvPr>
                <p:cNvSpPr/>
                <p:nvPr/>
              </p:nvSpPr>
              <p:spPr>
                <a:xfrm>
                  <a:off x="7341870" y="2139372"/>
                  <a:ext cx="153162" cy="153162"/>
                </a:xfrm>
                <a:custGeom>
                  <a:avLst/>
                  <a:gdLst>
                    <a:gd name="connsiteX0" fmla="*/ 153162 w 153162"/>
                    <a:gd name="connsiteY0" fmla="*/ 76581 h 153162"/>
                    <a:gd name="connsiteX1" fmla="*/ 76581 w 153162"/>
                    <a:gd name="connsiteY1" fmla="*/ 153162 h 153162"/>
                    <a:gd name="connsiteX2" fmla="*/ 0 w 153162"/>
                    <a:gd name="connsiteY2" fmla="*/ 76581 h 153162"/>
                    <a:gd name="connsiteX3" fmla="*/ 76581 w 153162"/>
                    <a:gd name="connsiteY3" fmla="*/ 0 h 153162"/>
                    <a:gd name="connsiteX4" fmla="*/ 153162 w 153162"/>
                    <a:gd name="connsiteY4" fmla="*/ 76581 h 153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62" h="153162">
                      <a:moveTo>
                        <a:pt x="153162" y="76581"/>
                      </a:moveTo>
                      <a:cubicBezTo>
                        <a:pt x="153162" y="118875"/>
                        <a:pt x="118875" y="153162"/>
                        <a:pt x="76581" y="153162"/>
                      </a:cubicBezTo>
                      <a:cubicBezTo>
                        <a:pt x="34287" y="153162"/>
                        <a:pt x="0" y="118875"/>
                        <a:pt x="0" y="76581"/>
                      </a:cubicBezTo>
                      <a:cubicBezTo>
                        <a:pt x="0" y="34287"/>
                        <a:pt x="34287" y="0"/>
                        <a:pt x="76581" y="0"/>
                      </a:cubicBezTo>
                      <a:cubicBezTo>
                        <a:pt x="118875" y="0"/>
                        <a:pt x="153162" y="34287"/>
                        <a:pt x="153162" y="76581"/>
                      </a:cubicBezTo>
                      <a:close/>
                    </a:path>
                  </a:pathLst>
                </a:custGeom>
                <a:solidFill>
                  <a:srgbClr val="FFFFFF"/>
                </a:solidFill>
                <a:ln w="6370" cap="flat">
                  <a:noFill/>
                  <a:prstDash val="solid"/>
                  <a:miter/>
                </a:ln>
              </p:spPr>
              <p:txBody>
                <a:bodyPr rtlCol="1" anchor="ctr"/>
                <a:lstStyle/>
                <a:p>
                  <a:endParaRPr lang="ar-SA"/>
                </a:p>
              </p:txBody>
            </p:sp>
          </p:grpSp>
          <p:grpSp>
            <p:nvGrpSpPr>
              <p:cNvPr id="230" name="رسم 2265" descr="قرد لعبه">
                <a:extLst>
                  <a:ext uri="{FF2B5EF4-FFF2-40B4-BE49-F238E27FC236}">
                    <a16:creationId xmlns:a16="http://schemas.microsoft.com/office/drawing/2014/main" id="{66862D91-CF9B-0960-4629-825A6A40BE0E}"/>
                  </a:ext>
                </a:extLst>
              </p:cNvPr>
              <p:cNvGrpSpPr/>
              <p:nvPr/>
            </p:nvGrpSpPr>
            <p:grpSpPr>
              <a:xfrm>
                <a:off x="7755381" y="2394827"/>
                <a:ext cx="160092" cy="159359"/>
                <a:chOff x="7755381" y="2394827"/>
                <a:chExt cx="160092" cy="159359"/>
              </a:xfrm>
              <a:solidFill>
                <a:srgbClr val="737373"/>
              </a:solidFill>
            </p:grpSpPr>
            <p:sp>
              <p:nvSpPr>
                <p:cNvPr id="234" name="شكل حر: شكل 233">
                  <a:extLst>
                    <a:ext uri="{FF2B5EF4-FFF2-40B4-BE49-F238E27FC236}">
                      <a16:creationId xmlns:a16="http://schemas.microsoft.com/office/drawing/2014/main" id="{E3AD74CC-0BFE-E1F4-4B0D-66BD22356749}"/>
                    </a:ext>
                  </a:extLst>
                </p:cNvPr>
                <p:cNvSpPr/>
                <p:nvPr/>
              </p:nvSpPr>
              <p:spPr>
                <a:xfrm>
                  <a:off x="7755381" y="2433686"/>
                  <a:ext cx="120500" cy="120500"/>
                </a:xfrm>
                <a:custGeom>
                  <a:avLst/>
                  <a:gdLst>
                    <a:gd name="connsiteX0" fmla="*/ 114119 w 120500"/>
                    <a:gd name="connsiteY0" fmla="*/ 120500 h 120500"/>
                    <a:gd name="connsiteX1" fmla="*/ 107737 w 120500"/>
                    <a:gd name="connsiteY1" fmla="*/ 114118 h 120500"/>
                    <a:gd name="connsiteX2" fmla="*/ 6382 w 120500"/>
                    <a:gd name="connsiteY2" fmla="*/ 12764 h 120500"/>
                    <a:gd name="connsiteX3" fmla="*/ 0 w 120500"/>
                    <a:gd name="connsiteY3" fmla="*/ 6382 h 120500"/>
                    <a:gd name="connsiteX4" fmla="*/ 6382 w 120500"/>
                    <a:gd name="connsiteY4" fmla="*/ 0 h 120500"/>
                    <a:gd name="connsiteX5" fmla="*/ 120500 w 120500"/>
                    <a:gd name="connsiteY5" fmla="*/ 114118 h 120500"/>
                    <a:gd name="connsiteX6" fmla="*/ 114119 w 120500"/>
                    <a:gd name="connsiteY6" fmla="*/ 120500 h 12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00" h="120500">
                      <a:moveTo>
                        <a:pt x="114119" y="120500"/>
                      </a:moveTo>
                      <a:cubicBezTo>
                        <a:pt x="110596" y="120500"/>
                        <a:pt x="107737" y="117641"/>
                        <a:pt x="107737" y="114118"/>
                      </a:cubicBezTo>
                      <a:cubicBezTo>
                        <a:pt x="107737" y="58233"/>
                        <a:pt x="62267" y="12764"/>
                        <a:pt x="6382" y="12764"/>
                      </a:cubicBezTo>
                      <a:cubicBezTo>
                        <a:pt x="2859" y="12764"/>
                        <a:pt x="0" y="9904"/>
                        <a:pt x="0" y="6382"/>
                      </a:cubicBezTo>
                      <a:cubicBezTo>
                        <a:pt x="0" y="2859"/>
                        <a:pt x="2859" y="0"/>
                        <a:pt x="6382" y="0"/>
                      </a:cubicBezTo>
                      <a:cubicBezTo>
                        <a:pt x="69306" y="0"/>
                        <a:pt x="120500" y="51194"/>
                        <a:pt x="120500" y="114118"/>
                      </a:cubicBezTo>
                      <a:cubicBezTo>
                        <a:pt x="120500" y="117641"/>
                        <a:pt x="117641" y="120500"/>
                        <a:pt x="114119" y="120500"/>
                      </a:cubicBezTo>
                      <a:close/>
                    </a:path>
                  </a:pathLst>
                </a:custGeom>
                <a:solidFill>
                  <a:srgbClr val="F5EBD9"/>
                </a:solidFill>
                <a:ln w="6370" cap="flat">
                  <a:noFill/>
                  <a:prstDash val="solid"/>
                  <a:miter/>
                </a:ln>
              </p:spPr>
              <p:txBody>
                <a:bodyPr rtlCol="1" anchor="ctr"/>
                <a:lstStyle/>
                <a:p>
                  <a:endParaRPr lang="ar-SA"/>
                </a:p>
              </p:txBody>
            </p:sp>
            <p:sp>
              <p:nvSpPr>
                <p:cNvPr id="235" name="شكل حر: شكل 234">
                  <a:extLst>
                    <a:ext uri="{FF2B5EF4-FFF2-40B4-BE49-F238E27FC236}">
                      <a16:creationId xmlns:a16="http://schemas.microsoft.com/office/drawing/2014/main" id="{CE730A64-BDAB-54C8-D58D-270220FB5900}"/>
                    </a:ext>
                  </a:extLst>
                </p:cNvPr>
                <p:cNvSpPr/>
                <p:nvPr/>
              </p:nvSpPr>
              <p:spPr>
                <a:xfrm>
                  <a:off x="7756115" y="2394827"/>
                  <a:ext cx="159358" cy="159358"/>
                </a:xfrm>
                <a:custGeom>
                  <a:avLst/>
                  <a:gdLst>
                    <a:gd name="connsiteX0" fmla="*/ 152977 w 159358"/>
                    <a:gd name="connsiteY0" fmla="*/ 159359 h 159358"/>
                    <a:gd name="connsiteX1" fmla="*/ 146595 w 159358"/>
                    <a:gd name="connsiteY1" fmla="*/ 152977 h 159358"/>
                    <a:gd name="connsiteX2" fmla="*/ 6382 w 159358"/>
                    <a:gd name="connsiteY2" fmla="*/ 12764 h 159358"/>
                    <a:gd name="connsiteX3" fmla="*/ 0 w 159358"/>
                    <a:gd name="connsiteY3" fmla="*/ 6382 h 159358"/>
                    <a:gd name="connsiteX4" fmla="*/ 6382 w 159358"/>
                    <a:gd name="connsiteY4" fmla="*/ 0 h 159358"/>
                    <a:gd name="connsiteX5" fmla="*/ 159359 w 159358"/>
                    <a:gd name="connsiteY5" fmla="*/ 152977 h 159358"/>
                    <a:gd name="connsiteX6" fmla="*/ 152977 w 159358"/>
                    <a:gd name="connsiteY6" fmla="*/ 159359 h 1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58" h="159358">
                      <a:moveTo>
                        <a:pt x="152977" y="159359"/>
                      </a:moveTo>
                      <a:cubicBezTo>
                        <a:pt x="149454" y="159359"/>
                        <a:pt x="146595" y="156500"/>
                        <a:pt x="146595" y="152977"/>
                      </a:cubicBezTo>
                      <a:cubicBezTo>
                        <a:pt x="146595" y="75662"/>
                        <a:pt x="83697" y="12764"/>
                        <a:pt x="6382" y="12764"/>
                      </a:cubicBezTo>
                      <a:cubicBezTo>
                        <a:pt x="2859" y="12764"/>
                        <a:pt x="0" y="9904"/>
                        <a:pt x="0" y="6382"/>
                      </a:cubicBezTo>
                      <a:cubicBezTo>
                        <a:pt x="0" y="2859"/>
                        <a:pt x="2859" y="0"/>
                        <a:pt x="6382" y="0"/>
                      </a:cubicBezTo>
                      <a:cubicBezTo>
                        <a:pt x="90729" y="0"/>
                        <a:pt x="159359" y="68623"/>
                        <a:pt x="159359" y="152977"/>
                      </a:cubicBezTo>
                      <a:cubicBezTo>
                        <a:pt x="159359" y="156500"/>
                        <a:pt x="156506" y="159359"/>
                        <a:pt x="152977" y="159359"/>
                      </a:cubicBezTo>
                      <a:close/>
                    </a:path>
                  </a:pathLst>
                </a:custGeom>
                <a:solidFill>
                  <a:srgbClr val="F5EBD9"/>
                </a:solidFill>
                <a:ln w="6370" cap="flat">
                  <a:noFill/>
                  <a:prstDash val="solid"/>
                  <a:miter/>
                </a:ln>
              </p:spPr>
              <p:txBody>
                <a:bodyPr rtlCol="1" anchor="ctr"/>
                <a:lstStyle/>
                <a:p>
                  <a:endParaRPr lang="ar-SA"/>
                </a:p>
              </p:txBody>
            </p:sp>
          </p:grpSp>
          <p:grpSp>
            <p:nvGrpSpPr>
              <p:cNvPr id="231" name="رسم 2265" descr="قرد لعبه">
                <a:extLst>
                  <a:ext uri="{FF2B5EF4-FFF2-40B4-BE49-F238E27FC236}">
                    <a16:creationId xmlns:a16="http://schemas.microsoft.com/office/drawing/2014/main" id="{78CBA231-B0E9-A2E4-4200-0EC323D8B7CA}"/>
                  </a:ext>
                </a:extLst>
              </p:cNvPr>
              <p:cNvGrpSpPr/>
              <p:nvPr/>
            </p:nvGrpSpPr>
            <p:grpSpPr>
              <a:xfrm>
                <a:off x="8005686" y="2394827"/>
                <a:ext cx="160098" cy="159358"/>
                <a:chOff x="8005686" y="2394827"/>
                <a:chExt cx="160098" cy="159358"/>
              </a:xfrm>
              <a:solidFill>
                <a:srgbClr val="FFFFFF"/>
              </a:solidFill>
            </p:grpSpPr>
            <p:sp>
              <p:nvSpPr>
                <p:cNvPr id="232" name="شكل حر: شكل 231">
                  <a:extLst>
                    <a:ext uri="{FF2B5EF4-FFF2-40B4-BE49-F238E27FC236}">
                      <a16:creationId xmlns:a16="http://schemas.microsoft.com/office/drawing/2014/main" id="{70FA0945-D055-9DA4-7BBD-703BC359019C}"/>
                    </a:ext>
                  </a:extLst>
                </p:cNvPr>
                <p:cNvSpPr/>
                <p:nvPr/>
              </p:nvSpPr>
              <p:spPr>
                <a:xfrm>
                  <a:off x="8005686" y="2433686"/>
                  <a:ext cx="120500" cy="120500"/>
                </a:xfrm>
                <a:custGeom>
                  <a:avLst/>
                  <a:gdLst>
                    <a:gd name="connsiteX0" fmla="*/ 114118 w 120500"/>
                    <a:gd name="connsiteY0" fmla="*/ 120500 h 120500"/>
                    <a:gd name="connsiteX1" fmla="*/ 107737 w 120500"/>
                    <a:gd name="connsiteY1" fmla="*/ 114118 h 120500"/>
                    <a:gd name="connsiteX2" fmla="*/ 6382 w 120500"/>
                    <a:gd name="connsiteY2" fmla="*/ 12764 h 120500"/>
                    <a:gd name="connsiteX3" fmla="*/ 0 w 120500"/>
                    <a:gd name="connsiteY3" fmla="*/ 6382 h 120500"/>
                    <a:gd name="connsiteX4" fmla="*/ 6382 w 120500"/>
                    <a:gd name="connsiteY4" fmla="*/ 0 h 120500"/>
                    <a:gd name="connsiteX5" fmla="*/ 120500 w 120500"/>
                    <a:gd name="connsiteY5" fmla="*/ 114118 h 120500"/>
                    <a:gd name="connsiteX6" fmla="*/ 114118 w 120500"/>
                    <a:gd name="connsiteY6" fmla="*/ 120500 h 12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00" h="120500">
                      <a:moveTo>
                        <a:pt x="114118" y="120500"/>
                      </a:moveTo>
                      <a:cubicBezTo>
                        <a:pt x="110596" y="120500"/>
                        <a:pt x="107737" y="117641"/>
                        <a:pt x="107737" y="114118"/>
                      </a:cubicBezTo>
                      <a:cubicBezTo>
                        <a:pt x="107737" y="58233"/>
                        <a:pt x="62267" y="12764"/>
                        <a:pt x="6382" y="12764"/>
                      </a:cubicBezTo>
                      <a:cubicBezTo>
                        <a:pt x="2859" y="12764"/>
                        <a:pt x="0" y="9904"/>
                        <a:pt x="0" y="6382"/>
                      </a:cubicBezTo>
                      <a:cubicBezTo>
                        <a:pt x="0" y="2859"/>
                        <a:pt x="2859" y="0"/>
                        <a:pt x="6382" y="0"/>
                      </a:cubicBezTo>
                      <a:cubicBezTo>
                        <a:pt x="69306" y="0"/>
                        <a:pt x="120500" y="51194"/>
                        <a:pt x="120500" y="114118"/>
                      </a:cubicBezTo>
                      <a:cubicBezTo>
                        <a:pt x="120500" y="117641"/>
                        <a:pt x="117641" y="120500"/>
                        <a:pt x="114118" y="120500"/>
                      </a:cubicBezTo>
                      <a:close/>
                    </a:path>
                  </a:pathLst>
                </a:custGeom>
                <a:solidFill>
                  <a:srgbClr val="FFFFFF"/>
                </a:solidFill>
                <a:ln w="6370" cap="flat">
                  <a:noFill/>
                  <a:prstDash val="solid"/>
                  <a:miter/>
                </a:ln>
              </p:spPr>
              <p:txBody>
                <a:bodyPr rtlCol="1" anchor="ctr"/>
                <a:lstStyle/>
                <a:p>
                  <a:endParaRPr lang="ar-SA"/>
                </a:p>
              </p:txBody>
            </p:sp>
            <p:sp>
              <p:nvSpPr>
                <p:cNvPr id="233" name="شكل حر: شكل 232">
                  <a:extLst>
                    <a:ext uri="{FF2B5EF4-FFF2-40B4-BE49-F238E27FC236}">
                      <a16:creationId xmlns:a16="http://schemas.microsoft.com/office/drawing/2014/main" id="{535C331A-7310-EC1C-FD29-2DA7D226A6EF}"/>
                    </a:ext>
                  </a:extLst>
                </p:cNvPr>
                <p:cNvSpPr/>
                <p:nvPr/>
              </p:nvSpPr>
              <p:spPr>
                <a:xfrm>
                  <a:off x="8006427" y="2394827"/>
                  <a:ext cx="159358" cy="159358"/>
                </a:xfrm>
                <a:custGeom>
                  <a:avLst/>
                  <a:gdLst>
                    <a:gd name="connsiteX0" fmla="*/ 152977 w 159358"/>
                    <a:gd name="connsiteY0" fmla="*/ 159359 h 159358"/>
                    <a:gd name="connsiteX1" fmla="*/ 146595 w 159358"/>
                    <a:gd name="connsiteY1" fmla="*/ 152977 h 159358"/>
                    <a:gd name="connsiteX2" fmla="*/ 6382 w 159358"/>
                    <a:gd name="connsiteY2" fmla="*/ 12764 h 159358"/>
                    <a:gd name="connsiteX3" fmla="*/ 0 w 159358"/>
                    <a:gd name="connsiteY3" fmla="*/ 6382 h 159358"/>
                    <a:gd name="connsiteX4" fmla="*/ 6382 w 159358"/>
                    <a:gd name="connsiteY4" fmla="*/ 0 h 159358"/>
                    <a:gd name="connsiteX5" fmla="*/ 159359 w 159358"/>
                    <a:gd name="connsiteY5" fmla="*/ 152977 h 159358"/>
                    <a:gd name="connsiteX6" fmla="*/ 152977 w 159358"/>
                    <a:gd name="connsiteY6" fmla="*/ 159359 h 1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58" h="159358">
                      <a:moveTo>
                        <a:pt x="152977" y="159359"/>
                      </a:moveTo>
                      <a:cubicBezTo>
                        <a:pt x="149454" y="159359"/>
                        <a:pt x="146595" y="156500"/>
                        <a:pt x="146595" y="152977"/>
                      </a:cubicBezTo>
                      <a:cubicBezTo>
                        <a:pt x="146595" y="75662"/>
                        <a:pt x="83697" y="12764"/>
                        <a:pt x="6382" y="12764"/>
                      </a:cubicBezTo>
                      <a:cubicBezTo>
                        <a:pt x="2859" y="12764"/>
                        <a:pt x="0" y="9904"/>
                        <a:pt x="0" y="6382"/>
                      </a:cubicBezTo>
                      <a:cubicBezTo>
                        <a:pt x="0" y="2859"/>
                        <a:pt x="2859" y="0"/>
                        <a:pt x="6382" y="0"/>
                      </a:cubicBezTo>
                      <a:cubicBezTo>
                        <a:pt x="90729" y="0"/>
                        <a:pt x="159359" y="68623"/>
                        <a:pt x="159359" y="152977"/>
                      </a:cubicBezTo>
                      <a:cubicBezTo>
                        <a:pt x="159359" y="156500"/>
                        <a:pt x="156500" y="159359"/>
                        <a:pt x="152977" y="159359"/>
                      </a:cubicBezTo>
                      <a:close/>
                    </a:path>
                  </a:pathLst>
                </a:custGeom>
                <a:solidFill>
                  <a:srgbClr val="FFFFFF"/>
                </a:solidFill>
                <a:ln w="6370" cap="flat">
                  <a:noFill/>
                  <a:prstDash val="solid"/>
                  <a:miter/>
                </a:ln>
              </p:spPr>
              <p:txBody>
                <a:bodyPr rtlCol="1" anchor="ctr"/>
                <a:lstStyle/>
                <a:p>
                  <a:endParaRPr lang="ar-SA"/>
                </a:p>
              </p:txBody>
            </p:sp>
          </p:grpSp>
        </p:grpSp>
        <p:sp>
          <p:nvSpPr>
            <p:cNvPr id="224" name="شكل بيضاوي 223">
              <a:extLst>
                <a:ext uri="{FF2B5EF4-FFF2-40B4-BE49-F238E27FC236}">
                  <a16:creationId xmlns:a16="http://schemas.microsoft.com/office/drawing/2014/main" id="{41374B13-6AEA-EBCC-435B-A2B568B2CFA5}"/>
                </a:ext>
              </a:extLst>
            </p:cNvPr>
            <p:cNvSpPr/>
            <p:nvPr/>
          </p:nvSpPr>
          <p:spPr>
            <a:xfrm>
              <a:off x="9227820" y="1133886"/>
              <a:ext cx="156950" cy="15695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5" name="شكل بيضاوي 224">
              <a:extLst>
                <a:ext uri="{FF2B5EF4-FFF2-40B4-BE49-F238E27FC236}">
                  <a16:creationId xmlns:a16="http://schemas.microsoft.com/office/drawing/2014/main" id="{CAA41230-11B3-2B12-2001-0342C946762D}"/>
                </a:ext>
              </a:extLst>
            </p:cNvPr>
            <p:cNvSpPr/>
            <p:nvPr/>
          </p:nvSpPr>
          <p:spPr>
            <a:xfrm>
              <a:off x="9589770" y="1133886"/>
              <a:ext cx="156950" cy="156950"/>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spTree>
    <p:extLst>
      <p:ext uri="{BB962C8B-B14F-4D97-AF65-F5344CB8AC3E}">
        <p14:creationId xmlns:p14="http://schemas.microsoft.com/office/powerpoint/2010/main" val="369766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243016E-CED6-9AF1-2826-BBBD5045EBB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72465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3881539"/>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1366897"/>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 موقع انجز</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grpSp>
        <p:nvGrpSpPr>
          <p:cNvPr id="8" name="مجموعة 7">
            <a:extLst>
              <a:ext uri="{FF2B5EF4-FFF2-40B4-BE49-F238E27FC236}">
                <a16:creationId xmlns:a16="http://schemas.microsoft.com/office/drawing/2014/main" id="{C85F37A0-C0CF-4FD8-1E50-4F83E4F89574}"/>
              </a:ext>
            </a:extLst>
          </p:cNvPr>
          <p:cNvGrpSpPr/>
          <p:nvPr/>
        </p:nvGrpSpPr>
        <p:grpSpPr>
          <a:xfrm>
            <a:off x="2948473" y="4936259"/>
            <a:ext cx="6158205" cy="1432007"/>
            <a:chOff x="2948473" y="5071430"/>
            <a:chExt cx="6158205" cy="1432007"/>
          </a:xfrm>
        </p:grpSpPr>
        <p:sp>
          <p:nvSpPr>
            <p:cNvPr id="6" name="مستطيل: زوايا مستديرة 5">
              <a:extLst>
                <a:ext uri="{FF2B5EF4-FFF2-40B4-BE49-F238E27FC236}">
                  <a16:creationId xmlns:a16="http://schemas.microsoft.com/office/drawing/2014/main" id="{B31B4441-8627-EFB3-067A-4981A56FAE60}"/>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extLst>
                <a:ext uri="{FF2B5EF4-FFF2-40B4-BE49-F238E27FC236}">
                  <a16:creationId xmlns:a16="http://schemas.microsoft.com/office/drawing/2014/main" id="{D0DD99C7-B0F2-42C9-8154-DC9D5C52B44D}"/>
                </a:ext>
              </a:extLst>
            </p:cNvPr>
            <p:cNvSpPr txBox="1"/>
            <p:nvPr/>
          </p:nvSpPr>
          <p:spPr>
            <a:xfrm>
              <a:off x="3327918" y="5071430"/>
              <a:ext cx="4528458" cy="1200329"/>
            </a:xfrm>
            <a:prstGeom prst="rect">
              <a:avLst/>
            </a:prstGeom>
            <a:noFill/>
          </p:spPr>
          <p:txBody>
            <a:bodyPr wrap="square">
              <a:spAutoFit/>
            </a:bodyPr>
            <a:lstStyle/>
            <a:p>
              <a:pPr algn="ctr"/>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ولا يحق لأي شخص إعادة نشر أو توزيع ملفات القوالب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4" name="رسم 3" descr="تحذير مع تعبئة خالصة">
              <a:extLst>
                <a:ext uri="{FF2B5EF4-FFF2-40B4-BE49-F238E27FC236}">
                  <a16:creationId xmlns:a16="http://schemas.microsoft.com/office/drawing/2014/main" id="{44582D49-F7F7-5862-F39F-DF8242757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148731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EA6A8AD-E24B-FF17-776C-5DA61B2D186A}"/>
              </a:ext>
            </a:extLst>
          </p:cNvPr>
          <p:cNvSpPr txBox="1"/>
          <p:nvPr/>
        </p:nvSpPr>
        <p:spPr>
          <a:xfrm>
            <a:off x="2616200" y="375920"/>
            <a:ext cx="6959600" cy="1107996"/>
          </a:xfrm>
          <a:prstGeom prst="rect">
            <a:avLst/>
          </a:prstGeom>
          <a:noFill/>
        </p:spPr>
        <p:txBody>
          <a:bodyPr wrap="square" rtlCol="1">
            <a:spAutoFit/>
          </a:bodyPr>
          <a:lstStyle/>
          <a:p>
            <a:pPr algn="ctr"/>
            <a:r>
              <a:rPr lang="ar-SA" sz="6600" dirty="0">
                <a:solidFill>
                  <a:srgbClr val="DB355D"/>
                </a:solidFill>
              </a:rPr>
              <a:t>تعريف الرفق والتسامح</a:t>
            </a:r>
          </a:p>
        </p:txBody>
      </p:sp>
      <p:sp>
        <p:nvSpPr>
          <p:cNvPr id="3" name="مربع نص 2">
            <a:extLst>
              <a:ext uri="{FF2B5EF4-FFF2-40B4-BE49-F238E27FC236}">
                <a16:creationId xmlns:a16="http://schemas.microsoft.com/office/drawing/2014/main" id="{2B463930-D624-DA99-3F11-11DF7373F72C}"/>
              </a:ext>
            </a:extLst>
          </p:cNvPr>
          <p:cNvSpPr txBox="1"/>
          <p:nvPr/>
        </p:nvSpPr>
        <p:spPr>
          <a:xfrm>
            <a:off x="5252239" y="2067898"/>
            <a:ext cx="5466080" cy="3539430"/>
          </a:xfrm>
          <a:prstGeom prst="rect">
            <a:avLst/>
          </a:prstGeom>
          <a:noFill/>
        </p:spPr>
        <p:txBody>
          <a:bodyPr wrap="square">
            <a:spAutoFit/>
          </a:bodyPr>
          <a:lstStyle/>
          <a:p>
            <a:r>
              <a:rPr lang="ar-SA" sz="3200" dirty="0">
                <a:solidFill>
                  <a:srgbClr val="DB355D"/>
                </a:solidFill>
              </a:rPr>
              <a:t>الرفق</a:t>
            </a:r>
            <a:r>
              <a:rPr lang="ar-SA" sz="3200" dirty="0"/>
              <a:t> </a:t>
            </a:r>
            <a:r>
              <a:rPr lang="ar-SA" sz="3200" dirty="0">
                <a:solidFill>
                  <a:schemeClr val="tx1">
                    <a:lumMod val="85000"/>
                    <a:lumOff val="15000"/>
                  </a:schemeClr>
                </a:solidFill>
              </a:rPr>
              <a:t>هو "لين الجانب بالقول والفعل، والأخذ بالأسهل، وهو ضد العنف".</a:t>
            </a:r>
          </a:p>
          <a:p>
            <a:endParaRPr lang="ar-SA" sz="3200" dirty="0"/>
          </a:p>
          <a:p>
            <a:r>
              <a:rPr lang="ar-SA" sz="3200" dirty="0">
                <a:solidFill>
                  <a:srgbClr val="DB355D"/>
                </a:solidFill>
              </a:rPr>
              <a:t>والتسامح</a:t>
            </a:r>
            <a:r>
              <a:rPr lang="ar-SA" sz="3200" dirty="0"/>
              <a:t> </a:t>
            </a:r>
            <a:r>
              <a:rPr lang="ar-SA" sz="3200" dirty="0">
                <a:solidFill>
                  <a:schemeClr val="tx1">
                    <a:lumMod val="85000"/>
                    <a:lumOff val="15000"/>
                  </a:schemeClr>
                </a:solidFill>
              </a:rPr>
              <a:t>هو أن يتجاوز الشخص عن المسيء إليه ويترك معاقبته أو معاتبته ويتجاوز عنه ولا يبتغي من وراء ذلك مصلحة</a:t>
            </a:r>
          </a:p>
          <a:p>
            <a:endParaRPr lang="ar-SA" sz="3200" dirty="0"/>
          </a:p>
        </p:txBody>
      </p:sp>
      <p:grpSp>
        <p:nvGrpSpPr>
          <p:cNvPr id="4" name="مجموعة 3">
            <a:extLst>
              <a:ext uri="{FF2B5EF4-FFF2-40B4-BE49-F238E27FC236}">
                <a16:creationId xmlns:a16="http://schemas.microsoft.com/office/drawing/2014/main" id="{8D5F15D9-DB46-A3FA-7F4C-F144290B2658}"/>
              </a:ext>
            </a:extLst>
          </p:cNvPr>
          <p:cNvGrpSpPr/>
          <p:nvPr/>
        </p:nvGrpSpPr>
        <p:grpSpPr>
          <a:xfrm>
            <a:off x="1041400" y="2051764"/>
            <a:ext cx="3715672" cy="3698240"/>
            <a:chOff x="1041400" y="2051764"/>
            <a:chExt cx="3715672" cy="3698240"/>
          </a:xfrm>
        </p:grpSpPr>
        <p:pic>
          <p:nvPicPr>
            <p:cNvPr id="5" name="صورة 4">
              <a:extLst>
                <a:ext uri="{FF2B5EF4-FFF2-40B4-BE49-F238E27FC236}">
                  <a16:creationId xmlns:a16="http://schemas.microsoft.com/office/drawing/2014/main" id="{BC323F3C-4342-4B88-B242-41A90B4E9D55}"/>
                </a:ext>
              </a:extLst>
            </p:cNvPr>
            <p:cNvPicPr>
              <a:picLocks noChangeAspect="1"/>
            </p:cNvPicPr>
            <p:nvPr/>
          </p:nvPicPr>
          <p:blipFill>
            <a:blip r:embed="rId2"/>
            <a:stretch>
              <a:fillRect/>
            </a:stretch>
          </p:blipFill>
          <p:spPr>
            <a:xfrm>
              <a:off x="3331395" y="2051764"/>
              <a:ext cx="1425677" cy="3698240"/>
            </a:xfrm>
            <a:prstGeom prst="rect">
              <a:avLst/>
            </a:prstGeom>
          </p:spPr>
        </p:pic>
        <p:pic>
          <p:nvPicPr>
            <p:cNvPr id="7" name="صورة 6">
              <a:extLst>
                <a:ext uri="{FF2B5EF4-FFF2-40B4-BE49-F238E27FC236}">
                  <a16:creationId xmlns:a16="http://schemas.microsoft.com/office/drawing/2014/main" id="{C8E2F403-A402-E9C3-6EDD-EFAC5A0C4035}"/>
                </a:ext>
              </a:extLst>
            </p:cNvPr>
            <p:cNvPicPr>
              <a:picLocks noChangeAspect="1"/>
            </p:cNvPicPr>
            <p:nvPr/>
          </p:nvPicPr>
          <p:blipFill>
            <a:blip r:embed="rId3"/>
            <a:stretch>
              <a:fillRect/>
            </a:stretch>
          </p:blipFill>
          <p:spPr>
            <a:xfrm>
              <a:off x="1041400" y="2051764"/>
              <a:ext cx="1794828" cy="3698240"/>
            </a:xfrm>
            <a:prstGeom prst="rect">
              <a:avLst/>
            </a:prstGeom>
          </p:spPr>
        </p:pic>
      </p:grpSp>
      <p:grpSp>
        <p:nvGrpSpPr>
          <p:cNvPr id="8" name="Google Shape;2174;p66">
            <a:extLst>
              <a:ext uri="{FF2B5EF4-FFF2-40B4-BE49-F238E27FC236}">
                <a16:creationId xmlns:a16="http://schemas.microsoft.com/office/drawing/2014/main" id="{961033D6-D5AA-C50C-D58F-6583487C68D8}"/>
              </a:ext>
            </a:extLst>
          </p:cNvPr>
          <p:cNvGrpSpPr/>
          <p:nvPr/>
        </p:nvGrpSpPr>
        <p:grpSpPr>
          <a:xfrm>
            <a:off x="10809759" y="2276878"/>
            <a:ext cx="558800" cy="558889"/>
            <a:chOff x="2132225" y="1372725"/>
            <a:chExt cx="523975" cy="524000"/>
          </a:xfrm>
        </p:grpSpPr>
        <p:sp>
          <p:nvSpPr>
            <p:cNvPr id="9" name="Google Shape;2175;p66">
              <a:extLst>
                <a:ext uri="{FF2B5EF4-FFF2-40B4-BE49-F238E27FC236}">
                  <a16:creationId xmlns:a16="http://schemas.microsoft.com/office/drawing/2014/main" id="{3F3C8282-5983-9409-21BE-E3856671643B}"/>
                </a:ext>
              </a:extLst>
            </p:cNvPr>
            <p:cNvSpPr/>
            <p:nvPr/>
          </p:nvSpPr>
          <p:spPr>
            <a:xfrm>
              <a:off x="2255500" y="1372725"/>
              <a:ext cx="277325" cy="244475"/>
            </a:xfrm>
            <a:custGeom>
              <a:avLst/>
              <a:gdLst/>
              <a:ahLst/>
              <a:cxnLst/>
              <a:rect l="l" t="t" r="r" b="b"/>
              <a:pathLst>
                <a:path w="11093" h="9779" extrusionOk="0">
                  <a:moveTo>
                    <a:pt x="3244" y="1"/>
                  </a:moveTo>
                  <a:cubicBezTo>
                    <a:pt x="1455" y="1"/>
                    <a:pt x="1" y="1456"/>
                    <a:pt x="1" y="3244"/>
                  </a:cubicBezTo>
                  <a:cubicBezTo>
                    <a:pt x="1" y="7208"/>
                    <a:pt x="5070" y="9620"/>
                    <a:pt x="5287" y="9721"/>
                  </a:cubicBezTo>
                  <a:cubicBezTo>
                    <a:pt x="5369" y="9759"/>
                    <a:pt x="5458" y="9778"/>
                    <a:pt x="5547" y="9778"/>
                  </a:cubicBezTo>
                  <a:cubicBezTo>
                    <a:pt x="5635" y="9778"/>
                    <a:pt x="5724" y="9759"/>
                    <a:pt x="5807" y="9721"/>
                  </a:cubicBezTo>
                  <a:cubicBezTo>
                    <a:pt x="6022" y="9620"/>
                    <a:pt x="11093" y="7208"/>
                    <a:pt x="11093" y="3244"/>
                  </a:cubicBezTo>
                  <a:cubicBezTo>
                    <a:pt x="11089" y="1281"/>
                    <a:pt x="9463" y="4"/>
                    <a:pt x="7840" y="4"/>
                  </a:cubicBezTo>
                  <a:cubicBezTo>
                    <a:pt x="7000" y="4"/>
                    <a:pt x="6160" y="347"/>
                    <a:pt x="5547" y="1115"/>
                  </a:cubicBezTo>
                  <a:cubicBezTo>
                    <a:pt x="5094" y="576"/>
                    <a:pt x="4352" y="1"/>
                    <a:pt x="32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176;p66">
              <a:extLst>
                <a:ext uri="{FF2B5EF4-FFF2-40B4-BE49-F238E27FC236}">
                  <a16:creationId xmlns:a16="http://schemas.microsoft.com/office/drawing/2014/main" id="{62A795CC-9E5D-7DF7-28B9-1562BB5446BF}"/>
                </a:ext>
              </a:extLst>
            </p:cNvPr>
            <p:cNvSpPr/>
            <p:nvPr/>
          </p:nvSpPr>
          <p:spPr>
            <a:xfrm>
              <a:off x="2132225" y="1454950"/>
              <a:ext cx="244625" cy="441775"/>
            </a:xfrm>
            <a:custGeom>
              <a:avLst/>
              <a:gdLst/>
              <a:ahLst/>
              <a:cxnLst/>
              <a:rect l="l" t="t" r="r" b="b"/>
              <a:pathLst>
                <a:path w="9785" h="17671" extrusionOk="0">
                  <a:moveTo>
                    <a:pt x="610" y="0"/>
                  </a:moveTo>
                  <a:cubicBezTo>
                    <a:pt x="602" y="0"/>
                    <a:pt x="593" y="0"/>
                    <a:pt x="585" y="0"/>
                  </a:cubicBezTo>
                  <a:cubicBezTo>
                    <a:pt x="257" y="11"/>
                    <a:pt x="0" y="286"/>
                    <a:pt x="0" y="614"/>
                  </a:cubicBezTo>
                  <a:lnTo>
                    <a:pt x="0" y="8853"/>
                  </a:lnTo>
                  <a:cubicBezTo>
                    <a:pt x="0" y="10083"/>
                    <a:pt x="694" y="11206"/>
                    <a:pt x="1795" y="11756"/>
                  </a:cubicBezTo>
                  <a:lnTo>
                    <a:pt x="5198" y="13456"/>
                  </a:lnTo>
                  <a:lnTo>
                    <a:pt x="4616" y="16955"/>
                  </a:lnTo>
                  <a:cubicBezTo>
                    <a:pt x="4557" y="17305"/>
                    <a:pt x="4814" y="17670"/>
                    <a:pt x="5235" y="17670"/>
                  </a:cubicBezTo>
                  <a:lnTo>
                    <a:pt x="9170" y="17670"/>
                  </a:lnTo>
                  <a:cubicBezTo>
                    <a:pt x="9510" y="17670"/>
                    <a:pt x="9785" y="17395"/>
                    <a:pt x="9785" y="17055"/>
                  </a:cubicBezTo>
                  <a:lnTo>
                    <a:pt x="9785" y="10517"/>
                  </a:lnTo>
                  <a:cubicBezTo>
                    <a:pt x="9785" y="8873"/>
                    <a:pt x="8677" y="7117"/>
                    <a:pt x="6684" y="6699"/>
                  </a:cubicBezTo>
                  <a:lnTo>
                    <a:pt x="6683" y="6698"/>
                  </a:lnTo>
                  <a:lnTo>
                    <a:pt x="5172" y="6379"/>
                  </a:lnTo>
                  <a:cubicBezTo>
                    <a:pt x="5087" y="6361"/>
                    <a:pt x="5003" y="6353"/>
                    <a:pt x="4920" y="6353"/>
                  </a:cubicBezTo>
                  <a:cubicBezTo>
                    <a:pt x="4203" y="6353"/>
                    <a:pt x="3619" y="7002"/>
                    <a:pt x="3744" y="7747"/>
                  </a:cubicBezTo>
                  <a:cubicBezTo>
                    <a:pt x="3782" y="7967"/>
                    <a:pt x="3920" y="8154"/>
                    <a:pt x="4120" y="8255"/>
                  </a:cubicBezTo>
                  <a:lnTo>
                    <a:pt x="6155" y="9271"/>
                  </a:lnTo>
                  <a:cubicBezTo>
                    <a:pt x="6772" y="9612"/>
                    <a:pt x="6467" y="10435"/>
                    <a:pt x="5892" y="10435"/>
                  </a:cubicBezTo>
                  <a:cubicBezTo>
                    <a:pt x="5802" y="10435"/>
                    <a:pt x="5706" y="10415"/>
                    <a:pt x="5605" y="10370"/>
                  </a:cubicBezTo>
                  <a:lnTo>
                    <a:pt x="3568" y="9354"/>
                  </a:lnTo>
                  <a:cubicBezTo>
                    <a:pt x="2964" y="9052"/>
                    <a:pt x="2605" y="8472"/>
                    <a:pt x="2528" y="7935"/>
                  </a:cubicBezTo>
                  <a:lnTo>
                    <a:pt x="1302" y="585"/>
                  </a:lnTo>
                  <a:cubicBezTo>
                    <a:pt x="1259" y="329"/>
                    <a:pt x="1037" y="0"/>
                    <a:pt x="61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177;p66">
              <a:extLst>
                <a:ext uri="{FF2B5EF4-FFF2-40B4-BE49-F238E27FC236}">
                  <a16:creationId xmlns:a16="http://schemas.microsoft.com/office/drawing/2014/main" id="{F24B9E7A-C2F6-3296-112E-4E060EAD53A7}"/>
                </a:ext>
              </a:extLst>
            </p:cNvPr>
            <p:cNvSpPr/>
            <p:nvPr/>
          </p:nvSpPr>
          <p:spPr>
            <a:xfrm>
              <a:off x="2411600" y="1454950"/>
              <a:ext cx="244600" cy="441725"/>
            </a:xfrm>
            <a:custGeom>
              <a:avLst/>
              <a:gdLst/>
              <a:ahLst/>
              <a:cxnLst/>
              <a:rect l="l" t="t" r="r" b="b"/>
              <a:pathLst>
                <a:path w="9784" h="17669" extrusionOk="0">
                  <a:moveTo>
                    <a:pt x="9172" y="0"/>
                  </a:moveTo>
                  <a:cubicBezTo>
                    <a:pt x="8746" y="0"/>
                    <a:pt x="8523" y="327"/>
                    <a:pt x="8480" y="584"/>
                  </a:cubicBezTo>
                  <a:lnTo>
                    <a:pt x="7254" y="7935"/>
                  </a:lnTo>
                  <a:cubicBezTo>
                    <a:pt x="7177" y="8472"/>
                    <a:pt x="6818" y="9050"/>
                    <a:pt x="6214" y="9352"/>
                  </a:cubicBezTo>
                  <a:lnTo>
                    <a:pt x="4180" y="10370"/>
                  </a:lnTo>
                  <a:cubicBezTo>
                    <a:pt x="4079" y="10415"/>
                    <a:pt x="3983" y="10435"/>
                    <a:pt x="3893" y="10435"/>
                  </a:cubicBezTo>
                  <a:cubicBezTo>
                    <a:pt x="3318" y="10435"/>
                    <a:pt x="3013" y="9612"/>
                    <a:pt x="3630" y="9271"/>
                  </a:cubicBezTo>
                  <a:lnTo>
                    <a:pt x="5664" y="8255"/>
                  </a:lnTo>
                  <a:cubicBezTo>
                    <a:pt x="5864" y="8156"/>
                    <a:pt x="6003" y="7967"/>
                    <a:pt x="6039" y="7747"/>
                  </a:cubicBezTo>
                  <a:cubicBezTo>
                    <a:pt x="6165" y="7001"/>
                    <a:pt x="5580" y="6353"/>
                    <a:pt x="4862" y="6353"/>
                  </a:cubicBezTo>
                  <a:cubicBezTo>
                    <a:pt x="4780" y="6353"/>
                    <a:pt x="4696" y="6362"/>
                    <a:pt x="4612" y="6379"/>
                  </a:cubicBezTo>
                  <a:lnTo>
                    <a:pt x="3099" y="6698"/>
                  </a:lnTo>
                  <a:cubicBezTo>
                    <a:pt x="1108" y="7117"/>
                    <a:pt x="0" y="8871"/>
                    <a:pt x="0" y="10516"/>
                  </a:cubicBezTo>
                  <a:lnTo>
                    <a:pt x="0" y="17054"/>
                  </a:lnTo>
                  <a:cubicBezTo>
                    <a:pt x="0" y="17394"/>
                    <a:pt x="275" y="17669"/>
                    <a:pt x="613" y="17669"/>
                  </a:cubicBezTo>
                  <a:lnTo>
                    <a:pt x="4548" y="17669"/>
                  </a:lnTo>
                  <a:cubicBezTo>
                    <a:pt x="4971" y="17669"/>
                    <a:pt x="5226" y="17305"/>
                    <a:pt x="5169" y="16953"/>
                  </a:cubicBezTo>
                  <a:lnTo>
                    <a:pt x="4584" y="13454"/>
                  </a:lnTo>
                  <a:lnTo>
                    <a:pt x="7989" y="11754"/>
                  </a:lnTo>
                  <a:cubicBezTo>
                    <a:pt x="9088" y="11206"/>
                    <a:pt x="9783" y="10081"/>
                    <a:pt x="9783" y="8852"/>
                  </a:cubicBezTo>
                  <a:lnTo>
                    <a:pt x="9783" y="614"/>
                  </a:lnTo>
                  <a:cubicBezTo>
                    <a:pt x="9783" y="286"/>
                    <a:pt x="9526" y="9"/>
                    <a:pt x="9199" y="0"/>
                  </a:cubicBezTo>
                  <a:lnTo>
                    <a:pt x="9197" y="0"/>
                  </a:lnTo>
                  <a:cubicBezTo>
                    <a:pt x="9189" y="0"/>
                    <a:pt x="9180" y="0"/>
                    <a:pt x="917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2166;p66">
            <a:extLst>
              <a:ext uri="{FF2B5EF4-FFF2-40B4-BE49-F238E27FC236}">
                <a16:creationId xmlns:a16="http://schemas.microsoft.com/office/drawing/2014/main" id="{0CC9E45C-A4F2-32A3-3D57-7FE8AC4507F4}"/>
              </a:ext>
            </a:extLst>
          </p:cNvPr>
          <p:cNvGrpSpPr/>
          <p:nvPr/>
        </p:nvGrpSpPr>
        <p:grpSpPr>
          <a:xfrm>
            <a:off x="10768592" y="3931920"/>
            <a:ext cx="641026" cy="776900"/>
            <a:chOff x="1605925" y="1394650"/>
            <a:chExt cx="431950" cy="523450"/>
          </a:xfrm>
        </p:grpSpPr>
        <p:sp>
          <p:nvSpPr>
            <p:cNvPr id="13" name="Google Shape;2167;p66">
              <a:extLst>
                <a:ext uri="{FF2B5EF4-FFF2-40B4-BE49-F238E27FC236}">
                  <a16:creationId xmlns:a16="http://schemas.microsoft.com/office/drawing/2014/main" id="{8686E229-90A5-6CCE-4AF0-40A11F0F31AD}"/>
                </a:ext>
              </a:extLst>
            </p:cNvPr>
            <p:cNvSpPr/>
            <p:nvPr/>
          </p:nvSpPr>
          <p:spPr>
            <a:xfrm>
              <a:off x="1605925" y="1460475"/>
              <a:ext cx="127075" cy="87950"/>
            </a:xfrm>
            <a:custGeom>
              <a:avLst/>
              <a:gdLst/>
              <a:ahLst/>
              <a:cxnLst/>
              <a:rect l="l" t="t" r="r" b="b"/>
              <a:pathLst>
                <a:path w="5083" h="3518" extrusionOk="0">
                  <a:moveTo>
                    <a:pt x="3386" y="0"/>
                  </a:moveTo>
                  <a:cubicBezTo>
                    <a:pt x="2584" y="0"/>
                    <a:pt x="1785" y="480"/>
                    <a:pt x="1523" y="1385"/>
                  </a:cubicBezTo>
                  <a:cubicBezTo>
                    <a:pt x="629" y="1634"/>
                    <a:pt x="0" y="2565"/>
                    <a:pt x="151" y="3517"/>
                  </a:cubicBezTo>
                  <a:cubicBezTo>
                    <a:pt x="650" y="3003"/>
                    <a:pt x="1338" y="2712"/>
                    <a:pt x="2054" y="2712"/>
                  </a:cubicBezTo>
                  <a:cubicBezTo>
                    <a:pt x="2056" y="2712"/>
                    <a:pt x="2058" y="2712"/>
                    <a:pt x="2060" y="2712"/>
                  </a:cubicBezTo>
                  <a:lnTo>
                    <a:pt x="4212" y="2712"/>
                  </a:lnTo>
                  <a:cubicBezTo>
                    <a:pt x="4322" y="2073"/>
                    <a:pt x="4625" y="1482"/>
                    <a:pt x="5082" y="1019"/>
                  </a:cubicBezTo>
                  <a:cubicBezTo>
                    <a:pt x="4717" y="330"/>
                    <a:pt x="4051" y="0"/>
                    <a:pt x="3386"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168;p66">
              <a:extLst>
                <a:ext uri="{FF2B5EF4-FFF2-40B4-BE49-F238E27FC236}">
                  <a16:creationId xmlns:a16="http://schemas.microsoft.com/office/drawing/2014/main" id="{9589B765-8EED-1049-DABA-28B0F40506D2}"/>
                </a:ext>
              </a:extLst>
            </p:cNvPr>
            <p:cNvSpPr/>
            <p:nvPr/>
          </p:nvSpPr>
          <p:spPr>
            <a:xfrm>
              <a:off x="1910900" y="1460450"/>
              <a:ext cx="126975" cy="87975"/>
            </a:xfrm>
            <a:custGeom>
              <a:avLst/>
              <a:gdLst/>
              <a:ahLst/>
              <a:cxnLst/>
              <a:rect l="l" t="t" r="r" b="b"/>
              <a:pathLst>
                <a:path w="5079" h="3519" extrusionOk="0">
                  <a:moveTo>
                    <a:pt x="1695" y="1"/>
                  </a:moveTo>
                  <a:cubicBezTo>
                    <a:pt x="1031" y="1"/>
                    <a:pt x="364" y="330"/>
                    <a:pt x="0" y="1020"/>
                  </a:cubicBezTo>
                  <a:cubicBezTo>
                    <a:pt x="456" y="1483"/>
                    <a:pt x="759" y="2074"/>
                    <a:pt x="870" y="2713"/>
                  </a:cubicBezTo>
                  <a:lnTo>
                    <a:pt x="3021" y="2713"/>
                  </a:lnTo>
                  <a:cubicBezTo>
                    <a:pt x="3023" y="2713"/>
                    <a:pt x="3025" y="2713"/>
                    <a:pt x="3027" y="2713"/>
                  </a:cubicBezTo>
                  <a:cubicBezTo>
                    <a:pt x="3745" y="2713"/>
                    <a:pt x="4432" y="3004"/>
                    <a:pt x="4932" y="3518"/>
                  </a:cubicBezTo>
                  <a:cubicBezTo>
                    <a:pt x="5079" y="2564"/>
                    <a:pt x="4452" y="1635"/>
                    <a:pt x="3559" y="1386"/>
                  </a:cubicBezTo>
                  <a:cubicBezTo>
                    <a:pt x="3296" y="481"/>
                    <a:pt x="2497" y="1"/>
                    <a:pt x="1695"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169;p66">
              <a:extLst>
                <a:ext uri="{FF2B5EF4-FFF2-40B4-BE49-F238E27FC236}">
                  <a16:creationId xmlns:a16="http://schemas.microsoft.com/office/drawing/2014/main" id="{7A5E6D3D-0893-F136-5CF5-14D1BD60F65E}"/>
                </a:ext>
              </a:extLst>
            </p:cNvPr>
            <p:cNvSpPr/>
            <p:nvPr/>
          </p:nvSpPr>
          <p:spPr>
            <a:xfrm>
              <a:off x="1742575" y="1460525"/>
              <a:ext cx="158675" cy="67750"/>
            </a:xfrm>
            <a:custGeom>
              <a:avLst/>
              <a:gdLst/>
              <a:ahLst/>
              <a:cxnLst/>
              <a:rect l="l" t="t" r="r" b="b"/>
              <a:pathLst>
                <a:path w="6347" h="2710" extrusionOk="0">
                  <a:moveTo>
                    <a:pt x="3175" y="0"/>
                  </a:moveTo>
                  <a:cubicBezTo>
                    <a:pt x="2385" y="0"/>
                    <a:pt x="1595" y="461"/>
                    <a:pt x="1321" y="1383"/>
                  </a:cubicBezTo>
                  <a:cubicBezTo>
                    <a:pt x="682" y="1571"/>
                    <a:pt x="184" y="2071"/>
                    <a:pt x="1" y="2710"/>
                  </a:cubicBezTo>
                  <a:lnTo>
                    <a:pt x="6347" y="2710"/>
                  </a:lnTo>
                  <a:cubicBezTo>
                    <a:pt x="6165" y="2071"/>
                    <a:pt x="5666" y="1571"/>
                    <a:pt x="5029" y="1383"/>
                  </a:cubicBezTo>
                  <a:cubicBezTo>
                    <a:pt x="4754" y="461"/>
                    <a:pt x="3964" y="0"/>
                    <a:pt x="317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170;p66">
              <a:extLst>
                <a:ext uri="{FF2B5EF4-FFF2-40B4-BE49-F238E27FC236}">
                  <a16:creationId xmlns:a16="http://schemas.microsoft.com/office/drawing/2014/main" id="{8896EB0E-68C0-E45A-2AAF-0FEAD5196F94}"/>
                </a:ext>
              </a:extLst>
            </p:cNvPr>
            <p:cNvSpPr/>
            <p:nvPr/>
          </p:nvSpPr>
          <p:spPr>
            <a:xfrm>
              <a:off x="1618575" y="1558950"/>
              <a:ext cx="406675" cy="181150"/>
            </a:xfrm>
            <a:custGeom>
              <a:avLst/>
              <a:gdLst/>
              <a:ahLst/>
              <a:cxnLst/>
              <a:rect l="l" t="t" r="r" b="b"/>
              <a:pathLst>
                <a:path w="16267" h="7246" extrusionOk="0">
                  <a:moveTo>
                    <a:pt x="1546" y="1"/>
                  </a:moveTo>
                  <a:cubicBezTo>
                    <a:pt x="967" y="1"/>
                    <a:pt x="444" y="350"/>
                    <a:pt x="223" y="886"/>
                  </a:cubicBezTo>
                  <a:cubicBezTo>
                    <a:pt x="1" y="1421"/>
                    <a:pt x="124" y="2037"/>
                    <a:pt x="533" y="2448"/>
                  </a:cubicBezTo>
                  <a:lnTo>
                    <a:pt x="5332" y="7246"/>
                  </a:lnTo>
                  <a:lnTo>
                    <a:pt x="10937" y="7246"/>
                  </a:lnTo>
                  <a:lnTo>
                    <a:pt x="15735" y="2448"/>
                  </a:lnTo>
                  <a:cubicBezTo>
                    <a:pt x="16145" y="2037"/>
                    <a:pt x="16267" y="1421"/>
                    <a:pt x="16046" y="886"/>
                  </a:cubicBezTo>
                  <a:cubicBezTo>
                    <a:pt x="15823" y="351"/>
                    <a:pt x="15302" y="1"/>
                    <a:pt x="14722"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171;p66">
              <a:extLst>
                <a:ext uri="{FF2B5EF4-FFF2-40B4-BE49-F238E27FC236}">
                  <a16:creationId xmlns:a16="http://schemas.microsoft.com/office/drawing/2014/main" id="{0F17D117-F5AF-1B44-1F9F-A768D79F24DB}"/>
                </a:ext>
              </a:extLst>
            </p:cNvPr>
            <p:cNvSpPr/>
            <p:nvPr/>
          </p:nvSpPr>
          <p:spPr>
            <a:xfrm>
              <a:off x="1739850" y="1770800"/>
              <a:ext cx="164125" cy="147300"/>
            </a:xfrm>
            <a:custGeom>
              <a:avLst/>
              <a:gdLst/>
              <a:ahLst/>
              <a:cxnLst/>
              <a:rect l="l" t="t" r="r" b="b"/>
              <a:pathLst>
                <a:path w="6565" h="5892" extrusionOk="0">
                  <a:moveTo>
                    <a:pt x="1124" y="1"/>
                  </a:moveTo>
                  <a:lnTo>
                    <a:pt x="83" y="3126"/>
                  </a:lnTo>
                  <a:cubicBezTo>
                    <a:pt x="0" y="3377"/>
                    <a:pt x="86" y="3652"/>
                    <a:pt x="298" y="3810"/>
                  </a:cubicBezTo>
                  <a:cubicBezTo>
                    <a:pt x="406" y="3889"/>
                    <a:pt x="535" y="3931"/>
                    <a:pt x="670" y="3931"/>
                  </a:cubicBezTo>
                  <a:cubicBezTo>
                    <a:pt x="672" y="3931"/>
                    <a:pt x="674" y="3931"/>
                    <a:pt x="677" y="3931"/>
                  </a:cubicBezTo>
                  <a:lnTo>
                    <a:pt x="1772" y="3931"/>
                  </a:lnTo>
                  <a:lnTo>
                    <a:pt x="1385" y="5104"/>
                  </a:lnTo>
                  <a:cubicBezTo>
                    <a:pt x="1291" y="5421"/>
                    <a:pt x="1466" y="5756"/>
                    <a:pt x="1780" y="5860"/>
                  </a:cubicBezTo>
                  <a:cubicBezTo>
                    <a:pt x="1844" y="5882"/>
                    <a:pt x="1910" y="5892"/>
                    <a:pt x="1975" y="5892"/>
                  </a:cubicBezTo>
                  <a:cubicBezTo>
                    <a:pt x="2224" y="5892"/>
                    <a:pt x="2458" y="5739"/>
                    <a:pt x="2549" y="5493"/>
                  </a:cubicBezTo>
                  <a:lnTo>
                    <a:pt x="3066" y="3971"/>
                  </a:lnTo>
                  <a:lnTo>
                    <a:pt x="3498" y="3971"/>
                  </a:lnTo>
                  <a:lnTo>
                    <a:pt x="4015" y="5493"/>
                  </a:lnTo>
                  <a:cubicBezTo>
                    <a:pt x="4107" y="5739"/>
                    <a:pt x="4341" y="5892"/>
                    <a:pt x="4590" y="5892"/>
                  </a:cubicBezTo>
                  <a:cubicBezTo>
                    <a:pt x="4655" y="5892"/>
                    <a:pt x="4721" y="5882"/>
                    <a:pt x="4786" y="5860"/>
                  </a:cubicBezTo>
                  <a:cubicBezTo>
                    <a:pt x="5099" y="5756"/>
                    <a:pt x="5273" y="5421"/>
                    <a:pt x="5180" y="5104"/>
                  </a:cubicBezTo>
                  <a:lnTo>
                    <a:pt x="4792" y="3931"/>
                  </a:lnTo>
                  <a:lnTo>
                    <a:pt x="5888" y="3931"/>
                  </a:lnTo>
                  <a:cubicBezTo>
                    <a:pt x="5890" y="3931"/>
                    <a:pt x="5892" y="3931"/>
                    <a:pt x="5895" y="3931"/>
                  </a:cubicBezTo>
                  <a:cubicBezTo>
                    <a:pt x="6029" y="3931"/>
                    <a:pt x="6159" y="3889"/>
                    <a:pt x="6266" y="3810"/>
                  </a:cubicBezTo>
                  <a:cubicBezTo>
                    <a:pt x="6478" y="3652"/>
                    <a:pt x="6564" y="3377"/>
                    <a:pt x="6481" y="3126"/>
                  </a:cubicBezTo>
                  <a:lnTo>
                    <a:pt x="5441" y="1"/>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172;p66">
              <a:extLst>
                <a:ext uri="{FF2B5EF4-FFF2-40B4-BE49-F238E27FC236}">
                  <a16:creationId xmlns:a16="http://schemas.microsoft.com/office/drawing/2014/main" id="{E23CCB19-D5E1-9F2B-9DD3-EF9742C97586}"/>
                </a:ext>
              </a:extLst>
            </p:cNvPr>
            <p:cNvSpPr/>
            <p:nvPr/>
          </p:nvSpPr>
          <p:spPr>
            <a:xfrm>
              <a:off x="1709100" y="1394650"/>
              <a:ext cx="94050" cy="70250"/>
            </a:xfrm>
            <a:custGeom>
              <a:avLst/>
              <a:gdLst/>
              <a:ahLst/>
              <a:cxnLst/>
              <a:rect l="l" t="t" r="r" b="b"/>
              <a:pathLst>
                <a:path w="3762" h="2810" extrusionOk="0">
                  <a:moveTo>
                    <a:pt x="1881" y="0"/>
                  </a:moveTo>
                  <a:cubicBezTo>
                    <a:pt x="1060" y="0"/>
                    <a:pt x="240" y="496"/>
                    <a:pt x="1" y="1487"/>
                  </a:cubicBezTo>
                  <a:cubicBezTo>
                    <a:pt x="770" y="1679"/>
                    <a:pt x="1441" y="2151"/>
                    <a:pt x="1881" y="2809"/>
                  </a:cubicBezTo>
                  <a:cubicBezTo>
                    <a:pt x="2321" y="2151"/>
                    <a:pt x="2992" y="1679"/>
                    <a:pt x="3761" y="1487"/>
                  </a:cubicBezTo>
                  <a:cubicBezTo>
                    <a:pt x="3522" y="495"/>
                    <a:pt x="2701" y="0"/>
                    <a:pt x="1881"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173;p66">
              <a:extLst>
                <a:ext uri="{FF2B5EF4-FFF2-40B4-BE49-F238E27FC236}">
                  <a16:creationId xmlns:a16="http://schemas.microsoft.com/office/drawing/2014/main" id="{42D4B14D-A7CE-94EF-D646-9C592ECDD032}"/>
                </a:ext>
              </a:extLst>
            </p:cNvPr>
            <p:cNvSpPr/>
            <p:nvPr/>
          </p:nvSpPr>
          <p:spPr>
            <a:xfrm>
              <a:off x="1840700" y="1394650"/>
              <a:ext cx="94050" cy="70250"/>
            </a:xfrm>
            <a:custGeom>
              <a:avLst/>
              <a:gdLst/>
              <a:ahLst/>
              <a:cxnLst/>
              <a:rect l="l" t="t" r="r" b="b"/>
              <a:pathLst>
                <a:path w="3762" h="2810" extrusionOk="0">
                  <a:moveTo>
                    <a:pt x="1881" y="0"/>
                  </a:moveTo>
                  <a:cubicBezTo>
                    <a:pt x="1061" y="0"/>
                    <a:pt x="240" y="496"/>
                    <a:pt x="0" y="1487"/>
                  </a:cubicBezTo>
                  <a:cubicBezTo>
                    <a:pt x="770" y="1679"/>
                    <a:pt x="1440" y="2149"/>
                    <a:pt x="1881" y="2809"/>
                  </a:cubicBezTo>
                  <a:cubicBezTo>
                    <a:pt x="2321" y="2151"/>
                    <a:pt x="2991" y="1679"/>
                    <a:pt x="3761" y="1487"/>
                  </a:cubicBezTo>
                  <a:cubicBezTo>
                    <a:pt x="3521" y="495"/>
                    <a:pt x="2701" y="0"/>
                    <a:pt x="1881"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3329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EA6A8AD-E24B-FF17-776C-5DA61B2D186A}"/>
              </a:ext>
            </a:extLst>
          </p:cNvPr>
          <p:cNvSpPr txBox="1"/>
          <p:nvPr/>
        </p:nvSpPr>
        <p:spPr>
          <a:xfrm>
            <a:off x="2616200" y="375920"/>
            <a:ext cx="6959600" cy="1107996"/>
          </a:xfrm>
          <a:prstGeom prst="rect">
            <a:avLst/>
          </a:prstGeom>
          <a:noFill/>
        </p:spPr>
        <p:txBody>
          <a:bodyPr wrap="square" rtlCol="1">
            <a:spAutoFit/>
          </a:bodyPr>
          <a:lstStyle/>
          <a:p>
            <a:pPr algn="ctr"/>
            <a:r>
              <a:rPr lang="ar-SA" sz="6600" dirty="0">
                <a:solidFill>
                  <a:srgbClr val="DB355D"/>
                </a:solidFill>
              </a:rPr>
              <a:t>آثار الرفق</a:t>
            </a:r>
          </a:p>
        </p:txBody>
      </p:sp>
      <p:pic>
        <p:nvPicPr>
          <p:cNvPr id="7" name="صورة 6">
            <a:extLst>
              <a:ext uri="{FF2B5EF4-FFF2-40B4-BE49-F238E27FC236}">
                <a16:creationId xmlns:a16="http://schemas.microsoft.com/office/drawing/2014/main" id="{C8E2F403-A402-E9C3-6EDD-EFAC5A0C4035}"/>
              </a:ext>
            </a:extLst>
          </p:cNvPr>
          <p:cNvPicPr>
            <a:picLocks noChangeAspect="1"/>
          </p:cNvPicPr>
          <p:nvPr/>
        </p:nvPicPr>
        <p:blipFill>
          <a:blip r:embed="rId2"/>
          <a:stretch>
            <a:fillRect/>
          </a:stretch>
        </p:blipFill>
        <p:spPr>
          <a:xfrm>
            <a:off x="96000" y="1483916"/>
            <a:ext cx="2608148" cy="5374084"/>
          </a:xfrm>
          <a:prstGeom prst="rect">
            <a:avLst/>
          </a:prstGeom>
        </p:spPr>
      </p:pic>
      <p:sp>
        <p:nvSpPr>
          <p:cNvPr id="6" name="فقاعة الكلام: مستطيلة مستديرة الزوايا 5">
            <a:extLst>
              <a:ext uri="{FF2B5EF4-FFF2-40B4-BE49-F238E27FC236}">
                <a16:creationId xmlns:a16="http://schemas.microsoft.com/office/drawing/2014/main" id="{203C9AED-C6DF-A9C9-B28F-64377D788565}"/>
              </a:ext>
            </a:extLst>
          </p:cNvPr>
          <p:cNvSpPr/>
          <p:nvPr/>
        </p:nvSpPr>
        <p:spPr>
          <a:xfrm>
            <a:off x="3356659" y="1737360"/>
            <a:ext cx="7920941" cy="3158731"/>
          </a:xfrm>
          <a:prstGeom prst="wedgeRoundRectCallout">
            <a:avLst>
              <a:gd name="adj1" fmla="val -59653"/>
              <a:gd name="adj2" fmla="val -21533"/>
              <a:gd name="adj3" fmla="val 16667"/>
            </a:avLst>
          </a:prstGeom>
          <a:solidFill>
            <a:srgbClr val="FCEEEE"/>
          </a:solidFill>
          <a:ln w="38100">
            <a:solidFill>
              <a:srgbClr val="F1A9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dirty="0">
                <a:solidFill>
                  <a:srgbClr val="DB355D"/>
                </a:solidFill>
              </a:rPr>
              <a:t>الرفق</a:t>
            </a:r>
            <a:r>
              <a:rPr lang="ar-SA" sz="3200" dirty="0">
                <a:solidFill>
                  <a:schemeClr val="tx1"/>
                </a:solidFill>
              </a:rPr>
              <a:t> </a:t>
            </a:r>
            <a:r>
              <a:rPr lang="ar-SA" sz="3200" dirty="0">
                <a:solidFill>
                  <a:schemeClr val="tx1">
                    <a:lumMod val="85000"/>
                    <a:lumOff val="15000"/>
                  </a:schemeClr>
                </a:solidFill>
              </a:rPr>
              <a:t>هو صفة حميدة وعادة إيجابية يمكن للمرء أن يُدرّب نفسه عليها حتّى تصبح له سجيّة وخصلة وطبع، فالرفق يعود بالفضل والأثر الحسن على الفرد نفسه وعلى الآخرين من الأهل والأصدقاء وعلى المجتمع والأمة ككل، وفيما يأتي من الفقرات توضيح لبعض هذه الآثار</a:t>
            </a:r>
            <a:endParaRPr lang="en-US" sz="3200" dirty="0">
              <a:solidFill>
                <a:schemeClr val="tx1">
                  <a:lumMod val="85000"/>
                  <a:lumOff val="15000"/>
                </a:schemeClr>
              </a:solidFill>
            </a:endParaRPr>
          </a:p>
        </p:txBody>
      </p:sp>
    </p:spTree>
    <p:extLst>
      <p:ext uri="{BB962C8B-B14F-4D97-AF65-F5344CB8AC3E}">
        <p14:creationId xmlns:p14="http://schemas.microsoft.com/office/powerpoint/2010/main" val="320648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EA6A8AD-E24B-FF17-776C-5DA61B2D186A}"/>
              </a:ext>
            </a:extLst>
          </p:cNvPr>
          <p:cNvSpPr txBox="1"/>
          <p:nvPr/>
        </p:nvSpPr>
        <p:spPr>
          <a:xfrm>
            <a:off x="2616200" y="375920"/>
            <a:ext cx="6959600" cy="1107996"/>
          </a:xfrm>
          <a:prstGeom prst="rect">
            <a:avLst/>
          </a:prstGeom>
          <a:noFill/>
        </p:spPr>
        <p:txBody>
          <a:bodyPr wrap="square" rtlCol="1">
            <a:spAutoFit/>
          </a:bodyPr>
          <a:lstStyle/>
          <a:p>
            <a:pPr algn="ctr"/>
            <a:r>
              <a:rPr lang="ar-SA" sz="6600" dirty="0">
                <a:solidFill>
                  <a:srgbClr val="DB355D"/>
                </a:solidFill>
              </a:rPr>
              <a:t>آثار الرفق على الفرد</a:t>
            </a:r>
          </a:p>
        </p:txBody>
      </p:sp>
      <p:sp>
        <p:nvSpPr>
          <p:cNvPr id="4" name="مربع نص 3">
            <a:extLst>
              <a:ext uri="{FF2B5EF4-FFF2-40B4-BE49-F238E27FC236}">
                <a16:creationId xmlns:a16="http://schemas.microsoft.com/office/drawing/2014/main" id="{59CE8047-A935-CB4D-A949-B90E7BF7C0BD}"/>
              </a:ext>
            </a:extLst>
          </p:cNvPr>
          <p:cNvSpPr txBox="1"/>
          <p:nvPr/>
        </p:nvSpPr>
        <p:spPr>
          <a:xfrm>
            <a:off x="3206188" y="2017152"/>
            <a:ext cx="7505024" cy="3293209"/>
          </a:xfrm>
          <a:prstGeom prst="rect">
            <a:avLst/>
          </a:prstGeom>
          <a:noFill/>
        </p:spPr>
        <p:txBody>
          <a:bodyPr wrap="square">
            <a:spAutoFit/>
          </a:bodyPr>
          <a:lstStyle/>
          <a:p>
            <a:pPr>
              <a:lnSpc>
                <a:spcPct val="130000"/>
              </a:lnSpc>
            </a:pPr>
            <a:r>
              <a:rPr lang="ar-SA" sz="3200" dirty="0">
                <a:solidFill>
                  <a:schemeClr val="tx1">
                    <a:lumMod val="85000"/>
                    <a:lumOff val="15000"/>
                  </a:schemeClr>
                </a:solidFill>
              </a:rPr>
              <a:t>الرفق هو طريق للوصول إلى الجنة </a:t>
            </a:r>
          </a:p>
          <a:p>
            <a:pPr>
              <a:lnSpc>
                <a:spcPct val="130000"/>
              </a:lnSpc>
            </a:pPr>
            <a:r>
              <a:rPr lang="ar-SA" sz="3200" dirty="0">
                <a:solidFill>
                  <a:schemeClr val="tx1">
                    <a:lumMod val="85000"/>
                    <a:lumOff val="15000"/>
                  </a:schemeClr>
                </a:solidFill>
              </a:rPr>
              <a:t>الرفق يدلّ على حُسن إسلام العبد وكمال إيمانه. </a:t>
            </a:r>
          </a:p>
          <a:p>
            <a:pPr>
              <a:lnSpc>
                <a:spcPct val="130000"/>
              </a:lnSpc>
            </a:pPr>
            <a:r>
              <a:rPr lang="ar-SA" sz="3200" dirty="0">
                <a:solidFill>
                  <a:schemeClr val="tx1">
                    <a:lumMod val="85000"/>
                    <a:lumOff val="15000"/>
                  </a:schemeClr>
                </a:solidFill>
              </a:rPr>
              <a:t>الرفق سبب في تحصيل محبّة الله -تعالى- ومحبّة خلقه. </a:t>
            </a:r>
          </a:p>
          <a:p>
            <a:pPr>
              <a:lnSpc>
                <a:spcPct val="130000"/>
              </a:lnSpc>
            </a:pPr>
            <a:r>
              <a:rPr lang="ar-SA" sz="3200" dirty="0">
                <a:solidFill>
                  <a:schemeClr val="tx1">
                    <a:lumMod val="85000"/>
                    <a:lumOff val="15000"/>
                  </a:schemeClr>
                </a:solidFill>
              </a:rPr>
              <a:t>الرفق هو سبب لسعادة العبد في الدنيا والآخرة. </a:t>
            </a:r>
          </a:p>
          <a:p>
            <a:pPr>
              <a:lnSpc>
                <a:spcPct val="130000"/>
              </a:lnSpc>
            </a:pPr>
            <a:r>
              <a:rPr lang="ar-SA" sz="3200" dirty="0">
                <a:solidFill>
                  <a:schemeClr val="tx1">
                    <a:lumMod val="85000"/>
                    <a:lumOff val="15000"/>
                  </a:schemeClr>
                </a:solidFill>
              </a:rPr>
              <a:t>الرفق سبب في تحصيل الخير</a:t>
            </a:r>
          </a:p>
        </p:txBody>
      </p:sp>
      <p:grpSp>
        <p:nvGrpSpPr>
          <p:cNvPr id="27" name="Google Shape;2174;p66">
            <a:extLst>
              <a:ext uri="{FF2B5EF4-FFF2-40B4-BE49-F238E27FC236}">
                <a16:creationId xmlns:a16="http://schemas.microsoft.com/office/drawing/2014/main" id="{D14B62A7-5C3D-6FBA-09AF-EAD528F926F0}"/>
              </a:ext>
            </a:extLst>
          </p:cNvPr>
          <p:cNvGrpSpPr/>
          <p:nvPr/>
        </p:nvGrpSpPr>
        <p:grpSpPr>
          <a:xfrm>
            <a:off x="10705478" y="4180525"/>
            <a:ext cx="336366" cy="336418"/>
            <a:chOff x="2132225" y="1372725"/>
            <a:chExt cx="523975" cy="524000"/>
          </a:xfrm>
        </p:grpSpPr>
        <p:sp>
          <p:nvSpPr>
            <p:cNvPr id="28" name="Google Shape;2175;p66">
              <a:extLst>
                <a:ext uri="{FF2B5EF4-FFF2-40B4-BE49-F238E27FC236}">
                  <a16:creationId xmlns:a16="http://schemas.microsoft.com/office/drawing/2014/main" id="{7F85C89F-CC67-7D84-2C1D-DF65F4659C4E}"/>
                </a:ext>
              </a:extLst>
            </p:cNvPr>
            <p:cNvSpPr/>
            <p:nvPr/>
          </p:nvSpPr>
          <p:spPr>
            <a:xfrm>
              <a:off x="2255500" y="1372725"/>
              <a:ext cx="277325" cy="244475"/>
            </a:xfrm>
            <a:custGeom>
              <a:avLst/>
              <a:gdLst/>
              <a:ahLst/>
              <a:cxnLst/>
              <a:rect l="l" t="t" r="r" b="b"/>
              <a:pathLst>
                <a:path w="11093" h="9779" extrusionOk="0">
                  <a:moveTo>
                    <a:pt x="3244" y="1"/>
                  </a:moveTo>
                  <a:cubicBezTo>
                    <a:pt x="1455" y="1"/>
                    <a:pt x="1" y="1456"/>
                    <a:pt x="1" y="3244"/>
                  </a:cubicBezTo>
                  <a:cubicBezTo>
                    <a:pt x="1" y="7208"/>
                    <a:pt x="5070" y="9620"/>
                    <a:pt x="5287" y="9721"/>
                  </a:cubicBezTo>
                  <a:cubicBezTo>
                    <a:pt x="5369" y="9759"/>
                    <a:pt x="5458" y="9778"/>
                    <a:pt x="5547" y="9778"/>
                  </a:cubicBezTo>
                  <a:cubicBezTo>
                    <a:pt x="5635" y="9778"/>
                    <a:pt x="5724" y="9759"/>
                    <a:pt x="5807" y="9721"/>
                  </a:cubicBezTo>
                  <a:cubicBezTo>
                    <a:pt x="6022" y="9620"/>
                    <a:pt x="11093" y="7208"/>
                    <a:pt x="11093" y="3244"/>
                  </a:cubicBezTo>
                  <a:cubicBezTo>
                    <a:pt x="11089" y="1281"/>
                    <a:pt x="9463" y="4"/>
                    <a:pt x="7840" y="4"/>
                  </a:cubicBezTo>
                  <a:cubicBezTo>
                    <a:pt x="7000" y="4"/>
                    <a:pt x="6160" y="347"/>
                    <a:pt x="5547" y="1115"/>
                  </a:cubicBezTo>
                  <a:cubicBezTo>
                    <a:pt x="5094" y="576"/>
                    <a:pt x="4352" y="1"/>
                    <a:pt x="32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176;p66">
              <a:extLst>
                <a:ext uri="{FF2B5EF4-FFF2-40B4-BE49-F238E27FC236}">
                  <a16:creationId xmlns:a16="http://schemas.microsoft.com/office/drawing/2014/main" id="{9E95852D-9D51-4C18-664D-072F6123E2AC}"/>
                </a:ext>
              </a:extLst>
            </p:cNvPr>
            <p:cNvSpPr/>
            <p:nvPr/>
          </p:nvSpPr>
          <p:spPr>
            <a:xfrm>
              <a:off x="2132225" y="1454950"/>
              <a:ext cx="244625" cy="441775"/>
            </a:xfrm>
            <a:custGeom>
              <a:avLst/>
              <a:gdLst/>
              <a:ahLst/>
              <a:cxnLst/>
              <a:rect l="l" t="t" r="r" b="b"/>
              <a:pathLst>
                <a:path w="9785" h="17671" extrusionOk="0">
                  <a:moveTo>
                    <a:pt x="610" y="0"/>
                  </a:moveTo>
                  <a:cubicBezTo>
                    <a:pt x="602" y="0"/>
                    <a:pt x="593" y="0"/>
                    <a:pt x="585" y="0"/>
                  </a:cubicBezTo>
                  <a:cubicBezTo>
                    <a:pt x="257" y="11"/>
                    <a:pt x="0" y="286"/>
                    <a:pt x="0" y="614"/>
                  </a:cubicBezTo>
                  <a:lnTo>
                    <a:pt x="0" y="8853"/>
                  </a:lnTo>
                  <a:cubicBezTo>
                    <a:pt x="0" y="10083"/>
                    <a:pt x="694" y="11206"/>
                    <a:pt x="1795" y="11756"/>
                  </a:cubicBezTo>
                  <a:lnTo>
                    <a:pt x="5198" y="13456"/>
                  </a:lnTo>
                  <a:lnTo>
                    <a:pt x="4616" y="16955"/>
                  </a:lnTo>
                  <a:cubicBezTo>
                    <a:pt x="4557" y="17305"/>
                    <a:pt x="4814" y="17670"/>
                    <a:pt x="5235" y="17670"/>
                  </a:cubicBezTo>
                  <a:lnTo>
                    <a:pt x="9170" y="17670"/>
                  </a:lnTo>
                  <a:cubicBezTo>
                    <a:pt x="9510" y="17670"/>
                    <a:pt x="9785" y="17395"/>
                    <a:pt x="9785" y="17055"/>
                  </a:cubicBezTo>
                  <a:lnTo>
                    <a:pt x="9785" y="10517"/>
                  </a:lnTo>
                  <a:cubicBezTo>
                    <a:pt x="9785" y="8873"/>
                    <a:pt x="8677" y="7117"/>
                    <a:pt x="6684" y="6699"/>
                  </a:cubicBezTo>
                  <a:lnTo>
                    <a:pt x="6683" y="6698"/>
                  </a:lnTo>
                  <a:lnTo>
                    <a:pt x="5172" y="6379"/>
                  </a:lnTo>
                  <a:cubicBezTo>
                    <a:pt x="5087" y="6361"/>
                    <a:pt x="5003" y="6353"/>
                    <a:pt x="4920" y="6353"/>
                  </a:cubicBezTo>
                  <a:cubicBezTo>
                    <a:pt x="4203" y="6353"/>
                    <a:pt x="3619" y="7002"/>
                    <a:pt x="3744" y="7747"/>
                  </a:cubicBezTo>
                  <a:cubicBezTo>
                    <a:pt x="3782" y="7967"/>
                    <a:pt x="3920" y="8154"/>
                    <a:pt x="4120" y="8255"/>
                  </a:cubicBezTo>
                  <a:lnTo>
                    <a:pt x="6155" y="9271"/>
                  </a:lnTo>
                  <a:cubicBezTo>
                    <a:pt x="6772" y="9612"/>
                    <a:pt x="6467" y="10435"/>
                    <a:pt x="5892" y="10435"/>
                  </a:cubicBezTo>
                  <a:cubicBezTo>
                    <a:pt x="5802" y="10435"/>
                    <a:pt x="5706" y="10415"/>
                    <a:pt x="5605" y="10370"/>
                  </a:cubicBezTo>
                  <a:lnTo>
                    <a:pt x="3568" y="9354"/>
                  </a:lnTo>
                  <a:cubicBezTo>
                    <a:pt x="2964" y="9052"/>
                    <a:pt x="2605" y="8472"/>
                    <a:pt x="2528" y="7935"/>
                  </a:cubicBezTo>
                  <a:lnTo>
                    <a:pt x="1302" y="585"/>
                  </a:lnTo>
                  <a:cubicBezTo>
                    <a:pt x="1259" y="329"/>
                    <a:pt x="1037" y="0"/>
                    <a:pt x="61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177;p66">
              <a:extLst>
                <a:ext uri="{FF2B5EF4-FFF2-40B4-BE49-F238E27FC236}">
                  <a16:creationId xmlns:a16="http://schemas.microsoft.com/office/drawing/2014/main" id="{8D994CBF-2BAF-7EC8-AAB2-EA83A328321B}"/>
                </a:ext>
              </a:extLst>
            </p:cNvPr>
            <p:cNvSpPr/>
            <p:nvPr/>
          </p:nvSpPr>
          <p:spPr>
            <a:xfrm>
              <a:off x="2411600" y="1454950"/>
              <a:ext cx="244600" cy="441725"/>
            </a:xfrm>
            <a:custGeom>
              <a:avLst/>
              <a:gdLst/>
              <a:ahLst/>
              <a:cxnLst/>
              <a:rect l="l" t="t" r="r" b="b"/>
              <a:pathLst>
                <a:path w="9784" h="17669" extrusionOk="0">
                  <a:moveTo>
                    <a:pt x="9172" y="0"/>
                  </a:moveTo>
                  <a:cubicBezTo>
                    <a:pt x="8746" y="0"/>
                    <a:pt x="8523" y="327"/>
                    <a:pt x="8480" y="584"/>
                  </a:cubicBezTo>
                  <a:lnTo>
                    <a:pt x="7254" y="7935"/>
                  </a:lnTo>
                  <a:cubicBezTo>
                    <a:pt x="7177" y="8472"/>
                    <a:pt x="6818" y="9050"/>
                    <a:pt x="6214" y="9352"/>
                  </a:cubicBezTo>
                  <a:lnTo>
                    <a:pt x="4180" y="10370"/>
                  </a:lnTo>
                  <a:cubicBezTo>
                    <a:pt x="4079" y="10415"/>
                    <a:pt x="3983" y="10435"/>
                    <a:pt x="3893" y="10435"/>
                  </a:cubicBezTo>
                  <a:cubicBezTo>
                    <a:pt x="3318" y="10435"/>
                    <a:pt x="3013" y="9612"/>
                    <a:pt x="3630" y="9271"/>
                  </a:cubicBezTo>
                  <a:lnTo>
                    <a:pt x="5664" y="8255"/>
                  </a:lnTo>
                  <a:cubicBezTo>
                    <a:pt x="5864" y="8156"/>
                    <a:pt x="6003" y="7967"/>
                    <a:pt x="6039" y="7747"/>
                  </a:cubicBezTo>
                  <a:cubicBezTo>
                    <a:pt x="6165" y="7001"/>
                    <a:pt x="5580" y="6353"/>
                    <a:pt x="4862" y="6353"/>
                  </a:cubicBezTo>
                  <a:cubicBezTo>
                    <a:pt x="4780" y="6353"/>
                    <a:pt x="4696" y="6362"/>
                    <a:pt x="4612" y="6379"/>
                  </a:cubicBezTo>
                  <a:lnTo>
                    <a:pt x="3099" y="6698"/>
                  </a:lnTo>
                  <a:cubicBezTo>
                    <a:pt x="1108" y="7117"/>
                    <a:pt x="0" y="8871"/>
                    <a:pt x="0" y="10516"/>
                  </a:cubicBezTo>
                  <a:lnTo>
                    <a:pt x="0" y="17054"/>
                  </a:lnTo>
                  <a:cubicBezTo>
                    <a:pt x="0" y="17394"/>
                    <a:pt x="275" y="17669"/>
                    <a:pt x="613" y="17669"/>
                  </a:cubicBezTo>
                  <a:lnTo>
                    <a:pt x="4548" y="17669"/>
                  </a:lnTo>
                  <a:cubicBezTo>
                    <a:pt x="4971" y="17669"/>
                    <a:pt x="5226" y="17305"/>
                    <a:pt x="5169" y="16953"/>
                  </a:cubicBezTo>
                  <a:lnTo>
                    <a:pt x="4584" y="13454"/>
                  </a:lnTo>
                  <a:lnTo>
                    <a:pt x="7989" y="11754"/>
                  </a:lnTo>
                  <a:cubicBezTo>
                    <a:pt x="9088" y="11206"/>
                    <a:pt x="9783" y="10081"/>
                    <a:pt x="9783" y="8852"/>
                  </a:cubicBezTo>
                  <a:lnTo>
                    <a:pt x="9783" y="614"/>
                  </a:lnTo>
                  <a:cubicBezTo>
                    <a:pt x="9783" y="286"/>
                    <a:pt x="9526" y="9"/>
                    <a:pt x="9199" y="0"/>
                  </a:cubicBezTo>
                  <a:lnTo>
                    <a:pt x="9197" y="0"/>
                  </a:lnTo>
                  <a:cubicBezTo>
                    <a:pt x="9189" y="0"/>
                    <a:pt x="9180" y="0"/>
                    <a:pt x="917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2196;p66">
            <a:extLst>
              <a:ext uri="{FF2B5EF4-FFF2-40B4-BE49-F238E27FC236}">
                <a16:creationId xmlns:a16="http://schemas.microsoft.com/office/drawing/2014/main" id="{00640E0A-7A1D-B86B-9747-C89FF7FE3799}"/>
              </a:ext>
            </a:extLst>
          </p:cNvPr>
          <p:cNvGrpSpPr/>
          <p:nvPr/>
        </p:nvGrpSpPr>
        <p:grpSpPr>
          <a:xfrm>
            <a:off x="10714573" y="2167464"/>
            <a:ext cx="368912" cy="379696"/>
            <a:chOff x="4404900" y="1359400"/>
            <a:chExt cx="509175" cy="524000"/>
          </a:xfrm>
        </p:grpSpPr>
        <p:sp>
          <p:nvSpPr>
            <p:cNvPr id="32" name="Google Shape;2197;p66">
              <a:extLst>
                <a:ext uri="{FF2B5EF4-FFF2-40B4-BE49-F238E27FC236}">
                  <a16:creationId xmlns:a16="http://schemas.microsoft.com/office/drawing/2014/main" id="{39EC181D-D097-8CF0-0F72-F7A70DD0A57B}"/>
                </a:ext>
              </a:extLst>
            </p:cNvPr>
            <p:cNvSpPr/>
            <p:nvPr/>
          </p:nvSpPr>
          <p:spPr>
            <a:xfrm>
              <a:off x="4644450" y="1359400"/>
              <a:ext cx="30725" cy="96425"/>
            </a:xfrm>
            <a:custGeom>
              <a:avLst/>
              <a:gdLst/>
              <a:ahLst/>
              <a:cxnLst/>
              <a:rect l="l" t="t" r="r" b="b"/>
              <a:pathLst>
                <a:path w="1229" h="3857" extrusionOk="0">
                  <a:moveTo>
                    <a:pt x="615" y="1"/>
                  </a:moveTo>
                  <a:cubicBezTo>
                    <a:pt x="316" y="1"/>
                    <a:pt x="17" y="205"/>
                    <a:pt x="0" y="612"/>
                  </a:cubicBezTo>
                  <a:lnTo>
                    <a:pt x="0" y="3242"/>
                  </a:lnTo>
                  <a:cubicBezTo>
                    <a:pt x="0" y="3582"/>
                    <a:pt x="275" y="3857"/>
                    <a:pt x="615" y="3857"/>
                  </a:cubicBezTo>
                  <a:cubicBezTo>
                    <a:pt x="953" y="3857"/>
                    <a:pt x="1228" y="3582"/>
                    <a:pt x="1228" y="3242"/>
                  </a:cubicBezTo>
                  <a:lnTo>
                    <a:pt x="1228" y="612"/>
                  </a:lnTo>
                  <a:cubicBezTo>
                    <a:pt x="1212" y="205"/>
                    <a:pt x="914" y="1"/>
                    <a:pt x="615"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98;p66">
              <a:extLst>
                <a:ext uri="{FF2B5EF4-FFF2-40B4-BE49-F238E27FC236}">
                  <a16:creationId xmlns:a16="http://schemas.microsoft.com/office/drawing/2014/main" id="{966EDACD-FB06-9782-39AF-3E7B15C5ECC3}"/>
                </a:ext>
              </a:extLst>
            </p:cNvPr>
            <p:cNvSpPr/>
            <p:nvPr/>
          </p:nvSpPr>
          <p:spPr>
            <a:xfrm>
              <a:off x="4415525" y="1378950"/>
              <a:ext cx="79725" cy="76700"/>
            </a:xfrm>
            <a:custGeom>
              <a:avLst/>
              <a:gdLst/>
              <a:ahLst/>
              <a:cxnLst/>
              <a:rect l="l" t="t" r="r" b="b"/>
              <a:pathLst>
                <a:path w="3189" h="3068" extrusionOk="0">
                  <a:moveTo>
                    <a:pt x="675" y="0"/>
                  </a:moveTo>
                  <a:cubicBezTo>
                    <a:pt x="518" y="0"/>
                    <a:pt x="361" y="60"/>
                    <a:pt x="241" y="180"/>
                  </a:cubicBezTo>
                  <a:cubicBezTo>
                    <a:pt x="8" y="415"/>
                    <a:pt x="1" y="792"/>
                    <a:pt x="228" y="1034"/>
                  </a:cubicBezTo>
                  <a:lnTo>
                    <a:pt x="2087" y="2895"/>
                  </a:lnTo>
                  <a:cubicBezTo>
                    <a:pt x="2207" y="3010"/>
                    <a:pt x="2361" y="3067"/>
                    <a:pt x="2515" y="3067"/>
                  </a:cubicBezTo>
                  <a:cubicBezTo>
                    <a:pt x="2673" y="3067"/>
                    <a:pt x="2830" y="3008"/>
                    <a:pt x="2950" y="2889"/>
                  </a:cubicBezTo>
                  <a:cubicBezTo>
                    <a:pt x="3186" y="2651"/>
                    <a:pt x="3189" y="2266"/>
                    <a:pt x="2956" y="2026"/>
                  </a:cubicBezTo>
                  <a:lnTo>
                    <a:pt x="1095" y="167"/>
                  </a:lnTo>
                  <a:cubicBezTo>
                    <a:pt x="977" y="56"/>
                    <a:pt x="826" y="0"/>
                    <a:pt x="67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99;p66">
              <a:extLst>
                <a:ext uri="{FF2B5EF4-FFF2-40B4-BE49-F238E27FC236}">
                  <a16:creationId xmlns:a16="http://schemas.microsoft.com/office/drawing/2014/main" id="{7F3A2CF6-4E18-0FAE-43E6-67F157DAE4B9}"/>
                </a:ext>
              </a:extLst>
            </p:cNvPr>
            <p:cNvSpPr/>
            <p:nvPr/>
          </p:nvSpPr>
          <p:spPr>
            <a:xfrm>
              <a:off x="4818900" y="1378525"/>
              <a:ext cx="89475" cy="77375"/>
            </a:xfrm>
            <a:custGeom>
              <a:avLst/>
              <a:gdLst/>
              <a:ahLst/>
              <a:cxnLst/>
              <a:rect l="l" t="t" r="r" b="b"/>
              <a:pathLst>
                <a:path w="3579" h="3095" extrusionOk="0">
                  <a:moveTo>
                    <a:pt x="2719" y="1"/>
                  </a:moveTo>
                  <a:cubicBezTo>
                    <a:pt x="2576" y="1"/>
                    <a:pt x="2424" y="55"/>
                    <a:pt x="2285" y="184"/>
                  </a:cubicBezTo>
                  <a:lnTo>
                    <a:pt x="425" y="2043"/>
                  </a:lnTo>
                  <a:cubicBezTo>
                    <a:pt x="0" y="2503"/>
                    <a:pt x="387" y="3094"/>
                    <a:pt x="860" y="3094"/>
                  </a:cubicBezTo>
                  <a:cubicBezTo>
                    <a:pt x="1003" y="3094"/>
                    <a:pt x="1154" y="3040"/>
                    <a:pt x="1293" y="2912"/>
                  </a:cubicBezTo>
                  <a:lnTo>
                    <a:pt x="3154" y="1052"/>
                  </a:lnTo>
                  <a:cubicBezTo>
                    <a:pt x="3579" y="592"/>
                    <a:pt x="3192" y="1"/>
                    <a:pt x="271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00;p66">
              <a:extLst>
                <a:ext uri="{FF2B5EF4-FFF2-40B4-BE49-F238E27FC236}">
                  <a16:creationId xmlns:a16="http://schemas.microsoft.com/office/drawing/2014/main" id="{D7827E3A-5B09-4F74-5586-68BF9D373D21}"/>
                </a:ext>
              </a:extLst>
            </p:cNvPr>
            <p:cNvSpPr/>
            <p:nvPr/>
          </p:nvSpPr>
          <p:spPr>
            <a:xfrm>
              <a:off x="4705100" y="1490425"/>
              <a:ext cx="135475" cy="104075"/>
            </a:xfrm>
            <a:custGeom>
              <a:avLst/>
              <a:gdLst/>
              <a:ahLst/>
              <a:cxnLst/>
              <a:rect l="l" t="t" r="r" b="b"/>
              <a:pathLst>
                <a:path w="5419" h="4163" extrusionOk="0">
                  <a:moveTo>
                    <a:pt x="4748" y="0"/>
                  </a:moveTo>
                  <a:cubicBezTo>
                    <a:pt x="4745" y="0"/>
                    <a:pt x="4741" y="0"/>
                    <a:pt x="4738" y="0"/>
                  </a:cubicBezTo>
                  <a:lnTo>
                    <a:pt x="0" y="0"/>
                  </a:lnTo>
                  <a:lnTo>
                    <a:pt x="2973" y="4162"/>
                  </a:lnTo>
                  <a:lnTo>
                    <a:pt x="5253" y="971"/>
                  </a:lnTo>
                  <a:cubicBezTo>
                    <a:pt x="5419" y="738"/>
                    <a:pt x="5404" y="423"/>
                    <a:pt x="5214" y="208"/>
                  </a:cubicBezTo>
                  <a:cubicBezTo>
                    <a:pt x="5095" y="75"/>
                    <a:pt x="4926" y="0"/>
                    <a:pt x="474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01;p66">
              <a:extLst>
                <a:ext uri="{FF2B5EF4-FFF2-40B4-BE49-F238E27FC236}">
                  <a16:creationId xmlns:a16="http://schemas.microsoft.com/office/drawing/2014/main" id="{1DF3FDD0-35A8-E65A-595D-7D50D9A6EC49}"/>
                </a:ext>
              </a:extLst>
            </p:cNvPr>
            <p:cNvSpPr/>
            <p:nvPr/>
          </p:nvSpPr>
          <p:spPr>
            <a:xfrm>
              <a:off x="4478725" y="1490425"/>
              <a:ext cx="135125" cy="104075"/>
            </a:xfrm>
            <a:custGeom>
              <a:avLst/>
              <a:gdLst/>
              <a:ahLst/>
              <a:cxnLst/>
              <a:rect l="l" t="t" r="r" b="b"/>
              <a:pathLst>
                <a:path w="5405" h="4163" extrusionOk="0">
                  <a:moveTo>
                    <a:pt x="652" y="0"/>
                  </a:moveTo>
                  <a:cubicBezTo>
                    <a:pt x="422" y="0"/>
                    <a:pt x="211" y="130"/>
                    <a:pt x="104" y="334"/>
                  </a:cubicBezTo>
                  <a:lnTo>
                    <a:pt x="106" y="332"/>
                  </a:lnTo>
                  <a:lnTo>
                    <a:pt x="106" y="332"/>
                  </a:lnTo>
                  <a:cubicBezTo>
                    <a:pt x="1" y="537"/>
                    <a:pt x="19" y="785"/>
                    <a:pt x="153" y="971"/>
                  </a:cubicBezTo>
                  <a:lnTo>
                    <a:pt x="2431" y="4162"/>
                  </a:lnTo>
                  <a:lnTo>
                    <a:pt x="5404"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02;p66">
              <a:extLst>
                <a:ext uri="{FF2B5EF4-FFF2-40B4-BE49-F238E27FC236}">
                  <a16:creationId xmlns:a16="http://schemas.microsoft.com/office/drawing/2014/main" id="{40A8FD0C-5F41-9B9D-E3D0-AACBBA1379F7}"/>
                </a:ext>
              </a:extLst>
            </p:cNvPr>
            <p:cNvSpPr/>
            <p:nvPr/>
          </p:nvSpPr>
          <p:spPr>
            <a:xfrm>
              <a:off x="4406425" y="1636750"/>
              <a:ext cx="191100" cy="191100"/>
            </a:xfrm>
            <a:custGeom>
              <a:avLst/>
              <a:gdLst/>
              <a:ahLst/>
              <a:cxnLst/>
              <a:rect l="l" t="t" r="r" b="b"/>
              <a:pathLst>
                <a:path w="7644" h="7644" extrusionOk="0">
                  <a:moveTo>
                    <a:pt x="1" y="0"/>
                  </a:moveTo>
                  <a:lnTo>
                    <a:pt x="7644" y="7643"/>
                  </a:lnTo>
                  <a:lnTo>
                    <a:pt x="5096"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03;p66">
              <a:extLst>
                <a:ext uri="{FF2B5EF4-FFF2-40B4-BE49-F238E27FC236}">
                  <a16:creationId xmlns:a16="http://schemas.microsoft.com/office/drawing/2014/main" id="{59A3A2A4-A69D-FEC3-06BE-280493EF6FE5}"/>
                </a:ext>
              </a:extLst>
            </p:cNvPr>
            <p:cNvSpPr/>
            <p:nvPr/>
          </p:nvSpPr>
          <p:spPr>
            <a:xfrm>
              <a:off x="4721425" y="1636750"/>
              <a:ext cx="191100" cy="191100"/>
            </a:xfrm>
            <a:custGeom>
              <a:avLst/>
              <a:gdLst/>
              <a:ahLst/>
              <a:cxnLst/>
              <a:rect l="l" t="t" r="r" b="b"/>
              <a:pathLst>
                <a:path w="7644" h="7644" extrusionOk="0">
                  <a:moveTo>
                    <a:pt x="2549" y="0"/>
                  </a:moveTo>
                  <a:lnTo>
                    <a:pt x="1" y="7643"/>
                  </a:lnTo>
                  <a:lnTo>
                    <a:pt x="7644"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04;p66">
              <a:extLst>
                <a:ext uri="{FF2B5EF4-FFF2-40B4-BE49-F238E27FC236}">
                  <a16:creationId xmlns:a16="http://schemas.microsoft.com/office/drawing/2014/main" id="{97626532-B148-B435-E0BD-49C337EB3CB7}"/>
                </a:ext>
              </a:extLst>
            </p:cNvPr>
            <p:cNvSpPr/>
            <p:nvPr/>
          </p:nvSpPr>
          <p:spPr>
            <a:xfrm>
              <a:off x="4566175" y="1636750"/>
              <a:ext cx="186575" cy="246650"/>
            </a:xfrm>
            <a:custGeom>
              <a:avLst/>
              <a:gdLst/>
              <a:ahLst/>
              <a:cxnLst/>
              <a:rect l="l" t="t" r="r" b="b"/>
              <a:pathLst>
                <a:path w="7463" h="9866" extrusionOk="0">
                  <a:moveTo>
                    <a:pt x="0" y="0"/>
                  </a:moveTo>
                  <a:lnTo>
                    <a:pt x="3149" y="9448"/>
                  </a:lnTo>
                  <a:cubicBezTo>
                    <a:pt x="3243" y="9726"/>
                    <a:pt x="3487" y="9865"/>
                    <a:pt x="3732" y="9865"/>
                  </a:cubicBezTo>
                  <a:cubicBezTo>
                    <a:pt x="3976" y="9865"/>
                    <a:pt x="4220" y="9726"/>
                    <a:pt x="4314" y="9448"/>
                  </a:cubicBezTo>
                  <a:lnTo>
                    <a:pt x="7463"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05;p66">
              <a:extLst>
                <a:ext uri="{FF2B5EF4-FFF2-40B4-BE49-F238E27FC236}">
                  <a16:creationId xmlns:a16="http://schemas.microsoft.com/office/drawing/2014/main" id="{0A4EC2E5-568C-A3F1-3545-45488F645A1C}"/>
                </a:ext>
              </a:extLst>
            </p:cNvPr>
            <p:cNvSpPr/>
            <p:nvPr/>
          </p:nvSpPr>
          <p:spPr>
            <a:xfrm>
              <a:off x="4809250" y="1532700"/>
              <a:ext cx="104825" cy="73375"/>
            </a:xfrm>
            <a:custGeom>
              <a:avLst/>
              <a:gdLst/>
              <a:ahLst/>
              <a:cxnLst/>
              <a:rect l="l" t="t" r="r" b="b"/>
              <a:pathLst>
                <a:path w="4193" h="2935" extrusionOk="0">
                  <a:moveTo>
                    <a:pt x="2097" y="0"/>
                  </a:moveTo>
                  <a:lnTo>
                    <a:pt x="0" y="2934"/>
                  </a:lnTo>
                  <a:lnTo>
                    <a:pt x="4192" y="2934"/>
                  </a:lnTo>
                  <a:lnTo>
                    <a:pt x="2097"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06;p66">
              <a:extLst>
                <a:ext uri="{FF2B5EF4-FFF2-40B4-BE49-F238E27FC236}">
                  <a16:creationId xmlns:a16="http://schemas.microsoft.com/office/drawing/2014/main" id="{5200CE7E-342A-98F8-7793-B25903CD3FAE}"/>
                </a:ext>
              </a:extLst>
            </p:cNvPr>
            <p:cNvSpPr/>
            <p:nvPr/>
          </p:nvSpPr>
          <p:spPr>
            <a:xfrm>
              <a:off x="4404900" y="1532700"/>
              <a:ext cx="104775" cy="73375"/>
            </a:xfrm>
            <a:custGeom>
              <a:avLst/>
              <a:gdLst/>
              <a:ahLst/>
              <a:cxnLst/>
              <a:rect l="l" t="t" r="r" b="b"/>
              <a:pathLst>
                <a:path w="4191" h="2935" extrusionOk="0">
                  <a:moveTo>
                    <a:pt x="2095" y="0"/>
                  </a:moveTo>
                  <a:lnTo>
                    <a:pt x="0" y="2934"/>
                  </a:lnTo>
                  <a:lnTo>
                    <a:pt x="4191" y="2934"/>
                  </a:lnTo>
                  <a:lnTo>
                    <a:pt x="2095"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07;p66">
              <a:extLst>
                <a:ext uri="{FF2B5EF4-FFF2-40B4-BE49-F238E27FC236}">
                  <a16:creationId xmlns:a16="http://schemas.microsoft.com/office/drawing/2014/main" id="{E72E741E-5850-1839-9669-963CE92F1B9C}"/>
                </a:ext>
              </a:extLst>
            </p:cNvPr>
            <p:cNvSpPr/>
            <p:nvPr/>
          </p:nvSpPr>
          <p:spPr>
            <a:xfrm>
              <a:off x="4569325" y="1490900"/>
              <a:ext cx="180275" cy="115175"/>
            </a:xfrm>
            <a:custGeom>
              <a:avLst/>
              <a:gdLst/>
              <a:ahLst/>
              <a:cxnLst/>
              <a:rect l="l" t="t" r="r" b="b"/>
              <a:pathLst>
                <a:path w="7211" h="4607" extrusionOk="0">
                  <a:moveTo>
                    <a:pt x="3606" y="1"/>
                  </a:moveTo>
                  <a:cubicBezTo>
                    <a:pt x="3408" y="1"/>
                    <a:pt x="3222" y="97"/>
                    <a:pt x="3106" y="258"/>
                  </a:cubicBezTo>
                  <a:lnTo>
                    <a:pt x="1" y="4606"/>
                  </a:lnTo>
                  <a:lnTo>
                    <a:pt x="7211" y="4606"/>
                  </a:lnTo>
                  <a:lnTo>
                    <a:pt x="4105" y="258"/>
                  </a:lnTo>
                  <a:cubicBezTo>
                    <a:pt x="3991" y="97"/>
                    <a:pt x="3805" y="1"/>
                    <a:pt x="3606"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 name="Google Shape;2252;p66">
            <a:extLst>
              <a:ext uri="{FF2B5EF4-FFF2-40B4-BE49-F238E27FC236}">
                <a16:creationId xmlns:a16="http://schemas.microsoft.com/office/drawing/2014/main" id="{7B8F5B12-183E-9EE5-6881-AB58412171F9}"/>
              </a:ext>
            </a:extLst>
          </p:cNvPr>
          <p:cNvGrpSpPr/>
          <p:nvPr/>
        </p:nvGrpSpPr>
        <p:grpSpPr>
          <a:xfrm>
            <a:off x="10774024" y="2870787"/>
            <a:ext cx="316106" cy="315222"/>
            <a:chOff x="3553775" y="2105300"/>
            <a:chExt cx="525025" cy="523500"/>
          </a:xfrm>
        </p:grpSpPr>
        <p:sp>
          <p:nvSpPr>
            <p:cNvPr id="52" name="Google Shape;2253;p66">
              <a:extLst>
                <a:ext uri="{FF2B5EF4-FFF2-40B4-BE49-F238E27FC236}">
                  <a16:creationId xmlns:a16="http://schemas.microsoft.com/office/drawing/2014/main" id="{7751607C-DCB8-F9FA-B426-32D409627C8A}"/>
                </a:ext>
              </a:extLst>
            </p:cNvPr>
            <p:cNvSpPr/>
            <p:nvPr/>
          </p:nvSpPr>
          <p:spPr>
            <a:xfrm>
              <a:off x="3602675" y="2411300"/>
              <a:ext cx="427600" cy="217500"/>
            </a:xfrm>
            <a:custGeom>
              <a:avLst/>
              <a:gdLst/>
              <a:ahLst/>
              <a:cxnLst/>
              <a:rect l="l" t="t" r="r" b="b"/>
              <a:pathLst>
                <a:path w="17104" h="8700" extrusionOk="0">
                  <a:moveTo>
                    <a:pt x="9609" y="2127"/>
                  </a:moveTo>
                  <a:cubicBezTo>
                    <a:pt x="9611" y="2127"/>
                    <a:pt x="9614" y="2127"/>
                    <a:pt x="9616" y="2127"/>
                  </a:cubicBezTo>
                  <a:cubicBezTo>
                    <a:pt x="10624" y="2129"/>
                    <a:pt x="11442" y="2946"/>
                    <a:pt x="11443" y="3955"/>
                  </a:cubicBezTo>
                  <a:cubicBezTo>
                    <a:pt x="11443" y="5736"/>
                    <a:pt x="9504" y="6922"/>
                    <a:pt x="8813" y="7244"/>
                  </a:cubicBezTo>
                  <a:cubicBezTo>
                    <a:pt x="8730" y="7282"/>
                    <a:pt x="8642" y="7301"/>
                    <a:pt x="8553" y="7301"/>
                  </a:cubicBezTo>
                  <a:cubicBezTo>
                    <a:pt x="8464" y="7301"/>
                    <a:pt x="8376" y="7282"/>
                    <a:pt x="8293" y="7244"/>
                  </a:cubicBezTo>
                  <a:cubicBezTo>
                    <a:pt x="7605" y="6922"/>
                    <a:pt x="5663" y="5736"/>
                    <a:pt x="5663" y="3955"/>
                  </a:cubicBezTo>
                  <a:cubicBezTo>
                    <a:pt x="5664" y="2946"/>
                    <a:pt x="6482" y="2129"/>
                    <a:pt x="7490" y="2127"/>
                  </a:cubicBezTo>
                  <a:cubicBezTo>
                    <a:pt x="7493" y="2127"/>
                    <a:pt x="7495" y="2127"/>
                    <a:pt x="7497" y="2127"/>
                  </a:cubicBezTo>
                  <a:cubicBezTo>
                    <a:pt x="7882" y="2127"/>
                    <a:pt x="8257" y="2262"/>
                    <a:pt x="8553" y="2509"/>
                  </a:cubicBezTo>
                  <a:cubicBezTo>
                    <a:pt x="8850" y="2262"/>
                    <a:pt x="9224" y="2127"/>
                    <a:pt x="9609" y="2127"/>
                  </a:cubicBezTo>
                  <a:close/>
                  <a:moveTo>
                    <a:pt x="5433" y="0"/>
                  </a:moveTo>
                  <a:cubicBezTo>
                    <a:pt x="4600" y="479"/>
                    <a:pt x="3617" y="717"/>
                    <a:pt x="2636" y="717"/>
                  </a:cubicBezTo>
                  <a:cubicBezTo>
                    <a:pt x="1712" y="717"/>
                    <a:pt x="791" y="506"/>
                    <a:pt x="1" y="86"/>
                  </a:cubicBezTo>
                  <a:lnTo>
                    <a:pt x="1" y="86"/>
                  </a:lnTo>
                  <a:lnTo>
                    <a:pt x="2039" y="8234"/>
                  </a:lnTo>
                  <a:cubicBezTo>
                    <a:pt x="2106" y="8508"/>
                    <a:pt x="2353" y="8700"/>
                    <a:pt x="2634" y="8700"/>
                  </a:cubicBezTo>
                  <a:lnTo>
                    <a:pt x="14472" y="8700"/>
                  </a:lnTo>
                  <a:cubicBezTo>
                    <a:pt x="14753" y="8700"/>
                    <a:pt x="15000" y="8508"/>
                    <a:pt x="15067" y="8234"/>
                  </a:cubicBezTo>
                  <a:lnTo>
                    <a:pt x="17104" y="86"/>
                  </a:lnTo>
                  <a:lnTo>
                    <a:pt x="17104" y="86"/>
                  </a:lnTo>
                  <a:cubicBezTo>
                    <a:pt x="16314" y="505"/>
                    <a:pt x="15393" y="716"/>
                    <a:pt x="14470" y="716"/>
                  </a:cubicBezTo>
                  <a:cubicBezTo>
                    <a:pt x="13489" y="716"/>
                    <a:pt x="12506" y="479"/>
                    <a:pt x="11673" y="0"/>
                  </a:cubicBezTo>
                  <a:cubicBezTo>
                    <a:pt x="10714" y="479"/>
                    <a:pt x="9633" y="718"/>
                    <a:pt x="8553" y="718"/>
                  </a:cubicBezTo>
                  <a:cubicBezTo>
                    <a:pt x="7473" y="718"/>
                    <a:pt x="6392" y="479"/>
                    <a:pt x="5433"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54;p66">
              <a:extLst>
                <a:ext uri="{FF2B5EF4-FFF2-40B4-BE49-F238E27FC236}">
                  <a16:creationId xmlns:a16="http://schemas.microsoft.com/office/drawing/2014/main" id="{C124FFDD-526D-9FAF-AD04-01886E54C3DD}"/>
                </a:ext>
              </a:extLst>
            </p:cNvPr>
            <p:cNvSpPr/>
            <p:nvPr/>
          </p:nvSpPr>
          <p:spPr>
            <a:xfrm>
              <a:off x="3774925" y="2495175"/>
              <a:ext cx="83150" cy="66000"/>
            </a:xfrm>
            <a:custGeom>
              <a:avLst/>
              <a:gdLst/>
              <a:ahLst/>
              <a:cxnLst/>
              <a:rect l="l" t="t" r="r" b="b"/>
              <a:pathLst>
                <a:path w="3326" h="2640" extrusionOk="0">
                  <a:moveTo>
                    <a:pt x="2726" y="0"/>
                  </a:moveTo>
                  <a:cubicBezTo>
                    <a:pt x="2397" y="0"/>
                    <a:pt x="2234" y="368"/>
                    <a:pt x="2233" y="373"/>
                  </a:cubicBezTo>
                  <a:cubicBezTo>
                    <a:pt x="2141" y="606"/>
                    <a:pt x="1916" y="767"/>
                    <a:pt x="1667" y="767"/>
                  </a:cubicBezTo>
                  <a:cubicBezTo>
                    <a:pt x="1664" y="767"/>
                    <a:pt x="1660" y="767"/>
                    <a:pt x="1657" y="767"/>
                  </a:cubicBezTo>
                  <a:cubicBezTo>
                    <a:pt x="1406" y="767"/>
                    <a:pt x="1182" y="612"/>
                    <a:pt x="1093" y="377"/>
                  </a:cubicBezTo>
                  <a:cubicBezTo>
                    <a:pt x="1075" y="334"/>
                    <a:pt x="913" y="2"/>
                    <a:pt x="600" y="2"/>
                  </a:cubicBezTo>
                  <a:cubicBezTo>
                    <a:pt x="270" y="2"/>
                    <a:pt x="1" y="271"/>
                    <a:pt x="1" y="601"/>
                  </a:cubicBezTo>
                  <a:cubicBezTo>
                    <a:pt x="1" y="1500"/>
                    <a:pt x="1035" y="2282"/>
                    <a:pt x="1663" y="2640"/>
                  </a:cubicBezTo>
                  <a:cubicBezTo>
                    <a:pt x="2290" y="2282"/>
                    <a:pt x="3325" y="1500"/>
                    <a:pt x="3325" y="601"/>
                  </a:cubicBezTo>
                  <a:cubicBezTo>
                    <a:pt x="3324" y="271"/>
                    <a:pt x="3056" y="2"/>
                    <a:pt x="2724" y="2"/>
                  </a:cubicBezTo>
                  <a:lnTo>
                    <a:pt x="2726"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55;p66">
              <a:extLst>
                <a:ext uri="{FF2B5EF4-FFF2-40B4-BE49-F238E27FC236}">
                  <a16:creationId xmlns:a16="http://schemas.microsoft.com/office/drawing/2014/main" id="{82964011-EC2B-6457-AD81-1748B388E3ED}"/>
                </a:ext>
              </a:extLst>
            </p:cNvPr>
            <p:cNvSpPr/>
            <p:nvPr/>
          </p:nvSpPr>
          <p:spPr>
            <a:xfrm>
              <a:off x="3553775" y="2105300"/>
              <a:ext cx="525025" cy="293450"/>
            </a:xfrm>
            <a:custGeom>
              <a:avLst/>
              <a:gdLst/>
              <a:ahLst/>
              <a:cxnLst/>
              <a:rect l="l" t="t" r="r" b="b"/>
              <a:pathLst>
                <a:path w="21001" h="11738" extrusionOk="0">
                  <a:moveTo>
                    <a:pt x="10509" y="1"/>
                  </a:moveTo>
                  <a:cubicBezTo>
                    <a:pt x="8586" y="1"/>
                    <a:pt x="6662" y="906"/>
                    <a:pt x="5546" y="2717"/>
                  </a:cubicBezTo>
                  <a:cubicBezTo>
                    <a:pt x="5225" y="2645"/>
                    <a:pt x="4904" y="2610"/>
                    <a:pt x="4587" y="2610"/>
                  </a:cubicBezTo>
                  <a:cubicBezTo>
                    <a:pt x="2158" y="2610"/>
                    <a:pt x="1" y="4643"/>
                    <a:pt x="30" y="7175"/>
                  </a:cubicBezTo>
                  <a:cubicBezTo>
                    <a:pt x="18" y="9862"/>
                    <a:pt x="2272" y="11738"/>
                    <a:pt x="4639" y="11738"/>
                  </a:cubicBezTo>
                  <a:cubicBezTo>
                    <a:pt x="5566" y="11738"/>
                    <a:pt x="6511" y="11450"/>
                    <a:pt x="7344" y="10811"/>
                  </a:cubicBezTo>
                  <a:cubicBezTo>
                    <a:pt x="8276" y="11426"/>
                    <a:pt x="9392" y="11733"/>
                    <a:pt x="10508" y="11733"/>
                  </a:cubicBezTo>
                  <a:cubicBezTo>
                    <a:pt x="11625" y="11733"/>
                    <a:pt x="12742" y="11426"/>
                    <a:pt x="13674" y="10811"/>
                  </a:cubicBezTo>
                  <a:cubicBezTo>
                    <a:pt x="14508" y="11450"/>
                    <a:pt x="15452" y="11737"/>
                    <a:pt x="16379" y="11737"/>
                  </a:cubicBezTo>
                  <a:cubicBezTo>
                    <a:pt x="18747" y="11737"/>
                    <a:pt x="21000" y="9861"/>
                    <a:pt x="20988" y="7175"/>
                  </a:cubicBezTo>
                  <a:cubicBezTo>
                    <a:pt x="20988" y="4662"/>
                    <a:pt x="18943" y="2616"/>
                    <a:pt x="16428" y="2616"/>
                  </a:cubicBezTo>
                  <a:cubicBezTo>
                    <a:pt x="16106" y="2616"/>
                    <a:pt x="15786" y="2649"/>
                    <a:pt x="15472" y="2717"/>
                  </a:cubicBezTo>
                  <a:cubicBezTo>
                    <a:pt x="14355" y="906"/>
                    <a:pt x="12432" y="1"/>
                    <a:pt x="1050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2295;p66">
            <a:extLst>
              <a:ext uri="{FF2B5EF4-FFF2-40B4-BE49-F238E27FC236}">
                <a16:creationId xmlns:a16="http://schemas.microsoft.com/office/drawing/2014/main" id="{E6EC68B1-134F-FA37-85D9-7C83AFD3A2CA}"/>
              </a:ext>
            </a:extLst>
          </p:cNvPr>
          <p:cNvGrpSpPr/>
          <p:nvPr/>
        </p:nvGrpSpPr>
        <p:grpSpPr>
          <a:xfrm>
            <a:off x="10747831" y="3489487"/>
            <a:ext cx="349178" cy="349216"/>
            <a:chOff x="2255000" y="2893350"/>
            <a:chExt cx="524000" cy="524000"/>
          </a:xfrm>
        </p:grpSpPr>
        <p:sp>
          <p:nvSpPr>
            <p:cNvPr id="56" name="Google Shape;2296;p66">
              <a:extLst>
                <a:ext uri="{FF2B5EF4-FFF2-40B4-BE49-F238E27FC236}">
                  <a16:creationId xmlns:a16="http://schemas.microsoft.com/office/drawing/2014/main" id="{3AE16110-96F4-9240-943A-7F497E7A51BE}"/>
                </a:ext>
              </a:extLst>
            </p:cNvPr>
            <p:cNvSpPr/>
            <p:nvPr/>
          </p:nvSpPr>
          <p:spPr>
            <a:xfrm>
              <a:off x="2255000" y="2991625"/>
              <a:ext cx="261050" cy="425725"/>
            </a:xfrm>
            <a:custGeom>
              <a:avLst/>
              <a:gdLst/>
              <a:ahLst/>
              <a:cxnLst/>
              <a:rect l="l" t="t" r="r" b="b"/>
              <a:pathLst>
                <a:path w="10442" h="17029" extrusionOk="0">
                  <a:moveTo>
                    <a:pt x="5894" y="1391"/>
                  </a:moveTo>
                  <a:cubicBezTo>
                    <a:pt x="6709" y="1424"/>
                    <a:pt x="6709" y="2587"/>
                    <a:pt x="5894" y="2619"/>
                  </a:cubicBezTo>
                  <a:lnTo>
                    <a:pt x="4579" y="2619"/>
                  </a:lnTo>
                  <a:cubicBezTo>
                    <a:pt x="4213" y="2619"/>
                    <a:pt x="3928" y="2300"/>
                    <a:pt x="3971" y="1936"/>
                  </a:cubicBezTo>
                  <a:lnTo>
                    <a:pt x="3969" y="1936"/>
                  </a:lnTo>
                  <a:cubicBezTo>
                    <a:pt x="4004" y="1622"/>
                    <a:pt x="4280" y="1391"/>
                    <a:pt x="4596" y="1391"/>
                  </a:cubicBezTo>
                  <a:close/>
                  <a:moveTo>
                    <a:pt x="1932" y="0"/>
                  </a:moveTo>
                  <a:cubicBezTo>
                    <a:pt x="867" y="0"/>
                    <a:pt x="1" y="865"/>
                    <a:pt x="1" y="1932"/>
                  </a:cubicBezTo>
                  <a:lnTo>
                    <a:pt x="1" y="15097"/>
                  </a:lnTo>
                  <a:cubicBezTo>
                    <a:pt x="1" y="16164"/>
                    <a:pt x="867" y="17028"/>
                    <a:pt x="1932" y="17028"/>
                  </a:cubicBezTo>
                  <a:lnTo>
                    <a:pt x="8514" y="17028"/>
                  </a:lnTo>
                  <a:cubicBezTo>
                    <a:pt x="9580" y="17027"/>
                    <a:pt x="10441" y="16161"/>
                    <a:pt x="10440" y="15097"/>
                  </a:cubicBezTo>
                  <a:lnTo>
                    <a:pt x="10440" y="10356"/>
                  </a:lnTo>
                  <a:lnTo>
                    <a:pt x="7113" y="10356"/>
                  </a:lnTo>
                  <a:cubicBezTo>
                    <a:pt x="7112" y="10356"/>
                    <a:pt x="7111" y="10356"/>
                    <a:pt x="7110" y="10356"/>
                  </a:cubicBezTo>
                  <a:cubicBezTo>
                    <a:pt x="6367" y="10356"/>
                    <a:pt x="5697" y="9906"/>
                    <a:pt x="5416" y="9219"/>
                  </a:cubicBezTo>
                  <a:cubicBezTo>
                    <a:pt x="5129" y="8529"/>
                    <a:pt x="5287" y="7735"/>
                    <a:pt x="5815" y="7207"/>
                  </a:cubicBezTo>
                  <a:lnTo>
                    <a:pt x="7901" y="5115"/>
                  </a:lnTo>
                  <a:lnTo>
                    <a:pt x="7901"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97;p66">
              <a:extLst>
                <a:ext uri="{FF2B5EF4-FFF2-40B4-BE49-F238E27FC236}">
                  <a16:creationId xmlns:a16="http://schemas.microsoft.com/office/drawing/2014/main" id="{2073D84A-FD3C-274D-EFB0-025D341222E6}"/>
                </a:ext>
              </a:extLst>
            </p:cNvPr>
            <p:cNvSpPr/>
            <p:nvPr/>
          </p:nvSpPr>
          <p:spPr>
            <a:xfrm>
              <a:off x="2416900" y="2893350"/>
              <a:ext cx="362100" cy="326500"/>
            </a:xfrm>
            <a:custGeom>
              <a:avLst/>
              <a:gdLst/>
              <a:ahLst/>
              <a:cxnLst/>
              <a:rect l="l" t="t" r="r" b="b"/>
              <a:pathLst>
                <a:path w="14484" h="13060" extrusionOk="0">
                  <a:moveTo>
                    <a:pt x="10114" y="3275"/>
                  </a:moveTo>
                  <a:cubicBezTo>
                    <a:pt x="11420" y="3276"/>
                    <a:pt x="12480" y="4334"/>
                    <a:pt x="12481" y="5642"/>
                  </a:cubicBezTo>
                  <a:cubicBezTo>
                    <a:pt x="12481" y="8412"/>
                    <a:pt x="8987" y="10074"/>
                    <a:pt x="8838" y="10143"/>
                  </a:cubicBezTo>
                  <a:lnTo>
                    <a:pt x="8840" y="10143"/>
                  </a:lnTo>
                  <a:cubicBezTo>
                    <a:pt x="8757" y="10182"/>
                    <a:pt x="8668" y="10201"/>
                    <a:pt x="8579" y="10201"/>
                  </a:cubicBezTo>
                  <a:cubicBezTo>
                    <a:pt x="8491" y="10201"/>
                    <a:pt x="8402" y="10182"/>
                    <a:pt x="8319" y="10143"/>
                  </a:cubicBezTo>
                  <a:cubicBezTo>
                    <a:pt x="8171" y="10074"/>
                    <a:pt x="4678" y="8412"/>
                    <a:pt x="4678" y="5642"/>
                  </a:cubicBezTo>
                  <a:cubicBezTo>
                    <a:pt x="4679" y="4334"/>
                    <a:pt x="5737" y="3276"/>
                    <a:pt x="7045" y="3275"/>
                  </a:cubicBezTo>
                  <a:cubicBezTo>
                    <a:pt x="7711" y="3275"/>
                    <a:pt x="8220" y="3565"/>
                    <a:pt x="8579" y="3916"/>
                  </a:cubicBezTo>
                  <a:cubicBezTo>
                    <a:pt x="8937" y="3565"/>
                    <a:pt x="9447" y="3275"/>
                    <a:pt x="10114" y="3275"/>
                  </a:cubicBezTo>
                  <a:close/>
                  <a:moveTo>
                    <a:pt x="11240" y="1"/>
                  </a:moveTo>
                  <a:lnTo>
                    <a:pt x="11240" y="2"/>
                  </a:lnTo>
                  <a:lnTo>
                    <a:pt x="5898" y="2"/>
                  </a:lnTo>
                  <a:cubicBezTo>
                    <a:pt x="5897" y="2"/>
                    <a:pt x="5896" y="2"/>
                    <a:pt x="5895" y="2"/>
                  </a:cubicBezTo>
                  <a:cubicBezTo>
                    <a:pt x="4103" y="2"/>
                    <a:pt x="2653" y="1455"/>
                    <a:pt x="2653" y="3246"/>
                  </a:cubicBezTo>
                  <a:lnTo>
                    <a:pt x="2653" y="9562"/>
                  </a:lnTo>
                  <a:lnTo>
                    <a:pt x="214" y="12001"/>
                  </a:lnTo>
                  <a:cubicBezTo>
                    <a:pt x="74" y="12141"/>
                    <a:pt x="0" y="12336"/>
                    <a:pt x="29" y="12530"/>
                  </a:cubicBezTo>
                  <a:cubicBezTo>
                    <a:pt x="72" y="12834"/>
                    <a:pt x="331" y="13059"/>
                    <a:pt x="637" y="13059"/>
                  </a:cubicBezTo>
                  <a:lnTo>
                    <a:pt x="11240" y="13059"/>
                  </a:lnTo>
                  <a:cubicBezTo>
                    <a:pt x="11241" y="13059"/>
                    <a:pt x="11242" y="13059"/>
                    <a:pt x="11243" y="13059"/>
                  </a:cubicBezTo>
                  <a:cubicBezTo>
                    <a:pt x="13033" y="13059"/>
                    <a:pt x="14483" y="11606"/>
                    <a:pt x="14482" y="9816"/>
                  </a:cubicBezTo>
                  <a:lnTo>
                    <a:pt x="14482" y="3244"/>
                  </a:lnTo>
                  <a:cubicBezTo>
                    <a:pt x="14483" y="1453"/>
                    <a:pt x="13031" y="1"/>
                    <a:pt x="11240"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98;p66">
              <a:extLst>
                <a:ext uri="{FF2B5EF4-FFF2-40B4-BE49-F238E27FC236}">
                  <a16:creationId xmlns:a16="http://schemas.microsoft.com/office/drawing/2014/main" id="{C8E0DF07-F532-C3C8-9D73-BD8AB619C101}"/>
                </a:ext>
              </a:extLst>
            </p:cNvPr>
            <p:cNvSpPr/>
            <p:nvPr/>
          </p:nvSpPr>
          <p:spPr>
            <a:xfrm>
              <a:off x="2564525" y="3005875"/>
              <a:ext cx="133725" cy="109875"/>
            </a:xfrm>
            <a:custGeom>
              <a:avLst/>
              <a:gdLst/>
              <a:ahLst/>
              <a:cxnLst/>
              <a:rect l="l" t="t" r="r" b="b"/>
              <a:pathLst>
                <a:path w="5349" h="4395" extrusionOk="0">
                  <a:moveTo>
                    <a:pt x="1140" y="0"/>
                  </a:moveTo>
                  <a:cubicBezTo>
                    <a:pt x="510" y="2"/>
                    <a:pt x="1" y="511"/>
                    <a:pt x="1" y="1141"/>
                  </a:cubicBezTo>
                  <a:cubicBezTo>
                    <a:pt x="1" y="2524"/>
                    <a:pt x="1466" y="3731"/>
                    <a:pt x="2674" y="4395"/>
                  </a:cubicBezTo>
                  <a:cubicBezTo>
                    <a:pt x="3889" y="3726"/>
                    <a:pt x="5348" y="2524"/>
                    <a:pt x="5348" y="1141"/>
                  </a:cubicBezTo>
                  <a:cubicBezTo>
                    <a:pt x="5348" y="511"/>
                    <a:pt x="4839" y="2"/>
                    <a:pt x="4209" y="0"/>
                  </a:cubicBezTo>
                  <a:cubicBezTo>
                    <a:pt x="3566" y="0"/>
                    <a:pt x="3268" y="657"/>
                    <a:pt x="3244" y="712"/>
                  </a:cubicBezTo>
                  <a:cubicBezTo>
                    <a:pt x="3144" y="974"/>
                    <a:pt x="2909" y="1105"/>
                    <a:pt x="2674" y="1105"/>
                  </a:cubicBezTo>
                  <a:cubicBezTo>
                    <a:pt x="2440" y="1105"/>
                    <a:pt x="2205" y="974"/>
                    <a:pt x="2105" y="712"/>
                  </a:cubicBezTo>
                  <a:cubicBezTo>
                    <a:pt x="2081" y="657"/>
                    <a:pt x="1783" y="0"/>
                    <a:pt x="114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 name="Google Shape;2334;p66">
            <a:extLst>
              <a:ext uri="{FF2B5EF4-FFF2-40B4-BE49-F238E27FC236}">
                <a16:creationId xmlns:a16="http://schemas.microsoft.com/office/drawing/2014/main" id="{5291A816-D20E-75FF-FC95-9E8BF9AD755D}"/>
              </a:ext>
            </a:extLst>
          </p:cNvPr>
          <p:cNvGrpSpPr/>
          <p:nvPr/>
        </p:nvGrpSpPr>
        <p:grpSpPr>
          <a:xfrm>
            <a:off x="10671340" y="4715952"/>
            <a:ext cx="428919" cy="472393"/>
            <a:chOff x="465975" y="3801525"/>
            <a:chExt cx="475625" cy="523775"/>
          </a:xfrm>
        </p:grpSpPr>
        <p:sp>
          <p:nvSpPr>
            <p:cNvPr id="60" name="Google Shape;2335;p66">
              <a:extLst>
                <a:ext uri="{FF2B5EF4-FFF2-40B4-BE49-F238E27FC236}">
                  <a16:creationId xmlns:a16="http://schemas.microsoft.com/office/drawing/2014/main" id="{6F94C81A-C286-E724-B9C1-167949001D72}"/>
                </a:ext>
              </a:extLst>
            </p:cNvPr>
            <p:cNvSpPr/>
            <p:nvPr/>
          </p:nvSpPr>
          <p:spPr>
            <a:xfrm>
              <a:off x="465975" y="4084725"/>
              <a:ext cx="475625" cy="240575"/>
            </a:xfrm>
            <a:custGeom>
              <a:avLst/>
              <a:gdLst/>
              <a:ahLst/>
              <a:cxnLst/>
              <a:rect l="l" t="t" r="r" b="b"/>
              <a:pathLst>
                <a:path w="19025" h="9623" extrusionOk="0">
                  <a:moveTo>
                    <a:pt x="18297" y="0"/>
                  </a:moveTo>
                  <a:cubicBezTo>
                    <a:pt x="18136" y="0"/>
                    <a:pt x="17986" y="56"/>
                    <a:pt x="17881" y="132"/>
                  </a:cubicBezTo>
                  <a:lnTo>
                    <a:pt x="11816" y="4462"/>
                  </a:lnTo>
                  <a:cubicBezTo>
                    <a:pt x="11520" y="4685"/>
                    <a:pt x="11115" y="4828"/>
                    <a:pt x="10684" y="4828"/>
                  </a:cubicBezTo>
                  <a:cubicBezTo>
                    <a:pt x="10485" y="4828"/>
                    <a:pt x="10281" y="4797"/>
                    <a:pt x="10078" y="4730"/>
                  </a:cubicBezTo>
                  <a:lnTo>
                    <a:pt x="7922" y="4010"/>
                  </a:lnTo>
                  <a:cubicBezTo>
                    <a:pt x="7601" y="3902"/>
                    <a:pt x="7430" y="3555"/>
                    <a:pt x="7537" y="3236"/>
                  </a:cubicBezTo>
                  <a:cubicBezTo>
                    <a:pt x="7623" y="2978"/>
                    <a:pt x="7863" y="2815"/>
                    <a:pt x="8121" y="2815"/>
                  </a:cubicBezTo>
                  <a:cubicBezTo>
                    <a:pt x="8183" y="2815"/>
                    <a:pt x="8247" y="2825"/>
                    <a:pt x="8309" y="2845"/>
                  </a:cubicBezTo>
                  <a:lnTo>
                    <a:pt x="10466" y="3565"/>
                  </a:lnTo>
                  <a:cubicBezTo>
                    <a:pt x="10538" y="3589"/>
                    <a:pt x="10612" y="3600"/>
                    <a:pt x="10685" y="3600"/>
                  </a:cubicBezTo>
                  <a:cubicBezTo>
                    <a:pt x="10829" y="3600"/>
                    <a:pt x="10971" y="3556"/>
                    <a:pt x="11090" y="3470"/>
                  </a:cubicBezTo>
                  <a:cubicBezTo>
                    <a:pt x="11777" y="2982"/>
                    <a:pt x="11754" y="1955"/>
                    <a:pt x="11049" y="1494"/>
                  </a:cubicBezTo>
                  <a:lnTo>
                    <a:pt x="9755" y="651"/>
                  </a:lnTo>
                  <a:cubicBezTo>
                    <a:pt x="9077" y="208"/>
                    <a:pt x="8349" y="15"/>
                    <a:pt x="7645" y="15"/>
                  </a:cubicBezTo>
                  <a:cubicBezTo>
                    <a:pt x="6578" y="15"/>
                    <a:pt x="5565" y="459"/>
                    <a:pt x="4864" y="1160"/>
                  </a:cubicBezTo>
                  <a:lnTo>
                    <a:pt x="241" y="5784"/>
                  </a:lnTo>
                  <a:cubicBezTo>
                    <a:pt x="0" y="6024"/>
                    <a:pt x="0" y="6412"/>
                    <a:pt x="241" y="6652"/>
                  </a:cubicBezTo>
                  <a:lnTo>
                    <a:pt x="3022" y="9433"/>
                  </a:lnTo>
                  <a:cubicBezTo>
                    <a:pt x="3153" y="9564"/>
                    <a:pt x="3311" y="9623"/>
                    <a:pt x="3465" y="9623"/>
                  </a:cubicBezTo>
                  <a:cubicBezTo>
                    <a:pt x="3661" y="9623"/>
                    <a:pt x="3849" y="9528"/>
                    <a:pt x="3966" y="9365"/>
                  </a:cubicBezTo>
                  <a:lnTo>
                    <a:pt x="6026" y="6480"/>
                  </a:lnTo>
                  <a:lnTo>
                    <a:pt x="9633" y="7682"/>
                  </a:lnTo>
                  <a:cubicBezTo>
                    <a:pt x="9969" y="7794"/>
                    <a:pt x="10315" y="7848"/>
                    <a:pt x="10657" y="7848"/>
                  </a:cubicBezTo>
                  <a:cubicBezTo>
                    <a:pt x="11505" y="7848"/>
                    <a:pt x="12335" y="7516"/>
                    <a:pt x="12954" y="6897"/>
                  </a:cubicBezTo>
                  <a:lnTo>
                    <a:pt x="18780" y="1072"/>
                  </a:lnTo>
                  <a:cubicBezTo>
                    <a:pt x="19011" y="840"/>
                    <a:pt x="19025" y="463"/>
                    <a:pt x="18801" y="224"/>
                  </a:cubicBezTo>
                  <a:lnTo>
                    <a:pt x="18801" y="224"/>
                  </a:lnTo>
                  <a:lnTo>
                    <a:pt x="18801" y="225"/>
                  </a:lnTo>
                  <a:cubicBezTo>
                    <a:pt x="18646" y="61"/>
                    <a:pt x="18465" y="0"/>
                    <a:pt x="18297"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336;p66">
              <a:extLst>
                <a:ext uri="{FF2B5EF4-FFF2-40B4-BE49-F238E27FC236}">
                  <a16:creationId xmlns:a16="http://schemas.microsoft.com/office/drawing/2014/main" id="{64932324-3455-AA52-225B-BD3A9539C9DB}"/>
                </a:ext>
              </a:extLst>
            </p:cNvPr>
            <p:cNvSpPr/>
            <p:nvPr/>
          </p:nvSpPr>
          <p:spPr>
            <a:xfrm>
              <a:off x="648600" y="3992150"/>
              <a:ext cx="228225" cy="70650"/>
            </a:xfrm>
            <a:custGeom>
              <a:avLst/>
              <a:gdLst/>
              <a:ahLst/>
              <a:cxnLst/>
              <a:rect l="l" t="t" r="r" b="b"/>
              <a:pathLst>
                <a:path w="9129" h="2826" extrusionOk="0">
                  <a:moveTo>
                    <a:pt x="0" y="1"/>
                  </a:moveTo>
                  <a:lnTo>
                    <a:pt x="0" y="883"/>
                  </a:lnTo>
                  <a:cubicBezTo>
                    <a:pt x="0" y="1956"/>
                    <a:pt x="866" y="2825"/>
                    <a:pt x="1932" y="2825"/>
                  </a:cubicBezTo>
                  <a:lnTo>
                    <a:pt x="7198" y="2825"/>
                  </a:lnTo>
                  <a:cubicBezTo>
                    <a:pt x="8266" y="2825"/>
                    <a:pt x="9128" y="1955"/>
                    <a:pt x="9128" y="883"/>
                  </a:cubicBezTo>
                  <a:lnTo>
                    <a:pt x="9128" y="1"/>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337;p66">
              <a:extLst>
                <a:ext uri="{FF2B5EF4-FFF2-40B4-BE49-F238E27FC236}">
                  <a16:creationId xmlns:a16="http://schemas.microsoft.com/office/drawing/2014/main" id="{5246279A-E60B-C8F2-454E-46C5AEEAF3F9}"/>
                </a:ext>
              </a:extLst>
            </p:cNvPr>
            <p:cNvSpPr/>
            <p:nvPr/>
          </p:nvSpPr>
          <p:spPr>
            <a:xfrm>
              <a:off x="647550" y="3801525"/>
              <a:ext cx="231150" cy="70375"/>
            </a:xfrm>
            <a:custGeom>
              <a:avLst/>
              <a:gdLst/>
              <a:ahLst/>
              <a:cxnLst/>
              <a:rect l="l" t="t" r="r" b="b"/>
              <a:pathLst>
                <a:path w="9246" h="2815" extrusionOk="0">
                  <a:moveTo>
                    <a:pt x="7221" y="1"/>
                  </a:moveTo>
                  <a:cubicBezTo>
                    <a:pt x="6179" y="1"/>
                    <a:pt x="5201" y="503"/>
                    <a:pt x="4590" y="1348"/>
                  </a:cubicBezTo>
                  <a:cubicBezTo>
                    <a:pt x="4004" y="535"/>
                    <a:pt x="3074" y="37"/>
                    <a:pt x="2071" y="2"/>
                  </a:cubicBezTo>
                  <a:cubicBezTo>
                    <a:pt x="2051" y="2"/>
                    <a:pt x="2030" y="1"/>
                    <a:pt x="2009" y="1"/>
                  </a:cubicBezTo>
                  <a:cubicBezTo>
                    <a:pt x="1044" y="1"/>
                    <a:pt x="148" y="752"/>
                    <a:pt x="42" y="1716"/>
                  </a:cubicBezTo>
                  <a:cubicBezTo>
                    <a:pt x="0" y="2093"/>
                    <a:pt x="71" y="2476"/>
                    <a:pt x="247" y="2815"/>
                  </a:cubicBezTo>
                  <a:cubicBezTo>
                    <a:pt x="585" y="2693"/>
                    <a:pt x="943" y="2631"/>
                    <a:pt x="1302" y="2631"/>
                  </a:cubicBezTo>
                  <a:lnTo>
                    <a:pt x="1962" y="2631"/>
                  </a:lnTo>
                  <a:cubicBezTo>
                    <a:pt x="1030" y="2594"/>
                    <a:pt x="1031" y="1268"/>
                    <a:pt x="1962" y="1229"/>
                  </a:cubicBezTo>
                  <a:cubicBezTo>
                    <a:pt x="2838" y="1230"/>
                    <a:pt x="3614" y="1797"/>
                    <a:pt x="3881" y="2631"/>
                  </a:cubicBezTo>
                  <a:lnTo>
                    <a:pt x="5301" y="2631"/>
                  </a:lnTo>
                  <a:cubicBezTo>
                    <a:pt x="5569" y="1797"/>
                    <a:pt x="6345" y="1230"/>
                    <a:pt x="7222" y="1229"/>
                  </a:cubicBezTo>
                  <a:cubicBezTo>
                    <a:pt x="8153" y="1268"/>
                    <a:pt x="8153" y="2594"/>
                    <a:pt x="7222" y="2631"/>
                  </a:cubicBezTo>
                  <a:lnTo>
                    <a:pt x="7879" y="2631"/>
                  </a:lnTo>
                  <a:cubicBezTo>
                    <a:pt x="8240" y="2631"/>
                    <a:pt x="8598" y="2693"/>
                    <a:pt x="8936" y="2815"/>
                  </a:cubicBezTo>
                  <a:cubicBezTo>
                    <a:pt x="9245" y="2216"/>
                    <a:pt x="9220" y="1499"/>
                    <a:pt x="8870" y="925"/>
                  </a:cubicBezTo>
                  <a:cubicBezTo>
                    <a:pt x="8519" y="351"/>
                    <a:pt x="7894" y="1"/>
                    <a:pt x="7221"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338;p66">
              <a:extLst>
                <a:ext uri="{FF2B5EF4-FFF2-40B4-BE49-F238E27FC236}">
                  <a16:creationId xmlns:a16="http://schemas.microsoft.com/office/drawing/2014/main" id="{FF5B41B3-6A9F-5D47-0368-50E2141C4F1F}"/>
                </a:ext>
              </a:extLst>
            </p:cNvPr>
            <p:cNvSpPr/>
            <p:nvPr/>
          </p:nvSpPr>
          <p:spPr>
            <a:xfrm>
              <a:off x="632125" y="3898000"/>
              <a:ext cx="260475" cy="63475"/>
            </a:xfrm>
            <a:custGeom>
              <a:avLst/>
              <a:gdLst/>
              <a:ahLst/>
              <a:cxnLst/>
              <a:rect l="l" t="t" r="r" b="b"/>
              <a:pathLst>
                <a:path w="10419" h="2539" extrusionOk="0">
                  <a:moveTo>
                    <a:pt x="1928" y="0"/>
                  </a:moveTo>
                  <a:cubicBezTo>
                    <a:pt x="864" y="0"/>
                    <a:pt x="1" y="863"/>
                    <a:pt x="2" y="1927"/>
                  </a:cubicBezTo>
                  <a:cubicBezTo>
                    <a:pt x="2" y="2265"/>
                    <a:pt x="276" y="2539"/>
                    <a:pt x="616" y="2539"/>
                  </a:cubicBezTo>
                  <a:lnTo>
                    <a:pt x="9801" y="2539"/>
                  </a:lnTo>
                  <a:cubicBezTo>
                    <a:pt x="10137" y="2539"/>
                    <a:pt x="10413" y="2268"/>
                    <a:pt x="10416" y="1932"/>
                  </a:cubicBezTo>
                  <a:cubicBezTo>
                    <a:pt x="10419" y="866"/>
                    <a:pt x="9556" y="0"/>
                    <a:pt x="849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مجموعة 2">
            <a:extLst>
              <a:ext uri="{FF2B5EF4-FFF2-40B4-BE49-F238E27FC236}">
                <a16:creationId xmlns:a16="http://schemas.microsoft.com/office/drawing/2014/main" id="{672F3E40-E90F-57DE-E845-CC67D69DAF76}"/>
              </a:ext>
            </a:extLst>
          </p:cNvPr>
          <p:cNvGrpSpPr/>
          <p:nvPr/>
        </p:nvGrpSpPr>
        <p:grpSpPr>
          <a:xfrm>
            <a:off x="-899358" y="1676112"/>
            <a:ext cx="7060177" cy="5261230"/>
            <a:chOff x="-899358" y="1676112"/>
            <a:chExt cx="7060177" cy="5261230"/>
          </a:xfrm>
        </p:grpSpPr>
        <p:sp>
          <p:nvSpPr>
            <p:cNvPr id="106" name="Google Shape;28;p3">
              <a:extLst>
                <a:ext uri="{FF2B5EF4-FFF2-40B4-BE49-F238E27FC236}">
                  <a16:creationId xmlns:a16="http://schemas.microsoft.com/office/drawing/2014/main" id="{8972F0E4-ED1F-2EE4-ECF1-761CDFDF992C}"/>
                </a:ext>
              </a:extLst>
            </p:cNvPr>
            <p:cNvSpPr/>
            <p:nvPr/>
          </p:nvSpPr>
          <p:spPr>
            <a:xfrm flipH="1">
              <a:off x="1865939" y="2605241"/>
              <a:ext cx="2075295" cy="1926720"/>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p3">
              <a:extLst>
                <a:ext uri="{FF2B5EF4-FFF2-40B4-BE49-F238E27FC236}">
                  <a16:creationId xmlns:a16="http://schemas.microsoft.com/office/drawing/2014/main" id="{1E29D559-9266-693D-0C42-2043E555CE4F}"/>
                </a:ext>
              </a:extLst>
            </p:cNvPr>
            <p:cNvSpPr/>
            <p:nvPr/>
          </p:nvSpPr>
          <p:spPr>
            <a:xfrm flipH="1">
              <a:off x="-899358" y="1676112"/>
              <a:ext cx="3211236" cy="2720197"/>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rgbClr val="DB3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1;p3">
              <a:extLst>
                <a:ext uri="{FF2B5EF4-FFF2-40B4-BE49-F238E27FC236}">
                  <a16:creationId xmlns:a16="http://schemas.microsoft.com/office/drawing/2014/main" id="{A333CB54-C9B5-42E0-8AB1-2609E83C3D0F}"/>
                </a:ext>
              </a:extLst>
            </p:cNvPr>
            <p:cNvSpPr/>
            <p:nvPr/>
          </p:nvSpPr>
          <p:spPr>
            <a:xfrm flipH="1">
              <a:off x="-38821" y="3106679"/>
              <a:ext cx="6199640" cy="3786918"/>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rgbClr val="F1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49;p3">
              <a:extLst>
                <a:ext uri="{FF2B5EF4-FFF2-40B4-BE49-F238E27FC236}">
                  <a16:creationId xmlns:a16="http://schemas.microsoft.com/office/drawing/2014/main" id="{4F8E4C4C-5428-5EC1-0CAE-F970E6C86987}"/>
                </a:ext>
              </a:extLst>
            </p:cNvPr>
            <p:cNvGrpSpPr/>
            <p:nvPr/>
          </p:nvGrpSpPr>
          <p:grpSpPr>
            <a:xfrm flipH="1">
              <a:off x="231427" y="5060962"/>
              <a:ext cx="672109" cy="623186"/>
              <a:chOff x="247670" y="4242199"/>
              <a:chExt cx="638089" cy="591643"/>
            </a:xfrm>
          </p:grpSpPr>
          <p:sp>
            <p:nvSpPr>
              <p:cNvPr id="110" name="Google Shape;50;p3">
                <a:extLst>
                  <a:ext uri="{FF2B5EF4-FFF2-40B4-BE49-F238E27FC236}">
                    <a16:creationId xmlns:a16="http://schemas.microsoft.com/office/drawing/2014/main" id="{3E497FF9-225E-CCCE-27B7-60C6C9E99438}"/>
                  </a:ext>
                </a:extLst>
              </p:cNvPr>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p3">
                <a:extLst>
                  <a:ext uri="{FF2B5EF4-FFF2-40B4-BE49-F238E27FC236}">
                    <a16:creationId xmlns:a16="http://schemas.microsoft.com/office/drawing/2014/main" id="{F703CC6F-B258-6E4A-10A9-0FAE0021E2D7}"/>
                  </a:ext>
                </a:extLst>
              </p:cNvPr>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2;p3">
                <a:extLst>
                  <a:ext uri="{FF2B5EF4-FFF2-40B4-BE49-F238E27FC236}">
                    <a16:creationId xmlns:a16="http://schemas.microsoft.com/office/drawing/2014/main" id="{5D8C8EDB-3FEB-1FC5-1B6F-B928A3A071FA}"/>
                  </a:ext>
                </a:extLst>
              </p:cNvPr>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3;p3">
                <a:extLst>
                  <a:ext uri="{FF2B5EF4-FFF2-40B4-BE49-F238E27FC236}">
                    <a16:creationId xmlns:a16="http://schemas.microsoft.com/office/drawing/2014/main" id="{215D84F3-4ABC-68AD-6238-36F8704A3BA5}"/>
                  </a:ext>
                </a:extLst>
              </p:cNvPr>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4;p3">
                <a:extLst>
                  <a:ext uri="{FF2B5EF4-FFF2-40B4-BE49-F238E27FC236}">
                    <a16:creationId xmlns:a16="http://schemas.microsoft.com/office/drawing/2014/main" id="{4B06886D-5368-A088-2049-ED70D0AE17FF}"/>
                  </a:ext>
                </a:extLst>
              </p:cNvPr>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5;p3">
                <a:extLst>
                  <a:ext uri="{FF2B5EF4-FFF2-40B4-BE49-F238E27FC236}">
                    <a16:creationId xmlns:a16="http://schemas.microsoft.com/office/drawing/2014/main" id="{609C06D2-028E-7158-3F45-58F5CF02292B}"/>
                  </a:ext>
                </a:extLst>
              </p:cNvPr>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6;p3">
                <a:extLst>
                  <a:ext uri="{FF2B5EF4-FFF2-40B4-BE49-F238E27FC236}">
                    <a16:creationId xmlns:a16="http://schemas.microsoft.com/office/drawing/2014/main" id="{A8F217A5-5F8E-18F1-B094-81F4A5367B9C}"/>
                  </a:ext>
                </a:extLst>
              </p:cNvPr>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DB3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57;p3">
              <a:extLst>
                <a:ext uri="{FF2B5EF4-FFF2-40B4-BE49-F238E27FC236}">
                  <a16:creationId xmlns:a16="http://schemas.microsoft.com/office/drawing/2014/main" id="{EB1821E8-8D48-205F-9D76-A8629D851962}"/>
                </a:ext>
              </a:extLst>
            </p:cNvPr>
            <p:cNvGrpSpPr/>
            <p:nvPr/>
          </p:nvGrpSpPr>
          <p:grpSpPr>
            <a:xfrm flipH="1">
              <a:off x="5264655" y="6432524"/>
              <a:ext cx="544448" cy="504818"/>
              <a:chOff x="247670" y="4242199"/>
              <a:chExt cx="638089" cy="591643"/>
            </a:xfrm>
          </p:grpSpPr>
          <p:sp>
            <p:nvSpPr>
              <p:cNvPr id="118" name="Google Shape;58;p3">
                <a:extLst>
                  <a:ext uri="{FF2B5EF4-FFF2-40B4-BE49-F238E27FC236}">
                    <a16:creationId xmlns:a16="http://schemas.microsoft.com/office/drawing/2014/main" id="{CC57EA58-28EF-D0EF-12D1-5D685F3EA9B5}"/>
                  </a:ext>
                </a:extLst>
              </p:cNvPr>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9;p3">
                <a:extLst>
                  <a:ext uri="{FF2B5EF4-FFF2-40B4-BE49-F238E27FC236}">
                    <a16:creationId xmlns:a16="http://schemas.microsoft.com/office/drawing/2014/main" id="{FCDAE609-2A55-1FD2-4574-BA1B7A03FB40}"/>
                  </a:ext>
                </a:extLst>
              </p:cNvPr>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0;p3">
                <a:extLst>
                  <a:ext uri="{FF2B5EF4-FFF2-40B4-BE49-F238E27FC236}">
                    <a16:creationId xmlns:a16="http://schemas.microsoft.com/office/drawing/2014/main" id="{3F867B57-BFC0-6522-0AC0-E987CBA778C1}"/>
                  </a:ext>
                </a:extLst>
              </p:cNvPr>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1;p3">
                <a:extLst>
                  <a:ext uri="{FF2B5EF4-FFF2-40B4-BE49-F238E27FC236}">
                    <a16:creationId xmlns:a16="http://schemas.microsoft.com/office/drawing/2014/main" id="{3F814DDE-E1BA-2165-6ED6-02FA06A8EC87}"/>
                  </a:ext>
                </a:extLst>
              </p:cNvPr>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2;p3">
                <a:extLst>
                  <a:ext uri="{FF2B5EF4-FFF2-40B4-BE49-F238E27FC236}">
                    <a16:creationId xmlns:a16="http://schemas.microsoft.com/office/drawing/2014/main" id="{A73F577B-C626-7722-AB09-E0F9BA9E5E90}"/>
                  </a:ext>
                </a:extLst>
              </p:cNvPr>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3;p3">
                <a:extLst>
                  <a:ext uri="{FF2B5EF4-FFF2-40B4-BE49-F238E27FC236}">
                    <a16:creationId xmlns:a16="http://schemas.microsoft.com/office/drawing/2014/main" id="{B0F62238-C402-3745-B2B5-407E7299BDDA}"/>
                  </a:ext>
                </a:extLst>
              </p:cNvPr>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4;p3">
                <a:extLst>
                  <a:ext uri="{FF2B5EF4-FFF2-40B4-BE49-F238E27FC236}">
                    <a16:creationId xmlns:a16="http://schemas.microsoft.com/office/drawing/2014/main" id="{F8A27154-411C-22CA-2A25-4DBFC7EB78EC}"/>
                  </a:ext>
                </a:extLst>
              </p:cNvPr>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DB3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4" name="صورة 103">
              <a:extLst>
                <a:ext uri="{FF2B5EF4-FFF2-40B4-BE49-F238E27FC236}">
                  <a16:creationId xmlns:a16="http://schemas.microsoft.com/office/drawing/2014/main" id="{97772FA8-0830-66AF-3BAE-A16EE297B3F4}"/>
                </a:ext>
              </a:extLst>
            </p:cNvPr>
            <p:cNvPicPr>
              <a:picLocks noChangeAspect="1"/>
            </p:cNvPicPr>
            <p:nvPr/>
          </p:nvPicPr>
          <p:blipFill>
            <a:blip r:embed="rId2"/>
            <a:stretch>
              <a:fillRect/>
            </a:stretch>
          </p:blipFill>
          <p:spPr>
            <a:xfrm>
              <a:off x="472882" y="2908272"/>
              <a:ext cx="3445122" cy="3918146"/>
            </a:xfrm>
            <a:prstGeom prst="rect">
              <a:avLst/>
            </a:prstGeom>
          </p:spPr>
        </p:pic>
      </p:grpSp>
    </p:spTree>
    <p:extLst>
      <p:ext uri="{BB962C8B-B14F-4D97-AF65-F5344CB8AC3E}">
        <p14:creationId xmlns:p14="http://schemas.microsoft.com/office/powerpoint/2010/main" val="376747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oogle Shape;49;p3">
            <a:extLst>
              <a:ext uri="{FF2B5EF4-FFF2-40B4-BE49-F238E27FC236}">
                <a16:creationId xmlns:a16="http://schemas.microsoft.com/office/drawing/2014/main" id="{4F8E4C4C-5428-5EC1-0CAE-F970E6C86987}"/>
              </a:ext>
            </a:extLst>
          </p:cNvPr>
          <p:cNvGrpSpPr/>
          <p:nvPr/>
        </p:nvGrpSpPr>
        <p:grpSpPr>
          <a:xfrm flipH="1">
            <a:off x="-2662244" y="5060962"/>
            <a:ext cx="672109" cy="623186"/>
            <a:chOff x="247670" y="4242199"/>
            <a:chExt cx="638089" cy="591643"/>
          </a:xfrm>
        </p:grpSpPr>
        <p:sp>
          <p:nvSpPr>
            <p:cNvPr id="110" name="Google Shape;50;p3">
              <a:extLst>
                <a:ext uri="{FF2B5EF4-FFF2-40B4-BE49-F238E27FC236}">
                  <a16:creationId xmlns:a16="http://schemas.microsoft.com/office/drawing/2014/main" id="{3E497FF9-225E-CCCE-27B7-60C6C9E99438}"/>
                </a:ext>
              </a:extLst>
            </p:cNvPr>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p3">
              <a:extLst>
                <a:ext uri="{FF2B5EF4-FFF2-40B4-BE49-F238E27FC236}">
                  <a16:creationId xmlns:a16="http://schemas.microsoft.com/office/drawing/2014/main" id="{F703CC6F-B258-6E4A-10A9-0FAE0021E2D7}"/>
                </a:ext>
              </a:extLst>
            </p:cNvPr>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2;p3">
              <a:extLst>
                <a:ext uri="{FF2B5EF4-FFF2-40B4-BE49-F238E27FC236}">
                  <a16:creationId xmlns:a16="http://schemas.microsoft.com/office/drawing/2014/main" id="{5D8C8EDB-3FEB-1FC5-1B6F-B928A3A071FA}"/>
                </a:ext>
              </a:extLst>
            </p:cNvPr>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3;p3">
              <a:extLst>
                <a:ext uri="{FF2B5EF4-FFF2-40B4-BE49-F238E27FC236}">
                  <a16:creationId xmlns:a16="http://schemas.microsoft.com/office/drawing/2014/main" id="{215D84F3-4ABC-68AD-6238-36F8704A3BA5}"/>
                </a:ext>
              </a:extLst>
            </p:cNvPr>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4;p3">
              <a:extLst>
                <a:ext uri="{FF2B5EF4-FFF2-40B4-BE49-F238E27FC236}">
                  <a16:creationId xmlns:a16="http://schemas.microsoft.com/office/drawing/2014/main" id="{4B06886D-5368-A088-2049-ED70D0AE17FF}"/>
                </a:ext>
              </a:extLst>
            </p:cNvPr>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5;p3">
              <a:extLst>
                <a:ext uri="{FF2B5EF4-FFF2-40B4-BE49-F238E27FC236}">
                  <a16:creationId xmlns:a16="http://schemas.microsoft.com/office/drawing/2014/main" id="{609C06D2-028E-7158-3F45-58F5CF02292B}"/>
                </a:ext>
              </a:extLst>
            </p:cNvPr>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6;p3">
              <a:extLst>
                <a:ext uri="{FF2B5EF4-FFF2-40B4-BE49-F238E27FC236}">
                  <a16:creationId xmlns:a16="http://schemas.microsoft.com/office/drawing/2014/main" id="{A8F217A5-5F8E-18F1-B094-81F4A5367B9C}"/>
                </a:ext>
              </a:extLst>
            </p:cNvPr>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DB3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مربع نص 1">
            <a:extLst>
              <a:ext uri="{FF2B5EF4-FFF2-40B4-BE49-F238E27FC236}">
                <a16:creationId xmlns:a16="http://schemas.microsoft.com/office/drawing/2014/main" id="{CEA6A8AD-E24B-FF17-776C-5DA61B2D186A}"/>
              </a:ext>
            </a:extLst>
          </p:cNvPr>
          <p:cNvSpPr txBox="1"/>
          <p:nvPr/>
        </p:nvSpPr>
        <p:spPr>
          <a:xfrm>
            <a:off x="2616200" y="375920"/>
            <a:ext cx="6959600" cy="1107996"/>
          </a:xfrm>
          <a:prstGeom prst="rect">
            <a:avLst/>
          </a:prstGeom>
          <a:noFill/>
        </p:spPr>
        <p:txBody>
          <a:bodyPr wrap="square" rtlCol="1">
            <a:spAutoFit/>
          </a:bodyPr>
          <a:lstStyle/>
          <a:p>
            <a:pPr algn="ctr"/>
            <a:r>
              <a:rPr lang="ar-SA" sz="6600" dirty="0">
                <a:solidFill>
                  <a:srgbClr val="DB355D"/>
                </a:solidFill>
              </a:rPr>
              <a:t>آثار الرفق على المجتمع</a:t>
            </a:r>
          </a:p>
        </p:txBody>
      </p:sp>
      <p:sp>
        <p:nvSpPr>
          <p:cNvPr id="4" name="مربع نص 3">
            <a:extLst>
              <a:ext uri="{FF2B5EF4-FFF2-40B4-BE49-F238E27FC236}">
                <a16:creationId xmlns:a16="http://schemas.microsoft.com/office/drawing/2014/main" id="{59CE8047-A935-CB4D-A949-B90E7BF7C0BD}"/>
              </a:ext>
            </a:extLst>
          </p:cNvPr>
          <p:cNvSpPr txBox="1"/>
          <p:nvPr/>
        </p:nvSpPr>
        <p:spPr>
          <a:xfrm>
            <a:off x="113877" y="2096632"/>
            <a:ext cx="5954289" cy="3293209"/>
          </a:xfrm>
          <a:prstGeom prst="rect">
            <a:avLst/>
          </a:prstGeom>
          <a:noFill/>
        </p:spPr>
        <p:txBody>
          <a:bodyPr wrap="square">
            <a:spAutoFit/>
          </a:bodyPr>
          <a:lstStyle/>
          <a:p>
            <a:pPr>
              <a:lnSpc>
                <a:spcPct val="130000"/>
              </a:lnSpc>
            </a:pPr>
            <a:r>
              <a:rPr lang="ar-SA" sz="3200" dirty="0">
                <a:solidFill>
                  <a:schemeClr val="tx1">
                    <a:lumMod val="85000"/>
                    <a:lumOff val="15000"/>
                  </a:schemeClr>
                </a:solidFill>
              </a:rPr>
              <a:t>الرفق يزيد المحبّة بين أفراد المجتمع</a:t>
            </a:r>
          </a:p>
          <a:p>
            <a:pPr>
              <a:lnSpc>
                <a:spcPct val="130000"/>
              </a:lnSpc>
            </a:pPr>
            <a:r>
              <a:rPr lang="ar-SA" sz="3200" dirty="0">
                <a:solidFill>
                  <a:schemeClr val="tx1">
                    <a:lumMod val="85000"/>
                    <a:lumOff val="15000"/>
                  </a:schemeClr>
                </a:solidFill>
              </a:rPr>
              <a:t>ويُقوّي روح التعاون والمساعدة</a:t>
            </a:r>
          </a:p>
          <a:p>
            <a:pPr>
              <a:lnSpc>
                <a:spcPct val="130000"/>
              </a:lnSpc>
            </a:pPr>
            <a:r>
              <a:rPr lang="ar-SA" sz="3200" dirty="0">
                <a:solidFill>
                  <a:schemeClr val="tx1">
                    <a:lumMod val="85000"/>
                    <a:lumOff val="15000"/>
                  </a:schemeClr>
                </a:solidFill>
              </a:rPr>
              <a:t>الرفق سببٌ في قيام مجتمع سالم من الغل</a:t>
            </a:r>
          </a:p>
          <a:p>
            <a:pPr>
              <a:lnSpc>
                <a:spcPct val="130000"/>
              </a:lnSpc>
            </a:pPr>
            <a:r>
              <a:rPr lang="ar-SA" sz="3200" dirty="0">
                <a:solidFill>
                  <a:schemeClr val="tx1">
                    <a:lumMod val="85000"/>
                    <a:lumOff val="15000"/>
                  </a:schemeClr>
                </a:solidFill>
              </a:rPr>
              <a:t>تحلّي أفراد المجتمع بالفوائد والآثار الحميدة</a:t>
            </a:r>
          </a:p>
          <a:p>
            <a:pPr>
              <a:lnSpc>
                <a:spcPct val="130000"/>
              </a:lnSpc>
            </a:pPr>
            <a:r>
              <a:rPr lang="ar-SA" sz="3200" dirty="0">
                <a:solidFill>
                  <a:schemeClr val="tx1">
                    <a:lumMod val="85000"/>
                    <a:lumOff val="15000"/>
                  </a:schemeClr>
                </a:solidFill>
              </a:rPr>
              <a:t>الرفق دليل على رقيّ المجتمع .</a:t>
            </a:r>
          </a:p>
        </p:txBody>
      </p:sp>
      <p:grpSp>
        <p:nvGrpSpPr>
          <p:cNvPr id="27" name="Google Shape;2174;p66">
            <a:extLst>
              <a:ext uri="{FF2B5EF4-FFF2-40B4-BE49-F238E27FC236}">
                <a16:creationId xmlns:a16="http://schemas.microsoft.com/office/drawing/2014/main" id="{D14B62A7-5C3D-6FBA-09AF-EAD528F926F0}"/>
              </a:ext>
            </a:extLst>
          </p:cNvPr>
          <p:cNvGrpSpPr/>
          <p:nvPr/>
        </p:nvGrpSpPr>
        <p:grpSpPr>
          <a:xfrm>
            <a:off x="6062433" y="4260005"/>
            <a:ext cx="336366" cy="336418"/>
            <a:chOff x="2132225" y="1372725"/>
            <a:chExt cx="523975" cy="524000"/>
          </a:xfrm>
        </p:grpSpPr>
        <p:sp>
          <p:nvSpPr>
            <p:cNvPr id="28" name="Google Shape;2175;p66">
              <a:extLst>
                <a:ext uri="{FF2B5EF4-FFF2-40B4-BE49-F238E27FC236}">
                  <a16:creationId xmlns:a16="http://schemas.microsoft.com/office/drawing/2014/main" id="{7F85C89F-CC67-7D84-2C1D-DF65F4659C4E}"/>
                </a:ext>
              </a:extLst>
            </p:cNvPr>
            <p:cNvSpPr/>
            <p:nvPr/>
          </p:nvSpPr>
          <p:spPr>
            <a:xfrm>
              <a:off x="2255500" y="1372725"/>
              <a:ext cx="277325" cy="244475"/>
            </a:xfrm>
            <a:custGeom>
              <a:avLst/>
              <a:gdLst/>
              <a:ahLst/>
              <a:cxnLst/>
              <a:rect l="l" t="t" r="r" b="b"/>
              <a:pathLst>
                <a:path w="11093" h="9779" extrusionOk="0">
                  <a:moveTo>
                    <a:pt x="3244" y="1"/>
                  </a:moveTo>
                  <a:cubicBezTo>
                    <a:pt x="1455" y="1"/>
                    <a:pt x="1" y="1456"/>
                    <a:pt x="1" y="3244"/>
                  </a:cubicBezTo>
                  <a:cubicBezTo>
                    <a:pt x="1" y="7208"/>
                    <a:pt x="5070" y="9620"/>
                    <a:pt x="5287" y="9721"/>
                  </a:cubicBezTo>
                  <a:cubicBezTo>
                    <a:pt x="5369" y="9759"/>
                    <a:pt x="5458" y="9778"/>
                    <a:pt x="5547" y="9778"/>
                  </a:cubicBezTo>
                  <a:cubicBezTo>
                    <a:pt x="5635" y="9778"/>
                    <a:pt x="5724" y="9759"/>
                    <a:pt x="5807" y="9721"/>
                  </a:cubicBezTo>
                  <a:cubicBezTo>
                    <a:pt x="6022" y="9620"/>
                    <a:pt x="11093" y="7208"/>
                    <a:pt x="11093" y="3244"/>
                  </a:cubicBezTo>
                  <a:cubicBezTo>
                    <a:pt x="11089" y="1281"/>
                    <a:pt x="9463" y="4"/>
                    <a:pt x="7840" y="4"/>
                  </a:cubicBezTo>
                  <a:cubicBezTo>
                    <a:pt x="7000" y="4"/>
                    <a:pt x="6160" y="347"/>
                    <a:pt x="5547" y="1115"/>
                  </a:cubicBezTo>
                  <a:cubicBezTo>
                    <a:pt x="5094" y="576"/>
                    <a:pt x="4352" y="1"/>
                    <a:pt x="32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176;p66">
              <a:extLst>
                <a:ext uri="{FF2B5EF4-FFF2-40B4-BE49-F238E27FC236}">
                  <a16:creationId xmlns:a16="http://schemas.microsoft.com/office/drawing/2014/main" id="{9E95852D-9D51-4C18-664D-072F6123E2AC}"/>
                </a:ext>
              </a:extLst>
            </p:cNvPr>
            <p:cNvSpPr/>
            <p:nvPr/>
          </p:nvSpPr>
          <p:spPr>
            <a:xfrm>
              <a:off x="2132225" y="1454950"/>
              <a:ext cx="244625" cy="441775"/>
            </a:xfrm>
            <a:custGeom>
              <a:avLst/>
              <a:gdLst/>
              <a:ahLst/>
              <a:cxnLst/>
              <a:rect l="l" t="t" r="r" b="b"/>
              <a:pathLst>
                <a:path w="9785" h="17671" extrusionOk="0">
                  <a:moveTo>
                    <a:pt x="610" y="0"/>
                  </a:moveTo>
                  <a:cubicBezTo>
                    <a:pt x="602" y="0"/>
                    <a:pt x="593" y="0"/>
                    <a:pt x="585" y="0"/>
                  </a:cubicBezTo>
                  <a:cubicBezTo>
                    <a:pt x="257" y="11"/>
                    <a:pt x="0" y="286"/>
                    <a:pt x="0" y="614"/>
                  </a:cubicBezTo>
                  <a:lnTo>
                    <a:pt x="0" y="8853"/>
                  </a:lnTo>
                  <a:cubicBezTo>
                    <a:pt x="0" y="10083"/>
                    <a:pt x="694" y="11206"/>
                    <a:pt x="1795" y="11756"/>
                  </a:cubicBezTo>
                  <a:lnTo>
                    <a:pt x="5198" y="13456"/>
                  </a:lnTo>
                  <a:lnTo>
                    <a:pt x="4616" y="16955"/>
                  </a:lnTo>
                  <a:cubicBezTo>
                    <a:pt x="4557" y="17305"/>
                    <a:pt x="4814" y="17670"/>
                    <a:pt x="5235" y="17670"/>
                  </a:cubicBezTo>
                  <a:lnTo>
                    <a:pt x="9170" y="17670"/>
                  </a:lnTo>
                  <a:cubicBezTo>
                    <a:pt x="9510" y="17670"/>
                    <a:pt x="9785" y="17395"/>
                    <a:pt x="9785" y="17055"/>
                  </a:cubicBezTo>
                  <a:lnTo>
                    <a:pt x="9785" y="10517"/>
                  </a:lnTo>
                  <a:cubicBezTo>
                    <a:pt x="9785" y="8873"/>
                    <a:pt x="8677" y="7117"/>
                    <a:pt x="6684" y="6699"/>
                  </a:cubicBezTo>
                  <a:lnTo>
                    <a:pt x="6683" y="6698"/>
                  </a:lnTo>
                  <a:lnTo>
                    <a:pt x="5172" y="6379"/>
                  </a:lnTo>
                  <a:cubicBezTo>
                    <a:pt x="5087" y="6361"/>
                    <a:pt x="5003" y="6353"/>
                    <a:pt x="4920" y="6353"/>
                  </a:cubicBezTo>
                  <a:cubicBezTo>
                    <a:pt x="4203" y="6353"/>
                    <a:pt x="3619" y="7002"/>
                    <a:pt x="3744" y="7747"/>
                  </a:cubicBezTo>
                  <a:cubicBezTo>
                    <a:pt x="3782" y="7967"/>
                    <a:pt x="3920" y="8154"/>
                    <a:pt x="4120" y="8255"/>
                  </a:cubicBezTo>
                  <a:lnTo>
                    <a:pt x="6155" y="9271"/>
                  </a:lnTo>
                  <a:cubicBezTo>
                    <a:pt x="6772" y="9612"/>
                    <a:pt x="6467" y="10435"/>
                    <a:pt x="5892" y="10435"/>
                  </a:cubicBezTo>
                  <a:cubicBezTo>
                    <a:pt x="5802" y="10435"/>
                    <a:pt x="5706" y="10415"/>
                    <a:pt x="5605" y="10370"/>
                  </a:cubicBezTo>
                  <a:lnTo>
                    <a:pt x="3568" y="9354"/>
                  </a:lnTo>
                  <a:cubicBezTo>
                    <a:pt x="2964" y="9052"/>
                    <a:pt x="2605" y="8472"/>
                    <a:pt x="2528" y="7935"/>
                  </a:cubicBezTo>
                  <a:lnTo>
                    <a:pt x="1302" y="585"/>
                  </a:lnTo>
                  <a:cubicBezTo>
                    <a:pt x="1259" y="329"/>
                    <a:pt x="1037" y="0"/>
                    <a:pt x="61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177;p66">
              <a:extLst>
                <a:ext uri="{FF2B5EF4-FFF2-40B4-BE49-F238E27FC236}">
                  <a16:creationId xmlns:a16="http://schemas.microsoft.com/office/drawing/2014/main" id="{8D994CBF-2BAF-7EC8-AAB2-EA83A328321B}"/>
                </a:ext>
              </a:extLst>
            </p:cNvPr>
            <p:cNvSpPr/>
            <p:nvPr/>
          </p:nvSpPr>
          <p:spPr>
            <a:xfrm>
              <a:off x="2411600" y="1454950"/>
              <a:ext cx="244600" cy="441725"/>
            </a:xfrm>
            <a:custGeom>
              <a:avLst/>
              <a:gdLst/>
              <a:ahLst/>
              <a:cxnLst/>
              <a:rect l="l" t="t" r="r" b="b"/>
              <a:pathLst>
                <a:path w="9784" h="17669" extrusionOk="0">
                  <a:moveTo>
                    <a:pt x="9172" y="0"/>
                  </a:moveTo>
                  <a:cubicBezTo>
                    <a:pt x="8746" y="0"/>
                    <a:pt x="8523" y="327"/>
                    <a:pt x="8480" y="584"/>
                  </a:cubicBezTo>
                  <a:lnTo>
                    <a:pt x="7254" y="7935"/>
                  </a:lnTo>
                  <a:cubicBezTo>
                    <a:pt x="7177" y="8472"/>
                    <a:pt x="6818" y="9050"/>
                    <a:pt x="6214" y="9352"/>
                  </a:cubicBezTo>
                  <a:lnTo>
                    <a:pt x="4180" y="10370"/>
                  </a:lnTo>
                  <a:cubicBezTo>
                    <a:pt x="4079" y="10415"/>
                    <a:pt x="3983" y="10435"/>
                    <a:pt x="3893" y="10435"/>
                  </a:cubicBezTo>
                  <a:cubicBezTo>
                    <a:pt x="3318" y="10435"/>
                    <a:pt x="3013" y="9612"/>
                    <a:pt x="3630" y="9271"/>
                  </a:cubicBezTo>
                  <a:lnTo>
                    <a:pt x="5664" y="8255"/>
                  </a:lnTo>
                  <a:cubicBezTo>
                    <a:pt x="5864" y="8156"/>
                    <a:pt x="6003" y="7967"/>
                    <a:pt x="6039" y="7747"/>
                  </a:cubicBezTo>
                  <a:cubicBezTo>
                    <a:pt x="6165" y="7001"/>
                    <a:pt x="5580" y="6353"/>
                    <a:pt x="4862" y="6353"/>
                  </a:cubicBezTo>
                  <a:cubicBezTo>
                    <a:pt x="4780" y="6353"/>
                    <a:pt x="4696" y="6362"/>
                    <a:pt x="4612" y="6379"/>
                  </a:cubicBezTo>
                  <a:lnTo>
                    <a:pt x="3099" y="6698"/>
                  </a:lnTo>
                  <a:cubicBezTo>
                    <a:pt x="1108" y="7117"/>
                    <a:pt x="0" y="8871"/>
                    <a:pt x="0" y="10516"/>
                  </a:cubicBezTo>
                  <a:lnTo>
                    <a:pt x="0" y="17054"/>
                  </a:lnTo>
                  <a:cubicBezTo>
                    <a:pt x="0" y="17394"/>
                    <a:pt x="275" y="17669"/>
                    <a:pt x="613" y="17669"/>
                  </a:cubicBezTo>
                  <a:lnTo>
                    <a:pt x="4548" y="17669"/>
                  </a:lnTo>
                  <a:cubicBezTo>
                    <a:pt x="4971" y="17669"/>
                    <a:pt x="5226" y="17305"/>
                    <a:pt x="5169" y="16953"/>
                  </a:cubicBezTo>
                  <a:lnTo>
                    <a:pt x="4584" y="13454"/>
                  </a:lnTo>
                  <a:lnTo>
                    <a:pt x="7989" y="11754"/>
                  </a:lnTo>
                  <a:cubicBezTo>
                    <a:pt x="9088" y="11206"/>
                    <a:pt x="9783" y="10081"/>
                    <a:pt x="9783" y="8852"/>
                  </a:cubicBezTo>
                  <a:lnTo>
                    <a:pt x="9783" y="614"/>
                  </a:lnTo>
                  <a:cubicBezTo>
                    <a:pt x="9783" y="286"/>
                    <a:pt x="9526" y="9"/>
                    <a:pt x="9199" y="0"/>
                  </a:cubicBezTo>
                  <a:lnTo>
                    <a:pt x="9197" y="0"/>
                  </a:lnTo>
                  <a:cubicBezTo>
                    <a:pt x="9189" y="0"/>
                    <a:pt x="9180" y="0"/>
                    <a:pt x="917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2196;p66">
            <a:extLst>
              <a:ext uri="{FF2B5EF4-FFF2-40B4-BE49-F238E27FC236}">
                <a16:creationId xmlns:a16="http://schemas.microsoft.com/office/drawing/2014/main" id="{00640E0A-7A1D-B86B-9747-C89FF7FE3799}"/>
              </a:ext>
            </a:extLst>
          </p:cNvPr>
          <p:cNvGrpSpPr/>
          <p:nvPr/>
        </p:nvGrpSpPr>
        <p:grpSpPr>
          <a:xfrm>
            <a:off x="6071528" y="2246944"/>
            <a:ext cx="368912" cy="379696"/>
            <a:chOff x="4404900" y="1359400"/>
            <a:chExt cx="509175" cy="524000"/>
          </a:xfrm>
        </p:grpSpPr>
        <p:sp>
          <p:nvSpPr>
            <p:cNvPr id="32" name="Google Shape;2197;p66">
              <a:extLst>
                <a:ext uri="{FF2B5EF4-FFF2-40B4-BE49-F238E27FC236}">
                  <a16:creationId xmlns:a16="http://schemas.microsoft.com/office/drawing/2014/main" id="{39EC181D-D097-8CF0-0F72-F7A70DD0A57B}"/>
                </a:ext>
              </a:extLst>
            </p:cNvPr>
            <p:cNvSpPr/>
            <p:nvPr/>
          </p:nvSpPr>
          <p:spPr>
            <a:xfrm>
              <a:off x="4644450" y="1359400"/>
              <a:ext cx="30725" cy="96425"/>
            </a:xfrm>
            <a:custGeom>
              <a:avLst/>
              <a:gdLst/>
              <a:ahLst/>
              <a:cxnLst/>
              <a:rect l="l" t="t" r="r" b="b"/>
              <a:pathLst>
                <a:path w="1229" h="3857" extrusionOk="0">
                  <a:moveTo>
                    <a:pt x="615" y="1"/>
                  </a:moveTo>
                  <a:cubicBezTo>
                    <a:pt x="316" y="1"/>
                    <a:pt x="17" y="205"/>
                    <a:pt x="0" y="612"/>
                  </a:cubicBezTo>
                  <a:lnTo>
                    <a:pt x="0" y="3242"/>
                  </a:lnTo>
                  <a:cubicBezTo>
                    <a:pt x="0" y="3582"/>
                    <a:pt x="275" y="3857"/>
                    <a:pt x="615" y="3857"/>
                  </a:cubicBezTo>
                  <a:cubicBezTo>
                    <a:pt x="953" y="3857"/>
                    <a:pt x="1228" y="3582"/>
                    <a:pt x="1228" y="3242"/>
                  </a:cubicBezTo>
                  <a:lnTo>
                    <a:pt x="1228" y="612"/>
                  </a:lnTo>
                  <a:cubicBezTo>
                    <a:pt x="1212" y="205"/>
                    <a:pt x="914" y="1"/>
                    <a:pt x="615"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98;p66">
              <a:extLst>
                <a:ext uri="{FF2B5EF4-FFF2-40B4-BE49-F238E27FC236}">
                  <a16:creationId xmlns:a16="http://schemas.microsoft.com/office/drawing/2014/main" id="{966EDACD-FB06-9782-39AF-3E7B15C5ECC3}"/>
                </a:ext>
              </a:extLst>
            </p:cNvPr>
            <p:cNvSpPr/>
            <p:nvPr/>
          </p:nvSpPr>
          <p:spPr>
            <a:xfrm>
              <a:off x="4415525" y="1378950"/>
              <a:ext cx="79725" cy="76700"/>
            </a:xfrm>
            <a:custGeom>
              <a:avLst/>
              <a:gdLst/>
              <a:ahLst/>
              <a:cxnLst/>
              <a:rect l="l" t="t" r="r" b="b"/>
              <a:pathLst>
                <a:path w="3189" h="3068" extrusionOk="0">
                  <a:moveTo>
                    <a:pt x="675" y="0"/>
                  </a:moveTo>
                  <a:cubicBezTo>
                    <a:pt x="518" y="0"/>
                    <a:pt x="361" y="60"/>
                    <a:pt x="241" y="180"/>
                  </a:cubicBezTo>
                  <a:cubicBezTo>
                    <a:pt x="8" y="415"/>
                    <a:pt x="1" y="792"/>
                    <a:pt x="228" y="1034"/>
                  </a:cubicBezTo>
                  <a:lnTo>
                    <a:pt x="2087" y="2895"/>
                  </a:lnTo>
                  <a:cubicBezTo>
                    <a:pt x="2207" y="3010"/>
                    <a:pt x="2361" y="3067"/>
                    <a:pt x="2515" y="3067"/>
                  </a:cubicBezTo>
                  <a:cubicBezTo>
                    <a:pt x="2673" y="3067"/>
                    <a:pt x="2830" y="3008"/>
                    <a:pt x="2950" y="2889"/>
                  </a:cubicBezTo>
                  <a:cubicBezTo>
                    <a:pt x="3186" y="2651"/>
                    <a:pt x="3189" y="2266"/>
                    <a:pt x="2956" y="2026"/>
                  </a:cubicBezTo>
                  <a:lnTo>
                    <a:pt x="1095" y="167"/>
                  </a:lnTo>
                  <a:cubicBezTo>
                    <a:pt x="977" y="56"/>
                    <a:pt x="826" y="0"/>
                    <a:pt x="67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99;p66">
              <a:extLst>
                <a:ext uri="{FF2B5EF4-FFF2-40B4-BE49-F238E27FC236}">
                  <a16:creationId xmlns:a16="http://schemas.microsoft.com/office/drawing/2014/main" id="{7F3A2CF6-4E18-0FAE-43E6-67F157DAE4B9}"/>
                </a:ext>
              </a:extLst>
            </p:cNvPr>
            <p:cNvSpPr/>
            <p:nvPr/>
          </p:nvSpPr>
          <p:spPr>
            <a:xfrm>
              <a:off x="4818900" y="1378525"/>
              <a:ext cx="89475" cy="77375"/>
            </a:xfrm>
            <a:custGeom>
              <a:avLst/>
              <a:gdLst/>
              <a:ahLst/>
              <a:cxnLst/>
              <a:rect l="l" t="t" r="r" b="b"/>
              <a:pathLst>
                <a:path w="3579" h="3095" extrusionOk="0">
                  <a:moveTo>
                    <a:pt x="2719" y="1"/>
                  </a:moveTo>
                  <a:cubicBezTo>
                    <a:pt x="2576" y="1"/>
                    <a:pt x="2424" y="55"/>
                    <a:pt x="2285" y="184"/>
                  </a:cubicBezTo>
                  <a:lnTo>
                    <a:pt x="425" y="2043"/>
                  </a:lnTo>
                  <a:cubicBezTo>
                    <a:pt x="0" y="2503"/>
                    <a:pt x="387" y="3094"/>
                    <a:pt x="860" y="3094"/>
                  </a:cubicBezTo>
                  <a:cubicBezTo>
                    <a:pt x="1003" y="3094"/>
                    <a:pt x="1154" y="3040"/>
                    <a:pt x="1293" y="2912"/>
                  </a:cubicBezTo>
                  <a:lnTo>
                    <a:pt x="3154" y="1052"/>
                  </a:lnTo>
                  <a:cubicBezTo>
                    <a:pt x="3579" y="592"/>
                    <a:pt x="3192" y="1"/>
                    <a:pt x="271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00;p66">
              <a:extLst>
                <a:ext uri="{FF2B5EF4-FFF2-40B4-BE49-F238E27FC236}">
                  <a16:creationId xmlns:a16="http://schemas.microsoft.com/office/drawing/2014/main" id="{D7827E3A-5B09-4F74-5586-68BF9D373D21}"/>
                </a:ext>
              </a:extLst>
            </p:cNvPr>
            <p:cNvSpPr/>
            <p:nvPr/>
          </p:nvSpPr>
          <p:spPr>
            <a:xfrm>
              <a:off x="4705100" y="1490425"/>
              <a:ext cx="135475" cy="104075"/>
            </a:xfrm>
            <a:custGeom>
              <a:avLst/>
              <a:gdLst/>
              <a:ahLst/>
              <a:cxnLst/>
              <a:rect l="l" t="t" r="r" b="b"/>
              <a:pathLst>
                <a:path w="5419" h="4163" extrusionOk="0">
                  <a:moveTo>
                    <a:pt x="4748" y="0"/>
                  </a:moveTo>
                  <a:cubicBezTo>
                    <a:pt x="4745" y="0"/>
                    <a:pt x="4741" y="0"/>
                    <a:pt x="4738" y="0"/>
                  </a:cubicBezTo>
                  <a:lnTo>
                    <a:pt x="0" y="0"/>
                  </a:lnTo>
                  <a:lnTo>
                    <a:pt x="2973" y="4162"/>
                  </a:lnTo>
                  <a:lnTo>
                    <a:pt x="5253" y="971"/>
                  </a:lnTo>
                  <a:cubicBezTo>
                    <a:pt x="5419" y="738"/>
                    <a:pt x="5404" y="423"/>
                    <a:pt x="5214" y="208"/>
                  </a:cubicBezTo>
                  <a:cubicBezTo>
                    <a:pt x="5095" y="75"/>
                    <a:pt x="4926" y="0"/>
                    <a:pt x="474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01;p66">
              <a:extLst>
                <a:ext uri="{FF2B5EF4-FFF2-40B4-BE49-F238E27FC236}">
                  <a16:creationId xmlns:a16="http://schemas.microsoft.com/office/drawing/2014/main" id="{1DF3FDD0-35A8-E65A-595D-7D50D9A6EC49}"/>
                </a:ext>
              </a:extLst>
            </p:cNvPr>
            <p:cNvSpPr/>
            <p:nvPr/>
          </p:nvSpPr>
          <p:spPr>
            <a:xfrm>
              <a:off x="4478725" y="1490425"/>
              <a:ext cx="135125" cy="104075"/>
            </a:xfrm>
            <a:custGeom>
              <a:avLst/>
              <a:gdLst/>
              <a:ahLst/>
              <a:cxnLst/>
              <a:rect l="l" t="t" r="r" b="b"/>
              <a:pathLst>
                <a:path w="5405" h="4163" extrusionOk="0">
                  <a:moveTo>
                    <a:pt x="652" y="0"/>
                  </a:moveTo>
                  <a:cubicBezTo>
                    <a:pt x="422" y="0"/>
                    <a:pt x="211" y="130"/>
                    <a:pt x="104" y="334"/>
                  </a:cubicBezTo>
                  <a:lnTo>
                    <a:pt x="106" y="332"/>
                  </a:lnTo>
                  <a:lnTo>
                    <a:pt x="106" y="332"/>
                  </a:lnTo>
                  <a:cubicBezTo>
                    <a:pt x="1" y="537"/>
                    <a:pt x="19" y="785"/>
                    <a:pt x="153" y="971"/>
                  </a:cubicBezTo>
                  <a:lnTo>
                    <a:pt x="2431" y="4162"/>
                  </a:lnTo>
                  <a:lnTo>
                    <a:pt x="5404"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02;p66">
              <a:extLst>
                <a:ext uri="{FF2B5EF4-FFF2-40B4-BE49-F238E27FC236}">
                  <a16:creationId xmlns:a16="http://schemas.microsoft.com/office/drawing/2014/main" id="{40A8FD0C-5F41-9B9D-E3D0-AACBBA1379F7}"/>
                </a:ext>
              </a:extLst>
            </p:cNvPr>
            <p:cNvSpPr/>
            <p:nvPr/>
          </p:nvSpPr>
          <p:spPr>
            <a:xfrm>
              <a:off x="4406425" y="1636750"/>
              <a:ext cx="191100" cy="191100"/>
            </a:xfrm>
            <a:custGeom>
              <a:avLst/>
              <a:gdLst/>
              <a:ahLst/>
              <a:cxnLst/>
              <a:rect l="l" t="t" r="r" b="b"/>
              <a:pathLst>
                <a:path w="7644" h="7644" extrusionOk="0">
                  <a:moveTo>
                    <a:pt x="1" y="0"/>
                  </a:moveTo>
                  <a:lnTo>
                    <a:pt x="7644" y="7643"/>
                  </a:lnTo>
                  <a:lnTo>
                    <a:pt x="5096"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03;p66">
              <a:extLst>
                <a:ext uri="{FF2B5EF4-FFF2-40B4-BE49-F238E27FC236}">
                  <a16:creationId xmlns:a16="http://schemas.microsoft.com/office/drawing/2014/main" id="{59A3A2A4-A69D-FEC3-06BE-280493EF6FE5}"/>
                </a:ext>
              </a:extLst>
            </p:cNvPr>
            <p:cNvSpPr/>
            <p:nvPr/>
          </p:nvSpPr>
          <p:spPr>
            <a:xfrm>
              <a:off x="4721425" y="1636750"/>
              <a:ext cx="191100" cy="191100"/>
            </a:xfrm>
            <a:custGeom>
              <a:avLst/>
              <a:gdLst/>
              <a:ahLst/>
              <a:cxnLst/>
              <a:rect l="l" t="t" r="r" b="b"/>
              <a:pathLst>
                <a:path w="7644" h="7644" extrusionOk="0">
                  <a:moveTo>
                    <a:pt x="2549" y="0"/>
                  </a:moveTo>
                  <a:lnTo>
                    <a:pt x="1" y="7643"/>
                  </a:lnTo>
                  <a:lnTo>
                    <a:pt x="7644"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04;p66">
              <a:extLst>
                <a:ext uri="{FF2B5EF4-FFF2-40B4-BE49-F238E27FC236}">
                  <a16:creationId xmlns:a16="http://schemas.microsoft.com/office/drawing/2014/main" id="{97626532-B148-B435-E0BD-49C337EB3CB7}"/>
                </a:ext>
              </a:extLst>
            </p:cNvPr>
            <p:cNvSpPr/>
            <p:nvPr/>
          </p:nvSpPr>
          <p:spPr>
            <a:xfrm>
              <a:off x="4566175" y="1636750"/>
              <a:ext cx="186575" cy="246650"/>
            </a:xfrm>
            <a:custGeom>
              <a:avLst/>
              <a:gdLst/>
              <a:ahLst/>
              <a:cxnLst/>
              <a:rect l="l" t="t" r="r" b="b"/>
              <a:pathLst>
                <a:path w="7463" h="9866" extrusionOk="0">
                  <a:moveTo>
                    <a:pt x="0" y="0"/>
                  </a:moveTo>
                  <a:lnTo>
                    <a:pt x="3149" y="9448"/>
                  </a:lnTo>
                  <a:cubicBezTo>
                    <a:pt x="3243" y="9726"/>
                    <a:pt x="3487" y="9865"/>
                    <a:pt x="3732" y="9865"/>
                  </a:cubicBezTo>
                  <a:cubicBezTo>
                    <a:pt x="3976" y="9865"/>
                    <a:pt x="4220" y="9726"/>
                    <a:pt x="4314" y="9448"/>
                  </a:cubicBezTo>
                  <a:lnTo>
                    <a:pt x="7463"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05;p66">
              <a:extLst>
                <a:ext uri="{FF2B5EF4-FFF2-40B4-BE49-F238E27FC236}">
                  <a16:creationId xmlns:a16="http://schemas.microsoft.com/office/drawing/2014/main" id="{0A4EC2E5-568C-A3F1-3545-45488F645A1C}"/>
                </a:ext>
              </a:extLst>
            </p:cNvPr>
            <p:cNvSpPr/>
            <p:nvPr/>
          </p:nvSpPr>
          <p:spPr>
            <a:xfrm>
              <a:off x="4809250" y="1532700"/>
              <a:ext cx="104825" cy="73375"/>
            </a:xfrm>
            <a:custGeom>
              <a:avLst/>
              <a:gdLst/>
              <a:ahLst/>
              <a:cxnLst/>
              <a:rect l="l" t="t" r="r" b="b"/>
              <a:pathLst>
                <a:path w="4193" h="2935" extrusionOk="0">
                  <a:moveTo>
                    <a:pt x="2097" y="0"/>
                  </a:moveTo>
                  <a:lnTo>
                    <a:pt x="0" y="2934"/>
                  </a:lnTo>
                  <a:lnTo>
                    <a:pt x="4192" y="2934"/>
                  </a:lnTo>
                  <a:lnTo>
                    <a:pt x="2097"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06;p66">
              <a:extLst>
                <a:ext uri="{FF2B5EF4-FFF2-40B4-BE49-F238E27FC236}">
                  <a16:creationId xmlns:a16="http://schemas.microsoft.com/office/drawing/2014/main" id="{5200CE7E-342A-98F8-7793-B25903CD3FAE}"/>
                </a:ext>
              </a:extLst>
            </p:cNvPr>
            <p:cNvSpPr/>
            <p:nvPr/>
          </p:nvSpPr>
          <p:spPr>
            <a:xfrm>
              <a:off x="4404900" y="1532700"/>
              <a:ext cx="104775" cy="73375"/>
            </a:xfrm>
            <a:custGeom>
              <a:avLst/>
              <a:gdLst/>
              <a:ahLst/>
              <a:cxnLst/>
              <a:rect l="l" t="t" r="r" b="b"/>
              <a:pathLst>
                <a:path w="4191" h="2935" extrusionOk="0">
                  <a:moveTo>
                    <a:pt x="2095" y="0"/>
                  </a:moveTo>
                  <a:lnTo>
                    <a:pt x="0" y="2934"/>
                  </a:lnTo>
                  <a:lnTo>
                    <a:pt x="4191" y="2934"/>
                  </a:lnTo>
                  <a:lnTo>
                    <a:pt x="2095"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07;p66">
              <a:extLst>
                <a:ext uri="{FF2B5EF4-FFF2-40B4-BE49-F238E27FC236}">
                  <a16:creationId xmlns:a16="http://schemas.microsoft.com/office/drawing/2014/main" id="{E72E741E-5850-1839-9669-963CE92F1B9C}"/>
                </a:ext>
              </a:extLst>
            </p:cNvPr>
            <p:cNvSpPr/>
            <p:nvPr/>
          </p:nvSpPr>
          <p:spPr>
            <a:xfrm>
              <a:off x="4569325" y="1490900"/>
              <a:ext cx="180275" cy="115175"/>
            </a:xfrm>
            <a:custGeom>
              <a:avLst/>
              <a:gdLst/>
              <a:ahLst/>
              <a:cxnLst/>
              <a:rect l="l" t="t" r="r" b="b"/>
              <a:pathLst>
                <a:path w="7211" h="4607" extrusionOk="0">
                  <a:moveTo>
                    <a:pt x="3606" y="1"/>
                  </a:moveTo>
                  <a:cubicBezTo>
                    <a:pt x="3408" y="1"/>
                    <a:pt x="3222" y="97"/>
                    <a:pt x="3106" y="258"/>
                  </a:cubicBezTo>
                  <a:lnTo>
                    <a:pt x="1" y="4606"/>
                  </a:lnTo>
                  <a:lnTo>
                    <a:pt x="7211" y="4606"/>
                  </a:lnTo>
                  <a:lnTo>
                    <a:pt x="4105" y="258"/>
                  </a:lnTo>
                  <a:cubicBezTo>
                    <a:pt x="3991" y="97"/>
                    <a:pt x="3805" y="1"/>
                    <a:pt x="3606"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 name="Google Shape;2252;p66">
            <a:extLst>
              <a:ext uri="{FF2B5EF4-FFF2-40B4-BE49-F238E27FC236}">
                <a16:creationId xmlns:a16="http://schemas.microsoft.com/office/drawing/2014/main" id="{7B8F5B12-183E-9EE5-6881-AB58412171F9}"/>
              </a:ext>
            </a:extLst>
          </p:cNvPr>
          <p:cNvGrpSpPr/>
          <p:nvPr/>
        </p:nvGrpSpPr>
        <p:grpSpPr>
          <a:xfrm>
            <a:off x="6130979" y="2950267"/>
            <a:ext cx="316106" cy="315222"/>
            <a:chOff x="3553775" y="2105300"/>
            <a:chExt cx="525025" cy="523500"/>
          </a:xfrm>
        </p:grpSpPr>
        <p:sp>
          <p:nvSpPr>
            <p:cNvPr id="52" name="Google Shape;2253;p66">
              <a:extLst>
                <a:ext uri="{FF2B5EF4-FFF2-40B4-BE49-F238E27FC236}">
                  <a16:creationId xmlns:a16="http://schemas.microsoft.com/office/drawing/2014/main" id="{7751607C-DCB8-F9FA-B426-32D409627C8A}"/>
                </a:ext>
              </a:extLst>
            </p:cNvPr>
            <p:cNvSpPr/>
            <p:nvPr/>
          </p:nvSpPr>
          <p:spPr>
            <a:xfrm>
              <a:off x="3602675" y="2411300"/>
              <a:ext cx="427600" cy="217500"/>
            </a:xfrm>
            <a:custGeom>
              <a:avLst/>
              <a:gdLst/>
              <a:ahLst/>
              <a:cxnLst/>
              <a:rect l="l" t="t" r="r" b="b"/>
              <a:pathLst>
                <a:path w="17104" h="8700" extrusionOk="0">
                  <a:moveTo>
                    <a:pt x="9609" y="2127"/>
                  </a:moveTo>
                  <a:cubicBezTo>
                    <a:pt x="9611" y="2127"/>
                    <a:pt x="9614" y="2127"/>
                    <a:pt x="9616" y="2127"/>
                  </a:cubicBezTo>
                  <a:cubicBezTo>
                    <a:pt x="10624" y="2129"/>
                    <a:pt x="11442" y="2946"/>
                    <a:pt x="11443" y="3955"/>
                  </a:cubicBezTo>
                  <a:cubicBezTo>
                    <a:pt x="11443" y="5736"/>
                    <a:pt x="9504" y="6922"/>
                    <a:pt x="8813" y="7244"/>
                  </a:cubicBezTo>
                  <a:cubicBezTo>
                    <a:pt x="8730" y="7282"/>
                    <a:pt x="8642" y="7301"/>
                    <a:pt x="8553" y="7301"/>
                  </a:cubicBezTo>
                  <a:cubicBezTo>
                    <a:pt x="8464" y="7301"/>
                    <a:pt x="8376" y="7282"/>
                    <a:pt x="8293" y="7244"/>
                  </a:cubicBezTo>
                  <a:cubicBezTo>
                    <a:pt x="7605" y="6922"/>
                    <a:pt x="5663" y="5736"/>
                    <a:pt x="5663" y="3955"/>
                  </a:cubicBezTo>
                  <a:cubicBezTo>
                    <a:pt x="5664" y="2946"/>
                    <a:pt x="6482" y="2129"/>
                    <a:pt x="7490" y="2127"/>
                  </a:cubicBezTo>
                  <a:cubicBezTo>
                    <a:pt x="7493" y="2127"/>
                    <a:pt x="7495" y="2127"/>
                    <a:pt x="7497" y="2127"/>
                  </a:cubicBezTo>
                  <a:cubicBezTo>
                    <a:pt x="7882" y="2127"/>
                    <a:pt x="8257" y="2262"/>
                    <a:pt x="8553" y="2509"/>
                  </a:cubicBezTo>
                  <a:cubicBezTo>
                    <a:pt x="8850" y="2262"/>
                    <a:pt x="9224" y="2127"/>
                    <a:pt x="9609" y="2127"/>
                  </a:cubicBezTo>
                  <a:close/>
                  <a:moveTo>
                    <a:pt x="5433" y="0"/>
                  </a:moveTo>
                  <a:cubicBezTo>
                    <a:pt x="4600" y="479"/>
                    <a:pt x="3617" y="717"/>
                    <a:pt x="2636" y="717"/>
                  </a:cubicBezTo>
                  <a:cubicBezTo>
                    <a:pt x="1712" y="717"/>
                    <a:pt x="791" y="506"/>
                    <a:pt x="1" y="86"/>
                  </a:cubicBezTo>
                  <a:lnTo>
                    <a:pt x="1" y="86"/>
                  </a:lnTo>
                  <a:lnTo>
                    <a:pt x="2039" y="8234"/>
                  </a:lnTo>
                  <a:cubicBezTo>
                    <a:pt x="2106" y="8508"/>
                    <a:pt x="2353" y="8700"/>
                    <a:pt x="2634" y="8700"/>
                  </a:cubicBezTo>
                  <a:lnTo>
                    <a:pt x="14472" y="8700"/>
                  </a:lnTo>
                  <a:cubicBezTo>
                    <a:pt x="14753" y="8700"/>
                    <a:pt x="15000" y="8508"/>
                    <a:pt x="15067" y="8234"/>
                  </a:cubicBezTo>
                  <a:lnTo>
                    <a:pt x="17104" y="86"/>
                  </a:lnTo>
                  <a:lnTo>
                    <a:pt x="17104" y="86"/>
                  </a:lnTo>
                  <a:cubicBezTo>
                    <a:pt x="16314" y="505"/>
                    <a:pt x="15393" y="716"/>
                    <a:pt x="14470" y="716"/>
                  </a:cubicBezTo>
                  <a:cubicBezTo>
                    <a:pt x="13489" y="716"/>
                    <a:pt x="12506" y="479"/>
                    <a:pt x="11673" y="0"/>
                  </a:cubicBezTo>
                  <a:cubicBezTo>
                    <a:pt x="10714" y="479"/>
                    <a:pt x="9633" y="718"/>
                    <a:pt x="8553" y="718"/>
                  </a:cubicBezTo>
                  <a:cubicBezTo>
                    <a:pt x="7473" y="718"/>
                    <a:pt x="6392" y="479"/>
                    <a:pt x="5433"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54;p66">
              <a:extLst>
                <a:ext uri="{FF2B5EF4-FFF2-40B4-BE49-F238E27FC236}">
                  <a16:creationId xmlns:a16="http://schemas.microsoft.com/office/drawing/2014/main" id="{C124FFDD-526D-9FAF-AD04-01886E54C3DD}"/>
                </a:ext>
              </a:extLst>
            </p:cNvPr>
            <p:cNvSpPr/>
            <p:nvPr/>
          </p:nvSpPr>
          <p:spPr>
            <a:xfrm>
              <a:off x="3774925" y="2495175"/>
              <a:ext cx="83150" cy="66000"/>
            </a:xfrm>
            <a:custGeom>
              <a:avLst/>
              <a:gdLst/>
              <a:ahLst/>
              <a:cxnLst/>
              <a:rect l="l" t="t" r="r" b="b"/>
              <a:pathLst>
                <a:path w="3326" h="2640" extrusionOk="0">
                  <a:moveTo>
                    <a:pt x="2726" y="0"/>
                  </a:moveTo>
                  <a:cubicBezTo>
                    <a:pt x="2397" y="0"/>
                    <a:pt x="2234" y="368"/>
                    <a:pt x="2233" y="373"/>
                  </a:cubicBezTo>
                  <a:cubicBezTo>
                    <a:pt x="2141" y="606"/>
                    <a:pt x="1916" y="767"/>
                    <a:pt x="1667" y="767"/>
                  </a:cubicBezTo>
                  <a:cubicBezTo>
                    <a:pt x="1664" y="767"/>
                    <a:pt x="1660" y="767"/>
                    <a:pt x="1657" y="767"/>
                  </a:cubicBezTo>
                  <a:cubicBezTo>
                    <a:pt x="1406" y="767"/>
                    <a:pt x="1182" y="612"/>
                    <a:pt x="1093" y="377"/>
                  </a:cubicBezTo>
                  <a:cubicBezTo>
                    <a:pt x="1075" y="334"/>
                    <a:pt x="913" y="2"/>
                    <a:pt x="600" y="2"/>
                  </a:cubicBezTo>
                  <a:cubicBezTo>
                    <a:pt x="270" y="2"/>
                    <a:pt x="1" y="271"/>
                    <a:pt x="1" y="601"/>
                  </a:cubicBezTo>
                  <a:cubicBezTo>
                    <a:pt x="1" y="1500"/>
                    <a:pt x="1035" y="2282"/>
                    <a:pt x="1663" y="2640"/>
                  </a:cubicBezTo>
                  <a:cubicBezTo>
                    <a:pt x="2290" y="2282"/>
                    <a:pt x="3325" y="1500"/>
                    <a:pt x="3325" y="601"/>
                  </a:cubicBezTo>
                  <a:cubicBezTo>
                    <a:pt x="3324" y="271"/>
                    <a:pt x="3056" y="2"/>
                    <a:pt x="2724" y="2"/>
                  </a:cubicBezTo>
                  <a:lnTo>
                    <a:pt x="2726"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55;p66">
              <a:extLst>
                <a:ext uri="{FF2B5EF4-FFF2-40B4-BE49-F238E27FC236}">
                  <a16:creationId xmlns:a16="http://schemas.microsoft.com/office/drawing/2014/main" id="{82964011-EC2B-6457-AD81-1748B388E3ED}"/>
                </a:ext>
              </a:extLst>
            </p:cNvPr>
            <p:cNvSpPr/>
            <p:nvPr/>
          </p:nvSpPr>
          <p:spPr>
            <a:xfrm>
              <a:off x="3553775" y="2105300"/>
              <a:ext cx="525025" cy="293450"/>
            </a:xfrm>
            <a:custGeom>
              <a:avLst/>
              <a:gdLst/>
              <a:ahLst/>
              <a:cxnLst/>
              <a:rect l="l" t="t" r="r" b="b"/>
              <a:pathLst>
                <a:path w="21001" h="11738" extrusionOk="0">
                  <a:moveTo>
                    <a:pt x="10509" y="1"/>
                  </a:moveTo>
                  <a:cubicBezTo>
                    <a:pt x="8586" y="1"/>
                    <a:pt x="6662" y="906"/>
                    <a:pt x="5546" y="2717"/>
                  </a:cubicBezTo>
                  <a:cubicBezTo>
                    <a:pt x="5225" y="2645"/>
                    <a:pt x="4904" y="2610"/>
                    <a:pt x="4587" y="2610"/>
                  </a:cubicBezTo>
                  <a:cubicBezTo>
                    <a:pt x="2158" y="2610"/>
                    <a:pt x="1" y="4643"/>
                    <a:pt x="30" y="7175"/>
                  </a:cubicBezTo>
                  <a:cubicBezTo>
                    <a:pt x="18" y="9862"/>
                    <a:pt x="2272" y="11738"/>
                    <a:pt x="4639" y="11738"/>
                  </a:cubicBezTo>
                  <a:cubicBezTo>
                    <a:pt x="5566" y="11738"/>
                    <a:pt x="6511" y="11450"/>
                    <a:pt x="7344" y="10811"/>
                  </a:cubicBezTo>
                  <a:cubicBezTo>
                    <a:pt x="8276" y="11426"/>
                    <a:pt x="9392" y="11733"/>
                    <a:pt x="10508" y="11733"/>
                  </a:cubicBezTo>
                  <a:cubicBezTo>
                    <a:pt x="11625" y="11733"/>
                    <a:pt x="12742" y="11426"/>
                    <a:pt x="13674" y="10811"/>
                  </a:cubicBezTo>
                  <a:cubicBezTo>
                    <a:pt x="14508" y="11450"/>
                    <a:pt x="15452" y="11737"/>
                    <a:pt x="16379" y="11737"/>
                  </a:cubicBezTo>
                  <a:cubicBezTo>
                    <a:pt x="18747" y="11737"/>
                    <a:pt x="21000" y="9861"/>
                    <a:pt x="20988" y="7175"/>
                  </a:cubicBezTo>
                  <a:cubicBezTo>
                    <a:pt x="20988" y="4662"/>
                    <a:pt x="18943" y="2616"/>
                    <a:pt x="16428" y="2616"/>
                  </a:cubicBezTo>
                  <a:cubicBezTo>
                    <a:pt x="16106" y="2616"/>
                    <a:pt x="15786" y="2649"/>
                    <a:pt x="15472" y="2717"/>
                  </a:cubicBezTo>
                  <a:cubicBezTo>
                    <a:pt x="14355" y="906"/>
                    <a:pt x="12432" y="1"/>
                    <a:pt x="1050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2295;p66">
            <a:extLst>
              <a:ext uri="{FF2B5EF4-FFF2-40B4-BE49-F238E27FC236}">
                <a16:creationId xmlns:a16="http://schemas.microsoft.com/office/drawing/2014/main" id="{E6EC68B1-134F-FA37-85D9-7C83AFD3A2CA}"/>
              </a:ext>
            </a:extLst>
          </p:cNvPr>
          <p:cNvGrpSpPr/>
          <p:nvPr/>
        </p:nvGrpSpPr>
        <p:grpSpPr>
          <a:xfrm>
            <a:off x="6104786" y="3568967"/>
            <a:ext cx="349178" cy="349216"/>
            <a:chOff x="2255000" y="2893350"/>
            <a:chExt cx="524000" cy="524000"/>
          </a:xfrm>
        </p:grpSpPr>
        <p:sp>
          <p:nvSpPr>
            <p:cNvPr id="56" name="Google Shape;2296;p66">
              <a:extLst>
                <a:ext uri="{FF2B5EF4-FFF2-40B4-BE49-F238E27FC236}">
                  <a16:creationId xmlns:a16="http://schemas.microsoft.com/office/drawing/2014/main" id="{3AE16110-96F4-9240-943A-7F497E7A51BE}"/>
                </a:ext>
              </a:extLst>
            </p:cNvPr>
            <p:cNvSpPr/>
            <p:nvPr/>
          </p:nvSpPr>
          <p:spPr>
            <a:xfrm>
              <a:off x="2255000" y="2991625"/>
              <a:ext cx="261050" cy="425725"/>
            </a:xfrm>
            <a:custGeom>
              <a:avLst/>
              <a:gdLst/>
              <a:ahLst/>
              <a:cxnLst/>
              <a:rect l="l" t="t" r="r" b="b"/>
              <a:pathLst>
                <a:path w="10442" h="17029" extrusionOk="0">
                  <a:moveTo>
                    <a:pt x="5894" y="1391"/>
                  </a:moveTo>
                  <a:cubicBezTo>
                    <a:pt x="6709" y="1424"/>
                    <a:pt x="6709" y="2587"/>
                    <a:pt x="5894" y="2619"/>
                  </a:cubicBezTo>
                  <a:lnTo>
                    <a:pt x="4579" y="2619"/>
                  </a:lnTo>
                  <a:cubicBezTo>
                    <a:pt x="4213" y="2619"/>
                    <a:pt x="3928" y="2300"/>
                    <a:pt x="3971" y="1936"/>
                  </a:cubicBezTo>
                  <a:lnTo>
                    <a:pt x="3969" y="1936"/>
                  </a:lnTo>
                  <a:cubicBezTo>
                    <a:pt x="4004" y="1622"/>
                    <a:pt x="4280" y="1391"/>
                    <a:pt x="4596" y="1391"/>
                  </a:cubicBezTo>
                  <a:close/>
                  <a:moveTo>
                    <a:pt x="1932" y="0"/>
                  </a:moveTo>
                  <a:cubicBezTo>
                    <a:pt x="867" y="0"/>
                    <a:pt x="1" y="865"/>
                    <a:pt x="1" y="1932"/>
                  </a:cubicBezTo>
                  <a:lnTo>
                    <a:pt x="1" y="15097"/>
                  </a:lnTo>
                  <a:cubicBezTo>
                    <a:pt x="1" y="16164"/>
                    <a:pt x="867" y="17028"/>
                    <a:pt x="1932" y="17028"/>
                  </a:cubicBezTo>
                  <a:lnTo>
                    <a:pt x="8514" y="17028"/>
                  </a:lnTo>
                  <a:cubicBezTo>
                    <a:pt x="9580" y="17027"/>
                    <a:pt x="10441" y="16161"/>
                    <a:pt x="10440" y="15097"/>
                  </a:cubicBezTo>
                  <a:lnTo>
                    <a:pt x="10440" y="10356"/>
                  </a:lnTo>
                  <a:lnTo>
                    <a:pt x="7113" y="10356"/>
                  </a:lnTo>
                  <a:cubicBezTo>
                    <a:pt x="7112" y="10356"/>
                    <a:pt x="7111" y="10356"/>
                    <a:pt x="7110" y="10356"/>
                  </a:cubicBezTo>
                  <a:cubicBezTo>
                    <a:pt x="6367" y="10356"/>
                    <a:pt x="5697" y="9906"/>
                    <a:pt x="5416" y="9219"/>
                  </a:cubicBezTo>
                  <a:cubicBezTo>
                    <a:pt x="5129" y="8529"/>
                    <a:pt x="5287" y="7735"/>
                    <a:pt x="5815" y="7207"/>
                  </a:cubicBezTo>
                  <a:lnTo>
                    <a:pt x="7901" y="5115"/>
                  </a:lnTo>
                  <a:lnTo>
                    <a:pt x="7901"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97;p66">
              <a:extLst>
                <a:ext uri="{FF2B5EF4-FFF2-40B4-BE49-F238E27FC236}">
                  <a16:creationId xmlns:a16="http://schemas.microsoft.com/office/drawing/2014/main" id="{2073D84A-FD3C-274D-EFB0-025D341222E6}"/>
                </a:ext>
              </a:extLst>
            </p:cNvPr>
            <p:cNvSpPr/>
            <p:nvPr/>
          </p:nvSpPr>
          <p:spPr>
            <a:xfrm>
              <a:off x="2416900" y="2893350"/>
              <a:ext cx="362100" cy="326500"/>
            </a:xfrm>
            <a:custGeom>
              <a:avLst/>
              <a:gdLst/>
              <a:ahLst/>
              <a:cxnLst/>
              <a:rect l="l" t="t" r="r" b="b"/>
              <a:pathLst>
                <a:path w="14484" h="13060" extrusionOk="0">
                  <a:moveTo>
                    <a:pt x="10114" y="3275"/>
                  </a:moveTo>
                  <a:cubicBezTo>
                    <a:pt x="11420" y="3276"/>
                    <a:pt x="12480" y="4334"/>
                    <a:pt x="12481" y="5642"/>
                  </a:cubicBezTo>
                  <a:cubicBezTo>
                    <a:pt x="12481" y="8412"/>
                    <a:pt x="8987" y="10074"/>
                    <a:pt x="8838" y="10143"/>
                  </a:cubicBezTo>
                  <a:lnTo>
                    <a:pt x="8840" y="10143"/>
                  </a:lnTo>
                  <a:cubicBezTo>
                    <a:pt x="8757" y="10182"/>
                    <a:pt x="8668" y="10201"/>
                    <a:pt x="8579" y="10201"/>
                  </a:cubicBezTo>
                  <a:cubicBezTo>
                    <a:pt x="8491" y="10201"/>
                    <a:pt x="8402" y="10182"/>
                    <a:pt x="8319" y="10143"/>
                  </a:cubicBezTo>
                  <a:cubicBezTo>
                    <a:pt x="8171" y="10074"/>
                    <a:pt x="4678" y="8412"/>
                    <a:pt x="4678" y="5642"/>
                  </a:cubicBezTo>
                  <a:cubicBezTo>
                    <a:pt x="4679" y="4334"/>
                    <a:pt x="5737" y="3276"/>
                    <a:pt x="7045" y="3275"/>
                  </a:cubicBezTo>
                  <a:cubicBezTo>
                    <a:pt x="7711" y="3275"/>
                    <a:pt x="8220" y="3565"/>
                    <a:pt x="8579" y="3916"/>
                  </a:cubicBezTo>
                  <a:cubicBezTo>
                    <a:pt x="8937" y="3565"/>
                    <a:pt x="9447" y="3275"/>
                    <a:pt x="10114" y="3275"/>
                  </a:cubicBezTo>
                  <a:close/>
                  <a:moveTo>
                    <a:pt x="11240" y="1"/>
                  </a:moveTo>
                  <a:lnTo>
                    <a:pt x="11240" y="2"/>
                  </a:lnTo>
                  <a:lnTo>
                    <a:pt x="5898" y="2"/>
                  </a:lnTo>
                  <a:cubicBezTo>
                    <a:pt x="5897" y="2"/>
                    <a:pt x="5896" y="2"/>
                    <a:pt x="5895" y="2"/>
                  </a:cubicBezTo>
                  <a:cubicBezTo>
                    <a:pt x="4103" y="2"/>
                    <a:pt x="2653" y="1455"/>
                    <a:pt x="2653" y="3246"/>
                  </a:cubicBezTo>
                  <a:lnTo>
                    <a:pt x="2653" y="9562"/>
                  </a:lnTo>
                  <a:lnTo>
                    <a:pt x="214" y="12001"/>
                  </a:lnTo>
                  <a:cubicBezTo>
                    <a:pt x="74" y="12141"/>
                    <a:pt x="0" y="12336"/>
                    <a:pt x="29" y="12530"/>
                  </a:cubicBezTo>
                  <a:cubicBezTo>
                    <a:pt x="72" y="12834"/>
                    <a:pt x="331" y="13059"/>
                    <a:pt x="637" y="13059"/>
                  </a:cubicBezTo>
                  <a:lnTo>
                    <a:pt x="11240" y="13059"/>
                  </a:lnTo>
                  <a:cubicBezTo>
                    <a:pt x="11241" y="13059"/>
                    <a:pt x="11242" y="13059"/>
                    <a:pt x="11243" y="13059"/>
                  </a:cubicBezTo>
                  <a:cubicBezTo>
                    <a:pt x="13033" y="13059"/>
                    <a:pt x="14483" y="11606"/>
                    <a:pt x="14482" y="9816"/>
                  </a:cubicBezTo>
                  <a:lnTo>
                    <a:pt x="14482" y="3244"/>
                  </a:lnTo>
                  <a:cubicBezTo>
                    <a:pt x="14483" y="1453"/>
                    <a:pt x="13031" y="1"/>
                    <a:pt x="11240"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98;p66">
              <a:extLst>
                <a:ext uri="{FF2B5EF4-FFF2-40B4-BE49-F238E27FC236}">
                  <a16:creationId xmlns:a16="http://schemas.microsoft.com/office/drawing/2014/main" id="{C8E0DF07-F532-C3C8-9D73-BD8AB619C101}"/>
                </a:ext>
              </a:extLst>
            </p:cNvPr>
            <p:cNvSpPr/>
            <p:nvPr/>
          </p:nvSpPr>
          <p:spPr>
            <a:xfrm>
              <a:off x="2564525" y="3005875"/>
              <a:ext cx="133725" cy="109875"/>
            </a:xfrm>
            <a:custGeom>
              <a:avLst/>
              <a:gdLst/>
              <a:ahLst/>
              <a:cxnLst/>
              <a:rect l="l" t="t" r="r" b="b"/>
              <a:pathLst>
                <a:path w="5349" h="4395" extrusionOk="0">
                  <a:moveTo>
                    <a:pt x="1140" y="0"/>
                  </a:moveTo>
                  <a:cubicBezTo>
                    <a:pt x="510" y="2"/>
                    <a:pt x="1" y="511"/>
                    <a:pt x="1" y="1141"/>
                  </a:cubicBezTo>
                  <a:cubicBezTo>
                    <a:pt x="1" y="2524"/>
                    <a:pt x="1466" y="3731"/>
                    <a:pt x="2674" y="4395"/>
                  </a:cubicBezTo>
                  <a:cubicBezTo>
                    <a:pt x="3889" y="3726"/>
                    <a:pt x="5348" y="2524"/>
                    <a:pt x="5348" y="1141"/>
                  </a:cubicBezTo>
                  <a:cubicBezTo>
                    <a:pt x="5348" y="511"/>
                    <a:pt x="4839" y="2"/>
                    <a:pt x="4209" y="0"/>
                  </a:cubicBezTo>
                  <a:cubicBezTo>
                    <a:pt x="3566" y="0"/>
                    <a:pt x="3268" y="657"/>
                    <a:pt x="3244" y="712"/>
                  </a:cubicBezTo>
                  <a:cubicBezTo>
                    <a:pt x="3144" y="974"/>
                    <a:pt x="2909" y="1105"/>
                    <a:pt x="2674" y="1105"/>
                  </a:cubicBezTo>
                  <a:cubicBezTo>
                    <a:pt x="2440" y="1105"/>
                    <a:pt x="2205" y="974"/>
                    <a:pt x="2105" y="712"/>
                  </a:cubicBezTo>
                  <a:cubicBezTo>
                    <a:pt x="2081" y="657"/>
                    <a:pt x="1783" y="0"/>
                    <a:pt x="114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 name="Google Shape;2334;p66">
            <a:extLst>
              <a:ext uri="{FF2B5EF4-FFF2-40B4-BE49-F238E27FC236}">
                <a16:creationId xmlns:a16="http://schemas.microsoft.com/office/drawing/2014/main" id="{5291A816-D20E-75FF-FC95-9E8BF9AD755D}"/>
              </a:ext>
            </a:extLst>
          </p:cNvPr>
          <p:cNvGrpSpPr/>
          <p:nvPr/>
        </p:nvGrpSpPr>
        <p:grpSpPr>
          <a:xfrm>
            <a:off x="6028295" y="4795432"/>
            <a:ext cx="428919" cy="472393"/>
            <a:chOff x="465975" y="3801525"/>
            <a:chExt cx="475625" cy="523775"/>
          </a:xfrm>
        </p:grpSpPr>
        <p:sp>
          <p:nvSpPr>
            <p:cNvPr id="60" name="Google Shape;2335;p66">
              <a:extLst>
                <a:ext uri="{FF2B5EF4-FFF2-40B4-BE49-F238E27FC236}">
                  <a16:creationId xmlns:a16="http://schemas.microsoft.com/office/drawing/2014/main" id="{6F94C81A-C286-E724-B9C1-167949001D72}"/>
                </a:ext>
              </a:extLst>
            </p:cNvPr>
            <p:cNvSpPr/>
            <p:nvPr/>
          </p:nvSpPr>
          <p:spPr>
            <a:xfrm>
              <a:off x="465975" y="4084725"/>
              <a:ext cx="475625" cy="240575"/>
            </a:xfrm>
            <a:custGeom>
              <a:avLst/>
              <a:gdLst/>
              <a:ahLst/>
              <a:cxnLst/>
              <a:rect l="l" t="t" r="r" b="b"/>
              <a:pathLst>
                <a:path w="19025" h="9623" extrusionOk="0">
                  <a:moveTo>
                    <a:pt x="18297" y="0"/>
                  </a:moveTo>
                  <a:cubicBezTo>
                    <a:pt x="18136" y="0"/>
                    <a:pt x="17986" y="56"/>
                    <a:pt x="17881" y="132"/>
                  </a:cubicBezTo>
                  <a:lnTo>
                    <a:pt x="11816" y="4462"/>
                  </a:lnTo>
                  <a:cubicBezTo>
                    <a:pt x="11520" y="4685"/>
                    <a:pt x="11115" y="4828"/>
                    <a:pt x="10684" y="4828"/>
                  </a:cubicBezTo>
                  <a:cubicBezTo>
                    <a:pt x="10485" y="4828"/>
                    <a:pt x="10281" y="4797"/>
                    <a:pt x="10078" y="4730"/>
                  </a:cubicBezTo>
                  <a:lnTo>
                    <a:pt x="7922" y="4010"/>
                  </a:lnTo>
                  <a:cubicBezTo>
                    <a:pt x="7601" y="3902"/>
                    <a:pt x="7430" y="3555"/>
                    <a:pt x="7537" y="3236"/>
                  </a:cubicBezTo>
                  <a:cubicBezTo>
                    <a:pt x="7623" y="2978"/>
                    <a:pt x="7863" y="2815"/>
                    <a:pt x="8121" y="2815"/>
                  </a:cubicBezTo>
                  <a:cubicBezTo>
                    <a:pt x="8183" y="2815"/>
                    <a:pt x="8247" y="2825"/>
                    <a:pt x="8309" y="2845"/>
                  </a:cubicBezTo>
                  <a:lnTo>
                    <a:pt x="10466" y="3565"/>
                  </a:lnTo>
                  <a:cubicBezTo>
                    <a:pt x="10538" y="3589"/>
                    <a:pt x="10612" y="3600"/>
                    <a:pt x="10685" y="3600"/>
                  </a:cubicBezTo>
                  <a:cubicBezTo>
                    <a:pt x="10829" y="3600"/>
                    <a:pt x="10971" y="3556"/>
                    <a:pt x="11090" y="3470"/>
                  </a:cubicBezTo>
                  <a:cubicBezTo>
                    <a:pt x="11777" y="2982"/>
                    <a:pt x="11754" y="1955"/>
                    <a:pt x="11049" y="1494"/>
                  </a:cubicBezTo>
                  <a:lnTo>
                    <a:pt x="9755" y="651"/>
                  </a:lnTo>
                  <a:cubicBezTo>
                    <a:pt x="9077" y="208"/>
                    <a:pt x="8349" y="15"/>
                    <a:pt x="7645" y="15"/>
                  </a:cubicBezTo>
                  <a:cubicBezTo>
                    <a:pt x="6578" y="15"/>
                    <a:pt x="5565" y="459"/>
                    <a:pt x="4864" y="1160"/>
                  </a:cubicBezTo>
                  <a:lnTo>
                    <a:pt x="241" y="5784"/>
                  </a:lnTo>
                  <a:cubicBezTo>
                    <a:pt x="0" y="6024"/>
                    <a:pt x="0" y="6412"/>
                    <a:pt x="241" y="6652"/>
                  </a:cubicBezTo>
                  <a:lnTo>
                    <a:pt x="3022" y="9433"/>
                  </a:lnTo>
                  <a:cubicBezTo>
                    <a:pt x="3153" y="9564"/>
                    <a:pt x="3311" y="9623"/>
                    <a:pt x="3465" y="9623"/>
                  </a:cubicBezTo>
                  <a:cubicBezTo>
                    <a:pt x="3661" y="9623"/>
                    <a:pt x="3849" y="9528"/>
                    <a:pt x="3966" y="9365"/>
                  </a:cubicBezTo>
                  <a:lnTo>
                    <a:pt x="6026" y="6480"/>
                  </a:lnTo>
                  <a:lnTo>
                    <a:pt x="9633" y="7682"/>
                  </a:lnTo>
                  <a:cubicBezTo>
                    <a:pt x="9969" y="7794"/>
                    <a:pt x="10315" y="7848"/>
                    <a:pt x="10657" y="7848"/>
                  </a:cubicBezTo>
                  <a:cubicBezTo>
                    <a:pt x="11505" y="7848"/>
                    <a:pt x="12335" y="7516"/>
                    <a:pt x="12954" y="6897"/>
                  </a:cubicBezTo>
                  <a:lnTo>
                    <a:pt x="18780" y="1072"/>
                  </a:lnTo>
                  <a:cubicBezTo>
                    <a:pt x="19011" y="840"/>
                    <a:pt x="19025" y="463"/>
                    <a:pt x="18801" y="224"/>
                  </a:cubicBezTo>
                  <a:lnTo>
                    <a:pt x="18801" y="224"/>
                  </a:lnTo>
                  <a:lnTo>
                    <a:pt x="18801" y="225"/>
                  </a:lnTo>
                  <a:cubicBezTo>
                    <a:pt x="18646" y="61"/>
                    <a:pt x="18465" y="0"/>
                    <a:pt x="18297"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336;p66">
              <a:extLst>
                <a:ext uri="{FF2B5EF4-FFF2-40B4-BE49-F238E27FC236}">
                  <a16:creationId xmlns:a16="http://schemas.microsoft.com/office/drawing/2014/main" id="{64932324-3455-AA52-225B-BD3A9539C9DB}"/>
                </a:ext>
              </a:extLst>
            </p:cNvPr>
            <p:cNvSpPr/>
            <p:nvPr/>
          </p:nvSpPr>
          <p:spPr>
            <a:xfrm>
              <a:off x="648600" y="3992150"/>
              <a:ext cx="228225" cy="70650"/>
            </a:xfrm>
            <a:custGeom>
              <a:avLst/>
              <a:gdLst/>
              <a:ahLst/>
              <a:cxnLst/>
              <a:rect l="l" t="t" r="r" b="b"/>
              <a:pathLst>
                <a:path w="9129" h="2826" extrusionOk="0">
                  <a:moveTo>
                    <a:pt x="0" y="1"/>
                  </a:moveTo>
                  <a:lnTo>
                    <a:pt x="0" y="883"/>
                  </a:lnTo>
                  <a:cubicBezTo>
                    <a:pt x="0" y="1956"/>
                    <a:pt x="866" y="2825"/>
                    <a:pt x="1932" y="2825"/>
                  </a:cubicBezTo>
                  <a:lnTo>
                    <a:pt x="7198" y="2825"/>
                  </a:lnTo>
                  <a:cubicBezTo>
                    <a:pt x="8266" y="2825"/>
                    <a:pt x="9128" y="1955"/>
                    <a:pt x="9128" y="883"/>
                  </a:cubicBezTo>
                  <a:lnTo>
                    <a:pt x="9128" y="1"/>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337;p66">
              <a:extLst>
                <a:ext uri="{FF2B5EF4-FFF2-40B4-BE49-F238E27FC236}">
                  <a16:creationId xmlns:a16="http://schemas.microsoft.com/office/drawing/2014/main" id="{5246279A-E60B-C8F2-454E-46C5AEEAF3F9}"/>
                </a:ext>
              </a:extLst>
            </p:cNvPr>
            <p:cNvSpPr/>
            <p:nvPr/>
          </p:nvSpPr>
          <p:spPr>
            <a:xfrm>
              <a:off x="647550" y="3801525"/>
              <a:ext cx="231150" cy="70375"/>
            </a:xfrm>
            <a:custGeom>
              <a:avLst/>
              <a:gdLst/>
              <a:ahLst/>
              <a:cxnLst/>
              <a:rect l="l" t="t" r="r" b="b"/>
              <a:pathLst>
                <a:path w="9246" h="2815" extrusionOk="0">
                  <a:moveTo>
                    <a:pt x="7221" y="1"/>
                  </a:moveTo>
                  <a:cubicBezTo>
                    <a:pt x="6179" y="1"/>
                    <a:pt x="5201" y="503"/>
                    <a:pt x="4590" y="1348"/>
                  </a:cubicBezTo>
                  <a:cubicBezTo>
                    <a:pt x="4004" y="535"/>
                    <a:pt x="3074" y="37"/>
                    <a:pt x="2071" y="2"/>
                  </a:cubicBezTo>
                  <a:cubicBezTo>
                    <a:pt x="2051" y="2"/>
                    <a:pt x="2030" y="1"/>
                    <a:pt x="2009" y="1"/>
                  </a:cubicBezTo>
                  <a:cubicBezTo>
                    <a:pt x="1044" y="1"/>
                    <a:pt x="148" y="752"/>
                    <a:pt x="42" y="1716"/>
                  </a:cubicBezTo>
                  <a:cubicBezTo>
                    <a:pt x="0" y="2093"/>
                    <a:pt x="71" y="2476"/>
                    <a:pt x="247" y="2815"/>
                  </a:cubicBezTo>
                  <a:cubicBezTo>
                    <a:pt x="585" y="2693"/>
                    <a:pt x="943" y="2631"/>
                    <a:pt x="1302" y="2631"/>
                  </a:cubicBezTo>
                  <a:lnTo>
                    <a:pt x="1962" y="2631"/>
                  </a:lnTo>
                  <a:cubicBezTo>
                    <a:pt x="1030" y="2594"/>
                    <a:pt x="1031" y="1268"/>
                    <a:pt x="1962" y="1229"/>
                  </a:cubicBezTo>
                  <a:cubicBezTo>
                    <a:pt x="2838" y="1230"/>
                    <a:pt x="3614" y="1797"/>
                    <a:pt x="3881" y="2631"/>
                  </a:cubicBezTo>
                  <a:lnTo>
                    <a:pt x="5301" y="2631"/>
                  </a:lnTo>
                  <a:cubicBezTo>
                    <a:pt x="5569" y="1797"/>
                    <a:pt x="6345" y="1230"/>
                    <a:pt x="7222" y="1229"/>
                  </a:cubicBezTo>
                  <a:cubicBezTo>
                    <a:pt x="8153" y="1268"/>
                    <a:pt x="8153" y="2594"/>
                    <a:pt x="7222" y="2631"/>
                  </a:cubicBezTo>
                  <a:lnTo>
                    <a:pt x="7879" y="2631"/>
                  </a:lnTo>
                  <a:cubicBezTo>
                    <a:pt x="8240" y="2631"/>
                    <a:pt x="8598" y="2693"/>
                    <a:pt x="8936" y="2815"/>
                  </a:cubicBezTo>
                  <a:cubicBezTo>
                    <a:pt x="9245" y="2216"/>
                    <a:pt x="9220" y="1499"/>
                    <a:pt x="8870" y="925"/>
                  </a:cubicBezTo>
                  <a:cubicBezTo>
                    <a:pt x="8519" y="351"/>
                    <a:pt x="7894" y="1"/>
                    <a:pt x="7221"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338;p66">
              <a:extLst>
                <a:ext uri="{FF2B5EF4-FFF2-40B4-BE49-F238E27FC236}">
                  <a16:creationId xmlns:a16="http://schemas.microsoft.com/office/drawing/2014/main" id="{FF5B41B3-6A9F-5D47-0368-50E2141C4F1F}"/>
                </a:ext>
              </a:extLst>
            </p:cNvPr>
            <p:cNvSpPr/>
            <p:nvPr/>
          </p:nvSpPr>
          <p:spPr>
            <a:xfrm>
              <a:off x="632125" y="3898000"/>
              <a:ext cx="260475" cy="63475"/>
            </a:xfrm>
            <a:custGeom>
              <a:avLst/>
              <a:gdLst/>
              <a:ahLst/>
              <a:cxnLst/>
              <a:rect l="l" t="t" r="r" b="b"/>
              <a:pathLst>
                <a:path w="10419" h="2539" extrusionOk="0">
                  <a:moveTo>
                    <a:pt x="1928" y="0"/>
                  </a:moveTo>
                  <a:cubicBezTo>
                    <a:pt x="864" y="0"/>
                    <a:pt x="1" y="863"/>
                    <a:pt x="2" y="1927"/>
                  </a:cubicBezTo>
                  <a:cubicBezTo>
                    <a:pt x="2" y="2265"/>
                    <a:pt x="276" y="2539"/>
                    <a:pt x="616" y="2539"/>
                  </a:cubicBezTo>
                  <a:lnTo>
                    <a:pt x="9801" y="2539"/>
                  </a:lnTo>
                  <a:cubicBezTo>
                    <a:pt x="10137" y="2539"/>
                    <a:pt x="10413" y="2268"/>
                    <a:pt x="10416" y="1932"/>
                  </a:cubicBezTo>
                  <a:cubicBezTo>
                    <a:pt x="10419" y="866"/>
                    <a:pt x="9556" y="0"/>
                    <a:pt x="849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صورة 4">
            <a:extLst>
              <a:ext uri="{FF2B5EF4-FFF2-40B4-BE49-F238E27FC236}">
                <a16:creationId xmlns:a16="http://schemas.microsoft.com/office/drawing/2014/main" id="{7D040090-DEED-C119-B8B5-E2DC4E457AC8}"/>
              </a:ext>
            </a:extLst>
          </p:cNvPr>
          <p:cNvPicPr>
            <a:picLocks noChangeAspect="1"/>
          </p:cNvPicPr>
          <p:nvPr/>
        </p:nvPicPr>
        <p:blipFill>
          <a:blip r:embed="rId2"/>
          <a:stretch>
            <a:fillRect/>
          </a:stretch>
        </p:blipFill>
        <p:spPr>
          <a:xfrm>
            <a:off x="8916567" y="1825167"/>
            <a:ext cx="2616722" cy="3885648"/>
          </a:xfrm>
          <a:prstGeom prst="rect">
            <a:avLst/>
          </a:prstGeom>
        </p:spPr>
      </p:pic>
      <p:pic>
        <p:nvPicPr>
          <p:cNvPr id="82" name="صورة 81">
            <a:extLst>
              <a:ext uri="{FF2B5EF4-FFF2-40B4-BE49-F238E27FC236}">
                <a16:creationId xmlns:a16="http://schemas.microsoft.com/office/drawing/2014/main" id="{926B6179-4CC8-76EE-41D9-02FF955470CF}"/>
              </a:ext>
            </a:extLst>
          </p:cNvPr>
          <p:cNvPicPr>
            <a:picLocks noChangeAspect="1"/>
          </p:cNvPicPr>
          <p:nvPr/>
        </p:nvPicPr>
        <p:blipFill>
          <a:blip r:embed="rId3"/>
          <a:stretch>
            <a:fillRect/>
          </a:stretch>
        </p:blipFill>
        <p:spPr>
          <a:xfrm>
            <a:off x="7141054" y="1841393"/>
            <a:ext cx="1896925" cy="3908611"/>
          </a:xfrm>
          <a:prstGeom prst="rect">
            <a:avLst/>
          </a:prstGeom>
        </p:spPr>
      </p:pic>
    </p:spTree>
    <p:extLst>
      <p:ext uri="{BB962C8B-B14F-4D97-AF65-F5344CB8AC3E}">
        <p14:creationId xmlns:p14="http://schemas.microsoft.com/office/powerpoint/2010/main" val="181292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EA6A8AD-E24B-FF17-776C-5DA61B2D186A}"/>
              </a:ext>
            </a:extLst>
          </p:cNvPr>
          <p:cNvSpPr txBox="1"/>
          <p:nvPr/>
        </p:nvSpPr>
        <p:spPr>
          <a:xfrm>
            <a:off x="2616200" y="375920"/>
            <a:ext cx="6959600" cy="1107996"/>
          </a:xfrm>
          <a:prstGeom prst="rect">
            <a:avLst/>
          </a:prstGeom>
          <a:noFill/>
        </p:spPr>
        <p:txBody>
          <a:bodyPr wrap="square" rtlCol="1">
            <a:spAutoFit/>
          </a:bodyPr>
          <a:lstStyle/>
          <a:p>
            <a:pPr algn="ctr"/>
            <a:r>
              <a:rPr lang="ar-SA" sz="6600" dirty="0">
                <a:solidFill>
                  <a:srgbClr val="DB355D"/>
                </a:solidFill>
              </a:rPr>
              <a:t>صور الرفق</a:t>
            </a:r>
          </a:p>
        </p:txBody>
      </p:sp>
      <p:grpSp>
        <p:nvGrpSpPr>
          <p:cNvPr id="27" name="Google Shape;2174;p66">
            <a:extLst>
              <a:ext uri="{FF2B5EF4-FFF2-40B4-BE49-F238E27FC236}">
                <a16:creationId xmlns:a16="http://schemas.microsoft.com/office/drawing/2014/main" id="{D14B62A7-5C3D-6FBA-09AF-EAD528F926F0}"/>
              </a:ext>
            </a:extLst>
          </p:cNvPr>
          <p:cNvGrpSpPr/>
          <p:nvPr/>
        </p:nvGrpSpPr>
        <p:grpSpPr>
          <a:xfrm>
            <a:off x="6880539" y="4376883"/>
            <a:ext cx="609546" cy="609640"/>
            <a:chOff x="2132225" y="1372725"/>
            <a:chExt cx="523975" cy="524000"/>
          </a:xfrm>
        </p:grpSpPr>
        <p:sp>
          <p:nvSpPr>
            <p:cNvPr id="28" name="Google Shape;2175;p66">
              <a:extLst>
                <a:ext uri="{FF2B5EF4-FFF2-40B4-BE49-F238E27FC236}">
                  <a16:creationId xmlns:a16="http://schemas.microsoft.com/office/drawing/2014/main" id="{7F85C89F-CC67-7D84-2C1D-DF65F4659C4E}"/>
                </a:ext>
              </a:extLst>
            </p:cNvPr>
            <p:cNvSpPr/>
            <p:nvPr/>
          </p:nvSpPr>
          <p:spPr>
            <a:xfrm>
              <a:off x="2255500" y="1372725"/>
              <a:ext cx="277325" cy="244475"/>
            </a:xfrm>
            <a:custGeom>
              <a:avLst/>
              <a:gdLst/>
              <a:ahLst/>
              <a:cxnLst/>
              <a:rect l="l" t="t" r="r" b="b"/>
              <a:pathLst>
                <a:path w="11093" h="9779" extrusionOk="0">
                  <a:moveTo>
                    <a:pt x="3244" y="1"/>
                  </a:moveTo>
                  <a:cubicBezTo>
                    <a:pt x="1455" y="1"/>
                    <a:pt x="1" y="1456"/>
                    <a:pt x="1" y="3244"/>
                  </a:cubicBezTo>
                  <a:cubicBezTo>
                    <a:pt x="1" y="7208"/>
                    <a:pt x="5070" y="9620"/>
                    <a:pt x="5287" y="9721"/>
                  </a:cubicBezTo>
                  <a:cubicBezTo>
                    <a:pt x="5369" y="9759"/>
                    <a:pt x="5458" y="9778"/>
                    <a:pt x="5547" y="9778"/>
                  </a:cubicBezTo>
                  <a:cubicBezTo>
                    <a:pt x="5635" y="9778"/>
                    <a:pt x="5724" y="9759"/>
                    <a:pt x="5807" y="9721"/>
                  </a:cubicBezTo>
                  <a:cubicBezTo>
                    <a:pt x="6022" y="9620"/>
                    <a:pt x="11093" y="7208"/>
                    <a:pt x="11093" y="3244"/>
                  </a:cubicBezTo>
                  <a:cubicBezTo>
                    <a:pt x="11089" y="1281"/>
                    <a:pt x="9463" y="4"/>
                    <a:pt x="7840" y="4"/>
                  </a:cubicBezTo>
                  <a:cubicBezTo>
                    <a:pt x="7000" y="4"/>
                    <a:pt x="6160" y="347"/>
                    <a:pt x="5547" y="1115"/>
                  </a:cubicBezTo>
                  <a:cubicBezTo>
                    <a:pt x="5094" y="576"/>
                    <a:pt x="4352" y="1"/>
                    <a:pt x="32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176;p66">
              <a:extLst>
                <a:ext uri="{FF2B5EF4-FFF2-40B4-BE49-F238E27FC236}">
                  <a16:creationId xmlns:a16="http://schemas.microsoft.com/office/drawing/2014/main" id="{9E95852D-9D51-4C18-664D-072F6123E2AC}"/>
                </a:ext>
              </a:extLst>
            </p:cNvPr>
            <p:cNvSpPr/>
            <p:nvPr/>
          </p:nvSpPr>
          <p:spPr>
            <a:xfrm>
              <a:off x="2132225" y="1454950"/>
              <a:ext cx="244625" cy="441775"/>
            </a:xfrm>
            <a:custGeom>
              <a:avLst/>
              <a:gdLst/>
              <a:ahLst/>
              <a:cxnLst/>
              <a:rect l="l" t="t" r="r" b="b"/>
              <a:pathLst>
                <a:path w="9785" h="17671" extrusionOk="0">
                  <a:moveTo>
                    <a:pt x="610" y="0"/>
                  </a:moveTo>
                  <a:cubicBezTo>
                    <a:pt x="602" y="0"/>
                    <a:pt x="593" y="0"/>
                    <a:pt x="585" y="0"/>
                  </a:cubicBezTo>
                  <a:cubicBezTo>
                    <a:pt x="257" y="11"/>
                    <a:pt x="0" y="286"/>
                    <a:pt x="0" y="614"/>
                  </a:cubicBezTo>
                  <a:lnTo>
                    <a:pt x="0" y="8853"/>
                  </a:lnTo>
                  <a:cubicBezTo>
                    <a:pt x="0" y="10083"/>
                    <a:pt x="694" y="11206"/>
                    <a:pt x="1795" y="11756"/>
                  </a:cubicBezTo>
                  <a:lnTo>
                    <a:pt x="5198" y="13456"/>
                  </a:lnTo>
                  <a:lnTo>
                    <a:pt x="4616" y="16955"/>
                  </a:lnTo>
                  <a:cubicBezTo>
                    <a:pt x="4557" y="17305"/>
                    <a:pt x="4814" y="17670"/>
                    <a:pt x="5235" y="17670"/>
                  </a:cubicBezTo>
                  <a:lnTo>
                    <a:pt x="9170" y="17670"/>
                  </a:lnTo>
                  <a:cubicBezTo>
                    <a:pt x="9510" y="17670"/>
                    <a:pt x="9785" y="17395"/>
                    <a:pt x="9785" y="17055"/>
                  </a:cubicBezTo>
                  <a:lnTo>
                    <a:pt x="9785" y="10517"/>
                  </a:lnTo>
                  <a:cubicBezTo>
                    <a:pt x="9785" y="8873"/>
                    <a:pt x="8677" y="7117"/>
                    <a:pt x="6684" y="6699"/>
                  </a:cubicBezTo>
                  <a:lnTo>
                    <a:pt x="6683" y="6698"/>
                  </a:lnTo>
                  <a:lnTo>
                    <a:pt x="5172" y="6379"/>
                  </a:lnTo>
                  <a:cubicBezTo>
                    <a:pt x="5087" y="6361"/>
                    <a:pt x="5003" y="6353"/>
                    <a:pt x="4920" y="6353"/>
                  </a:cubicBezTo>
                  <a:cubicBezTo>
                    <a:pt x="4203" y="6353"/>
                    <a:pt x="3619" y="7002"/>
                    <a:pt x="3744" y="7747"/>
                  </a:cubicBezTo>
                  <a:cubicBezTo>
                    <a:pt x="3782" y="7967"/>
                    <a:pt x="3920" y="8154"/>
                    <a:pt x="4120" y="8255"/>
                  </a:cubicBezTo>
                  <a:lnTo>
                    <a:pt x="6155" y="9271"/>
                  </a:lnTo>
                  <a:cubicBezTo>
                    <a:pt x="6772" y="9612"/>
                    <a:pt x="6467" y="10435"/>
                    <a:pt x="5892" y="10435"/>
                  </a:cubicBezTo>
                  <a:cubicBezTo>
                    <a:pt x="5802" y="10435"/>
                    <a:pt x="5706" y="10415"/>
                    <a:pt x="5605" y="10370"/>
                  </a:cubicBezTo>
                  <a:lnTo>
                    <a:pt x="3568" y="9354"/>
                  </a:lnTo>
                  <a:cubicBezTo>
                    <a:pt x="2964" y="9052"/>
                    <a:pt x="2605" y="8472"/>
                    <a:pt x="2528" y="7935"/>
                  </a:cubicBezTo>
                  <a:lnTo>
                    <a:pt x="1302" y="585"/>
                  </a:lnTo>
                  <a:cubicBezTo>
                    <a:pt x="1259" y="329"/>
                    <a:pt x="1037" y="0"/>
                    <a:pt x="61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177;p66">
              <a:extLst>
                <a:ext uri="{FF2B5EF4-FFF2-40B4-BE49-F238E27FC236}">
                  <a16:creationId xmlns:a16="http://schemas.microsoft.com/office/drawing/2014/main" id="{8D994CBF-2BAF-7EC8-AAB2-EA83A328321B}"/>
                </a:ext>
              </a:extLst>
            </p:cNvPr>
            <p:cNvSpPr/>
            <p:nvPr/>
          </p:nvSpPr>
          <p:spPr>
            <a:xfrm>
              <a:off x="2411600" y="1454950"/>
              <a:ext cx="244600" cy="441725"/>
            </a:xfrm>
            <a:custGeom>
              <a:avLst/>
              <a:gdLst/>
              <a:ahLst/>
              <a:cxnLst/>
              <a:rect l="l" t="t" r="r" b="b"/>
              <a:pathLst>
                <a:path w="9784" h="17669" extrusionOk="0">
                  <a:moveTo>
                    <a:pt x="9172" y="0"/>
                  </a:moveTo>
                  <a:cubicBezTo>
                    <a:pt x="8746" y="0"/>
                    <a:pt x="8523" y="327"/>
                    <a:pt x="8480" y="584"/>
                  </a:cubicBezTo>
                  <a:lnTo>
                    <a:pt x="7254" y="7935"/>
                  </a:lnTo>
                  <a:cubicBezTo>
                    <a:pt x="7177" y="8472"/>
                    <a:pt x="6818" y="9050"/>
                    <a:pt x="6214" y="9352"/>
                  </a:cubicBezTo>
                  <a:lnTo>
                    <a:pt x="4180" y="10370"/>
                  </a:lnTo>
                  <a:cubicBezTo>
                    <a:pt x="4079" y="10415"/>
                    <a:pt x="3983" y="10435"/>
                    <a:pt x="3893" y="10435"/>
                  </a:cubicBezTo>
                  <a:cubicBezTo>
                    <a:pt x="3318" y="10435"/>
                    <a:pt x="3013" y="9612"/>
                    <a:pt x="3630" y="9271"/>
                  </a:cubicBezTo>
                  <a:lnTo>
                    <a:pt x="5664" y="8255"/>
                  </a:lnTo>
                  <a:cubicBezTo>
                    <a:pt x="5864" y="8156"/>
                    <a:pt x="6003" y="7967"/>
                    <a:pt x="6039" y="7747"/>
                  </a:cubicBezTo>
                  <a:cubicBezTo>
                    <a:pt x="6165" y="7001"/>
                    <a:pt x="5580" y="6353"/>
                    <a:pt x="4862" y="6353"/>
                  </a:cubicBezTo>
                  <a:cubicBezTo>
                    <a:pt x="4780" y="6353"/>
                    <a:pt x="4696" y="6362"/>
                    <a:pt x="4612" y="6379"/>
                  </a:cubicBezTo>
                  <a:lnTo>
                    <a:pt x="3099" y="6698"/>
                  </a:lnTo>
                  <a:cubicBezTo>
                    <a:pt x="1108" y="7117"/>
                    <a:pt x="0" y="8871"/>
                    <a:pt x="0" y="10516"/>
                  </a:cubicBezTo>
                  <a:lnTo>
                    <a:pt x="0" y="17054"/>
                  </a:lnTo>
                  <a:cubicBezTo>
                    <a:pt x="0" y="17394"/>
                    <a:pt x="275" y="17669"/>
                    <a:pt x="613" y="17669"/>
                  </a:cubicBezTo>
                  <a:lnTo>
                    <a:pt x="4548" y="17669"/>
                  </a:lnTo>
                  <a:cubicBezTo>
                    <a:pt x="4971" y="17669"/>
                    <a:pt x="5226" y="17305"/>
                    <a:pt x="5169" y="16953"/>
                  </a:cubicBezTo>
                  <a:lnTo>
                    <a:pt x="4584" y="13454"/>
                  </a:lnTo>
                  <a:lnTo>
                    <a:pt x="7989" y="11754"/>
                  </a:lnTo>
                  <a:cubicBezTo>
                    <a:pt x="9088" y="11206"/>
                    <a:pt x="9783" y="10081"/>
                    <a:pt x="9783" y="8852"/>
                  </a:cubicBezTo>
                  <a:lnTo>
                    <a:pt x="9783" y="614"/>
                  </a:lnTo>
                  <a:cubicBezTo>
                    <a:pt x="9783" y="286"/>
                    <a:pt x="9526" y="9"/>
                    <a:pt x="9199" y="0"/>
                  </a:cubicBezTo>
                  <a:lnTo>
                    <a:pt x="9197" y="0"/>
                  </a:lnTo>
                  <a:cubicBezTo>
                    <a:pt x="9189" y="0"/>
                    <a:pt x="9180" y="0"/>
                    <a:pt x="917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2196;p66">
            <a:extLst>
              <a:ext uri="{FF2B5EF4-FFF2-40B4-BE49-F238E27FC236}">
                <a16:creationId xmlns:a16="http://schemas.microsoft.com/office/drawing/2014/main" id="{00640E0A-7A1D-B86B-9747-C89FF7FE3799}"/>
              </a:ext>
            </a:extLst>
          </p:cNvPr>
          <p:cNvGrpSpPr/>
          <p:nvPr/>
        </p:nvGrpSpPr>
        <p:grpSpPr>
          <a:xfrm>
            <a:off x="9657180" y="2203257"/>
            <a:ext cx="668526" cy="688068"/>
            <a:chOff x="4404900" y="1359400"/>
            <a:chExt cx="509175" cy="524000"/>
          </a:xfrm>
        </p:grpSpPr>
        <p:sp>
          <p:nvSpPr>
            <p:cNvPr id="32" name="Google Shape;2197;p66">
              <a:extLst>
                <a:ext uri="{FF2B5EF4-FFF2-40B4-BE49-F238E27FC236}">
                  <a16:creationId xmlns:a16="http://schemas.microsoft.com/office/drawing/2014/main" id="{39EC181D-D097-8CF0-0F72-F7A70DD0A57B}"/>
                </a:ext>
              </a:extLst>
            </p:cNvPr>
            <p:cNvSpPr/>
            <p:nvPr/>
          </p:nvSpPr>
          <p:spPr>
            <a:xfrm>
              <a:off x="4644450" y="1359400"/>
              <a:ext cx="30725" cy="96425"/>
            </a:xfrm>
            <a:custGeom>
              <a:avLst/>
              <a:gdLst/>
              <a:ahLst/>
              <a:cxnLst/>
              <a:rect l="l" t="t" r="r" b="b"/>
              <a:pathLst>
                <a:path w="1229" h="3857" extrusionOk="0">
                  <a:moveTo>
                    <a:pt x="615" y="1"/>
                  </a:moveTo>
                  <a:cubicBezTo>
                    <a:pt x="316" y="1"/>
                    <a:pt x="17" y="205"/>
                    <a:pt x="0" y="612"/>
                  </a:cubicBezTo>
                  <a:lnTo>
                    <a:pt x="0" y="3242"/>
                  </a:lnTo>
                  <a:cubicBezTo>
                    <a:pt x="0" y="3582"/>
                    <a:pt x="275" y="3857"/>
                    <a:pt x="615" y="3857"/>
                  </a:cubicBezTo>
                  <a:cubicBezTo>
                    <a:pt x="953" y="3857"/>
                    <a:pt x="1228" y="3582"/>
                    <a:pt x="1228" y="3242"/>
                  </a:cubicBezTo>
                  <a:lnTo>
                    <a:pt x="1228" y="612"/>
                  </a:lnTo>
                  <a:cubicBezTo>
                    <a:pt x="1212" y="205"/>
                    <a:pt x="914" y="1"/>
                    <a:pt x="615"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98;p66">
              <a:extLst>
                <a:ext uri="{FF2B5EF4-FFF2-40B4-BE49-F238E27FC236}">
                  <a16:creationId xmlns:a16="http://schemas.microsoft.com/office/drawing/2014/main" id="{966EDACD-FB06-9782-39AF-3E7B15C5ECC3}"/>
                </a:ext>
              </a:extLst>
            </p:cNvPr>
            <p:cNvSpPr/>
            <p:nvPr/>
          </p:nvSpPr>
          <p:spPr>
            <a:xfrm>
              <a:off x="4415525" y="1378950"/>
              <a:ext cx="79725" cy="76700"/>
            </a:xfrm>
            <a:custGeom>
              <a:avLst/>
              <a:gdLst/>
              <a:ahLst/>
              <a:cxnLst/>
              <a:rect l="l" t="t" r="r" b="b"/>
              <a:pathLst>
                <a:path w="3189" h="3068" extrusionOk="0">
                  <a:moveTo>
                    <a:pt x="675" y="0"/>
                  </a:moveTo>
                  <a:cubicBezTo>
                    <a:pt x="518" y="0"/>
                    <a:pt x="361" y="60"/>
                    <a:pt x="241" y="180"/>
                  </a:cubicBezTo>
                  <a:cubicBezTo>
                    <a:pt x="8" y="415"/>
                    <a:pt x="1" y="792"/>
                    <a:pt x="228" y="1034"/>
                  </a:cubicBezTo>
                  <a:lnTo>
                    <a:pt x="2087" y="2895"/>
                  </a:lnTo>
                  <a:cubicBezTo>
                    <a:pt x="2207" y="3010"/>
                    <a:pt x="2361" y="3067"/>
                    <a:pt x="2515" y="3067"/>
                  </a:cubicBezTo>
                  <a:cubicBezTo>
                    <a:pt x="2673" y="3067"/>
                    <a:pt x="2830" y="3008"/>
                    <a:pt x="2950" y="2889"/>
                  </a:cubicBezTo>
                  <a:cubicBezTo>
                    <a:pt x="3186" y="2651"/>
                    <a:pt x="3189" y="2266"/>
                    <a:pt x="2956" y="2026"/>
                  </a:cubicBezTo>
                  <a:lnTo>
                    <a:pt x="1095" y="167"/>
                  </a:lnTo>
                  <a:cubicBezTo>
                    <a:pt x="977" y="56"/>
                    <a:pt x="826" y="0"/>
                    <a:pt x="67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99;p66">
              <a:extLst>
                <a:ext uri="{FF2B5EF4-FFF2-40B4-BE49-F238E27FC236}">
                  <a16:creationId xmlns:a16="http://schemas.microsoft.com/office/drawing/2014/main" id="{7F3A2CF6-4E18-0FAE-43E6-67F157DAE4B9}"/>
                </a:ext>
              </a:extLst>
            </p:cNvPr>
            <p:cNvSpPr/>
            <p:nvPr/>
          </p:nvSpPr>
          <p:spPr>
            <a:xfrm>
              <a:off x="4818900" y="1378525"/>
              <a:ext cx="89475" cy="77375"/>
            </a:xfrm>
            <a:custGeom>
              <a:avLst/>
              <a:gdLst/>
              <a:ahLst/>
              <a:cxnLst/>
              <a:rect l="l" t="t" r="r" b="b"/>
              <a:pathLst>
                <a:path w="3579" h="3095" extrusionOk="0">
                  <a:moveTo>
                    <a:pt x="2719" y="1"/>
                  </a:moveTo>
                  <a:cubicBezTo>
                    <a:pt x="2576" y="1"/>
                    <a:pt x="2424" y="55"/>
                    <a:pt x="2285" y="184"/>
                  </a:cubicBezTo>
                  <a:lnTo>
                    <a:pt x="425" y="2043"/>
                  </a:lnTo>
                  <a:cubicBezTo>
                    <a:pt x="0" y="2503"/>
                    <a:pt x="387" y="3094"/>
                    <a:pt x="860" y="3094"/>
                  </a:cubicBezTo>
                  <a:cubicBezTo>
                    <a:pt x="1003" y="3094"/>
                    <a:pt x="1154" y="3040"/>
                    <a:pt x="1293" y="2912"/>
                  </a:cubicBezTo>
                  <a:lnTo>
                    <a:pt x="3154" y="1052"/>
                  </a:lnTo>
                  <a:cubicBezTo>
                    <a:pt x="3579" y="592"/>
                    <a:pt x="3192" y="1"/>
                    <a:pt x="271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00;p66">
              <a:extLst>
                <a:ext uri="{FF2B5EF4-FFF2-40B4-BE49-F238E27FC236}">
                  <a16:creationId xmlns:a16="http://schemas.microsoft.com/office/drawing/2014/main" id="{D7827E3A-5B09-4F74-5586-68BF9D373D21}"/>
                </a:ext>
              </a:extLst>
            </p:cNvPr>
            <p:cNvSpPr/>
            <p:nvPr/>
          </p:nvSpPr>
          <p:spPr>
            <a:xfrm>
              <a:off x="4705100" y="1490425"/>
              <a:ext cx="135475" cy="104075"/>
            </a:xfrm>
            <a:custGeom>
              <a:avLst/>
              <a:gdLst/>
              <a:ahLst/>
              <a:cxnLst/>
              <a:rect l="l" t="t" r="r" b="b"/>
              <a:pathLst>
                <a:path w="5419" h="4163" extrusionOk="0">
                  <a:moveTo>
                    <a:pt x="4748" y="0"/>
                  </a:moveTo>
                  <a:cubicBezTo>
                    <a:pt x="4745" y="0"/>
                    <a:pt x="4741" y="0"/>
                    <a:pt x="4738" y="0"/>
                  </a:cubicBezTo>
                  <a:lnTo>
                    <a:pt x="0" y="0"/>
                  </a:lnTo>
                  <a:lnTo>
                    <a:pt x="2973" y="4162"/>
                  </a:lnTo>
                  <a:lnTo>
                    <a:pt x="5253" y="971"/>
                  </a:lnTo>
                  <a:cubicBezTo>
                    <a:pt x="5419" y="738"/>
                    <a:pt x="5404" y="423"/>
                    <a:pt x="5214" y="208"/>
                  </a:cubicBezTo>
                  <a:cubicBezTo>
                    <a:pt x="5095" y="75"/>
                    <a:pt x="4926" y="0"/>
                    <a:pt x="474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01;p66">
              <a:extLst>
                <a:ext uri="{FF2B5EF4-FFF2-40B4-BE49-F238E27FC236}">
                  <a16:creationId xmlns:a16="http://schemas.microsoft.com/office/drawing/2014/main" id="{1DF3FDD0-35A8-E65A-595D-7D50D9A6EC49}"/>
                </a:ext>
              </a:extLst>
            </p:cNvPr>
            <p:cNvSpPr/>
            <p:nvPr/>
          </p:nvSpPr>
          <p:spPr>
            <a:xfrm>
              <a:off x="4478725" y="1490425"/>
              <a:ext cx="135125" cy="104075"/>
            </a:xfrm>
            <a:custGeom>
              <a:avLst/>
              <a:gdLst/>
              <a:ahLst/>
              <a:cxnLst/>
              <a:rect l="l" t="t" r="r" b="b"/>
              <a:pathLst>
                <a:path w="5405" h="4163" extrusionOk="0">
                  <a:moveTo>
                    <a:pt x="652" y="0"/>
                  </a:moveTo>
                  <a:cubicBezTo>
                    <a:pt x="422" y="0"/>
                    <a:pt x="211" y="130"/>
                    <a:pt x="104" y="334"/>
                  </a:cubicBezTo>
                  <a:lnTo>
                    <a:pt x="106" y="332"/>
                  </a:lnTo>
                  <a:lnTo>
                    <a:pt x="106" y="332"/>
                  </a:lnTo>
                  <a:cubicBezTo>
                    <a:pt x="1" y="537"/>
                    <a:pt x="19" y="785"/>
                    <a:pt x="153" y="971"/>
                  </a:cubicBezTo>
                  <a:lnTo>
                    <a:pt x="2431" y="4162"/>
                  </a:lnTo>
                  <a:lnTo>
                    <a:pt x="5404"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02;p66">
              <a:extLst>
                <a:ext uri="{FF2B5EF4-FFF2-40B4-BE49-F238E27FC236}">
                  <a16:creationId xmlns:a16="http://schemas.microsoft.com/office/drawing/2014/main" id="{40A8FD0C-5F41-9B9D-E3D0-AACBBA1379F7}"/>
                </a:ext>
              </a:extLst>
            </p:cNvPr>
            <p:cNvSpPr/>
            <p:nvPr/>
          </p:nvSpPr>
          <p:spPr>
            <a:xfrm>
              <a:off x="4406425" y="1636750"/>
              <a:ext cx="191100" cy="191100"/>
            </a:xfrm>
            <a:custGeom>
              <a:avLst/>
              <a:gdLst/>
              <a:ahLst/>
              <a:cxnLst/>
              <a:rect l="l" t="t" r="r" b="b"/>
              <a:pathLst>
                <a:path w="7644" h="7644" extrusionOk="0">
                  <a:moveTo>
                    <a:pt x="1" y="0"/>
                  </a:moveTo>
                  <a:lnTo>
                    <a:pt x="7644" y="7643"/>
                  </a:lnTo>
                  <a:lnTo>
                    <a:pt x="5096"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03;p66">
              <a:extLst>
                <a:ext uri="{FF2B5EF4-FFF2-40B4-BE49-F238E27FC236}">
                  <a16:creationId xmlns:a16="http://schemas.microsoft.com/office/drawing/2014/main" id="{59A3A2A4-A69D-FEC3-06BE-280493EF6FE5}"/>
                </a:ext>
              </a:extLst>
            </p:cNvPr>
            <p:cNvSpPr/>
            <p:nvPr/>
          </p:nvSpPr>
          <p:spPr>
            <a:xfrm>
              <a:off x="4721425" y="1636750"/>
              <a:ext cx="191100" cy="191100"/>
            </a:xfrm>
            <a:custGeom>
              <a:avLst/>
              <a:gdLst/>
              <a:ahLst/>
              <a:cxnLst/>
              <a:rect l="l" t="t" r="r" b="b"/>
              <a:pathLst>
                <a:path w="7644" h="7644" extrusionOk="0">
                  <a:moveTo>
                    <a:pt x="2549" y="0"/>
                  </a:moveTo>
                  <a:lnTo>
                    <a:pt x="1" y="7643"/>
                  </a:lnTo>
                  <a:lnTo>
                    <a:pt x="7644"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04;p66">
              <a:extLst>
                <a:ext uri="{FF2B5EF4-FFF2-40B4-BE49-F238E27FC236}">
                  <a16:creationId xmlns:a16="http://schemas.microsoft.com/office/drawing/2014/main" id="{97626532-B148-B435-E0BD-49C337EB3CB7}"/>
                </a:ext>
              </a:extLst>
            </p:cNvPr>
            <p:cNvSpPr/>
            <p:nvPr/>
          </p:nvSpPr>
          <p:spPr>
            <a:xfrm>
              <a:off x="4566175" y="1636750"/>
              <a:ext cx="186575" cy="246650"/>
            </a:xfrm>
            <a:custGeom>
              <a:avLst/>
              <a:gdLst/>
              <a:ahLst/>
              <a:cxnLst/>
              <a:rect l="l" t="t" r="r" b="b"/>
              <a:pathLst>
                <a:path w="7463" h="9866" extrusionOk="0">
                  <a:moveTo>
                    <a:pt x="0" y="0"/>
                  </a:moveTo>
                  <a:lnTo>
                    <a:pt x="3149" y="9448"/>
                  </a:lnTo>
                  <a:cubicBezTo>
                    <a:pt x="3243" y="9726"/>
                    <a:pt x="3487" y="9865"/>
                    <a:pt x="3732" y="9865"/>
                  </a:cubicBezTo>
                  <a:cubicBezTo>
                    <a:pt x="3976" y="9865"/>
                    <a:pt x="4220" y="9726"/>
                    <a:pt x="4314" y="9448"/>
                  </a:cubicBezTo>
                  <a:lnTo>
                    <a:pt x="7463"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05;p66">
              <a:extLst>
                <a:ext uri="{FF2B5EF4-FFF2-40B4-BE49-F238E27FC236}">
                  <a16:creationId xmlns:a16="http://schemas.microsoft.com/office/drawing/2014/main" id="{0A4EC2E5-568C-A3F1-3545-45488F645A1C}"/>
                </a:ext>
              </a:extLst>
            </p:cNvPr>
            <p:cNvSpPr/>
            <p:nvPr/>
          </p:nvSpPr>
          <p:spPr>
            <a:xfrm>
              <a:off x="4809250" y="1532700"/>
              <a:ext cx="104825" cy="73375"/>
            </a:xfrm>
            <a:custGeom>
              <a:avLst/>
              <a:gdLst/>
              <a:ahLst/>
              <a:cxnLst/>
              <a:rect l="l" t="t" r="r" b="b"/>
              <a:pathLst>
                <a:path w="4193" h="2935" extrusionOk="0">
                  <a:moveTo>
                    <a:pt x="2097" y="0"/>
                  </a:moveTo>
                  <a:lnTo>
                    <a:pt x="0" y="2934"/>
                  </a:lnTo>
                  <a:lnTo>
                    <a:pt x="4192" y="2934"/>
                  </a:lnTo>
                  <a:lnTo>
                    <a:pt x="2097"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06;p66">
              <a:extLst>
                <a:ext uri="{FF2B5EF4-FFF2-40B4-BE49-F238E27FC236}">
                  <a16:creationId xmlns:a16="http://schemas.microsoft.com/office/drawing/2014/main" id="{5200CE7E-342A-98F8-7793-B25903CD3FAE}"/>
                </a:ext>
              </a:extLst>
            </p:cNvPr>
            <p:cNvSpPr/>
            <p:nvPr/>
          </p:nvSpPr>
          <p:spPr>
            <a:xfrm>
              <a:off x="4404900" y="1532700"/>
              <a:ext cx="104775" cy="73375"/>
            </a:xfrm>
            <a:custGeom>
              <a:avLst/>
              <a:gdLst/>
              <a:ahLst/>
              <a:cxnLst/>
              <a:rect l="l" t="t" r="r" b="b"/>
              <a:pathLst>
                <a:path w="4191" h="2935" extrusionOk="0">
                  <a:moveTo>
                    <a:pt x="2095" y="0"/>
                  </a:moveTo>
                  <a:lnTo>
                    <a:pt x="0" y="2934"/>
                  </a:lnTo>
                  <a:lnTo>
                    <a:pt x="4191" y="2934"/>
                  </a:lnTo>
                  <a:lnTo>
                    <a:pt x="2095"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07;p66">
              <a:extLst>
                <a:ext uri="{FF2B5EF4-FFF2-40B4-BE49-F238E27FC236}">
                  <a16:creationId xmlns:a16="http://schemas.microsoft.com/office/drawing/2014/main" id="{E72E741E-5850-1839-9669-963CE92F1B9C}"/>
                </a:ext>
              </a:extLst>
            </p:cNvPr>
            <p:cNvSpPr/>
            <p:nvPr/>
          </p:nvSpPr>
          <p:spPr>
            <a:xfrm>
              <a:off x="4569325" y="1490900"/>
              <a:ext cx="180275" cy="115175"/>
            </a:xfrm>
            <a:custGeom>
              <a:avLst/>
              <a:gdLst/>
              <a:ahLst/>
              <a:cxnLst/>
              <a:rect l="l" t="t" r="r" b="b"/>
              <a:pathLst>
                <a:path w="7211" h="4607" extrusionOk="0">
                  <a:moveTo>
                    <a:pt x="3606" y="1"/>
                  </a:moveTo>
                  <a:cubicBezTo>
                    <a:pt x="3408" y="1"/>
                    <a:pt x="3222" y="97"/>
                    <a:pt x="3106" y="258"/>
                  </a:cubicBezTo>
                  <a:lnTo>
                    <a:pt x="1" y="4606"/>
                  </a:lnTo>
                  <a:lnTo>
                    <a:pt x="7211" y="4606"/>
                  </a:lnTo>
                  <a:lnTo>
                    <a:pt x="4105" y="258"/>
                  </a:lnTo>
                  <a:cubicBezTo>
                    <a:pt x="3991" y="97"/>
                    <a:pt x="3805" y="1"/>
                    <a:pt x="3606"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 name="Google Shape;2252;p66">
            <a:extLst>
              <a:ext uri="{FF2B5EF4-FFF2-40B4-BE49-F238E27FC236}">
                <a16:creationId xmlns:a16="http://schemas.microsoft.com/office/drawing/2014/main" id="{7B8F5B12-183E-9EE5-6881-AB58412171F9}"/>
              </a:ext>
            </a:extLst>
          </p:cNvPr>
          <p:cNvGrpSpPr/>
          <p:nvPr/>
        </p:nvGrpSpPr>
        <p:grpSpPr>
          <a:xfrm>
            <a:off x="9705027" y="4396088"/>
            <a:ext cx="572832" cy="571230"/>
            <a:chOff x="3553775" y="2105300"/>
            <a:chExt cx="525025" cy="523500"/>
          </a:xfrm>
        </p:grpSpPr>
        <p:sp>
          <p:nvSpPr>
            <p:cNvPr id="52" name="Google Shape;2253;p66">
              <a:extLst>
                <a:ext uri="{FF2B5EF4-FFF2-40B4-BE49-F238E27FC236}">
                  <a16:creationId xmlns:a16="http://schemas.microsoft.com/office/drawing/2014/main" id="{7751607C-DCB8-F9FA-B426-32D409627C8A}"/>
                </a:ext>
              </a:extLst>
            </p:cNvPr>
            <p:cNvSpPr/>
            <p:nvPr/>
          </p:nvSpPr>
          <p:spPr>
            <a:xfrm>
              <a:off x="3602675" y="2411300"/>
              <a:ext cx="427600" cy="217500"/>
            </a:xfrm>
            <a:custGeom>
              <a:avLst/>
              <a:gdLst/>
              <a:ahLst/>
              <a:cxnLst/>
              <a:rect l="l" t="t" r="r" b="b"/>
              <a:pathLst>
                <a:path w="17104" h="8700" extrusionOk="0">
                  <a:moveTo>
                    <a:pt x="9609" y="2127"/>
                  </a:moveTo>
                  <a:cubicBezTo>
                    <a:pt x="9611" y="2127"/>
                    <a:pt x="9614" y="2127"/>
                    <a:pt x="9616" y="2127"/>
                  </a:cubicBezTo>
                  <a:cubicBezTo>
                    <a:pt x="10624" y="2129"/>
                    <a:pt x="11442" y="2946"/>
                    <a:pt x="11443" y="3955"/>
                  </a:cubicBezTo>
                  <a:cubicBezTo>
                    <a:pt x="11443" y="5736"/>
                    <a:pt x="9504" y="6922"/>
                    <a:pt x="8813" y="7244"/>
                  </a:cubicBezTo>
                  <a:cubicBezTo>
                    <a:pt x="8730" y="7282"/>
                    <a:pt x="8642" y="7301"/>
                    <a:pt x="8553" y="7301"/>
                  </a:cubicBezTo>
                  <a:cubicBezTo>
                    <a:pt x="8464" y="7301"/>
                    <a:pt x="8376" y="7282"/>
                    <a:pt x="8293" y="7244"/>
                  </a:cubicBezTo>
                  <a:cubicBezTo>
                    <a:pt x="7605" y="6922"/>
                    <a:pt x="5663" y="5736"/>
                    <a:pt x="5663" y="3955"/>
                  </a:cubicBezTo>
                  <a:cubicBezTo>
                    <a:pt x="5664" y="2946"/>
                    <a:pt x="6482" y="2129"/>
                    <a:pt x="7490" y="2127"/>
                  </a:cubicBezTo>
                  <a:cubicBezTo>
                    <a:pt x="7493" y="2127"/>
                    <a:pt x="7495" y="2127"/>
                    <a:pt x="7497" y="2127"/>
                  </a:cubicBezTo>
                  <a:cubicBezTo>
                    <a:pt x="7882" y="2127"/>
                    <a:pt x="8257" y="2262"/>
                    <a:pt x="8553" y="2509"/>
                  </a:cubicBezTo>
                  <a:cubicBezTo>
                    <a:pt x="8850" y="2262"/>
                    <a:pt x="9224" y="2127"/>
                    <a:pt x="9609" y="2127"/>
                  </a:cubicBezTo>
                  <a:close/>
                  <a:moveTo>
                    <a:pt x="5433" y="0"/>
                  </a:moveTo>
                  <a:cubicBezTo>
                    <a:pt x="4600" y="479"/>
                    <a:pt x="3617" y="717"/>
                    <a:pt x="2636" y="717"/>
                  </a:cubicBezTo>
                  <a:cubicBezTo>
                    <a:pt x="1712" y="717"/>
                    <a:pt x="791" y="506"/>
                    <a:pt x="1" y="86"/>
                  </a:cubicBezTo>
                  <a:lnTo>
                    <a:pt x="1" y="86"/>
                  </a:lnTo>
                  <a:lnTo>
                    <a:pt x="2039" y="8234"/>
                  </a:lnTo>
                  <a:cubicBezTo>
                    <a:pt x="2106" y="8508"/>
                    <a:pt x="2353" y="8700"/>
                    <a:pt x="2634" y="8700"/>
                  </a:cubicBezTo>
                  <a:lnTo>
                    <a:pt x="14472" y="8700"/>
                  </a:lnTo>
                  <a:cubicBezTo>
                    <a:pt x="14753" y="8700"/>
                    <a:pt x="15000" y="8508"/>
                    <a:pt x="15067" y="8234"/>
                  </a:cubicBezTo>
                  <a:lnTo>
                    <a:pt x="17104" y="86"/>
                  </a:lnTo>
                  <a:lnTo>
                    <a:pt x="17104" y="86"/>
                  </a:lnTo>
                  <a:cubicBezTo>
                    <a:pt x="16314" y="505"/>
                    <a:pt x="15393" y="716"/>
                    <a:pt x="14470" y="716"/>
                  </a:cubicBezTo>
                  <a:cubicBezTo>
                    <a:pt x="13489" y="716"/>
                    <a:pt x="12506" y="479"/>
                    <a:pt x="11673" y="0"/>
                  </a:cubicBezTo>
                  <a:cubicBezTo>
                    <a:pt x="10714" y="479"/>
                    <a:pt x="9633" y="718"/>
                    <a:pt x="8553" y="718"/>
                  </a:cubicBezTo>
                  <a:cubicBezTo>
                    <a:pt x="7473" y="718"/>
                    <a:pt x="6392" y="479"/>
                    <a:pt x="5433"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54;p66">
              <a:extLst>
                <a:ext uri="{FF2B5EF4-FFF2-40B4-BE49-F238E27FC236}">
                  <a16:creationId xmlns:a16="http://schemas.microsoft.com/office/drawing/2014/main" id="{C124FFDD-526D-9FAF-AD04-01886E54C3DD}"/>
                </a:ext>
              </a:extLst>
            </p:cNvPr>
            <p:cNvSpPr/>
            <p:nvPr/>
          </p:nvSpPr>
          <p:spPr>
            <a:xfrm>
              <a:off x="3774925" y="2495175"/>
              <a:ext cx="83150" cy="66000"/>
            </a:xfrm>
            <a:custGeom>
              <a:avLst/>
              <a:gdLst/>
              <a:ahLst/>
              <a:cxnLst/>
              <a:rect l="l" t="t" r="r" b="b"/>
              <a:pathLst>
                <a:path w="3326" h="2640" extrusionOk="0">
                  <a:moveTo>
                    <a:pt x="2726" y="0"/>
                  </a:moveTo>
                  <a:cubicBezTo>
                    <a:pt x="2397" y="0"/>
                    <a:pt x="2234" y="368"/>
                    <a:pt x="2233" y="373"/>
                  </a:cubicBezTo>
                  <a:cubicBezTo>
                    <a:pt x="2141" y="606"/>
                    <a:pt x="1916" y="767"/>
                    <a:pt x="1667" y="767"/>
                  </a:cubicBezTo>
                  <a:cubicBezTo>
                    <a:pt x="1664" y="767"/>
                    <a:pt x="1660" y="767"/>
                    <a:pt x="1657" y="767"/>
                  </a:cubicBezTo>
                  <a:cubicBezTo>
                    <a:pt x="1406" y="767"/>
                    <a:pt x="1182" y="612"/>
                    <a:pt x="1093" y="377"/>
                  </a:cubicBezTo>
                  <a:cubicBezTo>
                    <a:pt x="1075" y="334"/>
                    <a:pt x="913" y="2"/>
                    <a:pt x="600" y="2"/>
                  </a:cubicBezTo>
                  <a:cubicBezTo>
                    <a:pt x="270" y="2"/>
                    <a:pt x="1" y="271"/>
                    <a:pt x="1" y="601"/>
                  </a:cubicBezTo>
                  <a:cubicBezTo>
                    <a:pt x="1" y="1500"/>
                    <a:pt x="1035" y="2282"/>
                    <a:pt x="1663" y="2640"/>
                  </a:cubicBezTo>
                  <a:cubicBezTo>
                    <a:pt x="2290" y="2282"/>
                    <a:pt x="3325" y="1500"/>
                    <a:pt x="3325" y="601"/>
                  </a:cubicBezTo>
                  <a:cubicBezTo>
                    <a:pt x="3324" y="271"/>
                    <a:pt x="3056" y="2"/>
                    <a:pt x="2724" y="2"/>
                  </a:cubicBezTo>
                  <a:lnTo>
                    <a:pt x="2726" y="0"/>
                  </a:ln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55;p66">
              <a:extLst>
                <a:ext uri="{FF2B5EF4-FFF2-40B4-BE49-F238E27FC236}">
                  <a16:creationId xmlns:a16="http://schemas.microsoft.com/office/drawing/2014/main" id="{82964011-EC2B-6457-AD81-1748B388E3ED}"/>
                </a:ext>
              </a:extLst>
            </p:cNvPr>
            <p:cNvSpPr/>
            <p:nvPr/>
          </p:nvSpPr>
          <p:spPr>
            <a:xfrm>
              <a:off x="3553775" y="2105300"/>
              <a:ext cx="525025" cy="293450"/>
            </a:xfrm>
            <a:custGeom>
              <a:avLst/>
              <a:gdLst/>
              <a:ahLst/>
              <a:cxnLst/>
              <a:rect l="l" t="t" r="r" b="b"/>
              <a:pathLst>
                <a:path w="21001" h="11738" extrusionOk="0">
                  <a:moveTo>
                    <a:pt x="10509" y="1"/>
                  </a:moveTo>
                  <a:cubicBezTo>
                    <a:pt x="8586" y="1"/>
                    <a:pt x="6662" y="906"/>
                    <a:pt x="5546" y="2717"/>
                  </a:cubicBezTo>
                  <a:cubicBezTo>
                    <a:pt x="5225" y="2645"/>
                    <a:pt x="4904" y="2610"/>
                    <a:pt x="4587" y="2610"/>
                  </a:cubicBezTo>
                  <a:cubicBezTo>
                    <a:pt x="2158" y="2610"/>
                    <a:pt x="1" y="4643"/>
                    <a:pt x="30" y="7175"/>
                  </a:cubicBezTo>
                  <a:cubicBezTo>
                    <a:pt x="18" y="9862"/>
                    <a:pt x="2272" y="11738"/>
                    <a:pt x="4639" y="11738"/>
                  </a:cubicBezTo>
                  <a:cubicBezTo>
                    <a:pt x="5566" y="11738"/>
                    <a:pt x="6511" y="11450"/>
                    <a:pt x="7344" y="10811"/>
                  </a:cubicBezTo>
                  <a:cubicBezTo>
                    <a:pt x="8276" y="11426"/>
                    <a:pt x="9392" y="11733"/>
                    <a:pt x="10508" y="11733"/>
                  </a:cubicBezTo>
                  <a:cubicBezTo>
                    <a:pt x="11625" y="11733"/>
                    <a:pt x="12742" y="11426"/>
                    <a:pt x="13674" y="10811"/>
                  </a:cubicBezTo>
                  <a:cubicBezTo>
                    <a:pt x="14508" y="11450"/>
                    <a:pt x="15452" y="11737"/>
                    <a:pt x="16379" y="11737"/>
                  </a:cubicBezTo>
                  <a:cubicBezTo>
                    <a:pt x="18747" y="11737"/>
                    <a:pt x="21000" y="9861"/>
                    <a:pt x="20988" y="7175"/>
                  </a:cubicBezTo>
                  <a:cubicBezTo>
                    <a:pt x="20988" y="4662"/>
                    <a:pt x="18943" y="2616"/>
                    <a:pt x="16428" y="2616"/>
                  </a:cubicBezTo>
                  <a:cubicBezTo>
                    <a:pt x="16106" y="2616"/>
                    <a:pt x="15786" y="2649"/>
                    <a:pt x="15472" y="2717"/>
                  </a:cubicBezTo>
                  <a:cubicBezTo>
                    <a:pt x="14355" y="906"/>
                    <a:pt x="12432" y="1"/>
                    <a:pt x="10509"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مربع نص 4">
            <a:extLst>
              <a:ext uri="{FF2B5EF4-FFF2-40B4-BE49-F238E27FC236}">
                <a16:creationId xmlns:a16="http://schemas.microsoft.com/office/drawing/2014/main" id="{B63FCCEE-A460-4080-4135-E123A7A12B97}"/>
              </a:ext>
            </a:extLst>
          </p:cNvPr>
          <p:cNvSpPr txBox="1"/>
          <p:nvPr/>
        </p:nvSpPr>
        <p:spPr>
          <a:xfrm>
            <a:off x="8535526" y="2833965"/>
            <a:ext cx="2911836" cy="732508"/>
          </a:xfrm>
          <a:prstGeom prst="rect">
            <a:avLst/>
          </a:prstGeom>
          <a:noFill/>
        </p:spPr>
        <p:txBody>
          <a:bodyPr wrap="square">
            <a:spAutoFit/>
          </a:bodyPr>
          <a:lstStyle/>
          <a:p>
            <a:pPr algn="ctr" rtl="0">
              <a:lnSpc>
                <a:spcPct val="130000"/>
              </a:lnSpc>
            </a:pPr>
            <a:r>
              <a:rPr lang="ar-SA" sz="3200" dirty="0">
                <a:solidFill>
                  <a:schemeClr val="tx1">
                    <a:lumMod val="85000"/>
                    <a:lumOff val="15000"/>
                  </a:schemeClr>
                </a:solidFill>
              </a:rPr>
              <a:t>الرفق في التعامل</a:t>
            </a:r>
          </a:p>
        </p:txBody>
      </p:sp>
      <p:sp>
        <p:nvSpPr>
          <p:cNvPr id="6" name="مربع نص 5">
            <a:extLst>
              <a:ext uri="{FF2B5EF4-FFF2-40B4-BE49-F238E27FC236}">
                <a16:creationId xmlns:a16="http://schemas.microsoft.com/office/drawing/2014/main" id="{AD8171C5-A0AF-D393-77DB-FCE98B29279E}"/>
              </a:ext>
            </a:extLst>
          </p:cNvPr>
          <p:cNvSpPr txBox="1"/>
          <p:nvPr/>
        </p:nvSpPr>
        <p:spPr>
          <a:xfrm>
            <a:off x="5539161" y="2833965"/>
            <a:ext cx="3292304" cy="732508"/>
          </a:xfrm>
          <a:prstGeom prst="rect">
            <a:avLst/>
          </a:prstGeom>
          <a:noFill/>
        </p:spPr>
        <p:txBody>
          <a:bodyPr wrap="square">
            <a:spAutoFit/>
          </a:bodyPr>
          <a:lstStyle/>
          <a:p>
            <a:pPr algn="ctr" rtl="0">
              <a:lnSpc>
                <a:spcPct val="130000"/>
              </a:lnSpc>
            </a:pPr>
            <a:r>
              <a:rPr lang="ar-SA" sz="3200" dirty="0">
                <a:solidFill>
                  <a:schemeClr val="tx1">
                    <a:lumMod val="85000"/>
                    <a:lumOff val="15000"/>
                  </a:schemeClr>
                </a:solidFill>
              </a:rPr>
              <a:t>الرفق بالمساكين</a:t>
            </a:r>
          </a:p>
        </p:txBody>
      </p:sp>
      <p:sp>
        <p:nvSpPr>
          <p:cNvPr id="7" name="مربع نص 6">
            <a:extLst>
              <a:ext uri="{FF2B5EF4-FFF2-40B4-BE49-F238E27FC236}">
                <a16:creationId xmlns:a16="http://schemas.microsoft.com/office/drawing/2014/main" id="{5A9D36E6-E02B-C0D9-4F35-4D9DA811B072}"/>
              </a:ext>
            </a:extLst>
          </p:cNvPr>
          <p:cNvSpPr txBox="1"/>
          <p:nvPr/>
        </p:nvSpPr>
        <p:spPr>
          <a:xfrm>
            <a:off x="3183024" y="2833965"/>
            <a:ext cx="2546222" cy="732508"/>
          </a:xfrm>
          <a:prstGeom prst="rect">
            <a:avLst/>
          </a:prstGeom>
          <a:noFill/>
        </p:spPr>
        <p:txBody>
          <a:bodyPr wrap="square">
            <a:spAutoFit/>
          </a:bodyPr>
          <a:lstStyle/>
          <a:p>
            <a:pPr algn="ctr" rtl="0">
              <a:lnSpc>
                <a:spcPct val="130000"/>
              </a:lnSpc>
            </a:pPr>
            <a:r>
              <a:rPr lang="ar-SA" sz="3200" dirty="0">
                <a:solidFill>
                  <a:schemeClr val="tx1">
                    <a:lumMod val="85000"/>
                    <a:lumOff val="15000"/>
                  </a:schemeClr>
                </a:solidFill>
              </a:rPr>
              <a:t>الرفق بالوالدين</a:t>
            </a:r>
          </a:p>
        </p:txBody>
      </p:sp>
      <p:sp>
        <p:nvSpPr>
          <p:cNvPr id="8" name="مربع نص 7">
            <a:extLst>
              <a:ext uri="{FF2B5EF4-FFF2-40B4-BE49-F238E27FC236}">
                <a16:creationId xmlns:a16="http://schemas.microsoft.com/office/drawing/2014/main" id="{A98FDC0A-207C-C832-6E21-219FC3B35E38}"/>
              </a:ext>
            </a:extLst>
          </p:cNvPr>
          <p:cNvSpPr txBox="1"/>
          <p:nvPr/>
        </p:nvSpPr>
        <p:spPr>
          <a:xfrm>
            <a:off x="8535526" y="4972225"/>
            <a:ext cx="2911836" cy="732508"/>
          </a:xfrm>
          <a:prstGeom prst="rect">
            <a:avLst/>
          </a:prstGeom>
          <a:noFill/>
        </p:spPr>
        <p:txBody>
          <a:bodyPr wrap="square">
            <a:spAutoFit/>
          </a:bodyPr>
          <a:lstStyle/>
          <a:p>
            <a:pPr algn="ctr" rtl="0">
              <a:lnSpc>
                <a:spcPct val="130000"/>
              </a:lnSpc>
            </a:pPr>
            <a:r>
              <a:rPr lang="ar-SA" sz="3200" dirty="0">
                <a:solidFill>
                  <a:schemeClr val="tx1">
                    <a:lumMod val="85000"/>
                    <a:lumOff val="15000"/>
                  </a:schemeClr>
                </a:solidFill>
              </a:rPr>
              <a:t>الرفق بالحيوان</a:t>
            </a:r>
          </a:p>
        </p:txBody>
      </p:sp>
      <p:sp>
        <p:nvSpPr>
          <p:cNvPr id="9" name="مربع نص 8">
            <a:extLst>
              <a:ext uri="{FF2B5EF4-FFF2-40B4-BE49-F238E27FC236}">
                <a16:creationId xmlns:a16="http://schemas.microsoft.com/office/drawing/2014/main" id="{CD3C6944-768F-EC37-1651-6B97F56F0AF1}"/>
              </a:ext>
            </a:extLst>
          </p:cNvPr>
          <p:cNvSpPr txBox="1"/>
          <p:nvPr/>
        </p:nvSpPr>
        <p:spPr>
          <a:xfrm>
            <a:off x="5724356" y="4972225"/>
            <a:ext cx="2921914" cy="732508"/>
          </a:xfrm>
          <a:prstGeom prst="rect">
            <a:avLst/>
          </a:prstGeom>
          <a:noFill/>
        </p:spPr>
        <p:txBody>
          <a:bodyPr wrap="square">
            <a:spAutoFit/>
          </a:bodyPr>
          <a:lstStyle/>
          <a:p>
            <a:pPr algn="ctr" rtl="0">
              <a:lnSpc>
                <a:spcPct val="130000"/>
              </a:lnSpc>
            </a:pPr>
            <a:r>
              <a:rPr lang="ar-SA" sz="3200" dirty="0">
                <a:solidFill>
                  <a:schemeClr val="tx1">
                    <a:lumMod val="85000"/>
                    <a:lumOff val="15000"/>
                  </a:schemeClr>
                </a:solidFill>
              </a:rPr>
              <a:t>الرفق بالعامل</a:t>
            </a:r>
          </a:p>
        </p:txBody>
      </p:sp>
      <p:sp>
        <p:nvSpPr>
          <p:cNvPr id="10" name="مربع نص 9">
            <a:extLst>
              <a:ext uri="{FF2B5EF4-FFF2-40B4-BE49-F238E27FC236}">
                <a16:creationId xmlns:a16="http://schemas.microsoft.com/office/drawing/2014/main" id="{F4B0D2E3-4DC3-E69E-C745-109714B084BD}"/>
              </a:ext>
            </a:extLst>
          </p:cNvPr>
          <p:cNvSpPr txBox="1"/>
          <p:nvPr/>
        </p:nvSpPr>
        <p:spPr>
          <a:xfrm>
            <a:off x="3264047" y="4972225"/>
            <a:ext cx="2384176" cy="732508"/>
          </a:xfrm>
          <a:prstGeom prst="rect">
            <a:avLst/>
          </a:prstGeom>
          <a:noFill/>
        </p:spPr>
        <p:txBody>
          <a:bodyPr wrap="square">
            <a:spAutoFit/>
          </a:bodyPr>
          <a:lstStyle/>
          <a:p>
            <a:pPr algn="ctr" rtl="0">
              <a:lnSpc>
                <a:spcPct val="130000"/>
              </a:lnSpc>
            </a:pPr>
            <a:r>
              <a:rPr lang="ar-SA" sz="3200" dirty="0">
                <a:solidFill>
                  <a:schemeClr val="tx1">
                    <a:lumMod val="85000"/>
                    <a:lumOff val="15000"/>
                  </a:schemeClr>
                </a:solidFill>
              </a:rPr>
              <a:t>الرفق بالنفس</a:t>
            </a:r>
          </a:p>
        </p:txBody>
      </p:sp>
      <p:grpSp>
        <p:nvGrpSpPr>
          <p:cNvPr id="18" name="Google Shape;2299;p66">
            <a:extLst>
              <a:ext uri="{FF2B5EF4-FFF2-40B4-BE49-F238E27FC236}">
                <a16:creationId xmlns:a16="http://schemas.microsoft.com/office/drawing/2014/main" id="{866A8DE5-7A83-FBA4-65E5-050044014331}"/>
              </a:ext>
            </a:extLst>
          </p:cNvPr>
          <p:cNvGrpSpPr/>
          <p:nvPr/>
        </p:nvGrpSpPr>
        <p:grpSpPr>
          <a:xfrm>
            <a:off x="4094011" y="2186095"/>
            <a:ext cx="724248" cy="722392"/>
            <a:chOff x="3006125" y="2956200"/>
            <a:chExt cx="523950" cy="522550"/>
          </a:xfrm>
        </p:grpSpPr>
        <p:sp>
          <p:nvSpPr>
            <p:cNvPr id="19" name="Google Shape;2300;p66">
              <a:extLst>
                <a:ext uri="{FF2B5EF4-FFF2-40B4-BE49-F238E27FC236}">
                  <a16:creationId xmlns:a16="http://schemas.microsoft.com/office/drawing/2014/main" id="{F4F5D6FE-58FF-E396-1B0E-1FD4E3B38EEA}"/>
                </a:ext>
              </a:extLst>
            </p:cNvPr>
            <p:cNvSpPr/>
            <p:nvPr/>
          </p:nvSpPr>
          <p:spPr>
            <a:xfrm>
              <a:off x="3376175" y="3214125"/>
              <a:ext cx="117225" cy="116950"/>
            </a:xfrm>
            <a:custGeom>
              <a:avLst/>
              <a:gdLst/>
              <a:ahLst/>
              <a:cxnLst/>
              <a:rect l="l" t="t" r="r" b="b"/>
              <a:pathLst>
                <a:path w="4689" h="4678" extrusionOk="0">
                  <a:moveTo>
                    <a:pt x="2344" y="1"/>
                  </a:moveTo>
                  <a:cubicBezTo>
                    <a:pt x="1204" y="1"/>
                    <a:pt x="64" y="778"/>
                    <a:pt x="0" y="2333"/>
                  </a:cubicBezTo>
                  <a:cubicBezTo>
                    <a:pt x="0" y="3627"/>
                    <a:pt x="1049" y="4676"/>
                    <a:pt x="2344" y="4677"/>
                  </a:cubicBezTo>
                  <a:cubicBezTo>
                    <a:pt x="3638" y="4676"/>
                    <a:pt x="4687" y="3627"/>
                    <a:pt x="4688" y="2333"/>
                  </a:cubicBezTo>
                  <a:cubicBezTo>
                    <a:pt x="4624" y="778"/>
                    <a:pt x="3484" y="1"/>
                    <a:pt x="234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301;p66">
              <a:extLst>
                <a:ext uri="{FF2B5EF4-FFF2-40B4-BE49-F238E27FC236}">
                  <a16:creationId xmlns:a16="http://schemas.microsoft.com/office/drawing/2014/main" id="{9C15AF75-EC63-CF63-8C64-0BD12C1EEFB6}"/>
                </a:ext>
              </a:extLst>
            </p:cNvPr>
            <p:cNvSpPr/>
            <p:nvPr/>
          </p:nvSpPr>
          <p:spPr>
            <a:xfrm>
              <a:off x="3006125" y="3214500"/>
              <a:ext cx="367550" cy="264250"/>
            </a:xfrm>
            <a:custGeom>
              <a:avLst/>
              <a:gdLst/>
              <a:ahLst/>
              <a:cxnLst/>
              <a:rect l="l" t="t" r="r" b="b"/>
              <a:pathLst>
                <a:path w="14702" h="10570" extrusionOk="0">
                  <a:moveTo>
                    <a:pt x="7580" y="1"/>
                  </a:moveTo>
                  <a:cubicBezTo>
                    <a:pt x="3833" y="1"/>
                    <a:pt x="95" y="2661"/>
                    <a:pt x="0" y="7485"/>
                  </a:cubicBezTo>
                  <a:lnTo>
                    <a:pt x="0" y="9955"/>
                  </a:lnTo>
                  <a:cubicBezTo>
                    <a:pt x="0" y="10294"/>
                    <a:pt x="275" y="10569"/>
                    <a:pt x="614" y="10569"/>
                  </a:cubicBezTo>
                  <a:lnTo>
                    <a:pt x="12181" y="10569"/>
                  </a:lnTo>
                  <a:cubicBezTo>
                    <a:pt x="12110" y="10372"/>
                    <a:pt x="12076" y="10165"/>
                    <a:pt x="12076" y="9955"/>
                  </a:cubicBezTo>
                  <a:lnTo>
                    <a:pt x="12076" y="9704"/>
                  </a:lnTo>
                  <a:cubicBezTo>
                    <a:pt x="12076" y="7796"/>
                    <a:pt x="13137" y="6134"/>
                    <a:pt x="14702" y="5274"/>
                  </a:cubicBezTo>
                  <a:cubicBezTo>
                    <a:pt x="13533" y="1676"/>
                    <a:pt x="10554" y="1"/>
                    <a:pt x="7580"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302;p66">
              <a:extLst>
                <a:ext uri="{FF2B5EF4-FFF2-40B4-BE49-F238E27FC236}">
                  <a16:creationId xmlns:a16="http://schemas.microsoft.com/office/drawing/2014/main" id="{FA7758B2-1E23-78D3-5F19-A3C84FE912E3}"/>
                </a:ext>
              </a:extLst>
            </p:cNvPr>
            <p:cNvSpPr/>
            <p:nvPr/>
          </p:nvSpPr>
          <p:spPr>
            <a:xfrm>
              <a:off x="3338700" y="3361525"/>
              <a:ext cx="191375" cy="117225"/>
            </a:xfrm>
            <a:custGeom>
              <a:avLst/>
              <a:gdLst/>
              <a:ahLst/>
              <a:cxnLst/>
              <a:rect l="l" t="t" r="r" b="b"/>
              <a:pathLst>
                <a:path w="7655" h="4689" extrusionOk="0">
                  <a:moveTo>
                    <a:pt x="3828" y="0"/>
                  </a:moveTo>
                  <a:cubicBezTo>
                    <a:pt x="1717" y="0"/>
                    <a:pt x="1" y="1715"/>
                    <a:pt x="1" y="3823"/>
                  </a:cubicBezTo>
                  <a:lnTo>
                    <a:pt x="1" y="4074"/>
                  </a:lnTo>
                  <a:cubicBezTo>
                    <a:pt x="1" y="4413"/>
                    <a:pt x="276" y="4688"/>
                    <a:pt x="616" y="4688"/>
                  </a:cubicBezTo>
                  <a:lnTo>
                    <a:pt x="7041" y="4688"/>
                  </a:lnTo>
                  <a:cubicBezTo>
                    <a:pt x="7379" y="4688"/>
                    <a:pt x="7654" y="4413"/>
                    <a:pt x="7654" y="4074"/>
                  </a:cubicBezTo>
                  <a:lnTo>
                    <a:pt x="7654" y="3823"/>
                  </a:lnTo>
                  <a:cubicBezTo>
                    <a:pt x="7654" y="1712"/>
                    <a:pt x="5945" y="0"/>
                    <a:pt x="382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303;p66">
              <a:extLst>
                <a:ext uri="{FF2B5EF4-FFF2-40B4-BE49-F238E27FC236}">
                  <a16:creationId xmlns:a16="http://schemas.microsoft.com/office/drawing/2014/main" id="{72EBBBB3-417C-1EB6-1502-EEEA80C7F854}"/>
                </a:ext>
              </a:extLst>
            </p:cNvPr>
            <p:cNvSpPr/>
            <p:nvPr/>
          </p:nvSpPr>
          <p:spPr>
            <a:xfrm>
              <a:off x="3097250" y="3066325"/>
              <a:ext cx="194350" cy="117225"/>
            </a:xfrm>
            <a:custGeom>
              <a:avLst/>
              <a:gdLst/>
              <a:ahLst/>
              <a:cxnLst/>
              <a:rect l="l" t="t" r="r" b="b"/>
              <a:pathLst>
                <a:path w="7774" h="4689" extrusionOk="0">
                  <a:moveTo>
                    <a:pt x="1254" y="0"/>
                  </a:moveTo>
                  <a:cubicBezTo>
                    <a:pt x="1" y="2007"/>
                    <a:pt x="1496" y="4689"/>
                    <a:pt x="3859" y="4689"/>
                  </a:cubicBezTo>
                  <a:cubicBezTo>
                    <a:pt x="3869" y="4689"/>
                    <a:pt x="3878" y="4688"/>
                    <a:pt x="3887" y="4688"/>
                  </a:cubicBezTo>
                  <a:cubicBezTo>
                    <a:pt x="3897" y="4689"/>
                    <a:pt x="3907" y="4689"/>
                    <a:pt x="3917" y="4689"/>
                  </a:cubicBezTo>
                  <a:cubicBezTo>
                    <a:pt x="6277" y="4689"/>
                    <a:pt x="7773" y="2006"/>
                    <a:pt x="652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04;p66">
              <a:extLst>
                <a:ext uri="{FF2B5EF4-FFF2-40B4-BE49-F238E27FC236}">
                  <a16:creationId xmlns:a16="http://schemas.microsoft.com/office/drawing/2014/main" id="{4B28763F-E88A-0C90-80D7-473D0DA75F77}"/>
                </a:ext>
              </a:extLst>
            </p:cNvPr>
            <p:cNvSpPr/>
            <p:nvPr/>
          </p:nvSpPr>
          <p:spPr>
            <a:xfrm>
              <a:off x="3042975" y="2956200"/>
              <a:ext cx="301875" cy="288025"/>
            </a:xfrm>
            <a:custGeom>
              <a:avLst/>
              <a:gdLst/>
              <a:ahLst/>
              <a:cxnLst/>
              <a:rect l="l" t="t" r="r" b="b"/>
              <a:pathLst>
                <a:path w="12075" h="11521" extrusionOk="0">
                  <a:moveTo>
                    <a:pt x="6034" y="1"/>
                  </a:moveTo>
                  <a:cubicBezTo>
                    <a:pt x="3095" y="1"/>
                    <a:pt x="157" y="2004"/>
                    <a:pt x="1" y="6011"/>
                  </a:cubicBezTo>
                  <a:lnTo>
                    <a:pt x="1" y="11521"/>
                  </a:lnTo>
                  <a:cubicBezTo>
                    <a:pt x="984" y="10578"/>
                    <a:pt x="2176" y="9878"/>
                    <a:pt x="3479" y="9477"/>
                  </a:cubicBezTo>
                  <a:cubicBezTo>
                    <a:pt x="2379" y="8665"/>
                    <a:pt x="1729" y="7378"/>
                    <a:pt x="1729" y="6011"/>
                  </a:cubicBezTo>
                  <a:lnTo>
                    <a:pt x="1729" y="6009"/>
                  </a:lnTo>
                  <a:cubicBezTo>
                    <a:pt x="1726" y="5076"/>
                    <a:pt x="2030" y="4168"/>
                    <a:pt x="2592" y="3422"/>
                  </a:cubicBezTo>
                  <a:cubicBezTo>
                    <a:pt x="2708" y="3268"/>
                    <a:pt x="2890" y="3177"/>
                    <a:pt x="3082" y="3177"/>
                  </a:cubicBezTo>
                  <a:lnTo>
                    <a:pt x="8994" y="3177"/>
                  </a:lnTo>
                  <a:cubicBezTo>
                    <a:pt x="9186" y="3177"/>
                    <a:pt x="9368" y="3268"/>
                    <a:pt x="9484" y="3422"/>
                  </a:cubicBezTo>
                  <a:cubicBezTo>
                    <a:pt x="10940" y="5286"/>
                    <a:pt x="10471" y="8149"/>
                    <a:pt x="8597" y="9477"/>
                  </a:cubicBezTo>
                  <a:cubicBezTo>
                    <a:pt x="9898" y="9876"/>
                    <a:pt x="11090" y="10574"/>
                    <a:pt x="12075" y="11515"/>
                  </a:cubicBezTo>
                  <a:lnTo>
                    <a:pt x="12075" y="6011"/>
                  </a:lnTo>
                  <a:cubicBezTo>
                    <a:pt x="11912" y="2004"/>
                    <a:pt x="8972" y="1"/>
                    <a:pt x="6034"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2342;p66">
            <a:extLst>
              <a:ext uri="{FF2B5EF4-FFF2-40B4-BE49-F238E27FC236}">
                <a16:creationId xmlns:a16="http://schemas.microsoft.com/office/drawing/2014/main" id="{F182EE10-F2AE-E253-7207-27C48074DF74}"/>
              </a:ext>
            </a:extLst>
          </p:cNvPr>
          <p:cNvGrpSpPr/>
          <p:nvPr/>
        </p:nvGrpSpPr>
        <p:grpSpPr>
          <a:xfrm>
            <a:off x="4228481" y="4374707"/>
            <a:ext cx="455306" cy="613993"/>
            <a:chOff x="1895475" y="3774075"/>
            <a:chExt cx="388875" cy="524350"/>
          </a:xfrm>
        </p:grpSpPr>
        <p:sp>
          <p:nvSpPr>
            <p:cNvPr id="25" name="Google Shape;2343;p66">
              <a:extLst>
                <a:ext uri="{FF2B5EF4-FFF2-40B4-BE49-F238E27FC236}">
                  <a16:creationId xmlns:a16="http://schemas.microsoft.com/office/drawing/2014/main" id="{9A7BE3F6-55ED-DB59-244A-E69A2F02E8CC}"/>
                </a:ext>
              </a:extLst>
            </p:cNvPr>
            <p:cNvSpPr/>
            <p:nvPr/>
          </p:nvSpPr>
          <p:spPr>
            <a:xfrm>
              <a:off x="1975600" y="3774075"/>
              <a:ext cx="228325" cy="85950"/>
            </a:xfrm>
            <a:custGeom>
              <a:avLst/>
              <a:gdLst/>
              <a:ahLst/>
              <a:cxnLst/>
              <a:rect l="l" t="t" r="r" b="b"/>
              <a:pathLst>
                <a:path w="9133" h="3438" extrusionOk="0">
                  <a:moveTo>
                    <a:pt x="4565" y="0"/>
                  </a:moveTo>
                  <a:cubicBezTo>
                    <a:pt x="4446" y="0"/>
                    <a:pt x="4327" y="35"/>
                    <a:pt x="4224" y="104"/>
                  </a:cubicBezTo>
                  <a:lnTo>
                    <a:pt x="2590" y="1194"/>
                  </a:lnTo>
                  <a:lnTo>
                    <a:pt x="965" y="110"/>
                  </a:lnTo>
                  <a:cubicBezTo>
                    <a:pt x="861" y="38"/>
                    <a:pt x="736" y="0"/>
                    <a:pt x="611" y="0"/>
                  </a:cubicBezTo>
                  <a:cubicBezTo>
                    <a:pt x="576" y="0"/>
                    <a:pt x="541" y="3"/>
                    <a:pt x="507" y="9"/>
                  </a:cubicBezTo>
                  <a:cubicBezTo>
                    <a:pt x="214" y="62"/>
                    <a:pt x="0" y="317"/>
                    <a:pt x="0" y="615"/>
                  </a:cubicBezTo>
                  <a:lnTo>
                    <a:pt x="0" y="3430"/>
                  </a:lnTo>
                  <a:cubicBezTo>
                    <a:pt x="1279" y="2412"/>
                    <a:pt x="2918" y="1909"/>
                    <a:pt x="4555" y="1909"/>
                  </a:cubicBezTo>
                  <a:cubicBezTo>
                    <a:pt x="6208" y="1909"/>
                    <a:pt x="7858" y="2422"/>
                    <a:pt x="9128" y="3438"/>
                  </a:cubicBezTo>
                  <a:lnTo>
                    <a:pt x="9130" y="3436"/>
                  </a:lnTo>
                  <a:lnTo>
                    <a:pt x="9130" y="630"/>
                  </a:lnTo>
                  <a:cubicBezTo>
                    <a:pt x="9133" y="453"/>
                    <a:pt x="9061" y="281"/>
                    <a:pt x="8930" y="160"/>
                  </a:cubicBezTo>
                  <a:cubicBezTo>
                    <a:pt x="8814" y="54"/>
                    <a:pt x="8666" y="0"/>
                    <a:pt x="8517" y="0"/>
                  </a:cubicBezTo>
                  <a:cubicBezTo>
                    <a:pt x="8398" y="0"/>
                    <a:pt x="8279" y="35"/>
                    <a:pt x="8175" y="104"/>
                  </a:cubicBezTo>
                  <a:lnTo>
                    <a:pt x="6540" y="1194"/>
                  </a:lnTo>
                  <a:lnTo>
                    <a:pt x="4906" y="104"/>
                  </a:lnTo>
                  <a:cubicBezTo>
                    <a:pt x="4803" y="35"/>
                    <a:pt x="4683" y="0"/>
                    <a:pt x="4565"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344;p66">
              <a:extLst>
                <a:ext uri="{FF2B5EF4-FFF2-40B4-BE49-F238E27FC236}">
                  <a16:creationId xmlns:a16="http://schemas.microsoft.com/office/drawing/2014/main" id="{DEE9113E-88DB-B16B-1142-93B0C1682753}"/>
                </a:ext>
              </a:extLst>
            </p:cNvPr>
            <p:cNvSpPr/>
            <p:nvPr/>
          </p:nvSpPr>
          <p:spPr>
            <a:xfrm>
              <a:off x="1895475" y="4122575"/>
              <a:ext cx="388875" cy="175850"/>
            </a:xfrm>
            <a:custGeom>
              <a:avLst/>
              <a:gdLst/>
              <a:ahLst/>
              <a:cxnLst/>
              <a:rect l="l" t="t" r="r" b="b"/>
              <a:pathLst>
                <a:path w="15555" h="7034" extrusionOk="0">
                  <a:moveTo>
                    <a:pt x="7778" y="0"/>
                  </a:moveTo>
                  <a:cubicBezTo>
                    <a:pt x="4376" y="0"/>
                    <a:pt x="973" y="2103"/>
                    <a:pt x="74" y="6306"/>
                  </a:cubicBezTo>
                  <a:cubicBezTo>
                    <a:pt x="1" y="6683"/>
                    <a:pt x="294" y="7034"/>
                    <a:pt x="677" y="7034"/>
                  </a:cubicBezTo>
                  <a:lnTo>
                    <a:pt x="14876" y="7034"/>
                  </a:lnTo>
                  <a:cubicBezTo>
                    <a:pt x="15261" y="7034"/>
                    <a:pt x="15554" y="6683"/>
                    <a:pt x="15481" y="6306"/>
                  </a:cubicBezTo>
                  <a:cubicBezTo>
                    <a:pt x="14580" y="2101"/>
                    <a:pt x="11179" y="0"/>
                    <a:pt x="7778"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345;p66">
              <a:extLst>
                <a:ext uri="{FF2B5EF4-FFF2-40B4-BE49-F238E27FC236}">
                  <a16:creationId xmlns:a16="http://schemas.microsoft.com/office/drawing/2014/main" id="{53B26F63-62C0-DF90-2F08-5D456FEB7424}"/>
                </a:ext>
              </a:extLst>
            </p:cNvPr>
            <p:cNvSpPr/>
            <p:nvPr/>
          </p:nvSpPr>
          <p:spPr>
            <a:xfrm>
              <a:off x="1987950" y="3967850"/>
              <a:ext cx="203950" cy="123200"/>
            </a:xfrm>
            <a:custGeom>
              <a:avLst/>
              <a:gdLst/>
              <a:ahLst/>
              <a:cxnLst/>
              <a:rect l="l" t="t" r="r" b="b"/>
              <a:pathLst>
                <a:path w="8158" h="4928" extrusionOk="0">
                  <a:moveTo>
                    <a:pt x="1325" y="0"/>
                  </a:moveTo>
                  <a:cubicBezTo>
                    <a:pt x="0" y="2104"/>
                    <a:pt x="1567" y="4928"/>
                    <a:pt x="4049" y="4928"/>
                  </a:cubicBezTo>
                  <a:cubicBezTo>
                    <a:pt x="4059" y="4928"/>
                    <a:pt x="4069" y="4927"/>
                    <a:pt x="4079" y="4927"/>
                  </a:cubicBezTo>
                  <a:cubicBezTo>
                    <a:pt x="4088" y="4927"/>
                    <a:pt x="4098" y="4928"/>
                    <a:pt x="4108" y="4928"/>
                  </a:cubicBezTo>
                  <a:cubicBezTo>
                    <a:pt x="6591" y="4928"/>
                    <a:pt x="8157" y="2104"/>
                    <a:pt x="6832"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346;p66">
              <a:extLst>
                <a:ext uri="{FF2B5EF4-FFF2-40B4-BE49-F238E27FC236}">
                  <a16:creationId xmlns:a16="http://schemas.microsoft.com/office/drawing/2014/main" id="{5F4665CB-5AF5-D846-DF4E-60FF8781B8F6}"/>
                </a:ext>
              </a:extLst>
            </p:cNvPr>
            <p:cNvSpPr/>
            <p:nvPr/>
          </p:nvSpPr>
          <p:spPr>
            <a:xfrm>
              <a:off x="1932675" y="3853325"/>
              <a:ext cx="315175" cy="301525"/>
            </a:xfrm>
            <a:custGeom>
              <a:avLst/>
              <a:gdLst/>
              <a:ahLst/>
              <a:cxnLst/>
              <a:rect l="l" t="t" r="r" b="b"/>
              <a:pathLst>
                <a:path w="12607" h="12061" extrusionOk="0">
                  <a:moveTo>
                    <a:pt x="6299" y="0"/>
                  </a:moveTo>
                  <a:cubicBezTo>
                    <a:pt x="3231" y="0"/>
                    <a:pt x="165" y="2091"/>
                    <a:pt x="1" y="6275"/>
                  </a:cubicBezTo>
                  <a:lnTo>
                    <a:pt x="1" y="12061"/>
                  </a:lnTo>
                  <a:cubicBezTo>
                    <a:pt x="1039" y="11051"/>
                    <a:pt x="2305" y="10305"/>
                    <a:pt x="3694" y="9889"/>
                  </a:cubicBezTo>
                  <a:cubicBezTo>
                    <a:pt x="2535" y="9050"/>
                    <a:pt x="1848" y="7706"/>
                    <a:pt x="1848" y="6275"/>
                  </a:cubicBezTo>
                  <a:cubicBezTo>
                    <a:pt x="1845" y="5310"/>
                    <a:pt x="2158" y="4370"/>
                    <a:pt x="2739" y="3600"/>
                  </a:cubicBezTo>
                  <a:cubicBezTo>
                    <a:pt x="2855" y="3445"/>
                    <a:pt x="3037" y="3353"/>
                    <a:pt x="3229" y="3353"/>
                  </a:cubicBezTo>
                  <a:lnTo>
                    <a:pt x="9377" y="3353"/>
                  </a:lnTo>
                  <a:cubicBezTo>
                    <a:pt x="9571" y="3353"/>
                    <a:pt x="9751" y="3445"/>
                    <a:pt x="9867" y="3600"/>
                  </a:cubicBezTo>
                  <a:cubicBezTo>
                    <a:pt x="11383" y="5540"/>
                    <a:pt x="10880" y="8525"/>
                    <a:pt x="8914" y="9889"/>
                  </a:cubicBezTo>
                  <a:cubicBezTo>
                    <a:pt x="10301" y="10305"/>
                    <a:pt x="11568" y="11051"/>
                    <a:pt x="12607" y="12061"/>
                  </a:cubicBezTo>
                  <a:lnTo>
                    <a:pt x="12607" y="6275"/>
                  </a:lnTo>
                  <a:cubicBezTo>
                    <a:pt x="12438" y="2093"/>
                    <a:pt x="9367" y="0"/>
                    <a:pt x="6299"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2211;p66">
            <a:extLst>
              <a:ext uri="{FF2B5EF4-FFF2-40B4-BE49-F238E27FC236}">
                <a16:creationId xmlns:a16="http://schemas.microsoft.com/office/drawing/2014/main" id="{0B326138-DA28-6A07-ECA8-D6F0DB308C1B}"/>
              </a:ext>
            </a:extLst>
          </p:cNvPr>
          <p:cNvGrpSpPr/>
          <p:nvPr/>
        </p:nvGrpSpPr>
        <p:grpSpPr>
          <a:xfrm>
            <a:off x="6773321" y="2189299"/>
            <a:ext cx="823982" cy="715984"/>
            <a:chOff x="5900000" y="1359475"/>
            <a:chExt cx="527200" cy="458050"/>
          </a:xfrm>
        </p:grpSpPr>
        <p:sp>
          <p:nvSpPr>
            <p:cNvPr id="46" name="Google Shape;2212;p66">
              <a:extLst>
                <a:ext uri="{FF2B5EF4-FFF2-40B4-BE49-F238E27FC236}">
                  <a16:creationId xmlns:a16="http://schemas.microsoft.com/office/drawing/2014/main" id="{BB2D275A-EE08-BDB9-A1D5-0C30F4FC57C6}"/>
                </a:ext>
              </a:extLst>
            </p:cNvPr>
            <p:cNvSpPr/>
            <p:nvPr/>
          </p:nvSpPr>
          <p:spPr>
            <a:xfrm>
              <a:off x="6048850" y="1702800"/>
              <a:ext cx="229175" cy="114725"/>
            </a:xfrm>
            <a:custGeom>
              <a:avLst/>
              <a:gdLst/>
              <a:ahLst/>
              <a:cxnLst/>
              <a:rect l="l" t="t" r="r" b="b"/>
              <a:pathLst>
                <a:path w="9167" h="4589" extrusionOk="0">
                  <a:moveTo>
                    <a:pt x="4583" y="0"/>
                  </a:moveTo>
                  <a:cubicBezTo>
                    <a:pt x="2903" y="0"/>
                    <a:pt x="1223" y="611"/>
                    <a:pt x="0" y="1834"/>
                  </a:cubicBezTo>
                  <a:cubicBezTo>
                    <a:pt x="1788" y="3211"/>
                    <a:pt x="3500" y="4146"/>
                    <a:pt x="4323" y="4531"/>
                  </a:cubicBezTo>
                  <a:cubicBezTo>
                    <a:pt x="4406" y="4569"/>
                    <a:pt x="4495" y="4588"/>
                    <a:pt x="4583" y="4588"/>
                  </a:cubicBezTo>
                  <a:cubicBezTo>
                    <a:pt x="4672" y="4588"/>
                    <a:pt x="4761" y="4569"/>
                    <a:pt x="4843" y="4531"/>
                  </a:cubicBezTo>
                  <a:cubicBezTo>
                    <a:pt x="5671" y="4144"/>
                    <a:pt x="7382" y="3209"/>
                    <a:pt x="9166" y="1834"/>
                  </a:cubicBezTo>
                  <a:cubicBezTo>
                    <a:pt x="7943" y="611"/>
                    <a:pt x="6263" y="0"/>
                    <a:pt x="4583"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13;p66">
              <a:extLst>
                <a:ext uri="{FF2B5EF4-FFF2-40B4-BE49-F238E27FC236}">
                  <a16:creationId xmlns:a16="http://schemas.microsoft.com/office/drawing/2014/main" id="{01A52F7F-EF2C-F1D4-D13B-7A4E3437E6C9}"/>
                </a:ext>
              </a:extLst>
            </p:cNvPr>
            <p:cNvSpPr/>
            <p:nvPr/>
          </p:nvSpPr>
          <p:spPr>
            <a:xfrm>
              <a:off x="5900000" y="1359475"/>
              <a:ext cx="527200" cy="347075"/>
            </a:xfrm>
            <a:custGeom>
              <a:avLst/>
              <a:gdLst/>
              <a:ahLst/>
              <a:cxnLst/>
              <a:rect l="l" t="t" r="r" b="b"/>
              <a:pathLst>
                <a:path w="21088" h="13883" extrusionOk="0">
                  <a:moveTo>
                    <a:pt x="15146" y="0"/>
                  </a:moveTo>
                  <a:cubicBezTo>
                    <a:pt x="13219" y="0"/>
                    <a:pt x="11622" y="1021"/>
                    <a:pt x="10545" y="2635"/>
                  </a:cubicBezTo>
                  <a:cubicBezTo>
                    <a:pt x="9391" y="814"/>
                    <a:pt x="7660" y="14"/>
                    <a:pt x="5935" y="14"/>
                  </a:cubicBezTo>
                  <a:cubicBezTo>
                    <a:pt x="2997" y="14"/>
                    <a:pt x="80" y="2334"/>
                    <a:pt x="73" y="5871"/>
                  </a:cubicBezTo>
                  <a:cubicBezTo>
                    <a:pt x="1" y="8778"/>
                    <a:pt x="1844" y="11849"/>
                    <a:pt x="4016" y="13881"/>
                  </a:cubicBezTo>
                  <a:lnTo>
                    <a:pt x="4016" y="9815"/>
                  </a:lnTo>
                  <a:cubicBezTo>
                    <a:pt x="4188" y="5484"/>
                    <a:pt x="7362" y="3321"/>
                    <a:pt x="10539" y="3321"/>
                  </a:cubicBezTo>
                  <a:cubicBezTo>
                    <a:pt x="13718" y="3321"/>
                    <a:pt x="16900" y="5488"/>
                    <a:pt x="17072" y="9815"/>
                  </a:cubicBezTo>
                  <a:lnTo>
                    <a:pt x="17072" y="13882"/>
                  </a:lnTo>
                  <a:cubicBezTo>
                    <a:pt x="19244" y="11849"/>
                    <a:pt x="21087" y="8779"/>
                    <a:pt x="21016" y="5871"/>
                  </a:cubicBezTo>
                  <a:cubicBezTo>
                    <a:pt x="21016" y="2634"/>
                    <a:pt x="18383" y="0"/>
                    <a:pt x="15146"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14;p66">
              <a:extLst>
                <a:ext uri="{FF2B5EF4-FFF2-40B4-BE49-F238E27FC236}">
                  <a16:creationId xmlns:a16="http://schemas.microsoft.com/office/drawing/2014/main" id="{A96242F3-61CA-A7E8-830E-03E77CFF72EA}"/>
                </a:ext>
              </a:extLst>
            </p:cNvPr>
            <p:cNvSpPr/>
            <p:nvPr/>
          </p:nvSpPr>
          <p:spPr>
            <a:xfrm>
              <a:off x="6079500" y="1571250"/>
              <a:ext cx="150825" cy="100850"/>
            </a:xfrm>
            <a:custGeom>
              <a:avLst/>
              <a:gdLst/>
              <a:ahLst/>
              <a:cxnLst/>
              <a:rect l="l" t="t" r="r" b="b"/>
              <a:pathLst>
                <a:path w="6033" h="4034" extrusionOk="0">
                  <a:moveTo>
                    <a:pt x="1055" y="0"/>
                  </a:moveTo>
                  <a:cubicBezTo>
                    <a:pt x="1" y="1740"/>
                    <a:pt x="1301" y="4033"/>
                    <a:pt x="3331" y="4033"/>
                  </a:cubicBezTo>
                  <a:cubicBezTo>
                    <a:pt x="3340" y="4033"/>
                    <a:pt x="3349" y="4033"/>
                    <a:pt x="3357" y="4033"/>
                  </a:cubicBezTo>
                  <a:cubicBezTo>
                    <a:pt x="4832" y="4033"/>
                    <a:pt x="6031" y="2834"/>
                    <a:pt x="6031" y="1359"/>
                  </a:cubicBezTo>
                  <a:cubicBezTo>
                    <a:pt x="6033" y="881"/>
                    <a:pt x="5903" y="412"/>
                    <a:pt x="5660" y="0"/>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15;p66">
              <a:extLst>
                <a:ext uri="{FF2B5EF4-FFF2-40B4-BE49-F238E27FC236}">
                  <a16:creationId xmlns:a16="http://schemas.microsoft.com/office/drawing/2014/main" id="{A73B0286-212E-5FF4-417E-A273DAADB710}"/>
                </a:ext>
              </a:extLst>
            </p:cNvPr>
            <p:cNvSpPr/>
            <p:nvPr/>
          </p:nvSpPr>
          <p:spPr>
            <a:xfrm>
              <a:off x="6031075" y="1472600"/>
              <a:ext cx="265050" cy="236700"/>
            </a:xfrm>
            <a:custGeom>
              <a:avLst/>
              <a:gdLst/>
              <a:ahLst/>
              <a:cxnLst/>
              <a:rect l="l" t="t" r="r" b="b"/>
              <a:pathLst>
                <a:path w="10602" h="9468" extrusionOk="0">
                  <a:moveTo>
                    <a:pt x="5300" y="1"/>
                  </a:moveTo>
                  <a:cubicBezTo>
                    <a:pt x="2374" y="1"/>
                    <a:pt x="1" y="2371"/>
                    <a:pt x="1" y="5305"/>
                  </a:cubicBezTo>
                  <a:lnTo>
                    <a:pt x="1" y="8846"/>
                  </a:lnTo>
                  <a:cubicBezTo>
                    <a:pt x="233" y="9061"/>
                    <a:pt x="469" y="9269"/>
                    <a:pt x="705" y="9467"/>
                  </a:cubicBezTo>
                  <a:cubicBezTo>
                    <a:pt x="1368" y="8988"/>
                    <a:pt x="2103" y="8615"/>
                    <a:pt x="2882" y="8362"/>
                  </a:cubicBezTo>
                  <a:cubicBezTo>
                    <a:pt x="1266" y="7136"/>
                    <a:pt x="898" y="4608"/>
                    <a:pt x="2183" y="2963"/>
                  </a:cubicBezTo>
                  <a:cubicBezTo>
                    <a:pt x="2299" y="2810"/>
                    <a:pt x="2481" y="2720"/>
                    <a:pt x="2673" y="2720"/>
                  </a:cubicBezTo>
                  <a:lnTo>
                    <a:pt x="7929" y="2720"/>
                  </a:lnTo>
                  <a:cubicBezTo>
                    <a:pt x="8121" y="2720"/>
                    <a:pt x="8303" y="2810"/>
                    <a:pt x="8419" y="2963"/>
                  </a:cubicBezTo>
                  <a:cubicBezTo>
                    <a:pt x="9704" y="4608"/>
                    <a:pt x="9336" y="7136"/>
                    <a:pt x="7720" y="8362"/>
                  </a:cubicBezTo>
                  <a:cubicBezTo>
                    <a:pt x="8499" y="8615"/>
                    <a:pt x="9234" y="8988"/>
                    <a:pt x="9897" y="9467"/>
                  </a:cubicBezTo>
                  <a:cubicBezTo>
                    <a:pt x="10133" y="9269"/>
                    <a:pt x="10369" y="9063"/>
                    <a:pt x="10602" y="8848"/>
                  </a:cubicBezTo>
                  <a:lnTo>
                    <a:pt x="10602" y="5305"/>
                  </a:lnTo>
                  <a:cubicBezTo>
                    <a:pt x="10602" y="2380"/>
                    <a:pt x="8224" y="1"/>
                    <a:pt x="5300" y="1"/>
                  </a:cubicBezTo>
                  <a:close/>
                </a:path>
              </a:pathLst>
            </a:custGeom>
            <a:solidFill>
              <a:srgbClr val="DB35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55" name="صورة 154">
            <a:extLst>
              <a:ext uri="{FF2B5EF4-FFF2-40B4-BE49-F238E27FC236}">
                <a16:creationId xmlns:a16="http://schemas.microsoft.com/office/drawing/2014/main" id="{8AE9071D-AAD0-5750-34F9-4DB562FFBA12}"/>
              </a:ext>
            </a:extLst>
          </p:cNvPr>
          <p:cNvPicPr>
            <a:picLocks noChangeAspect="1"/>
          </p:cNvPicPr>
          <p:nvPr/>
        </p:nvPicPr>
        <p:blipFill>
          <a:blip r:embed="rId2"/>
          <a:stretch>
            <a:fillRect/>
          </a:stretch>
        </p:blipFill>
        <p:spPr>
          <a:xfrm>
            <a:off x="660605" y="1828800"/>
            <a:ext cx="2271047" cy="3998348"/>
          </a:xfrm>
          <a:prstGeom prst="rect">
            <a:avLst/>
          </a:prstGeom>
        </p:spPr>
      </p:pic>
    </p:spTree>
    <p:extLst>
      <p:ext uri="{BB962C8B-B14F-4D97-AF65-F5344CB8AC3E}">
        <p14:creationId xmlns:p14="http://schemas.microsoft.com/office/powerpoint/2010/main" val="41639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EA6A8AD-E24B-FF17-776C-5DA61B2D186A}"/>
              </a:ext>
            </a:extLst>
          </p:cNvPr>
          <p:cNvSpPr txBox="1"/>
          <p:nvPr/>
        </p:nvSpPr>
        <p:spPr>
          <a:xfrm>
            <a:off x="2616200" y="375920"/>
            <a:ext cx="6959600" cy="1107996"/>
          </a:xfrm>
          <a:prstGeom prst="rect">
            <a:avLst/>
          </a:prstGeom>
          <a:noFill/>
        </p:spPr>
        <p:txBody>
          <a:bodyPr wrap="square" rtlCol="1">
            <a:spAutoFit/>
          </a:bodyPr>
          <a:lstStyle/>
          <a:p>
            <a:pPr algn="ctr"/>
            <a:r>
              <a:rPr lang="ar-SA" sz="6600" dirty="0">
                <a:solidFill>
                  <a:srgbClr val="DB355D"/>
                </a:solidFill>
              </a:rPr>
              <a:t>الرفق بالحيوانات</a:t>
            </a:r>
          </a:p>
        </p:txBody>
      </p:sp>
      <p:sp>
        <p:nvSpPr>
          <p:cNvPr id="4" name="مربع نص 3">
            <a:extLst>
              <a:ext uri="{FF2B5EF4-FFF2-40B4-BE49-F238E27FC236}">
                <a16:creationId xmlns:a16="http://schemas.microsoft.com/office/drawing/2014/main" id="{59CE8047-A935-CB4D-A949-B90E7BF7C0BD}"/>
              </a:ext>
            </a:extLst>
          </p:cNvPr>
          <p:cNvSpPr txBox="1"/>
          <p:nvPr/>
        </p:nvSpPr>
        <p:spPr>
          <a:xfrm>
            <a:off x="515222" y="2605793"/>
            <a:ext cx="7505024" cy="2012859"/>
          </a:xfrm>
          <a:prstGeom prst="rect">
            <a:avLst/>
          </a:prstGeom>
          <a:noFill/>
        </p:spPr>
        <p:txBody>
          <a:bodyPr wrap="square">
            <a:spAutoFit/>
          </a:bodyPr>
          <a:lstStyle/>
          <a:p>
            <a:pPr>
              <a:lnSpc>
                <a:spcPct val="130000"/>
              </a:lnSpc>
            </a:pPr>
            <a:r>
              <a:rPr lang="ar-SA" sz="3200" dirty="0">
                <a:solidFill>
                  <a:schemeClr val="tx1">
                    <a:lumMod val="85000"/>
                    <a:lumOff val="15000"/>
                  </a:schemeClr>
                </a:solidFill>
              </a:rPr>
              <a:t>الرفق بالحيوان واجب أخلاقي؛ لأنّها تَعجز عن الدفاع عن نفسها يتوجب علينا حماية حيواناتنا التي نمتلكها، وتوفير الحماية للحيوانات كافّة والدفاع عنها حتى البريّة منها.</a:t>
            </a:r>
          </a:p>
        </p:txBody>
      </p:sp>
      <p:grpSp>
        <p:nvGrpSpPr>
          <p:cNvPr id="103" name="مجموعة 102">
            <a:extLst>
              <a:ext uri="{FF2B5EF4-FFF2-40B4-BE49-F238E27FC236}">
                <a16:creationId xmlns:a16="http://schemas.microsoft.com/office/drawing/2014/main" id="{C6030C9B-3D2C-CBE1-2103-0D6A9CBA70DF}"/>
              </a:ext>
            </a:extLst>
          </p:cNvPr>
          <p:cNvGrpSpPr/>
          <p:nvPr/>
        </p:nvGrpSpPr>
        <p:grpSpPr>
          <a:xfrm>
            <a:off x="7958893" y="1483916"/>
            <a:ext cx="3717885" cy="4745381"/>
            <a:chOff x="257627" y="619316"/>
            <a:chExt cx="3880804" cy="4953325"/>
          </a:xfrm>
        </p:grpSpPr>
        <p:grpSp>
          <p:nvGrpSpPr>
            <p:cNvPr id="3" name="مجموعة 2">
              <a:extLst>
                <a:ext uri="{FF2B5EF4-FFF2-40B4-BE49-F238E27FC236}">
                  <a16:creationId xmlns:a16="http://schemas.microsoft.com/office/drawing/2014/main" id="{DC9FAAD3-A628-9D72-233C-3CAA5C5221AB}"/>
                </a:ext>
              </a:extLst>
            </p:cNvPr>
            <p:cNvGrpSpPr/>
            <p:nvPr/>
          </p:nvGrpSpPr>
          <p:grpSpPr>
            <a:xfrm>
              <a:off x="2147511" y="619316"/>
              <a:ext cx="1226133" cy="1049556"/>
              <a:chOff x="2437458" y="1152322"/>
              <a:chExt cx="1226133" cy="1049556"/>
            </a:xfrm>
          </p:grpSpPr>
          <p:grpSp>
            <p:nvGrpSpPr>
              <p:cNvPr id="5" name="مجموعة 4">
                <a:extLst>
                  <a:ext uri="{FF2B5EF4-FFF2-40B4-BE49-F238E27FC236}">
                    <a16:creationId xmlns:a16="http://schemas.microsoft.com/office/drawing/2014/main" id="{18053DD9-9A1A-710C-4135-B56935B1C5AC}"/>
                  </a:ext>
                </a:extLst>
              </p:cNvPr>
              <p:cNvGrpSpPr/>
              <p:nvPr/>
            </p:nvGrpSpPr>
            <p:grpSpPr>
              <a:xfrm>
                <a:off x="2437458" y="1152322"/>
                <a:ext cx="1226133" cy="1049556"/>
                <a:chOff x="1908541" y="1439193"/>
                <a:chExt cx="1226133" cy="1049556"/>
              </a:xfrm>
            </p:grpSpPr>
            <p:sp>
              <p:nvSpPr>
                <p:cNvPr id="7" name="شكل حر: شكل 6">
                  <a:extLst>
                    <a:ext uri="{FF2B5EF4-FFF2-40B4-BE49-F238E27FC236}">
                      <a16:creationId xmlns:a16="http://schemas.microsoft.com/office/drawing/2014/main" id="{2D12B02E-835D-7109-EFB4-3F9FB9453FAA}"/>
                    </a:ext>
                  </a:extLst>
                </p:cNvPr>
                <p:cNvSpPr/>
                <p:nvPr/>
              </p:nvSpPr>
              <p:spPr>
                <a:xfrm>
                  <a:off x="2310716" y="2127203"/>
                  <a:ext cx="184980" cy="184981"/>
                </a:xfrm>
                <a:custGeom>
                  <a:avLst/>
                  <a:gdLst>
                    <a:gd name="connsiteX0" fmla="*/ 9808 w 184980"/>
                    <a:gd name="connsiteY0" fmla="*/ 184982 h 184981"/>
                    <a:gd name="connsiteX1" fmla="*/ 2873 w 184980"/>
                    <a:gd name="connsiteY1" fmla="*/ 182108 h 184981"/>
                    <a:gd name="connsiteX2" fmla="*/ 2873 w 184980"/>
                    <a:gd name="connsiteY2" fmla="*/ 168238 h 184981"/>
                    <a:gd name="connsiteX3" fmla="*/ 168238 w 184980"/>
                    <a:gd name="connsiteY3" fmla="*/ 2873 h 184981"/>
                    <a:gd name="connsiteX4" fmla="*/ 182108 w 184980"/>
                    <a:gd name="connsiteY4" fmla="*/ 2873 h 184981"/>
                    <a:gd name="connsiteX5" fmla="*/ 182108 w 184980"/>
                    <a:gd name="connsiteY5" fmla="*/ 16743 h 184981"/>
                    <a:gd name="connsiteX6" fmla="*/ 16743 w 184980"/>
                    <a:gd name="connsiteY6" fmla="*/ 182108 h 184981"/>
                    <a:gd name="connsiteX7" fmla="*/ 9808 w 184980"/>
                    <a:gd name="connsiteY7" fmla="*/ 184982 h 1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980" h="184981">
                      <a:moveTo>
                        <a:pt x="9808" y="184982"/>
                      </a:moveTo>
                      <a:cubicBezTo>
                        <a:pt x="7297" y="184982"/>
                        <a:pt x="4790" y="184025"/>
                        <a:pt x="2873" y="182108"/>
                      </a:cubicBezTo>
                      <a:cubicBezTo>
                        <a:pt x="-958" y="178277"/>
                        <a:pt x="-958" y="172068"/>
                        <a:pt x="2873" y="168238"/>
                      </a:cubicBezTo>
                      <a:lnTo>
                        <a:pt x="168238" y="2873"/>
                      </a:lnTo>
                      <a:cubicBezTo>
                        <a:pt x="172068" y="-958"/>
                        <a:pt x="178277" y="-958"/>
                        <a:pt x="182108" y="2873"/>
                      </a:cubicBezTo>
                      <a:cubicBezTo>
                        <a:pt x="185938" y="6703"/>
                        <a:pt x="185938" y="12912"/>
                        <a:pt x="182108" y="16743"/>
                      </a:cubicBezTo>
                      <a:lnTo>
                        <a:pt x="16743" y="182108"/>
                      </a:lnTo>
                      <a:cubicBezTo>
                        <a:pt x="14825" y="184025"/>
                        <a:pt x="12314" y="184982"/>
                        <a:pt x="9808" y="184982"/>
                      </a:cubicBezTo>
                      <a:close/>
                    </a:path>
                  </a:pathLst>
                </a:custGeom>
                <a:solidFill>
                  <a:srgbClr val="86513B"/>
                </a:solidFill>
                <a:ln w="4901" cap="flat">
                  <a:noFill/>
                  <a:prstDash val="solid"/>
                  <a:miter/>
                </a:ln>
              </p:spPr>
              <p:txBody>
                <a:bodyPr rtlCol="1" anchor="ctr"/>
                <a:lstStyle/>
                <a:p>
                  <a:endParaRPr lang="ar-SA"/>
                </a:p>
              </p:txBody>
            </p:sp>
            <p:sp>
              <p:nvSpPr>
                <p:cNvPr id="8" name="شكل حر: شكل 7">
                  <a:extLst>
                    <a:ext uri="{FF2B5EF4-FFF2-40B4-BE49-F238E27FC236}">
                      <a16:creationId xmlns:a16="http://schemas.microsoft.com/office/drawing/2014/main" id="{D741A327-9403-7E5F-C2B4-C59A47B28896}"/>
                    </a:ext>
                  </a:extLst>
                </p:cNvPr>
                <p:cNvSpPr/>
                <p:nvPr/>
              </p:nvSpPr>
              <p:spPr>
                <a:xfrm>
                  <a:off x="2006635" y="1439193"/>
                  <a:ext cx="1128039" cy="1049556"/>
                </a:xfrm>
                <a:custGeom>
                  <a:avLst/>
                  <a:gdLst>
                    <a:gd name="connsiteX0" fmla="*/ 742796 w 1128039"/>
                    <a:gd name="connsiteY0" fmla="*/ 738745 h 1049556"/>
                    <a:gd name="connsiteX1" fmla="*/ 264843 w 1128039"/>
                    <a:gd name="connsiteY1" fmla="*/ 106173 h 1049556"/>
                    <a:gd name="connsiteX2" fmla="*/ 294093 w 1128039"/>
                    <a:gd name="connsiteY2" fmla="*/ 89 h 1049556"/>
                    <a:gd name="connsiteX3" fmla="*/ 294084 w 1128039"/>
                    <a:gd name="connsiteY3" fmla="*/ 0 h 1049556"/>
                    <a:gd name="connsiteX4" fmla="*/ 20 w 1128039"/>
                    <a:gd name="connsiteY4" fmla="*/ 128081 h 1049556"/>
                    <a:gd name="connsiteX5" fmla="*/ 1123 w 1128039"/>
                    <a:gd name="connsiteY5" fmla="*/ 129695 h 1049556"/>
                    <a:gd name="connsiteX6" fmla="*/ 13443 w 1128039"/>
                    <a:gd name="connsiteY6" fmla="*/ 224911 h 1049556"/>
                    <a:gd name="connsiteX7" fmla="*/ 0 w 1128039"/>
                    <a:gd name="connsiteY7" fmla="*/ 335100 h 1049556"/>
                    <a:gd name="connsiteX8" fmla="*/ 0 w 1128039"/>
                    <a:gd name="connsiteY8" fmla="*/ 340358 h 1049556"/>
                    <a:gd name="connsiteX9" fmla="*/ 618806 w 1128039"/>
                    <a:gd name="connsiteY9" fmla="*/ 754229 h 1049556"/>
                    <a:gd name="connsiteX10" fmla="*/ 718416 w 1128039"/>
                    <a:gd name="connsiteY10" fmla="*/ 754999 h 1049556"/>
                    <a:gd name="connsiteX11" fmla="*/ 900098 w 1128039"/>
                    <a:gd name="connsiteY11" fmla="*/ 996688 h 1049556"/>
                    <a:gd name="connsiteX12" fmla="*/ 1128040 w 1128039"/>
                    <a:gd name="connsiteY12" fmla="*/ 1003716 h 1049556"/>
                    <a:gd name="connsiteX13" fmla="*/ 742796 w 1128039"/>
                    <a:gd name="connsiteY13" fmla="*/ 738745 h 104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8039" h="1049556">
                      <a:moveTo>
                        <a:pt x="742796" y="738745"/>
                      </a:moveTo>
                      <a:lnTo>
                        <a:pt x="264843" y="106173"/>
                      </a:lnTo>
                      <a:cubicBezTo>
                        <a:pt x="264843" y="106173"/>
                        <a:pt x="225676" y="37628"/>
                        <a:pt x="294093" y="89"/>
                      </a:cubicBezTo>
                      <a:cubicBezTo>
                        <a:pt x="294138" y="64"/>
                        <a:pt x="294133" y="-5"/>
                        <a:pt x="294084" y="0"/>
                      </a:cubicBezTo>
                      <a:cubicBezTo>
                        <a:pt x="285726" y="304"/>
                        <a:pt x="2609" y="11462"/>
                        <a:pt x="20" y="128081"/>
                      </a:cubicBezTo>
                      <a:cubicBezTo>
                        <a:pt x="10" y="128616"/>
                        <a:pt x="721" y="129131"/>
                        <a:pt x="1123" y="129695"/>
                      </a:cubicBezTo>
                      <a:cubicBezTo>
                        <a:pt x="1123" y="129695"/>
                        <a:pt x="13443" y="147091"/>
                        <a:pt x="13443" y="224911"/>
                      </a:cubicBezTo>
                      <a:cubicBezTo>
                        <a:pt x="13443" y="307306"/>
                        <a:pt x="0" y="335100"/>
                        <a:pt x="0" y="335100"/>
                      </a:cubicBezTo>
                      <a:lnTo>
                        <a:pt x="0" y="340358"/>
                      </a:lnTo>
                      <a:cubicBezTo>
                        <a:pt x="0" y="575774"/>
                        <a:pt x="367690" y="753047"/>
                        <a:pt x="618806" y="754229"/>
                      </a:cubicBezTo>
                      <a:lnTo>
                        <a:pt x="718416" y="754999"/>
                      </a:lnTo>
                      <a:lnTo>
                        <a:pt x="900098" y="996688"/>
                      </a:lnTo>
                      <a:cubicBezTo>
                        <a:pt x="959845" y="1064296"/>
                        <a:pt x="1064237" y="1067519"/>
                        <a:pt x="1128040" y="1003716"/>
                      </a:cubicBezTo>
                      <a:lnTo>
                        <a:pt x="742796" y="738745"/>
                      </a:lnTo>
                      <a:close/>
                    </a:path>
                  </a:pathLst>
                </a:custGeom>
                <a:solidFill>
                  <a:srgbClr val="4878BA"/>
                </a:solidFill>
                <a:ln w="4901" cap="flat">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9D557FC0-2AF7-6690-16BA-1E131FA31511}"/>
                    </a:ext>
                  </a:extLst>
                </p:cNvPr>
                <p:cNvSpPr/>
                <p:nvPr/>
              </p:nvSpPr>
              <p:spPr>
                <a:xfrm>
                  <a:off x="2212620" y="2135616"/>
                  <a:ext cx="362934" cy="176568"/>
                </a:xfrm>
                <a:custGeom>
                  <a:avLst/>
                  <a:gdLst>
                    <a:gd name="connsiteX0" fmla="*/ 359951 w 362934"/>
                    <a:gd name="connsiteY0" fmla="*/ 2768 h 176568"/>
                    <a:gd name="connsiteX1" fmla="*/ 346081 w 362934"/>
                    <a:gd name="connsiteY1" fmla="*/ 2988 h 176568"/>
                    <a:gd name="connsiteX2" fmla="*/ 196930 w 362934"/>
                    <a:gd name="connsiteY2" fmla="*/ 156950 h 176568"/>
                    <a:gd name="connsiteX3" fmla="*/ 9809 w 362934"/>
                    <a:gd name="connsiteY3" fmla="*/ 156950 h 176568"/>
                    <a:gd name="connsiteX4" fmla="*/ 0 w 362934"/>
                    <a:gd name="connsiteY4" fmla="*/ 166759 h 176568"/>
                    <a:gd name="connsiteX5" fmla="*/ 9809 w 362934"/>
                    <a:gd name="connsiteY5" fmla="*/ 176568 h 176568"/>
                    <a:gd name="connsiteX6" fmla="*/ 264843 w 362934"/>
                    <a:gd name="connsiteY6" fmla="*/ 176568 h 176568"/>
                    <a:gd name="connsiteX7" fmla="*/ 274652 w 362934"/>
                    <a:gd name="connsiteY7" fmla="*/ 166759 h 176568"/>
                    <a:gd name="connsiteX8" fmla="*/ 264843 w 362934"/>
                    <a:gd name="connsiteY8" fmla="*/ 156950 h 176568"/>
                    <a:gd name="connsiteX9" fmla="*/ 224244 w 362934"/>
                    <a:gd name="connsiteY9" fmla="*/ 156950 h 176568"/>
                    <a:gd name="connsiteX10" fmla="*/ 360167 w 362934"/>
                    <a:gd name="connsiteY10" fmla="*/ 16642 h 176568"/>
                    <a:gd name="connsiteX11" fmla="*/ 359951 w 362934"/>
                    <a:gd name="connsiteY11" fmla="*/ 2768 h 1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34" h="176568">
                      <a:moveTo>
                        <a:pt x="359951" y="2768"/>
                      </a:moveTo>
                      <a:cubicBezTo>
                        <a:pt x="356057" y="-1009"/>
                        <a:pt x="349848" y="-906"/>
                        <a:pt x="346081" y="2988"/>
                      </a:cubicBezTo>
                      <a:lnTo>
                        <a:pt x="196930" y="156950"/>
                      </a:lnTo>
                      <a:lnTo>
                        <a:pt x="9809" y="156950"/>
                      </a:lnTo>
                      <a:cubicBezTo>
                        <a:pt x="4394" y="156950"/>
                        <a:pt x="0" y="161345"/>
                        <a:pt x="0" y="166759"/>
                      </a:cubicBezTo>
                      <a:cubicBezTo>
                        <a:pt x="0" y="172174"/>
                        <a:pt x="4394" y="176568"/>
                        <a:pt x="9809" y="176568"/>
                      </a:cubicBezTo>
                      <a:lnTo>
                        <a:pt x="264843" y="176568"/>
                      </a:lnTo>
                      <a:cubicBezTo>
                        <a:pt x="270258" y="176568"/>
                        <a:pt x="274652" y="172174"/>
                        <a:pt x="274652" y="166759"/>
                      </a:cubicBezTo>
                      <a:cubicBezTo>
                        <a:pt x="274652" y="161345"/>
                        <a:pt x="270258" y="156950"/>
                        <a:pt x="264843" y="156950"/>
                      </a:cubicBezTo>
                      <a:lnTo>
                        <a:pt x="224244" y="156950"/>
                      </a:lnTo>
                      <a:lnTo>
                        <a:pt x="360167" y="16642"/>
                      </a:lnTo>
                      <a:cubicBezTo>
                        <a:pt x="363943" y="12748"/>
                        <a:pt x="363840" y="6539"/>
                        <a:pt x="359951" y="2768"/>
                      </a:cubicBezTo>
                      <a:close/>
                    </a:path>
                  </a:pathLst>
                </a:custGeom>
                <a:solidFill>
                  <a:srgbClr val="86513B"/>
                </a:solidFill>
                <a:ln w="4901" cap="flat">
                  <a:noFill/>
                  <a:prstDash val="solid"/>
                  <a:miter/>
                </a:ln>
              </p:spPr>
              <p:txBody>
                <a:bodyPr rtlCol="1" anchor="ctr"/>
                <a:lstStyle/>
                <a:p>
                  <a:endParaRPr lang="ar-SA"/>
                </a:p>
              </p:txBody>
            </p:sp>
            <p:grpSp>
              <p:nvGrpSpPr>
                <p:cNvPr id="10" name="رسم 2267" descr="طائر أصلي">
                  <a:extLst>
                    <a:ext uri="{FF2B5EF4-FFF2-40B4-BE49-F238E27FC236}">
                      <a16:creationId xmlns:a16="http://schemas.microsoft.com/office/drawing/2014/main" id="{DDD3292C-0CE7-7F6F-864C-FF27116D4AD1}"/>
                    </a:ext>
                  </a:extLst>
                </p:cNvPr>
                <p:cNvGrpSpPr/>
                <p:nvPr/>
              </p:nvGrpSpPr>
              <p:grpSpPr>
                <a:xfrm>
                  <a:off x="2179725" y="1765869"/>
                  <a:ext cx="538391" cy="316087"/>
                  <a:chOff x="2179725" y="1765869"/>
                  <a:chExt cx="538391" cy="316087"/>
                </a:xfrm>
              </p:grpSpPr>
              <p:sp>
                <p:nvSpPr>
                  <p:cNvPr id="16" name="شكل حر: شكل 15">
                    <a:extLst>
                      <a:ext uri="{FF2B5EF4-FFF2-40B4-BE49-F238E27FC236}">
                        <a16:creationId xmlns:a16="http://schemas.microsoft.com/office/drawing/2014/main" id="{DB42815A-4212-D82D-469E-A756E4415B05}"/>
                      </a:ext>
                    </a:extLst>
                  </p:cNvPr>
                  <p:cNvSpPr/>
                  <p:nvPr/>
                </p:nvSpPr>
                <p:spPr>
                  <a:xfrm>
                    <a:off x="2179725" y="1765869"/>
                    <a:ext cx="538391" cy="316087"/>
                  </a:xfrm>
                  <a:custGeom>
                    <a:avLst/>
                    <a:gdLst>
                      <a:gd name="connsiteX0" fmla="*/ 316806 w 538391"/>
                      <a:gd name="connsiteY0" fmla="*/ 92095 h 316087"/>
                      <a:gd name="connsiteX1" fmla="*/ 6278 w 538391"/>
                      <a:gd name="connsiteY1" fmla="*/ 8871 h 316087"/>
                      <a:gd name="connsiteX2" fmla="*/ 0 w 538391"/>
                      <a:gd name="connsiteY2" fmla="*/ 10391 h 316087"/>
                      <a:gd name="connsiteX3" fmla="*/ 6459 w 538391"/>
                      <a:gd name="connsiteY3" fmla="*/ 33045 h 316087"/>
                      <a:gd name="connsiteX4" fmla="*/ 489704 w 538391"/>
                      <a:gd name="connsiteY4" fmla="*/ 305887 h 316087"/>
                      <a:gd name="connsiteX5" fmla="*/ 538391 w 538391"/>
                      <a:gd name="connsiteY5" fmla="*/ 299384 h 316087"/>
                      <a:gd name="connsiteX6" fmla="*/ 316806 w 538391"/>
                      <a:gd name="connsiteY6" fmla="*/ 92095 h 31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391" h="316087">
                        <a:moveTo>
                          <a:pt x="316806" y="92095"/>
                        </a:moveTo>
                        <a:cubicBezTo>
                          <a:pt x="233552" y="14212"/>
                          <a:pt x="117041" y="-16883"/>
                          <a:pt x="6278" y="8871"/>
                        </a:cubicBezTo>
                        <a:cubicBezTo>
                          <a:pt x="4184" y="9356"/>
                          <a:pt x="0" y="10391"/>
                          <a:pt x="0" y="10391"/>
                        </a:cubicBezTo>
                        <a:cubicBezTo>
                          <a:pt x="1903" y="17920"/>
                          <a:pt x="4056" y="25477"/>
                          <a:pt x="6459" y="33045"/>
                        </a:cubicBezTo>
                        <a:cubicBezTo>
                          <a:pt x="70698" y="235513"/>
                          <a:pt x="282470" y="352505"/>
                          <a:pt x="489704" y="305887"/>
                        </a:cubicBezTo>
                        <a:lnTo>
                          <a:pt x="538391" y="299384"/>
                        </a:lnTo>
                        <a:lnTo>
                          <a:pt x="316806" y="92095"/>
                        </a:lnTo>
                        <a:close/>
                      </a:path>
                    </a:pathLst>
                  </a:custGeom>
                  <a:solidFill>
                    <a:srgbClr val="A3E2F6"/>
                  </a:solidFill>
                  <a:ln w="4901" cap="flat">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BCD283F6-AD4B-83DB-780E-E41DBE8FBB86}"/>
                      </a:ext>
                    </a:extLst>
                  </p:cNvPr>
                  <p:cNvSpPr/>
                  <p:nvPr/>
                </p:nvSpPr>
                <p:spPr>
                  <a:xfrm>
                    <a:off x="2209093" y="1776348"/>
                    <a:ext cx="464642" cy="300209"/>
                  </a:xfrm>
                  <a:custGeom>
                    <a:avLst/>
                    <a:gdLst>
                      <a:gd name="connsiteX0" fmla="*/ 464643 w 464642"/>
                      <a:gd name="connsiteY0" fmla="*/ 252680 h 300209"/>
                      <a:gd name="connsiteX1" fmla="*/ 84186 w 464642"/>
                      <a:gd name="connsiteY1" fmla="*/ 120916 h 300209"/>
                      <a:gd name="connsiteX2" fmla="*/ 4924 w 464642"/>
                      <a:gd name="connsiteY2" fmla="*/ 0 h 300209"/>
                      <a:gd name="connsiteX3" fmla="*/ 0 w 464642"/>
                      <a:gd name="connsiteY3" fmla="*/ 1202 h 300209"/>
                      <a:gd name="connsiteX4" fmla="*/ 80429 w 464642"/>
                      <a:gd name="connsiteY4" fmla="*/ 124339 h 300209"/>
                      <a:gd name="connsiteX5" fmla="*/ 124991 w 464642"/>
                      <a:gd name="connsiteY5" fmla="*/ 160603 h 300209"/>
                      <a:gd name="connsiteX6" fmla="*/ 414156 w 464642"/>
                      <a:gd name="connsiteY6" fmla="*/ 300209 h 300209"/>
                      <a:gd name="connsiteX7" fmla="*/ 414602 w 464642"/>
                      <a:gd name="connsiteY7" fmla="*/ 295163 h 300209"/>
                      <a:gd name="connsiteX8" fmla="*/ 149224 w 464642"/>
                      <a:gd name="connsiteY8" fmla="*/ 176400 h 300209"/>
                      <a:gd name="connsiteX9" fmla="*/ 149293 w 464642"/>
                      <a:gd name="connsiteY9" fmla="*/ 176336 h 300209"/>
                      <a:gd name="connsiteX10" fmla="*/ 464466 w 464642"/>
                      <a:gd name="connsiteY10" fmla="*/ 257746 h 300209"/>
                      <a:gd name="connsiteX11" fmla="*/ 464643 w 464642"/>
                      <a:gd name="connsiteY11" fmla="*/ 252680 h 30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42" h="300209">
                        <a:moveTo>
                          <a:pt x="464643" y="252680"/>
                        </a:moveTo>
                        <a:cubicBezTo>
                          <a:pt x="350142" y="248594"/>
                          <a:pt x="191192" y="222414"/>
                          <a:pt x="84186" y="120916"/>
                        </a:cubicBezTo>
                        <a:cubicBezTo>
                          <a:pt x="20251" y="60276"/>
                          <a:pt x="5066" y="598"/>
                          <a:pt x="4924" y="0"/>
                        </a:cubicBezTo>
                        <a:lnTo>
                          <a:pt x="0" y="1202"/>
                        </a:lnTo>
                        <a:cubicBezTo>
                          <a:pt x="147" y="1810"/>
                          <a:pt x="15562" y="62689"/>
                          <a:pt x="80429" y="124339"/>
                        </a:cubicBezTo>
                        <a:cubicBezTo>
                          <a:pt x="94470" y="137684"/>
                          <a:pt x="109405" y="149715"/>
                          <a:pt x="124991" y="160603"/>
                        </a:cubicBezTo>
                        <a:cubicBezTo>
                          <a:pt x="127762" y="163546"/>
                          <a:pt x="243999" y="285197"/>
                          <a:pt x="414156" y="300209"/>
                        </a:cubicBezTo>
                        <a:lnTo>
                          <a:pt x="414602" y="295163"/>
                        </a:lnTo>
                        <a:cubicBezTo>
                          <a:pt x="286751" y="283882"/>
                          <a:pt x="189667" y="211678"/>
                          <a:pt x="149224" y="176400"/>
                        </a:cubicBezTo>
                        <a:cubicBezTo>
                          <a:pt x="149008" y="176209"/>
                          <a:pt x="149043" y="176184"/>
                          <a:pt x="149293" y="176336"/>
                        </a:cubicBezTo>
                        <a:cubicBezTo>
                          <a:pt x="249718" y="236618"/>
                          <a:pt x="371594" y="254431"/>
                          <a:pt x="464466" y="257746"/>
                        </a:cubicBezTo>
                        <a:lnTo>
                          <a:pt x="464643" y="252680"/>
                        </a:lnTo>
                        <a:close/>
                      </a:path>
                    </a:pathLst>
                  </a:custGeom>
                  <a:solidFill>
                    <a:srgbClr val="505050"/>
                  </a:solidFill>
                  <a:ln w="4901" cap="flat">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2E84EAC9-1AC0-623E-DB30-AD37BD59AB3D}"/>
                      </a:ext>
                    </a:extLst>
                  </p:cNvPr>
                  <p:cNvSpPr/>
                  <p:nvPr/>
                </p:nvSpPr>
                <p:spPr>
                  <a:xfrm>
                    <a:off x="2243057" y="1769242"/>
                    <a:ext cx="395940" cy="232316"/>
                  </a:xfrm>
                  <a:custGeom>
                    <a:avLst/>
                    <a:gdLst>
                      <a:gd name="connsiteX0" fmla="*/ 395690 w 395940"/>
                      <a:gd name="connsiteY0" fmla="*/ 232316 h 232316"/>
                      <a:gd name="connsiteX1" fmla="*/ 87634 w 395940"/>
                      <a:gd name="connsiteY1" fmla="*/ 111891 h 232316"/>
                      <a:gd name="connsiteX2" fmla="*/ 0 w 395940"/>
                      <a:gd name="connsiteY2" fmla="*/ 2158 h 232316"/>
                      <a:gd name="connsiteX3" fmla="*/ 4591 w 395940"/>
                      <a:gd name="connsiteY3" fmla="*/ 0 h 232316"/>
                      <a:gd name="connsiteX4" fmla="*/ 395940 w 395940"/>
                      <a:gd name="connsiteY4" fmla="*/ 227255 h 232316"/>
                      <a:gd name="connsiteX5" fmla="*/ 395690 w 395940"/>
                      <a:gd name="connsiteY5" fmla="*/ 232316 h 2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40" h="232316">
                        <a:moveTo>
                          <a:pt x="395690" y="232316"/>
                        </a:moveTo>
                        <a:cubicBezTo>
                          <a:pt x="243793" y="224803"/>
                          <a:pt x="144330" y="162682"/>
                          <a:pt x="87634" y="111891"/>
                        </a:cubicBezTo>
                        <a:cubicBezTo>
                          <a:pt x="26161" y="56819"/>
                          <a:pt x="255" y="2697"/>
                          <a:pt x="0" y="2158"/>
                        </a:cubicBezTo>
                        <a:lnTo>
                          <a:pt x="4591" y="0"/>
                        </a:lnTo>
                        <a:cubicBezTo>
                          <a:pt x="5591" y="2129"/>
                          <a:pt x="108316" y="213027"/>
                          <a:pt x="395940" y="227255"/>
                        </a:cubicBezTo>
                        <a:lnTo>
                          <a:pt x="395690" y="232316"/>
                        </a:lnTo>
                        <a:close/>
                      </a:path>
                    </a:pathLst>
                  </a:custGeom>
                  <a:solidFill>
                    <a:srgbClr val="505050"/>
                  </a:solidFill>
                  <a:ln w="4901" cap="flat">
                    <a:noFill/>
                    <a:prstDash val="solid"/>
                    <a:miter/>
                  </a:ln>
                </p:spPr>
                <p:txBody>
                  <a:bodyPr rtlCol="1" anchor="ctr"/>
                  <a:lstStyle/>
                  <a:p>
                    <a:endParaRPr lang="ar-SA"/>
                  </a:p>
                </p:txBody>
              </p:sp>
            </p:grpSp>
            <p:grpSp>
              <p:nvGrpSpPr>
                <p:cNvPr id="11" name="رسم 2267" descr="طائر أصلي">
                  <a:extLst>
                    <a:ext uri="{FF2B5EF4-FFF2-40B4-BE49-F238E27FC236}">
                      <a16:creationId xmlns:a16="http://schemas.microsoft.com/office/drawing/2014/main" id="{3FDD98E4-C8F2-0F07-7EB7-F7BC4C0DBEA4}"/>
                    </a:ext>
                  </a:extLst>
                </p:cNvPr>
                <p:cNvGrpSpPr/>
                <p:nvPr/>
              </p:nvGrpSpPr>
              <p:grpSpPr>
                <a:xfrm>
                  <a:off x="1908541" y="1567269"/>
                  <a:ext cx="209093" cy="207705"/>
                  <a:chOff x="1908541" y="1567269"/>
                  <a:chExt cx="209093" cy="207705"/>
                </a:xfrm>
              </p:grpSpPr>
              <p:sp>
                <p:nvSpPr>
                  <p:cNvPr id="12" name="شكل حر: شكل 11">
                    <a:extLst>
                      <a:ext uri="{FF2B5EF4-FFF2-40B4-BE49-F238E27FC236}">
                        <a16:creationId xmlns:a16="http://schemas.microsoft.com/office/drawing/2014/main" id="{3C232CA7-8F96-8C5E-1A1B-AF0C67CA9F38}"/>
                      </a:ext>
                    </a:extLst>
                  </p:cNvPr>
                  <p:cNvSpPr/>
                  <p:nvPr/>
                </p:nvSpPr>
                <p:spPr>
                  <a:xfrm>
                    <a:off x="2006631" y="1567269"/>
                    <a:ext cx="111003" cy="207705"/>
                  </a:xfrm>
                  <a:custGeom>
                    <a:avLst/>
                    <a:gdLst>
                      <a:gd name="connsiteX0" fmla="*/ 49 w 111003"/>
                      <a:gd name="connsiteY0" fmla="*/ 0 h 207705"/>
                      <a:gd name="connsiteX1" fmla="*/ 111004 w 111003"/>
                      <a:gd name="connsiteY1" fmla="*/ 0 h 207705"/>
                      <a:gd name="connsiteX2" fmla="*/ 111004 w 111003"/>
                      <a:gd name="connsiteY2" fmla="*/ 7322 h 207705"/>
                      <a:gd name="connsiteX3" fmla="*/ 0 w 111003"/>
                      <a:gd name="connsiteY3" fmla="*/ 207706 h 207705"/>
                      <a:gd name="connsiteX4" fmla="*/ 0 w 111003"/>
                      <a:gd name="connsiteY4" fmla="*/ 207706 h 207705"/>
                      <a:gd name="connsiteX5" fmla="*/ 0 w 111003"/>
                      <a:gd name="connsiteY5" fmla="*/ 49 h 207705"/>
                      <a:gd name="connsiteX6" fmla="*/ 49 w 111003"/>
                      <a:gd name="connsiteY6" fmla="*/ 0 h 2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03" h="207705">
                        <a:moveTo>
                          <a:pt x="49" y="0"/>
                        </a:moveTo>
                        <a:lnTo>
                          <a:pt x="111004" y="0"/>
                        </a:lnTo>
                        <a:lnTo>
                          <a:pt x="111004" y="7322"/>
                        </a:lnTo>
                        <a:cubicBezTo>
                          <a:pt x="111004" y="88781"/>
                          <a:pt x="69060" y="164502"/>
                          <a:pt x="0" y="207706"/>
                        </a:cubicBezTo>
                        <a:lnTo>
                          <a:pt x="0" y="207706"/>
                        </a:lnTo>
                        <a:lnTo>
                          <a:pt x="0" y="49"/>
                        </a:lnTo>
                        <a:cubicBezTo>
                          <a:pt x="0" y="25"/>
                          <a:pt x="25" y="0"/>
                          <a:pt x="49" y="0"/>
                        </a:cubicBezTo>
                        <a:close/>
                      </a:path>
                    </a:pathLst>
                  </a:custGeom>
                  <a:solidFill>
                    <a:srgbClr val="505050"/>
                  </a:solidFill>
                  <a:ln w="4901" cap="flat">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BE6265DA-EEB0-FF10-9051-53A9C5DA4C1A}"/>
                      </a:ext>
                    </a:extLst>
                  </p:cNvPr>
                  <p:cNvSpPr/>
                  <p:nvPr/>
                </p:nvSpPr>
                <p:spPr>
                  <a:xfrm>
                    <a:off x="2065485" y="1586319"/>
                    <a:ext cx="29427" cy="29427"/>
                  </a:xfrm>
                  <a:custGeom>
                    <a:avLst/>
                    <a:gdLst>
                      <a:gd name="connsiteX0" fmla="*/ 29427 w 29427"/>
                      <a:gd name="connsiteY0" fmla="*/ 14713 h 29427"/>
                      <a:gd name="connsiteX1" fmla="*/ 14713 w 29427"/>
                      <a:gd name="connsiteY1" fmla="*/ 29427 h 29427"/>
                      <a:gd name="connsiteX2" fmla="*/ 0 w 29427"/>
                      <a:gd name="connsiteY2" fmla="*/ 14713 h 29427"/>
                      <a:gd name="connsiteX3" fmla="*/ 14713 w 29427"/>
                      <a:gd name="connsiteY3" fmla="*/ 0 h 29427"/>
                      <a:gd name="connsiteX4" fmla="*/ 29427 w 29427"/>
                      <a:gd name="connsiteY4" fmla="*/ 14713 h 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7" h="29427">
                        <a:moveTo>
                          <a:pt x="29427" y="14713"/>
                        </a:moveTo>
                        <a:cubicBezTo>
                          <a:pt x="29427" y="22840"/>
                          <a:pt x="22840" y="29427"/>
                          <a:pt x="14713" y="29427"/>
                        </a:cubicBezTo>
                        <a:cubicBezTo>
                          <a:pt x="6587" y="29427"/>
                          <a:pt x="0" y="22840"/>
                          <a:pt x="0" y="14713"/>
                        </a:cubicBezTo>
                        <a:cubicBezTo>
                          <a:pt x="0" y="6587"/>
                          <a:pt x="6587" y="0"/>
                          <a:pt x="14713" y="0"/>
                        </a:cubicBezTo>
                        <a:cubicBezTo>
                          <a:pt x="22840" y="0"/>
                          <a:pt x="29427" y="6587"/>
                          <a:pt x="29427" y="14713"/>
                        </a:cubicBezTo>
                        <a:close/>
                      </a:path>
                    </a:pathLst>
                  </a:custGeom>
                  <a:solidFill>
                    <a:srgbClr val="FFFFFF"/>
                  </a:solidFill>
                  <a:ln w="4901" cap="flat">
                    <a:noFill/>
                    <a:prstDash val="solid"/>
                    <a:miter/>
                  </a:ln>
                </p:spPr>
                <p:txBody>
                  <a:bodyPr rtlCol="1" anchor="ctr"/>
                  <a:lstStyle/>
                  <a:p>
                    <a:endParaRPr lang="ar-SA"/>
                  </a:p>
                </p:txBody>
              </p:sp>
              <p:sp>
                <p:nvSpPr>
                  <p:cNvPr id="14" name="شكل حر: شكل 13">
                    <a:extLst>
                      <a:ext uri="{FF2B5EF4-FFF2-40B4-BE49-F238E27FC236}">
                        <a16:creationId xmlns:a16="http://schemas.microsoft.com/office/drawing/2014/main" id="{A76A1332-598B-46BD-836F-5F6EDE4E1D44}"/>
                      </a:ext>
                    </a:extLst>
                  </p:cNvPr>
                  <p:cNvSpPr/>
                  <p:nvPr/>
                </p:nvSpPr>
                <p:spPr>
                  <a:xfrm>
                    <a:off x="1908541" y="1584610"/>
                    <a:ext cx="137310" cy="98064"/>
                  </a:xfrm>
                  <a:custGeom>
                    <a:avLst/>
                    <a:gdLst>
                      <a:gd name="connsiteX0" fmla="*/ 98061 w 137310"/>
                      <a:gd name="connsiteY0" fmla="*/ 2 h 98064"/>
                      <a:gd name="connsiteX1" fmla="*/ 0 w 137310"/>
                      <a:gd name="connsiteY1" fmla="*/ 40945 h 98064"/>
                      <a:gd name="connsiteX2" fmla="*/ 98051 w 137310"/>
                      <a:gd name="connsiteY2" fmla="*/ 98058 h 98064"/>
                      <a:gd name="connsiteX3" fmla="*/ 98115 w 137310"/>
                      <a:gd name="connsiteY3" fmla="*/ 98043 h 98064"/>
                      <a:gd name="connsiteX4" fmla="*/ 137301 w 137310"/>
                      <a:gd name="connsiteY4" fmla="*/ 40979 h 98064"/>
                      <a:gd name="connsiteX5" fmla="*/ 137297 w 137310"/>
                      <a:gd name="connsiteY5" fmla="*/ 40915 h 98064"/>
                      <a:gd name="connsiteX6" fmla="*/ 98110 w 137310"/>
                      <a:gd name="connsiteY6" fmla="*/ 17 h 98064"/>
                      <a:gd name="connsiteX7" fmla="*/ 98061 w 137310"/>
                      <a:gd name="connsiteY7" fmla="*/ 2 h 9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10" h="98064">
                        <a:moveTo>
                          <a:pt x="98061" y="2"/>
                        </a:moveTo>
                        <a:lnTo>
                          <a:pt x="0" y="40945"/>
                        </a:lnTo>
                        <a:lnTo>
                          <a:pt x="98051" y="98058"/>
                        </a:lnTo>
                        <a:cubicBezTo>
                          <a:pt x="98075" y="98072"/>
                          <a:pt x="98100" y="98062"/>
                          <a:pt x="98115" y="98043"/>
                        </a:cubicBezTo>
                        <a:lnTo>
                          <a:pt x="137301" y="40979"/>
                        </a:lnTo>
                        <a:cubicBezTo>
                          <a:pt x="137316" y="40959"/>
                          <a:pt x="137311" y="40935"/>
                          <a:pt x="137297" y="40915"/>
                        </a:cubicBezTo>
                        <a:lnTo>
                          <a:pt x="98110" y="17"/>
                        </a:lnTo>
                        <a:cubicBezTo>
                          <a:pt x="98100" y="2"/>
                          <a:pt x="98080" y="-3"/>
                          <a:pt x="98061" y="2"/>
                        </a:cubicBezTo>
                        <a:close/>
                      </a:path>
                    </a:pathLst>
                  </a:custGeom>
                  <a:solidFill>
                    <a:srgbClr val="EF6129"/>
                  </a:solidFill>
                  <a:ln w="4901" cap="flat">
                    <a:noFill/>
                    <a:prstDash val="solid"/>
                    <a:miter/>
                  </a:ln>
                </p:spPr>
                <p:txBody>
                  <a:bodyPr rtlCol="1" anchor="ctr"/>
                  <a:lstStyle/>
                  <a:p>
                    <a:endParaRPr lang="ar-SA"/>
                  </a:p>
                </p:txBody>
              </p:sp>
              <p:sp>
                <p:nvSpPr>
                  <p:cNvPr id="15" name="شكل حر: شكل 14">
                    <a:extLst>
                      <a:ext uri="{FF2B5EF4-FFF2-40B4-BE49-F238E27FC236}">
                        <a16:creationId xmlns:a16="http://schemas.microsoft.com/office/drawing/2014/main" id="{A3A882F9-FD1A-78DF-4D3D-76764F2605F9}"/>
                      </a:ext>
                    </a:extLst>
                  </p:cNvPr>
                  <p:cNvSpPr/>
                  <p:nvPr/>
                </p:nvSpPr>
                <p:spPr>
                  <a:xfrm>
                    <a:off x="1926324" y="1623715"/>
                    <a:ext cx="121386" cy="3678"/>
                  </a:xfrm>
                  <a:custGeom>
                    <a:avLst/>
                    <a:gdLst>
                      <a:gd name="connsiteX0" fmla="*/ 119547 w 121386"/>
                      <a:gd name="connsiteY0" fmla="*/ 3678 h 3678"/>
                      <a:gd name="connsiteX1" fmla="*/ 1839 w 121386"/>
                      <a:gd name="connsiteY1" fmla="*/ 3678 h 3678"/>
                      <a:gd name="connsiteX2" fmla="*/ 0 w 121386"/>
                      <a:gd name="connsiteY2" fmla="*/ 1839 h 3678"/>
                      <a:gd name="connsiteX3" fmla="*/ 1839 w 121386"/>
                      <a:gd name="connsiteY3" fmla="*/ 0 h 3678"/>
                      <a:gd name="connsiteX4" fmla="*/ 119547 w 121386"/>
                      <a:gd name="connsiteY4" fmla="*/ 0 h 3678"/>
                      <a:gd name="connsiteX5" fmla="*/ 121386 w 121386"/>
                      <a:gd name="connsiteY5" fmla="*/ 1839 h 3678"/>
                      <a:gd name="connsiteX6" fmla="*/ 119547 w 121386"/>
                      <a:gd name="connsiteY6" fmla="*/ 3678 h 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86" h="3678">
                        <a:moveTo>
                          <a:pt x="119547" y="3678"/>
                        </a:moveTo>
                        <a:lnTo>
                          <a:pt x="1839" y="3678"/>
                        </a:lnTo>
                        <a:cubicBezTo>
                          <a:pt x="824" y="3678"/>
                          <a:pt x="0" y="2854"/>
                          <a:pt x="0" y="1839"/>
                        </a:cubicBezTo>
                        <a:cubicBezTo>
                          <a:pt x="0" y="824"/>
                          <a:pt x="824" y="0"/>
                          <a:pt x="1839" y="0"/>
                        </a:cubicBezTo>
                        <a:lnTo>
                          <a:pt x="119547" y="0"/>
                        </a:lnTo>
                        <a:cubicBezTo>
                          <a:pt x="120562" y="0"/>
                          <a:pt x="121386" y="824"/>
                          <a:pt x="121386" y="1839"/>
                        </a:cubicBezTo>
                        <a:cubicBezTo>
                          <a:pt x="121386" y="2854"/>
                          <a:pt x="120562" y="3678"/>
                          <a:pt x="119547" y="3678"/>
                        </a:cubicBezTo>
                        <a:close/>
                      </a:path>
                    </a:pathLst>
                  </a:custGeom>
                  <a:solidFill>
                    <a:srgbClr val="505050"/>
                  </a:solidFill>
                  <a:ln w="4901" cap="flat">
                    <a:noFill/>
                    <a:prstDash val="solid"/>
                    <a:miter/>
                  </a:ln>
                </p:spPr>
                <p:txBody>
                  <a:bodyPr rtlCol="1" anchor="ctr"/>
                  <a:lstStyle/>
                  <a:p>
                    <a:endParaRPr lang="ar-SA"/>
                  </a:p>
                </p:txBody>
              </p:sp>
            </p:grpSp>
          </p:grpSp>
          <p:sp>
            <p:nvSpPr>
              <p:cNvPr id="6" name="شكل بيضاوي 5">
                <a:extLst>
                  <a:ext uri="{FF2B5EF4-FFF2-40B4-BE49-F238E27FC236}">
                    <a16:creationId xmlns:a16="http://schemas.microsoft.com/office/drawing/2014/main" id="{07956A01-3053-AC88-A4BC-87F06A930940}"/>
                  </a:ext>
                </a:extLst>
              </p:cNvPr>
              <p:cNvSpPr/>
              <p:nvPr/>
            </p:nvSpPr>
            <p:spPr>
              <a:xfrm>
                <a:off x="2582164" y="1353185"/>
                <a:ext cx="96266" cy="96266"/>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19" name="صورة 18">
              <a:extLst>
                <a:ext uri="{FF2B5EF4-FFF2-40B4-BE49-F238E27FC236}">
                  <a16:creationId xmlns:a16="http://schemas.microsoft.com/office/drawing/2014/main" id="{42614A5B-295E-B0DA-9DBB-BADDD701E6F1}"/>
                </a:ext>
              </a:extLst>
            </p:cNvPr>
            <p:cNvPicPr>
              <a:picLocks noChangeAspect="1"/>
            </p:cNvPicPr>
            <p:nvPr/>
          </p:nvPicPr>
          <p:blipFill>
            <a:blip r:embed="rId2"/>
            <a:stretch>
              <a:fillRect/>
            </a:stretch>
          </p:blipFill>
          <p:spPr>
            <a:xfrm>
              <a:off x="1382726" y="1477796"/>
              <a:ext cx="2755705" cy="4094845"/>
            </a:xfrm>
            <a:prstGeom prst="rect">
              <a:avLst/>
            </a:prstGeom>
          </p:spPr>
        </p:pic>
        <p:grpSp>
          <p:nvGrpSpPr>
            <p:cNvPr id="77" name="مجموعة 76">
              <a:extLst>
                <a:ext uri="{FF2B5EF4-FFF2-40B4-BE49-F238E27FC236}">
                  <a16:creationId xmlns:a16="http://schemas.microsoft.com/office/drawing/2014/main" id="{E4F3D49D-D692-3C52-89B2-678B4B943B24}"/>
                </a:ext>
              </a:extLst>
            </p:cNvPr>
            <p:cNvGrpSpPr/>
            <p:nvPr/>
          </p:nvGrpSpPr>
          <p:grpSpPr>
            <a:xfrm>
              <a:off x="257627" y="3429000"/>
              <a:ext cx="1889884" cy="2118679"/>
              <a:chOff x="3567152" y="655477"/>
              <a:chExt cx="1672819" cy="1875337"/>
            </a:xfrm>
          </p:grpSpPr>
          <p:grpSp>
            <p:nvGrpSpPr>
              <p:cNvPr id="78" name="رسم 670" descr="غزال طفل">
                <a:extLst>
                  <a:ext uri="{FF2B5EF4-FFF2-40B4-BE49-F238E27FC236}">
                    <a16:creationId xmlns:a16="http://schemas.microsoft.com/office/drawing/2014/main" id="{3DF8FEAB-CE01-C102-F737-0005F1B46B5D}"/>
                  </a:ext>
                </a:extLst>
              </p:cNvPr>
              <p:cNvGrpSpPr/>
              <p:nvPr/>
            </p:nvGrpSpPr>
            <p:grpSpPr>
              <a:xfrm>
                <a:off x="4754225" y="1765064"/>
                <a:ext cx="444605" cy="764268"/>
                <a:chOff x="4332883" y="2455346"/>
                <a:chExt cx="444605" cy="764268"/>
              </a:xfrm>
            </p:grpSpPr>
            <p:sp>
              <p:nvSpPr>
                <p:cNvPr id="101" name="شكل حر: شكل 100">
                  <a:extLst>
                    <a:ext uri="{FF2B5EF4-FFF2-40B4-BE49-F238E27FC236}">
                      <a16:creationId xmlns:a16="http://schemas.microsoft.com/office/drawing/2014/main" id="{1B79EB91-6F8C-2431-D3A0-A3B3289D3035}"/>
                    </a:ext>
                  </a:extLst>
                </p:cNvPr>
                <p:cNvSpPr/>
                <p:nvPr/>
              </p:nvSpPr>
              <p:spPr>
                <a:xfrm>
                  <a:off x="4332883" y="2455346"/>
                  <a:ext cx="285925" cy="627188"/>
                </a:xfrm>
                <a:custGeom>
                  <a:avLst/>
                  <a:gdLst>
                    <a:gd name="connsiteX0" fmla="*/ 117709 w 285925"/>
                    <a:gd name="connsiteY0" fmla="*/ 626397 h 627188"/>
                    <a:gd name="connsiteX1" fmla="*/ 285925 w 285925"/>
                    <a:gd name="connsiteY1" fmla="*/ 551251 h 627188"/>
                    <a:gd name="connsiteX2" fmla="*/ 281857 w 285925"/>
                    <a:gd name="connsiteY2" fmla="*/ 550080 h 627188"/>
                    <a:gd name="connsiteX3" fmla="*/ 222303 w 285925"/>
                    <a:gd name="connsiteY3" fmla="*/ 541959 h 627188"/>
                    <a:gd name="connsiteX4" fmla="*/ 222303 w 285925"/>
                    <a:gd name="connsiteY4" fmla="*/ 541959 h 627188"/>
                    <a:gd name="connsiteX5" fmla="*/ 222303 w 285925"/>
                    <a:gd name="connsiteY5" fmla="*/ 0 h 627188"/>
                    <a:gd name="connsiteX6" fmla="*/ 0 w 285925"/>
                    <a:gd name="connsiteY6" fmla="*/ 330171 h 627188"/>
                    <a:gd name="connsiteX7" fmla="*/ 0 w 285925"/>
                    <a:gd name="connsiteY7" fmla="*/ 541966 h 627188"/>
                    <a:gd name="connsiteX8" fmla="*/ 4253 w 285925"/>
                    <a:gd name="connsiteY8" fmla="*/ 585278 h 627188"/>
                    <a:gd name="connsiteX9" fmla="*/ 117709 w 285925"/>
                    <a:gd name="connsiteY9" fmla="*/ 626397 h 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925" h="627188">
                      <a:moveTo>
                        <a:pt x="117709" y="626397"/>
                      </a:moveTo>
                      <a:cubicBezTo>
                        <a:pt x="178472" y="631828"/>
                        <a:pt x="271343" y="609598"/>
                        <a:pt x="285925" y="551251"/>
                      </a:cubicBezTo>
                      <a:cubicBezTo>
                        <a:pt x="285933" y="551251"/>
                        <a:pt x="283228" y="550458"/>
                        <a:pt x="281857" y="550080"/>
                      </a:cubicBezTo>
                      <a:cubicBezTo>
                        <a:pt x="262902" y="544811"/>
                        <a:pt x="242940" y="541959"/>
                        <a:pt x="222303" y="541959"/>
                      </a:cubicBezTo>
                      <a:lnTo>
                        <a:pt x="222303" y="541959"/>
                      </a:lnTo>
                      <a:lnTo>
                        <a:pt x="222303" y="0"/>
                      </a:lnTo>
                      <a:lnTo>
                        <a:pt x="0" y="330171"/>
                      </a:lnTo>
                      <a:lnTo>
                        <a:pt x="0" y="541966"/>
                      </a:lnTo>
                      <a:cubicBezTo>
                        <a:pt x="0" y="556794"/>
                        <a:pt x="1482" y="571265"/>
                        <a:pt x="4253" y="585278"/>
                      </a:cubicBezTo>
                      <a:cubicBezTo>
                        <a:pt x="4253" y="585278"/>
                        <a:pt x="56946" y="620965"/>
                        <a:pt x="117709" y="626397"/>
                      </a:cubicBezTo>
                      <a:close/>
                    </a:path>
                  </a:pathLst>
                </a:custGeom>
                <a:solidFill>
                  <a:srgbClr val="E6E6E6"/>
                </a:solidFill>
                <a:ln w="7402" cap="flat">
                  <a:noFill/>
                  <a:prstDash val="solid"/>
                  <a:miter/>
                </a:ln>
              </p:spPr>
              <p:txBody>
                <a:bodyPr rtlCol="1" anchor="ctr"/>
                <a:lstStyle/>
                <a:p>
                  <a:endParaRPr lang="ar-SA"/>
                </a:p>
              </p:txBody>
            </p:sp>
            <p:sp>
              <p:nvSpPr>
                <p:cNvPr id="102" name="شكل حر: شكل 101">
                  <a:extLst>
                    <a:ext uri="{FF2B5EF4-FFF2-40B4-BE49-F238E27FC236}">
                      <a16:creationId xmlns:a16="http://schemas.microsoft.com/office/drawing/2014/main" id="{A63FD9FF-174E-15FD-2C99-B9EA4DD6E0F3}"/>
                    </a:ext>
                  </a:extLst>
                </p:cNvPr>
                <p:cNvSpPr/>
                <p:nvPr/>
              </p:nvSpPr>
              <p:spPr>
                <a:xfrm>
                  <a:off x="4337129" y="3006604"/>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7"/>
                        <a:pt x="0" y="34020"/>
                      </a:cubicBezTo>
                      <a:lnTo>
                        <a:pt x="118272" y="34020"/>
                      </a:lnTo>
                      <a:close/>
                    </a:path>
                  </a:pathLst>
                </a:custGeom>
                <a:solidFill>
                  <a:srgbClr val="D2D2D2"/>
                </a:solidFill>
                <a:ln w="7402" cap="flat">
                  <a:noFill/>
                  <a:prstDash val="solid"/>
                  <a:miter/>
                </a:ln>
              </p:spPr>
              <p:txBody>
                <a:bodyPr rtlCol="1" anchor="ctr"/>
                <a:lstStyle/>
                <a:p>
                  <a:endParaRPr lang="ar-SA"/>
                </a:p>
              </p:txBody>
            </p:sp>
          </p:grpSp>
          <p:grpSp>
            <p:nvGrpSpPr>
              <p:cNvPr id="79" name="رسم 670" descr="غزال طفل">
                <a:extLst>
                  <a:ext uri="{FF2B5EF4-FFF2-40B4-BE49-F238E27FC236}">
                    <a16:creationId xmlns:a16="http://schemas.microsoft.com/office/drawing/2014/main" id="{AD03FE5A-DA3A-788C-6280-2B9BB7CAE532}"/>
                  </a:ext>
                </a:extLst>
              </p:cNvPr>
              <p:cNvGrpSpPr/>
              <p:nvPr/>
            </p:nvGrpSpPr>
            <p:grpSpPr>
              <a:xfrm>
                <a:off x="3567152" y="655477"/>
                <a:ext cx="1672819" cy="1875337"/>
                <a:chOff x="3145810" y="1345759"/>
                <a:chExt cx="1672819" cy="1875337"/>
              </a:xfrm>
            </p:grpSpPr>
            <p:sp>
              <p:nvSpPr>
                <p:cNvPr id="96" name="شكل حر: شكل 95">
                  <a:extLst>
                    <a:ext uri="{FF2B5EF4-FFF2-40B4-BE49-F238E27FC236}">
                      <a16:creationId xmlns:a16="http://schemas.microsoft.com/office/drawing/2014/main" id="{6F14631F-B884-497B-6CC9-6F42337BF1A6}"/>
                    </a:ext>
                  </a:extLst>
                </p:cNvPr>
                <p:cNvSpPr/>
                <p:nvPr/>
              </p:nvSpPr>
              <p:spPr>
                <a:xfrm>
                  <a:off x="3145810" y="1345759"/>
                  <a:ext cx="1672819" cy="1874306"/>
                </a:xfrm>
                <a:custGeom>
                  <a:avLst/>
                  <a:gdLst>
                    <a:gd name="connsiteX0" fmla="*/ 1500520 w 1672819"/>
                    <a:gd name="connsiteY0" fmla="*/ 216961 h 1874307"/>
                    <a:gd name="connsiteX1" fmla="*/ 1370281 w 1672819"/>
                    <a:gd name="connsiteY1" fmla="*/ 279265 h 1874307"/>
                    <a:gd name="connsiteX2" fmla="*/ 1337706 w 1672819"/>
                    <a:gd name="connsiteY2" fmla="*/ 239021 h 1874307"/>
                    <a:gd name="connsiteX3" fmla="*/ 1397891 w 1672819"/>
                    <a:gd name="connsiteY3" fmla="*/ 203578 h 1874307"/>
                    <a:gd name="connsiteX4" fmla="*/ 1442366 w 1672819"/>
                    <a:gd name="connsiteY4" fmla="*/ 3891 h 1874307"/>
                    <a:gd name="connsiteX5" fmla="*/ 1242716 w 1672819"/>
                    <a:gd name="connsiteY5" fmla="*/ 47914 h 1874307"/>
                    <a:gd name="connsiteX6" fmla="*/ 1196211 w 1672819"/>
                    <a:gd name="connsiteY6" fmla="*/ 161163 h 1874307"/>
                    <a:gd name="connsiteX7" fmla="*/ 1138797 w 1672819"/>
                    <a:gd name="connsiteY7" fmla="*/ 155161 h 1874307"/>
                    <a:gd name="connsiteX8" fmla="*/ 888788 w 1672819"/>
                    <a:gd name="connsiteY8" fmla="*/ 311491 h 1874307"/>
                    <a:gd name="connsiteX9" fmla="*/ 691806 w 1672819"/>
                    <a:gd name="connsiteY9" fmla="*/ 433039 h 1874307"/>
                    <a:gd name="connsiteX10" fmla="*/ 664856 w 1672819"/>
                    <a:gd name="connsiteY10" fmla="*/ 437240 h 1874307"/>
                    <a:gd name="connsiteX11" fmla="*/ 627613 w 1672819"/>
                    <a:gd name="connsiteY11" fmla="*/ 475091 h 1874307"/>
                    <a:gd name="connsiteX12" fmla="*/ 604145 w 1672819"/>
                    <a:gd name="connsiteY12" fmla="*/ 524324 h 1874307"/>
                    <a:gd name="connsiteX13" fmla="*/ 613615 w 1672819"/>
                    <a:gd name="connsiteY13" fmla="*/ 559692 h 1874307"/>
                    <a:gd name="connsiteX14" fmla="*/ 662596 w 1672819"/>
                    <a:gd name="connsiteY14" fmla="*/ 627583 h 1874307"/>
                    <a:gd name="connsiteX15" fmla="*/ 1035530 w 1672819"/>
                    <a:gd name="connsiteY15" fmla="*/ 637809 h 1874307"/>
                    <a:gd name="connsiteX16" fmla="*/ 1254891 w 1672819"/>
                    <a:gd name="connsiteY16" fmla="*/ 912479 h 1874307"/>
                    <a:gd name="connsiteX17" fmla="*/ 832020 w 1672819"/>
                    <a:gd name="connsiteY17" fmla="*/ 1210860 h 1874307"/>
                    <a:gd name="connsiteX18" fmla="*/ 530185 w 1672819"/>
                    <a:gd name="connsiteY18" fmla="*/ 1154047 h 1874307"/>
                    <a:gd name="connsiteX19" fmla="*/ 327260 w 1672819"/>
                    <a:gd name="connsiteY19" fmla="*/ 1286073 h 1874307"/>
                    <a:gd name="connsiteX20" fmla="*/ 208943 w 1672819"/>
                    <a:gd name="connsiteY20" fmla="*/ 1540854 h 1874307"/>
                    <a:gd name="connsiteX21" fmla="*/ 209054 w 1672819"/>
                    <a:gd name="connsiteY21" fmla="*/ 1549464 h 1874307"/>
                    <a:gd name="connsiteX22" fmla="*/ 228113 w 1672819"/>
                    <a:gd name="connsiteY22" fmla="*/ 1650434 h 1874307"/>
                    <a:gd name="connsiteX23" fmla="*/ 228061 w 1672819"/>
                    <a:gd name="connsiteY23" fmla="*/ 1650538 h 1874307"/>
                    <a:gd name="connsiteX24" fmla="*/ 11190 w 1672819"/>
                    <a:gd name="connsiteY24" fmla="*/ 1574436 h 1874307"/>
                    <a:gd name="connsiteX25" fmla="*/ 64987 w 1672819"/>
                    <a:gd name="connsiteY25" fmla="*/ 1801792 h 1874307"/>
                    <a:gd name="connsiteX26" fmla="*/ 364154 w 1672819"/>
                    <a:gd name="connsiteY26" fmla="*/ 1815620 h 1874307"/>
                    <a:gd name="connsiteX27" fmla="*/ 623582 w 1672819"/>
                    <a:gd name="connsiteY27" fmla="*/ 1851551 h 1874307"/>
                    <a:gd name="connsiteX28" fmla="*/ 704025 w 1672819"/>
                    <a:gd name="connsiteY28" fmla="*/ 1829002 h 1874307"/>
                    <a:gd name="connsiteX29" fmla="*/ 808048 w 1672819"/>
                    <a:gd name="connsiteY29" fmla="*/ 1874307 h 1874307"/>
                    <a:gd name="connsiteX30" fmla="*/ 1090735 w 1672819"/>
                    <a:gd name="connsiteY30" fmla="*/ 1874307 h 1874307"/>
                    <a:gd name="connsiteX31" fmla="*/ 875843 w 1672819"/>
                    <a:gd name="connsiteY31" fmla="*/ 1652190 h 1874307"/>
                    <a:gd name="connsiteX32" fmla="*/ 875843 w 1672819"/>
                    <a:gd name="connsiteY32" fmla="*/ 1611583 h 1874307"/>
                    <a:gd name="connsiteX33" fmla="*/ 1075915 w 1672819"/>
                    <a:gd name="connsiteY33" fmla="*/ 1560298 h 1874307"/>
                    <a:gd name="connsiteX34" fmla="*/ 1075915 w 1672819"/>
                    <a:gd name="connsiteY34" fmla="*/ 1653035 h 1874307"/>
                    <a:gd name="connsiteX35" fmla="*/ 1080169 w 1672819"/>
                    <a:gd name="connsiteY35" fmla="*/ 1696347 h 1874307"/>
                    <a:gd name="connsiteX36" fmla="*/ 1215610 w 1672819"/>
                    <a:gd name="connsiteY36" fmla="*/ 1739444 h 1874307"/>
                    <a:gd name="connsiteX37" fmla="*/ 1361848 w 1672819"/>
                    <a:gd name="connsiteY37" fmla="*/ 1662327 h 1874307"/>
                    <a:gd name="connsiteX38" fmla="*/ 1356283 w 1672819"/>
                    <a:gd name="connsiteY38" fmla="*/ 1660741 h 1874307"/>
                    <a:gd name="connsiteX39" fmla="*/ 1298218 w 1672819"/>
                    <a:gd name="connsiteY39" fmla="*/ 1653035 h 1874307"/>
                    <a:gd name="connsiteX40" fmla="*/ 1298218 w 1672819"/>
                    <a:gd name="connsiteY40" fmla="*/ 1653035 h 1874307"/>
                    <a:gd name="connsiteX41" fmla="*/ 1298218 w 1672819"/>
                    <a:gd name="connsiteY41" fmla="*/ 1390496 h 1874307"/>
                    <a:gd name="connsiteX42" fmla="*/ 1352986 w 1672819"/>
                    <a:gd name="connsiteY42" fmla="*/ 1310007 h 1874307"/>
                    <a:gd name="connsiteX43" fmla="*/ 1416779 w 1672819"/>
                    <a:gd name="connsiteY43" fmla="*/ 1076189 h 1874307"/>
                    <a:gd name="connsiteX44" fmla="*/ 1415660 w 1672819"/>
                    <a:gd name="connsiteY44" fmla="*/ 409727 h 1874307"/>
                    <a:gd name="connsiteX45" fmla="*/ 1500165 w 1672819"/>
                    <a:gd name="connsiteY45" fmla="*/ 436759 h 1874307"/>
                    <a:gd name="connsiteX46" fmla="*/ 1672820 w 1672819"/>
                    <a:gd name="connsiteY46" fmla="*/ 327008 h 1874307"/>
                    <a:gd name="connsiteX47" fmla="*/ 1500520 w 1672819"/>
                    <a:gd name="connsiteY47" fmla="*/ 216961 h 18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2819" h="1874307">
                      <a:moveTo>
                        <a:pt x="1500520" y="216961"/>
                      </a:moveTo>
                      <a:cubicBezTo>
                        <a:pt x="1448561" y="216916"/>
                        <a:pt x="1401952" y="249565"/>
                        <a:pt x="1370281" y="279265"/>
                      </a:cubicBezTo>
                      <a:cubicBezTo>
                        <a:pt x="1360677" y="264845"/>
                        <a:pt x="1349762" y="251381"/>
                        <a:pt x="1337706" y="239021"/>
                      </a:cubicBezTo>
                      <a:cubicBezTo>
                        <a:pt x="1359781" y="231744"/>
                        <a:pt x="1380900" y="220547"/>
                        <a:pt x="1397891" y="203578"/>
                      </a:cubicBezTo>
                      <a:cubicBezTo>
                        <a:pt x="1465300" y="136280"/>
                        <a:pt x="1442366" y="3891"/>
                        <a:pt x="1442366" y="3891"/>
                      </a:cubicBezTo>
                      <a:cubicBezTo>
                        <a:pt x="1442366" y="3891"/>
                        <a:pt x="1310133" y="-19384"/>
                        <a:pt x="1242716" y="47914"/>
                      </a:cubicBezTo>
                      <a:cubicBezTo>
                        <a:pt x="1212157" y="78422"/>
                        <a:pt x="1200190" y="122297"/>
                        <a:pt x="1196211" y="161163"/>
                      </a:cubicBezTo>
                      <a:cubicBezTo>
                        <a:pt x="1177678" y="157265"/>
                        <a:pt x="1158493" y="155161"/>
                        <a:pt x="1138797" y="155161"/>
                      </a:cubicBezTo>
                      <a:cubicBezTo>
                        <a:pt x="1028906" y="155161"/>
                        <a:pt x="933908" y="218932"/>
                        <a:pt x="888788" y="311491"/>
                      </a:cubicBezTo>
                      <a:cubicBezTo>
                        <a:pt x="852264" y="386429"/>
                        <a:pt x="775170" y="433039"/>
                        <a:pt x="691806" y="433039"/>
                      </a:cubicBezTo>
                      <a:cubicBezTo>
                        <a:pt x="682292" y="433039"/>
                        <a:pt x="673266" y="434550"/>
                        <a:pt x="664856" y="437240"/>
                      </a:cubicBezTo>
                      <a:cubicBezTo>
                        <a:pt x="663892" y="437551"/>
                        <a:pt x="637668" y="461560"/>
                        <a:pt x="627613" y="475091"/>
                      </a:cubicBezTo>
                      <a:cubicBezTo>
                        <a:pt x="616386" y="490200"/>
                        <a:pt x="604100" y="523345"/>
                        <a:pt x="604145" y="524324"/>
                      </a:cubicBezTo>
                      <a:cubicBezTo>
                        <a:pt x="604686" y="536128"/>
                        <a:pt x="607679" y="548125"/>
                        <a:pt x="613615" y="559692"/>
                      </a:cubicBezTo>
                      <a:cubicBezTo>
                        <a:pt x="626479" y="584775"/>
                        <a:pt x="643048" y="607643"/>
                        <a:pt x="662596" y="627583"/>
                      </a:cubicBezTo>
                      <a:cubicBezTo>
                        <a:pt x="712984" y="678965"/>
                        <a:pt x="1035530" y="637809"/>
                        <a:pt x="1035530" y="637809"/>
                      </a:cubicBezTo>
                      <a:cubicBezTo>
                        <a:pt x="1229200" y="633859"/>
                        <a:pt x="1254891" y="912479"/>
                        <a:pt x="1254891" y="912479"/>
                      </a:cubicBezTo>
                      <a:cubicBezTo>
                        <a:pt x="1228133" y="1100235"/>
                        <a:pt x="1067468" y="1210860"/>
                        <a:pt x="832020" y="1210860"/>
                      </a:cubicBezTo>
                      <a:cubicBezTo>
                        <a:pt x="780964" y="1210860"/>
                        <a:pt x="627005" y="1147630"/>
                        <a:pt x="530185" y="1154047"/>
                      </a:cubicBezTo>
                      <a:cubicBezTo>
                        <a:pt x="466058" y="1158301"/>
                        <a:pt x="385325" y="1236988"/>
                        <a:pt x="327260" y="1286073"/>
                      </a:cubicBezTo>
                      <a:cubicBezTo>
                        <a:pt x="254900" y="1347243"/>
                        <a:pt x="208943" y="1438676"/>
                        <a:pt x="208943" y="1540854"/>
                      </a:cubicBezTo>
                      <a:cubicBezTo>
                        <a:pt x="208943" y="1543729"/>
                        <a:pt x="208980" y="1546596"/>
                        <a:pt x="209054" y="1549464"/>
                      </a:cubicBezTo>
                      <a:cubicBezTo>
                        <a:pt x="209958" y="1585181"/>
                        <a:pt x="216716" y="1619023"/>
                        <a:pt x="228113" y="1650434"/>
                      </a:cubicBezTo>
                      <a:cubicBezTo>
                        <a:pt x="228135" y="1650493"/>
                        <a:pt x="228120" y="1650567"/>
                        <a:pt x="228061" y="1650538"/>
                      </a:cubicBezTo>
                      <a:cubicBezTo>
                        <a:pt x="222592" y="1648426"/>
                        <a:pt x="13428" y="1567619"/>
                        <a:pt x="11190" y="1574436"/>
                      </a:cubicBezTo>
                      <a:cubicBezTo>
                        <a:pt x="-14167" y="1651812"/>
                        <a:pt x="3491" y="1740289"/>
                        <a:pt x="64987" y="1801792"/>
                      </a:cubicBezTo>
                      <a:cubicBezTo>
                        <a:pt x="146906" y="1883703"/>
                        <a:pt x="276819" y="1888290"/>
                        <a:pt x="364154" y="1815620"/>
                      </a:cubicBezTo>
                      <a:cubicBezTo>
                        <a:pt x="438507" y="1860962"/>
                        <a:pt x="531267" y="1877427"/>
                        <a:pt x="623582" y="1851551"/>
                      </a:cubicBezTo>
                      <a:lnTo>
                        <a:pt x="704025" y="1829002"/>
                      </a:lnTo>
                      <a:cubicBezTo>
                        <a:pt x="730902" y="1857894"/>
                        <a:pt x="768582" y="1874307"/>
                        <a:pt x="808048" y="1874307"/>
                      </a:cubicBezTo>
                      <a:lnTo>
                        <a:pt x="1090735" y="1874307"/>
                      </a:lnTo>
                      <a:cubicBezTo>
                        <a:pt x="1090735" y="1754019"/>
                        <a:pt x="995182" y="1656110"/>
                        <a:pt x="875843" y="1652190"/>
                      </a:cubicBezTo>
                      <a:lnTo>
                        <a:pt x="875843" y="1611583"/>
                      </a:lnTo>
                      <a:cubicBezTo>
                        <a:pt x="945661" y="1605744"/>
                        <a:pt x="1013278" y="1588182"/>
                        <a:pt x="1075915" y="1560298"/>
                      </a:cubicBezTo>
                      <a:lnTo>
                        <a:pt x="1075915" y="1653035"/>
                      </a:lnTo>
                      <a:cubicBezTo>
                        <a:pt x="1075915" y="1667855"/>
                        <a:pt x="1077397" y="1682334"/>
                        <a:pt x="1080169" y="1696347"/>
                      </a:cubicBezTo>
                      <a:cubicBezTo>
                        <a:pt x="1080169" y="1696347"/>
                        <a:pt x="1134099" y="1738703"/>
                        <a:pt x="1215610" y="1739444"/>
                      </a:cubicBezTo>
                      <a:cubicBezTo>
                        <a:pt x="1297121" y="1740185"/>
                        <a:pt x="1351215" y="1710544"/>
                        <a:pt x="1361848" y="1662327"/>
                      </a:cubicBezTo>
                      <a:cubicBezTo>
                        <a:pt x="1361848" y="1662327"/>
                        <a:pt x="1358151" y="1661245"/>
                        <a:pt x="1356283" y="1660741"/>
                      </a:cubicBezTo>
                      <a:cubicBezTo>
                        <a:pt x="1337773" y="1655740"/>
                        <a:pt x="1318314" y="1653035"/>
                        <a:pt x="1298218" y="1653035"/>
                      </a:cubicBezTo>
                      <a:lnTo>
                        <a:pt x="1298218" y="1653035"/>
                      </a:lnTo>
                      <a:lnTo>
                        <a:pt x="1298218" y="1390496"/>
                      </a:lnTo>
                      <a:cubicBezTo>
                        <a:pt x="1318492" y="1365464"/>
                        <a:pt x="1336854" y="1338595"/>
                        <a:pt x="1352986" y="1310007"/>
                      </a:cubicBezTo>
                      <a:cubicBezTo>
                        <a:pt x="1394112" y="1237144"/>
                        <a:pt x="1416779" y="1160716"/>
                        <a:pt x="1416779" y="1076189"/>
                      </a:cubicBezTo>
                      <a:cubicBezTo>
                        <a:pt x="1416779" y="1076189"/>
                        <a:pt x="1415794" y="411327"/>
                        <a:pt x="1415660" y="409727"/>
                      </a:cubicBezTo>
                      <a:cubicBezTo>
                        <a:pt x="1440625" y="425243"/>
                        <a:pt x="1469435" y="436729"/>
                        <a:pt x="1500165" y="436759"/>
                      </a:cubicBezTo>
                      <a:cubicBezTo>
                        <a:pt x="1595429" y="436833"/>
                        <a:pt x="1672820" y="327008"/>
                        <a:pt x="1672820" y="327008"/>
                      </a:cubicBezTo>
                      <a:cubicBezTo>
                        <a:pt x="1672820" y="327008"/>
                        <a:pt x="1595770" y="217042"/>
                        <a:pt x="1500520" y="216961"/>
                      </a:cubicBezTo>
                      <a:close/>
                    </a:path>
                  </a:pathLst>
                </a:custGeom>
                <a:solidFill>
                  <a:srgbClr val="FF8F8F"/>
                </a:solidFill>
                <a:ln w="7402" cap="flat">
                  <a:noFill/>
                  <a:prstDash val="solid"/>
                  <a:miter/>
                </a:ln>
              </p:spPr>
              <p:txBody>
                <a:bodyPr rtlCol="1" anchor="ctr"/>
                <a:lstStyle/>
                <a:p>
                  <a:endParaRPr lang="ar-SA"/>
                </a:p>
              </p:txBody>
            </p:sp>
            <p:sp>
              <p:nvSpPr>
                <p:cNvPr id="97" name="شكل حر: شكل 96">
                  <a:extLst>
                    <a:ext uri="{FF2B5EF4-FFF2-40B4-BE49-F238E27FC236}">
                      <a16:creationId xmlns:a16="http://schemas.microsoft.com/office/drawing/2014/main" id="{4F740775-5361-5926-92D3-D3B39447FEEA}"/>
                    </a:ext>
                  </a:extLst>
                </p:cNvPr>
                <p:cNvSpPr/>
                <p:nvPr/>
              </p:nvSpPr>
              <p:spPr>
                <a:xfrm>
                  <a:off x="3156999" y="2833156"/>
                  <a:ext cx="222317" cy="180854"/>
                </a:xfrm>
                <a:custGeom>
                  <a:avLst/>
                  <a:gdLst>
                    <a:gd name="connsiteX0" fmla="*/ 216982 w 222317"/>
                    <a:gd name="connsiteY0" fmla="*/ 163177 h 180854"/>
                    <a:gd name="connsiteX1" fmla="*/ 53805 w 222317"/>
                    <a:gd name="connsiteY1" fmla="*/ 0 h 180854"/>
                    <a:gd name="connsiteX2" fmla="*/ 0 w 222317"/>
                    <a:gd name="connsiteY2" fmla="*/ 87224 h 180854"/>
                    <a:gd name="connsiteX3" fmla="*/ 24164 w 222317"/>
                    <a:gd name="connsiteY3" fmla="*/ 115894 h 180854"/>
                    <a:gd name="connsiteX4" fmla="*/ 222258 w 222317"/>
                    <a:gd name="connsiteY4" fmla="*/ 177056 h 180854"/>
                    <a:gd name="connsiteX5" fmla="*/ 222310 w 222317"/>
                    <a:gd name="connsiteY5" fmla="*/ 176953 h 180854"/>
                    <a:gd name="connsiteX6" fmla="*/ 216982 w 222317"/>
                    <a:gd name="connsiteY6" fmla="*/ 163177 h 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17" h="180854">
                      <a:moveTo>
                        <a:pt x="216982" y="163177"/>
                      </a:moveTo>
                      <a:lnTo>
                        <a:pt x="53805" y="0"/>
                      </a:lnTo>
                      <a:cubicBezTo>
                        <a:pt x="28440" y="25365"/>
                        <a:pt x="10545" y="55346"/>
                        <a:pt x="0" y="87224"/>
                      </a:cubicBezTo>
                      <a:cubicBezTo>
                        <a:pt x="7136" y="97272"/>
                        <a:pt x="15154" y="106883"/>
                        <a:pt x="24164" y="115894"/>
                      </a:cubicBezTo>
                      <a:cubicBezTo>
                        <a:pt x="78028" y="169758"/>
                        <a:pt x="152633" y="190039"/>
                        <a:pt x="222258" y="177056"/>
                      </a:cubicBezTo>
                      <a:cubicBezTo>
                        <a:pt x="222303" y="177049"/>
                        <a:pt x="222332" y="176997"/>
                        <a:pt x="222310" y="176953"/>
                      </a:cubicBezTo>
                      <a:cubicBezTo>
                        <a:pt x="220420" y="172425"/>
                        <a:pt x="218664" y="167824"/>
                        <a:pt x="216982" y="163177"/>
                      </a:cubicBezTo>
                      <a:close/>
                    </a:path>
                  </a:pathLst>
                </a:custGeom>
                <a:solidFill>
                  <a:srgbClr val="D2D2D2"/>
                </a:solidFill>
                <a:ln w="7402" cap="flat">
                  <a:noFill/>
                  <a:prstDash val="solid"/>
                  <a:miter/>
                </a:ln>
              </p:spPr>
              <p:txBody>
                <a:bodyPr rtlCol="1" anchor="ctr"/>
                <a:lstStyle/>
                <a:p>
                  <a:endParaRPr lang="ar-SA"/>
                </a:p>
              </p:txBody>
            </p:sp>
            <p:sp>
              <p:nvSpPr>
                <p:cNvPr id="98" name="شكل حر: شكل 97">
                  <a:extLst>
                    <a:ext uri="{FF2B5EF4-FFF2-40B4-BE49-F238E27FC236}">
                      <a16:creationId xmlns:a16="http://schemas.microsoft.com/office/drawing/2014/main" id="{0868174B-4517-E2F7-E64E-2AC761864517}"/>
                    </a:ext>
                  </a:extLst>
                </p:cNvPr>
                <p:cNvSpPr/>
                <p:nvPr/>
              </p:nvSpPr>
              <p:spPr>
                <a:xfrm>
                  <a:off x="3464120" y="1864021"/>
                  <a:ext cx="987324" cy="775581"/>
                </a:xfrm>
                <a:custGeom>
                  <a:avLst/>
                  <a:gdLst>
                    <a:gd name="connsiteX0" fmla="*/ 987324 w 987324"/>
                    <a:gd name="connsiteY0" fmla="*/ 377914 h 775581"/>
                    <a:gd name="connsiteX1" fmla="*/ 609410 w 987324"/>
                    <a:gd name="connsiteY1" fmla="*/ 0 h 775581"/>
                    <a:gd name="connsiteX2" fmla="*/ 343958 w 987324"/>
                    <a:gd name="connsiteY2" fmla="*/ 108950 h 775581"/>
                    <a:gd name="connsiteX3" fmla="*/ 542512 w 987324"/>
                    <a:gd name="connsiteY3" fmla="*/ 192655 h 775581"/>
                    <a:gd name="connsiteX4" fmla="*/ 542512 w 987324"/>
                    <a:gd name="connsiteY4" fmla="*/ 192662 h 775581"/>
                    <a:gd name="connsiteX5" fmla="*/ 542712 w 987324"/>
                    <a:gd name="connsiteY5" fmla="*/ 192662 h 775581"/>
                    <a:gd name="connsiteX6" fmla="*/ 648995 w 987324"/>
                    <a:gd name="connsiteY6" fmla="*/ 190847 h 775581"/>
                    <a:gd name="connsiteX7" fmla="*/ 849222 w 987324"/>
                    <a:gd name="connsiteY7" fmla="*/ 306844 h 775581"/>
                    <a:gd name="connsiteX8" fmla="*/ 623785 w 987324"/>
                    <a:gd name="connsiteY8" fmla="*/ 363205 h 775581"/>
                    <a:gd name="connsiteX9" fmla="*/ 279128 w 987324"/>
                    <a:gd name="connsiteY9" fmla="*/ 524419 h 775581"/>
                    <a:gd name="connsiteX10" fmla="*/ 170081 w 987324"/>
                    <a:gd name="connsiteY10" fmla="*/ 607531 h 775581"/>
                    <a:gd name="connsiteX11" fmla="*/ 19 w 987324"/>
                    <a:gd name="connsiteY11" fmla="*/ 775465 h 775581"/>
                    <a:gd name="connsiteX12" fmla="*/ 123 w 987324"/>
                    <a:gd name="connsiteY12" fmla="*/ 775562 h 775581"/>
                    <a:gd name="connsiteX13" fmla="*/ 224078 w 987324"/>
                    <a:gd name="connsiteY13" fmla="*/ 689138 h 775581"/>
                    <a:gd name="connsiteX14" fmla="*/ 224078 w 987324"/>
                    <a:gd name="connsiteY14" fmla="*/ 689138 h 775581"/>
                    <a:gd name="connsiteX15" fmla="*/ 381905 w 987324"/>
                    <a:gd name="connsiteY15" fmla="*/ 728811 h 775581"/>
                    <a:gd name="connsiteX16" fmla="*/ 381913 w 987324"/>
                    <a:gd name="connsiteY16" fmla="*/ 728811 h 775581"/>
                    <a:gd name="connsiteX17" fmla="*/ 527892 w 987324"/>
                    <a:gd name="connsiteY17" fmla="*/ 748418 h 775581"/>
                    <a:gd name="connsiteX18" fmla="*/ 984182 w 987324"/>
                    <a:gd name="connsiteY18" fmla="*/ 414883 h 775581"/>
                    <a:gd name="connsiteX19" fmla="*/ 984375 w 987324"/>
                    <a:gd name="connsiteY19" fmla="*/ 412705 h 775581"/>
                    <a:gd name="connsiteX20" fmla="*/ 987324 w 987324"/>
                    <a:gd name="connsiteY20" fmla="*/ 377914 h 7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24" h="775581">
                      <a:moveTo>
                        <a:pt x="987324" y="377914"/>
                      </a:moveTo>
                      <a:cubicBezTo>
                        <a:pt x="987324" y="169194"/>
                        <a:pt x="818130" y="0"/>
                        <a:pt x="609410" y="0"/>
                      </a:cubicBezTo>
                      <a:cubicBezTo>
                        <a:pt x="505943" y="0"/>
                        <a:pt x="412205" y="41593"/>
                        <a:pt x="343958" y="108950"/>
                      </a:cubicBezTo>
                      <a:cubicBezTo>
                        <a:pt x="394369" y="160547"/>
                        <a:pt x="464698" y="192603"/>
                        <a:pt x="542512" y="192655"/>
                      </a:cubicBezTo>
                      <a:lnTo>
                        <a:pt x="542512" y="192662"/>
                      </a:lnTo>
                      <a:lnTo>
                        <a:pt x="542712" y="192662"/>
                      </a:lnTo>
                      <a:lnTo>
                        <a:pt x="648995" y="190847"/>
                      </a:lnTo>
                      <a:cubicBezTo>
                        <a:pt x="735048" y="189380"/>
                        <a:pt x="810445" y="236552"/>
                        <a:pt x="849222" y="306844"/>
                      </a:cubicBezTo>
                      <a:lnTo>
                        <a:pt x="623785" y="363205"/>
                      </a:lnTo>
                      <a:cubicBezTo>
                        <a:pt x="503824" y="393194"/>
                        <a:pt x="386759" y="450503"/>
                        <a:pt x="279128" y="524419"/>
                      </a:cubicBezTo>
                      <a:cubicBezTo>
                        <a:pt x="241529" y="550243"/>
                        <a:pt x="205086" y="578090"/>
                        <a:pt x="170081" y="607531"/>
                      </a:cubicBezTo>
                      <a:cubicBezTo>
                        <a:pt x="108384" y="659409"/>
                        <a:pt x="51268" y="716244"/>
                        <a:pt x="19" y="775465"/>
                      </a:cubicBezTo>
                      <a:cubicBezTo>
                        <a:pt x="-40" y="775532"/>
                        <a:pt x="49" y="775621"/>
                        <a:pt x="123" y="775562"/>
                      </a:cubicBezTo>
                      <a:cubicBezTo>
                        <a:pt x="59315" y="721868"/>
                        <a:pt x="137869" y="689138"/>
                        <a:pt x="224078" y="689138"/>
                      </a:cubicBezTo>
                      <a:lnTo>
                        <a:pt x="224078" y="689138"/>
                      </a:lnTo>
                      <a:cubicBezTo>
                        <a:pt x="281180" y="689138"/>
                        <a:pt x="334918" y="703513"/>
                        <a:pt x="381905" y="728811"/>
                      </a:cubicBezTo>
                      <a:cubicBezTo>
                        <a:pt x="381905" y="728811"/>
                        <a:pt x="381913" y="728811"/>
                        <a:pt x="381913" y="728811"/>
                      </a:cubicBezTo>
                      <a:cubicBezTo>
                        <a:pt x="427789" y="741453"/>
                        <a:pt x="476836" y="748418"/>
                        <a:pt x="527892" y="748418"/>
                      </a:cubicBezTo>
                      <a:cubicBezTo>
                        <a:pt x="763369" y="748418"/>
                        <a:pt x="957476" y="602684"/>
                        <a:pt x="984182" y="414883"/>
                      </a:cubicBezTo>
                      <a:cubicBezTo>
                        <a:pt x="984286" y="414164"/>
                        <a:pt x="984293" y="413431"/>
                        <a:pt x="984375" y="412705"/>
                      </a:cubicBezTo>
                      <a:cubicBezTo>
                        <a:pt x="985583" y="401241"/>
                        <a:pt x="987324" y="389659"/>
                        <a:pt x="987324" y="377914"/>
                      </a:cubicBezTo>
                      <a:close/>
                    </a:path>
                  </a:pathLst>
                </a:custGeom>
                <a:solidFill>
                  <a:srgbClr val="D2D2D2"/>
                </a:solidFill>
                <a:ln w="7402" cap="flat">
                  <a:noFill/>
                  <a:prstDash val="solid"/>
                  <a:miter/>
                </a:ln>
              </p:spPr>
              <p:txBody>
                <a:bodyPr rtlCol="1" anchor="ctr"/>
                <a:lstStyle/>
                <a:p>
                  <a:endParaRPr lang="ar-SA"/>
                </a:p>
              </p:txBody>
            </p:sp>
            <p:sp>
              <p:nvSpPr>
                <p:cNvPr id="99" name="شكل حر: شكل 98">
                  <a:extLst>
                    <a:ext uri="{FF2B5EF4-FFF2-40B4-BE49-F238E27FC236}">
                      <a16:creationId xmlns:a16="http://schemas.microsoft.com/office/drawing/2014/main" id="{31CF806E-7210-F462-EEEC-C132BCE22448}"/>
                    </a:ext>
                  </a:extLst>
                </p:cNvPr>
                <p:cNvSpPr/>
                <p:nvPr/>
              </p:nvSpPr>
              <p:spPr>
                <a:xfrm>
                  <a:off x="4225978" y="3008086"/>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6"/>
                        <a:pt x="0" y="34020"/>
                      </a:cubicBezTo>
                      <a:lnTo>
                        <a:pt x="118272" y="34020"/>
                      </a:lnTo>
                      <a:close/>
                    </a:path>
                  </a:pathLst>
                </a:custGeom>
                <a:solidFill>
                  <a:srgbClr val="505050"/>
                </a:solidFill>
                <a:ln w="7402" cap="flat">
                  <a:noFill/>
                  <a:prstDash val="solid"/>
                  <a:miter/>
                </a:ln>
              </p:spPr>
              <p:txBody>
                <a:bodyPr rtlCol="1" anchor="ctr"/>
                <a:lstStyle/>
                <a:p>
                  <a:endParaRPr lang="ar-SA"/>
                </a:p>
              </p:txBody>
            </p:sp>
            <p:sp>
              <p:nvSpPr>
                <p:cNvPr id="100" name="شكل حر: شكل 99">
                  <a:extLst>
                    <a:ext uri="{FF2B5EF4-FFF2-40B4-BE49-F238E27FC236}">
                      <a16:creationId xmlns:a16="http://schemas.microsoft.com/office/drawing/2014/main" id="{B83C0F9E-398F-EA28-AB0D-7373E1862D34}"/>
                    </a:ext>
                  </a:extLst>
                </p:cNvPr>
                <p:cNvSpPr/>
                <p:nvPr/>
              </p:nvSpPr>
              <p:spPr>
                <a:xfrm>
                  <a:off x="3749880" y="1783014"/>
                  <a:ext cx="96634" cy="106297"/>
                </a:xfrm>
                <a:custGeom>
                  <a:avLst/>
                  <a:gdLst>
                    <a:gd name="connsiteX0" fmla="*/ 41756 w 96634"/>
                    <a:gd name="connsiteY0" fmla="*/ 106298 h 106297"/>
                    <a:gd name="connsiteX1" fmla="*/ 96635 w 96634"/>
                    <a:gd name="connsiteY1" fmla="*/ 51419 h 106297"/>
                    <a:gd name="connsiteX2" fmla="*/ 60792 w 96634"/>
                    <a:gd name="connsiteY2" fmla="*/ 0 h 106297"/>
                    <a:gd name="connsiteX3" fmla="*/ 89 w 96634"/>
                    <a:gd name="connsiteY3" fmla="*/ 87076 h 106297"/>
                    <a:gd name="connsiteX4" fmla="*/ 41756 w 96634"/>
                    <a:gd name="connsiteY4" fmla="*/ 106298 h 10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4" h="106297">
                      <a:moveTo>
                        <a:pt x="41756" y="106298"/>
                      </a:moveTo>
                      <a:cubicBezTo>
                        <a:pt x="72063" y="106298"/>
                        <a:pt x="96635" y="81726"/>
                        <a:pt x="96635" y="51419"/>
                      </a:cubicBezTo>
                      <a:cubicBezTo>
                        <a:pt x="96635" y="27810"/>
                        <a:pt x="81703" y="7744"/>
                        <a:pt x="60792" y="0"/>
                      </a:cubicBezTo>
                      <a:cubicBezTo>
                        <a:pt x="23223" y="12041"/>
                        <a:pt x="-1682" y="48477"/>
                        <a:pt x="89" y="87076"/>
                      </a:cubicBezTo>
                      <a:cubicBezTo>
                        <a:pt x="10159" y="98821"/>
                        <a:pt x="25075" y="106298"/>
                        <a:pt x="41756" y="106298"/>
                      </a:cubicBezTo>
                      <a:close/>
                    </a:path>
                  </a:pathLst>
                </a:custGeom>
                <a:solidFill>
                  <a:srgbClr val="505050"/>
                </a:solidFill>
                <a:ln w="7402" cap="flat">
                  <a:noFill/>
                  <a:prstDash val="solid"/>
                  <a:miter/>
                </a:ln>
              </p:spPr>
              <p:txBody>
                <a:bodyPr rtlCol="1" anchor="ctr"/>
                <a:lstStyle/>
                <a:p>
                  <a:endParaRPr lang="ar-SA"/>
                </a:p>
              </p:txBody>
            </p:sp>
          </p:grpSp>
          <p:grpSp>
            <p:nvGrpSpPr>
              <p:cNvPr id="80" name="رسم 670" descr="غزال طفل">
                <a:extLst>
                  <a:ext uri="{FF2B5EF4-FFF2-40B4-BE49-F238E27FC236}">
                    <a16:creationId xmlns:a16="http://schemas.microsoft.com/office/drawing/2014/main" id="{F25EFC08-8E75-2484-CE01-290FA6EB08C2}"/>
                  </a:ext>
                </a:extLst>
              </p:cNvPr>
              <p:cNvGrpSpPr/>
              <p:nvPr/>
            </p:nvGrpSpPr>
            <p:grpSpPr>
              <a:xfrm>
                <a:off x="4287390" y="1551653"/>
                <a:ext cx="466835" cy="274173"/>
                <a:chOff x="3866048" y="2241935"/>
                <a:chExt cx="466835" cy="274173"/>
              </a:xfrm>
              <a:solidFill>
                <a:srgbClr val="737373"/>
              </a:solidFill>
            </p:grpSpPr>
            <p:grpSp>
              <p:nvGrpSpPr>
                <p:cNvPr id="89" name="رسم 670" descr="غزال طفل">
                  <a:extLst>
                    <a:ext uri="{FF2B5EF4-FFF2-40B4-BE49-F238E27FC236}">
                      <a16:creationId xmlns:a16="http://schemas.microsoft.com/office/drawing/2014/main" id="{D469582C-8A30-DF77-9612-B36308D0309D}"/>
                    </a:ext>
                  </a:extLst>
                </p:cNvPr>
                <p:cNvGrpSpPr/>
                <p:nvPr/>
              </p:nvGrpSpPr>
              <p:grpSpPr>
                <a:xfrm>
                  <a:off x="4073530" y="2360496"/>
                  <a:ext cx="133381" cy="155611"/>
                  <a:chOff x="4073530" y="2360496"/>
                  <a:chExt cx="133381" cy="155611"/>
                </a:xfrm>
                <a:solidFill>
                  <a:srgbClr val="737373"/>
                </a:solidFill>
              </p:grpSpPr>
              <p:sp>
                <p:nvSpPr>
                  <p:cNvPr id="94" name="شكل حر: شكل 93">
                    <a:extLst>
                      <a:ext uri="{FF2B5EF4-FFF2-40B4-BE49-F238E27FC236}">
                        <a16:creationId xmlns:a16="http://schemas.microsoft.com/office/drawing/2014/main" id="{634B427D-3945-A34C-A6D4-A88F27F6C3F9}"/>
                      </a:ext>
                    </a:extLst>
                  </p:cNvPr>
                  <p:cNvSpPr/>
                  <p:nvPr/>
                </p:nvSpPr>
                <p:spPr>
                  <a:xfrm>
                    <a:off x="4073530" y="2471648"/>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sp>
                <p:nvSpPr>
                  <p:cNvPr id="95" name="شكل حر: شكل 94">
                    <a:extLst>
                      <a:ext uri="{FF2B5EF4-FFF2-40B4-BE49-F238E27FC236}">
                        <a16:creationId xmlns:a16="http://schemas.microsoft.com/office/drawing/2014/main" id="{2C09F49E-9413-A5AD-1831-2064138C9F92}"/>
                      </a:ext>
                    </a:extLst>
                  </p:cNvPr>
                  <p:cNvSpPr/>
                  <p:nvPr/>
                </p:nvSpPr>
                <p:spPr>
                  <a:xfrm>
                    <a:off x="4162451" y="2360496"/>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grpSp>
            <p:sp>
              <p:nvSpPr>
                <p:cNvPr id="90" name="شكل حر: شكل 89">
                  <a:extLst>
                    <a:ext uri="{FF2B5EF4-FFF2-40B4-BE49-F238E27FC236}">
                      <a16:creationId xmlns:a16="http://schemas.microsoft.com/office/drawing/2014/main" id="{2D43C9FF-695B-97FA-CC0B-84DB984695DD}"/>
                    </a:ext>
                  </a:extLst>
                </p:cNvPr>
                <p:cNvSpPr/>
                <p:nvPr/>
              </p:nvSpPr>
              <p:spPr>
                <a:xfrm>
                  <a:off x="3954969" y="234567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91" name="شكل حر: شكل 90">
                  <a:extLst>
                    <a:ext uri="{FF2B5EF4-FFF2-40B4-BE49-F238E27FC236}">
                      <a16:creationId xmlns:a16="http://schemas.microsoft.com/office/drawing/2014/main" id="{089E131D-87DF-5F93-1743-B639E0FC320B}"/>
                    </a:ext>
                  </a:extLst>
                </p:cNvPr>
                <p:cNvSpPr/>
                <p:nvPr/>
              </p:nvSpPr>
              <p:spPr>
                <a:xfrm>
                  <a:off x="4229142" y="236049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92" name="شكل حر: شكل 91">
                  <a:extLst>
                    <a:ext uri="{FF2B5EF4-FFF2-40B4-BE49-F238E27FC236}">
                      <a16:creationId xmlns:a16="http://schemas.microsoft.com/office/drawing/2014/main" id="{62749D2F-5F8B-589A-54A5-26389CC6A724}"/>
                    </a:ext>
                  </a:extLst>
                </p:cNvPr>
                <p:cNvSpPr/>
                <p:nvPr/>
              </p:nvSpPr>
              <p:spPr>
                <a:xfrm>
                  <a:off x="3866048" y="2456827"/>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sp>
              <p:nvSpPr>
                <p:cNvPr id="93" name="شكل حر: شكل 92">
                  <a:extLst>
                    <a:ext uri="{FF2B5EF4-FFF2-40B4-BE49-F238E27FC236}">
                      <a16:creationId xmlns:a16="http://schemas.microsoft.com/office/drawing/2014/main" id="{D0825557-FCD1-685E-0072-71AE9521A462}"/>
                    </a:ext>
                  </a:extLst>
                </p:cNvPr>
                <p:cNvSpPr/>
                <p:nvPr/>
              </p:nvSpPr>
              <p:spPr>
                <a:xfrm>
                  <a:off x="4140221" y="2241935"/>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grpSp>
          <p:grpSp>
            <p:nvGrpSpPr>
              <p:cNvPr id="81" name="رسم 670" descr="غزال طفل">
                <a:extLst>
                  <a:ext uri="{FF2B5EF4-FFF2-40B4-BE49-F238E27FC236}">
                    <a16:creationId xmlns:a16="http://schemas.microsoft.com/office/drawing/2014/main" id="{C5D0F4B6-8A57-3901-DEF2-9D023EA7AEBC}"/>
                  </a:ext>
                </a:extLst>
              </p:cNvPr>
              <p:cNvGrpSpPr/>
              <p:nvPr/>
            </p:nvGrpSpPr>
            <p:grpSpPr>
              <a:xfrm>
                <a:off x="4020627" y="2099999"/>
                <a:ext cx="207482" cy="221791"/>
                <a:chOff x="3599285" y="2790281"/>
                <a:chExt cx="207482" cy="221791"/>
              </a:xfrm>
              <a:solidFill>
                <a:srgbClr val="E6E6E6"/>
              </a:solidFill>
            </p:grpSpPr>
            <p:sp>
              <p:nvSpPr>
                <p:cNvPr id="85" name="شكل حر: شكل 84">
                  <a:extLst>
                    <a:ext uri="{FF2B5EF4-FFF2-40B4-BE49-F238E27FC236}">
                      <a16:creationId xmlns:a16="http://schemas.microsoft.com/office/drawing/2014/main" id="{E46E80E6-5C1D-AE54-7780-483E89B1D46C}"/>
                    </a:ext>
                  </a:extLst>
                </p:cNvPr>
                <p:cNvSpPr/>
                <p:nvPr/>
              </p:nvSpPr>
              <p:spPr>
                <a:xfrm>
                  <a:off x="3762307" y="2856461"/>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E6E6E6"/>
                </a:solidFill>
                <a:ln w="7402" cap="flat">
                  <a:noFill/>
                  <a:prstDash val="solid"/>
                  <a:miter/>
                </a:ln>
              </p:spPr>
              <p:txBody>
                <a:bodyPr rtlCol="1" anchor="ctr"/>
                <a:lstStyle/>
                <a:p>
                  <a:endParaRPr lang="ar-SA"/>
                </a:p>
              </p:txBody>
            </p:sp>
            <p:sp>
              <p:nvSpPr>
                <p:cNvPr id="86" name="شكل حر: شكل 85">
                  <a:extLst>
                    <a:ext uri="{FF2B5EF4-FFF2-40B4-BE49-F238E27FC236}">
                      <a16:creationId xmlns:a16="http://schemas.microsoft.com/office/drawing/2014/main" id="{7BEA0FB2-84A8-5755-F41A-B659D3846F8C}"/>
                    </a:ext>
                  </a:extLst>
                </p:cNvPr>
                <p:cNvSpPr/>
                <p:nvPr/>
              </p:nvSpPr>
              <p:spPr>
                <a:xfrm>
                  <a:off x="3718313" y="2967612"/>
                  <a:ext cx="44460" cy="44460"/>
                </a:xfrm>
                <a:custGeom>
                  <a:avLst/>
                  <a:gdLst>
                    <a:gd name="connsiteX0" fmla="*/ 44461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1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1" y="22230"/>
                      </a:moveTo>
                      <a:cubicBezTo>
                        <a:pt x="44461" y="34508"/>
                        <a:pt x="34508" y="44460"/>
                        <a:pt x="22230" y="44460"/>
                      </a:cubicBezTo>
                      <a:cubicBezTo>
                        <a:pt x="9953" y="44460"/>
                        <a:pt x="0" y="34508"/>
                        <a:pt x="0" y="22230"/>
                      </a:cubicBezTo>
                      <a:cubicBezTo>
                        <a:pt x="0" y="9953"/>
                        <a:pt x="9953" y="0"/>
                        <a:pt x="22230" y="0"/>
                      </a:cubicBezTo>
                      <a:cubicBezTo>
                        <a:pt x="34508" y="0"/>
                        <a:pt x="44461" y="9953"/>
                        <a:pt x="44461" y="22230"/>
                      </a:cubicBezTo>
                      <a:close/>
                    </a:path>
                  </a:pathLst>
                </a:custGeom>
                <a:solidFill>
                  <a:srgbClr val="E6E6E6"/>
                </a:solidFill>
                <a:ln w="7402" cap="flat">
                  <a:noFill/>
                  <a:prstDash val="solid"/>
                  <a:miter/>
                </a:ln>
              </p:spPr>
              <p:txBody>
                <a:bodyPr rtlCol="1" anchor="ctr"/>
                <a:lstStyle/>
                <a:p>
                  <a:endParaRPr lang="ar-SA"/>
                </a:p>
              </p:txBody>
            </p:sp>
            <p:sp>
              <p:nvSpPr>
                <p:cNvPr id="87" name="شكل حر: شكل 86">
                  <a:extLst>
                    <a:ext uri="{FF2B5EF4-FFF2-40B4-BE49-F238E27FC236}">
                      <a16:creationId xmlns:a16="http://schemas.microsoft.com/office/drawing/2014/main" id="{31F7F888-913A-ABCD-BD86-134B6D30DA76}"/>
                    </a:ext>
                  </a:extLst>
                </p:cNvPr>
                <p:cNvSpPr/>
                <p:nvPr/>
              </p:nvSpPr>
              <p:spPr>
                <a:xfrm>
                  <a:off x="3599285" y="2945893"/>
                  <a:ext cx="59280" cy="59280"/>
                </a:xfrm>
                <a:custGeom>
                  <a:avLst/>
                  <a:gdLst>
                    <a:gd name="connsiteX0" fmla="*/ 59281 w 59280"/>
                    <a:gd name="connsiteY0" fmla="*/ 29640 h 59280"/>
                    <a:gd name="connsiteX1" fmla="*/ 29640 w 59280"/>
                    <a:gd name="connsiteY1" fmla="*/ 59281 h 59280"/>
                    <a:gd name="connsiteX2" fmla="*/ 0 w 59280"/>
                    <a:gd name="connsiteY2" fmla="*/ 29640 h 59280"/>
                    <a:gd name="connsiteX3" fmla="*/ 29640 w 59280"/>
                    <a:gd name="connsiteY3" fmla="*/ 0 h 59280"/>
                    <a:gd name="connsiteX4" fmla="*/ 59281 w 59280"/>
                    <a:gd name="connsiteY4" fmla="*/ 29640 h 59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80" h="59280">
                      <a:moveTo>
                        <a:pt x="59281" y="29640"/>
                      </a:moveTo>
                      <a:cubicBezTo>
                        <a:pt x="59281" y="46010"/>
                        <a:pt x="46010" y="59281"/>
                        <a:pt x="29640" y="59281"/>
                      </a:cubicBezTo>
                      <a:cubicBezTo>
                        <a:pt x="13270" y="59281"/>
                        <a:pt x="0" y="46010"/>
                        <a:pt x="0" y="29640"/>
                      </a:cubicBezTo>
                      <a:cubicBezTo>
                        <a:pt x="0" y="13270"/>
                        <a:pt x="13270" y="0"/>
                        <a:pt x="29640" y="0"/>
                      </a:cubicBezTo>
                      <a:cubicBezTo>
                        <a:pt x="46010" y="0"/>
                        <a:pt x="59281" y="13270"/>
                        <a:pt x="59281" y="29640"/>
                      </a:cubicBezTo>
                      <a:close/>
                    </a:path>
                  </a:pathLst>
                </a:custGeom>
                <a:solidFill>
                  <a:srgbClr val="E6E6E6"/>
                </a:solidFill>
                <a:ln w="7402" cap="flat">
                  <a:noFill/>
                  <a:prstDash val="solid"/>
                  <a:miter/>
                </a:ln>
              </p:spPr>
              <p:txBody>
                <a:bodyPr rtlCol="1" anchor="ctr"/>
                <a:lstStyle/>
                <a:p>
                  <a:endParaRPr lang="ar-SA"/>
                </a:p>
              </p:txBody>
            </p:sp>
            <p:sp>
              <p:nvSpPr>
                <p:cNvPr id="88" name="شكل حر: شكل 87">
                  <a:extLst>
                    <a:ext uri="{FF2B5EF4-FFF2-40B4-BE49-F238E27FC236}">
                      <a16:creationId xmlns:a16="http://schemas.microsoft.com/office/drawing/2014/main" id="{5FB4E877-D9F4-FC60-E5E0-170A33EFC84D}"/>
                    </a:ext>
                  </a:extLst>
                </p:cNvPr>
                <p:cNvSpPr/>
                <p:nvPr/>
              </p:nvSpPr>
              <p:spPr>
                <a:xfrm>
                  <a:off x="3628925" y="2790281"/>
                  <a:ext cx="88921" cy="88921"/>
                </a:xfrm>
                <a:custGeom>
                  <a:avLst/>
                  <a:gdLst>
                    <a:gd name="connsiteX0" fmla="*/ 88921 w 88921"/>
                    <a:gd name="connsiteY0" fmla="*/ 44460 h 88921"/>
                    <a:gd name="connsiteX1" fmla="*/ 44460 w 88921"/>
                    <a:gd name="connsiteY1" fmla="*/ 88921 h 88921"/>
                    <a:gd name="connsiteX2" fmla="*/ 0 w 88921"/>
                    <a:gd name="connsiteY2" fmla="*/ 44460 h 88921"/>
                    <a:gd name="connsiteX3" fmla="*/ 44460 w 88921"/>
                    <a:gd name="connsiteY3" fmla="*/ 0 h 88921"/>
                    <a:gd name="connsiteX4" fmla="*/ 88921 w 88921"/>
                    <a:gd name="connsiteY4" fmla="*/ 44460 h 8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1" h="88921">
                      <a:moveTo>
                        <a:pt x="88921" y="44460"/>
                      </a:moveTo>
                      <a:cubicBezTo>
                        <a:pt x="88921" y="69015"/>
                        <a:pt x="69015" y="88921"/>
                        <a:pt x="44460" y="88921"/>
                      </a:cubicBezTo>
                      <a:cubicBezTo>
                        <a:pt x="19906" y="88921"/>
                        <a:pt x="0" y="69015"/>
                        <a:pt x="0" y="44460"/>
                      </a:cubicBezTo>
                      <a:cubicBezTo>
                        <a:pt x="0" y="19906"/>
                        <a:pt x="19906" y="0"/>
                        <a:pt x="44460" y="0"/>
                      </a:cubicBezTo>
                      <a:cubicBezTo>
                        <a:pt x="69015" y="0"/>
                        <a:pt x="88921" y="19906"/>
                        <a:pt x="88921" y="44460"/>
                      </a:cubicBezTo>
                      <a:close/>
                    </a:path>
                  </a:pathLst>
                </a:custGeom>
                <a:solidFill>
                  <a:srgbClr val="E6E6E6"/>
                </a:solidFill>
                <a:ln w="7402" cap="flat">
                  <a:noFill/>
                  <a:prstDash val="solid"/>
                  <a:miter/>
                </a:ln>
              </p:spPr>
              <p:txBody>
                <a:bodyPr rtlCol="1" anchor="ctr"/>
                <a:lstStyle/>
                <a:p>
                  <a:endParaRPr lang="ar-SA"/>
                </a:p>
              </p:txBody>
            </p:sp>
          </p:grpSp>
          <p:grpSp>
            <p:nvGrpSpPr>
              <p:cNvPr id="82" name="رسم 670" descr="غزال طفل">
                <a:extLst>
                  <a:ext uri="{FF2B5EF4-FFF2-40B4-BE49-F238E27FC236}">
                    <a16:creationId xmlns:a16="http://schemas.microsoft.com/office/drawing/2014/main" id="{DF1EE3B3-8D29-DE8A-5D4E-4533C93392EC}"/>
                  </a:ext>
                </a:extLst>
              </p:cNvPr>
              <p:cNvGrpSpPr/>
              <p:nvPr/>
            </p:nvGrpSpPr>
            <p:grpSpPr>
              <a:xfrm>
                <a:off x="4508307" y="921796"/>
                <a:ext cx="222302" cy="222302"/>
                <a:chOff x="4086965" y="1612078"/>
                <a:chExt cx="222302" cy="222302"/>
              </a:xfrm>
            </p:grpSpPr>
            <p:sp>
              <p:nvSpPr>
                <p:cNvPr id="83" name="شكل حر: شكل 82">
                  <a:extLst>
                    <a:ext uri="{FF2B5EF4-FFF2-40B4-BE49-F238E27FC236}">
                      <a16:creationId xmlns:a16="http://schemas.microsoft.com/office/drawing/2014/main" id="{D3C98E66-3B49-3B7B-9B69-37E0F9745648}"/>
                    </a:ext>
                  </a:extLst>
                </p:cNvPr>
                <p:cNvSpPr/>
                <p:nvPr/>
              </p:nvSpPr>
              <p:spPr>
                <a:xfrm>
                  <a:off x="4086965" y="1612078"/>
                  <a:ext cx="222302" cy="222302"/>
                </a:xfrm>
                <a:custGeom>
                  <a:avLst/>
                  <a:gdLst>
                    <a:gd name="connsiteX0" fmla="*/ 222302 w 222302"/>
                    <a:gd name="connsiteY0" fmla="*/ 111151 h 222302"/>
                    <a:gd name="connsiteX1" fmla="*/ 111151 w 222302"/>
                    <a:gd name="connsiteY1" fmla="*/ 222302 h 222302"/>
                    <a:gd name="connsiteX2" fmla="*/ 0 w 222302"/>
                    <a:gd name="connsiteY2" fmla="*/ 111151 h 222302"/>
                    <a:gd name="connsiteX3" fmla="*/ 111151 w 222302"/>
                    <a:gd name="connsiteY3" fmla="*/ 0 h 222302"/>
                    <a:gd name="connsiteX4" fmla="*/ 222302 w 222302"/>
                    <a:gd name="connsiteY4" fmla="*/ 111151 h 22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02" h="222302">
                      <a:moveTo>
                        <a:pt x="222302" y="111151"/>
                      </a:moveTo>
                      <a:cubicBezTo>
                        <a:pt x="222302" y="172538"/>
                        <a:pt x="172538" y="222302"/>
                        <a:pt x="111151" y="222302"/>
                      </a:cubicBezTo>
                      <a:cubicBezTo>
                        <a:pt x="49764" y="222302"/>
                        <a:pt x="0" y="172538"/>
                        <a:pt x="0" y="111151"/>
                      </a:cubicBezTo>
                      <a:cubicBezTo>
                        <a:pt x="0" y="49764"/>
                        <a:pt x="49764" y="0"/>
                        <a:pt x="111151" y="0"/>
                      </a:cubicBezTo>
                      <a:cubicBezTo>
                        <a:pt x="172538" y="0"/>
                        <a:pt x="222302" y="49764"/>
                        <a:pt x="222302" y="111151"/>
                      </a:cubicBezTo>
                      <a:close/>
                    </a:path>
                  </a:pathLst>
                </a:custGeom>
                <a:solidFill>
                  <a:srgbClr val="FFFFFF"/>
                </a:solidFill>
                <a:ln w="7402" cap="flat">
                  <a:noFill/>
                  <a:prstDash val="solid"/>
                  <a:miter/>
                </a:ln>
              </p:spPr>
              <p:txBody>
                <a:bodyPr rtlCol="1" anchor="ctr"/>
                <a:lstStyle/>
                <a:p>
                  <a:endParaRPr lang="ar-SA"/>
                </a:p>
              </p:txBody>
            </p:sp>
            <p:sp>
              <p:nvSpPr>
                <p:cNvPr id="84" name="شكل حر: شكل 83">
                  <a:extLst>
                    <a:ext uri="{FF2B5EF4-FFF2-40B4-BE49-F238E27FC236}">
                      <a16:creationId xmlns:a16="http://schemas.microsoft.com/office/drawing/2014/main" id="{6B0BC0E2-4F6E-815E-8ABB-0518E392F8B7}"/>
                    </a:ext>
                  </a:extLst>
                </p:cNvPr>
                <p:cNvSpPr/>
                <p:nvPr/>
              </p:nvSpPr>
              <p:spPr>
                <a:xfrm>
                  <a:off x="4134826" y="1679811"/>
                  <a:ext cx="124430" cy="75254"/>
                </a:xfrm>
                <a:custGeom>
                  <a:avLst/>
                  <a:gdLst>
                    <a:gd name="connsiteX0" fmla="*/ 78739 w 78739"/>
                    <a:gd name="connsiteY0" fmla="*/ 39370 h 78739"/>
                    <a:gd name="connsiteX1" fmla="*/ 39370 w 78739"/>
                    <a:gd name="connsiteY1" fmla="*/ 78740 h 78739"/>
                    <a:gd name="connsiteX2" fmla="*/ 0 w 78739"/>
                    <a:gd name="connsiteY2" fmla="*/ 39370 h 78739"/>
                    <a:gd name="connsiteX3" fmla="*/ 39370 w 78739"/>
                    <a:gd name="connsiteY3" fmla="*/ 0 h 78739"/>
                    <a:gd name="connsiteX4" fmla="*/ 78739 w 78739"/>
                    <a:gd name="connsiteY4" fmla="*/ 39370 h 78739"/>
                    <a:gd name="connsiteX0" fmla="*/ 78739 w 78743"/>
                    <a:gd name="connsiteY0" fmla="*/ 39370 h 47623"/>
                    <a:gd name="connsiteX1" fmla="*/ 41275 w 78743"/>
                    <a:gd name="connsiteY1" fmla="*/ 33020 h 47623"/>
                    <a:gd name="connsiteX2" fmla="*/ 0 w 78743"/>
                    <a:gd name="connsiteY2" fmla="*/ 39370 h 47623"/>
                    <a:gd name="connsiteX3" fmla="*/ 39370 w 78743"/>
                    <a:gd name="connsiteY3" fmla="*/ 0 h 47623"/>
                    <a:gd name="connsiteX4" fmla="*/ 78739 w 78743"/>
                    <a:gd name="connsiteY4" fmla="*/ 39370 h 4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3" h="47623">
                      <a:moveTo>
                        <a:pt x="78739" y="39370"/>
                      </a:moveTo>
                      <a:cubicBezTo>
                        <a:pt x="79056" y="44873"/>
                        <a:pt x="63018" y="33020"/>
                        <a:pt x="41275" y="33020"/>
                      </a:cubicBezTo>
                      <a:cubicBezTo>
                        <a:pt x="19531" y="33020"/>
                        <a:pt x="0" y="61113"/>
                        <a:pt x="0" y="39370"/>
                      </a:cubicBezTo>
                      <a:cubicBezTo>
                        <a:pt x="0" y="17626"/>
                        <a:pt x="17627" y="0"/>
                        <a:pt x="39370" y="0"/>
                      </a:cubicBezTo>
                      <a:cubicBezTo>
                        <a:pt x="61113" y="0"/>
                        <a:pt x="78422" y="33867"/>
                        <a:pt x="78739" y="39370"/>
                      </a:cubicBezTo>
                      <a:close/>
                    </a:path>
                  </a:pathLst>
                </a:custGeom>
                <a:solidFill>
                  <a:srgbClr val="505050"/>
                </a:solidFill>
                <a:ln w="7402" cap="flat">
                  <a:noFill/>
                  <a:prstDash val="solid"/>
                  <a:miter/>
                </a:ln>
              </p:spPr>
              <p:txBody>
                <a:bodyPr rtlCol="1" anchor="ctr"/>
                <a:lstStyle/>
                <a:p>
                  <a:endParaRPr lang="ar-SA"/>
                </a:p>
              </p:txBody>
            </p:sp>
          </p:grpSp>
        </p:grpSp>
      </p:grpSp>
    </p:spTree>
    <p:extLst>
      <p:ext uri="{BB962C8B-B14F-4D97-AF65-F5344CB8AC3E}">
        <p14:creationId xmlns:p14="http://schemas.microsoft.com/office/powerpoint/2010/main" val="72002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فقاعة الكلام: مستطيلة مستديرة الزوايا 48">
            <a:extLst>
              <a:ext uri="{FF2B5EF4-FFF2-40B4-BE49-F238E27FC236}">
                <a16:creationId xmlns:a16="http://schemas.microsoft.com/office/drawing/2014/main" id="{B88E44D3-7CF6-3D48-7D40-17A6F4DFC38E}"/>
              </a:ext>
            </a:extLst>
          </p:cNvPr>
          <p:cNvSpPr/>
          <p:nvPr/>
        </p:nvSpPr>
        <p:spPr>
          <a:xfrm>
            <a:off x="6897441" y="1462907"/>
            <a:ext cx="2556461" cy="1258617"/>
          </a:xfrm>
          <a:prstGeom prst="wedgeRoundRectCallout">
            <a:avLst>
              <a:gd name="adj1" fmla="val -63826"/>
              <a:gd name="adj2" fmla="val 75336"/>
              <a:gd name="adj3" fmla="val 16667"/>
            </a:avLst>
          </a:prstGeom>
          <a:solidFill>
            <a:srgbClr val="FCEEEE"/>
          </a:solidFill>
          <a:ln w="38100">
            <a:solidFill>
              <a:srgbClr val="F1A9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a:solidFill>
                  <a:srgbClr val="DB355D"/>
                </a:solidFill>
              </a:rPr>
              <a:t>شكرا لكم</a:t>
            </a:r>
            <a:endParaRPr lang="en-US" sz="4800" dirty="0">
              <a:solidFill>
                <a:schemeClr val="tx1">
                  <a:lumMod val="85000"/>
                  <a:lumOff val="15000"/>
                </a:schemeClr>
              </a:solidFill>
            </a:endParaRPr>
          </a:p>
        </p:txBody>
      </p:sp>
      <p:pic>
        <p:nvPicPr>
          <p:cNvPr id="50" name="صورة 49">
            <a:extLst>
              <a:ext uri="{FF2B5EF4-FFF2-40B4-BE49-F238E27FC236}">
                <a16:creationId xmlns:a16="http://schemas.microsoft.com/office/drawing/2014/main" id="{1DA5A4E7-217C-A71A-FCC6-82E3FA96432A}"/>
              </a:ext>
            </a:extLst>
          </p:cNvPr>
          <p:cNvPicPr>
            <a:picLocks noChangeAspect="1"/>
          </p:cNvPicPr>
          <p:nvPr/>
        </p:nvPicPr>
        <p:blipFill>
          <a:blip r:embed="rId2"/>
          <a:stretch>
            <a:fillRect/>
          </a:stretch>
        </p:blipFill>
        <p:spPr>
          <a:xfrm>
            <a:off x="3645525" y="1088021"/>
            <a:ext cx="3056217" cy="5380698"/>
          </a:xfrm>
          <a:prstGeom prst="rect">
            <a:avLst/>
          </a:prstGeom>
        </p:spPr>
      </p:pic>
    </p:spTree>
    <p:extLst>
      <p:ext uri="{BB962C8B-B14F-4D97-AF65-F5344CB8AC3E}">
        <p14:creationId xmlns:p14="http://schemas.microsoft.com/office/powerpoint/2010/main" val="1927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0" name="مجموعة 189">
            <a:extLst>
              <a:ext uri="{FF2B5EF4-FFF2-40B4-BE49-F238E27FC236}">
                <a16:creationId xmlns:a16="http://schemas.microsoft.com/office/drawing/2014/main" id="{B18C2E91-7F15-0400-E9BC-B98B6ED10149}"/>
              </a:ext>
            </a:extLst>
          </p:cNvPr>
          <p:cNvGrpSpPr/>
          <p:nvPr/>
        </p:nvGrpSpPr>
        <p:grpSpPr>
          <a:xfrm>
            <a:off x="8152322" y="1719699"/>
            <a:ext cx="3717885" cy="4745381"/>
            <a:chOff x="8152322" y="1719699"/>
            <a:chExt cx="3717885" cy="4745381"/>
          </a:xfrm>
        </p:grpSpPr>
        <p:grpSp>
          <p:nvGrpSpPr>
            <p:cNvPr id="50" name="مجموعة 49">
              <a:extLst>
                <a:ext uri="{FF2B5EF4-FFF2-40B4-BE49-F238E27FC236}">
                  <a16:creationId xmlns:a16="http://schemas.microsoft.com/office/drawing/2014/main" id="{292A09A7-B669-3C7F-7E80-024554371C64}"/>
                </a:ext>
              </a:extLst>
            </p:cNvPr>
            <p:cNvGrpSpPr/>
            <p:nvPr/>
          </p:nvGrpSpPr>
          <p:grpSpPr>
            <a:xfrm>
              <a:off x="9962867" y="1719699"/>
              <a:ext cx="1174659" cy="1005495"/>
              <a:chOff x="2437458" y="1152322"/>
              <a:chExt cx="1226133" cy="1049556"/>
            </a:xfrm>
          </p:grpSpPr>
          <p:grpSp>
            <p:nvGrpSpPr>
              <p:cNvPr id="78" name="مجموعة 77">
                <a:extLst>
                  <a:ext uri="{FF2B5EF4-FFF2-40B4-BE49-F238E27FC236}">
                    <a16:creationId xmlns:a16="http://schemas.microsoft.com/office/drawing/2014/main" id="{3931CC42-8818-F8CE-76F0-FBF20A515B20}"/>
                  </a:ext>
                </a:extLst>
              </p:cNvPr>
              <p:cNvGrpSpPr/>
              <p:nvPr/>
            </p:nvGrpSpPr>
            <p:grpSpPr>
              <a:xfrm>
                <a:off x="2437458" y="1152322"/>
                <a:ext cx="1226133" cy="1049556"/>
                <a:chOff x="1908541" y="1439193"/>
                <a:chExt cx="1226133" cy="1049556"/>
              </a:xfrm>
            </p:grpSpPr>
            <p:sp>
              <p:nvSpPr>
                <p:cNvPr id="80" name="شكل حر: شكل 79">
                  <a:extLst>
                    <a:ext uri="{FF2B5EF4-FFF2-40B4-BE49-F238E27FC236}">
                      <a16:creationId xmlns:a16="http://schemas.microsoft.com/office/drawing/2014/main" id="{ED5CEB80-FC65-0660-2EDB-648F9E94CCFD}"/>
                    </a:ext>
                  </a:extLst>
                </p:cNvPr>
                <p:cNvSpPr/>
                <p:nvPr/>
              </p:nvSpPr>
              <p:spPr>
                <a:xfrm>
                  <a:off x="2310716" y="2127203"/>
                  <a:ext cx="184980" cy="184981"/>
                </a:xfrm>
                <a:custGeom>
                  <a:avLst/>
                  <a:gdLst>
                    <a:gd name="connsiteX0" fmla="*/ 9808 w 184980"/>
                    <a:gd name="connsiteY0" fmla="*/ 184982 h 184981"/>
                    <a:gd name="connsiteX1" fmla="*/ 2873 w 184980"/>
                    <a:gd name="connsiteY1" fmla="*/ 182108 h 184981"/>
                    <a:gd name="connsiteX2" fmla="*/ 2873 w 184980"/>
                    <a:gd name="connsiteY2" fmla="*/ 168238 h 184981"/>
                    <a:gd name="connsiteX3" fmla="*/ 168238 w 184980"/>
                    <a:gd name="connsiteY3" fmla="*/ 2873 h 184981"/>
                    <a:gd name="connsiteX4" fmla="*/ 182108 w 184980"/>
                    <a:gd name="connsiteY4" fmla="*/ 2873 h 184981"/>
                    <a:gd name="connsiteX5" fmla="*/ 182108 w 184980"/>
                    <a:gd name="connsiteY5" fmla="*/ 16743 h 184981"/>
                    <a:gd name="connsiteX6" fmla="*/ 16743 w 184980"/>
                    <a:gd name="connsiteY6" fmla="*/ 182108 h 184981"/>
                    <a:gd name="connsiteX7" fmla="*/ 9808 w 184980"/>
                    <a:gd name="connsiteY7" fmla="*/ 184982 h 1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980" h="184981">
                      <a:moveTo>
                        <a:pt x="9808" y="184982"/>
                      </a:moveTo>
                      <a:cubicBezTo>
                        <a:pt x="7297" y="184982"/>
                        <a:pt x="4790" y="184025"/>
                        <a:pt x="2873" y="182108"/>
                      </a:cubicBezTo>
                      <a:cubicBezTo>
                        <a:pt x="-958" y="178277"/>
                        <a:pt x="-958" y="172068"/>
                        <a:pt x="2873" y="168238"/>
                      </a:cubicBezTo>
                      <a:lnTo>
                        <a:pt x="168238" y="2873"/>
                      </a:lnTo>
                      <a:cubicBezTo>
                        <a:pt x="172068" y="-958"/>
                        <a:pt x="178277" y="-958"/>
                        <a:pt x="182108" y="2873"/>
                      </a:cubicBezTo>
                      <a:cubicBezTo>
                        <a:pt x="185938" y="6703"/>
                        <a:pt x="185938" y="12912"/>
                        <a:pt x="182108" y="16743"/>
                      </a:cubicBezTo>
                      <a:lnTo>
                        <a:pt x="16743" y="182108"/>
                      </a:lnTo>
                      <a:cubicBezTo>
                        <a:pt x="14825" y="184025"/>
                        <a:pt x="12314" y="184982"/>
                        <a:pt x="9808" y="184982"/>
                      </a:cubicBezTo>
                      <a:close/>
                    </a:path>
                  </a:pathLst>
                </a:custGeom>
                <a:solidFill>
                  <a:srgbClr val="86513B"/>
                </a:solidFill>
                <a:ln w="4901" cap="flat">
                  <a:noFill/>
                  <a:prstDash val="solid"/>
                  <a:miter/>
                </a:ln>
              </p:spPr>
              <p:txBody>
                <a:bodyPr rtlCol="1" anchor="ctr"/>
                <a:lstStyle/>
                <a:p>
                  <a:endParaRPr lang="ar-SA"/>
                </a:p>
              </p:txBody>
            </p:sp>
            <p:sp>
              <p:nvSpPr>
                <p:cNvPr id="81" name="شكل حر: شكل 80">
                  <a:extLst>
                    <a:ext uri="{FF2B5EF4-FFF2-40B4-BE49-F238E27FC236}">
                      <a16:creationId xmlns:a16="http://schemas.microsoft.com/office/drawing/2014/main" id="{084114EF-E843-4F7A-5F10-31BB1F5A4231}"/>
                    </a:ext>
                  </a:extLst>
                </p:cNvPr>
                <p:cNvSpPr/>
                <p:nvPr/>
              </p:nvSpPr>
              <p:spPr>
                <a:xfrm>
                  <a:off x="2006635" y="1439193"/>
                  <a:ext cx="1128039" cy="1049556"/>
                </a:xfrm>
                <a:custGeom>
                  <a:avLst/>
                  <a:gdLst>
                    <a:gd name="connsiteX0" fmla="*/ 742796 w 1128039"/>
                    <a:gd name="connsiteY0" fmla="*/ 738745 h 1049556"/>
                    <a:gd name="connsiteX1" fmla="*/ 264843 w 1128039"/>
                    <a:gd name="connsiteY1" fmla="*/ 106173 h 1049556"/>
                    <a:gd name="connsiteX2" fmla="*/ 294093 w 1128039"/>
                    <a:gd name="connsiteY2" fmla="*/ 89 h 1049556"/>
                    <a:gd name="connsiteX3" fmla="*/ 294084 w 1128039"/>
                    <a:gd name="connsiteY3" fmla="*/ 0 h 1049556"/>
                    <a:gd name="connsiteX4" fmla="*/ 20 w 1128039"/>
                    <a:gd name="connsiteY4" fmla="*/ 128081 h 1049556"/>
                    <a:gd name="connsiteX5" fmla="*/ 1123 w 1128039"/>
                    <a:gd name="connsiteY5" fmla="*/ 129695 h 1049556"/>
                    <a:gd name="connsiteX6" fmla="*/ 13443 w 1128039"/>
                    <a:gd name="connsiteY6" fmla="*/ 224911 h 1049556"/>
                    <a:gd name="connsiteX7" fmla="*/ 0 w 1128039"/>
                    <a:gd name="connsiteY7" fmla="*/ 335100 h 1049556"/>
                    <a:gd name="connsiteX8" fmla="*/ 0 w 1128039"/>
                    <a:gd name="connsiteY8" fmla="*/ 340358 h 1049556"/>
                    <a:gd name="connsiteX9" fmla="*/ 618806 w 1128039"/>
                    <a:gd name="connsiteY9" fmla="*/ 754229 h 1049556"/>
                    <a:gd name="connsiteX10" fmla="*/ 718416 w 1128039"/>
                    <a:gd name="connsiteY10" fmla="*/ 754999 h 1049556"/>
                    <a:gd name="connsiteX11" fmla="*/ 900098 w 1128039"/>
                    <a:gd name="connsiteY11" fmla="*/ 996688 h 1049556"/>
                    <a:gd name="connsiteX12" fmla="*/ 1128040 w 1128039"/>
                    <a:gd name="connsiteY12" fmla="*/ 1003716 h 1049556"/>
                    <a:gd name="connsiteX13" fmla="*/ 742796 w 1128039"/>
                    <a:gd name="connsiteY13" fmla="*/ 738745 h 104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8039" h="1049556">
                      <a:moveTo>
                        <a:pt x="742796" y="738745"/>
                      </a:moveTo>
                      <a:lnTo>
                        <a:pt x="264843" y="106173"/>
                      </a:lnTo>
                      <a:cubicBezTo>
                        <a:pt x="264843" y="106173"/>
                        <a:pt x="225676" y="37628"/>
                        <a:pt x="294093" y="89"/>
                      </a:cubicBezTo>
                      <a:cubicBezTo>
                        <a:pt x="294138" y="64"/>
                        <a:pt x="294133" y="-5"/>
                        <a:pt x="294084" y="0"/>
                      </a:cubicBezTo>
                      <a:cubicBezTo>
                        <a:pt x="285726" y="304"/>
                        <a:pt x="2609" y="11462"/>
                        <a:pt x="20" y="128081"/>
                      </a:cubicBezTo>
                      <a:cubicBezTo>
                        <a:pt x="10" y="128616"/>
                        <a:pt x="721" y="129131"/>
                        <a:pt x="1123" y="129695"/>
                      </a:cubicBezTo>
                      <a:cubicBezTo>
                        <a:pt x="1123" y="129695"/>
                        <a:pt x="13443" y="147091"/>
                        <a:pt x="13443" y="224911"/>
                      </a:cubicBezTo>
                      <a:cubicBezTo>
                        <a:pt x="13443" y="307306"/>
                        <a:pt x="0" y="335100"/>
                        <a:pt x="0" y="335100"/>
                      </a:cubicBezTo>
                      <a:lnTo>
                        <a:pt x="0" y="340358"/>
                      </a:lnTo>
                      <a:cubicBezTo>
                        <a:pt x="0" y="575774"/>
                        <a:pt x="367690" y="753047"/>
                        <a:pt x="618806" y="754229"/>
                      </a:cubicBezTo>
                      <a:lnTo>
                        <a:pt x="718416" y="754999"/>
                      </a:lnTo>
                      <a:lnTo>
                        <a:pt x="900098" y="996688"/>
                      </a:lnTo>
                      <a:cubicBezTo>
                        <a:pt x="959845" y="1064296"/>
                        <a:pt x="1064237" y="1067519"/>
                        <a:pt x="1128040" y="1003716"/>
                      </a:cubicBezTo>
                      <a:lnTo>
                        <a:pt x="742796" y="738745"/>
                      </a:lnTo>
                      <a:close/>
                    </a:path>
                  </a:pathLst>
                </a:custGeom>
                <a:solidFill>
                  <a:srgbClr val="4878BA"/>
                </a:solidFill>
                <a:ln w="4901" cap="flat">
                  <a:noFill/>
                  <a:prstDash val="solid"/>
                  <a:miter/>
                </a:ln>
              </p:spPr>
              <p:txBody>
                <a:bodyPr rtlCol="1" anchor="ctr"/>
                <a:lstStyle/>
                <a:p>
                  <a:endParaRPr lang="ar-SA"/>
                </a:p>
              </p:txBody>
            </p:sp>
            <p:sp>
              <p:nvSpPr>
                <p:cNvPr id="82" name="شكل حر: شكل 81">
                  <a:extLst>
                    <a:ext uri="{FF2B5EF4-FFF2-40B4-BE49-F238E27FC236}">
                      <a16:creationId xmlns:a16="http://schemas.microsoft.com/office/drawing/2014/main" id="{6E77C32F-7728-F0E1-9064-9B20F83E70CD}"/>
                    </a:ext>
                  </a:extLst>
                </p:cNvPr>
                <p:cNvSpPr/>
                <p:nvPr/>
              </p:nvSpPr>
              <p:spPr>
                <a:xfrm>
                  <a:off x="2212620" y="2135616"/>
                  <a:ext cx="362934" cy="176568"/>
                </a:xfrm>
                <a:custGeom>
                  <a:avLst/>
                  <a:gdLst>
                    <a:gd name="connsiteX0" fmla="*/ 359951 w 362934"/>
                    <a:gd name="connsiteY0" fmla="*/ 2768 h 176568"/>
                    <a:gd name="connsiteX1" fmla="*/ 346081 w 362934"/>
                    <a:gd name="connsiteY1" fmla="*/ 2988 h 176568"/>
                    <a:gd name="connsiteX2" fmla="*/ 196930 w 362934"/>
                    <a:gd name="connsiteY2" fmla="*/ 156950 h 176568"/>
                    <a:gd name="connsiteX3" fmla="*/ 9809 w 362934"/>
                    <a:gd name="connsiteY3" fmla="*/ 156950 h 176568"/>
                    <a:gd name="connsiteX4" fmla="*/ 0 w 362934"/>
                    <a:gd name="connsiteY4" fmla="*/ 166759 h 176568"/>
                    <a:gd name="connsiteX5" fmla="*/ 9809 w 362934"/>
                    <a:gd name="connsiteY5" fmla="*/ 176568 h 176568"/>
                    <a:gd name="connsiteX6" fmla="*/ 264843 w 362934"/>
                    <a:gd name="connsiteY6" fmla="*/ 176568 h 176568"/>
                    <a:gd name="connsiteX7" fmla="*/ 274652 w 362934"/>
                    <a:gd name="connsiteY7" fmla="*/ 166759 h 176568"/>
                    <a:gd name="connsiteX8" fmla="*/ 264843 w 362934"/>
                    <a:gd name="connsiteY8" fmla="*/ 156950 h 176568"/>
                    <a:gd name="connsiteX9" fmla="*/ 224244 w 362934"/>
                    <a:gd name="connsiteY9" fmla="*/ 156950 h 176568"/>
                    <a:gd name="connsiteX10" fmla="*/ 360167 w 362934"/>
                    <a:gd name="connsiteY10" fmla="*/ 16642 h 176568"/>
                    <a:gd name="connsiteX11" fmla="*/ 359951 w 362934"/>
                    <a:gd name="connsiteY11" fmla="*/ 2768 h 1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34" h="176568">
                      <a:moveTo>
                        <a:pt x="359951" y="2768"/>
                      </a:moveTo>
                      <a:cubicBezTo>
                        <a:pt x="356057" y="-1009"/>
                        <a:pt x="349848" y="-906"/>
                        <a:pt x="346081" y="2988"/>
                      </a:cubicBezTo>
                      <a:lnTo>
                        <a:pt x="196930" y="156950"/>
                      </a:lnTo>
                      <a:lnTo>
                        <a:pt x="9809" y="156950"/>
                      </a:lnTo>
                      <a:cubicBezTo>
                        <a:pt x="4394" y="156950"/>
                        <a:pt x="0" y="161345"/>
                        <a:pt x="0" y="166759"/>
                      </a:cubicBezTo>
                      <a:cubicBezTo>
                        <a:pt x="0" y="172174"/>
                        <a:pt x="4394" y="176568"/>
                        <a:pt x="9809" y="176568"/>
                      </a:cubicBezTo>
                      <a:lnTo>
                        <a:pt x="264843" y="176568"/>
                      </a:lnTo>
                      <a:cubicBezTo>
                        <a:pt x="270258" y="176568"/>
                        <a:pt x="274652" y="172174"/>
                        <a:pt x="274652" y="166759"/>
                      </a:cubicBezTo>
                      <a:cubicBezTo>
                        <a:pt x="274652" y="161345"/>
                        <a:pt x="270258" y="156950"/>
                        <a:pt x="264843" y="156950"/>
                      </a:cubicBezTo>
                      <a:lnTo>
                        <a:pt x="224244" y="156950"/>
                      </a:lnTo>
                      <a:lnTo>
                        <a:pt x="360167" y="16642"/>
                      </a:lnTo>
                      <a:cubicBezTo>
                        <a:pt x="363943" y="12748"/>
                        <a:pt x="363840" y="6539"/>
                        <a:pt x="359951" y="2768"/>
                      </a:cubicBezTo>
                      <a:close/>
                    </a:path>
                  </a:pathLst>
                </a:custGeom>
                <a:solidFill>
                  <a:srgbClr val="86513B"/>
                </a:solidFill>
                <a:ln w="4901" cap="flat">
                  <a:noFill/>
                  <a:prstDash val="solid"/>
                  <a:miter/>
                </a:ln>
              </p:spPr>
              <p:txBody>
                <a:bodyPr rtlCol="1" anchor="ctr"/>
                <a:lstStyle/>
                <a:p>
                  <a:endParaRPr lang="ar-SA"/>
                </a:p>
              </p:txBody>
            </p:sp>
            <p:grpSp>
              <p:nvGrpSpPr>
                <p:cNvPr id="83" name="رسم 2267" descr="طائر أصلي">
                  <a:extLst>
                    <a:ext uri="{FF2B5EF4-FFF2-40B4-BE49-F238E27FC236}">
                      <a16:creationId xmlns:a16="http://schemas.microsoft.com/office/drawing/2014/main" id="{A0396C24-96CC-D474-2D03-97AB0B0906AA}"/>
                    </a:ext>
                  </a:extLst>
                </p:cNvPr>
                <p:cNvGrpSpPr/>
                <p:nvPr/>
              </p:nvGrpSpPr>
              <p:grpSpPr>
                <a:xfrm>
                  <a:off x="2179725" y="1765869"/>
                  <a:ext cx="538391" cy="316087"/>
                  <a:chOff x="2179725" y="1765869"/>
                  <a:chExt cx="538391" cy="316087"/>
                </a:xfrm>
              </p:grpSpPr>
              <p:sp>
                <p:nvSpPr>
                  <p:cNvPr id="89" name="شكل حر: شكل 88">
                    <a:extLst>
                      <a:ext uri="{FF2B5EF4-FFF2-40B4-BE49-F238E27FC236}">
                        <a16:creationId xmlns:a16="http://schemas.microsoft.com/office/drawing/2014/main" id="{0169F3FA-7F64-3917-86DC-B35D8B537EC8}"/>
                      </a:ext>
                    </a:extLst>
                  </p:cNvPr>
                  <p:cNvSpPr/>
                  <p:nvPr/>
                </p:nvSpPr>
                <p:spPr>
                  <a:xfrm>
                    <a:off x="2179725" y="1765869"/>
                    <a:ext cx="538391" cy="316087"/>
                  </a:xfrm>
                  <a:custGeom>
                    <a:avLst/>
                    <a:gdLst>
                      <a:gd name="connsiteX0" fmla="*/ 316806 w 538391"/>
                      <a:gd name="connsiteY0" fmla="*/ 92095 h 316087"/>
                      <a:gd name="connsiteX1" fmla="*/ 6278 w 538391"/>
                      <a:gd name="connsiteY1" fmla="*/ 8871 h 316087"/>
                      <a:gd name="connsiteX2" fmla="*/ 0 w 538391"/>
                      <a:gd name="connsiteY2" fmla="*/ 10391 h 316087"/>
                      <a:gd name="connsiteX3" fmla="*/ 6459 w 538391"/>
                      <a:gd name="connsiteY3" fmla="*/ 33045 h 316087"/>
                      <a:gd name="connsiteX4" fmla="*/ 489704 w 538391"/>
                      <a:gd name="connsiteY4" fmla="*/ 305887 h 316087"/>
                      <a:gd name="connsiteX5" fmla="*/ 538391 w 538391"/>
                      <a:gd name="connsiteY5" fmla="*/ 299384 h 316087"/>
                      <a:gd name="connsiteX6" fmla="*/ 316806 w 538391"/>
                      <a:gd name="connsiteY6" fmla="*/ 92095 h 31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391" h="316087">
                        <a:moveTo>
                          <a:pt x="316806" y="92095"/>
                        </a:moveTo>
                        <a:cubicBezTo>
                          <a:pt x="233552" y="14212"/>
                          <a:pt x="117041" y="-16883"/>
                          <a:pt x="6278" y="8871"/>
                        </a:cubicBezTo>
                        <a:cubicBezTo>
                          <a:pt x="4184" y="9356"/>
                          <a:pt x="0" y="10391"/>
                          <a:pt x="0" y="10391"/>
                        </a:cubicBezTo>
                        <a:cubicBezTo>
                          <a:pt x="1903" y="17920"/>
                          <a:pt x="4056" y="25477"/>
                          <a:pt x="6459" y="33045"/>
                        </a:cubicBezTo>
                        <a:cubicBezTo>
                          <a:pt x="70698" y="235513"/>
                          <a:pt x="282470" y="352505"/>
                          <a:pt x="489704" y="305887"/>
                        </a:cubicBezTo>
                        <a:lnTo>
                          <a:pt x="538391" y="299384"/>
                        </a:lnTo>
                        <a:lnTo>
                          <a:pt x="316806" y="92095"/>
                        </a:lnTo>
                        <a:close/>
                      </a:path>
                    </a:pathLst>
                  </a:custGeom>
                  <a:solidFill>
                    <a:srgbClr val="A3E2F6"/>
                  </a:solidFill>
                  <a:ln w="4901" cap="flat">
                    <a:noFill/>
                    <a:prstDash val="solid"/>
                    <a:miter/>
                  </a:ln>
                </p:spPr>
                <p:txBody>
                  <a:bodyPr rtlCol="1" anchor="ctr"/>
                  <a:lstStyle/>
                  <a:p>
                    <a:endParaRPr lang="ar-SA"/>
                  </a:p>
                </p:txBody>
              </p:sp>
              <p:sp>
                <p:nvSpPr>
                  <p:cNvPr id="90" name="شكل حر: شكل 89">
                    <a:extLst>
                      <a:ext uri="{FF2B5EF4-FFF2-40B4-BE49-F238E27FC236}">
                        <a16:creationId xmlns:a16="http://schemas.microsoft.com/office/drawing/2014/main" id="{D9ECF1AE-615F-0BEE-6B33-13B8CF05B405}"/>
                      </a:ext>
                    </a:extLst>
                  </p:cNvPr>
                  <p:cNvSpPr/>
                  <p:nvPr/>
                </p:nvSpPr>
                <p:spPr>
                  <a:xfrm>
                    <a:off x="2209093" y="1776348"/>
                    <a:ext cx="464642" cy="300209"/>
                  </a:xfrm>
                  <a:custGeom>
                    <a:avLst/>
                    <a:gdLst>
                      <a:gd name="connsiteX0" fmla="*/ 464643 w 464642"/>
                      <a:gd name="connsiteY0" fmla="*/ 252680 h 300209"/>
                      <a:gd name="connsiteX1" fmla="*/ 84186 w 464642"/>
                      <a:gd name="connsiteY1" fmla="*/ 120916 h 300209"/>
                      <a:gd name="connsiteX2" fmla="*/ 4924 w 464642"/>
                      <a:gd name="connsiteY2" fmla="*/ 0 h 300209"/>
                      <a:gd name="connsiteX3" fmla="*/ 0 w 464642"/>
                      <a:gd name="connsiteY3" fmla="*/ 1202 h 300209"/>
                      <a:gd name="connsiteX4" fmla="*/ 80429 w 464642"/>
                      <a:gd name="connsiteY4" fmla="*/ 124339 h 300209"/>
                      <a:gd name="connsiteX5" fmla="*/ 124991 w 464642"/>
                      <a:gd name="connsiteY5" fmla="*/ 160603 h 300209"/>
                      <a:gd name="connsiteX6" fmla="*/ 414156 w 464642"/>
                      <a:gd name="connsiteY6" fmla="*/ 300209 h 300209"/>
                      <a:gd name="connsiteX7" fmla="*/ 414602 w 464642"/>
                      <a:gd name="connsiteY7" fmla="*/ 295163 h 300209"/>
                      <a:gd name="connsiteX8" fmla="*/ 149224 w 464642"/>
                      <a:gd name="connsiteY8" fmla="*/ 176400 h 300209"/>
                      <a:gd name="connsiteX9" fmla="*/ 149293 w 464642"/>
                      <a:gd name="connsiteY9" fmla="*/ 176336 h 300209"/>
                      <a:gd name="connsiteX10" fmla="*/ 464466 w 464642"/>
                      <a:gd name="connsiteY10" fmla="*/ 257746 h 300209"/>
                      <a:gd name="connsiteX11" fmla="*/ 464643 w 464642"/>
                      <a:gd name="connsiteY11" fmla="*/ 252680 h 30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42" h="300209">
                        <a:moveTo>
                          <a:pt x="464643" y="252680"/>
                        </a:moveTo>
                        <a:cubicBezTo>
                          <a:pt x="350142" y="248594"/>
                          <a:pt x="191192" y="222414"/>
                          <a:pt x="84186" y="120916"/>
                        </a:cubicBezTo>
                        <a:cubicBezTo>
                          <a:pt x="20251" y="60276"/>
                          <a:pt x="5066" y="598"/>
                          <a:pt x="4924" y="0"/>
                        </a:cubicBezTo>
                        <a:lnTo>
                          <a:pt x="0" y="1202"/>
                        </a:lnTo>
                        <a:cubicBezTo>
                          <a:pt x="147" y="1810"/>
                          <a:pt x="15562" y="62689"/>
                          <a:pt x="80429" y="124339"/>
                        </a:cubicBezTo>
                        <a:cubicBezTo>
                          <a:pt x="94470" y="137684"/>
                          <a:pt x="109405" y="149715"/>
                          <a:pt x="124991" y="160603"/>
                        </a:cubicBezTo>
                        <a:cubicBezTo>
                          <a:pt x="127762" y="163546"/>
                          <a:pt x="243999" y="285197"/>
                          <a:pt x="414156" y="300209"/>
                        </a:cubicBezTo>
                        <a:lnTo>
                          <a:pt x="414602" y="295163"/>
                        </a:lnTo>
                        <a:cubicBezTo>
                          <a:pt x="286751" y="283882"/>
                          <a:pt x="189667" y="211678"/>
                          <a:pt x="149224" y="176400"/>
                        </a:cubicBezTo>
                        <a:cubicBezTo>
                          <a:pt x="149008" y="176209"/>
                          <a:pt x="149043" y="176184"/>
                          <a:pt x="149293" y="176336"/>
                        </a:cubicBezTo>
                        <a:cubicBezTo>
                          <a:pt x="249718" y="236618"/>
                          <a:pt x="371594" y="254431"/>
                          <a:pt x="464466" y="257746"/>
                        </a:cubicBezTo>
                        <a:lnTo>
                          <a:pt x="464643" y="252680"/>
                        </a:lnTo>
                        <a:close/>
                      </a:path>
                    </a:pathLst>
                  </a:custGeom>
                  <a:solidFill>
                    <a:srgbClr val="505050"/>
                  </a:solidFill>
                  <a:ln w="4901" cap="flat">
                    <a:noFill/>
                    <a:prstDash val="solid"/>
                    <a:miter/>
                  </a:ln>
                </p:spPr>
                <p:txBody>
                  <a:bodyPr rtlCol="1" anchor="ctr"/>
                  <a:lstStyle/>
                  <a:p>
                    <a:endParaRPr lang="ar-SA"/>
                  </a:p>
                </p:txBody>
              </p:sp>
              <p:sp>
                <p:nvSpPr>
                  <p:cNvPr id="91" name="شكل حر: شكل 90">
                    <a:extLst>
                      <a:ext uri="{FF2B5EF4-FFF2-40B4-BE49-F238E27FC236}">
                        <a16:creationId xmlns:a16="http://schemas.microsoft.com/office/drawing/2014/main" id="{DFA75433-E598-E75F-C1C4-F88FE5589382}"/>
                      </a:ext>
                    </a:extLst>
                  </p:cNvPr>
                  <p:cNvSpPr/>
                  <p:nvPr/>
                </p:nvSpPr>
                <p:spPr>
                  <a:xfrm>
                    <a:off x="2243057" y="1769242"/>
                    <a:ext cx="395940" cy="232316"/>
                  </a:xfrm>
                  <a:custGeom>
                    <a:avLst/>
                    <a:gdLst>
                      <a:gd name="connsiteX0" fmla="*/ 395690 w 395940"/>
                      <a:gd name="connsiteY0" fmla="*/ 232316 h 232316"/>
                      <a:gd name="connsiteX1" fmla="*/ 87634 w 395940"/>
                      <a:gd name="connsiteY1" fmla="*/ 111891 h 232316"/>
                      <a:gd name="connsiteX2" fmla="*/ 0 w 395940"/>
                      <a:gd name="connsiteY2" fmla="*/ 2158 h 232316"/>
                      <a:gd name="connsiteX3" fmla="*/ 4591 w 395940"/>
                      <a:gd name="connsiteY3" fmla="*/ 0 h 232316"/>
                      <a:gd name="connsiteX4" fmla="*/ 395940 w 395940"/>
                      <a:gd name="connsiteY4" fmla="*/ 227255 h 232316"/>
                      <a:gd name="connsiteX5" fmla="*/ 395690 w 395940"/>
                      <a:gd name="connsiteY5" fmla="*/ 232316 h 2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40" h="232316">
                        <a:moveTo>
                          <a:pt x="395690" y="232316"/>
                        </a:moveTo>
                        <a:cubicBezTo>
                          <a:pt x="243793" y="224803"/>
                          <a:pt x="144330" y="162682"/>
                          <a:pt x="87634" y="111891"/>
                        </a:cubicBezTo>
                        <a:cubicBezTo>
                          <a:pt x="26161" y="56819"/>
                          <a:pt x="255" y="2697"/>
                          <a:pt x="0" y="2158"/>
                        </a:cubicBezTo>
                        <a:lnTo>
                          <a:pt x="4591" y="0"/>
                        </a:lnTo>
                        <a:cubicBezTo>
                          <a:pt x="5591" y="2129"/>
                          <a:pt x="108316" y="213027"/>
                          <a:pt x="395940" y="227255"/>
                        </a:cubicBezTo>
                        <a:lnTo>
                          <a:pt x="395690" y="232316"/>
                        </a:lnTo>
                        <a:close/>
                      </a:path>
                    </a:pathLst>
                  </a:custGeom>
                  <a:solidFill>
                    <a:srgbClr val="505050"/>
                  </a:solidFill>
                  <a:ln w="4901" cap="flat">
                    <a:noFill/>
                    <a:prstDash val="solid"/>
                    <a:miter/>
                  </a:ln>
                </p:spPr>
                <p:txBody>
                  <a:bodyPr rtlCol="1" anchor="ctr"/>
                  <a:lstStyle/>
                  <a:p>
                    <a:endParaRPr lang="ar-SA"/>
                  </a:p>
                </p:txBody>
              </p:sp>
            </p:grpSp>
            <p:grpSp>
              <p:nvGrpSpPr>
                <p:cNvPr id="84" name="رسم 2267" descr="طائر أصلي">
                  <a:extLst>
                    <a:ext uri="{FF2B5EF4-FFF2-40B4-BE49-F238E27FC236}">
                      <a16:creationId xmlns:a16="http://schemas.microsoft.com/office/drawing/2014/main" id="{DA2923B3-3006-BD70-6251-F1BBCF676BAE}"/>
                    </a:ext>
                  </a:extLst>
                </p:cNvPr>
                <p:cNvGrpSpPr/>
                <p:nvPr/>
              </p:nvGrpSpPr>
              <p:grpSpPr>
                <a:xfrm>
                  <a:off x="1908541" y="1567269"/>
                  <a:ext cx="209093" cy="207705"/>
                  <a:chOff x="1908541" y="1567269"/>
                  <a:chExt cx="209093" cy="207705"/>
                </a:xfrm>
              </p:grpSpPr>
              <p:sp>
                <p:nvSpPr>
                  <p:cNvPr id="85" name="شكل حر: شكل 84">
                    <a:extLst>
                      <a:ext uri="{FF2B5EF4-FFF2-40B4-BE49-F238E27FC236}">
                        <a16:creationId xmlns:a16="http://schemas.microsoft.com/office/drawing/2014/main" id="{DDC1D717-D433-135F-A28F-4C7BAF5BA8B0}"/>
                      </a:ext>
                    </a:extLst>
                  </p:cNvPr>
                  <p:cNvSpPr/>
                  <p:nvPr/>
                </p:nvSpPr>
                <p:spPr>
                  <a:xfrm>
                    <a:off x="2006631" y="1567269"/>
                    <a:ext cx="111003" cy="207705"/>
                  </a:xfrm>
                  <a:custGeom>
                    <a:avLst/>
                    <a:gdLst>
                      <a:gd name="connsiteX0" fmla="*/ 49 w 111003"/>
                      <a:gd name="connsiteY0" fmla="*/ 0 h 207705"/>
                      <a:gd name="connsiteX1" fmla="*/ 111004 w 111003"/>
                      <a:gd name="connsiteY1" fmla="*/ 0 h 207705"/>
                      <a:gd name="connsiteX2" fmla="*/ 111004 w 111003"/>
                      <a:gd name="connsiteY2" fmla="*/ 7322 h 207705"/>
                      <a:gd name="connsiteX3" fmla="*/ 0 w 111003"/>
                      <a:gd name="connsiteY3" fmla="*/ 207706 h 207705"/>
                      <a:gd name="connsiteX4" fmla="*/ 0 w 111003"/>
                      <a:gd name="connsiteY4" fmla="*/ 207706 h 207705"/>
                      <a:gd name="connsiteX5" fmla="*/ 0 w 111003"/>
                      <a:gd name="connsiteY5" fmla="*/ 49 h 207705"/>
                      <a:gd name="connsiteX6" fmla="*/ 49 w 111003"/>
                      <a:gd name="connsiteY6" fmla="*/ 0 h 2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03" h="207705">
                        <a:moveTo>
                          <a:pt x="49" y="0"/>
                        </a:moveTo>
                        <a:lnTo>
                          <a:pt x="111004" y="0"/>
                        </a:lnTo>
                        <a:lnTo>
                          <a:pt x="111004" y="7322"/>
                        </a:lnTo>
                        <a:cubicBezTo>
                          <a:pt x="111004" y="88781"/>
                          <a:pt x="69060" y="164502"/>
                          <a:pt x="0" y="207706"/>
                        </a:cubicBezTo>
                        <a:lnTo>
                          <a:pt x="0" y="207706"/>
                        </a:lnTo>
                        <a:lnTo>
                          <a:pt x="0" y="49"/>
                        </a:lnTo>
                        <a:cubicBezTo>
                          <a:pt x="0" y="25"/>
                          <a:pt x="25" y="0"/>
                          <a:pt x="49" y="0"/>
                        </a:cubicBezTo>
                        <a:close/>
                      </a:path>
                    </a:pathLst>
                  </a:custGeom>
                  <a:solidFill>
                    <a:srgbClr val="505050"/>
                  </a:solidFill>
                  <a:ln w="4901" cap="flat">
                    <a:noFill/>
                    <a:prstDash val="solid"/>
                    <a:miter/>
                  </a:ln>
                </p:spPr>
                <p:txBody>
                  <a:bodyPr rtlCol="1" anchor="ctr"/>
                  <a:lstStyle/>
                  <a:p>
                    <a:endParaRPr lang="ar-SA"/>
                  </a:p>
                </p:txBody>
              </p:sp>
              <p:sp>
                <p:nvSpPr>
                  <p:cNvPr id="86" name="شكل حر: شكل 85">
                    <a:extLst>
                      <a:ext uri="{FF2B5EF4-FFF2-40B4-BE49-F238E27FC236}">
                        <a16:creationId xmlns:a16="http://schemas.microsoft.com/office/drawing/2014/main" id="{84E96DB4-7750-BFAA-B276-092BD8DC95B6}"/>
                      </a:ext>
                    </a:extLst>
                  </p:cNvPr>
                  <p:cNvSpPr/>
                  <p:nvPr/>
                </p:nvSpPr>
                <p:spPr>
                  <a:xfrm>
                    <a:off x="2065485" y="1586319"/>
                    <a:ext cx="29427" cy="29427"/>
                  </a:xfrm>
                  <a:custGeom>
                    <a:avLst/>
                    <a:gdLst>
                      <a:gd name="connsiteX0" fmla="*/ 29427 w 29427"/>
                      <a:gd name="connsiteY0" fmla="*/ 14713 h 29427"/>
                      <a:gd name="connsiteX1" fmla="*/ 14713 w 29427"/>
                      <a:gd name="connsiteY1" fmla="*/ 29427 h 29427"/>
                      <a:gd name="connsiteX2" fmla="*/ 0 w 29427"/>
                      <a:gd name="connsiteY2" fmla="*/ 14713 h 29427"/>
                      <a:gd name="connsiteX3" fmla="*/ 14713 w 29427"/>
                      <a:gd name="connsiteY3" fmla="*/ 0 h 29427"/>
                      <a:gd name="connsiteX4" fmla="*/ 29427 w 29427"/>
                      <a:gd name="connsiteY4" fmla="*/ 14713 h 2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7" h="29427">
                        <a:moveTo>
                          <a:pt x="29427" y="14713"/>
                        </a:moveTo>
                        <a:cubicBezTo>
                          <a:pt x="29427" y="22840"/>
                          <a:pt x="22840" y="29427"/>
                          <a:pt x="14713" y="29427"/>
                        </a:cubicBezTo>
                        <a:cubicBezTo>
                          <a:pt x="6587" y="29427"/>
                          <a:pt x="0" y="22840"/>
                          <a:pt x="0" y="14713"/>
                        </a:cubicBezTo>
                        <a:cubicBezTo>
                          <a:pt x="0" y="6587"/>
                          <a:pt x="6587" y="0"/>
                          <a:pt x="14713" y="0"/>
                        </a:cubicBezTo>
                        <a:cubicBezTo>
                          <a:pt x="22840" y="0"/>
                          <a:pt x="29427" y="6587"/>
                          <a:pt x="29427" y="14713"/>
                        </a:cubicBezTo>
                        <a:close/>
                      </a:path>
                    </a:pathLst>
                  </a:custGeom>
                  <a:solidFill>
                    <a:srgbClr val="FFFFFF"/>
                  </a:solidFill>
                  <a:ln w="4901" cap="flat">
                    <a:noFill/>
                    <a:prstDash val="solid"/>
                    <a:miter/>
                  </a:ln>
                </p:spPr>
                <p:txBody>
                  <a:bodyPr rtlCol="1" anchor="ctr"/>
                  <a:lstStyle/>
                  <a:p>
                    <a:endParaRPr lang="ar-SA"/>
                  </a:p>
                </p:txBody>
              </p:sp>
              <p:sp>
                <p:nvSpPr>
                  <p:cNvPr id="87" name="شكل حر: شكل 86">
                    <a:extLst>
                      <a:ext uri="{FF2B5EF4-FFF2-40B4-BE49-F238E27FC236}">
                        <a16:creationId xmlns:a16="http://schemas.microsoft.com/office/drawing/2014/main" id="{A68A6FA1-438B-B29D-36A7-B26CF1D55236}"/>
                      </a:ext>
                    </a:extLst>
                  </p:cNvPr>
                  <p:cNvSpPr/>
                  <p:nvPr/>
                </p:nvSpPr>
                <p:spPr>
                  <a:xfrm>
                    <a:off x="1908541" y="1584610"/>
                    <a:ext cx="137310" cy="98064"/>
                  </a:xfrm>
                  <a:custGeom>
                    <a:avLst/>
                    <a:gdLst>
                      <a:gd name="connsiteX0" fmla="*/ 98061 w 137310"/>
                      <a:gd name="connsiteY0" fmla="*/ 2 h 98064"/>
                      <a:gd name="connsiteX1" fmla="*/ 0 w 137310"/>
                      <a:gd name="connsiteY1" fmla="*/ 40945 h 98064"/>
                      <a:gd name="connsiteX2" fmla="*/ 98051 w 137310"/>
                      <a:gd name="connsiteY2" fmla="*/ 98058 h 98064"/>
                      <a:gd name="connsiteX3" fmla="*/ 98115 w 137310"/>
                      <a:gd name="connsiteY3" fmla="*/ 98043 h 98064"/>
                      <a:gd name="connsiteX4" fmla="*/ 137301 w 137310"/>
                      <a:gd name="connsiteY4" fmla="*/ 40979 h 98064"/>
                      <a:gd name="connsiteX5" fmla="*/ 137297 w 137310"/>
                      <a:gd name="connsiteY5" fmla="*/ 40915 h 98064"/>
                      <a:gd name="connsiteX6" fmla="*/ 98110 w 137310"/>
                      <a:gd name="connsiteY6" fmla="*/ 17 h 98064"/>
                      <a:gd name="connsiteX7" fmla="*/ 98061 w 137310"/>
                      <a:gd name="connsiteY7" fmla="*/ 2 h 9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10" h="98064">
                        <a:moveTo>
                          <a:pt x="98061" y="2"/>
                        </a:moveTo>
                        <a:lnTo>
                          <a:pt x="0" y="40945"/>
                        </a:lnTo>
                        <a:lnTo>
                          <a:pt x="98051" y="98058"/>
                        </a:lnTo>
                        <a:cubicBezTo>
                          <a:pt x="98075" y="98072"/>
                          <a:pt x="98100" y="98062"/>
                          <a:pt x="98115" y="98043"/>
                        </a:cubicBezTo>
                        <a:lnTo>
                          <a:pt x="137301" y="40979"/>
                        </a:lnTo>
                        <a:cubicBezTo>
                          <a:pt x="137316" y="40959"/>
                          <a:pt x="137311" y="40935"/>
                          <a:pt x="137297" y="40915"/>
                        </a:cubicBezTo>
                        <a:lnTo>
                          <a:pt x="98110" y="17"/>
                        </a:lnTo>
                        <a:cubicBezTo>
                          <a:pt x="98100" y="2"/>
                          <a:pt x="98080" y="-3"/>
                          <a:pt x="98061" y="2"/>
                        </a:cubicBezTo>
                        <a:close/>
                      </a:path>
                    </a:pathLst>
                  </a:custGeom>
                  <a:solidFill>
                    <a:srgbClr val="EF6129"/>
                  </a:solidFill>
                  <a:ln w="4901" cap="flat">
                    <a:noFill/>
                    <a:prstDash val="solid"/>
                    <a:miter/>
                  </a:ln>
                </p:spPr>
                <p:txBody>
                  <a:bodyPr rtlCol="1" anchor="ctr"/>
                  <a:lstStyle/>
                  <a:p>
                    <a:endParaRPr lang="ar-SA"/>
                  </a:p>
                </p:txBody>
              </p:sp>
              <p:sp>
                <p:nvSpPr>
                  <p:cNvPr id="88" name="شكل حر: شكل 87">
                    <a:extLst>
                      <a:ext uri="{FF2B5EF4-FFF2-40B4-BE49-F238E27FC236}">
                        <a16:creationId xmlns:a16="http://schemas.microsoft.com/office/drawing/2014/main" id="{24D34E0B-DE1D-E344-7DBE-75FBBA3F1C57}"/>
                      </a:ext>
                    </a:extLst>
                  </p:cNvPr>
                  <p:cNvSpPr/>
                  <p:nvPr/>
                </p:nvSpPr>
                <p:spPr>
                  <a:xfrm>
                    <a:off x="1926324" y="1623715"/>
                    <a:ext cx="121386" cy="3678"/>
                  </a:xfrm>
                  <a:custGeom>
                    <a:avLst/>
                    <a:gdLst>
                      <a:gd name="connsiteX0" fmla="*/ 119547 w 121386"/>
                      <a:gd name="connsiteY0" fmla="*/ 3678 h 3678"/>
                      <a:gd name="connsiteX1" fmla="*/ 1839 w 121386"/>
                      <a:gd name="connsiteY1" fmla="*/ 3678 h 3678"/>
                      <a:gd name="connsiteX2" fmla="*/ 0 w 121386"/>
                      <a:gd name="connsiteY2" fmla="*/ 1839 h 3678"/>
                      <a:gd name="connsiteX3" fmla="*/ 1839 w 121386"/>
                      <a:gd name="connsiteY3" fmla="*/ 0 h 3678"/>
                      <a:gd name="connsiteX4" fmla="*/ 119547 w 121386"/>
                      <a:gd name="connsiteY4" fmla="*/ 0 h 3678"/>
                      <a:gd name="connsiteX5" fmla="*/ 121386 w 121386"/>
                      <a:gd name="connsiteY5" fmla="*/ 1839 h 3678"/>
                      <a:gd name="connsiteX6" fmla="*/ 119547 w 121386"/>
                      <a:gd name="connsiteY6" fmla="*/ 3678 h 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86" h="3678">
                        <a:moveTo>
                          <a:pt x="119547" y="3678"/>
                        </a:moveTo>
                        <a:lnTo>
                          <a:pt x="1839" y="3678"/>
                        </a:lnTo>
                        <a:cubicBezTo>
                          <a:pt x="824" y="3678"/>
                          <a:pt x="0" y="2854"/>
                          <a:pt x="0" y="1839"/>
                        </a:cubicBezTo>
                        <a:cubicBezTo>
                          <a:pt x="0" y="824"/>
                          <a:pt x="824" y="0"/>
                          <a:pt x="1839" y="0"/>
                        </a:cubicBezTo>
                        <a:lnTo>
                          <a:pt x="119547" y="0"/>
                        </a:lnTo>
                        <a:cubicBezTo>
                          <a:pt x="120562" y="0"/>
                          <a:pt x="121386" y="824"/>
                          <a:pt x="121386" y="1839"/>
                        </a:cubicBezTo>
                        <a:cubicBezTo>
                          <a:pt x="121386" y="2854"/>
                          <a:pt x="120562" y="3678"/>
                          <a:pt x="119547" y="3678"/>
                        </a:cubicBezTo>
                        <a:close/>
                      </a:path>
                    </a:pathLst>
                  </a:custGeom>
                  <a:solidFill>
                    <a:srgbClr val="505050"/>
                  </a:solidFill>
                  <a:ln w="4901" cap="flat">
                    <a:noFill/>
                    <a:prstDash val="solid"/>
                    <a:miter/>
                  </a:ln>
                </p:spPr>
                <p:txBody>
                  <a:bodyPr rtlCol="1" anchor="ctr"/>
                  <a:lstStyle/>
                  <a:p>
                    <a:endParaRPr lang="ar-SA"/>
                  </a:p>
                </p:txBody>
              </p:sp>
            </p:grpSp>
          </p:grpSp>
          <p:sp>
            <p:nvSpPr>
              <p:cNvPr id="79" name="شكل بيضاوي 78">
                <a:extLst>
                  <a:ext uri="{FF2B5EF4-FFF2-40B4-BE49-F238E27FC236}">
                    <a16:creationId xmlns:a16="http://schemas.microsoft.com/office/drawing/2014/main" id="{F3618F95-19A2-D9F5-414B-29F836B18DDF}"/>
                  </a:ext>
                </a:extLst>
              </p:cNvPr>
              <p:cNvSpPr/>
              <p:nvPr/>
            </p:nvSpPr>
            <p:spPr>
              <a:xfrm>
                <a:off x="2582164" y="1353185"/>
                <a:ext cx="96266" cy="96266"/>
              </a:xfrm>
              <a:prstGeom prst="ellipse">
                <a:avLst/>
              </a:prstGeom>
              <a:solidFill>
                <a:srgbClr val="DF5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51" name="صورة 50">
              <a:extLst>
                <a:ext uri="{FF2B5EF4-FFF2-40B4-BE49-F238E27FC236}">
                  <a16:creationId xmlns:a16="http://schemas.microsoft.com/office/drawing/2014/main" id="{3FD6D662-A51D-911E-D47A-71717A9D53F8}"/>
                </a:ext>
              </a:extLst>
            </p:cNvPr>
            <p:cNvPicPr>
              <a:picLocks noChangeAspect="1"/>
            </p:cNvPicPr>
            <p:nvPr/>
          </p:nvPicPr>
          <p:blipFill>
            <a:blip r:embed="rId2"/>
            <a:stretch>
              <a:fillRect/>
            </a:stretch>
          </p:blipFill>
          <p:spPr>
            <a:xfrm>
              <a:off x="9230189" y="2542139"/>
              <a:ext cx="2640018" cy="3922941"/>
            </a:xfrm>
            <a:prstGeom prst="rect">
              <a:avLst/>
            </a:prstGeom>
          </p:spPr>
        </p:pic>
        <p:grpSp>
          <p:nvGrpSpPr>
            <p:cNvPr id="52" name="مجموعة 51">
              <a:extLst>
                <a:ext uri="{FF2B5EF4-FFF2-40B4-BE49-F238E27FC236}">
                  <a16:creationId xmlns:a16="http://schemas.microsoft.com/office/drawing/2014/main" id="{9C0579E8-2AC9-D018-DC03-96F5D1E0CF55}"/>
                </a:ext>
              </a:extLst>
            </p:cNvPr>
            <p:cNvGrpSpPr/>
            <p:nvPr/>
          </p:nvGrpSpPr>
          <p:grpSpPr>
            <a:xfrm>
              <a:off x="8152322" y="4411431"/>
              <a:ext cx="1810545" cy="2029735"/>
              <a:chOff x="3567152" y="655477"/>
              <a:chExt cx="1672819" cy="1875337"/>
            </a:xfrm>
          </p:grpSpPr>
          <p:grpSp>
            <p:nvGrpSpPr>
              <p:cNvPr id="53" name="رسم 670" descr="غزال طفل">
                <a:extLst>
                  <a:ext uri="{FF2B5EF4-FFF2-40B4-BE49-F238E27FC236}">
                    <a16:creationId xmlns:a16="http://schemas.microsoft.com/office/drawing/2014/main" id="{1A76A94B-ACED-EFD7-677E-73B291FEE89D}"/>
                  </a:ext>
                </a:extLst>
              </p:cNvPr>
              <p:cNvGrpSpPr/>
              <p:nvPr/>
            </p:nvGrpSpPr>
            <p:grpSpPr>
              <a:xfrm>
                <a:off x="4754225" y="1765064"/>
                <a:ext cx="444605" cy="764268"/>
                <a:chOff x="4332883" y="2455346"/>
                <a:chExt cx="444605" cy="764268"/>
              </a:xfrm>
            </p:grpSpPr>
            <p:sp>
              <p:nvSpPr>
                <p:cNvPr id="76" name="شكل حر: شكل 75">
                  <a:extLst>
                    <a:ext uri="{FF2B5EF4-FFF2-40B4-BE49-F238E27FC236}">
                      <a16:creationId xmlns:a16="http://schemas.microsoft.com/office/drawing/2014/main" id="{FF00302F-3679-3C67-C8B5-3977DE7742F9}"/>
                    </a:ext>
                  </a:extLst>
                </p:cNvPr>
                <p:cNvSpPr/>
                <p:nvPr/>
              </p:nvSpPr>
              <p:spPr>
                <a:xfrm>
                  <a:off x="4332883" y="2455346"/>
                  <a:ext cx="285925" cy="627188"/>
                </a:xfrm>
                <a:custGeom>
                  <a:avLst/>
                  <a:gdLst>
                    <a:gd name="connsiteX0" fmla="*/ 117709 w 285925"/>
                    <a:gd name="connsiteY0" fmla="*/ 626397 h 627188"/>
                    <a:gd name="connsiteX1" fmla="*/ 285925 w 285925"/>
                    <a:gd name="connsiteY1" fmla="*/ 551251 h 627188"/>
                    <a:gd name="connsiteX2" fmla="*/ 281857 w 285925"/>
                    <a:gd name="connsiteY2" fmla="*/ 550080 h 627188"/>
                    <a:gd name="connsiteX3" fmla="*/ 222303 w 285925"/>
                    <a:gd name="connsiteY3" fmla="*/ 541959 h 627188"/>
                    <a:gd name="connsiteX4" fmla="*/ 222303 w 285925"/>
                    <a:gd name="connsiteY4" fmla="*/ 541959 h 627188"/>
                    <a:gd name="connsiteX5" fmla="*/ 222303 w 285925"/>
                    <a:gd name="connsiteY5" fmla="*/ 0 h 627188"/>
                    <a:gd name="connsiteX6" fmla="*/ 0 w 285925"/>
                    <a:gd name="connsiteY6" fmla="*/ 330171 h 627188"/>
                    <a:gd name="connsiteX7" fmla="*/ 0 w 285925"/>
                    <a:gd name="connsiteY7" fmla="*/ 541966 h 627188"/>
                    <a:gd name="connsiteX8" fmla="*/ 4253 w 285925"/>
                    <a:gd name="connsiteY8" fmla="*/ 585278 h 627188"/>
                    <a:gd name="connsiteX9" fmla="*/ 117709 w 285925"/>
                    <a:gd name="connsiteY9" fmla="*/ 626397 h 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925" h="627188">
                      <a:moveTo>
                        <a:pt x="117709" y="626397"/>
                      </a:moveTo>
                      <a:cubicBezTo>
                        <a:pt x="178472" y="631828"/>
                        <a:pt x="271343" y="609598"/>
                        <a:pt x="285925" y="551251"/>
                      </a:cubicBezTo>
                      <a:cubicBezTo>
                        <a:pt x="285933" y="551251"/>
                        <a:pt x="283228" y="550458"/>
                        <a:pt x="281857" y="550080"/>
                      </a:cubicBezTo>
                      <a:cubicBezTo>
                        <a:pt x="262902" y="544811"/>
                        <a:pt x="242940" y="541959"/>
                        <a:pt x="222303" y="541959"/>
                      </a:cubicBezTo>
                      <a:lnTo>
                        <a:pt x="222303" y="541959"/>
                      </a:lnTo>
                      <a:lnTo>
                        <a:pt x="222303" y="0"/>
                      </a:lnTo>
                      <a:lnTo>
                        <a:pt x="0" y="330171"/>
                      </a:lnTo>
                      <a:lnTo>
                        <a:pt x="0" y="541966"/>
                      </a:lnTo>
                      <a:cubicBezTo>
                        <a:pt x="0" y="556794"/>
                        <a:pt x="1482" y="571265"/>
                        <a:pt x="4253" y="585278"/>
                      </a:cubicBezTo>
                      <a:cubicBezTo>
                        <a:pt x="4253" y="585278"/>
                        <a:pt x="56946" y="620965"/>
                        <a:pt x="117709" y="626397"/>
                      </a:cubicBezTo>
                      <a:close/>
                    </a:path>
                  </a:pathLst>
                </a:custGeom>
                <a:solidFill>
                  <a:srgbClr val="E6E6E6"/>
                </a:solidFill>
                <a:ln w="7402" cap="flat">
                  <a:noFill/>
                  <a:prstDash val="solid"/>
                  <a:miter/>
                </a:ln>
              </p:spPr>
              <p:txBody>
                <a:bodyPr rtlCol="1" anchor="ctr"/>
                <a:lstStyle/>
                <a:p>
                  <a:endParaRPr lang="ar-SA"/>
                </a:p>
              </p:txBody>
            </p:sp>
            <p:sp>
              <p:nvSpPr>
                <p:cNvPr id="77" name="شكل حر: شكل 76">
                  <a:extLst>
                    <a:ext uri="{FF2B5EF4-FFF2-40B4-BE49-F238E27FC236}">
                      <a16:creationId xmlns:a16="http://schemas.microsoft.com/office/drawing/2014/main" id="{DF5DF126-7298-B245-D6B8-22B1B8740179}"/>
                    </a:ext>
                  </a:extLst>
                </p:cNvPr>
                <p:cNvSpPr/>
                <p:nvPr/>
              </p:nvSpPr>
              <p:spPr>
                <a:xfrm>
                  <a:off x="4337129" y="3006604"/>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7"/>
                        <a:pt x="0" y="34020"/>
                      </a:cubicBezTo>
                      <a:lnTo>
                        <a:pt x="118272" y="34020"/>
                      </a:lnTo>
                      <a:close/>
                    </a:path>
                  </a:pathLst>
                </a:custGeom>
                <a:solidFill>
                  <a:srgbClr val="D2D2D2"/>
                </a:solidFill>
                <a:ln w="7402" cap="flat">
                  <a:noFill/>
                  <a:prstDash val="solid"/>
                  <a:miter/>
                </a:ln>
              </p:spPr>
              <p:txBody>
                <a:bodyPr rtlCol="1" anchor="ctr"/>
                <a:lstStyle/>
                <a:p>
                  <a:endParaRPr lang="ar-SA"/>
                </a:p>
              </p:txBody>
            </p:sp>
          </p:grpSp>
          <p:grpSp>
            <p:nvGrpSpPr>
              <p:cNvPr id="54" name="رسم 670" descr="غزال طفل">
                <a:extLst>
                  <a:ext uri="{FF2B5EF4-FFF2-40B4-BE49-F238E27FC236}">
                    <a16:creationId xmlns:a16="http://schemas.microsoft.com/office/drawing/2014/main" id="{6E9FCC4C-90FB-6B76-61BA-8D64F751758B}"/>
                  </a:ext>
                </a:extLst>
              </p:cNvPr>
              <p:cNvGrpSpPr/>
              <p:nvPr/>
            </p:nvGrpSpPr>
            <p:grpSpPr>
              <a:xfrm>
                <a:off x="3567152" y="655477"/>
                <a:ext cx="1672819" cy="1875337"/>
                <a:chOff x="3145810" y="1345759"/>
                <a:chExt cx="1672819" cy="1875337"/>
              </a:xfrm>
            </p:grpSpPr>
            <p:sp>
              <p:nvSpPr>
                <p:cNvPr id="71" name="شكل حر: شكل 70">
                  <a:extLst>
                    <a:ext uri="{FF2B5EF4-FFF2-40B4-BE49-F238E27FC236}">
                      <a16:creationId xmlns:a16="http://schemas.microsoft.com/office/drawing/2014/main" id="{960D7976-5986-FAD6-B4F3-E349C7B229AF}"/>
                    </a:ext>
                  </a:extLst>
                </p:cNvPr>
                <p:cNvSpPr/>
                <p:nvPr/>
              </p:nvSpPr>
              <p:spPr>
                <a:xfrm>
                  <a:off x="3145810" y="1345759"/>
                  <a:ext cx="1672819" cy="1874306"/>
                </a:xfrm>
                <a:custGeom>
                  <a:avLst/>
                  <a:gdLst>
                    <a:gd name="connsiteX0" fmla="*/ 1500520 w 1672819"/>
                    <a:gd name="connsiteY0" fmla="*/ 216961 h 1874307"/>
                    <a:gd name="connsiteX1" fmla="*/ 1370281 w 1672819"/>
                    <a:gd name="connsiteY1" fmla="*/ 279265 h 1874307"/>
                    <a:gd name="connsiteX2" fmla="*/ 1337706 w 1672819"/>
                    <a:gd name="connsiteY2" fmla="*/ 239021 h 1874307"/>
                    <a:gd name="connsiteX3" fmla="*/ 1397891 w 1672819"/>
                    <a:gd name="connsiteY3" fmla="*/ 203578 h 1874307"/>
                    <a:gd name="connsiteX4" fmla="*/ 1442366 w 1672819"/>
                    <a:gd name="connsiteY4" fmla="*/ 3891 h 1874307"/>
                    <a:gd name="connsiteX5" fmla="*/ 1242716 w 1672819"/>
                    <a:gd name="connsiteY5" fmla="*/ 47914 h 1874307"/>
                    <a:gd name="connsiteX6" fmla="*/ 1196211 w 1672819"/>
                    <a:gd name="connsiteY6" fmla="*/ 161163 h 1874307"/>
                    <a:gd name="connsiteX7" fmla="*/ 1138797 w 1672819"/>
                    <a:gd name="connsiteY7" fmla="*/ 155161 h 1874307"/>
                    <a:gd name="connsiteX8" fmla="*/ 888788 w 1672819"/>
                    <a:gd name="connsiteY8" fmla="*/ 311491 h 1874307"/>
                    <a:gd name="connsiteX9" fmla="*/ 691806 w 1672819"/>
                    <a:gd name="connsiteY9" fmla="*/ 433039 h 1874307"/>
                    <a:gd name="connsiteX10" fmla="*/ 664856 w 1672819"/>
                    <a:gd name="connsiteY10" fmla="*/ 437240 h 1874307"/>
                    <a:gd name="connsiteX11" fmla="*/ 627613 w 1672819"/>
                    <a:gd name="connsiteY11" fmla="*/ 475091 h 1874307"/>
                    <a:gd name="connsiteX12" fmla="*/ 604145 w 1672819"/>
                    <a:gd name="connsiteY12" fmla="*/ 524324 h 1874307"/>
                    <a:gd name="connsiteX13" fmla="*/ 613615 w 1672819"/>
                    <a:gd name="connsiteY13" fmla="*/ 559692 h 1874307"/>
                    <a:gd name="connsiteX14" fmla="*/ 662596 w 1672819"/>
                    <a:gd name="connsiteY14" fmla="*/ 627583 h 1874307"/>
                    <a:gd name="connsiteX15" fmla="*/ 1035530 w 1672819"/>
                    <a:gd name="connsiteY15" fmla="*/ 637809 h 1874307"/>
                    <a:gd name="connsiteX16" fmla="*/ 1254891 w 1672819"/>
                    <a:gd name="connsiteY16" fmla="*/ 912479 h 1874307"/>
                    <a:gd name="connsiteX17" fmla="*/ 832020 w 1672819"/>
                    <a:gd name="connsiteY17" fmla="*/ 1210860 h 1874307"/>
                    <a:gd name="connsiteX18" fmla="*/ 530185 w 1672819"/>
                    <a:gd name="connsiteY18" fmla="*/ 1154047 h 1874307"/>
                    <a:gd name="connsiteX19" fmla="*/ 327260 w 1672819"/>
                    <a:gd name="connsiteY19" fmla="*/ 1286073 h 1874307"/>
                    <a:gd name="connsiteX20" fmla="*/ 208943 w 1672819"/>
                    <a:gd name="connsiteY20" fmla="*/ 1540854 h 1874307"/>
                    <a:gd name="connsiteX21" fmla="*/ 209054 w 1672819"/>
                    <a:gd name="connsiteY21" fmla="*/ 1549464 h 1874307"/>
                    <a:gd name="connsiteX22" fmla="*/ 228113 w 1672819"/>
                    <a:gd name="connsiteY22" fmla="*/ 1650434 h 1874307"/>
                    <a:gd name="connsiteX23" fmla="*/ 228061 w 1672819"/>
                    <a:gd name="connsiteY23" fmla="*/ 1650538 h 1874307"/>
                    <a:gd name="connsiteX24" fmla="*/ 11190 w 1672819"/>
                    <a:gd name="connsiteY24" fmla="*/ 1574436 h 1874307"/>
                    <a:gd name="connsiteX25" fmla="*/ 64987 w 1672819"/>
                    <a:gd name="connsiteY25" fmla="*/ 1801792 h 1874307"/>
                    <a:gd name="connsiteX26" fmla="*/ 364154 w 1672819"/>
                    <a:gd name="connsiteY26" fmla="*/ 1815620 h 1874307"/>
                    <a:gd name="connsiteX27" fmla="*/ 623582 w 1672819"/>
                    <a:gd name="connsiteY27" fmla="*/ 1851551 h 1874307"/>
                    <a:gd name="connsiteX28" fmla="*/ 704025 w 1672819"/>
                    <a:gd name="connsiteY28" fmla="*/ 1829002 h 1874307"/>
                    <a:gd name="connsiteX29" fmla="*/ 808048 w 1672819"/>
                    <a:gd name="connsiteY29" fmla="*/ 1874307 h 1874307"/>
                    <a:gd name="connsiteX30" fmla="*/ 1090735 w 1672819"/>
                    <a:gd name="connsiteY30" fmla="*/ 1874307 h 1874307"/>
                    <a:gd name="connsiteX31" fmla="*/ 875843 w 1672819"/>
                    <a:gd name="connsiteY31" fmla="*/ 1652190 h 1874307"/>
                    <a:gd name="connsiteX32" fmla="*/ 875843 w 1672819"/>
                    <a:gd name="connsiteY32" fmla="*/ 1611583 h 1874307"/>
                    <a:gd name="connsiteX33" fmla="*/ 1075915 w 1672819"/>
                    <a:gd name="connsiteY33" fmla="*/ 1560298 h 1874307"/>
                    <a:gd name="connsiteX34" fmla="*/ 1075915 w 1672819"/>
                    <a:gd name="connsiteY34" fmla="*/ 1653035 h 1874307"/>
                    <a:gd name="connsiteX35" fmla="*/ 1080169 w 1672819"/>
                    <a:gd name="connsiteY35" fmla="*/ 1696347 h 1874307"/>
                    <a:gd name="connsiteX36" fmla="*/ 1215610 w 1672819"/>
                    <a:gd name="connsiteY36" fmla="*/ 1739444 h 1874307"/>
                    <a:gd name="connsiteX37" fmla="*/ 1361848 w 1672819"/>
                    <a:gd name="connsiteY37" fmla="*/ 1662327 h 1874307"/>
                    <a:gd name="connsiteX38" fmla="*/ 1356283 w 1672819"/>
                    <a:gd name="connsiteY38" fmla="*/ 1660741 h 1874307"/>
                    <a:gd name="connsiteX39" fmla="*/ 1298218 w 1672819"/>
                    <a:gd name="connsiteY39" fmla="*/ 1653035 h 1874307"/>
                    <a:gd name="connsiteX40" fmla="*/ 1298218 w 1672819"/>
                    <a:gd name="connsiteY40" fmla="*/ 1653035 h 1874307"/>
                    <a:gd name="connsiteX41" fmla="*/ 1298218 w 1672819"/>
                    <a:gd name="connsiteY41" fmla="*/ 1390496 h 1874307"/>
                    <a:gd name="connsiteX42" fmla="*/ 1352986 w 1672819"/>
                    <a:gd name="connsiteY42" fmla="*/ 1310007 h 1874307"/>
                    <a:gd name="connsiteX43" fmla="*/ 1416779 w 1672819"/>
                    <a:gd name="connsiteY43" fmla="*/ 1076189 h 1874307"/>
                    <a:gd name="connsiteX44" fmla="*/ 1415660 w 1672819"/>
                    <a:gd name="connsiteY44" fmla="*/ 409727 h 1874307"/>
                    <a:gd name="connsiteX45" fmla="*/ 1500165 w 1672819"/>
                    <a:gd name="connsiteY45" fmla="*/ 436759 h 1874307"/>
                    <a:gd name="connsiteX46" fmla="*/ 1672820 w 1672819"/>
                    <a:gd name="connsiteY46" fmla="*/ 327008 h 1874307"/>
                    <a:gd name="connsiteX47" fmla="*/ 1500520 w 1672819"/>
                    <a:gd name="connsiteY47" fmla="*/ 216961 h 18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2819" h="1874307">
                      <a:moveTo>
                        <a:pt x="1500520" y="216961"/>
                      </a:moveTo>
                      <a:cubicBezTo>
                        <a:pt x="1448561" y="216916"/>
                        <a:pt x="1401952" y="249565"/>
                        <a:pt x="1370281" y="279265"/>
                      </a:cubicBezTo>
                      <a:cubicBezTo>
                        <a:pt x="1360677" y="264845"/>
                        <a:pt x="1349762" y="251381"/>
                        <a:pt x="1337706" y="239021"/>
                      </a:cubicBezTo>
                      <a:cubicBezTo>
                        <a:pt x="1359781" y="231744"/>
                        <a:pt x="1380900" y="220547"/>
                        <a:pt x="1397891" y="203578"/>
                      </a:cubicBezTo>
                      <a:cubicBezTo>
                        <a:pt x="1465300" y="136280"/>
                        <a:pt x="1442366" y="3891"/>
                        <a:pt x="1442366" y="3891"/>
                      </a:cubicBezTo>
                      <a:cubicBezTo>
                        <a:pt x="1442366" y="3891"/>
                        <a:pt x="1310133" y="-19384"/>
                        <a:pt x="1242716" y="47914"/>
                      </a:cubicBezTo>
                      <a:cubicBezTo>
                        <a:pt x="1212157" y="78422"/>
                        <a:pt x="1200190" y="122297"/>
                        <a:pt x="1196211" y="161163"/>
                      </a:cubicBezTo>
                      <a:cubicBezTo>
                        <a:pt x="1177678" y="157265"/>
                        <a:pt x="1158493" y="155161"/>
                        <a:pt x="1138797" y="155161"/>
                      </a:cubicBezTo>
                      <a:cubicBezTo>
                        <a:pt x="1028906" y="155161"/>
                        <a:pt x="933908" y="218932"/>
                        <a:pt x="888788" y="311491"/>
                      </a:cubicBezTo>
                      <a:cubicBezTo>
                        <a:pt x="852264" y="386429"/>
                        <a:pt x="775170" y="433039"/>
                        <a:pt x="691806" y="433039"/>
                      </a:cubicBezTo>
                      <a:cubicBezTo>
                        <a:pt x="682292" y="433039"/>
                        <a:pt x="673266" y="434550"/>
                        <a:pt x="664856" y="437240"/>
                      </a:cubicBezTo>
                      <a:cubicBezTo>
                        <a:pt x="663892" y="437551"/>
                        <a:pt x="637668" y="461560"/>
                        <a:pt x="627613" y="475091"/>
                      </a:cubicBezTo>
                      <a:cubicBezTo>
                        <a:pt x="616386" y="490200"/>
                        <a:pt x="604100" y="523345"/>
                        <a:pt x="604145" y="524324"/>
                      </a:cubicBezTo>
                      <a:cubicBezTo>
                        <a:pt x="604686" y="536128"/>
                        <a:pt x="607679" y="548125"/>
                        <a:pt x="613615" y="559692"/>
                      </a:cubicBezTo>
                      <a:cubicBezTo>
                        <a:pt x="626479" y="584775"/>
                        <a:pt x="643048" y="607643"/>
                        <a:pt x="662596" y="627583"/>
                      </a:cubicBezTo>
                      <a:cubicBezTo>
                        <a:pt x="712984" y="678965"/>
                        <a:pt x="1035530" y="637809"/>
                        <a:pt x="1035530" y="637809"/>
                      </a:cubicBezTo>
                      <a:cubicBezTo>
                        <a:pt x="1229200" y="633859"/>
                        <a:pt x="1254891" y="912479"/>
                        <a:pt x="1254891" y="912479"/>
                      </a:cubicBezTo>
                      <a:cubicBezTo>
                        <a:pt x="1228133" y="1100235"/>
                        <a:pt x="1067468" y="1210860"/>
                        <a:pt x="832020" y="1210860"/>
                      </a:cubicBezTo>
                      <a:cubicBezTo>
                        <a:pt x="780964" y="1210860"/>
                        <a:pt x="627005" y="1147630"/>
                        <a:pt x="530185" y="1154047"/>
                      </a:cubicBezTo>
                      <a:cubicBezTo>
                        <a:pt x="466058" y="1158301"/>
                        <a:pt x="385325" y="1236988"/>
                        <a:pt x="327260" y="1286073"/>
                      </a:cubicBezTo>
                      <a:cubicBezTo>
                        <a:pt x="254900" y="1347243"/>
                        <a:pt x="208943" y="1438676"/>
                        <a:pt x="208943" y="1540854"/>
                      </a:cubicBezTo>
                      <a:cubicBezTo>
                        <a:pt x="208943" y="1543729"/>
                        <a:pt x="208980" y="1546596"/>
                        <a:pt x="209054" y="1549464"/>
                      </a:cubicBezTo>
                      <a:cubicBezTo>
                        <a:pt x="209958" y="1585181"/>
                        <a:pt x="216716" y="1619023"/>
                        <a:pt x="228113" y="1650434"/>
                      </a:cubicBezTo>
                      <a:cubicBezTo>
                        <a:pt x="228135" y="1650493"/>
                        <a:pt x="228120" y="1650567"/>
                        <a:pt x="228061" y="1650538"/>
                      </a:cubicBezTo>
                      <a:cubicBezTo>
                        <a:pt x="222592" y="1648426"/>
                        <a:pt x="13428" y="1567619"/>
                        <a:pt x="11190" y="1574436"/>
                      </a:cubicBezTo>
                      <a:cubicBezTo>
                        <a:pt x="-14167" y="1651812"/>
                        <a:pt x="3491" y="1740289"/>
                        <a:pt x="64987" y="1801792"/>
                      </a:cubicBezTo>
                      <a:cubicBezTo>
                        <a:pt x="146906" y="1883703"/>
                        <a:pt x="276819" y="1888290"/>
                        <a:pt x="364154" y="1815620"/>
                      </a:cubicBezTo>
                      <a:cubicBezTo>
                        <a:pt x="438507" y="1860962"/>
                        <a:pt x="531267" y="1877427"/>
                        <a:pt x="623582" y="1851551"/>
                      </a:cubicBezTo>
                      <a:lnTo>
                        <a:pt x="704025" y="1829002"/>
                      </a:lnTo>
                      <a:cubicBezTo>
                        <a:pt x="730902" y="1857894"/>
                        <a:pt x="768582" y="1874307"/>
                        <a:pt x="808048" y="1874307"/>
                      </a:cubicBezTo>
                      <a:lnTo>
                        <a:pt x="1090735" y="1874307"/>
                      </a:lnTo>
                      <a:cubicBezTo>
                        <a:pt x="1090735" y="1754019"/>
                        <a:pt x="995182" y="1656110"/>
                        <a:pt x="875843" y="1652190"/>
                      </a:cubicBezTo>
                      <a:lnTo>
                        <a:pt x="875843" y="1611583"/>
                      </a:lnTo>
                      <a:cubicBezTo>
                        <a:pt x="945661" y="1605744"/>
                        <a:pt x="1013278" y="1588182"/>
                        <a:pt x="1075915" y="1560298"/>
                      </a:cubicBezTo>
                      <a:lnTo>
                        <a:pt x="1075915" y="1653035"/>
                      </a:lnTo>
                      <a:cubicBezTo>
                        <a:pt x="1075915" y="1667855"/>
                        <a:pt x="1077397" y="1682334"/>
                        <a:pt x="1080169" y="1696347"/>
                      </a:cubicBezTo>
                      <a:cubicBezTo>
                        <a:pt x="1080169" y="1696347"/>
                        <a:pt x="1134099" y="1738703"/>
                        <a:pt x="1215610" y="1739444"/>
                      </a:cubicBezTo>
                      <a:cubicBezTo>
                        <a:pt x="1297121" y="1740185"/>
                        <a:pt x="1351215" y="1710544"/>
                        <a:pt x="1361848" y="1662327"/>
                      </a:cubicBezTo>
                      <a:cubicBezTo>
                        <a:pt x="1361848" y="1662327"/>
                        <a:pt x="1358151" y="1661245"/>
                        <a:pt x="1356283" y="1660741"/>
                      </a:cubicBezTo>
                      <a:cubicBezTo>
                        <a:pt x="1337773" y="1655740"/>
                        <a:pt x="1318314" y="1653035"/>
                        <a:pt x="1298218" y="1653035"/>
                      </a:cubicBezTo>
                      <a:lnTo>
                        <a:pt x="1298218" y="1653035"/>
                      </a:lnTo>
                      <a:lnTo>
                        <a:pt x="1298218" y="1390496"/>
                      </a:lnTo>
                      <a:cubicBezTo>
                        <a:pt x="1318492" y="1365464"/>
                        <a:pt x="1336854" y="1338595"/>
                        <a:pt x="1352986" y="1310007"/>
                      </a:cubicBezTo>
                      <a:cubicBezTo>
                        <a:pt x="1394112" y="1237144"/>
                        <a:pt x="1416779" y="1160716"/>
                        <a:pt x="1416779" y="1076189"/>
                      </a:cubicBezTo>
                      <a:cubicBezTo>
                        <a:pt x="1416779" y="1076189"/>
                        <a:pt x="1415794" y="411327"/>
                        <a:pt x="1415660" y="409727"/>
                      </a:cubicBezTo>
                      <a:cubicBezTo>
                        <a:pt x="1440625" y="425243"/>
                        <a:pt x="1469435" y="436729"/>
                        <a:pt x="1500165" y="436759"/>
                      </a:cubicBezTo>
                      <a:cubicBezTo>
                        <a:pt x="1595429" y="436833"/>
                        <a:pt x="1672820" y="327008"/>
                        <a:pt x="1672820" y="327008"/>
                      </a:cubicBezTo>
                      <a:cubicBezTo>
                        <a:pt x="1672820" y="327008"/>
                        <a:pt x="1595770" y="217042"/>
                        <a:pt x="1500520" y="216961"/>
                      </a:cubicBezTo>
                      <a:close/>
                    </a:path>
                  </a:pathLst>
                </a:custGeom>
                <a:solidFill>
                  <a:srgbClr val="FF8F8F"/>
                </a:solidFill>
                <a:ln w="7402" cap="flat">
                  <a:noFill/>
                  <a:prstDash val="solid"/>
                  <a:miter/>
                </a:ln>
              </p:spPr>
              <p:txBody>
                <a:bodyPr rtlCol="1" anchor="ctr"/>
                <a:lstStyle/>
                <a:p>
                  <a:endParaRPr lang="ar-SA"/>
                </a:p>
              </p:txBody>
            </p:sp>
            <p:sp>
              <p:nvSpPr>
                <p:cNvPr id="72" name="شكل حر: شكل 71">
                  <a:extLst>
                    <a:ext uri="{FF2B5EF4-FFF2-40B4-BE49-F238E27FC236}">
                      <a16:creationId xmlns:a16="http://schemas.microsoft.com/office/drawing/2014/main" id="{B2057607-167A-53E1-5C51-D955FC694ABB}"/>
                    </a:ext>
                  </a:extLst>
                </p:cNvPr>
                <p:cNvSpPr/>
                <p:nvPr/>
              </p:nvSpPr>
              <p:spPr>
                <a:xfrm>
                  <a:off x="3156999" y="2833156"/>
                  <a:ext cx="222317" cy="180854"/>
                </a:xfrm>
                <a:custGeom>
                  <a:avLst/>
                  <a:gdLst>
                    <a:gd name="connsiteX0" fmla="*/ 216982 w 222317"/>
                    <a:gd name="connsiteY0" fmla="*/ 163177 h 180854"/>
                    <a:gd name="connsiteX1" fmla="*/ 53805 w 222317"/>
                    <a:gd name="connsiteY1" fmla="*/ 0 h 180854"/>
                    <a:gd name="connsiteX2" fmla="*/ 0 w 222317"/>
                    <a:gd name="connsiteY2" fmla="*/ 87224 h 180854"/>
                    <a:gd name="connsiteX3" fmla="*/ 24164 w 222317"/>
                    <a:gd name="connsiteY3" fmla="*/ 115894 h 180854"/>
                    <a:gd name="connsiteX4" fmla="*/ 222258 w 222317"/>
                    <a:gd name="connsiteY4" fmla="*/ 177056 h 180854"/>
                    <a:gd name="connsiteX5" fmla="*/ 222310 w 222317"/>
                    <a:gd name="connsiteY5" fmla="*/ 176953 h 180854"/>
                    <a:gd name="connsiteX6" fmla="*/ 216982 w 222317"/>
                    <a:gd name="connsiteY6" fmla="*/ 163177 h 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17" h="180854">
                      <a:moveTo>
                        <a:pt x="216982" y="163177"/>
                      </a:moveTo>
                      <a:lnTo>
                        <a:pt x="53805" y="0"/>
                      </a:lnTo>
                      <a:cubicBezTo>
                        <a:pt x="28440" y="25365"/>
                        <a:pt x="10545" y="55346"/>
                        <a:pt x="0" y="87224"/>
                      </a:cubicBezTo>
                      <a:cubicBezTo>
                        <a:pt x="7136" y="97272"/>
                        <a:pt x="15154" y="106883"/>
                        <a:pt x="24164" y="115894"/>
                      </a:cubicBezTo>
                      <a:cubicBezTo>
                        <a:pt x="78028" y="169758"/>
                        <a:pt x="152633" y="190039"/>
                        <a:pt x="222258" y="177056"/>
                      </a:cubicBezTo>
                      <a:cubicBezTo>
                        <a:pt x="222303" y="177049"/>
                        <a:pt x="222332" y="176997"/>
                        <a:pt x="222310" y="176953"/>
                      </a:cubicBezTo>
                      <a:cubicBezTo>
                        <a:pt x="220420" y="172425"/>
                        <a:pt x="218664" y="167824"/>
                        <a:pt x="216982" y="163177"/>
                      </a:cubicBezTo>
                      <a:close/>
                    </a:path>
                  </a:pathLst>
                </a:custGeom>
                <a:solidFill>
                  <a:srgbClr val="D2D2D2"/>
                </a:solidFill>
                <a:ln w="7402" cap="flat">
                  <a:noFill/>
                  <a:prstDash val="solid"/>
                  <a:miter/>
                </a:ln>
              </p:spPr>
              <p:txBody>
                <a:bodyPr rtlCol="1" anchor="ctr"/>
                <a:lstStyle/>
                <a:p>
                  <a:endParaRPr lang="ar-SA"/>
                </a:p>
              </p:txBody>
            </p:sp>
            <p:sp>
              <p:nvSpPr>
                <p:cNvPr id="73" name="شكل حر: شكل 72">
                  <a:extLst>
                    <a:ext uri="{FF2B5EF4-FFF2-40B4-BE49-F238E27FC236}">
                      <a16:creationId xmlns:a16="http://schemas.microsoft.com/office/drawing/2014/main" id="{6837D5DE-1284-5E8F-C022-C5FBC4EDC307}"/>
                    </a:ext>
                  </a:extLst>
                </p:cNvPr>
                <p:cNvSpPr/>
                <p:nvPr/>
              </p:nvSpPr>
              <p:spPr>
                <a:xfrm>
                  <a:off x="3464120" y="1864021"/>
                  <a:ext cx="987324" cy="775581"/>
                </a:xfrm>
                <a:custGeom>
                  <a:avLst/>
                  <a:gdLst>
                    <a:gd name="connsiteX0" fmla="*/ 987324 w 987324"/>
                    <a:gd name="connsiteY0" fmla="*/ 377914 h 775581"/>
                    <a:gd name="connsiteX1" fmla="*/ 609410 w 987324"/>
                    <a:gd name="connsiteY1" fmla="*/ 0 h 775581"/>
                    <a:gd name="connsiteX2" fmla="*/ 343958 w 987324"/>
                    <a:gd name="connsiteY2" fmla="*/ 108950 h 775581"/>
                    <a:gd name="connsiteX3" fmla="*/ 542512 w 987324"/>
                    <a:gd name="connsiteY3" fmla="*/ 192655 h 775581"/>
                    <a:gd name="connsiteX4" fmla="*/ 542512 w 987324"/>
                    <a:gd name="connsiteY4" fmla="*/ 192662 h 775581"/>
                    <a:gd name="connsiteX5" fmla="*/ 542712 w 987324"/>
                    <a:gd name="connsiteY5" fmla="*/ 192662 h 775581"/>
                    <a:gd name="connsiteX6" fmla="*/ 648995 w 987324"/>
                    <a:gd name="connsiteY6" fmla="*/ 190847 h 775581"/>
                    <a:gd name="connsiteX7" fmla="*/ 849222 w 987324"/>
                    <a:gd name="connsiteY7" fmla="*/ 306844 h 775581"/>
                    <a:gd name="connsiteX8" fmla="*/ 623785 w 987324"/>
                    <a:gd name="connsiteY8" fmla="*/ 363205 h 775581"/>
                    <a:gd name="connsiteX9" fmla="*/ 279128 w 987324"/>
                    <a:gd name="connsiteY9" fmla="*/ 524419 h 775581"/>
                    <a:gd name="connsiteX10" fmla="*/ 170081 w 987324"/>
                    <a:gd name="connsiteY10" fmla="*/ 607531 h 775581"/>
                    <a:gd name="connsiteX11" fmla="*/ 19 w 987324"/>
                    <a:gd name="connsiteY11" fmla="*/ 775465 h 775581"/>
                    <a:gd name="connsiteX12" fmla="*/ 123 w 987324"/>
                    <a:gd name="connsiteY12" fmla="*/ 775562 h 775581"/>
                    <a:gd name="connsiteX13" fmla="*/ 224078 w 987324"/>
                    <a:gd name="connsiteY13" fmla="*/ 689138 h 775581"/>
                    <a:gd name="connsiteX14" fmla="*/ 224078 w 987324"/>
                    <a:gd name="connsiteY14" fmla="*/ 689138 h 775581"/>
                    <a:gd name="connsiteX15" fmla="*/ 381905 w 987324"/>
                    <a:gd name="connsiteY15" fmla="*/ 728811 h 775581"/>
                    <a:gd name="connsiteX16" fmla="*/ 381913 w 987324"/>
                    <a:gd name="connsiteY16" fmla="*/ 728811 h 775581"/>
                    <a:gd name="connsiteX17" fmla="*/ 527892 w 987324"/>
                    <a:gd name="connsiteY17" fmla="*/ 748418 h 775581"/>
                    <a:gd name="connsiteX18" fmla="*/ 984182 w 987324"/>
                    <a:gd name="connsiteY18" fmla="*/ 414883 h 775581"/>
                    <a:gd name="connsiteX19" fmla="*/ 984375 w 987324"/>
                    <a:gd name="connsiteY19" fmla="*/ 412705 h 775581"/>
                    <a:gd name="connsiteX20" fmla="*/ 987324 w 987324"/>
                    <a:gd name="connsiteY20" fmla="*/ 377914 h 77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24" h="775581">
                      <a:moveTo>
                        <a:pt x="987324" y="377914"/>
                      </a:moveTo>
                      <a:cubicBezTo>
                        <a:pt x="987324" y="169194"/>
                        <a:pt x="818130" y="0"/>
                        <a:pt x="609410" y="0"/>
                      </a:cubicBezTo>
                      <a:cubicBezTo>
                        <a:pt x="505943" y="0"/>
                        <a:pt x="412205" y="41593"/>
                        <a:pt x="343958" y="108950"/>
                      </a:cubicBezTo>
                      <a:cubicBezTo>
                        <a:pt x="394369" y="160547"/>
                        <a:pt x="464698" y="192603"/>
                        <a:pt x="542512" y="192655"/>
                      </a:cubicBezTo>
                      <a:lnTo>
                        <a:pt x="542512" y="192662"/>
                      </a:lnTo>
                      <a:lnTo>
                        <a:pt x="542712" y="192662"/>
                      </a:lnTo>
                      <a:lnTo>
                        <a:pt x="648995" y="190847"/>
                      </a:lnTo>
                      <a:cubicBezTo>
                        <a:pt x="735048" y="189380"/>
                        <a:pt x="810445" y="236552"/>
                        <a:pt x="849222" y="306844"/>
                      </a:cubicBezTo>
                      <a:lnTo>
                        <a:pt x="623785" y="363205"/>
                      </a:lnTo>
                      <a:cubicBezTo>
                        <a:pt x="503824" y="393194"/>
                        <a:pt x="386759" y="450503"/>
                        <a:pt x="279128" y="524419"/>
                      </a:cubicBezTo>
                      <a:cubicBezTo>
                        <a:pt x="241529" y="550243"/>
                        <a:pt x="205086" y="578090"/>
                        <a:pt x="170081" y="607531"/>
                      </a:cubicBezTo>
                      <a:cubicBezTo>
                        <a:pt x="108384" y="659409"/>
                        <a:pt x="51268" y="716244"/>
                        <a:pt x="19" y="775465"/>
                      </a:cubicBezTo>
                      <a:cubicBezTo>
                        <a:pt x="-40" y="775532"/>
                        <a:pt x="49" y="775621"/>
                        <a:pt x="123" y="775562"/>
                      </a:cubicBezTo>
                      <a:cubicBezTo>
                        <a:pt x="59315" y="721868"/>
                        <a:pt x="137869" y="689138"/>
                        <a:pt x="224078" y="689138"/>
                      </a:cubicBezTo>
                      <a:lnTo>
                        <a:pt x="224078" y="689138"/>
                      </a:lnTo>
                      <a:cubicBezTo>
                        <a:pt x="281180" y="689138"/>
                        <a:pt x="334918" y="703513"/>
                        <a:pt x="381905" y="728811"/>
                      </a:cubicBezTo>
                      <a:cubicBezTo>
                        <a:pt x="381905" y="728811"/>
                        <a:pt x="381913" y="728811"/>
                        <a:pt x="381913" y="728811"/>
                      </a:cubicBezTo>
                      <a:cubicBezTo>
                        <a:pt x="427789" y="741453"/>
                        <a:pt x="476836" y="748418"/>
                        <a:pt x="527892" y="748418"/>
                      </a:cubicBezTo>
                      <a:cubicBezTo>
                        <a:pt x="763369" y="748418"/>
                        <a:pt x="957476" y="602684"/>
                        <a:pt x="984182" y="414883"/>
                      </a:cubicBezTo>
                      <a:cubicBezTo>
                        <a:pt x="984286" y="414164"/>
                        <a:pt x="984293" y="413431"/>
                        <a:pt x="984375" y="412705"/>
                      </a:cubicBezTo>
                      <a:cubicBezTo>
                        <a:pt x="985583" y="401241"/>
                        <a:pt x="987324" y="389659"/>
                        <a:pt x="987324" y="377914"/>
                      </a:cubicBezTo>
                      <a:close/>
                    </a:path>
                  </a:pathLst>
                </a:custGeom>
                <a:solidFill>
                  <a:srgbClr val="D2D2D2"/>
                </a:solidFill>
                <a:ln w="7402" cap="flat">
                  <a:noFill/>
                  <a:prstDash val="solid"/>
                  <a:miter/>
                </a:ln>
              </p:spPr>
              <p:txBody>
                <a:bodyPr rtlCol="1" anchor="ctr"/>
                <a:lstStyle/>
                <a:p>
                  <a:endParaRPr lang="ar-SA"/>
                </a:p>
              </p:txBody>
            </p:sp>
            <p:sp>
              <p:nvSpPr>
                <p:cNvPr id="74" name="شكل حر: شكل 73">
                  <a:extLst>
                    <a:ext uri="{FF2B5EF4-FFF2-40B4-BE49-F238E27FC236}">
                      <a16:creationId xmlns:a16="http://schemas.microsoft.com/office/drawing/2014/main" id="{CFE9E60C-9382-4791-0518-6DEC6E2B3C5C}"/>
                    </a:ext>
                  </a:extLst>
                </p:cNvPr>
                <p:cNvSpPr/>
                <p:nvPr/>
              </p:nvSpPr>
              <p:spPr>
                <a:xfrm>
                  <a:off x="4225978" y="3008086"/>
                  <a:ext cx="440359" cy="213010"/>
                </a:xfrm>
                <a:custGeom>
                  <a:avLst/>
                  <a:gdLst>
                    <a:gd name="connsiteX0" fmla="*/ 118272 w 440359"/>
                    <a:gd name="connsiteY0" fmla="*/ 34020 h 213010"/>
                    <a:gd name="connsiteX1" fmla="*/ 281680 w 440359"/>
                    <a:gd name="connsiteY1" fmla="*/ 0 h 213010"/>
                    <a:gd name="connsiteX2" fmla="*/ 440359 w 440359"/>
                    <a:gd name="connsiteY2" fmla="*/ 213010 h 213010"/>
                    <a:gd name="connsiteX3" fmla="*/ 218057 w 440359"/>
                    <a:gd name="connsiteY3" fmla="*/ 213010 h 213010"/>
                    <a:gd name="connsiteX4" fmla="*/ 0 w 440359"/>
                    <a:gd name="connsiteY4" fmla="*/ 34020 h 213010"/>
                    <a:gd name="connsiteX5" fmla="*/ 118272 w 440359"/>
                    <a:gd name="connsiteY5" fmla="*/ 34020 h 2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59" h="213010">
                      <a:moveTo>
                        <a:pt x="118272" y="34020"/>
                      </a:moveTo>
                      <a:cubicBezTo>
                        <a:pt x="174559" y="34020"/>
                        <a:pt x="230172" y="22393"/>
                        <a:pt x="281680" y="0"/>
                      </a:cubicBezTo>
                      <a:cubicBezTo>
                        <a:pt x="373439" y="27373"/>
                        <a:pt x="440359" y="112359"/>
                        <a:pt x="440359" y="213010"/>
                      </a:cubicBezTo>
                      <a:lnTo>
                        <a:pt x="218057" y="213010"/>
                      </a:lnTo>
                      <a:cubicBezTo>
                        <a:pt x="110106" y="213010"/>
                        <a:pt x="20155" y="136056"/>
                        <a:pt x="0" y="34020"/>
                      </a:cubicBezTo>
                      <a:lnTo>
                        <a:pt x="118272" y="34020"/>
                      </a:lnTo>
                      <a:close/>
                    </a:path>
                  </a:pathLst>
                </a:custGeom>
                <a:solidFill>
                  <a:srgbClr val="505050"/>
                </a:solidFill>
                <a:ln w="7402" cap="flat">
                  <a:noFill/>
                  <a:prstDash val="solid"/>
                  <a:miter/>
                </a:ln>
              </p:spPr>
              <p:txBody>
                <a:bodyPr rtlCol="1" anchor="ctr"/>
                <a:lstStyle/>
                <a:p>
                  <a:endParaRPr lang="ar-SA"/>
                </a:p>
              </p:txBody>
            </p:sp>
            <p:sp>
              <p:nvSpPr>
                <p:cNvPr id="75" name="شكل حر: شكل 74">
                  <a:extLst>
                    <a:ext uri="{FF2B5EF4-FFF2-40B4-BE49-F238E27FC236}">
                      <a16:creationId xmlns:a16="http://schemas.microsoft.com/office/drawing/2014/main" id="{67900D2F-BC91-CA4F-8561-336D661B1446}"/>
                    </a:ext>
                  </a:extLst>
                </p:cNvPr>
                <p:cNvSpPr/>
                <p:nvPr/>
              </p:nvSpPr>
              <p:spPr>
                <a:xfrm>
                  <a:off x="3749880" y="1783014"/>
                  <a:ext cx="96634" cy="106297"/>
                </a:xfrm>
                <a:custGeom>
                  <a:avLst/>
                  <a:gdLst>
                    <a:gd name="connsiteX0" fmla="*/ 41756 w 96634"/>
                    <a:gd name="connsiteY0" fmla="*/ 106298 h 106297"/>
                    <a:gd name="connsiteX1" fmla="*/ 96635 w 96634"/>
                    <a:gd name="connsiteY1" fmla="*/ 51419 h 106297"/>
                    <a:gd name="connsiteX2" fmla="*/ 60792 w 96634"/>
                    <a:gd name="connsiteY2" fmla="*/ 0 h 106297"/>
                    <a:gd name="connsiteX3" fmla="*/ 89 w 96634"/>
                    <a:gd name="connsiteY3" fmla="*/ 87076 h 106297"/>
                    <a:gd name="connsiteX4" fmla="*/ 41756 w 96634"/>
                    <a:gd name="connsiteY4" fmla="*/ 106298 h 10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4" h="106297">
                      <a:moveTo>
                        <a:pt x="41756" y="106298"/>
                      </a:moveTo>
                      <a:cubicBezTo>
                        <a:pt x="72063" y="106298"/>
                        <a:pt x="96635" y="81726"/>
                        <a:pt x="96635" y="51419"/>
                      </a:cubicBezTo>
                      <a:cubicBezTo>
                        <a:pt x="96635" y="27810"/>
                        <a:pt x="81703" y="7744"/>
                        <a:pt x="60792" y="0"/>
                      </a:cubicBezTo>
                      <a:cubicBezTo>
                        <a:pt x="23223" y="12041"/>
                        <a:pt x="-1682" y="48477"/>
                        <a:pt x="89" y="87076"/>
                      </a:cubicBezTo>
                      <a:cubicBezTo>
                        <a:pt x="10159" y="98821"/>
                        <a:pt x="25075" y="106298"/>
                        <a:pt x="41756" y="106298"/>
                      </a:cubicBezTo>
                      <a:close/>
                    </a:path>
                  </a:pathLst>
                </a:custGeom>
                <a:solidFill>
                  <a:srgbClr val="505050"/>
                </a:solidFill>
                <a:ln w="7402" cap="flat">
                  <a:noFill/>
                  <a:prstDash val="solid"/>
                  <a:miter/>
                </a:ln>
              </p:spPr>
              <p:txBody>
                <a:bodyPr rtlCol="1" anchor="ctr"/>
                <a:lstStyle/>
                <a:p>
                  <a:endParaRPr lang="ar-SA"/>
                </a:p>
              </p:txBody>
            </p:sp>
          </p:grpSp>
          <p:grpSp>
            <p:nvGrpSpPr>
              <p:cNvPr id="55" name="رسم 670" descr="غزال طفل">
                <a:extLst>
                  <a:ext uri="{FF2B5EF4-FFF2-40B4-BE49-F238E27FC236}">
                    <a16:creationId xmlns:a16="http://schemas.microsoft.com/office/drawing/2014/main" id="{1C888506-5ACB-F1E3-ED47-7C183664A136}"/>
                  </a:ext>
                </a:extLst>
              </p:cNvPr>
              <p:cNvGrpSpPr/>
              <p:nvPr/>
            </p:nvGrpSpPr>
            <p:grpSpPr>
              <a:xfrm>
                <a:off x="4287390" y="1551653"/>
                <a:ext cx="466835" cy="274173"/>
                <a:chOff x="3866048" y="2241935"/>
                <a:chExt cx="466835" cy="274173"/>
              </a:xfrm>
              <a:solidFill>
                <a:srgbClr val="737373"/>
              </a:solidFill>
            </p:grpSpPr>
            <p:grpSp>
              <p:nvGrpSpPr>
                <p:cNvPr id="64" name="رسم 670" descr="غزال طفل">
                  <a:extLst>
                    <a:ext uri="{FF2B5EF4-FFF2-40B4-BE49-F238E27FC236}">
                      <a16:creationId xmlns:a16="http://schemas.microsoft.com/office/drawing/2014/main" id="{3B1C11C2-53AA-61DA-8FAB-845E98110502}"/>
                    </a:ext>
                  </a:extLst>
                </p:cNvPr>
                <p:cNvGrpSpPr/>
                <p:nvPr/>
              </p:nvGrpSpPr>
              <p:grpSpPr>
                <a:xfrm>
                  <a:off x="4073530" y="2360496"/>
                  <a:ext cx="133381" cy="155611"/>
                  <a:chOff x="4073530" y="2360496"/>
                  <a:chExt cx="133381" cy="155611"/>
                </a:xfrm>
                <a:solidFill>
                  <a:srgbClr val="737373"/>
                </a:solidFill>
              </p:grpSpPr>
              <p:sp>
                <p:nvSpPr>
                  <p:cNvPr id="69" name="شكل حر: شكل 68">
                    <a:extLst>
                      <a:ext uri="{FF2B5EF4-FFF2-40B4-BE49-F238E27FC236}">
                        <a16:creationId xmlns:a16="http://schemas.microsoft.com/office/drawing/2014/main" id="{7B93CC2B-BE10-B6A0-6E01-8C67678474C3}"/>
                      </a:ext>
                    </a:extLst>
                  </p:cNvPr>
                  <p:cNvSpPr/>
                  <p:nvPr/>
                </p:nvSpPr>
                <p:spPr>
                  <a:xfrm>
                    <a:off x="4073530" y="2471648"/>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sp>
                <p:nvSpPr>
                  <p:cNvPr id="70" name="شكل حر: شكل 69">
                    <a:extLst>
                      <a:ext uri="{FF2B5EF4-FFF2-40B4-BE49-F238E27FC236}">
                        <a16:creationId xmlns:a16="http://schemas.microsoft.com/office/drawing/2014/main" id="{BA9BDA29-6C62-CC32-3D49-1031CF0E2F41}"/>
                      </a:ext>
                    </a:extLst>
                  </p:cNvPr>
                  <p:cNvSpPr/>
                  <p:nvPr/>
                </p:nvSpPr>
                <p:spPr>
                  <a:xfrm>
                    <a:off x="4162451" y="2360496"/>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737373"/>
                  </a:solidFill>
                  <a:ln w="7402" cap="flat">
                    <a:noFill/>
                    <a:prstDash val="solid"/>
                    <a:miter/>
                  </a:ln>
                </p:spPr>
                <p:txBody>
                  <a:bodyPr rtlCol="1" anchor="ctr"/>
                  <a:lstStyle/>
                  <a:p>
                    <a:endParaRPr lang="ar-SA"/>
                  </a:p>
                </p:txBody>
              </p:sp>
            </p:grpSp>
            <p:sp>
              <p:nvSpPr>
                <p:cNvPr id="65" name="شكل حر: شكل 64">
                  <a:extLst>
                    <a:ext uri="{FF2B5EF4-FFF2-40B4-BE49-F238E27FC236}">
                      <a16:creationId xmlns:a16="http://schemas.microsoft.com/office/drawing/2014/main" id="{1986566F-4852-8A74-6685-B8919EBC01C0}"/>
                    </a:ext>
                  </a:extLst>
                </p:cNvPr>
                <p:cNvSpPr/>
                <p:nvPr/>
              </p:nvSpPr>
              <p:spPr>
                <a:xfrm>
                  <a:off x="3954969" y="234567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66" name="شكل حر: شكل 65">
                  <a:extLst>
                    <a:ext uri="{FF2B5EF4-FFF2-40B4-BE49-F238E27FC236}">
                      <a16:creationId xmlns:a16="http://schemas.microsoft.com/office/drawing/2014/main" id="{D0F12B68-D250-05F1-1561-1602B45C4F7F}"/>
                    </a:ext>
                  </a:extLst>
                </p:cNvPr>
                <p:cNvSpPr/>
                <p:nvPr/>
              </p:nvSpPr>
              <p:spPr>
                <a:xfrm>
                  <a:off x="4229142" y="2360496"/>
                  <a:ext cx="103741" cy="103741"/>
                </a:xfrm>
                <a:custGeom>
                  <a:avLst/>
                  <a:gdLst>
                    <a:gd name="connsiteX0" fmla="*/ 103741 w 103741"/>
                    <a:gd name="connsiteY0" fmla="*/ 51871 h 103741"/>
                    <a:gd name="connsiteX1" fmla="*/ 51871 w 103741"/>
                    <a:gd name="connsiteY1" fmla="*/ 103741 h 103741"/>
                    <a:gd name="connsiteX2" fmla="*/ 0 w 103741"/>
                    <a:gd name="connsiteY2" fmla="*/ 51871 h 103741"/>
                    <a:gd name="connsiteX3" fmla="*/ 51871 w 103741"/>
                    <a:gd name="connsiteY3" fmla="*/ 0 h 103741"/>
                    <a:gd name="connsiteX4" fmla="*/ 103741 w 103741"/>
                    <a:gd name="connsiteY4" fmla="*/ 51871 h 10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41" h="103741">
                      <a:moveTo>
                        <a:pt x="103741" y="51871"/>
                      </a:moveTo>
                      <a:cubicBezTo>
                        <a:pt x="103741" y="80518"/>
                        <a:pt x="80518" y="103741"/>
                        <a:pt x="51871" y="103741"/>
                      </a:cubicBezTo>
                      <a:cubicBezTo>
                        <a:pt x="23223" y="103741"/>
                        <a:pt x="0" y="80518"/>
                        <a:pt x="0" y="51871"/>
                      </a:cubicBezTo>
                      <a:cubicBezTo>
                        <a:pt x="0" y="23223"/>
                        <a:pt x="23223" y="0"/>
                        <a:pt x="51871" y="0"/>
                      </a:cubicBezTo>
                      <a:cubicBezTo>
                        <a:pt x="80518" y="0"/>
                        <a:pt x="103741" y="23223"/>
                        <a:pt x="103741" y="51871"/>
                      </a:cubicBezTo>
                      <a:close/>
                    </a:path>
                  </a:pathLst>
                </a:custGeom>
                <a:solidFill>
                  <a:srgbClr val="737373"/>
                </a:solidFill>
                <a:ln w="7402" cap="flat">
                  <a:noFill/>
                  <a:prstDash val="solid"/>
                  <a:miter/>
                </a:ln>
              </p:spPr>
              <p:txBody>
                <a:bodyPr rtlCol="1" anchor="ctr"/>
                <a:lstStyle/>
                <a:p>
                  <a:endParaRPr lang="ar-SA"/>
                </a:p>
              </p:txBody>
            </p:sp>
            <p:sp>
              <p:nvSpPr>
                <p:cNvPr id="67" name="شكل حر: شكل 66">
                  <a:extLst>
                    <a:ext uri="{FF2B5EF4-FFF2-40B4-BE49-F238E27FC236}">
                      <a16:creationId xmlns:a16="http://schemas.microsoft.com/office/drawing/2014/main" id="{0982F18D-6782-227C-DEDB-DB0725E84BA1}"/>
                    </a:ext>
                  </a:extLst>
                </p:cNvPr>
                <p:cNvSpPr/>
                <p:nvPr/>
              </p:nvSpPr>
              <p:spPr>
                <a:xfrm>
                  <a:off x="3866048" y="2456827"/>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sp>
              <p:nvSpPr>
                <p:cNvPr id="68" name="شكل حر: شكل 67">
                  <a:extLst>
                    <a:ext uri="{FF2B5EF4-FFF2-40B4-BE49-F238E27FC236}">
                      <a16:creationId xmlns:a16="http://schemas.microsoft.com/office/drawing/2014/main" id="{DDAC156D-88D7-1CF4-AAAF-2A3228EC3EE9}"/>
                    </a:ext>
                  </a:extLst>
                </p:cNvPr>
                <p:cNvSpPr/>
                <p:nvPr/>
              </p:nvSpPr>
              <p:spPr>
                <a:xfrm>
                  <a:off x="4140221" y="2241935"/>
                  <a:ext cx="51870" cy="51870"/>
                </a:xfrm>
                <a:custGeom>
                  <a:avLst/>
                  <a:gdLst>
                    <a:gd name="connsiteX0" fmla="*/ 51871 w 51870"/>
                    <a:gd name="connsiteY0" fmla="*/ 25935 h 51870"/>
                    <a:gd name="connsiteX1" fmla="*/ 25935 w 51870"/>
                    <a:gd name="connsiteY1" fmla="*/ 51871 h 51870"/>
                    <a:gd name="connsiteX2" fmla="*/ 0 w 51870"/>
                    <a:gd name="connsiteY2" fmla="*/ 25935 h 51870"/>
                    <a:gd name="connsiteX3" fmla="*/ 25935 w 51870"/>
                    <a:gd name="connsiteY3" fmla="*/ 0 h 51870"/>
                    <a:gd name="connsiteX4" fmla="*/ 51871 w 51870"/>
                    <a:gd name="connsiteY4" fmla="*/ 25935 h 5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 h="51870">
                      <a:moveTo>
                        <a:pt x="51871" y="25935"/>
                      </a:moveTo>
                      <a:cubicBezTo>
                        <a:pt x="51871" y="40259"/>
                        <a:pt x="40259" y="51871"/>
                        <a:pt x="25935" y="51871"/>
                      </a:cubicBezTo>
                      <a:cubicBezTo>
                        <a:pt x="11612" y="51871"/>
                        <a:pt x="0" y="40259"/>
                        <a:pt x="0" y="25935"/>
                      </a:cubicBezTo>
                      <a:cubicBezTo>
                        <a:pt x="0" y="11612"/>
                        <a:pt x="11612" y="0"/>
                        <a:pt x="25935" y="0"/>
                      </a:cubicBezTo>
                      <a:cubicBezTo>
                        <a:pt x="40259" y="0"/>
                        <a:pt x="51871" y="11612"/>
                        <a:pt x="51871" y="25935"/>
                      </a:cubicBezTo>
                      <a:close/>
                    </a:path>
                  </a:pathLst>
                </a:custGeom>
                <a:solidFill>
                  <a:srgbClr val="737373"/>
                </a:solidFill>
                <a:ln w="7402" cap="flat">
                  <a:noFill/>
                  <a:prstDash val="solid"/>
                  <a:miter/>
                </a:ln>
              </p:spPr>
              <p:txBody>
                <a:bodyPr rtlCol="1" anchor="ctr"/>
                <a:lstStyle/>
                <a:p>
                  <a:endParaRPr lang="ar-SA"/>
                </a:p>
              </p:txBody>
            </p:sp>
          </p:grpSp>
          <p:grpSp>
            <p:nvGrpSpPr>
              <p:cNvPr id="56" name="رسم 670" descr="غزال طفل">
                <a:extLst>
                  <a:ext uri="{FF2B5EF4-FFF2-40B4-BE49-F238E27FC236}">
                    <a16:creationId xmlns:a16="http://schemas.microsoft.com/office/drawing/2014/main" id="{A262F921-6163-9DD2-807D-8556B11CA3A6}"/>
                  </a:ext>
                </a:extLst>
              </p:cNvPr>
              <p:cNvGrpSpPr/>
              <p:nvPr/>
            </p:nvGrpSpPr>
            <p:grpSpPr>
              <a:xfrm>
                <a:off x="4020627" y="2099999"/>
                <a:ext cx="207482" cy="221791"/>
                <a:chOff x="3599285" y="2790281"/>
                <a:chExt cx="207482" cy="221791"/>
              </a:xfrm>
              <a:solidFill>
                <a:srgbClr val="E6E6E6"/>
              </a:solidFill>
            </p:grpSpPr>
            <p:sp>
              <p:nvSpPr>
                <p:cNvPr id="60" name="شكل حر: شكل 59">
                  <a:extLst>
                    <a:ext uri="{FF2B5EF4-FFF2-40B4-BE49-F238E27FC236}">
                      <a16:creationId xmlns:a16="http://schemas.microsoft.com/office/drawing/2014/main" id="{87D440B9-A750-012A-98D8-C0A625F7E609}"/>
                    </a:ext>
                  </a:extLst>
                </p:cNvPr>
                <p:cNvSpPr/>
                <p:nvPr/>
              </p:nvSpPr>
              <p:spPr>
                <a:xfrm>
                  <a:off x="3762307" y="2856461"/>
                  <a:ext cx="44460" cy="44460"/>
                </a:xfrm>
                <a:custGeom>
                  <a:avLst/>
                  <a:gdLst>
                    <a:gd name="connsiteX0" fmla="*/ 44460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0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0" y="22230"/>
                      </a:moveTo>
                      <a:cubicBezTo>
                        <a:pt x="44460" y="34508"/>
                        <a:pt x="34508" y="44460"/>
                        <a:pt x="22230" y="44460"/>
                      </a:cubicBezTo>
                      <a:cubicBezTo>
                        <a:pt x="9953" y="44460"/>
                        <a:pt x="0" y="34508"/>
                        <a:pt x="0" y="22230"/>
                      </a:cubicBezTo>
                      <a:cubicBezTo>
                        <a:pt x="0" y="9953"/>
                        <a:pt x="9953" y="0"/>
                        <a:pt x="22230" y="0"/>
                      </a:cubicBezTo>
                      <a:cubicBezTo>
                        <a:pt x="34508" y="0"/>
                        <a:pt x="44460" y="9953"/>
                        <a:pt x="44460" y="22230"/>
                      </a:cubicBezTo>
                      <a:close/>
                    </a:path>
                  </a:pathLst>
                </a:custGeom>
                <a:solidFill>
                  <a:srgbClr val="E6E6E6"/>
                </a:solidFill>
                <a:ln w="7402" cap="flat">
                  <a:noFill/>
                  <a:prstDash val="solid"/>
                  <a:miter/>
                </a:ln>
              </p:spPr>
              <p:txBody>
                <a:bodyPr rtlCol="1" anchor="ctr"/>
                <a:lstStyle/>
                <a:p>
                  <a:endParaRPr lang="ar-SA"/>
                </a:p>
              </p:txBody>
            </p:sp>
            <p:sp>
              <p:nvSpPr>
                <p:cNvPr id="61" name="شكل حر: شكل 60">
                  <a:extLst>
                    <a:ext uri="{FF2B5EF4-FFF2-40B4-BE49-F238E27FC236}">
                      <a16:creationId xmlns:a16="http://schemas.microsoft.com/office/drawing/2014/main" id="{CC5B4DBD-68C1-A40E-BEB2-059B7F699E56}"/>
                    </a:ext>
                  </a:extLst>
                </p:cNvPr>
                <p:cNvSpPr/>
                <p:nvPr/>
              </p:nvSpPr>
              <p:spPr>
                <a:xfrm>
                  <a:off x="3718313" y="2967612"/>
                  <a:ext cx="44460" cy="44460"/>
                </a:xfrm>
                <a:custGeom>
                  <a:avLst/>
                  <a:gdLst>
                    <a:gd name="connsiteX0" fmla="*/ 44461 w 44460"/>
                    <a:gd name="connsiteY0" fmla="*/ 22230 h 44460"/>
                    <a:gd name="connsiteX1" fmla="*/ 22230 w 44460"/>
                    <a:gd name="connsiteY1" fmla="*/ 44460 h 44460"/>
                    <a:gd name="connsiteX2" fmla="*/ 0 w 44460"/>
                    <a:gd name="connsiteY2" fmla="*/ 22230 h 44460"/>
                    <a:gd name="connsiteX3" fmla="*/ 22230 w 44460"/>
                    <a:gd name="connsiteY3" fmla="*/ 0 h 44460"/>
                    <a:gd name="connsiteX4" fmla="*/ 44461 w 44460"/>
                    <a:gd name="connsiteY4" fmla="*/ 22230 h 4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0" h="44460">
                      <a:moveTo>
                        <a:pt x="44461" y="22230"/>
                      </a:moveTo>
                      <a:cubicBezTo>
                        <a:pt x="44461" y="34508"/>
                        <a:pt x="34508" y="44460"/>
                        <a:pt x="22230" y="44460"/>
                      </a:cubicBezTo>
                      <a:cubicBezTo>
                        <a:pt x="9953" y="44460"/>
                        <a:pt x="0" y="34508"/>
                        <a:pt x="0" y="22230"/>
                      </a:cubicBezTo>
                      <a:cubicBezTo>
                        <a:pt x="0" y="9953"/>
                        <a:pt x="9953" y="0"/>
                        <a:pt x="22230" y="0"/>
                      </a:cubicBezTo>
                      <a:cubicBezTo>
                        <a:pt x="34508" y="0"/>
                        <a:pt x="44461" y="9953"/>
                        <a:pt x="44461" y="22230"/>
                      </a:cubicBezTo>
                      <a:close/>
                    </a:path>
                  </a:pathLst>
                </a:custGeom>
                <a:solidFill>
                  <a:srgbClr val="E6E6E6"/>
                </a:solidFill>
                <a:ln w="7402" cap="flat">
                  <a:noFill/>
                  <a:prstDash val="solid"/>
                  <a:miter/>
                </a:ln>
              </p:spPr>
              <p:txBody>
                <a:bodyPr rtlCol="1" anchor="ctr"/>
                <a:lstStyle/>
                <a:p>
                  <a:endParaRPr lang="ar-SA"/>
                </a:p>
              </p:txBody>
            </p:sp>
            <p:sp>
              <p:nvSpPr>
                <p:cNvPr id="62" name="شكل حر: شكل 61">
                  <a:extLst>
                    <a:ext uri="{FF2B5EF4-FFF2-40B4-BE49-F238E27FC236}">
                      <a16:creationId xmlns:a16="http://schemas.microsoft.com/office/drawing/2014/main" id="{135E24A1-D2E1-51AE-9332-480179D02955}"/>
                    </a:ext>
                  </a:extLst>
                </p:cNvPr>
                <p:cNvSpPr/>
                <p:nvPr/>
              </p:nvSpPr>
              <p:spPr>
                <a:xfrm>
                  <a:off x="3599285" y="2945893"/>
                  <a:ext cx="59280" cy="59280"/>
                </a:xfrm>
                <a:custGeom>
                  <a:avLst/>
                  <a:gdLst>
                    <a:gd name="connsiteX0" fmla="*/ 59281 w 59280"/>
                    <a:gd name="connsiteY0" fmla="*/ 29640 h 59280"/>
                    <a:gd name="connsiteX1" fmla="*/ 29640 w 59280"/>
                    <a:gd name="connsiteY1" fmla="*/ 59281 h 59280"/>
                    <a:gd name="connsiteX2" fmla="*/ 0 w 59280"/>
                    <a:gd name="connsiteY2" fmla="*/ 29640 h 59280"/>
                    <a:gd name="connsiteX3" fmla="*/ 29640 w 59280"/>
                    <a:gd name="connsiteY3" fmla="*/ 0 h 59280"/>
                    <a:gd name="connsiteX4" fmla="*/ 59281 w 59280"/>
                    <a:gd name="connsiteY4" fmla="*/ 29640 h 59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80" h="59280">
                      <a:moveTo>
                        <a:pt x="59281" y="29640"/>
                      </a:moveTo>
                      <a:cubicBezTo>
                        <a:pt x="59281" y="46010"/>
                        <a:pt x="46010" y="59281"/>
                        <a:pt x="29640" y="59281"/>
                      </a:cubicBezTo>
                      <a:cubicBezTo>
                        <a:pt x="13270" y="59281"/>
                        <a:pt x="0" y="46010"/>
                        <a:pt x="0" y="29640"/>
                      </a:cubicBezTo>
                      <a:cubicBezTo>
                        <a:pt x="0" y="13270"/>
                        <a:pt x="13270" y="0"/>
                        <a:pt x="29640" y="0"/>
                      </a:cubicBezTo>
                      <a:cubicBezTo>
                        <a:pt x="46010" y="0"/>
                        <a:pt x="59281" y="13270"/>
                        <a:pt x="59281" y="29640"/>
                      </a:cubicBezTo>
                      <a:close/>
                    </a:path>
                  </a:pathLst>
                </a:custGeom>
                <a:solidFill>
                  <a:srgbClr val="E6E6E6"/>
                </a:solidFill>
                <a:ln w="7402" cap="flat">
                  <a:noFill/>
                  <a:prstDash val="solid"/>
                  <a:miter/>
                </a:ln>
              </p:spPr>
              <p:txBody>
                <a:bodyPr rtlCol="1" anchor="ctr"/>
                <a:lstStyle/>
                <a:p>
                  <a:endParaRPr lang="ar-SA"/>
                </a:p>
              </p:txBody>
            </p:sp>
            <p:sp>
              <p:nvSpPr>
                <p:cNvPr id="63" name="شكل حر: شكل 62">
                  <a:extLst>
                    <a:ext uri="{FF2B5EF4-FFF2-40B4-BE49-F238E27FC236}">
                      <a16:creationId xmlns:a16="http://schemas.microsoft.com/office/drawing/2014/main" id="{B739A997-7DFE-6289-9D3C-25A2E18DAB5E}"/>
                    </a:ext>
                  </a:extLst>
                </p:cNvPr>
                <p:cNvSpPr/>
                <p:nvPr/>
              </p:nvSpPr>
              <p:spPr>
                <a:xfrm>
                  <a:off x="3628925" y="2790281"/>
                  <a:ext cx="88921" cy="88921"/>
                </a:xfrm>
                <a:custGeom>
                  <a:avLst/>
                  <a:gdLst>
                    <a:gd name="connsiteX0" fmla="*/ 88921 w 88921"/>
                    <a:gd name="connsiteY0" fmla="*/ 44460 h 88921"/>
                    <a:gd name="connsiteX1" fmla="*/ 44460 w 88921"/>
                    <a:gd name="connsiteY1" fmla="*/ 88921 h 88921"/>
                    <a:gd name="connsiteX2" fmla="*/ 0 w 88921"/>
                    <a:gd name="connsiteY2" fmla="*/ 44460 h 88921"/>
                    <a:gd name="connsiteX3" fmla="*/ 44460 w 88921"/>
                    <a:gd name="connsiteY3" fmla="*/ 0 h 88921"/>
                    <a:gd name="connsiteX4" fmla="*/ 88921 w 88921"/>
                    <a:gd name="connsiteY4" fmla="*/ 44460 h 8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1" h="88921">
                      <a:moveTo>
                        <a:pt x="88921" y="44460"/>
                      </a:moveTo>
                      <a:cubicBezTo>
                        <a:pt x="88921" y="69015"/>
                        <a:pt x="69015" y="88921"/>
                        <a:pt x="44460" y="88921"/>
                      </a:cubicBezTo>
                      <a:cubicBezTo>
                        <a:pt x="19906" y="88921"/>
                        <a:pt x="0" y="69015"/>
                        <a:pt x="0" y="44460"/>
                      </a:cubicBezTo>
                      <a:cubicBezTo>
                        <a:pt x="0" y="19906"/>
                        <a:pt x="19906" y="0"/>
                        <a:pt x="44460" y="0"/>
                      </a:cubicBezTo>
                      <a:cubicBezTo>
                        <a:pt x="69015" y="0"/>
                        <a:pt x="88921" y="19906"/>
                        <a:pt x="88921" y="44460"/>
                      </a:cubicBezTo>
                      <a:close/>
                    </a:path>
                  </a:pathLst>
                </a:custGeom>
                <a:solidFill>
                  <a:srgbClr val="E6E6E6"/>
                </a:solidFill>
                <a:ln w="7402" cap="flat">
                  <a:noFill/>
                  <a:prstDash val="solid"/>
                  <a:miter/>
                </a:ln>
              </p:spPr>
              <p:txBody>
                <a:bodyPr rtlCol="1" anchor="ctr"/>
                <a:lstStyle/>
                <a:p>
                  <a:endParaRPr lang="ar-SA"/>
                </a:p>
              </p:txBody>
            </p:sp>
          </p:grpSp>
          <p:grpSp>
            <p:nvGrpSpPr>
              <p:cNvPr id="57" name="رسم 670" descr="غزال طفل">
                <a:extLst>
                  <a:ext uri="{FF2B5EF4-FFF2-40B4-BE49-F238E27FC236}">
                    <a16:creationId xmlns:a16="http://schemas.microsoft.com/office/drawing/2014/main" id="{94C9D6A0-64D7-069D-30FD-A736C334E82C}"/>
                  </a:ext>
                </a:extLst>
              </p:cNvPr>
              <p:cNvGrpSpPr/>
              <p:nvPr/>
            </p:nvGrpSpPr>
            <p:grpSpPr>
              <a:xfrm>
                <a:off x="4508307" y="921796"/>
                <a:ext cx="222302" cy="222302"/>
                <a:chOff x="4086965" y="1612078"/>
                <a:chExt cx="222302" cy="222302"/>
              </a:xfrm>
            </p:grpSpPr>
            <p:sp>
              <p:nvSpPr>
                <p:cNvPr id="58" name="شكل حر: شكل 57">
                  <a:extLst>
                    <a:ext uri="{FF2B5EF4-FFF2-40B4-BE49-F238E27FC236}">
                      <a16:creationId xmlns:a16="http://schemas.microsoft.com/office/drawing/2014/main" id="{55D64351-2C3F-72B2-D173-8C9AFD7636EE}"/>
                    </a:ext>
                  </a:extLst>
                </p:cNvPr>
                <p:cNvSpPr/>
                <p:nvPr/>
              </p:nvSpPr>
              <p:spPr>
                <a:xfrm>
                  <a:off x="4086965" y="1612078"/>
                  <a:ext cx="222302" cy="222302"/>
                </a:xfrm>
                <a:custGeom>
                  <a:avLst/>
                  <a:gdLst>
                    <a:gd name="connsiteX0" fmla="*/ 222302 w 222302"/>
                    <a:gd name="connsiteY0" fmla="*/ 111151 h 222302"/>
                    <a:gd name="connsiteX1" fmla="*/ 111151 w 222302"/>
                    <a:gd name="connsiteY1" fmla="*/ 222302 h 222302"/>
                    <a:gd name="connsiteX2" fmla="*/ 0 w 222302"/>
                    <a:gd name="connsiteY2" fmla="*/ 111151 h 222302"/>
                    <a:gd name="connsiteX3" fmla="*/ 111151 w 222302"/>
                    <a:gd name="connsiteY3" fmla="*/ 0 h 222302"/>
                    <a:gd name="connsiteX4" fmla="*/ 222302 w 222302"/>
                    <a:gd name="connsiteY4" fmla="*/ 111151 h 22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02" h="222302">
                      <a:moveTo>
                        <a:pt x="222302" y="111151"/>
                      </a:moveTo>
                      <a:cubicBezTo>
                        <a:pt x="222302" y="172538"/>
                        <a:pt x="172538" y="222302"/>
                        <a:pt x="111151" y="222302"/>
                      </a:cubicBezTo>
                      <a:cubicBezTo>
                        <a:pt x="49764" y="222302"/>
                        <a:pt x="0" y="172538"/>
                        <a:pt x="0" y="111151"/>
                      </a:cubicBezTo>
                      <a:cubicBezTo>
                        <a:pt x="0" y="49764"/>
                        <a:pt x="49764" y="0"/>
                        <a:pt x="111151" y="0"/>
                      </a:cubicBezTo>
                      <a:cubicBezTo>
                        <a:pt x="172538" y="0"/>
                        <a:pt x="222302" y="49764"/>
                        <a:pt x="222302" y="111151"/>
                      </a:cubicBezTo>
                      <a:close/>
                    </a:path>
                  </a:pathLst>
                </a:custGeom>
                <a:solidFill>
                  <a:srgbClr val="FFFFFF"/>
                </a:solidFill>
                <a:ln w="7402" cap="flat">
                  <a:noFill/>
                  <a:prstDash val="solid"/>
                  <a:miter/>
                </a:ln>
              </p:spPr>
              <p:txBody>
                <a:bodyPr rtlCol="1" anchor="ctr"/>
                <a:lstStyle/>
                <a:p>
                  <a:endParaRPr lang="ar-SA"/>
                </a:p>
              </p:txBody>
            </p:sp>
            <p:sp>
              <p:nvSpPr>
                <p:cNvPr id="59" name="شكل حر: شكل 58">
                  <a:extLst>
                    <a:ext uri="{FF2B5EF4-FFF2-40B4-BE49-F238E27FC236}">
                      <a16:creationId xmlns:a16="http://schemas.microsoft.com/office/drawing/2014/main" id="{C27D27A4-359F-5AAF-B995-71B6BD63D4D5}"/>
                    </a:ext>
                  </a:extLst>
                </p:cNvPr>
                <p:cNvSpPr/>
                <p:nvPr/>
              </p:nvSpPr>
              <p:spPr>
                <a:xfrm>
                  <a:off x="4134826" y="1679811"/>
                  <a:ext cx="124430" cy="75254"/>
                </a:xfrm>
                <a:custGeom>
                  <a:avLst/>
                  <a:gdLst>
                    <a:gd name="connsiteX0" fmla="*/ 78739 w 78739"/>
                    <a:gd name="connsiteY0" fmla="*/ 39370 h 78739"/>
                    <a:gd name="connsiteX1" fmla="*/ 39370 w 78739"/>
                    <a:gd name="connsiteY1" fmla="*/ 78740 h 78739"/>
                    <a:gd name="connsiteX2" fmla="*/ 0 w 78739"/>
                    <a:gd name="connsiteY2" fmla="*/ 39370 h 78739"/>
                    <a:gd name="connsiteX3" fmla="*/ 39370 w 78739"/>
                    <a:gd name="connsiteY3" fmla="*/ 0 h 78739"/>
                    <a:gd name="connsiteX4" fmla="*/ 78739 w 78739"/>
                    <a:gd name="connsiteY4" fmla="*/ 39370 h 78739"/>
                    <a:gd name="connsiteX0" fmla="*/ 78739 w 78743"/>
                    <a:gd name="connsiteY0" fmla="*/ 39370 h 47623"/>
                    <a:gd name="connsiteX1" fmla="*/ 41275 w 78743"/>
                    <a:gd name="connsiteY1" fmla="*/ 33020 h 47623"/>
                    <a:gd name="connsiteX2" fmla="*/ 0 w 78743"/>
                    <a:gd name="connsiteY2" fmla="*/ 39370 h 47623"/>
                    <a:gd name="connsiteX3" fmla="*/ 39370 w 78743"/>
                    <a:gd name="connsiteY3" fmla="*/ 0 h 47623"/>
                    <a:gd name="connsiteX4" fmla="*/ 78739 w 78743"/>
                    <a:gd name="connsiteY4" fmla="*/ 39370 h 4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3" h="47623">
                      <a:moveTo>
                        <a:pt x="78739" y="39370"/>
                      </a:moveTo>
                      <a:cubicBezTo>
                        <a:pt x="79056" y="44873"/>
                        <a:pt x="63018" y="33020"/>
                        <a:pt x="41275" y="33020"/>
                      </a:cubicBezTo>
                      <a:cubicBezTo>
                        <a:pt x="19531" y="33020"/>
                        <a:pt x="0" y="61113"/>
                        <a:pt x="0" y="39370"/>
                      </a:cubicBezTo>
                      <a:cubicBezTo>
                        <a:pt x="0" y="17626"/>
                        <a:pt x="17627" y="0"/>
                        <a:pt x="39370" y="0"/>
                      </a:cubicBezTo>
                      <a:cubicBezTo>
                        <a:pt x="61113" y="0"/>
                        <a:pt x="78422" y="33867"/>
                        <a:pt x="78739" y="39370"/>
                      </a:cubicBezTo>
                      <a:close/>
                    </a:path>
                  </a:pathLst>
                </a:custGeom>
                <a:solidFill>
                  <a:srgbClr val="505050"/>
                </a:solidFill>
                <a:ln w="7402" cap="flat">
                  <a:noFill/>
                  <a:prstDash val="solid"/>
                  <a:miter/>
                </a:ln>
              </p:spPr>
              <p:txBody>
                <a:bodyPr rtlCol="1" anchor="ctr"/>
                <a:lstStyle/>
                <a:p>
                  <a:endParaRPr lang="ar-SA"/>
                </a:p>
              </p:txBody>
            </p:sp>
          </p:grpSp>
        </p:grpSp>
      </p:grpSp>
      <p:pic>
        <p:nvPicPr>
          <p:cNvPr id="139" name="صورة 138">
            <a:extLst>
              <a:ext uri="{FF2B5EF4-FFF2-40B4-BE49-F238E27FC236}">
                <a16:creationId xmlns:a16="http://schemas.microsoft.com/office/drawing/2014/main" id="{D3A76748-93E2-07B7-D2CD-074035E7D11C}"/>
              </a:ext>
            </a:extLst>
          </p:cNvPr>
          <p:cNvPicPr>
            <a:picLocks noChangeAspect="1"/>
          </p:cNvPicPr>
          <p:nvPr/>
        </p:nvPicPr>
        <p:blipFill>
          <a:blip r:embed="rId3"/>
          <a:stretch>
            <a:fillRect/>
          </a:stretch>
        </p:blipFill>
        <p:spPr>
          <a:xfrm>
            <a:off x="6797099" y="195457"/>
            <a:ext cx="2616722" cy="3885648"/>
          </a:xfrm>
          <a:prstGeom prst="rect">
            <a:avLst/>
          </a:prstGeom>
        </p:spPr>
      </p:pic>
      <p:pic>
        <p:nvPicPr>
          <p:cNvPr id="186" name="صورة 185">
            <a:extLst>
              <a:ext uri="{FF2B5EF4-FFF2-40B4-BE49-F238E27FC236}">
                <a16:creationId xmlns:a16="http://schemas.microsoft.com/office/drawing/2014/main" id="{79C42008-97F0-C178-2541-FDFB1E0AE4B9}"/>
              </a:ext>
            </a:extLst>
          </p:cNvPr>
          <p:cNvPicPr>
            <a:picLocks noChangeAspect="1"/>
          </p:cNvPicPr>
          <p:nvPr/>
        </p:nvPicPr>
        <p:blipFill>
          <a:blip r:embed="rId4"/>
          <a:stretch>
            <a:fillRect/>
          </a:stretch>
        </p:blipFill>
        <p:spPr>
          <a:xfrm>
            <a:off x="4615553" y="3998348"/>
            <a:ext cx="2517018" cy="2862611"/>
          </a:xfrm>
          <a:prstGeom prst="rect">
            <a:avLst/>
          </a:prstGeom>
        </p:spPr>
      </p:pic>
      <p:pic>
        <p:nvPicPr>
          <p:cNvPr id="187" name="صورة 186">
            <a:extLst>
              <a:ext uri="{FF2B5EF4-FFF2-40B4-BE49-F238E27FC236}">
                <a16:creationId xmlns:a16="http://schemas.microsoft.com/office/drawing/2014/main" id="{6D5D0CBE-FB08-FA5A-20FF-6B291741B18B}"/>
              </a:ext>
            </a:extLst>
          </p:cNvPr>
          <p:cNvPicPr>
            <a:picLocks noChangeAspect="1"/>
          </p:cNvPicPr>
          <p:nvPr/>
        </p:nvPicPr>
        <p:blipFill>
          <a:blip r:embed="rId5"/>
          <a:stretch>
            <a:fillRect/>
          </a:stretch>
        </p:blipFill>
        <p:spPr>
          <a:xfrm>
            <a:off x="1276174" y="3088028"/>
            <a:ext cx="1425677" cy="3698240"/>
          </a:xfrm>
          <a:prstGeom prst="rect">
            <a:avLst/>
          </a:prstGeom>
        </p:spPr>
      </p:pic>
      <p:pic>
        <p:nvPicPr>
          <p:cNvPr id="188" name="صورة 187">
            <a:extLst>
              <a:ext uri="{FF2B5EF4-FFF2-40B4-BE49-F238E27FC236}">
                <a16:creationId xmlns:a16="http://schemas.microsoft.com/office/drawing/2014/main" id="{FF0D7254-313A-BC40-9665-EBB2B4B8F7A7}"/>
              </a:ext>
            </a:extLst>
          </p:cNvPr>
          <p:cNvPicPr>
            <a:picLocks noChangeAspect="1"/>
          </p:cNvPicPr>
          <p:nvPr/>
        </p:nvPicPr>
        <p:blipFill>
          <a:blip r:embed="rId6"/>
          <a:stretch>
            <a:fillRect/>
          </a:stretch>
        </p:blipFill>
        <p:spPr>
          <a:xfrm>
            <a:off x="4430523" y="0"/>
            <a:ext cx="1954260" cy="4023567"/>
          </a:xfrm>
          <a:prstGeom prst="rect">
            <a:avLst/>
          </a:prstGeom>
        </p:spPr>
      </p:pic>
      <p:pic>
        <p:nvPicPr>
          <p:cNvPr id="189" name="صورة 188">
            <a:extLst>
              <a:ext uri="{FF2B5EF4-FFF2-40B4-BE49-F238E27FC236}">
                <a16:creationId xmlns:a16="http://schemas.microsoft.com/office/drawing/2014/main" id="{6536174D-911F-CF74-35FB-3844E85A7A1C}"/>
              </a:ext>
            </a:extLst>
          </p:cNvPr>
          <p:cNvPicPr>
            <a:picLocks noChangeAspect="1"/>
          </p:cNvPicPr>
          <p:nvPr/>
        </p:nvPicPr>
        <p:blipFill>
          <a:blip r:embed="rId7"/>
          <a:stretch>
            <a:fillRect/>
          </a:stretch>
        </p:blipFill>
        <p:spPr>
          <a:xfrm>
            <a:off x="2152391" y="0"/>
            <a:ext cx="2271047" cy="3998348"/>
          </a:xfrm>
          <a:prstGeom prst="rect">
            <a:avLst/>
          </a:prstGeom>
        </p:spPr>
      </p:pic>
    </p:spTree>
    <p:extLst>
      <p:ext uri="{BB962C8B-B14F-4D97-AF65-F5344CB8AC3E}">
        <p14:creationId xmlns:p14="http://schemas.microsoft.com/office/powerpoint/2010/main" val="362737008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9">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شاشة عريضة</PresentationFormat>
  <Paragraphs>36</Paragraphs>
  <Slides>12</Slides>
  <Notes>1</Notes>
  <HiddenSlides>4</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12</vt:i4>
      </vt:variant>
    </vt:vector>
  </HeadingPairs>
  <TitlesOfParts>
    <vt:vector size="17" baseType="lpstr">
      <vt:lpstr>Cairo</vt:lpstr>
      <vt:lpstr>Harmattan</vt:lpstr>
      <vt:lpstr>Arial</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
  <cp:lastModifiedBy>ingez-ppt</cp:lastModifiedBy>
  <cp:revision>3</cp:revision>
  <dcterms:created xsi:type="dcterms:W3CDTF">2021-03-23T09:24:27Z</dcterms:created>
  <dcterms:modified xsi:type="dcterms:W3CDTF">2023-12-16T12:23:48Z</dcterms:modified>
  <cp:contentStatus/>
</cp:coreProperties>
</file>