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22"/>
  </p:notesMasterIdLst>
  <p:sldIdLst>
    <p:sldId id="344" r:id="rId2"/>
    <p:sldId id="331" r:id="rId3"/>
    <p:sldId id="330" r:id="rId4"/>
    <p:sldId id="332" r:id="rId5"/>
    <p:sldId id="334" r:id="rId6"/>
    <p:sldId id="333" r:id="rId7"/>
    <p:sldId id="335" r:id="rId8"/>
    <p:sldId id="336" r:id="rId9"/>
    <p:sldId id="338" r:id="rId10"/>
    <p:sldId id="337" r:id="rId11"/>
    <p:sldId id="340" r:id="rId12"/>
    <p:sldId id="339" r:id="rId13"/>
    <p:sldId id="341" r:id="rId14"/>
    <p:sldId id="342" r:id="rId15"/>
    <p:sldId id="343" r:id="rId16"/>
    <p:sldId id="345" r:id="rId17"/>
    <p:sldId id="329" r:id="rId18"/>
    <p:sldId id="328" r:id="rId19"/>
    <p:sldId id="471" r:id="rId20"/>
    <p:sldId id="316" r:id="rId21"/>
  </p:sldIdLst>
  <p:sldSz cx="12192000" cy="6858000"/>
  <p:notesSz cx="6858000" cy="9144000"/>
  <p:embeddedFontLst>
    <p:embeddedFont>
      <p:font typeface="Cairo" panose="020B0604020202020204" charset="-78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armattan" panose="020B0604020202020204" charset="-78"/>
      <p:regular r:id="rId29"/>
      <p:bold r:id="rId30"/>
    </p:embeddedFont>
  </p:embeddedFont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pos="6494" userDrawn="1">
          <p15:clr>
            <a:srgbClr val="A4A3A4"/>
          </p15:clr>
        </p15:guide>
        <p15:guide id="7" pos="1118" userDrawn="1">
          <p15:clr>
            <a:srgbClr val="A4A3A4"/>
          </p15:clr>
        </p15:guide>
        <p15:guide id="8" orient="horz" pos="1570" userDrawn="1">
          <p15:clr>
            <a:srgbClr val="A4A3A4"/>
          </p15:clr>
        </p15:guide>
        <p15:guide id="9" orient="horz" pos="15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BCA"/>
    <a:srgbClr val="11C18B"/>
    <a:srgbClr val="A96212"/>
    <a:srgbClr val="F5AF48"/>
    <a:srgbClr val="EA4048"/>
    <a:srgbClr val="F5B24D"/>
    <a:srgbClr val="4082E5"/>
    <a:srgbClr val="F5F5F5"/>
    <a:srgbClr val="111F4E"/>
    <a:srgbClr val="D45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E0FE0A-6783-4964-BA0E-04B89C6B04EA}" v="1" dt="2023-04-15T10:46:35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222" autoAdjust="0"/>
    <p:restoredTop sz="94307" autoAdjust="0"/>
  </p:normalViewPr>
  <p:slideViewPr>
    <p:cSldViewPr snapToGrid="0">
      <p:cViewPr varScale="1">
        <p:scale>
          <a:sx n="78" d="100"/>
          <a:sy n="78" d="100"/>
        </p:scale>
        <p:origin x="845" y="62"/>
      </p:cViewPr>
      <p:guideLst>
        <p:guide pos="3840"/>
        <p:guide pos="6494"/>
        <p:guide pos="1118"/>
        <p:guide orient="horz" pos="1570"/>
        <p:guide orient="horz" pos="1502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EC105026-A59A-472F-96D2-633B07EAEF26}"/>
    <pc:docChg chg="undo custSel addSld delSld modSld sldOrd modMainMaster">
      <pc:chgData name="hassan MH" userId="84cd2103f36ef0dc" providerId="LiveId" clId="{EC105026-A59A-472F-96D2-633B07EAEF26}" dt="2022-04-21T03:52:01.482" v="1695" actId="404"/>
      <pc:docMkLst>
        <pc:docMk/>
      </pc:docMkLst>
      <pc:sldChg chg="modSp mod">
        <pc:chgData name="hassan MH" userId="84cd2103f36ef0dc" providerId="LiveId" clId="{EC105026-A59A-472F-96D2-633B07EAEF26}" dt="2022-04-18T13:07:53.016" v="16" actId="1076"/>
        <pc:sldMkLst>
          <pc:docMk/>
          <pc:sldMk cId="1487315265" sldId="316"/>
        </pc:sldMkLst>
        <pc:spChg chg="mod">
          <ac:chgData name="hassan MH" userId="84cd2103f36ef0dc" providerId="LiveId" clId="{EC105026-A59A-472F-96D2-633B07EAEF26}" dt="2022-04-18T13:07:53.016" v="16" actId="1076"/>
          <ac:spMkLst>
            <pc:docMk/>
            <pc:sldMk cId="1487315265" sldId="316"/>
            <ac:spMk id="7" creationId="{D0DD99C7-B0F2-42C9-8154-DC9D5C52B44D}"/>
          </ac:spMkLst>
        </pc:spChg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674568692" sldId="326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3241919719" sldId="327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719007704" sldId="332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2428557051" sldId="333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4177408876" sldId="334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982488759" sldId="335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371448894" sldId="336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3551271637" sldId="337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4283023616" sldId="338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120436275" sldId="339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2104249314" sldId="340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4208543937" sldId="341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038211705" sldId="342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188057779" sldId="343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4106468095" sldId="344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2627504679" sldId="345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2940180332" sldId="346"/>
        </pc:sldMkLst>
      </pc:sldChg>
      <pc:sldChg chg="addSp delSp modSp new mod ord">
        <pc:chgData name="hassan MH" userId="84cd2103f36ef0dc" providerId="LiveId" clId="{EC105026-A59A-472F-96D2-633B07EAEF26}" dt="2022-04-18T13:09:40.584" v="23"/>
        <pc:sldMkLst>
          <pc:docMk/>
          <pc:sldMk cId="1910879418" sldId="347"/>
        </pc:sldMkLst>
        <pc:spChg chg="del">
          <ac:chgData name="hassan MH" userId="84cd2103f36ef0dc" providerId="LiveId" clId="{EC105026-A59A-472F-96D2-633B07EAEF26}" dt="2022-04-18T13:05:30.013" v="3" actId="478"/>
          <ac:spMkLst>
            <pc:docMk/>
            <pc:sldMk cId="1910879418" sldId="347"/>
            <ac:spMk id="2" creationId="{94CC04F1-92EE-44BA-AF3D-D103FDF95C8B}"/>
          </ac:spMkLst>
        </pc:spChg>
        <pc:spChg chg="del">
          <ac:chgData name="hassan MH" userId="84cd2103f36ef0dc" providerId="LiveId" clId="{EC105026-A59A-472F-96D2-633B07EAEF26}" dt="2022-04-18T13:05:30.013" v="3" actId="478"/>
          <ac:spMkLst>
            <pc:docMk/>
            <pc:sldMk cId="1910879418" sldId="347"/>
            <ac:spMk id="3" creationId="{7715B4BD-39A9-4BE4-9773-A95CE7B290DA}"/>
          </ac:spMkLst>
        </pc:spChg>
        <pc:spChg chg="add mod">
          <ac:chgData name="hassan MH" userId="84cd2103f36ef0dc" providerId="LiveId" clId="{EC105026-A59A-472F-96D2-633B07EAEF26}" dt="2022-04-18T13:08:04.347" v="17" actId="207"/>
          <ac:spMkLst>
            <pc:docMk/>
            <pc:sldMk cId="1910879418" sldId="347"/>
            <ac:spMk id="5" creationId="{CCDCA516-1328-46FD-BFF3-3438CADFC09A}"/>
          </ac:spMkLst>
        </pc:spChg>
        <pc:spChg chg="add mod">
          <ac:chgData name="hassan MH" userId="84cd2103f36ef0dc" providerId="LiveId" clId="{EC105026-A59A-472F-96D2-633B07EAEF26}" dt="2022-04-18T13:07:08.207" v="12" actId="1076"/>
          <ac:spMkLst>
            <pc:docMk/>
            <pc:sldMk cId="1910879418" sldId="347"/>
            <ac:spMk id="7" creationId="{710F3031-8B39-4CEC-BDAB-06433B1F2FA7}"/>
          </ac:spMkLst>
        </pc:spChg>
      </pc:sldChg>
      <pc:sldChg chg="addSp modSp add mod">
        <pc:chgData name="hassan MH" userId="84cd2103f36ef0dc" providerId="LiveId" clId="{EC105026-A59A-472F-96D2-633B07EAEF26}" dt="2022-04-18T13:10:47.041" v="37" actId="1076"/>
        <pc:sldMkLst>
          <pc:docMk/>
          <pc:sldMk cId="3308221672" sldId="348"/>
        </pc:sldMkLst>
        <pc:spChg chg="add mod">
          <ac:chgData name="hassan MH" userId="84cd2103f36ef0dc" providerId="LiveId" clId="{EC105026-A59A-472F-96D2-633B07EAEF26}" dt="2022-04-18T13:10:44.537" v="36" actId="1076"/>
          <ac:spMkLst>
            <pc:docMk/>
            <pc:sldMk cId="3308221672" sldId="348"/>
            <ac:spMk id="3" creationId="{A83E809A-DA54-47B7-AF99-823CB5E2943A}"/>
          </ac:spMkLst>
        </pc:spChg>
        <pc:spChg chg="add mod">
          <ac:chgData name="hassan MH" userId="84cd2103f36ef0dc" providerId="LiveId" clId="{EC105026-A59A-472F-96D2-633B07EAEF26}" dt="2022-04-18T13:10:34.991" v="34" actId="1076"/>
          <ac:spMkLst>
            <pc:docMk/>
            <pc:sldMk cId="3308221672" sldId="348"/>
            <ac:spMk id="5" creationId="{1A145798-3628-46AB-BF11-EE45730C6FE5}"/>
          </ac:spMkLst>
        </pc:spChg>
        <pc:spChg chg="add mod">
          <ac:chgData name="hassan MH" userId="84cd2103f36ef0dc" providerId="LiveId" clId="{EC105026-A59A-472F-96D2-633B07EAEF26}" dt="2022-04-18T13:10:47.041" v="37" actId="1076"/>
          <ac:spMkLst>
            <pc:docMk/>
            <pc:sldMk cId="3308221672" sldId="348"/>
            <ac:spMk id="7" creationId="{4590F2C6-08A1-4CFE-970F-3717EEB8DA48}"/>
          </ac:spMkLst>
        </pc:spChg>
      </pc:sldChg>
      <pc:sldChg chg="addSp modSp add mod">
        <pc:chgData name="hassan MH" userId="84cd2103f36ef0dc" providerId="LiveId" clId="{EC105026-A59A-472F-96D2-633B07EAEF26}" dt="2022-04-18T13:12:02.010" v="51" actId="1076"/>
        <pc:sldMkLst>
          <pc:docMk/>
          <pc:sldMk cId="1905947837" sldId="349"/>
        </pc:sldMkLst>
        <pc:spChg chg="add mod">
          <ac:chgData name="hassan MH" userId="84cd2103f36ef0dc" providerId="LiveId" clId="{EC105026-A59A-472F-96D2-633B07EAEF26}" dt="2022-04-18T13:11:59.278" v="50" actId="14100"/>
          <ac:spMkLst>
            <pc:docMk/>
            <pc:sldMk cId="1905947837" sldId="349"/>
            <ac:spMk id="3" creationId="{CD8D0D1A-06CA-41F2-807D-EF78E53B73C8}"/>
          </ac:spMkLst>
        </pc:spChg>
        <pc:spChg chg="add mod">
          <ac:chgData name="hassan MH" userId="84cd2103f36ef0dc" providerId="LiveId" clId="{EC105026-A59A-472F-96D2-633B07EAEF26}" dt="2022-04-18T13:12:02.010" v="51" actId="1076"/>
          <ac:spMkLst>
            <pc:docMk/>
            <pc:sldMk cId="1905947837" sldId="349"/>
            <ac:spMk id="5" creationId="{2DEB1DE3-FFA9-4AAE-B304-DA6EBC0C9A52}"/>
          </ac:spMkLst>
        </pc:spChg>
      </pc:sldChg>
      <pc:sldChg chg="addSp add mod">
        <pc:chgData name="hassan MH" userId="84cd2103f36ef0dc" providerId="LiveId" clId="{EC105026-A59A-472F-96D2-633B07EAEF26}" dt="2022-04-18T13:10:15.892" v="31" actId="22"/>
        <pc:sldMkLst>
          <pc:docMk/>
          <pc:sldMk cId="1795212248" sldId="350"/>
        </pc:sldMkLst>
        <pc:spChg chg="add">
          <ac:chgData name="hassan MH" userId="84cd2103f36ef0dc" providerId="LiveId" clId="{EC105026-A59A-472F-96D2-633B07EAEF26}" dt="2022-04-18T13:10:15.892" v="31" actId="22"/>
          <ac:spMkLst>
            <pc:docMk/>
            <pc:sldMk cId="1795212248" sldId="350"/>
            <ac:spMk id="3" creationId="{9444B755-C660-4F88-AFBE-33861F492EBC}"/>
          </ac:spMkLst>
        </pc:spChg>
      </pc:sldChg>
      <pc:sldChg chg="addSp modSp add mod">
        <pc:chgData name="hassan MH" userId="84cd2103f36ef0dc" providerId="LiveId" clId="{EC105026-A59A-472F-96D2-633B07EAEF26}" dt="2022-04-18T13:11:26.507" v="44" actId="1076"/>
        <pc:sldMkLst>
          <pc:docMk/>
          <pc:sldMk cId="4078102240" sldId="351"/>
        </pc:sldMkLst>
        <pc:spChg chg="add mod">
          <ac:chgData name="hassan MH" userId="84cd2103f36ef0dc" providerId="LiveId" clId="{EC105026-A59A-472F-96D2-633B07EAEF26}" dt="2022-04-18T13:11:26.507" v="44" actId="1076"/>
          <ac:spMkLst>
            <pc:docMk/>
            <pc:sldMk cId="4078102240" sldId="351"/>
            <ac:spMk id="3" creationId="{159D7D66-614B-4AD8-AA91-06004CEEEEE9}"/>
          </ac:spMkLst>
        </pc:spChg>
      </pc:sldChg>
      <pc:sldChg chg="addSp modSp add mod ord">
        <pc:chgData name="hassan MH" userId="84cd2103f36ef0dc" providerId="LiveId" clId="{EC105026-A59A-472F-96D2-633B07EAEF26}" dt="2022-04-18T13:10:08.500" v="30"/>
        <pc:sldMkLst>
          <pc:docMk/>
          <pc:sldMk cId="3176650883" sldId="352"/>
        </pc:sldMkLst>
        <pc:spChg chg="add mod">
          <ac:chgData name="hassan MH" userId="84cd2103f36ef0dc" providerId="LiveId" clId="{EC105026-A59A-472F-96D2-633B07EAEF26}" dt="2022-04-18T13:10:06.559" v="28" actId="1076"/>
          <ac:spMkLst>
            <pc:docMk/>
            <pc:sldMk cId="3176650883" sldId="352"/>
            <ac:spMk id="3" creationId="{0EE59DA8-6D9A-4137-A6D6-6C665ADB57BE}"/>
          </ac:spMkLst>
        </pc:spChg>
      </pc:sldChg>
      <pc:sldChg chg="addSp delSp modSp add mod">
        <pc:chgData name="hassan MH" userId="84cd2103f36ef0dc" providerId="LiveId" clId="{EC105026-A59A-472F-96D2-633B07EAEF26}" dt="2022-04-18T13:13:33.644" v="65" actId="1076"/>
        <pc:sldMkLst>
          <pc:docMk/>
          <pc:sldMk cId="3356035775" sldId="353"/>
        </pc:sldMkLst>
        <pc:spChg chg="del">
          <ac:chgData name="hassan MH" userId="84cd2103f36ef0dc" providerId="LiveId" clId="{EC105026-A59A-472F-96D2-633B07EAEF26}" dt="2022-04-18T13:11:04.540" v="39" actId="478"/>
          <ac:spMkLst>
            <pc:docMk/>
            <pc:sldMk cId="3356035775" sldId="353"/>
            <ac:spMk id="3" creationId="{0EE59DA8-6D9A-4137-A6D6-6C665ADB57BE}"/>
          </ac:spMkLst>
        </pc:spChg>
        <pc:spChg chg="add mod">
          <ac:chgData name="hassan MH" userId="84cd2103f36ef0dc" providerId="LiveId" clId="{EC105026-A59A-472F-96D2-633B07EAEF26}" dt="2022-04-18T13:13:13.934" v="63" actId="1076"/>
          <ac:spMkLst>
            <pc:docMk/>
            <pc:sldMk cId="3356035775" sldId="353"/>
            <ac:spMk id="4" creationId="{053EE818-F953-4EC4-B493-34C34C6646E8}"/>
          </ac:spMkLst>
        </pc:spChg>
        <pc:spChg chg="add mod">
          <ac:chgData name="hassan MH" userId="84cd2103f36ef0dc" providerId="LiveId" clId="{EC105026-A59A-472F-96D2-633B07EAEF26}" dt="2022-04-18T13:13:33.644" v="65" actId="1076"/>
          <ac:spMkLst>
            <pc:docMk/>
            <pc:sldMk cId="3356035775" sldId="353"/>
            <ac:spMk id="6" creationId="{3BCD43A7-7EC5-4332-A14C-D66E69308F47}"/>
          </ac:spMkLst>
        </pc:spChg>
      </pc:sldChg>
      <pc:sldChg chg="addSp delSp modSp add mod">
        <pc:chgData name="hassan MH" userId="84cd2103f36ef0dc" providerId="LiveId" clId="{EC105026-A59A-472F-96D2-633B07EAEF26}" dt="2022-04-18T13:12:50.890" v="58" actId="14100"/>
        <pc:sldMkLst>
          <pc:docMk/>
          <pc:sldMk cId="681402093" sldId="354"/>
        </pc:sldMkLst>
        <pc:spChg chg="del">
          <ac:chgData name="hassan MH" userId="84cd2103f36ef0dc" providerId="LiveId" clId="{EC105026-A59A-472F-96D2-633B07EAEF26}" dt="2022-04-18T13:12:31.704" v="53" actId="478"/>
          <ac:spMkLst>
            <pc:docMk/>
            <pc:sldMk cId="681402093" sldId="354"/>
            <ac:spMk id="3" creationId="{159D7D66-614B-4AD8-AA91-06004CEEEEE9}"/>
          </ac:spMkLst>
        </pc:spChg>
        <pc:spChg chg="add mod">
          <ac:chgData name="hassan MH" userId="84cd2103f36ef0dc" providerId="LiveId" clId="{EC105026-A59A-472F-96D2-633B07EAEF26}" dt="2022-04-18T13:12:38.200" v="55" actId="1076"/>
          <ac:spMkLst>
            <pc:docMk/>
            <pc:sldMk cId="681402093" sldId="354"/>
            <ac:spMk id="4" creationId="{16E38D13-FE49-4889-BF48-D4D6444F557C}"/>
          </ac:spMkLst>
        </pc:spChg>
        <pc:spChg chg="add mod">
          <ac:chgData name="hassan MH" userId="84cd2103f36ef0dc" providerId="LiveId" clId="{EC105026-A59A-472F-96D2-633B07EAEF26}" dt="2022-04-18T13:12:50.890" v="58" actId="14100"/>
          <ac:spMkLst>
            <pc:docMk/>
            <pc:sldMk cId="681402093" sldId="354"/>
            <ac:spMk id="6" creationId="{0C36E9FE-D809-4076-B523-08E455BF1633}"/>
          </ac:spMkLst>
        </pc:spChg>
      </pc:sldChg>
      <pc:sldChg chg="addSp delSp add mod">
        <pc:chgData name="hassan MH" userId="84cd2103f36ef0dc" providerId="LiveId" clId="{EC105026-A59A-472F-96D2-633B07EAEF26}" dt="2022-04-18T13:13:06.172" v="62" actId="22"/>
        <pc:sldMkLst>
          <pc:docMk/>
          <pc:sldMk cId="68794359" sldId="355"/>
        </pc:sldMkLst>
        <pc:spChg chg="del">
          <ac:chgData name="hassan MH" userId="84cd2103f36ef0dc" providerId="LiveId" clId="{EC105026-A59A-472F-96D2-633B07EAEF26}" dt="2022-04-18T13:12:55.094" v="60" actId="478"/>
          <ac:spMkLst>
            <pc:docMk/>
            <pc:sldMk cId="68794359" sldId="355"/>
            <ac:spMk id="4" creationId="{16E38D13-FE49-4889-BF48-D4D6444F557C}"/>
          </ac:spMkLst>
        </pc:spChg>
        <pc:spChg chg="add">
          <ac:chgData name="hassan MH" userId="84cd2103f36ef0dc" providerId="LiveId" clId="{EC105026-A59A-472F-96D2-633B07EAEF26}" dt="2022-04-18T13:13:06.172" v="62" actId="22"/>
          <ac:spMkLst>
            <pc:docMk/>
            <pc:sldMk cId="68794359" sldId="355"/>
            <ac:spMk id="5" creationId="{9833ACA3-51C0-4879-AEF2-AF42FDF8534F}"/>
          </ac:spMkLst>
        </pc:spChg>
        <pc:spChg chg="del">
          <ac:chgData name="hassan MH" userId="84cd2103f36ef0dc" providerId="LiveId" clId="{EC105026-A59A-472F-96D2-633B07EAEF26}" dt="2022-04-18T13:12:56.213" v="61" actId="478"/>
          <ac:spMkLst>
            <pc:docMk/>
            <pc:sldMk cId="68794359" sldId="355"/>
            <ac:spMk id="6" creationId="{0C36E9FE-D809-4076-B523-08E455BF1633}"/>
          </ac:spMkLst>
        </pc:spChg>
      </pc:sldChg>
      <pc:sldChg chg="addSp delSp modSp new mod">
        <pc:chgData name="hassan MH" userId="84cd2103f36ef0dc" providerId="LiveId" clId="{EC105026-A59A-472F-96D2-633B07EAEF26}" dt="2022-04-18T13:14:27.740" v="71" actId="1076"/>
        <pc:sldMkLst>
          <pc:docMk/>
          <pc:sldMk cId="681547408" sldId="356"/>
        </pc:sldMkLst>
        <pc:spChg chg="del">
          <ac:chgData name="hassan MH" userId="84cd2103f36ef0dc" providerId="LiveId" clId="{EC105026-A59A-472F-96D2-633B07EAEF26}" dt="2022-04-18T13:14:08.620" v="67" actId="478"/>
          <ac:spMkLst>
            <pc:docMk/>
            <pc:sldMk cId="681547408" sldId="356"/>
            <ac:spMk id="2" creationId="{1813C714-AB81-4A99-A382-235ACB7DDFB4}"/>
          </ac:spMkLst>
        </pc:spChg>
        <pc:spChg chg="del">
          <ac:chgData name="hassan MH" userId="84cd2103f36ef0dc" providerId="LiveId" clId="{EC105026-A59A-472F-96D2-633B07EAEF26}" dt="2022-04-18T13:14:08.620" v="67" actId="478"/>
          <ac:spMkLst>
            <pc:docMk/>
            <pc:sldMk cId="681547408" sldId="356"/>
            <ac:spMk id="3" creationId="{BBABF998-653A-4191-8444-6A7946D22D25}"/>
          </ac:spMkLst>
        </pc:spChg>
        <pc:spChg chg="add mod">
          <ac:chgData name="hassan MH" userId="84cd2103f36ef0dc" providerId="LiveId" clId="{EC105026-A59A-472F-96D2-633B07EAEF26}" dt="2022-04-18T13:14:27.740" v="71" actId="1076"/>
          <ac:spMkLst>
            <pc:docMk/>
            <pc:sldMk cId="681547408" sldId="356"/>
            <ac:spMk id="5" creationId="{5AA3DE88-F6D5-4CA0-BCA3-E0110950356A}"/>
          </ac:spMkLst>
        </pc:spChg>
      </pc:sldChg>
      <pc:sldChg chg="addSp delSp modSp new mod ord">
        <pc:chgData name="hassan MH" userId="84cd2103f36ef0dc" providerId="LiveId" clId="{EC105026-A59A-472F-96D2-633B07EAEF26}" dt="2022-04-18T13:15:59.630" v="93" actId="14100"/>
        <pc:sldMkLst>
          <pc:docMk/>
          <pc:sldMk cId="3536560935" sldId="357"/>
        </pc:sldMkLst>
        <pc:spChg chg="del">
          <ac:chgData name="hassan MH" userId="84cd2103f36ef0dc" providerId="LiveId" clId="{EC105026-A59A-472F-96D2-633B07EAEF26}" dt="2022-04-18T13:14:50.372" v="73" actId="478"/>
          <ac:spMkLst>
            <pc:docMk/>
            <pc:sldMk cId="3536560935" sldId="357"/>
            <ac:spMk id="2" creationId="{4B1C831E-D897-46C2-BAFA-00A715E4E12D}"/>
          </ac:spMkLst>
        </pc:spChg>
        <pc:spChg chg="del">
          <ac:chgData name="hassan MH" userId="84cd2103f36ef0dc" providerId="LiveId" clId="{EC105026-A59A-472F-96D2-633B07EAEF26}" dt="2022-04-18T13:14:50.372" v="73" actId="478"/>
          <ac:spMkLst>
            <pc:docMk/>
            <pc:sldMk cId="3536560935" sldId="357"/>
            <ac:spMk id="3" creationId="{D22224CF-A1B4-4A10-9CAB-620F4B5461C5}"/>
          </ac:spMkLst>
        </pc:spChg>
        <pc:spChg chg="add del mod">
          <ac:chgData name="hassan MH" userId="84cd2103f36ef0dc" providerId="LiveId" clId="{EC105026-A59A-472F-96D2-633B07EAEF26}" dt="2022-04-18T13:15:18.364" v="81" actId="478"/>
          <ac:spMkLst>
            <pc:docMk/>
            <pc:sldMk cId="3536560935" sldId="357"/>
            <ac:spMk id="5" creationId="{16F2E214-8AF0-4732-AF26-1C94339E37A0}"/>
          </ac:spMkLst>
        </pc:spChg>
        <pc:spChg chg="add del mod">
          <ac:chgData name="hassan MH" userId="84cd2103f36ef0dc" providerId="LiveId" clId="{EC105026-A59A-472F-96D2-633B07EAEF26}" dt="2022-04-18T13:15:19.552" v="82" actId="478"/>
          <ac:spMkLst>
            <pc:docMk/>
            <pc:sldMk cId="3536560935" sldId="357"/>
            <ac:spMk id="7" creationId="{0E9F9336-F8E8-49C4-AE54-374674274D19}"/>
          </ac:spMkLst>
        </pc:spChg>
        <pc:spChg chg="add del">
          <ac:chgData name="hassan MH" userId="84cd2103f36ef0dc" providerId="LiveId" clId="{EC105026-A59A-472F-96D2-633B07EAEF26}" dt="2022-04-18T13:15:44.641" v="88" actId="22"/>
          <ac:spMkLst>
            <pc:docMk/>
            <pc:sldMk cId="3536560935" sldId="357"/>
            <ac:spMk id="9" creationId="{4B7873EA-F6A2-497D-BE5D-B8F68F6C039A}"/>
          </ac:spMkLst>
        </pc:spChg>
        <pc:spChg chg="add mod">
          <ac:chgData name="hassan MH" userId="84cd2103f36ef0dc" providerId="LiveId" clId="{EC105026-A59A-472F-96D2-633B07EAEF26}" dt="2022-04-18T13:15:47.517" v="90" actId="1076"/>
          <ac:spMkLst>
            <pc:docMk/>
            <pc:sldMk cId="3536560935" sldId="357"/>
            <ac:spMk id="11" creationId="{84655619-B4D7-440B-B114-DF7D6EFC1AD4}"/>
          </ac:spMkLst>
        </pc:spChg>
        <pc:spChg chg="add mod">
          <ac:chgData name="hassan MH" userId="84cd2103f36ef0dc" providerId="LiveId" clId="{EC105026-A59A-472F-96D2-633B07EAEF26}" dt="2022-04-18T13:15:59.630" v="93" actId="14100"/>
          <ac:spMkLst>
            <pc:docMk/>
            <pc:sldMk cId="3536560935" sldId="357"/>
            <ac:spMk id="13" creationId="{54859B9D-ED28-4751-84FF-59702AB3EB1E}"/>
          </ac:spMkLst>
        </pc:spChg>
      </pc:sldChg>
      <pc:sldChg chg="add">
        <pc:chgData name="hassan MH" userId="84cd2103f36ef0dc" providerId="LiveId" clId="{EC105026-A59A-472F-96D2-633B07EAEF26}" dt="2022-04-18T13:15:16.403" v="80" actId="2890"/>
        <pc:sldMkLst>
          <pc:docMk/>
          <pc:sldMk cId="122106581" sldId="358"/>
        </pc:sldMkLst>
      </pc:sldChg>
      <pc:sldChg chg="addSp modSp add mod">
        <pc:chgData name="hassan MH" userId="84cd2103f36ef0dc" providerId="LiveId" clId="{EC105026-A59A-472F-96D2-633B07EAEF26}" dt="2022-04-18T13:16:18.555" v="96" actId="14100"/>
        <pc:sldMkLst>
          <pc:docMk/>
          <pc:sldMk cId="3962533107" sldId="359"/>
        </pc:sldMkLst>
        <pc:spChg chg="add mod">
          <ac:chgData name="hassan MH" userId="84cd2103f36ef0dc" providerId="LiveId" clId="{EC105026-A59A-472F-96D2-633B07EAEF26}" dt="2022-04-18T13:16:18.555" v="96" actId="14100"/>
          <ac:spMkLst>
            <pc:docMk/>
            <pc:sldMk cId="3962533107" sldId="359"/>
            <ac:spMk id="3" creationId="{50F01CF9-EA44-4BDB-A0AD-41FA769D9117}"/>
          </ac:spMkLst>
        </pc:spChg>
      </pc:sldChg>
      <pc:sldChg chg="addSp delSp modSp add mod ord setBg">
        <pc:chgData name="hassan MH" userId="84cd2103f36ef0dc" providerId="LiveId" clId="{EC105026-A59A-472F-96D2-633B07EAEF26}" dt="2022-04-21T03:51:31.740" v="1679" actId="1076"/>
        <pc:sldMkLst>
          <pc:docMk/>
          <pc:sldMk cId="510276670" sldId="360"/>
        </pc:sldMkLst>
        <pc:spChg chg="add mod">
          <ac:chgData name="hassan MH" userId="84cd2103f36ef0dc" providerId="LiveId" clId="{EC105026-A59A-472F-96D2-633B07EAEF26}" dt="2022-04-18T14:09:27.127" v="385" actId="1076"/>
          <ac:spMkLst>
            <pc:docMk/>
            <pc:sldMk cId="510276670" sldId="360"/>
            <ac:spMk id="6" creationId="{8BD575CE-C3BF-475F-A272-540708D77803}"/>
          </ac:spMkLst>
        </pc:spChg>
        <pc:spChg chg="add del mod">
          <ac:chgData name="hassan MH" userId="84cd2103f36ef0dc" providerId="LiveId" clId="{EC105026-A59A-472F-96D2-633B07EAEF26}" dt="2022-04-18T13:56:50.586" v="273" actId="478"/>
          <ac:spMkLst>
            <pc:docMk/>
            <pc:sldMk cId="510276670" sldId="360"/>
            <ac:spMk id="7" creationId="{A8A2E2E4-AE7A-499B-8BAD-332913F2099D}"/>
          </ac:spMkLst>
        </pc:spChg>
        <pc:spChg chg="add del mod">
          <ac:chgData name="hassan MH" userId="84cd2103f36ef0dc" providerId="LiveId" clId="{EC105026-A59A-472F-96D2-633B07EAEF26}" dt="2022-04-18T13:56:49.479" v="272" actId="478"/>
          <ac:spMkLst>
            <pc:docMk/>
            <pc:sldMk cId="510276670" sldId="360"/>
            <ac:spMk id="8" creationId="{FAB6500B-794E-4139-BD69-297314B616A6}"/>
          </ac:spMkLst>
        </pc:spChg>
        <pc:spChg chg="mod">
          <ac:chgData name="hassan MH" userId="84cd2103f36ef0dc" providerId="LiveId" clId="{EC105026-A59A-472F-96D2-633B07EAEF26}" dt="2022-04-18T13:37:00.859" v="142" actId="2085"/>
          <ac:spMkLst>
            <pc:docMk/>
            <pc:sldMk cId="510276670" sldId="360"/>
            <ac:spMk id="12" creationId="{94E4C659-5A39-476B-9B48-140173C316E2}"/>
          </ac:spMkLst>
        </pc:spChg>
        <pc:spChg chg="mod">
          <ac:chgData name="hassan MH" userId="84cd2103f36ef0dc" providerId="LiveId" clId="{EC105026-A59A-472F-96D2-633B07EAEF26}" dt="2022-04-18T13:37:05.054" v="150" actId="2085"/>
          <ac:spMkLst>
            <pc:docMk/>
            <pc:sldMk cId="510276670" sldId="360"/>
            <ac:spMk id="14" creationId="{B4D38167-61F6-42B8-ABFE-6C8850B13791}"/>
          </ac:spMkLst>
        </pc:spChg>
        <pc:spChg chg="mod">
          <ac:chgData name="hassan MH" userId="84cd2103f36ef0dc" providerId="LiveId" clId="{EC105026-A59A-472F-96D2-633B07EAEF26}" dt="2022-04-18T13:36:59.688" v="141" actId="2085"/>
          <ac:spMkLst>
            <pc:docMk/>
            <pc:sldMk cId="510276670" sldId="360"/>
            <ac:spMk id="15" creationId="{EC06977E-9F06-4E4A-90B4-8214FA62CCC1}"/>
          </ac:spMkLst>
        </pc:spChg>
        <pc:spChg chg="del mod">
          <ac:chgData name="hassan MH" userId="84cd2103f36ef0dc" providerId="LiveId" clId="{EC105026-A59A-472F-96D2-633B07EAEF26}" dt="2022-04-18T13:37:16.708" v="152" actId="478"/>
          <ac:spMkLst>
            <pc:docMk/>
            <pc:sldMk cId="510276670" sldId="360"/>
            <ac:spMk id="16" creationId="{3005DF35-1215-45C9-97D3-113F5B880CF0}"/>
          </ac:spMkLst>
        </pc:spChg>
        <pc:spChg chg="add mod">
          <ac:chgData name="hassan MH" userId="84cd2103f36ef0dc" providerId="LiveId" clId="{EC105026-A59A-472F-96D2-633B07EAEF26}" dt="2022-04-18T13:51:39.870" v="196" actId="207"/>
          <ac:spMkLst>
            <pc:docMk/>
            <pc:sldMk cId="510276670" sldId="360"/>
            <ac:spMk id="17" creationId="{D1BD3473-6EE8-4CD1-9881-8C863C5DE418}"/>
          </ac:spMkLst>
        </pc:spChg>
        <pc:spChg chg="mod topLvl">
          <ac:chgData name="hassan MH" userId="84cd2103f36ef0dc" providerId="LiveId" clId="{EC105026-A59A-472F-96D2-633B07EAEF26}" dt="2022-04-18T13:53:38.826" v="211" actId="164"/>
          <ac:spMkLst>
            <pc:docMk/>
            <pc:sldMk cId="510276670" sldId="360"/>
            <ac:spMk id="23" creationId="{C3F0BAF6-192B-4994-BFE7-CBCD8315FC1D}"/>
          </ac:spMkLst>
        </pc:spChg>
        <pc:spChg chg="mod topLvl">
          <ac:chgData name="hassan MH" userId="84cd2103f36ef0dc" providerId="LiveId" clId="{EC105026-A59A-472F-96D2-633B07EAEF26}" dt="2022-04-18T13:53:38.826" v="211" actId="164"/>
          <ac:spMkLst>
            <pc:docMk/>
            <pc:sldMk cId="510276670" sldId="360"/>
            <ac:spMk id="24" creationId="{496C8465-C2FC-4E2E-9B48-6DD03F268C4C}"/>
          </ac:spMkLst>
        </pc:spChg>
        <pc:spChg chg="mod">
          <ac:chgData name="hassan MH" userId="84cd2103f36ef0dc" providerId="LiveId" clId="{EC105026-A59A-472F-96D2-633B07EAEF26}" dt="2022-04-18T13:53:48.037" v="216"/>
          <ac:spMkLst>
            <pc:docMk/>
            <pc:sldMk cId="510276670" sldId="360"/>
            <ac:spMk id="27" creationId="{AE0C7067-84E2-4141-B18F-C659E2186EEC}"/>
          </ac:spMkLst>
        </pc:spChg>
        <pc:spChg chg="mod">
          <ac:chgData name="hassan MH" userId="84cd2103f36ef0dc" providerId="LiveId" clId="{EC105026-A59A-472F-96D2-633B07EAEF26}" dt="2022-04-18T13:53:48.037" v="216"/>
          <ac:spMkLst>
            <pc:docMk/>
            <pc:sldMk cId="510276670" sldId="360"/>
            <ac:spMk id="28" creationId="{5CA20504-1091-4140-979A-8857AE089033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2" creationId="{C7FAE5F2-76C9-4785-AAC4-D1D843B22284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3" creationId="{9655A9E2-A2F5-4E82-B608-13A32AA7BE7F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4" creationId="{1E05E529-118B-4A43-926C-EEB8CB49A40E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5" creationId="{DDA306AB-6801-443D-9223-EF1954D204AC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7" creationId="{7C34558B-904D-4E90-8FF0-AE5BAB26E779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8" creationId="{E62495C4-A2D2-4731-86F6-99C34E31D346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9" creationId="{0C985117-ABCF-4508-8A37-EA2353DE1A06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0" creationId="{676B4291-919A-4162-9452-DBCD8ADFC5B0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2" creationId="{3C2E7268-7262-4156-AE99-D49D7AF99A79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3" creationId="{DEEC276C-C365-4B01-A8C8-38A8497D09D8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4" creationId="{78CE70A5-3771-40B0-8307-5C8B3E026654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6" creationId="{837BA0BD-85CF-4AB7-A6B4-39CA9D2D030C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8" creationId="{0579694D-5FA0-4C02-9311-CE3980EF0B8C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9" creationId="{DE91E059-7A7D-496A-AD84-E4ECD1981F17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1" creationId="{E167883D-A119-4DAD-99AA-24B2A00CA1D8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2" creationId="{20CD4E6D-1FD0-4B5F-B1A9-CB1736749B1B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4" creationId="{CE1B323B-E48A-4D2A-AD29-B03BE98B869D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5" creationId="{2776D0E9-98EC-4B4D-9E99-C7125C2EEE64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7" creationId="{EB6C97F4-61F9-4CE8-A2E5-E1F1618AF197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8" creationId="{6AFA5331-3050-48FE-BD89-7E1B52242BE8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9" creationId="{946556D7-A717-4296-91A0-ADBB78E55F4D}"/>
          </ac:spMkLst>
        </pc:spChg>
        <pc:spChg chg="mod">
          <ac:chgData name="hassan MH" userId="84cd2103f36ef0dc" providerId="LiveId" clId="{EC105026-A59A-472F-96D2-633B07EAEF26}" dt="2022-04-18T14:09:22.615" v="383" actId="948"/>
          <ac:spMkLst>
            <pc:docMk/>
            <pc:sldMk cId="510276670" sldId="360"/>
            <ac:spMk id="61" creationId="{5259F3D5-C08D-4D5F-A051-1865B149E053}"/>
          </ac:spMkLst>
        </pc:spChg>
        <pc:spChg chg="mod">
          <ac:chgData name="hassan MH" userId="84cd2103f36ef0dc" providerId="LiveId" clId="{EC105026-A59A-472F-96D2-633B07EAEF26}" dt="2022-04-18T14:09:22.615" v="383" actId="948"/>
          <ac:spMkLst>
            <pc:docMk/>
            <pc:sldMk cId="510276670" sldId="360"/>
            <ac:spMk id="63" creationId="{13B6313C-DA8D-4842-8990-72EFFF4EF4A8}"/>
          </ac:spMkLst>
        </pc:spChg>
        <pc:spChg chg="mod">
          <ac:chgData name="hassan MH" userId="84cd2103f36ef0dc" providerId="LiveId" clId="{EC105026-A59A-472F-96D2-633B07EAEF26}" dt="2022-04-18T14:09:22.615" v="383" actId="948"/>
          <ac:spMkLst>
            <pc:docMk/>
            <pc:sldMk cId="510276670" sldId="360"/>
            <ac:spMk id="64" creationId="{D9D12281-2027-47C8-BC34-FAA5F1E21F0D}"/>
          </ac:spMkLst>
        </pc:spChg>
        <pc:spChg chg="mod">
          <ac:chgData name="hassan MH" userId="84cd2103f36ef0dc" providerId="LiveId" clId="{EC105026-A59A-472F-96D2-633B07EAEF26}" dt="2022-04-18T14:09:22.615" v="383" actId="948"/>
          <ac:spMkLst>
            <pc:docMk/>
            <pc:sldMk cId="510276670" sldId="360"/>
            <ac:spMk id="65" creationId="{C59ECDAB-7E96-461D-84A6-7D7D336C2D16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67" creationId="{DBCCA078-ED06-4EE0-9F31-8CC12886F59E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68" creationId="{FC29246E-BA24-4B86-93D1-936329F2A34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1" creationId="{985310E6-765E-4FD3-847E-B355D6635C4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2" creationId="{E84B4DFA-A333-418A-8783-D1AC1294562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3" creationId="{574D26F5-E00F-45E5-AB01-34DC5869F33F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4" creationId="{97DD38FC-4B23-4FAB-A3A9-6D0515CFDB1B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5" creationId="{581109D0-4013-47B7-87C9-9F0505894C8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6" creationId="{AD514C1D-7423-4712-93ED-083CC6C60A78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7" creationId="{395EDCB2-A49B-43E8-88E6-E1D9189B78A9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9" creationId="{7D11E460-56C5-4F4F-B5C6-96D174BABF02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0" creationId="{77899140-1D32-43F5-B490-9A2753C2FEA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1" creationId="{06C107A8-FEA1-45AD-96CD-595433458CC8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2" creationId="{22D54D68-F07A-45D9-B111-99650A5465F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3" creationId="{2285293B-DA5B-4649-8995-9FBE568BC8D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4" creationId="{30DCB5F6-4D6D-4DE4-B168-F454E1EE914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5" creationId="{663D9A1D-74D2-4272-9D58-908BBC4A07E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7" creationId="{A12E6A5F-D319-46DD-8476-316DB0409F8E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8" creationId="{429D8ADB-CD35-48BA-B11C-19CB0FF5AE93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9" creationId="{82C09A66-C679-4268-BA16-1B5AD8832BC3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0" creationId="{20731EED-DCAE-453C-AC19-F73081FC05F1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1" creationId="{ACFC4AD1-3948-48F7-BD4F-B82ECBCCBB8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2" creationId="{C31225D3-8ACA-4E3E-A352-A937DCB50BFB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3" creationId="{A9FAD4D3-C68F-42AF-B3FD-231C25108D6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5" creationId="{447F98E5-5852-4979-B1E6-A479E3D48282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6" creationId="{0FE650E9-8BEE-402D-9F77-1AFFB7037FF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7" creationId="{5BA8A5EF-8518-490D-99CE-DEC8F58F943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8" creationId="{148D9A26-5F0F-4A29-B714-90FDA3CEB9D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9" creationId="{B844A4E4-FE16-4BEC-AC25-56C0C7205866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0" creationId="{CA74E3AC-D52E-4038-B86A-6282098D81F3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1" creationId="{05CAEACA-5172-48EC-A0BC-E0B85A6462F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3" creationId="{2E3CE6C7-50D2-440D-A57D-0FAFC935F78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4" creationId="{4282F230-CA87-4250-A4D6-CBFE357B3CA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5" creationId="{1E56C65E-0885-43FA-A1AD-621F4E165C7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6" creationId="{3B1A6B41-97CD-4F77-957D-637C440B557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7" creationId="{BA470324-BE85-4E12-98D2-6ED7564BA907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8" creationId="{19A4211B-2850-4D64-BA29-4CEAAC6CA6A9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9" creationId="{B0C1BE6E-620C-4397-9766-9E1D71211D96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1" creationId="{1288DAAD-0783-420A-AAB9-8F36918CD15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2" creationId="{A650F467-F964-4E32-B134-E03A7429EA18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3" creationId="{F3F14731-4031-4163-9CA5-5D529AA80387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4" creationId="{553C17E5-6A68-40FB-B214-9D477321572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5" creationId="{5196597E-EC7C-4F92-8B83-385F2E3F649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6" creationId="{EAB62294-2443-407D-839E-CDFCEF5811FF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7" creationId="{EE4BAAF5-543B-4FED-9B36-A0AE9976E6A7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9" creationId="{009163A6-0214-497C-91CF-8937110ACE91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0" creationId="{2D60C430-4B6C-471D-93E3-60E0CED9CD0C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1" creationId="{B958DA2E-B73A-4021-B164-79C39A2A99B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2" creationId="{31E179FD-54DB-45AD-9DD5-B7844DEB71BA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3" creationId="{A60C34E8-00BE-43FC-B0ED-60FAC36B952C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4" creationId="{DC5F4A7D-D7FA-4A6F-AD47-5CEBE0B15933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5" creationId="{4718097F-AAFA-4348-AF2D-7031AA82472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7" creationId="{8AE30D44-C183-453F-9607-F44F883D649C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8" creationId="{64CB5AE9-3298-45C2-B595-16A3BB5FAC02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9" creationId="{1E7F2D68-99A5-469F-A7BD-EEF4B966845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0" creationId="{756A22B5-7CCF-4003-B184-9DC6457509D2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1" creationId="{DF718563-22E8-42EF-A59A-A02BBB4D5751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2" creationId="{1299B6DF-8503-427A-AFAB-96812237B0DC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3" creationId="{BC4A4E38-F2AF-4B5B-9DB8-FCC3363FA96F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5" creationId="{2B8D70D5-4AC8-43A0-A5B3-D2DF5B381842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6" creationId="{26A17AC9-1D83-4A6E-913A-72293FF7BB1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7" creationId="{15E17F29-910F-434C-8C48-B6FB532703E6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8" creationId="{E5BA8023-D14A-4A01-8039-AD68F324B4E2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9" creationId="{55412EEC-27FD-4A4D-A8CD-10AA1C26B648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0" creationId="{4D8BD6FC-A658-40FF-AC8C-AFB417AF5873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1" creationId="{C2F2F76A-3B5E-47F7-B06C-7F0A4E773BDE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3" creationId="{65DA123A-F0B9-4E02-AA33-9C14FC54C20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4" creationId="{1208DC19-279D-4A31-8180-D56C94B67D47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5" creationId="{CD73A97C-7EB4-4240-90F0-62FE75884ABF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6" creationId="{E4B185C1-8741-44D3-834C-A801C7EA5A6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7" creationId="{134E5A30-AF02-4499-A707-5BC64EF3749B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8" creationId="{FB94A916-A651-4844-B793-61760259202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9" creationId="{70E1E59F-8DBD-4F29-9212-F0E4E9C2C4D7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1" creationId="{C54AC8C9-83A9-4BB4-8ECD-EDCFD67B8719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2" creationId="{40A61B70-B48D-4F31-A62B-48BF0B2419A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3" creationId="{3AC44573-5AD1-4430-8145-416353D47A88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4" creationId="{06AE5A0A-2858-44C1-A7B1-9185FB2C5328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5" creationId="{A68EDE4D-1C76-4FCA-B85D-712A28594DFE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6" creationId="{959B55D3-E477-4E34-9947-1E740CB527BC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8" creationId="{45719E9B-0F0F-4C94-891D-19ABF44EDC07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9" creationId="{44371446-FEAF-4E52-8CBF-FA10E6949F39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60" creationId="{31CCC0ED-3A4E-40F1-B989-573D73E9C103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61" creationId="{C7E1BCD8-9616-4415-9A73-3FA481FA27E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62" creationId="{2EC30C43-A4BE-4875-9AB5-7A662667C9CB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63" creationId="{99A444E6-B1C9-4A8F-8B9F-B446EFAAC5CA}"/>
          </ac:spMkLst>
        </pc:spChg>
        <pc:spChg chg="del mod">
          <ac:chgData name="hassan MH" userId="84cd2103f36ef0dc" providerId="LiveId" clId="{EC105026-A59A-472F-96D2-633B07EAEF26}" dt="2022-04-18T13:56:11.070" v="262" actId="478"/>
          <ac:spMkLst>
            <pc:docMk/>
            <pc:sldMk cId="510276670" sldId="360"/>
            <ac:spMk id="165" creationId="{9B54A1C6-543B-403F-A267-54DA4E155B5F}"/>
          </ac:spMkLst>
        </pc:spChg>
        <pc:spChg chg="del mod topLvl">
          <ac:chgData name="hassan MH" userId="84cd2103f36ef0dc" providerId="LiveId" clId="{EC105026-A59A-472F-96D2-633B07EAEF26}" dt="2022-04-18T13:56:13.283" v="263" actId="478"/>
          <ac:spMkLst>
            <pc:docMk/>
            <pc:sldMk cId="510276670" sldId="360"/>
            <ac:spMk id="166" creationId="{5E5AF744-2080-4075-8A26-1F83B824E894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69" creationId="{FCAEBA9E-A4B3-4939-B264-F891B643AAC5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0" creationId="{41A892EA-AD08-4D76-BB2B-12EE29C2D6BD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1" creationId="{9DB49C84-CECB-4D95-A4A1-E008E2DA2E4B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2" creationId="{76131259-1598-41C3-A609-255F99055680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3" creationId="{1FB99DD2-97CB-421D-AD28-1A3A7C28194F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5" creationId="{424497B2-2B22-46B2-AE06-73A11FF9778E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6" creationId="{342B9EB2-AD9A-42D9-9A44-EFEF5A0D1642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7" creationId="{02ECCFCB-2085-4E64-84B9-4AA83339BDDE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8" creationId="{57044C8F-DA1B-4CB4-99F5-C8792CE0B842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9" creationId="{CB2D1A0D-DAF2-4FAF-935F-BC1402183AD6}"/>
          </ac:spMkLst>
        </pc:spChg>
        <pc:spChg chg="mod">
          <ac:chgData name="hassan MH" userId="84cd2103f36ef0dc" providerId="LiveId" clId="{EC105026-A59A-472F-96D2-633B07EAEF26}" dt="2022-04-18T13:55:26.962" v="247" actId="571"/>
          <ac:spMkLst>
            <pc:docMk/>
            <pc:sldMk cId="510276670" sldId="360"/>
            <ac:spMk id="181" creationId="{5855001A-5F0E-49B5-9A47-E4C8DBAB0D29}"/>
          </ac:spMkLst>
        </pc:spChg>
        <pc:spChg chg="mod">
          <ac:chgData name="hassan MH" userId="84cd2103f36ef0dc" providerId="LiveId" clId="{EC105026-A59A-472F-96D2-633B07EAEF26}" dt="2022-04-18T13:55:26.962" v="247" actId="571"/>
          <ac:spMkLst>
            <pc:docMk/>
            <pc:sldMk cId="510276670" sldId="360"/>
            <ac:spMk id="183" creationId="{5F3ADA67-BF5A-4E2E-BACC-420C9ABC9660}"/>
          </ac:spMkLst>
        </pc:spChg>
        <pc:spChg chg="mod">
          <ac:chgData name="hassan MH" userId="84cd2103f36ef0dc" providerId="LiveId" clId="{EC105026-A59A-472F-96D2-633B07EAEF26}" dt="2022-04-18T13:55:26.962" v="247" actId="571"/>
          <ac:spMkLst>
            <pc:docMk/>
            <pc:sldMk cId="510276670" sldId="360"/>
            <ac:spMk id="184" creationId="{BB89ECEB-166E-4E1B-9D4E-59FDB0588383}"/>
          </ac:spMkLst>
        </pc:spChg>
        <pc:spChg chg="mod">
          <ac:chgData name="hassan MH" userId="84cd2103f36ef0dc" providerId="LiveId" clId="{EC105026-A59A-472F-96D2-633B07EAEF26}" dt="2022-04-18T13:55:26.962" v="247" actId="571"/>
          <ac:spMkLst>
            <pc:docMk/>
            <pc:sldMk cId="510276670" sldId="360"/>
            <ac:spMk id="185" creationId="{154C2BDC-60DA-4400-8841-99FBF2037268}"/>
          </ac:spMkLst>
        </pc:spChg>
        <pc:spChg chg="mod">
          <ac:chgData name="hassan MH" userId="84cd2103f36ef0dc" providerId="LiveId" clId="{EC105026-A59A-472F-96D2-633B07EAEF26}" dt="2022-04-18T14:03:31.591" v="301" actId="164"/>
          <ac:spMkLst>
            <pc:docMk/>
            <pc:sldMk cId="510276670" sldId="360"/>
            <ac:spMk id="198" creationId="{4D6C8442-FB69-4A85-B91C-EF0A7F4CD18D}"/>
          </ac:spMkLst>
        </pc:spChg>
        <pc:spChg chg="mod">
          <ac:chgData name="hassan MH" userId="84cd2103f36ef0dc" providerId="LiveId" clId="{EC105026-A59A-472F-96D2-633B07EAEF26}" dt="2022-04-18T14:04:09.495" v="317" actId="207"/>
          <ac:spMkLst>
            <pc:docMk/>
            <pc:sldMk cId="510276670" sldId="360"/>
            <ac:spMk id="199" creationId="{7185D340-6637-4BC1-9CDB-4E839740BE94}"/>
          </ac:spMkLst>
        </pc:spChg>
        <pc:spChg chg="mod">
          <ac:chgData name="hassan MH" userId="84cd2103f36ef0dc" providerId="LiveId" clId="{EC105026-A59A-472F-96D2-633B07EAEF26}" dt="2022-04-18T14:03:21.820" v="299" actId="207"/>
          <ac:spMkLst>
            <pc:docMk/>
            <pc:sldMk cId="510276670" sldId="360"/>
            <ac:spMk id="201" creationId="{491C76D6-36E4-4788-8C58-1F06C3B33CF9}"/>
          </ac:spMkLst>
        </pc:spChg>
        <pc:spChg chg="mod">
          <ac:chgData name="hassan MH" userId="84cd2103f36ef0dc" providerId="LiveId" clId="{EC105026-A59A-472F-96D2-633B07EAEF26}" dt="2022-04-18T14:03:21.820" v="299" actId="207"/>
          <ac:spMkLst>
            <pc:docMk/>
            <pc:sldMk cId="510276670" sldId="360"/>
            <ac:spMk id="202" creationId="{5450843D-DDEC-4522-B2F4-633CAB12F60E}"/>
          </ac:spMkLst>
        </pc:spChg>
        <pc:spChg chg="mod">
          <ac:chgData name="hassan MH" userId="84cd2103f36ef0dc" providerId="LiveId" clId="{EC105026-A59A-472F-96D2-633B07EAEF26}" dt="2022-04-18T14:02:12.445" v="284" actId="27803"/>
          <ac:spMkLst>
            <pc:docMk/>
            <pc:sldMk cId="510276670" sldId="360"/>
            <ac:spMk id="205" creationId="{2799106B-2CA7-4D48-9044-E3FE401777DB}"/>
          </ac:spMkLst>
        </pc:spChg>
        <pc:spChg chg="mod">
          <ac:chgData name="hassan MH" userId="84cd2103f36ef0dc" providerId="LiveId" clId="{EC105026-A59A-472F-96D2-633B07EAEF26}" dt="2022-04-18T14:02:12.445" v="284" actId="27803"/>
          <ac:spMkLst>
            <pc:docMk/>
            <pc:sldMk cId="510276670" sldId="360"/>
            <ac:spMk id="206" creationId="{D6032ADF-B1B6-424F-8DA4-DB034C402529}"/>
          </ac:spMkLst>
        </pc:spChg>
        <pc:spChg chg="del mod">
          <ac:chgData name="hassan MH" userId="84cd2103f36ef0dc" providerId="LiveId" clId="{EC105026-A59A-472F-96D2-633B07EAEF26}" dt="2022-04-18T14:03:03.274" v="293" actId="478"/>
          <ac:spMkLst>
            <pc:docMk/>
            <pc:sldMk cId="510276670" sldId="360"/>
            <ac:spMk id="207" creationId="{9F049ED2-C686-4730-84FC-4398864BB9E4}"/>
          </ac:spMkLst>
        </pc:spChg>
        <pc:spChg chg="del mod">
          <ac:chgData name="hassan MH" userId="84cd2103f36ef0dc" providerId="LiveId" clId="{EC105026-A59A-472F-96D2-633B07EAEF26}" dt="2022-04-18T14:03:03.274" v="293" actId="478"/>
          <ac:spMkLst>
            <pc:docMk/>
            <pc:sldMk cId="510276670" sldId="360"/>
            <ac:spMk id="208" creationId="{44722F4C-2B93-4CF6-81F3-6D304C8CE970}"/>
          </ac:spMkLst>
        </pc:spChg>
        <pc:spChg chg="del mod">
          <ac:chgData name="hassan MH" userId="84cd2103f36ef0dc" providerId="LiveId" clId="{EC105026-A59A-472F-96D2-633B07EAEF26}" dt="2022-04-18T14:03:03.274" v="293" actId="478"/>
          <ac:spMkLst>
            <pc:docMk/>
            <pc:sldMk cId="510276670" sldId="360"/>
            <ac:spMk id="209" creationId="{071A2FCD-8510-4A60-BE7A-C765DBC32644}"/>
          </ac:spMkLst>
        </pc:spChg>
        <pc:spChg chg="mod">
          <ac:chgData name="hassan MH" userId="84cd2103f36ef0dc" providerId="LiveId" clId="{EC105026-A59A-472F-96D2-633B07EAEF26}" dt="2022-04-18T14:02:51.280" v="290" actId="207"/>
          <ac:spMkLst>
            <pc:docMk/>
            <pc:sldMk cId="510276670" sldId="360"/>
            <ac:spMk id="211" creationId="{4BA182E8-21A6-4384-95B3-9E2C32080419}"/>
          </ac:spMkLst>
        </pc:spChg>
        <pc:spChg chg="mod">
          <ac:chgData name="hassan MH" userId="84cd2103f36ef0dc" providerId="LiveId" clId="{EC105026-A59A-472F-96D2-633B07EAEF26}" dt="2022-04-18T14:02:51.280" v="290" actId="207"/>
          <ac:spMkLst>
            <pc:docMk/>
            <pc:sldMk cId="510276670" sldId="360"/>
            <ac:spMk id="212" creationId="{7F5EC964-B765-470F-AEF0-59FD72271EC2}"/>
          </ac:spMkLst>
        </pc:spChg>
        <pc:spChg chg="mod">
          <ac:chgData name="hassan MH" userId="84cd2103f36ef0dc" providerId="LiveId" clId="{EC105026-A59A-472F-96D2-633B07EAEF26}" dt="2022-04-18T14:02:51.280" v="290" actId="207"/>
          <ac:spMkLst>
            <pc:docMk/>
            <pc:sldMk cId="510276670" sldId="360"/>
            <ac:spMk id="213" creationId="{24A89EEF-E677-427A-AF88-A265D2129B62}"/>
          </ac:spMkLst>
        </pc:spChg>
        <pc:spChg chg="mod">
          <ac:chgData name="hassan MH" userId="84cd2103f36ef0dc" providerId="LiveId" clId="{EC105026-A59A-472F-96D2-633B07EAEF26}" dt="2022-04-18T14:02:54.845" v="291" actId="207"/>
          <ac:spMkLst>
            <pc:docMk/>
            <pc:sldMk cId="510276670" sldId="360"/>
            <ac:spMk id="214" creationId="{A3D40D41-489A-4CE1-A257-27689947F8A3}"/>
          </ac:spMkLst>
        </pc:spChg>
        <pc:spChg chg="mod">
          <ac:chgData name="hassan MH" userId="84cd2103f36ef0dc" providerId="LiveId" clId="{EC105026-A59A-472F-96D2-633B07EAEF26}" dt="2022-04-18T14:02:51.280" v="290" actId="207"/>
          <ac:spMkLst>
            <pc:docMk/>
            <pc:sldMk cId="510276670" sldId="360"/>
            <ac:spMk id="215" creationId="{5F21884C-A03C-411B-B053-7E851D862313}"/>
          </ac:spMkLst>
        </pc:spChg>
        <pc:spChg chg="mod">
          <ac:chgData name="hassan MH" userId="84cd2103f36ef0dc" providerId="LiveId" clId="{EC105026-A59A-472F-96D2-633B07EAEF26}" dt="2022-04-18T14:02:51.280" v="290" actId="207"/>
          <ac:spMkLst>
            <pc:docMk/>
            <pc:sldMk cId="510276670" sldId="360"/>
            <ac:spMk id="216" creationId="{9734D2E3-F1BD-45E9-8624-95DE8BC4B621}"/>
          </ac:spMkLst>
        </pc:spChg>
        <pc:spChg chg="mod">
          <ac:chgData name="hassan MH" userId="84cd2103f36ef0dc" providerId="LiveId" clId="{EC105026-A59A-472F-96D2-633B07EAEF26}" dt="2022-04-18T14:09:27.127" v="385" actId="1076"/>
          <ac:spMkLst>
            <pc:docMk/>
            <pc:sldMk cId="510276670" sldId="360"/>
            <ac:spMk id="218" creationId="{EB00B01E-39C4-45FF-9293-256F346701B5}"/>
          </ac:spMkLst>
        </pc:spChg>
        <pc:spChg chg="mod">
          <ac:chgData name="hassan MH" userId="84cd2103f36ef0dc" providerId="LiveId" clId="{EC105026-A59A-472F-96D2-633B07EAEF26}" dt="2022-04-18T14:09:27.127" v="385" actId="1076"/>
          <ac:spMkLst>
            <pc:docMk/>
            <pc:sldMk cId="510276670" sldId="360"/>
            <ac:spMk id="219" creationId="{084B56D1-0D05-4C1A-A0B6-D20A561A93F1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1" creationId="{C990730D-7A45-477B-AA73-557450E8BDEC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2" creationId="{FBF6B80E-6C60-444D-A1D5-602A37E688E1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3" creationId="{F47AD9A5-510D-4061-84A8-0D7ACF17ACDA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4" creationId="{15BCFB25-F6F7-4E5E-A01A-DBBC3BF5DA19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5" creationId="{22341B07-6742-43BB-A922-7987065E6CF0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6" creationId="{DD205D4E-9E44-453E-B8B5-6343BA688144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7" creationId="{AF647822-ACBF-40C8-8C60-D1EA93975FDF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8" creationId="{4DB2B53E-C75C-4BD5-8668-A85B7B8FC599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32" creationId="{C45FAF77-09B2-4C81-AB05-8CF6770541EA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33" creationId="{6DB54A3F-649F-4C12-8F8C-FFD43E5C5CCF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34" creationId="{E5EBF66A-6741-47BF-BE40-4B891E86FD1C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35" creationId="{F8D1A91B-1E55-4BE0-9FB6-6CFC9C7A3E23}"/>
          </ac:spMkLst>
        </pc:spChg>
        <pc:spChg chg="del mod">
          <ac:chgData name="hassan MH" userId="84cd2103f36ef0dc" providerId="LiveId" clId="{EC105026-A59A-472F-96D2-633B07EAEF26}" dt="2022-04-18T14:05:11.196" v="343" actId="478"/>
          <ac:spMkLst>
            <pc:docMk/>
            <pc:sldMk cId="510276670" sldId="360"/>
            <ac:spMk id="236" creationId="{8A18A41E-B5B3-4935-90A4-C71DEC9A75F2}"/>
          </ac:spMkLst>
        </pc:spChg>
        <pc:spChg chg="del mod">
          <ac:chgData name="hassan MH" userId="84cd2103f36ef0dc" providerId="LiveId" clId="{EC105026-A59A-472F-96D2-633B07EAEF26}" dt="2022-04-18T14:03:56.606" v="312" actId="478"/>
          <ac:spMkLst>
            <pc:docMk/>
            <pc:sldMk cId="510276670" sldId="360"/>
            <ac:spMk id="237" creationId="{24812980-BACC-4D70-AD2C-41EEA1735991}"/>
          </ac:spMkLst>
        </pc:spChg>
        <pc:spChg chg="mod">
          <ac:chgData name="hassan MH" userId="84cd2103f36ef0dc" providerId="LiveId" clId="{EC105026-A59A-472F-96D2-633B07EAEF26}" dt="2022-04-18T14:04:05.550" v="315" actId="207"/>
          <ac:spMkLst>
            <pc:docMk/>
            <pc:sldMk cId="510276670" sldId="360"/>
            <ac:spMk id="238" creationId="{C09A9DC6-C685-441A-BB5E-4E8614780EB7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40" creationId="{01FFAB15-0D65-4B4F-AE2A-34436232EA95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41" creationId="{52A7C8D1-3016-479B-80CE-0EF05E1FEDBA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42" creationId="{69E62386-DAFE-45C1-8730-C5FCC73183A6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43" creationId="{AF284256-230D-4C1C-809D-8CF82D0BE91F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44" creationId="{8385E88F-DC2A-42BF-89F7-AA8B490FC9E2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45" creationId="{B286BAFF-1284-4AEA-966A-38D66CB574A4}"/>
          </ac:spMkLst>
        </pc:spChg>
        <pc:spChg chg="mod">
          <ac:chgData name="hassan MH" userId="84cd2103f36ef0dc" providerId="LiveId" clId="{EC105026-A59A-472F-96D2-633B07EAEF26}" dt="2022-04-18T14:04:03.730" v="314" actId="207"/>
          <ac:spMkLst>
            <pc:docMk/>
            <pc:sldMk cId="510276670" sldId="360"/>
            <ac:spMk id="247" creationId="{790A3059-1589-41B1-A987-0EF483E417B4}"/>
          </ac:spMkLst>
        </pc:spChg>
        <pc:spChg chg="mod">
          <ac:chgData name="hassan MH" userId="84cd2103f36ef0dc" providerId="LiveId" clId="{EC105026-A59A-472F-96D2-633B07EAEF26}" dt="2022-04-18T14:04:03.730" v="314" actId="207"/>
          <ac:spMkLst>
            <pc:docMk/>
            <pc:sldMk cId="510276670" sldId="360"/>
            <ac:spMk id="248" creationId="{A9EB4581-BBDB-48C0-935D-DFA1D3AB31C4}"/>
          </ac:spMkLst>
        </pc:spChg>
        <pc:spChg chg="mod">
          <ac:chgData name="hassan MH" userId="84cd2103f36ef0dc" providerId="LiveId" clId="{EC105026-A59A-472F-96D2-633B07EAEF26}" dt="2022-04-18T14:04:03.730" v="314" actId="207"/>
          <ac:spMkLst>
            <pc:docMk/>
            <pc:sldMk cId="510276670" sldId="360"/>
            <ac:spMk id="249" creationId="{AC323F11-E301-4B79-A357-98DF63C385E6}"/>
          </ac:spMkLst>
        </pc:spChg>
        <pc:spChg chg="mod">
          <ac:chgData name="hassan MH" userId="84cd2103f36ef0dc" providerId="LiveId" clId="{EC105026-A59A-472F-96D2-633B07EAEF26}" dt="2022-04-18T14:04:03.730" v="314" actId="207"/>
          <ac:spMkLst>
            <pc:docMk/>
            <pc:sldMk cId="510276670" sldId="360"/>
            <ac:spMk id="250" creationId="{BC35A10A-0D20-420A-8841-1448C0E75951}"/>
          </ac:spMkLst>
        </pc:spChg>
        <pc:spChg chg="del mod">
          <ac:chgData name="hassan MH" userId="84cd2103f36ef0dc" providerId="LiveId" clId="{EC105026-A59A-472F-96D2-633B07EAEF26}" dt="2022-04-18T14:03:49.482" v="308" actId="478"/>
          <ac:spMkLst>
            <pc:docMk/>
            <pc:sldMk cId="510276670" sldId="360"/>
            <ac:spMk id="251" creationId="{436CC469-5D15-47E4-8CB6-961DD3B2529F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53" creationId="{7B93A6D7-F8B0-4B76-84B1-9487398F3D59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54" creationId="{960C19C5-5FAB-456E-95CE-BCB56B19A483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55" creationId="{0DE5E2DA-B795-4919-85B5-852328F51539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56" creationId="{CCB27737-789F-4DE9-AD3F-E815A5C0C6EB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58" creationId="{70B923C8-438B-4CCE-880E-8A252FDB956A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59" creationId="{49CB6E5D-D66C-4D7A-9DD0-EC3CF4175432}"/>
          </ac:spMkLst>
        </pc:spChg>
        <pc:spChg chg="mod">
          <ac:chgData name="hassan MH" userId="84cd2103f36ef0dc" providerId="LiveId" clId="{EC105026-A59A-472F-96D2-633B07EAEF26}" dt="2022-04-18T14:04:33.055" v="324" actId="207"/>
          <ac:spMkLst>
            <pc:docMk/>
            <pc:sldMk cId="510276670" sldId="360"/>
            <ac:spMk id="261" creationId="{126EC60E-43F4-499F-ACA6-CED0C061E350}"/>
          </ac:spMkLst>
        </pc:spChg>
        <pc:spChg chg="mod">
          <ac:chgData name="hassan MH" userId="84cd2103f36ef0dc" providerId="LiveId" clId="{EC105026-A59A-472F-96D2-633B07EAEF26}" dt="2022-04-18T14:04:33.055" v="324" actId="207"/>
          <ac:spMkLst>
            <pc:docMk/>
            <pc:sldMk cId="510276670" sldId="360"/>
            <ac:spMk id="262" creationId="{6CB4F52D-C892-4346-B67A-13D6512C9DAF}"/>
          </ac:spMkLst>
        </pc:spChg>
        <pc:spChg chg="mod">
          <ac:chgData name="hassan MH" userId="84cd2103f36ef0dc" providerId="LiveId" clId="{EC105026-A59A-472F-96D2-633B07EAEF26}" dt="2022-04-18T14:04:36.551" v="326" actId="207"/>
          <ac:spMkLst>
            <pc:docMk/>
            <pc:sldMk cId="510276670" sldId="360"/>
            <ac:spMk id="264" creationId="{1167C0CE-9E69-4841-B215-91CE614D52BF}"/>
          </ac:spMkLst>
        </pc:spChg>
        <pc:spChg chg="mod">
          <ac:chgData name="hassan MH" userId="84cd2103f36ef0dc" providerId="LiveId" clId="{EC105026-A59A-472F-96D2-633B07EAEF26}" dt="2022-04-18T14:04:36.551" v="326" actId="207"/>
          <ac:spMkLst>
            <pc:docMk/>
            <pc:sldMk cId="510276670" sldId="360"/>
            <ac:spMk id="265" creationId="{CA118EBF-28A1-4789-B528-4475E4230CBF}"/>
          </ac:spMkLst>
        </pc:spChg>
        <pc:spChg chg="mod">
          <ac:chgData name="hassan MH" userId="84cd2103f36ef0dc" providerId="LiveId" clId="{EC105026-A59A-472F-96D2-633B07EAEF26}" dt="2022-04-18T14:04:36.551" v="326" actId="207"/>
          <ac:spMkLst>
            <pc:docMk/>
            <pc:sldMk cId="510276670" sldId="360"/>
            <ac:spMk id="266" creationId="{C8AAC7CB-2EE5-4DD7-B3E1-7D5A6E3AAB42}"/>
          </ac:spMkLst>
        </pc:spChg>
        <pc:spChg chg="mod">
          <ac:chgData name="hassan MH" userId="84cd2103f36ef0dc" providerId="LiveId" clId="{EC105026-A59A-472F-96D2-633B07EAEF26}" dt="2022-04-18T14:04:29.161" v="323" actId="207"/>
          <ac:spMkLst>
            <pc:docMk/>
            <pc:sldMk cId="510276670" sldId="360"/>
            <ac:spMk id="268" creationId="{DADE7D4A-D5A1-4991-BF6A-0A5BE6FEAF87}"/>
          </ac:spMkLst>
        </pc:spChg>
        <pc:spChg chg="mod">
          <ac:chgData name="hassan MH" userId="84cd2103f36ef0dc" providerId="LiveId" clId="{EC105026-A59A-472F-96D2-633B07EAEF26}" dt="2022-04-18T14:04:29.161" v="323" actId="207"/>
          <ac:spMkLst>
            <pc:docMk/>
            <pc:sldMk cId="510276670" sldId="360"/>
            <ac:spMk id="269" creationId="{151D89C0-0207-46A0-BA88-BD459ABF4133}"/>
          </ac:spMkLst>
        </pc:spChg>
        <pc:spChg chg="mod">
          <ac:chgData name="hassan MH" userId="84cd2103f36ef0dc" providerId="LiveId" clId="{EC105026-A59A-472F-96D2-633B07EAEF26}" dt="2022-04-18T14:04:29.161" v="323" actId="207"/>
          <ac:spMkLst>
            <pc:docMk/>
            <pc:sldMk cId="510276670" sldId="360"/>
            <ac:spMk id="270" creationId="{9B2A1071-6D6A-4970-840D-69601F73C334}"/>
          </ac:spMkLst>
        </pc:spChg>
        <pc:spChg chg="mod">
          <ac:chgData name="hassan MH" userId="84cd2103f36ef0dc" providerId="LiveId" clId="{EC105026-A59A-472F-96D2-633B07EAEF26}" dt="2022-04-18T14:04:29.161" v="323" actId="207"/>
          <ac:spMkLst>
            <pc:docMk/>
            <pc:sldMk cId="510276670" sldId="360"/>
            <ac:spMk id="271" creationId="{4165EDE7-E8BF-4F4D-B9FA-5F4508F79AA7}"/>
          </ac:spMkLst>
        </pc:spChg>
        <pc:spChg chg="mod">
          <ac:chgData name="hassan MH" userId="84cd2103f36ef0dc" providerId="LiveId" clId="{EC105026-A59A-472F-96D2-633B07EAEF26}" dt="2022-04-18T14:04:29.161" v="323" actId="207"/>
          <ac:spMkLst>
            <pc:docMk/>
            <pc:sldMk cId="510276670" sldId="360"/>
            <ac:spMk id="272" creationId="{52403296-C8E9-4CF7-B52D-7E524CB44DF9}"/>
          </ac:spMkLst>
        </pc:spChg>
        <pc:spChg chg="mod">
          <ac:chgData name="hassan MH" userId="84cd2103f36ef0dc" providerId="LiveId" clId="{EC105026-A59A-472F-96D2-633B07EAEF26}" dt="2022-04-18T14:04:29.161" v="323" actId="207"/>
          <ac:spMkLst>
            <pc:docMk/>
            <pc:sldMk cId="510276670" sldId="360"/>
            <ac:spMk id="273" creationId="{E2F8986D-C591-4294-A44A-F8786B15BA88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74" creationId="{98FEDD17-8CA7-47E1-B347-75984DD7C214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75" creationId="{E255EB04-533D-40AA-A0C3-7F4963A6F8BC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76" creationId="{D5396BC5-A47C-42BE-A135-42A73BC9BEF1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77" creationId="{87E7CDF9-5B24-4030-8FA1-8E24E8BD5503}"/>
          </ac:spMkLst>
        </pc:spChg>
        <pc:spChg chg="mod">
          <ac:chgData name="hassan MH" userId="84cd2103f36ef0dc" providerId="LiveId" clId="{EC105026-A59A-472F-96D2-633B07EAEF26}" dt="2022-04-18T14:04:42.486" v="330" actId="207"/>
          <ac:spMkLst>
            <pc:docMk/>
            <pc:sldMk cId="510276670" sldId="360"/>
            <ac:spMk id="279" creationId="{83B24E4F-F61B-4565-8C4D-AAFF0FC6DB71}"/>
          </ac:spMkLst>
        </pc:spChg>
        <pc:spChg chg="mod">
          <ac:chgData name="hassan MH" userId="84cd2103f36ef0dc" providerId="LiveId" clId="{EC105026-A59A-472F-96D2-633B07EAEF26}" dt="2022-04-18T14:04:42.486" v="330" actId="207"/>
          <ac:spMkLst>
            <pc:docMk/>
            <pc:sldMk cId="510276670" sldId="360"/>
            <ac:spMk id="280" creationId="{EF297D62-3448-490A-BA12-E8B7FB5B7EE6}"/>
          </ac:spMkLst>
        </pc:spChg>
        <pc:spChg chg="mod">
          <ac:chgData name="hassan MH" userId="84cd2103f36ef0dc" providerId="LiveId" clId="{EC105026-A59A-472F-96D2-633B07EAEF26}" dt="2022-04-18T14:04:43.381" v="331" actId="207"/>
          <ac:spMkLst>
            <pc:docMk/>
            <pc:sldMk cId="510276670" sldId="360"/>
            <ac:spMk id="282" creationId="{8635735B-A41B-4E03-82D5-6E2501D0F921}"/>
          </ac:spMkLst>
        </pc:spChg>
        <pc:spChg chg="mod">
          <ac:chgData name="hassan MH" userId="84cd2103f36ef0dc" providerId="LiveId" clId="{EC105026-A59A-472F-96D2-633B07EAEF26}" dt="2022-04-18T14:04:43.381" v="331" actId="207"/>
          <ac:spMkLst>
            <pc:docMk/>
            <pc:sldMk cId="510276670" sldId="360"/>
            <ac:spMk id="283" creationId="{AD70297A-E73D-4397-8DC4-1278679B9E74}"/>
          </ac:spMkLst>
        </pc:spChg>
        <pc:spChg chg="mod">
          <ac:chgData name="hassan MH" userId="84cd2103f36ef0dc" providerId="LiveId" clId="{EC105026-A59A-472F-96D2-633B07EAEF26}" dt="2022-04-18T14:04:23.809" v="322" actId="207"/>
          <ac:spMkLst>
            <pc:docMk/>
            <pc:sldMk cId="510276670" sldId="360"/>
            <ac:spMk id="285" creationId="{EA4D6B95-4909-4C2A-A373-43FABFB12CC8}"/>
          </ac:spMkLst>
        </pc:spChg>
        <pc:spChg chg="mod">
          <ac:chgData name="hassan MH" userId="84cd2103f36ef0dc" providerId="LiveId" clId="{EC105026-A59A-472F-96D2-633B07EAEF26}" dt="2022-04-18T14:04:23.809" v="322" actId="207"/>
          <ac:spMkLst>
            <pc:docMk/>
            <pc:sldMk cId="510276670" sldId="360"/>
            <ac:spMk id="286" creationId="{E994DB8C-5C91-4100-A8A4-3AC4ECF3DF48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87" creationId="{0466A929-A867-4990-8E5C-07B550DD5A09}"/>
          </ac:spMkLst>
        </pc:spChg>
        <pc:spChg chg="del mod">
          <ac:chgData name="hassan MH" userId="84cd2103f36ef0dc" providerId="LiveId" clId="{EC105026-A59A-472F-96D2-633B07EAEF26}" dt="2022-04-18T14:04:57.533" v="336" actId="478"/>
          <ac:spMkLst>
            <pc:docMk/>
            <pc:sldMk cId="510276670" sldId="360"/>
            <ac:spMk id="288" creationId="{10D3BAD5-F71F-4891-BFD0-717760DFC72A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0" creationId="{A39FC166-5BB6-4A92-B9D3-1517AEC4C40E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1" creationId="{9F663D24-60A2-4E21-AE45-C674125DA17A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3" creationId="{A244423B-66B5-4E0D-B33F-682D7D978DDE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4" creationId="{A74B2EAC-4D8A-4FB6-8DC6-E92E05C97DE0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5" creationId="{A235CB37-856D-4276-9468-23A5B1A732B5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6" creationId="{D78F4ACF-A8F8-41A0-9EA9-54341DEBF686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7" creationId="{4A812B99-08BD-4102-8598-FA37FD0FF2CF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8" creationId="{727E433C-6731-44A8-924E-0722B50CA882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9" creationId="{ACDE2EFA-F87B-4B42-92AA-848C79F8239E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0" creationId="{2642DC3C-8CE0-4FCF-A2F6-E282D0954720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1" creationId="{37E8CBAE-BD92-480F-A3F8-25C1C0F1E00C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2" creationId="{CCAB8476-E908-4A20-8BF0-DD9DAC4DC64F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3" creationId="{7A75BCEC-F0E6-45DB-A57E-B95578C477F1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4" creationId="{90C4798B-6400-4051-A478-0A5CBE9DA771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5" creationId="{714631F2-A0A1-44B1-ACDB-2A93EC574DFB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6" creationId="{ABBF2028-D475-4C2E-B7FB-2E63F8AA167A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7" creationId="{5429CC6E-37C7-4775-8FB2-066FAF9139A9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9" creationId="{3EED7A15-9292-4A2A-B9C3-5F1AAD242EB0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10" creationId="{6A940250-2744-4C45-8196-ABFE13702F3A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11" creationId="{0EC43069-47B6-4C16-9AE5-03C6AD149BEC}"/>
          </ac:spMkLst>
        </pc:spChg>
        <pc:spChg chg="mod topLvl">
          <ac:chgData name="hassan MH" userId="84cd2103f36ef0dc" providerId="LiveId" clId="{EC105026-A59A-472F-96D2-633B07EAEF26}" dt="2022-04-18T14:15:38.296" v="435" actId="1076"/>
          <ac:spMkLst>
            <pc:docMk/>
            <pc:sldMk cId="510276670" sldId="360"/>
            <ac:spMk id="321" creationId="{74974B62-57BA-45CF-8EA0-81E9FE68AD63}"/>
          </ac:spMkLst>
        </pc:spChg>
        <pc:spChg chg="del mod topLvl">
          <ac:chgData name="hassan MH" userId="84cd2103f36ef0dc" providerId="LiveId" clId="{EC105026-A59A-472F-96D2-633B07EAEF26}" dt="2022-04-18T14:08:59.433" v="377" actId="478"/>
          <ac:spMkLst>
            <pc:docMk/>
            <pc:sldMk cId="510276670" sldId="360"/>
            <ac:spMk id="322" creationId="{BCBC5532-BC11-43CA-9BE9-845F6E4DD8BF}"/>
          </ac:spMkLst>
        </pc:spChg>
        <pc:spChg chg="mod">
          <ac:chgData name="hassan MH" userId="84cd2103f36ef0dc" providerId="LiveId" clId="{EC105026-A59A-472F-96D2-633B07EAEF26}" dt="2022-04-18T14:08:32.935" v="366" actId="207"/>
          <ac:spMkLst>
            <pc:docMk/>
            <pc:sldMk cId="510276670" sldId="360"/>
            <ac:spMk id="324" creationId="{BCB3D800-7EF6-4906-AC43-C67B9F577FA3}"/>
          </ac:spMkLst>
        </pc:spChg>
        <pc:spChg chg="mod">
          <ac:chgData name="hassan MH" userId="84cd2103f36ef0dc" providerId="LiveId" clId="{EC105026-A59A-472F-96D2-633B07EAEF26}" dt="2022-04-18T14:08:37.178" v="367" actId="207"/>
          <ac:spMkLst>
            <pc:docMk/>
            <pc:sldMk cId="510276670" sldId="360"/>
            <ac:spMk id="326" creationId="{B610A50A-2DE0-4570-A2B3-68BC908EC971}"/>
          </ac:spMkLst>
        </pc:spChg>
        <pc:spChg chg="mod">
          <ac:chgData name="hassan MH" userId="84cd2103f36ef0dc" providerId="LiveId" clId="{EC105026-A59A-472F-96D2-633B07EAEF26}" dt="2022-04-18T14:08:39.323" v="368" actId="207"/>
          <ac:spMkLst>
            <pc:docMk/>
            <pc:sldMk cId="510276670" sldId="360"/>
            <ac:spMk id="327" creationId="{52651F02-192A-41D0-B04B-03C07FDA39EC}"/>
          </ac:spMkLst>
        </pc:spChg>
        <pc:spChg chg="del mod">
          <ac:chgData name="hassan MH" userId="84cd2103f36ef0dc" providerId="LiveId" clId="{EC105026-A59A-472F-96D2-633B07EAEF26}" dt="2022-04-18T14:08:52.442" v="373" actId="478"/>
          <ac:spMkLst>
            <pc:docMk/>
            <pc:sldMk cId="510276670" sldId="360"/>
            <ac:spMk id="328" creationId="{BD516E21-A689-4762-946D-E530406F27C8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0" creationId="{0E6A32E4-F29F-45AE-A3B4-8980FB8DDE9B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2" creationId="{E085C572-61E2-4959-BDFB-FC9C8306FF23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3" creationId="{2D463D10-5527-4FAF-AE76-49CC1C8B6043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4" creationId="{2C59D5DE-4E7F-463D-9DB4-41E8D4DC6C59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6" creationId="{61A3C56F-3A0A-4849-854C-FCA150B57EC7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7" creationId="{A675B458-A5DA-4F73-8558-70FED478227A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9" creationId="{5160040B-41C4-4BCB-B93A-C162B65BD1AF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0" creationId="{BB0E9129-1E46-47A8-A7C3-5A79C378B2B3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2" creationId="{1DD904DC-660F-4ECC-9B37-F78C048D8E25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3" creationId="{356BDAC1-709D-470B-BC43-19DFFACCC064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5" creationId="{1A7E0B69-248C-4F4D-B9E4-739F6451360B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6" creationId="{83A09BC1-A79D-49CA-80E0-80CF9B4C79E8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7" creationId="{3A7081E8-C58C-4B97-B1CD-B9187AD82AA3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8" creationId="{D8504312-A836-42EC-848B-2D3599F1D319}"/>
          </ac:spMkLst>
        </pc:spChg>
        <pc:spChg chg="mod">
          <ac:chgData name="hassan MH" userId="84cd2103f36ef0dc" providerId="LiveId" clId="{EC105026-A59A-472F-96D2-633B07EAEF26}" dt="2022-04-18T14:12:44.527" v="415" actId="207"/>
          <ac:spMkLst>
            <pc:docMk/>
            <pc:sldMk cId="510276670" sldId="360"/>
            <ac:spMk id="361" creationId="{84213F1C-4D70-4110-AD41-7AD0136ACA23}"/>
          </ac:spMkLst>
        </pc:spChg>
        <pc:spChg chg="mod">
          <ac:chgData name="hassan MH" userId="84cd2103f36ef0dc" providerId="LiveId" clId="{EC105026-A59A-472F-96D2-633B07EAEF26}" dt="2022-04-18T14:12:48.602" v="416" actId="207"/>
          <ac:spMkLst>
            <pc:docMk/>
            <pc:sldMk cId="510276670" sldId="360"/>
            <ac:spMk id="362" creationId="{9182265E-CB42-4403-8171-203BAE6FCDA0}"/>
          </ac:spMkLst>
        </pc:spChg>
        <pc:spChg chg="mod">
          <ac:chgData name="hassan MH" userId="84cd2103f36ef0dc" providerId="LiveId" clId="{EC105026-A59A-472F-96D2-633B07EAEF26}" dt="2022-04-18T14:12:29.719" v="413" actId="207"/>
          <ac:spMkLst>
            <pc:docMk/>
            <pc:sldMk cId="510276670" sldId="360"/>
            <ac:spMk id="364" creationId="{AED3877A-4D3D-4C59-AAD2-53EF5A88CC5F}"/>
          </ac:spMkLst>
        </pc:spChg>
        <pc:spChg chg="mod">
          <ac:chgData name="hassan MH" userId="84cd2103f36ef0dc" providerId="LiveId" clId="{EC105026-A59A-472F-96D2-633B07EAEF26}" dt="2022-04-18T14:12:35.780" v="414" actId="207"/>
          <ac:spMkLst>
            <pc:docMk/>
            <pc:sldMk cId="510276670" sldId="360"/>
            <ac:spMk id="365" creationId="{8B80D936-2AA4-4E98-A0E8-37C1A050ADBC}"/>
          </ac:spMkLst>
        </pc:spChg>
        <pc:spChg chg="mod">
          <ac:chgData name="hassan MH" userId="84cd2103f36ef0dc" providerId="LiveId" clId="{EC105026-A59A-472F-96D2-633B07EAEF26}" dt="2022-04-18T14:12:57.720" v="419" actId="207"/>
          <ac:spMkLst>
            <pc:docMk/>
            <pc:sldMk cId="510276670" sldId="360"/>
            <ac:spMk id="367" creationId="{798FDF6E-34D5-4BA4-8F98-1EB4B8AD6CA2}"/>
          </ac:spMkLst>
        </pc:spChg>
        <pc:spChg chg="mod">
          <ac:chgData name="hassan MH" userId="84cd2103f36ef0dc" providerId="LiveId" clId="{EC105026-A59A-472F-96D2-633B07EAEF26}" dt="2022-04-18T14:12:54.646" v="418" actId="948"/>
          <ac:spMkLst>
            <pc:docMk/>
            <pc:sldMk cId="510276670" sldId="360"/>
            <ac:spMk id="368" creationId="{B1C4026F-1BC3-4E44-A867-3CD82817779D}"/>
          </ac:spMkLst>
        </pc:spChg>
        <pc:spChg chg="mod">
          <ac:chgData name="hassan MH" userId="84cd2103f36ef0dc" providerId="LiveId" clId="{EC105026-A59A-472F-96D2-633B07EAEF26}" dt="2022-04-18T14:13:03.694" v="420"/>
          <ac:spMkLst>
            <pc:docMk/>
            <pc:sldMk cId="510276670" sldId="360"/>
            <ac:spMk id="370" creationId="{E8CF349A-9082-4088-A5E9-374F1F6F6A4B}"/>
          </ac:spMkLst>
        </pc:spChg>
        <pc:spChg chg="mod">
          <ac:chgData name="hassan MH" userId="84cd2103f36ef0dc" providerId="LiveId" clId="{EC105026-A59A-472F-96D2-633B07EAEF26}" dt="2022-04-18T14:13:03.694" v="420"/>
          <ac:spMkLst>
            <pc:docMk/>
            <pc:sldMk cId="510276670" sldId="360"/>
            <ac:spMk id="371" creationId="{80B4DDBF-4EB9-4D46-B67F-320C0673BFB9}"/>
          </ac:spMkLst>
        </pc:spChg>
        <pc:spChg chg="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87" creationId="{84262C4D-3D8A-474A-A861-DCB960E4C522}"/>
          </ac:spMkLst>
        </pc:spChg>
        <pc:spChg chg="del mod">
          <ac:chgData name="hassan MH" userId="84cd2103f36ef0dc" providerId="LiveId" clId="{EC105026-A59A-472F-96D2-633B07EAEF26}" dt="2022-04-18T14:17:22.828" v="448" actId="478"/>
          <ac:spMkLst>
            <pc:docMk/>
            <pc:sldMk cId="510276670" sldId="360"/>
            <ac:spMk id="388" creationId="{E0E4F9BA-8FEA-4EC3-91BF-BF69A47A6520}"/>
          </ac:spMkLst>
        </pc:spChg>
        <pc:spChg chg="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89" creationId="{B63CCE7C-F968-4C6E-B98A-871FA12A11D8}"/>
          </ac:spMkLst>
        </pc:spChg>
        <pc:spChg chg="del mod">
          <ac:chgData name="hassan MH" userId="84cd2103f36ef0dc" providerId="LiveId" clId="{EC105026-A59A-472F-96D2-633B07EAEF26}" dt="2022-04-18T14:17:23.689" v="449" actId="478"/>
          <ac:spMkLst>
            <pc:docMk/>
            <pc:sldMk cId="510276670" sldId="360"/>
            <ac:spMk id="390" creationId="{C74D7C3D-DDD5-4679-A59A-BB2DA5AE3658}"/>
          </ac:spMkLst>
        </pc:spChg>
        <pc:spChg chg="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91" creationId="{C1B3A4B8-9333-444A-9A51-817205B7F990}"/>
          </ac:spMkLst>
        </pc:spChg>
        <pc:spChg chg="add del">
          <ac:chgData name="hassan MH" userId="84cd2103f36ef0dc" providerId="LiveId" clId="{EC105026-A59A-472F-96D2-633B07EAEF26}" dt="2022-04-18T14:17:50.162" v="452" actId="478"/>
          <ac:spMkLst>
            <pc:docMk/>
            <pc:sldMk cId="510276670" sldId="360"/>
            <ac:spMk id="392" creationId="{2DC46458-1F62-4D64-A235-87369C494E7D}"/>
          </ac:spMkLst>
        </pc:spChg>
        <pc:spChg chg="mod">
          <ac:chgData name="hassan MH" userId="84cd2103f36ef0dc" providerId="LiveId" clId="{EC105026-A59A-472F-96D2-633B07EAEF26}" dt="2022-04-18T14:17:55.322" v="453" actId="27803"/>
          <ac:spMkLst>
            <pc:docMk/>
            <pc:sldMk cId="510276670" sldId="360"/>
            <ac:spMk id="394" creationId="{C79094AE-FA65-470A-9179-9A6CAE85FE5B}"/>
          </ac:spMkLst>
        </pc:spChg>
        <pc:spChg chg="mod">
          <ac:chgData name="hassan MH" userId="84cd2103f36ef0dc" providerId="LiveId" clId="{EC105026-A59A-472F-96D2-633B07EAEF26}" dt="2022-04-18T14:17:59.312" v="455" actId="1076"/>
          <ac:spMkLst>
            <pc:docMk/>
            <pc:sldMk cId="510276670" sldId="360"/>
            <ac:spMk id="395" creationId="{B7803E6A-419F-4458-A9A3-991D68E0E67E}"/>
          </ac:spMkLst>
        </pc:spChg>
        <pc:spChg chg="add 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96" creationId="{2ED5340C-2929-444C-9CF1-13CC213AF124}"/>
          </ac:spMkLst>
        </pc:spChg>
        <pc:spChg chg="add 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97" creationId="{A6E82572-335F-456D-B629-95D084A01253}"/>
          </ac:spMkLst>
        </pc:spChg>
        <pc:spChg chg="add 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98" creationId="{5586E55E-5CA6-403B-88AA-F93BF6108E5F}"/>
          </ac:spMkLst>
        </pc:spChg>
        <pc:spChg chg="add 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99" creationId="{B2394C4C-A7D0-4D1A-8F1A-03F668697668}"/>
          </ac:spMkLst>
        </pc:spChg>
        <pc:spChg chg="add 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400" creationId="{D0FD7964-DF74-40F7-A572-2400D6D4E5BB}"/>
          </ac:spMkLst>
        </pc:spChg>
        <pc:spChg chg="add mod">
          <ac:chgData name="hassan MH" userId="84cd2103f36ef0dc" providerId="LiveId" clId="{EC105026-A59A-472F-96D2-633B07EAEF26}" dt="2022-04-18T14:19:25.160" v="485" actId="164"/>
          <ac:spMkLst>
            <pc:docMk/>
            <pc:sldMk cId="510276670" sldId="360"/>
            <ac:spMk id="401" creationId="{6D6F7267-04C6-4FFA-B76C-C6A93D0E7FFF}"/>
          </ac:spMkLst>
        </pc:spChg>
        <pc:spChg chg="add mod">
          <ac:chgData name="hassan MH" userId="84cd2103f36ef0dc" providerId="LiveId" clId="{EC105026-A59A-472F-96D2-633B07EAEF26}" dt="2022-04-18T14:19:40.316" v="489" actId="14100"/>
          <ac:spMkLst>
            <pc:docMk/>
            <pc:sldMk cId="510276670" sldId="360"/>
            <ac:spMk id="402" creationId="{3BB752E2-4CEE-4A6E-BD84-E19869D8B09C}"/>
          </ac:spMkLst>
        </pc:spChg>
        <pc:spChg chg="mod">
          <ac:chgData name="hassan MH" userId="84cd2103f36ef0dc" providerId="LiveId" clId="{EC105026-A59A-472F-96D2-633B07EAEF26}" dt="2022-04-21T03:51:31.740" v="1679" actId="1076"/>
          <ac:spMkLst>
            <pc:docMk/>
            <pc:sldMk cId="510276670" sldId="360"/>
            <ac:spMk id="682" creationId="{B6B8743F-8C66-4DCD-BB1C-D1D20DBA99CB}"/>
          </ac:spMkLst>
        </pc:spChg>
        <pc:grpChg chg="mod">
          <ac:chgData name="hassan MH" userId="84cd2103f36ef0dc" providerId="LiveId" clId="{EC105026-A59A-472F-96D2-633B07EAEF26}" dt="2022-04-18T13:37:47.978" v="159" actId="1076"/>
          <ac:grpSpMkLst>
            <pc:docMk/>
            <pc:sldMk cId="510276670" sldId="360"/>
            <ac:grpSpMk id="11" creationId="{DA0F230C-2DD7-41B3-B9B9-AA63B09D5712}"/>
          </ac:grpSpMkLst>
        </pc:grpChg>
        <pc:grpChg chg="mod">
          <ac:chgData name="hassan MH" userId="84cd2103f36ef0dc" providerId="LiveId" clId="{EC105026-A59A-472F-96D2-633B07EAEF26}" dt="2022-04-18T13:36:49.333" v="136" actId="207"/>
          <ac:grpSpMkLst>
            <pc:docMk/>
            <pc:sldMk cId="510276670" sldId="360"/>
            <ac:grpSpMk id="13" creationId="{76CE77DB-8EE6-4F8B-9266-9320181A4C60}"/>
          </ac:grpSpMkLst>
        </pc:grpChg>
        <pc:grpChg chg="del mod">
          <ac:chgData name="hassan MH" userId="84cd2103f36ef0dc" providerId="LiveId" clId="{EC105026-A59A-472F-96D2-633B07EAEF26}" dt="2022-04-18T13:53:24.052" v="206" actId="165"/>
          <ac:grpSpMkLst>
            <pc:docMk/>
            <pc:sldMk cId="510276670" sldId="360"/>
            <ac:grpSpMk id="22" creationId="{0ED5F6F1-8CCF-4F46-A566-CB7804651032}"/>
          </ac:grpSpMkLst>
        </pc:grpChg>
        <pc:grpChg chg="add mod">
          <ac:chgData name="hassan MH" userId="84cd2103f36ef0dc" providerId="LiveId" clId="{EC105026-A59A-472F-96D2-633B07EAEF26}" dt="2022-04-18T14:09:27.127" v="385" actId="1076"/>
          <ac:grpSpMkLst>
            <pc:docMk/>
            <pc:sldMk cId="510276670" sldId="360"/>
            <ac:grpSpMk id="25" creationId="{E7424227-73D3-4C5F-8F26-27B600492F13}"/>
          </ac:grpSpMkLst>
        </pc:grpChg>
        <pc:grpChg chg="add del mod">
          <ac:chgData name="hassan MH" userId="84cd2103f36ef0dc" providerId="LiveId" clId="{EC105026-A59A-472F-96D2-633B07EAEF26}" dt="2022-04-18T13:55:09.840" v="239" actId="478"/>
          <ac:grpSpMkLst>
            <pc:docMk/>
            <pc:sldMk cId="510276670" sldId="360"/>
            <ac:grpSpMk id="26" creationId="{793E6D61-E161-44E3-83BF-7C745D1C2BB2}"/>
          </ac:grpSpMkLst>
        </pc:grpChg>
        <pc:grpChg chg="del 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29" creationId="{B74C144F-6ADF-46AB-AE34-E6242AD72B1F}"/>
          </ac:grpSpMkLst>
        </pc:grpChg>
        <pc:grpChg chg="del mod">
          <ac:chgData name="hassan MH" userId="84cd2103f36ef0dc" providerId="LiveId" clId="{EC105026-A59A-472F-96D2-633B07EAEF26}" dt="2022-04-18T13:55:14.122" v="241" actId="478"/>
          <ac:grpSpMkLst>
            <pc:docMk/>
            <pc:sldMk cId="510276670" sldId="360"/>
            <ac:grpSpMk id="30" creationId="{046FDE49-D0A2-42EE-B1F8-DED214F551BF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31" creationId="{D97FFCBD-9C56-459C-89F9-C208E887061F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36" creationId="{735CF583-F62E-4DDE-8A2E-2929CBC08763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41" creationId="{8A6B4B63-A209-4628-8264-5A63FC061A26}"/>
          </ac:grpSpMkLst>
        </pc:grpChg>
        <pc:grpChg chg="del mod">
          <ac:chgData name="hassan MH" userId="84cd2103f36ef0dc" providerId="LiveId" clId="{EC105026-A59A-472F-96D2-633B07EAEF26}" dt="2022-04-18T13:55:57.945" v="253" actId="478"/>
          <ac:grpSpMkLst>
            <pc:docMk/>
            <pc:sldMk cId="510276670" sldId="360"/>
            <ac:grpSpMk id="45" creationId="{CB27AF19-78BE-4ECB-A892-10D8A07BC23C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47" creationId="{43BD56AD-6668-416D-94F3-D2E9D21D675C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50" creationId="{40DAF055-BDF9-4C62-B98C-F93C54FC5016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53" creationId="{764EDCBA-0E5E-4647-8A1E-C2AF97E7BA85}"/>
          </ac:grpSpMkLst>
        </pc:grpChg>
        <pc:grpChg chg="del mod">
          <ac:chgData name="hassan MH" userId="84cd2103f36ef0dc" providerId="LiveId" clId="{EC105026-A59A-472F-96D2-633B07EAEF26}" dt="2022-04-18T13:55:15.127" v="242" actId="478"/>
          <ac:grpSpMkLst>
            <pc:docMk/>
            <pc:sldMk cId="510276670" sldId="360"/>
            <ac:grpSpMk id="56" creationId="{902310D9-9ABB-423A-9C91-6AFFEDE2B1A1}"/>
          </ac:grpSpMkLst>
        </pc:grpChg>
        <pc:grpChg chg="mod topLvl">
          <ac:chgData name="hassan MH" userId="84cd2103f36ef0dc" providerId="LiveId" clId="{EC105026-A59A-472F-96D2-633B07EAEF26}" dt="2022-04-18T14:09:28.701" v="386" actId="1076"/>
          <ac:grpSpMkLst>
            <pc:docMk/>
            <pc:sldMk cId="510276670" sldId="360"/>
            <ac:grpSpMk id="60" creationId="{6882FAA7-7658-4B05-947F-EC636DFEB3C2}"/>
          </ac:grpSpMkLst>
        </pc:grpChg>
        <pc:grpChg chg="mod">
          <ac:chgData name="hassan MH" userId="84cd2103f36ef0dc" providerId="LiveId" clId="{EC105026-A59A-472F-96D2-633B07EAEF26}" dt="2022-04-18T13:55:47.221" v="250" actId="207"/>
          <ac:grpSpMkLst>
            <pc:docMk/>
            <pc:sldMk cId="510276670" sldId="360"/>
            <ac:grpSpMk id="62" creationId="{588BC05E-ED17-4C78-9B18-6338087F24BE}"/>
          </ac:grpSpMkLst>
        </pc:grpChg>
        <pc:grpChg chg="del mod">
          <ac:chgData name="hassan MH" userId="84cd2103f36ef0dc" providerId="LiveId" clId="{EC105026-A59A-472F-96D2-633B07EAEF26}" dt="2022-04-18T13:55:58.557" v="254" actId="478"/>
          <ac:grpSpMkLst>
            <pc:docMk/>
            <pc:sldMk cId="510276670" sldId="360"/>
            <ac:grpSpMk id="66" creationId="{3A0CC62E-BFCF-4712-B815-F71AAF5DCE5A}"/>
          </ac:grpSpMkLst>
        </pc:grpChg>
        <pc:grpChg chg="del mod">
          <ac:chgData name="hassan MH" userId="84cd2103f36ef0dc" providerId="LiveId" clId="{EC105026-A59A-472F-96D2-633B07EAEF26}" dt="2022-04-18T13:54:34.585" v="226" actId="165"/>
          <ac:grpSpMkLst>
            <pc:docMk/>
            <pc:sldMk cId="510276670" sldId="360"/>
            <ac:grpSpMk id="69" creationId="{AF47EFF4-3C6B-460C-8DDE-79ECCB05B4B7}"/>
          </ac:grpSpMkLst>
        </pc:grpChg>
        <pc:grpChg chg="del mod topLvl">
          <ac:chgData name="hassan MH" userId="84cd2103f36ef0dc" providerId="LiveId" clId="{EC105026-A59A-472F-96D2-633B07EAEF26}" dt="2022-04-18T13:56:01.994" v="257" actId="478"/>
          <ac:grpSpMkLst>
            <pc:docMk/>
            <pc:sldMk cId="510276670" sldId="360"/>
            <ac:grpSpMk id="70" creationId="{9728891E-385B-40EB-BFF1-DE5F11A01FDC}"/>
          </ac:grpSpMkLst>
        </pc:grpChg>
        <pc:grpChg chg="del mod topLvl">
          <ac:chgData name="hassan MH" userId="84cd2103f36ef0dc" providerId="LiveId" clId="{EC105026-A59A-472F-96D2-633B07EAEF26}" dt="2022-04-18T13:56:01.994" v="257" actId="478"/>
          <ac:grpSpMkLst>
            <pc:docMk/>
            <pc:sldMk cId="510276670" sldId="360"/>
            <ac:grpSpMk id="78" creationId="{1C1CA8B5-8F0C-45EC-8653-4D9A7EBEAABB}"/>
          </ac:grpSpMkLst>
        </pc:grpChg>
        <pc:grpChg chg="del mod topLvl">
          <ac:chgData name="hassan MH" userId="84cd2103f36ef0dc" providerId="LiveId" clId="{EC105026-A59A-472F-96D2-633B07EAEF26}" dt="2022-04-18T13:56:01.994" v="257" actId="478"/>
          <ac:grpSpMkLst>
            <pc:docMk/>
            <pc:sldMk cId="510276670" sldId="360"/>
            <ac:grpSpMk id="86" creationId="{9DAD4EFA-87E0-43AF-BAC2-4F16589D545F}"/>
          </ac:grpSpMkLst>
        </pc:grpChg>
        <pc:grpChg chg="del mod topLvl">
          <ac:chgData name="hassan MH" userId="84cd2103f36ef0dc" providerId="LiveId" clId="{EC105026-A59A-472F-96D2-633B07EAEF26}" dt="2022-04-18T13:56:00.917" v="256" actId="478"/>
          <ac:grpSpMkLst>
            <pc:docMk/>
            <pc:sldMk cId="510276670" sldId="360"/>
            <ac:grpSpMk id="94" creationId="{BFD22221-E0E5-4DDE-9476-16F332C0AF60}"/>
          </ac:grpSpMkLst>
        </pc:grpChg>
        <pc:grpChg chg="del mod topLvl">
          <ac:chgData name="hassan MH" userId="84cd2103f36ef0dc" providerId="LiveId" clId="{EC105026-A59A-472F-96D2-633B07EAEF26}" dt="2022-04-18T13:56:00.917" v="256" actId="478"/>
          <ac:grpSpMkLst>
            <pc:docMk/>
            <pc:sldMk cId="510276670" sldId="360"/>
            <ac:grpSpMk id="102" creationId="{79CDBA1A-994B-48B9-B706-0FCF3397DB55}"/>
          </ac:grpSpMkLst>
        </pc:grpChg>
        <pc:grpChg chg="mod topLvl">
          <ac:chgData name="hassan MH" userId="84cd2103f36ef0dc" providerId="LiveId" clId="{EC105026-A59A-472F-96D2-633B07EAEF26}" dt="2022-04-18T14:09:27.127" v="385" actId="1076"/>
          <ac:grpSpMkLst>
            <pc:docMk/>
            <pc:sldMk cId="510276670" sldId="360"/>
            <ac:grpSpMk id="110" creationId="{BE71818F-E544-4C64-A3D9-B58C2C0CF1C3}"/>
          </ac:grpSpMkLst>
        </pc:grpChg>
        <pc:grpChg chg="del mod topLvl">
          <ac:chgData name="hassan MH" userId="84cd2103f36ef0dc" providerId="LiveId" clId="{EC105026-A59A-472F-96D2-633B07EAEF26}" dt="2022-04-18T13:56:02.821" v="258" actId="478"/>
          <ac:grpSpMkLst>
            <pc:docMk/>
            <pc:sldMk cId="510276670" sldId="360"/>
            <ac:grpSpMk id="118" creationId="{EB72D3D4-7D9A-4450-8CC5-FD147DC1E706}"/>
          </ac:grpSpMkLst>
        </pc:grpChg>
        <pc:grpChg chg="del mod topLvl">
          <ac:chgData name="hassan MH" userId="84cd2103f36ef0dc" providerId="LiveId" clId="{EC105026-A59A-472F-96D2-633B07EAEF26}" dt="2022-04-18T13:55:59.548" v="255" actId="478"/>
          <ac:grpSpMkLst>
            <pc:docMk/>
            <pc:sldMk cId="510276670" sldId="360"/>
            <ac:grpSpMk id="126" creationId="{8DD0D95A-A56A-40AA-ACE0-5AC476D97658}"/>
          </ac:grpSpMkLst>
        </pc:grpChg>
        <pc:grpChg chg="del mod topLvl">
          <ac:chgData name="hassan MH" userId="84cd2103f36ef0dc" providerId="LiveId" clId="{EC105026-A59A-472F-96D2-633B07EAEF26}" dt="2022-04-18T13:56:01.994" v="257" actId="478"/>
          <ac:grpSpMkLst>
            <pc:docMk/>
            <pc:sldMk cId="510276670" sldId="360"/>
            <ac:grpSpMk id="134" creationId="{478081CE-E2C8-4186-9820-E95E7B6FC62A}"/>
          </ac:grpSpMkLst>
        </pc:grpChg>
        <pc:grpChg chg="del mod topLvl">
          <ac:chgData name="hassan MH" userId="84cd2103f36ef0dc" providerId="LiveId" clId="{EC105026-A59A-472F-96D2-633B07EAEF26}" dt="2022-04-18T13:56:02.821" v="258" actId="478"/>
          <ac:grpSpMkLst>
            <pc:docMk/>
            <pc:sldMk cId="510276670" sldId="360"/>
            <ac:grpSpMk id="142" creationId="{D450A794-C3A5-4BDE-9921-57600089E676}"/>
          </ac:grpSpMkLst>
        </pc:grpChg>
        <pc:grpChg chg="del mod topLvl">
          <ac:chgData name="hassan MH" userId="84cd2103f36ef0dc" providerId="LiveId" clId="{EC105026-A59A-472F-96D2-633B07EAEF26}" dt="2022-04-18T13:56:01.994" v="257" actId="478"/>
          <ac:grpSpMkLst>
            <pc:docMk/>
            <pc:sldMk cId="510276670" sldId="360"/>
            <ac:grpSpMk id="150" creationId="{4D5F5CF7-12AC-4185-9988-1D446505E87B}"/>
          </ac:grpSpMkLst>
        </pc:grpChg>
        <pc:grpChg chg="del mod topLvl">
          <ac:chgData name="hassan MH" userId="84cd2103f36ef0dc" providerId="LiveId" clId="{EC105026-A59A-472F-96D2-633B07EAEF26}" dt="2022-04-18T13:56:03.912" v="259" actId="478"/>
          <ac:grpSpMkLst>
            <pc:docMk/>
            <pc:sldMk cId="510276670" sldId="360"/>
            <ac:grpSpMk id="157" creationId="{1203F685-34EE-4B96-9DE3-8569DDCE12C9}"/>
          </ac:grpSpMkLst>
        </pc:grpChg>
        <pc:grpChg chg="del mod">
          <ac:chgData name="hassan MH" userId="84cd2103f36ef0dc" providerId="LiveId" clId="{EC105026-A59A-472F-96D2-633B07EAEF26}" dt="2022-04-18T13:56:11.070" v="262" actId="478"/>
          <ac:grpSpMkLst>
            <pc:docMk/>
            <pc:sldMk cId="510276670" sldId="360"/>
            <ac:grpSpMk id="164" creationId="{99D6542E-962A-44BF-B5E2-7DF49D94EBBD}"/>
          </ac:grpSpMkLst>
        </pc:grpChg>
        <pc:grpChg chg="del mod">
          <ac:chgData name="hassan MH" userId="84cd2103f36ef0dc" providerId="LiveId" clId="{EC105026-A59A-472F-96D2-633B07EAEF26}" dt="2022-04-18T13:55:15.914" v="243" actId="478"/>
          <ac:grpSpMkLst>
            <pc:docMk/>
            <pc:sldMk cId="510276670" sldId="360"/>
            <ac:grpSpMk id="167" creationId="{CB15FC4D-FD85-4D6B-8790-13C6ED36F8FF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168" creationId="{FBDCD754-0A09-483D-9A4D-F6EE6BA933E8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174" creationId="{1976756F-6466-4812-8B51-85A50533DB60}"/>
          </ac:grpSpMkLst>
        </pc:grpChg>
        <pc:grpChg chg="add mod">
          <ac:chgData name="hassan MH" userId="84cd2103f36ef0dc" providerId="LiveId" clId="{EC105026-A59A-472F-96D2-633B07EAEF26}" dt="2022-04-18T13:55:26.962" v="247" actId="571"/>
          <ac:grpSpMkLst>
            <pc:docMk/>
            <pc:sldMk cId="510276670" sldId="360"/>
            <ac:grpSpMk id="180" creationId="{1B118E8F-D518-4B79-B89E-0A409217B0C4}"/>
          </ac:grpSpMkLst>
        </pc:grpChg>
        <pc:grpChg chg="mod">
          <ac:chgData name="hassan MH" userId="84cd2103f36ef0dc" providerId="LiveId" clId="{EC105026-A59A-472F-96D2-633B07EAEF26}" dt="2022-04-18T13:55:26.962" v="247" actId="571"/>
          <ac:grpSpMkLst>
            <pc:docMk/>
            <pc:sldMk cId="510276670" sldId="360"/>
            <ac:grpSpMk id="182" creationId="{E2C54289-BF7C-4FF2-B798-F1218173AAD3}"/>
          </ac:grpSpMkLst>
        </pc:grpChg>
        <pc:grpChg chg="add del mod">
          <ac:chgData name="hassan MH" userId="84cd2103f36ef0dc" providerId="LiveId" clId="{EC105026-A59A-472F-96D2-633B07EAEF26}" dt="2022-04-18T13:56:13.283" v="263" actId="478"/>
          <ac:grpSpMkLst>
            <pc:docMk/>
            <pc:sldMk cId="510276670" sldId="360"/>
            <ac:grpSpMk id="186" creationId="{09CD5C3F-489F-4C1A-B948-D669E2EEC251}"/>
          </ac:grpSpMkLst>
        </pc:grpChg>
        <pc:grpChg chg="del mod">
          <ac:chgData name="hassan MH" userId="84cd2103f36ef0dc" providerId="LiveId" clId="{EC105026-A59A-472F-96D2-633B07EAEF26}" dt="2022-04-18T14:02:10.863" v="283" actId="27803"/>
          <ac:grpSpMkLst>
            <pc:docMk/>
            <pc:sldMk cId="510276670" sldId="360"/>
            <ac:grpSpMk id="197" creationId="{FDD3283B-7E21-4FE5-8020-0A6DDC184C14}"/>
          </ac:grpSpMkLst>
        </pc:grpChg>
        <pc:grpChg chg="mod">
          <ac:chgData name="hassan MH" userId="84cd2103f36ef0dc" providerId="LiveId" clId="{EC105026-A59A-472F-96D2-633B07EAEF26}" dt="2022-04-18T14:03:31.591" v="301" actId="164"/>
          <ac:grpSpMkLst>
            <pc:docMk/>
            <pc:sldMk cId="510276670" sldId="360"/>
            <ac:grpSpMk id="200" creationId="{1121C14C-0C92-46BB-B354-570A1D222974}"/>
          </ac:grpSpMkLst>
        </pc:grpChg>
        <pc:grpChg chg="del mod">
          <ac:chgData name="hassan MH" userId="84cd2103f36ef0dc" providerId="LiveId" clId="{EC105026-A59A-472F-96D2-633B07EAEF26}" dt="2022-04-18T14:02:12.445" v="284" actId="27803"/>
          <ac:grpSpMkLst>
            <pc:docMk/>
            <pc:sldMk cId="510276670" sldId="360"/>
            <ac:grpSpMk id="203" creationId="{86CC48A7-CB61-4202-83F9-C97366F7391B}"/>
          </ac:grpSpMkLst>
        </pc:grpChg>
        <pc:grpChg chg="del mod">
          <ac:chgData name="hassan MH" userId="84cd2103f36ef0dc" providerId="LiveId" clId="{EC105026-A59A-472F-96D2-633B07EAEF26}" dt="2022-04-18T14:02:30.526" v="288" actId="478"/>
          <ac:grpSpMkLst>
            <pc:docMk/>
            <pc:sldMk cId="510276670" sldId="360"/>
            <ac:grpSpMk id="204" creationId="{1BD4BFA2-8B02-49D2-AF71-5D7A07515312}"/>
          </ac:grpSpMkLst>
        </pc:grpChg>
        <pc:grpChg chg="mod">
          <ac:chgData name="hassan MH" userId="84cd2103f36ef0dc" providerId="LiveId" clId="{EC105026-A59A-472F-96D2-633B07EAEF26}" dt="2022-04-18T14:09:27.127" v="385" actId="1076"/>
          <ac:grpSpMkLst>
            <pc:docMk/>
            <pc:sldMk cId="510276670" sldId="360"/>
            <ac:grpSpMk id="210" creationId="{F86F9BFA-A9AA-49B4-97E4-766588E8CB15}"/>
          </ac:grpSpMkLst>
        </pc:grpChg>
        <pc:grpChg chg="del mod">
          <ac:chgData name="hassan MH" userId="84cd2103f36ef0dc" providerId="LiveId" clId="{EC105026-A59A-472F-96D2-633B07EAEF26}" dt="2022-04-18T14:02:14.210" v="285" actId="27803"/>
          <ac:grpSpMkLst>
            <pc:docMk/>
            <pc:sldMk cId="510276670" sldId="360"/>
            <ac:grpSpMk id="217" creationId="{FAD01B26-D581-4CB3-A0DE-381F47D20D26}"/>
          </ac:grpSpMkLst>
        </pc:grpChg>
        <pc:grpChg chg="mod">
          <ac:chgData name="hassan MH" userId="84cd2103f36ef0dc" providerId="LiveId" clId="{EC105026-A59A-472F-96D2-633B07EAEF26}" dt="2022-04-18T14:09:27.127" v="385" actId="1076"/>
          <ac:grpSpMkLst>
            <pc:docMk/>
            <pc:sldMk cId="510276670" sldId="360"/>
            <ac:grpSpMk id="220" creationId="{655D3961-26BC-41CD-ACCF-833FA0F4DAFB}"/>
          </ac:grpSpMkLst>
        </pc:grpChg>
        <pc:grpChg chg="add mod">
          <ac:chgData name="hassan MH" userId="84cd2103f36ef0dc" providerId="LiveId" clId="{EC105026-A59A-472F-96D2-633B07EAEF26}" dt="2022-04-18T14:09:27.127" v="385" actId="1076"/>
          <ac:grpSpMkLst>
            <pc:docMk/>
            <pc:sldMk cId="510276670" sldId="360"/>
            <ac:grpSpMk id="229" creationId="{3B4B0765-F624-4BD5-B9CB-9E48CEFDD551}"/>
          </ac:grpSpMkLst>
        </pc:grpChg>
        <pc:grpChg chg="del mod">
          <ac:chgData name="hassan MH" userId="84cd2103f36ef0dc" providerId="LiveId" clId="{EC105026-A59A-472F-96D2-633B07EAEF26}" dt="2022-04-18T14:03:43.830" v="305" actId="27803"/>
          <ac:grpSpMkLst>
            <pc:docMk/>
            <pc:sldMk cId="510276670" sldId="360"/>
            <ac:grpSpMk id="230" creationId="{983BF47B-87DF-499B-8AAA-A3420A316DD2}"/>
          </ac:grpSpMkLst>
        </pc:grpChg>
        <pc:grpChg chg="del mod">
          <ac:chgData name="hassan MH" userId="84cd2103f36ef0dc" providerId="LiveId" clId="{EC105026-A59A-472F-96D2-633B07EAEF26}" dt="2022-04-18T14:03:54.888" v="310" actId="478"/>
          <ac:grpSpMkLst>
            <pc:docMk/>
            <pc:sldMk cId="510276670" sldId="360"/>
            <ac:grpSpMk id="231" creationId="{87F893B4-896F-48EB-BD33-D19B007892B8}"/>
          </ac:grpSpMkLst>
        </pc:grpChg>
        <pc:grpChg chg="del mod">
          <ac:chgData name="hassan MH" userId="84cd2103f36ef0dc" providerId="LiveId" clId="{EC105026-A59A-472F-96D2-633B07EAEF26}" dt="2022-04-18T14:03:47.043" v="307" actId="478"/>
          <ac:grpSpMkLst>
            <pc:docMk/>
            <pc:sldMk cId="510276670" sldId="360"/>
            <ac:grpSpMk id="239" creationId="{4E12A3F0-8FEA-4833-94B1-AD86E4FE5F57}"/>
          </ac:grpSpMkLst>
        </pc:grpChg>
        <pc:grpChg chg="mod">
          <ac:chgData name="hassan MH" userId="84cd2103f36ef0dc" providerId="LiveId" clId="{EC105026-A59A-472F-96D2-633B07EAEF26}" dt="2022-04-18T14:05:12.991" v="344" actId="1076"/>
          <ac:grpSpMkLst>
            <pc:docMk/>
            <pc:sldMk cId="510276670" sldId="360"/>
            <ac:grpSpMk id="246" creationId="{72F4C1B3-9843-4B7E-8DF0-521F435F096A}"/>
          </ac:grpSpMkLst>
        </pc:grpChg>
        <pc:grpChg chg="del mod">
          <ac:chgData name="hassan MH" userId="84cd2103f36ef0dc" providerId="LiveId" clId="{EC105026-A59A-472F-96D2-633B07EAEF26}" dt="2022-04-18T14:03:55.792" v="311" actId="478"/>
          <ac:grpSpMkLst>
            <pc:docMk/>
            <pc:sldMk cId="510276670" sldId="360"/>
            <ac:grpSpMk id="252" creationId="{38266FBB-2B12-4ECB-9300-F6514F89BE3F}"/>
          </ac:grpSpMkLst>
        </pc:grpChg>
        <pc:grpChg chg="del mod">
          <ac:chgData name="hassan MH" userId="84cd2103f36ef0dc" providerId="LiveId" clId="{EC105026-A59A-472F-96D2-633B07EAEF26}" dt="2022-04-18T14:04:14.773" v="318" actId="27803"/>
          <ac:grpSpMkLst>
            <pc:docMk/>
            <pc:sldMk cId="510276670" sldId="360"/>
            <ac:grpSpMk id="257" creationId="{87C5F04A-65DA-40FB-9358-BB3F2AEAF7FC}"/>
          </ac:grpSpMkLst>
        </pc:grpChg>
        <pc:grpChg chg="del mod">
          <ac:chgData name="hassan MH" userId="84cd2103f36ef0dc" providerId="LiveId" clId="{EC105026-A59A-472F-96D2-633B07EAEF26}" dt="2022-04-18T14:04:55.634" v="335" actId="478"/>
          <ac:grpSpMkLst>
            <pc:docMk/>
            <pc:sldMk cId="510276670" sldId="360"/>
            <ac:grpSpMk id="260" creationId="{8B82A280-0D1B-4552-9FFF-85EC28F2C647}"/>
          </ac:grpSpMkLst>
        </pc:grpChg>
        <pc:grpChg chg="del mod">
          <ac:chgData name="hassan MH" userId="84cd2103f36ef0dc" providerId="LiveId" clId="{EC105026-A59A-472F-96D2-633B07EAEF26}" dt="2022-04-18T14:04:55.634" v="335" actId="478"/>
          <ac:grpSpMkLst>
            <pc:docMk/>
            <pc:sldMk cId="510276670" sldId="360"/>
            <ac:grpSpMk id="263" creationId="{87DCDA9E-BA47-41E7-BDD9-96338C751686}"/>
          </ac:grpSpMkLst>
        </pc:grpChg>
        <pc:grpChg chg="del mod">
          <ac:chgData name="hassan MH" userId="84cd2103f36ef0dc" providerId="LiveId" clId="{EC105026-A59A-472F-96D2-633B07EAEF26}" dt="2022-04-18T14:04:55.634" v="335" actId="478"/>
          <ac:grpSpMkLst>
            <pc:docMk/>
            <pc:sldMk cId="510276670" sldId="360"/>
            <ac:grpSpMk id="267" creationId="{7BA25ABF-568A-4529-A99D-941CCA4ABC1A}"/>
          </ac:grpSpMkLst>
        </pc:grpChg>
        <pc:grpChg chg="mod">
          <ac:chgData name="hassan MH" userId="84cd2103f36ef0dc" providerId="LiveId" clId="{EC105026-A59A-472F-96D2-633B07EAEF26}" dt="2022-04-18T14:05:16.003" v="346" actId="1076"/>
          <ac:grpSpMkLst>
            <pc:docMk/>
            <pc:sldMk cId="510276670" sldId="360"/>
            <ac:grpSpMk id="278" creationId="{FF4E6EE6-2035-4450-9693-7FAE46477066}"/>
          </ac:grpSpMkLst>
        </pc:grpChg>
        <pc:grpChg chg="mod">
          <ac:chgData name="hassan MH" userId="84cd2103f36ef0dc" providerId="LiveId" clId="{EC105026-A59A-472F-96D2-633B07EAEF26}" dt="2022-04-18T14:05:18.853" v="347" actId="1076"/>
          <ac:grpSpMkLst>
            <pc:docMk/>
            <pc:sldMk cId="510276670" sldId="360"/>
            <ac:grpSpMk id="281" creationId="{C63A34AE-5ADF-43AF-B001-C5EA39F72F87}"/>
          </ac:grpSpMkLst>
        </pc:grpChg>
        <pc:grpChg chg="mod">
          <ac:chgData name="hassan MH" userId="84cd2103f36ef0dc" providerId="LiveId" clId="{EC105026-A59A-472F-96D2-633B07EAEF26}" dt="2022-04-18T14:05:14.419" v="345" actId="1076"/>
          <ac:grpSpMkLst>
            <pc:docMk/>
            <pc:sldMk cId="510276670" sldId="360"/>
            <ac:grpSpMk id="284" creationId="{19CE4FCE-7CE0-43CE-B3F3-7F62DCAA8306}"/>
          </ac:grpSpMkLst>
        </pc:grpChg>
        <pc:grpChg chg="del mod">
          <ac:chgData name="hassan MH" userId="84cd2103f36ef0dc" providerId="LiveId" clId="{EC105026-A59A-472F-96D2-633B07EAEF26}" dt="2022-04-18T14:04:55.634" v="335" actId="478"/>
          <ac:grpSpMkLst>
            <pc:docMk/>
            <pc:sldMk cId="510276670" sldId="360"/>
            <ac:grpSpMk id="289" creationId="{63FB0502-E772-4281-93A3-36678FD207B3}"/>
          </ac:grpSpMkLst>
        </pc:grpChg>
        <pc:grpChg chg="mod">
          <ac:chgData name="hassan MH" userId="84cd2103f36ef0dc" providerId="LiveId" clId="{EC105026-A59A-472F-96D2-633B07EAEF26}" dt="2022-04-18T14:04:14.773" v="318" actId="27803"/>
          <ac:grpSpMkLst>
            <pc:docMk/>
            <pc:sldMk cId="510276670" sldId="360"/>
            <ac:grpSpMk id="292" creationId="{B3C7064B-1F1C-4CCB-9E8F-920DAD8A327F}"/>
          </ac:grpSpMkLst>
        </pc:grpChg>
        <pc:grpChg chg="del mod">
          <ac:chgData name="hassan MH" userId="84cd2103f36ef0dc" providerId="LiveId" clId="{EC105026-A59A-472F-96D2-633B07EAEF26}" dt="2022-04-18T14:04:55.634" v="335" actId="478"/>
          <ac:grpSpMkLst>
            <pc:docMk/>
            <pc:sldMk cId="510276670" sldId="360"/>
            <ac:grpSpMk id="308" creationId="{E1E4E073-7071-4E79-AB5E-D493F242B921}"/>
          </ac:grpSpMkLst>
        </pc:grpChg>
        <pc:grpChg chg="add del mod">
          <ac:chgData name="hassan MH" userId="84cd2103f36ef0dc" providerId="LiveId" clId="{EC105026-A59A-472F-96D2-633B07EAEF26}" dt="2022-04-18T14:08:59.433" v="377" actId="478"/>
          <ac:grpSpMkLst>
            <pc:docMk/>
            <pc:sldMk cId="510276670" sldId="360"/>
            <ac:grpSpMk id="320" creationId="{431BC5FB-7A7B-4665-8CF7-5F978BEAA01F}"/>
          </ac:grpSpMkLst>
        </pc:grpChg>
        <pc:grpChg chg="mod">
          <ac:chgData name="hassan MH" userId="84cd2103f36ef0dc" providerId="LiveId" clId="{EC105026-A59A-472F-96D2-633B07EAEF26}" dt="2022-04-18T14:15:36.712" v="434" actId="1076"/>
          <ac:grpSpMkLst>
            <pc:docMk/>
            <pc:sldMk cId="510276670" sldId="360"/>
            <ac:grpSpMk id="323" creationId="{A56960E7-4DC4-46E9-95F7-69A7B5E40A12}"/>
          </ac:grpSpMkLst>
        </pc:grpChg>
        <pc:grpChg chg="mod">
          <ac:chgData name="hassan MH" userId="84cd2103f36ef0dc" providerId="LiveId" clId="{EC105026-A59A-472F-96D2-633B07EAEF26}" dt="2022-04-18T14:08:08.099" v="360" actId="27803"/>
          <ac:grpSpMkLst>
            <pc:docMk/>
            <pc:sldMk cId="510276670" sldId="360"/>
            <ac:grpSpMk id="325" creationId="{1EDCF1BC-5B2E-48B9-A077-3AE18716638E}"/>
          </ac:grpSpMkLst>
        </pc:grpChg>
        <pc:grpChg chg="add mod">
          <ac:chgData name="hassan MH" userId="84cd2103f36ef0dc" providerId="LiveId" clId="{EC105026-A59A-472F-96D2-633B07EAEF26}" dt="2022-04-18T14:09:35.414" v="389" actId="207"/>
          <ac:grpSpMkLst>
            <pc:docMk/>
            <pc:sldMk cId="510276670" sldId="360"/>
            <ac:grpSpMk id="329" creationId="{EECC5E9D-BE7A-4891-AE56-9C27B713C6BA}"/>
          </ac:grpSpMkLst>
        </pc:grpChg>
        <pc:grpChg chg="mod">
          <ac:chgData name="hassan MH" userId="84cd2103f36ef0dc" providerId="LiveId" clId="{EC105026-A59A-472F-96D2-633B07EAEF26}" dt="2022-04-18T14:09:35.414" v="389" actId="207"/>
          <ac:grpSpMkLst>
            <pc:docMk/>
            <pc:sldMk cId="510276670" sldId="360"/>
            <ac:grpSpMk id="331" creationId="{7D71A04A-C3BD-4566-B52D-B807634FF62E}"/>
          </ac:grpSpMkLst>
        </pc:grpChg>
        <pc:grpChg chg="add mod">
          <ac:chgData name="hassan MH" userId="84cd2103f36ef0dc" providerId="LiveId" clId="{EC105026-A59A-472F-96D2-633B07EAEF26}" dt="2022-04-18T14:09:35.414" v="389" actId="207"/>
          <ac:grpSpMkLst>
            <pc:docMk/>
            <pc:sldMk cId="510276670" sldId="360"/>
            <ac:grpSpMk id="335" creationId="{66CAF35D-1F69-449A-9EBD-CA6734215A62}"/>
          </ac:grpSpMkLst>
        </pc:grpChg>
        <pc:grpChg chg="add mod">
          <ac:chgData name="hassan MH" userId="84cd2103f36ef0dc" providerId="LiveId" clId="{EC105026-A59A-472F-96D2-633B07EAEF26}" dt="2022-04-18T14:09:35.414" v="389" actId="207"/>
          <ac:grpSpMkLst>
            <pc:docMk/>
            <pc:sldMk cId="510276670" sldId="360"/>
            <ac:grpSpMk id="338" creationId="{FDD4AFD2-A627-4B3C-8742-C64D4D99214B}"/>
          </ac:grpSpMkLst>
        </pc:grpChg>
        <pc:grpChg chg="add mod">
          <ac:chgData name="hassan MH" userId="84cd2103f36ef0dc" providerId="LiveId" clId="{EC105026-A59A-472F-96D2-633B07EAEF26}" dt="2022-04-18T14:09:35.414" v="389" actId="207"/>
          <ac:grpSpMkLst>
            <pc:docMk/>
            <pc:sldMk cId="510276670" sldId="360"/>
            <ac:grpSpMk id="341" creationId="{68BF79DF-5CE1-496A-9876-86274952932A}"/>
          </ac:grpSpMkLst>
        </pc:grpChg>
        <pc:grpChg chg="add mod">
          <ac:chgData name="hassan MH" userId="84cd2103f36ef0dc" providerId="LiveId" clId="{EC105026-A59A-472F-96D2-633B07EAEF26}" dt="2022-04-18T14:09:35.414" v="389" actId="207"/>
          <ac:grpSpMkLst>
            <pc:docMk/>
            <pc:sldMk cId="510276670" sldId="360"/>
            <ac:grpSpMk id="344" creationId="{3A107BB0-AAB6-490E-8ED5-A035A78BFFA5}"/>
          </ac:grpSpMkLst>
        </pc:grpChg>
        <pc:grpChg chg="add mod">
          <ac:chgData name="hassan MH" userId="84cd2103f36ef0dc" providerId="LiveId" clId="{EC105026-A59A-472F-96D2-633B07EAEF26}" dt="2022-04-18T14:15:35.490" v="433" actId="1076"/>
          <ac:grpSpMkLst>
            <pc:docMk/>
            <pc:sldMk cId="510276670" sldId="360"/>
            <ac:grpSpMk id="360" creationId="{6DA85E2F-BAB4-45FE-8FF3-DF381186002F}"/>
          </ac:grpSpMkLst>
        </pc:grpChg>
        <pc:grpChg chg="add mod">
          <ac:chgData name="hassan MH" userId="84cd2103f36ef0dc" providerId="LiveId" clId="{EC105026-A59A-472F-96D2-633B07EAEF26}" dt="2022-04-18T14:15:35.490" v="433" actId="1076"/>
          <ac:grpSpMkLst>
            <pc:docMk/>
            <pc:sldMk cId="510276670" sldId="360"/>
            <ac:grpSpMk id="363" creationId="{BDA7E437-3D02-4312-803D-7809C8087AFA}"/>
          </ac:grpSpMkLst>
        </pc:grpChg>
        <pc:grpChg chg="add mod">
          <ac:chgData name="hassan MH" userId="84cd2103f36ef0dc" providerId="LiveId" clId="{EC105026-A59A-472F-96D2-633B07EAEF26}" dt="2022-04-18T14:15:35.490" v="433" actId="1076"/>
          <ac:grpSpMkLst>
            <pc:docMk/>
            <pc:sldMk cId="510276670" sldId="360"/>
            <ac:grpSpMk id="366" creationId="{67455487-B934-4755-9C75-30ECEFF499B0}"/>
          </ac:grpSpMkLst>
        </pc:grpChg>
        <pc:grpChg chg="add del mod">
          <ac:chgData name="hassan MH" userId="84cd2103f36ef0dc" providerId="LiveId" clId="{EC105026-A59A-472F-96D2-633B07EAEF26}" dt="2022-04-18T14:14:09.643" v="426" actId="478"/>
          <ac:grpSpMkLst>
            <pc:docMk/>
            <pc:sldMk cId="510276670" sldId="360"/>
            <ac:grpSpMk id="369" creationId="{ECD7791B-FD57-430E-A479-CC7CE4E1EBF9}"/>
          </ac:grpSpMkLst>
        </pc:grpChg>
        <pc:grpChg chg="del mod">
          <ac:chgData name="hassan MH" userId="84cd2103f36ef0dc" providerId="LiveId" clId="{EC105026-A59A-472F-96D2-633B07EAEF26}" dt="2022-04-18T14:17:02.447" v="445" actId="27803"/>
          <ac:grpSpMkLst>
            <pc:docMk/>
            <pc:sldMk cId="510276670" sldId="360"/>
            <ac:grpSpMk id="386" creationId="{A564E299-5A52-4061-A60D-DC3E1278CB49}"/>
          </ac:grpSpMkLst>
        </pc:grpChg>
        <pc:grpChg chg="del mod">
          <ac:chgData name="hassan MH" userId="84cd2103f36ef0dc" providerId="LiveId" clId="{EC105026-A59A-472F-96D2-633B07EAEF26}" dt="2022-04-18T14:20:11.438" v="499" actId="478"/>
          <ac:grpSpMkLst>
            <pc:docMk/>
            <pc:sldMk cId="510276670" sldId="360"/>
            <ac:grpSpMk id="393" creationId="{B9EE96C7-37BA-45B3-B8F5-022D8E14F3EA}"/>
          </ac:grpSpMkLst>
        </pc:grpChg>
        <pc:grpChg chg="add del mod">
          <ac:chgData name="hassan MH" userId="84cd2103f36ef0dc" providerId="LiveId" clId="{EC105026-A59A-472F-96D2-633B07EAEF26}" dt="2022-04-18T14:19:47.811" v="491" actId="21"/>
          <ac:grpSpMkLst>
            <pc:docMk/>
            <pc:sldMk cId="510276670" sldId="360"/>
            <ac:grpSpMk id="403" creationId="{7F94B9D2-A21D-48A2-ACAE-928740AE1C15}"/>
          </ac:grpSpMkLst>
        </pc:grpChg>
        <pc:picChg chg="add del mod">
          <ac:chgData name="hassan MH" userId="84cd2103f36ef0dc" providerId="LiveId" clId="{EC105026-A59A-472F-96D2-633B07EAEF26}" dt="2022-04-18T14:09:15.163" v="380" actId="478"/>
          <ac:picMkLst>
            <pc:docMk/>
            <pc:sldMk cId="510276670" sldId="360"/>
            <ac:picMk id="3" creationId="{41DEA3F4-E970-4498-8623-636D4C2103D7}"/>
          </ac:picMkLst>
        </pc:picChg>
        <pc:picChg chg="add mod">
          <ac:chgData name="hassan MH" userId="84cd2103f36ef0dc" providerId="LiveId" clId="{EC105026-A59A-472F-96D2-633B07EAEF26}" dt="2022-04-18T13:34:18.272" v="106" actId="1076"/>
          <ac:picMkLst>
            <pc:docMk/>
            <pc:sldMk cId="510276670" sldId="360"/>
            <ac:picMk id="5" creationId="{B15F4EE1-0C6D-4DFF-8589-DD9BB5047C68}"/>
          </ac:picMkLst>
        </pc:picChg>
        <pc:picChg chg="add del mod">
          <ac:chgData name="hassan MH" userId="84cd2103f36ef0dc" providerId="LiveId" clId="{EC105026-A59A-472F-96D2-633B07EAEF26}" dt="2022-04-18T13:36:39.321" v="131" actId="27803"/>
          <ac:picMkLst>
            <pc:docMk/>
            <pc:sldMk cId="510276670" sldId="360"/>
            <ac:picMk id="10" creationId="{13E28035-7A24-454D-BEBD-11B20D3ED5A8}"/>
          </ac:picMkLst>
        </pc:picChg>
        <pc:picChg chg="add del mod">
          <ac:chgData name="hassan MH" userId="84cd2103f36ef0dc" providerId="LiveId" clId="{EC105026-A59A-472F-96D2-633B07EAEF26}" dt="2022-04-18T13:53:02.446" v="201" actId="27803"/>
          <ac:picMkLst>
            <pc:docMk/>
            <pc:sldMk cId="510276670" sldId="360"/>
            <ac:picMk id="19" creationId="{C260A560-4976-47CC-8658-8554A7B851C4}"/>
          </ac:picMkLst>
        </pc:picChg>
        <pc:picChg chg="add del mod">
          <ac:chgData name="hassan MH" userId="84cd2103f36ef0dc" providerId="LiveId" clId="{EC105026-A59A-472F-96D2-633B07EAEF26}" dt="2022-04-18T13:53:58.814" v="219" actId="27803"/>
          <ac:picMkLst>
            <pc:docMk/>
            <pc:sldMk cId="510276670" sldId="360"/>
            <ac:picMk id="21" creationId="{B90CAFAC-4FA8-4467-AACA-AE2E0D70EC99}"/>
          </ac:picMkLst>
        </pc:picChg>
        <pc:picChg chg="add del mod">
          <ac:chgData name="hassan MH" userId="84cd2103f36ef0dc" providerId="LiveId" clId="{EC105026-A59A-472F-96D2-633B07EAEF26}" dt="2022-04-18T14:04:14.773" v="318" actId="27803"/>
          <ac:picMkLst>
            <pc:docMk/>
            <pc:sldMk cId="510276670" sldId="360"/>
            <ac:picMk id="188" creationId="{C53C03AC-467E-4E1A-B85D-E64A995E1950}"/>
          </ac:picMkLst>
        </pc:picChg>
        <pc:picChg chg="add del mod">
          <ac:chgData name="hassan MH" userId="84cd2103f36ef0dc" providerId="LiveId" clId="{EC105026-A59A-472F-96D2-633B07EAEF26}" dt="2022-04-18T14:03:43.830" v="305" actId="27803"/>
          <ac:picMkLst>
            <pc:docMk/>
            <pc:sldMk cId="510276670" sldId="360"/>
            <ac:picMk id="190" creationId="{20E035B3-CD69-4FB7-B3EA-72AEF5D48EBF}"/>
          </ac:picMkLst>
        </pc:picChg>
        <pc:picChg chg="add del mod">
          <ac:chgData name="hassan MH" userId="84cd2103f36ef0dc" providerId="LiveId" clId="{EC105026-A59A-472F-96D2-633B07EAEF26}" dt="2022-04-18T14:02:10.863" v="283" actId="27803"/>
          <ac:picMkLst>
            <pc:docMk/>
            <pc:sldMk cId="510276670" sldId="360"/>
            <ac:picMk id="192" creationId="{C2C5472B-513E-449C-8BB0-E26650B0FBCF}"/>
          </ac:picMkLst>
        </pc:picChg>
        <pc:picChg chg="add del mod">
          <ac:chgData name="hassan MH" userId="84cd2103f36ef0dc" providerId="LiveId" clId="{EC105026-A59A-472F-96D2-633B07EAEF26}" dt="2022-04-18T14:02:12.445" v="284" actId="27803"/>
          <ac:picMkLst>
            <pc:docMk/>
            <pc:sldMk cId="510276670" sldId="360"/>
            <ac:picMk id="194" creationId="{6529A7D0-B465-48DC-8000-56BD6C9EA213}"/>
          </ac:picMkLst>
        </pc:picChg>
        <pc:picChg chg="add del mod">
          <ac:chgData name="hassan MH" userId="84cd2103f36ef0dc" providerId="LiveId" clId="{EC105026-A59A-472F-96D2-633B07EAEF26}" dt="2022-04-18T14:02:14.210" v="285" actId="27803"/>
          <ac:picMkLst>
            <pc:docMk/>
            <pc:sldMk cId="510276670" sldId="360"/>
            <ac:picMk id="196" creationId="{726DBAA6-27B7-4390-921F-C5C9D1008D9F}"/>
          </ac:picMkLst>
        </pc:picChg>
        <pc:picChg chg="add del mod">
          <ac:chgData name="hassan MH" userId="84cd2103f36ef0dc" providerId="LiveId" clId="{EC105026-A59A-472F-96D2-633B07EAEF26}" dt="2022-04-18T14:08:05.998" v="359" actId="27803"/>
          <ac:picMkLst>
            <pc:docMk/>
            <pc:sldMk cId="510276670" sldId="360"/>
            <ac:picMk id="313" creationId="{5E4940BC-CB3A-4001-A31D-C7C36BC98318}"/>
          </ac:picMkLst>
        </pc:picChg>
        <pc:picChg chg="add del mod">
          <ac:chgData name="hassan MH" userId="84cd2103f36ef0dc" providerId="LiveId" clId="{EC105026-A59A-472F-96D2-633B07EAEF26}" dt="2022-04-18T14:08:08.099" v="360" actId="27803"/>
          <ac:picMkLst>
            <pc:docMk/>
            <pc:sldMk cId="510276670" sldId="360"/>
            <ac:picMk id="315" creationId="{FAD95F79-BC9A-4D9E-A88A-1AAECFBEAF8B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17" creationId="{003066FB-99E8-4733-B750-0C6B18F3066E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19" creationId="{8AFA1546-710F-483E-AD70-98557306DE82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49" creationId="{906EFF18-66C0-4375-ABED-A55F705FB61F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50" creationId="{8577FA81-1C05-4C7C-A83C-F9D3204003E0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51" creationId="{875D8A74-3706-4BC9-8268-304C082BF40B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52" creationId="{40CCC963-D57E-4985-AB75-50BB3681BC60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53" creationId="{6038A0E8-DF56-4602-B6E4-5C4C1770C6E0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54" creationId="{2400010F-213A-4921-89D8-28C1CD2DBE25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356" creationId="{6AE687F9-5950-473C-BFF1-D8BA4F0C4969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357" creationId="{B0982A4B-0F0C-4175-A66E-9F8D0EED0CFA}"/>
          </ac:picMkLst>
        </pc:picChg>
        <pc:picChg chg="add mod">
          <ac:chgData name="hassan MH" userId="84cd2103f36ef0dc" providerId="LiveId" clId="{EC105026-A59A-472F-96D2-633B07EAEF26}" dt="2022-04-18T14:11:57.271" v="408" actId="1076"/>
          <ac:picMkLst>
            <pc:docMk/>
            <pc:sldMk cId="510276670" sldId="360"/>
            <ac:picMk id="359" creationId="{BC63EED7-93CB-426A-A967-6C2431DEC0A1}"/>
          </ac:picMkLst>
        </pc:picChg>
        <pc:picChg chg="add del mod">
          <ac:chgData name="hassan MH" userId="84cd2103f36ef0dc" providerId="LiveId" clId="{EC105026-A59A-472F-96D2-633B07EAEF26}" dt="2022-04-18T14:17:02.447" v="445" actId="27803"/>
          <ac:picMkLst>
            <pc:docMk/>
            <pc:sldMk cId="510276670" sldId="360"/>
            <ac:picMk id="373" creationId="{97023733-1ECB-4B64-9F2D-FD2AF3E099A3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375" creationId="{C4E95417-96DB-46E8-B0ED-6E55A35A1909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377" creationId="{2F4FF3D7-F4EF-463D-AD52-DEC3B82512E3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379" creationId="{3E641612-0EC4-4D23-9679-EB2D443F506A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381" creationId="{954E9C89-2228-4603-B424-37EA7D1B10FF}"/>
          </ac:picMkLst>
        </pc:picChg>
        <pc:picChg chg="add del mod">
          <ac:chgData name="hassan MH" userId="84cd2103f36ef0dc" providerId="LiveId" clId="{EC105026-A59A-472F-96D2-633B07EAEF26}" dt="2022-04-18T14:17:55.322" v="453" actId="27803"/>
          <ac:picMkLst>
            <pc:docMk/>
            <pc:sldMk cId="510276670" sldId="360"/>
            <ac:picMk id="383" creationId="{FE372FAB-352E-4D6F-B332-A2B8C1591C85}"/>
          </ac:picMkLst>
        </pc:picChg>
        <pc:picChg chg="add del mod">
          <ac:chgData name="hassan MH" userId="84cd2103f36ef0dc" providerId="LiveId" clId="{EC105026-A59A-472F-96D2-633B07EAEF26}" dt="2022-04-18T14:20:06.970" v="498" actId="478"/>
          <ac:picMkLst>
            <pc:docMk/>
            <pc:sldMk cId="510276670" sldId="360"/>
            <ac:picMk id="385" creationId="{3935B813-6E47-4F57-9C95-EEF1A96D67F6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404" creationId="{C18E11E6-1E78-402A-AC61-C7E03ED4B52F}"/>
          </ac:picMkLst>
        </pc:picChg>
      </pc:sldChg>
      <pc:sldChg chg="new">
        <pc:chgData name="hassan MH" userId="84cd2103f36ef0dc" providerId="LiveId" clId="{EC105026-A59A-472F-96D2-633B07EAEF26}" dt="2022-04-18T13:33:08.280" v="97" actId="680"/>
        <pc:sldMkLst>
          <pc:docMk/>
          <pc:sldMk cId="1800187034" sldId="361"/>
        </pc:sldMkLst>
      </pc:sldChg>
      <pc:sldChg chg="addSp delSp modSp add mod">
        <pc:chgData name="hassan MH" userId="84cd2103f36ef0dc" providerId="LiveId" clId="{EC105026-A59A-472F-96D2-633B07EAEF26}" dt="2022-04-18T14:57:47.511" v="1644" actId="1076"/>
        <pc:sldMkLst>
          <pc:docMk/>
          <pc:sldMk cId="2125754800" sldId="362"/>
        </pc:sldMkLst>
        <pc:spChg chg="add mod">
          <ac:chgData name="hassan MH" userId="84cd2103f36ef0dc" providerId="LiveId" clId="{EC105026-A59A-472F-96D2-633B07EAEF26}" dt="2022-04-18T14:21:27.494" v="533" actId="207"/>
          <ac:spMkLst>
            <pc:docMk/>
            <pc:sldMk cId="2125754800" sldId="362"/>
            <ac:spMk id="3" creationId="{CFABCE4F-C09B-4D78-8E3A-72CA8D3F6E8F}"/>
          </ac:spMkLst>
        </pc:spChg>
        <pc:spChg chg="del">
          <ac:chgData name="hassan MH" userId="84cd2103f36ef0dc" providerId="LiveId" clId="{EC105026-A59A-472F-96D2-633B07EAEF26}" dt="2022-04-18T14:20:14.949" v="500" actId="478"/>
          <ac:spMkLst>
            <pc:docMk/>
            <pc:sldMk cId="2125754800" sldId="362"/>
            <ac:spMk id="6" creationId="{8BD575CE-C3BF-475F-A272-540708D77803}"/>
          </ac:spMkLst>
        </pc:spChg>
        <pc:spChg chg="mod">
          <ac:chgData name="hassan MH" userId="84cd2103f36ef0dc" providerId="LiveId" clId="{EC105026-A59A-472F-96D2-633B07EAEF26}" dt="2022-04-18T14:57:44.005" v="1643" actId="164"/>
          <ac:spMkLst>
            <pc:docMk/>
            <pc:sldMk cId="2125754800" sldId="362"/>
            <ac:spMk id="8" creationId="{1ECA2D87-304E-434F-98F9-E53A27D727DC}"/>
          </ac:spMkLst>
        </pc:spChg>
        <pc:spChg chg="mod">
          <ac:chgData name="hassan MH" userId="84cd2103f36ef0dc" providerId="LiveId" clId="{EC105026-A59A-472F-96D2-633B07EAEF26}" dt="2022-04-18T14:57:44.005" v="1643" actId="164"/>
          <ac:spMkLst>
            <pc:docMk/>
            <pc:sldMk cId="2125754800" sldId="362"/>
            <ac:spMk id="9" creationId="{71B27169-04FE-42F5-BEA7-4E43D8AD9BEE}"/>
          </ac:spMkLst>
        </pc:spChg>
        <pc:spChg chg="mod">
          <ac:chgData name="hassan MH" userId="84cd2103f36ef0dc" providerId="LiveId" clId="{EC105026-A59A-472F-96D2-633B07EAEF26}" dt="2022-04-18T14:56:29.071" v="1615" actId="164"/>
          <ac:spMkLst>
            <pc:docMk/>
            <pc:sldMk cId="2125754800" sldId="362"/>
            <ac:spMk id="16" creationId="{925D3A36-3A11-40DE-9FCA-C2145ADB3C35}"/>
          </ac:spMkLst>
        </pc:spChg>
        <pc:spChg chg="mod">
          <ac:chgData name="hassan MH" userId="84cd2103f36ef0dc" providerId="LiveId" clId="{EC105026-A59A-472F-96D2-633B07EAEF26}" dt="2022-04-18T14:56:29.071" v="1615" actId="164"/>
          <ac:spMkLst>
            <pc:docMk/>
            <pc:sldMk cId="2125754800" sldId="362"/>
            <ac:spMk id="18" creationId="{67B9B203-F7FF-44C3-997F-9E033C10B2EE}"/>
          </ac:spMkLst>
        </pc:spChg>
        <pc:spChg chg="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20" creationId="{67DBC1A2-6AF3-4134-AB56-BCFB21E6D415}"/>
          </ac:spMkLst>
        </pc:spChg>
        <pc:spChg chg="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21" creationId="{ACE442E8-119E-4388-AAC9-4F86226412D3}"/>
          </ac:spMkLst>
        </pc:spChg>
        <pc:spChg chg="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22" creationId="{013B1C1A-9D34-4FFC-89D8-1BFE8E3F247C}"/>
          </ac:spMkLst>
        </pc:spChg>
        <pc:spChg chg="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26" creationId="{9BB2096F-CCCA-4767-B6FD-B5D219D14200}"/>
          </ac:spMkLst>
        </pc:spChg>
        <pc:spChg chg="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27" creationId="{3F1998AC-A601-43B9-A682-DBA7AF2DCE26}"/>
          </ac:spMkLst>
        </pc:spChg>
        <pc:spChg chg="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28" creationId="{DB9D6886-CE21-4CDD-8670-BC7F73150936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0" creationId="{1B93BAE2-EFAF-49B6-9390-1BAEA4042CEF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1" creationId="{2C83A601-0061-4C1D-8E67-A7A280477722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2" creationId="{59F0F808-A232-4DCF-B94B-E23C57F2F374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3" creationId="{B1155A05-C6CD-43FD-B8F8-61C7392410FC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4" creationId="{EE17823A-1B64-49BB-907C-6CA6936A27CA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5" creationId="{00367559-7C14-4210-ACE2-24AE44E5C1E5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6" creationId="{89087B89-6D08-49AC-B2B7-7351C0ADF8DC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7" creationId="{0A55C0EB-B2AA-4A9C-A388-FA5EC94671D9}"/>
          </ac:spMkLst>
        </pc:spChg>
        <pc:spChg chg="mod topLvl">
          <ac:chgData name="hassan MH" userId="84cd2103f36ef0dc" providerId="LiveId" clId="{EC105026-A59A-472F-96D2-633B07EAEF26}" dt="2022-04-18T14:31:37.288" v="1175" actId="164"/>
          <ac:spMkLst>
            <pc:docMk/>
            <pc:sldMk cId="2125754800" sldId="362"/>
            <ac:spMk id="41" creationId="{DCA230CC-F730-4FB8-982E-FBBFD5A1F974}"/>
          </ac:spMkLst>
        </pc:spChg>
        <pc:spChg chg="del mod topLvl">
          <ac:chgData name="hassan MH" userId="84cd2103f36ef0dc" providerId="LiveId" clId="{EC105026-A59A-472F-96D2-633B07EAEF26}" dt="2022-04-18T14:30:48.825" v="1161" actId="478"/>
          <ac:spMkLst>
            <pc:docMk/>
            <pc:sldMk cId="2125754800" sldId="362"/>
            <ac:spMk id="42" creationId="{06E22AE3-6148-44A1-A4A3-62E7FFC1EBCB}"/>
          </ac:spMkLst>
        </pc:spChg>
        <pc:spChg chg="add mod ord">
          <ac:chgData name="hassan MH" userId="84cd2103f36ef0dc" providerId="LiveId" clId="{EC105026-A59A-472F-96D2-633B07EAEF26}" dt="2022-04-18T14:31:37.288" v="1175" actId="164"/>
          <ac:spMkLst>
            <pc:docMk/>
            <pc:sldMk cId="2125754800" sldId="362"/>
            <ac:spMk id="43" creationId="{76DE35D1-91C0-47F4-9BF1-358F357EC8E8}"/>
          </ac:spMkLst>
        </pc:spChg>
        <pc:spChg chg="add mod ord topLvl">
          <ac:chgData name="hassan MH" userId="84cd2103f36ef0dc" providerId="LiveId" clId="{EC105026-A59A-472F-96D2-633B07EAEF26}" dt="2022-04-18T14:35:23.069" v="1266" actId="164"/>
          <ac:spMkLst>
            <pc:docMk/>
            <pc:sldMk cId="2125754800" sldId="362"/>
            <ac:spMk id="50" creationId="{0739C5AE-A9CD-4A44-ACF3-65BDCB8983D7}"/>
          </ac:spMkLst>
        </pc:spChg>
        <pc:spChg chg="add mod">
          <ac:chgData name="hassan MH" userId="84cd2103f36ef0dc" providerId="LiveId" clId="{EC105026-A59A-472F-96D2-633B07EAEF26}" dt="2022-04-18T14:21:27.494" v="533" actId="207"/>
          <ac:spMkLst>
            <pc:docMk/>
            <pc:sldMk cId="2125754800" sldId="362"/>
            <ac:spMk id="131" creationId="{E4768169-60C6-4DA2-94A8-77BA3819306E}"/>
          </ac:spMkLst>
        </pc:spChg>
        <pc:spChg chg="mod">
          <ac:chgData name="hassan MH" userId="84cd2103f36ef0dc" providerId="LiveId" clId="{EC105026-A59A-472F-96D2-633B07EAEF26}" dt="2022-04-18T14:21:37.088" v="536"/>
          <ac:spMkLst>
            <pc:docMk/>
            <pc:sldMk cId="2125754800" sldId="362"/>
            <ac:spMk id="134" creationId="{0288C8D8-973F-4490-9C4B-81590C9292C6}"/>
          </ac:spMkLst>
        </pc:spChg>
        <pc:spChg chg="mod">
          <ac:chgData name="hassan MH" userId="84cd2103f36ef0dc" providerId="LiveId" clId="{EC105026-A59A-472F-96D2-633B07EAEF26}" dt="2022-04-18T14:21:37.088" v="536"/>
          <ac:spMkLst>
            <pc:docMk/>
            <pc:sldMk cId="2125754800" sldId="362"/>
            <ac:spMk id="135" creationId="{53EE9383-48FC-4D2E-BA0A-4D8B85B30893}"/>
          </ac:spMkLst>
        </pc:spChg>
        <pc:spChg chg="mod">
          <ac:chgData name="hassan MH" userId="84cd2103f36ef0dc" providerId="LiveId" clId="{EC105026-A59A-472F-96D2-633B07EAEF26}" dt="2022-04-18T14:24:08.526" v="756"/>
          <ac:spMkLst>
            <pc:docMk/>
            <pc:sldMk cId="2125754800" sldId="362"/>
            <ac:spMk id="137" creationId="{D637500D-1BA5-4E39-B871-C6C287872E2F}"/>
          </ac:spMkLst>
        </pc:spChg>
        <pc:spChg chg="mod">
          <ac:chgData name="hassan MH" userId="84cd2103f36ef0dc" providerId="LiveId" clId="{EC105026-A59A-472F-96D2-633B07EAEF26}" dt="2022-04-18T14:24:08.526" v="756"/>
          <ac:spMkLst>
            <pc:docMk/>
            <pc:sldMk cId="2125754800" sldId="362"/>
            <ac:spMk id="138" creationId="{8FAE1BB8-612D-4F6A-849F-E5478E1EA7DE}"/>
          </ac:spMkLst>
        </pc:spChg>
        <pc:spChg chg="mod">
          <ac:chgData name="hassan MH" userId="84cd2103f36ef0dc" providerId="LiveId" clId="{EC105026-A59A-472F-96D2-633B07EAEF26}" dt="2022-04-18T14:25:10.709" v="778" actId="1076"/>
          <ac:spMkLst>
            <pc:docMk/>
            <pc:sldMk cId="2125754800" sldId="362"/>
            <ac:spMk id="140" creationId="{1EBB4B4A-4EF7-462B-A728-5C3268B61DF6}"/>
          </ac:spMkLst>
        </pc:spChg>
        <pc:spChg chg="mod">
          <ac:chgData name="hassan MH" userId="84cd2103f36ef0dc" providerId="LiveId" clId="{EC105026-A59A-472F-96D2-633B07EAEF26}" dt="2022-04-18T14:25:25.063" v="784" actId="688"/>
          <ac:spMkLst>
            <pc:docMk/>
            <pc:sldMk cId="2125754800" sldId="362"/>
            <ac:spMk id="141" creationId="{50EAF886-FF5A-4B1E-AECB-E51395027D4D}"/>
          </ac:spMkLst>
        </pc:spChg>
        <pc:spChg chg="add mod">
          <ac:chgData name="hassan MH" userId="84cd2103f36ef0dc" providerId="LiveId" clId="{EC105026-A59A-472F-96D2-633B07EAEF26}" dt="2022-04-18T14:57:44.005" v="1643" actId="164"/>
          <ac:spMkLst>
            <pc:docMk/>
            <pc:sldMk cId="2125754800" sldId="362"/>
            <ac:spMk id="145" creationId="{BD1D94B3-1BF6-466D-AFBB-B2EEC2438618}"/>
          </ac:spMkLst>
        </pc:spChg>
        <pc:spChg chg="add mod">
          <ac:chgData name="hassan MH" userId="84cd2103f36ef0dc" providerId="LiveId" clId="{EC105026-A59A-472F-96D2-633B07EAEF26}" dt="2022-04-18T14:57:44.005" v="1643" actId="164"/>
          <ac:spMkLst>
            <pc:docMk/>
            <pc:sldMk cId="2125754800" sldId="362"/>
            <ac:spMk id="146" creationId="{9ED7A360-B369-46B4-9AEF-B80C3C3FED2D}"/>
          </ac:spMkLst>
        </pc:spChg>
        <pc:spChg chg="add mod">
          <ac:chgData name="hassan MH" userId="84cd2103f36ef0dc" providerId="LiveId" clId="{EC105026-A59A-472F-96D2-633B07EAEF26}" dt="2022-04-18T14:57:44.005" v="1643" actId="164"/>
          <ac:spMkLst>
            <pc:docMk/>
            <pc:sldMk cId="2125754800" sldId="362"/>
            <ac:spMk id="147" creationId="{7759D5BF-D431-4010-AE43-DA02A0F64D86}"/>
          </ac:spMkLst>
        </pc:spChg>
        <pc:spChg chg="add mod">
          <ac:chgData name="hassan MH" userId="84cd2103f36ef0dc" providerId="LiveId" clId="{EC105026-A59A-472F-96D2-633B07EAEF26}" dt="2022-04-18T14:56:29.071" v="1615" actId="164"/>
          <ac:spMkLst>
            <pc:docMk/>
            <pc:sldMk cId="2125754800" sldId="362"/>
            <ac:spMk id="151" creationId="{18332FA2-9544-4CA9-A8EE-1DABF0A881E5}"/>
          </ac:spMkLst>
        </pc:spChg>
        <pc:spChg chg="add mod">
          <ac:chgData name="hassan MH" userId="84cd2103f36ef0dc" providerId="LiveId" clId="{EC105026-A59A-472F-96D2-633B07EAEF26}" dt="2022-04-18T14:56:29.071" v="1615" actId="164"/>
          <ac:spMkLst>
            <pc:docMk/>
            <pc:sldMk cId="2125754800" sldId="362"/>
            <ac:spMk id="152" creationId="{380500BC-B64C-4B2B-AE90-C9BE6A60D297}"/>
          </ac:spMkLst>
        </pc:spChg>
        <pc:spChg chg="add mod">
          <ac:chgData name="hassan MH" userId="84cd2103f36ef0dc" providerId="LiveId" clId="{EC105026-A59A-472F-96D2-633B07EAEF26}" dt="2022-04-18T14:56:29.071" v="1615" actId="164"/>
          <ac:spMkLst>
            <pc:docMk/>
            <pc:sldMk cId="2125754800" sldId="362"/>
            <ac:spMk id="153" creationId="{AB2F0926-D2DF-4C97-B587-092FB4FE57CB}"/>
          </ac:spMkLst>
        </pc:spChg>
        <pc:spChg chg="mod">
          <ac:chgData name="hassan MH" userId="84cd2103f36ef0dc" providerId="LiveId" clId="{EC105026-A59A-472F-96D2-633B07EAEF26}" dt="2022-04-18T14:26:33.599" v="805"/>
          <ac:spMkLst>
            <pc:docMk/>
            <pc:sldMk cId="2125754800" sldId="362"/>
            <ac:spMk id="155" creationId="{8947F132-9676-47EF-94F4-21D690609F81}"/>
          </ac:spMkLst>
        </pc:spChg>
        <pc:spChg chg="mod">
          <ac:chgData name="hassan MH" userId="84cd2103f36ef0dc" providerId="LiveId" clId="{EC105026-A59A-472F-96D2-633B07EAEF26}" dt="2022-04-18T14:26:33.599" v="805"/>
          <ac:spMkLst>
            <pc:docMk/>
            <pc:sldMk cId="2125754800" sldId="362"/>
            <ac:spMk id="156" creationId="{58B96B9E-9167-4954-B409-16FB2E4C5072}"/>
          </ac:spMkLst>
        </pc:spChg>
        <pc:spChg chg="add 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164" creationId="{72C913C3-F457-448E-9F3E-A475D6186410}"/>
          </ac:spMkLst>
        </pc:spChg>
        <pc:spChg chg="add 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165" creationId="{DA9969CF-5258-475C-B70F-E49F220193B3}"/>
          </ac:spMkLst>
        </pc:spChg>
        <pc:spChg chg="add 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166" creationId="{B2734FF4-8302-43BC-BC02-0B844B883F72}"/>
          </ac:spMkLst>
        </pc:spChg>
        <pc:spChg chg="add mod">
          <ac:chgData name="hassan MH" userId="84cd2103f36ef0dc" providerId="LiveId" clId="{EC105026-A59A-472F-96D2-633B07EAEF26}" dt="2022-04-18T14:31:56.311" v="1184" actId="164"/>
          <ac:spMkLst>
            <pc:docMk/>
            <pc:sldMk cId="2125754800" sldId="362"/>
            <ac:spMk id="167" creationId="{35102F43-1401-4538-8CBC-92D683884444}"/>
          </ac:spMkLst>
        </pc:spChg>
        <pc:spChg chg="mod">
          <ac:chgData name="hassan MH" userId="84cd2103f36ef0dc" providerId="LiveId" clId="{EC105026-A59A-472F-96D2-633B07EAEF26}" dt="2022-04-18T14:28:16.452" v="1119"/>
          <ac:spMkLst>
            <pc:docMk/>
            <pc:sldMk cId="2125754800" sldId="362"/>
            <ac:spMk id="169" creationId="{9B28C343-750C-4B00-8559-F7D681E09130}"/>
          </ac:spMkLst>
        </pc:spChg>
        <pc:spChg chg="mod">
          <ac:chgData name="hassan MH" userId="84cd2103f36ef0dc" providerId="LiveId" clId="{EC105026-A59A-472F-96D2-633B07EAEF26}" dt="2022-04-18T14:28:16.452" v="1119"/>
          <ac:spMkLst>
            <pc:docMk/>
            <pc:sldMk cId="2125754800" sldId="362"/>
            <ac:spMk id="170" creationId="{B40A50CE-4C7D-4FDC-A74D-F4C4549B1AD3}"/>
          </ac:spMkLst>
        </pc:spChg>
        <pc:spChg chg="add 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180" creationId="{88E5F2CB-ACC6-41C1-9DF0-B8C509D2D836}"/>
          </ac:spMkLst>
        </pc:spChg>
        <pc:spChg chg="add 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181" creationId="{15CDA3F7-C273-40C8-BC52-15F0B161F0F8}"/>
          </ac:spMkLst>
        </pc:spChg>
        <pc:spChg chg="add 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182" creationId="{FE1CE3F4-89C8-401E-9735-9D39C2677A0D}"/>
          </ac:spMkLst>
        </pc:spChg>
        <pc:spChg chg="mod">
          <ac:chgData name="hassan MH" userId="84cd2103f36ef0dc" providerId="LiveId" clId="{EC105026-A59A-472F-96D2-633B07EAEF26}" dt="2022-04-18T14:29:56.655" v="1148" actId="948"/>
          <ac:spMkLst>
            <pc:docMk/>
            <pc:sldMk cId="2125754800" sldId="362"/>
            <ac:spMk id="184" creationId="{A76B1C78-6C7A-4E83-B34C-9FDFFAC5890D}"/>
          </ac:spMkLst>
        </pc:spChg>
        <pc:spChg chg="mod">
          <ac:chgData name="hassan MH" userId="84cd2103f36ef0dc" providerId="LiveId" clId="{EC105026-A59A-472F-96D2-633B07EAEF26}" dt="2022-04-18T14:29:56.655" v="1148" actId="948"/>
          <ac:spMkLst>
            <pc:docMk/>
            <pc:sldMk cId="2125754800" sldId="362"/>
            <ac:spMk id="185" creationId="{1F11ADA7-7DF6-4BC1-8F4C-1D61DDC21B78}"/>
          </ac:spMkLst>
        </pc:spChg>
        <pc:spChg chg="mod">
          <ac:chgData name="hassan MH" userId="84cd2103f36ef0dc" providerId="LiveId" clId="{EC105026-A59A-472F-96D2-633B07EAEF26}" dt="2022-04-18T14:31:57.958" v="1185"/>
          <ac:spMkLst>
            <pc:docMk/>
            <pc:sldMk cId="2125754800" sldId="362"/>
            <ac:spMk id="196" creationId="{24BD55AC-8384-4D94-A861-CEF675EE655F}"/>
          </ac:spMkLst>
        </pc:spChg>
        <pc:spChg chg="mod">
          <ac:chgData name="hassan MH" userId="84cd2103f36ef0dc" providerId="LiveId" clId="{EC105026-A59A-472F-96D2-633B07EAEF26}" dt="2022-04-18T14:31:57.958" v="1185"/>
          <ac:spMkLst>
            <pc:docMk/>
            <pc:sldMk cId="2125754800" sldId="362"/>
            <ac:spMk id="203" creationId="{253F58C5-2627-49C6-A358-A58FB2901E82}"/>
          </ac:spMkLst>
        </pc:spChg>
        <pc:spChg chg="mod">
          <ac:chgData name="hassan MH" userId="84cd2103f36ef0dc" providerId="LiveId" clId="{EC105026-A59A-472F-96D2-633B07EAEF26}" dt="2022-04-18T14:31:57.958" v="1185"/>
          <ac:spMkLst>
            <pc:docMk/>
            <pc:sldMk cId="2125754800" sldId="362"/>
            <ac:spMk id="204" creationId="{C92AE0DB-8694-4D92-9846-0D83F171F43F}"/>
          </ac:spMkLst>
        </pc:spChg>
        <pc:spChg chg="add mod">
          <ac:chgData name="hassan MH" userId="84cd2103f36ef0dc" providerId="LiveId" clId="{EC105026-A59A-472F-96D2-633B07EAEF26}" dt="2022-04-18T14:56:35.161" v="1619" actId="164"/>
          <ac:spMkLst>
            <pc:docMk/>
            <pc:sldMk cId="2125754800" sldId="362"/>
            <ac:spMk id="205" creationId="{26EF9CBD-280E-489E-97A4-34314E7946E1}"/>
          </ac:spMkLst>
        </pc:spChg>
        <pc:spChg chg="add mod">
          <ac:chgData name="hassan MH" userId="84cd2103f36ef0dc" providerId="LiveId" clId="{EC105026-A59A-472F-96D2-633B07EAEF26}" dt="2022-04-18T14:56:35.161" v="1619" actId="164"/>
          <ac:spMkLst>
            <pc:docMk/>
            <pc:sldMk cId="2125754800" sldId="362"/>
            <ac:spMk id="206" creationId="{0ABF23D9-35A8-4739-B536-E4022D98AC57}"/>
          </ac:spMkLst>
        </pc:spChg>
        <pc:spChg chg="add mod">
          <ac:chgData name="hassan MH" userId="84cd2103f36ef0dc" providerId="LiveId" clId="{EC105026-A59A-472F-96D2-633B07EAEF26}" dt="2022-04-18T14:56:35.161" v="1619" actId="164"/>
          <ac:spMkLst>
            <pc:docMk/>
            <pc:sldMk cId="2125754800" sldId="362"/>
            <ac:spMk id="207" creationId="{F8DB134E-FA7F-4279-8F58-767F571ECB39}"/>
          </ac:spMkLst>
        </pc:spChg>
        <pc:spChg chg="mod ord topLvl">
          <ac:chgData name="hassan MH" userId="84cd2103f36ef0dc" providerId="LiveId" clId="{EC105026-A59A-472F-96D2-633B07EAEF26}" dt="2022-04-18T14:35:23.069" v="1266" actId="164"/>
          <ac:spMkLst>
            <pc:docMk/>
            <pc:sldMk cId="2125754800" sldId="362"/>
            <ac:spMk id="209" creationId="{D3BB9E9B-5F36-4825-8469-7B03B95DD246}"/>
          </ac:spMkLst>
        </pc:spChg>
        <pc:spChg chg="del mod topLvl">
          <ac:chgData name="hassan MH" userId="84cd2103f36ef0dc" providerId="LiveId" clId="{EC105026-A59A-472F-96D2-633B07EAEF26}" dt="2022-04-18T14:32:59.292" v="1201" actId="478"/>
          <ac:spMkLst>
            <pc:docMk/>
            <pc:sldMk cId="2125754800" sldId="362"/>
            <ac:spMk id="217" creationId="{C6A25799-79ED-48D0-B079-CE2417E5D6DC}"/>
          </ac:spMkLst>
        </pc:spChg>
        <pc:spChg chg="del">
          <ac:chgData name="hassan MH" userId="84cd2103f36ef0dc" providerId="LiveId" clId="{EC105026-A59A-472F-96D2-633B07EAEF26}" dt="2022-04-18T14:20:14.949" v="500" actId="478"/>
          <ac:spMkLst>
            <pc:docMk/>
            <pc:sldMk cId="2125754800" sldId="362"/>
            <ac:spMk id="218" creationId="{EB00B01E-39C4-45FF-9293-256F346701B5}"/>
          </ac:spMkLst>
        </pc:spChg>
        <pc:spChg chg="del">
          <ac:chgData name="hassan MH" userId="84cd2103f36ef0dc" providerId="LiveId" clId="{EC105026-A59A-472F-96D2-633B07EAEF26}" dt="2022-04-18T14:20:14.949" v="500" actId="478"/>
          <ac:spMkLst>
            <pc:docMk/>
            <pc:sldMk cId="2125754800" sldId="362"/>
            <ac:spMk id="219" creationId="{084B56D1-0D05-4C1A-A0B6-D20A561A93F1}"/>
          </ac:spMkLst>
        </pc:spChg>
        <pc:spChg chg="add mod">
          <ac:chgData name="hassan MH" userId="84cd2103f36ef0dc" providerId="LiveId" clId="{EC105026-A59A-472F-96D2-633B07EAEF26}" dt="2022-04-18T14:35:36.360" v="1270" actId="571"/>
          <ac:spMkLst>
            <pc:docMk/>
            <pc:sldMk cId="2125754800" sldId="362"/>
            <ac:spMk id="231" creationId="{5ADAF551-C645-4EB8-887C-7902187C13BB}"/>
          </ac:spMkLst>
        </pc:spChg>
        <pc:spChg chg="add mod">
          <ac:chgData name="hassan MH" userId="84cd2103f36ef0dc" providerId="LiveId" clId="{EC105026-A59A-472F-96D2-633B07EAEF26}" dt="2022-04-18T14:35:36.360" v="1270" actId="571"/>
          <ac:spMkLst>
            <pc:docMk/>
            <pc:sldMk cId="2125754800" sldId="362"/>
            <ac:spMk id="232" creationId="{BB4BF9F7-430A-4E2C-B122-52A8638CAEDA}"/>
          </ac:spMkLst>
        </pc:spChg>
        <pc:spChg chg="add mod">
          <ac:chgData name="hassan MH" userId="84cd2103f36ef0dc" providerId="LiveId" clId="{EC105026-A59A-472F-96D2-633B07EAEF26}" dt="2022-04-18T14:56:31.550" v="1617" actId="164"/>
          <ac:spMkLst>
            <pc:docMk/>
            <pc:sldMk cId="2125754800" sldId="362"/>
            <ac:spMk id="233" creationId="{639C1972-C748-4308-9F7E-A931E5695600}"/>
          </ac:spMkLst>
        </pc:spChg>
        <pc:spChg chg="add mod">
          <ac:chgData name="hassan MH" userId="84cd2103f36ef0dc" providerId="LiveId" clId="{EC105026-A59A-472F-96D2-633B07EAEF26}" dt="2022-04-18T14:56:31.550" v="1617" actId="164"/>
          <ac:spMkLst>
            <pc:docMk/>
            <pc:sldMk cId="2125754800" sldId="362"/>
            <ac:spMk id="234" creationId="{76EA1E25-1C99-4EB7-8ADC-00E2F9EE542B}"/>
          </ac:spMkLst>
        </pc:spChg>
        <pc:spChg chg="add mod">
          <ac:chgData name="hassan MH" userId="84cd2103f36ef0dc" providerId="LiveId" clId="{EC105026-A59A-472F-96D2-633B07EAEF26}" dt="2022-04-18T14:56:31.550" v="1617" actId="164"/>
          <ac:spMkLst>
            <pc:docMk/>
            <pc:sldMk cId="2125754800" sldId="362"/>
            <ac:spMk id="235" creationId="{AFE990CE-25CB-4617-A548-B8EC2222A962}"/>
          </ac:spMkLst>
        </pc:spChg>
        <pc:spChg chg="mod">
          <ac:chgData name="hassan MH" userId="84cd2103f36ef0dc" providerId="LiveId" clId="{EC105026-A59A-472F-96D2-633B07EAEF26}" dt="2022-04-18T14:36:40.388" v="1279"/>
          <ac:spMkLst>
            <pc:docMk/>
            <pc:sldMk cId="2125754800" sldId="362"/>
            <ac:spMk id="237" creationId="{DB8A9833-9ADD-4487-AA6F-285F8C1DE329}"/>
          </ac:spMkLst>
        </pc:spChg>
        <pc:spChg chg="del">
          <ac:chgData name="hassan MH" userId="84cd2103f36ef0dc" providerId="LiveId" clId="{EC105026-A59A-472F-96D2-633B07EAEF26}" dt="2022-04-18T14:20:19.274" v="504" actId="478"/>
          <ac:spMkLst>
            <pc:docMk/>
            <pc:sldMk cId="2125754800" sldId="362"/>
            <ac:spMk id="238" creationId="{C09A9DC6-C685-441A-BB5E-4E8614780EB7}"/>
          </ac:spMkLst>
        </pc:spChg>
        <pc:spChg chg="mod">
          <ac:chgData name="hassan MH" userId="84cd2103f36ef0dc" providerId="LiveId" clId="{EC105026-A59A-472F-96D2-633B07EAEF26}" dt="2022-04-18T14:36:40.388" v="1279"/>
          <ac:spMkLst>
            <pc:docMk/>
            <pc:sldMk cId="2125754800" sldId="362"/>
            <ac:spMk id="239" creationId="{C29C6A53-7790-4562-B352-D0C8CC2A011D}"/>
          </ac:spMkLst>
        </pc:spChg>
        <pc:spChg chg="mod">
          <ac:chgData name="hassan MH" userId="84cd2103f36ef0dc" providerId="LiveId" clId="{EC105026-A59A-472F-96D2-633B07EAEF26}" dt="2022-04-18T14:57:30.954" v="1636" actId="1076"/>
          <ac:spMkLst>
            <pc:docMk/>
            <pc:sldMk cId="2125754800" sldId="362"/>
            <ac:spMk id="241" creationId="{090DE588-B1EB-4758-8228-9CCE9E0D8C64}"/>
          </ac:spMkLst>
        </pc:spChg>
        <pc:spChg chg="mod">
          <ac:chgData name="hassan MH" userId="84cd2103f36ef0dc" providerId="LiveId" clId="{EC105026-A59A-472F-96D2-633B07EAEF26}" dt="2022-04-18T14:57:19.374" v="1634" actId="1076"/>
          <ac:spMkLst>
            <pc:docMk/>
            <pc:sldMk cId="2125754800" sldId="362"/>
            <ac:spMk id="242" creationId="{34C14E62-59D6-482B-95C8-40855FFD8573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87" creationId="{84262C4D-3D8A-474A-A861-DCB960E4C522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89" creationId="{B63CCE7C-F968-4C6E-B98A-871FA12A11D8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91" creationId="{C1B3A4B8-9333-444A-9A51-817205B7F990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96" creationId="{2ED5340C-2929-444C-9CF1-13CC213AF124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97" creationId="{A6E82572-335F-456D-B629-95D084A01253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98" creationId="{5586E55E-5CA6-403B-88AA-F93BF6108E5F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99" creationId="{B2394C4C-A7D0-4D1A-8F1A-03F668697668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400" creationId="{D0FD7964-DF74-40F7-A572-2400D6D4E5BB}"/>
          </ac:spMkLst>
        </pc:spChg>
        <pc:grpChg chg="add del mod">
          <ac:chgData name="hassan MH" userId="84cd2103f36ef0dc" providerId="LiveId" clId="{EC105026-A59A-472F-96D2-633B07EAEF26}" dt="2022-04-18T14:22:57.476" v="699" actId="165"/>
          <ac:grpSpMkLst>
            <pc:docMk/>
            <pc:sldMk cId="2125754800" sldId="362"/>
            <ac:grpSpMk id="2" creationId="{877C1A4F-2756-498B-A76E-747C7DBFEF78}"/>
          </ac:grpSpMkLst>
        </pc:grpChg>
        <pc:grpChg chg="add mod">
          <ac:chgData name="hassan MH" userId="84cd2103f36ef0dc" providerId="LiveId" clId="{EC105026-A59A-472F-96D2-633B07EAEF26}" dt="2022-04-18T14:56:41.693" v="1622" actId="164"/>
          <ac:grpSpMkLst>
            <pc:docMk/>
            <pc:sldMk cId="2125754800" sldId="362"/>
            <ac:grpSpMk id="4" creationId="{4F1AAE1F-069A-4344-BC92-A88E51BD1031}"/>
          </ac:grpSpMkLst>
        </pc:grpChg>
        <pc:grpChg chg="del mod">
          <ac:chgData name="hassan MH" userId="84cd2103f36ef0dc" providerId="LiveId" clId="{EC105026-A59A-472F-96D2-633B07EAEF26}" dt="2022-04-18T14:24:50.457" v="772" actId="27803"/>
          <ac:grpSpMkLst>
            <pc:docMk/>
            <pc:sldMk cId="2125754800" sldId="362"/>
            <ac:grpSpMk id="7" creationId="{C7E047B5-4CF0-4CC6-8033-C52EF1602C36}"/>
          </ac:grpSpMkLst>
        </pc:grpChg>
        <pc:grpChg chg="del mod">
          <ac:chgData name="hassan MH" userId="84cd2103f36ef0dc" providerId="LiveId" clId="{EC105026-A59A-472F-96D2-633B07EAEF26}" dt="2022-04-18T14:26:13.562" v="797" actId="27803"/>
          <ac:grpSpMkLst>
            <pc:docMk/>
            <pc:sldMk cId="2125754800" sldId="362"/>
            <ac:grpSpMk id="10" creationId="{D7B8BDAF-BB53-408D-BE3E-022C6365CA66}"/>
          </ac:grpSpMkLst>
        </pc:grpChg>
        <pc:grpChg chg="del mod">
          <ac:chgData name="hassan MH" userId="84cd2103f36ef0dc" providerId="LiveId" clId="{EC105026-A59A-472F-96D2-633B07EAEF26}" dt="2022-04-18T14:27:22.194" v="880" actId="27803"/>
          <ac:grpSpMkLst>
            <pc:docMk/>
            <pc:sldMk cId="2125754800" sldId="362"/>
            <ac:grpSpMk id="19" creationId="{5F01A48F-282F-4E27-A48B-ABF8CAC786EC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25" creationId="{E7424227-73D3-4C5F-8F26-27B600492F13}"/>
          </ac:grpSpMkLst>
        </pc:grpChg>
        <pc:grpChg chg="del mod">
          <ac:chgData name="hassan MH" userId="84cd2103f36ef0dc" providerId="LiveId" clId="{EC105026-A59A-472F-96D2-633B07EAEF26}" dt="2022-04-18T14:29:06.570" v="1132" actId="27803"/>
          <ac:grpSpMkLst>
            <pc:docMk/>
            <pc:sldMk cId="2125754800" sldId="362"/>
            <ac:grpSpMk id="29" creationId="{8693CBD0-C1F3-4BA7-8CCF-CC67D52EFB48}"/>
          </ac:grpSpMkLst>
        </pc:grpChg>
        <pc:grpChg chg="del mod">
          <ac:chgData name="hassan MH" userId="84cd2103f36ef0dc" providerId="LiveId" clId="{EC105026-A59A-472F-96D2-633B07EAEF26}" dt="2022-04-18T14:30:36.596" v="1157" actId="165"/>
          <ac:grpSpMkLst>
            <pc:docMk/>
            <pc:sldMk cId="2125754800" sldId="362"/>
            <ac:grpSpMk id="40" creationId="{D1D14E83-CD42-4F59-AA0E-9536F4146666}"/>
          </ac:grpSpMkLst>
        </pc:grpChg>
        <pc:grpChg chg="add mod">
          <ac:chgData name="hassan MH" userId="84cd2103f36ef0dc" providerId="LiveId" clId="{EC105026-A59A-472F-96D2-633B07EAEF26}" dt="2022-04-18T14:56:35.161" v="1619" actId="164"/>
          <ac:grpSpMkLst>
            <pc:docMk/>
            <pc:sldMk cId="2125754800" sldId="362"/>
            <ac:grpSpMk id="44" creationId="{F1E7125F-1360-41D3-8D01-7D047879FFD1}"/>
          </ac:grpSpMkLst>
        </pc:grpChg>
        <pc:grpChg chg="add mod">
          <ac:chgData name="hassan MH" userId="84cd2103f36ef0dc" providerId="LiveId" clId="{EC105026-A59A-472F-96D2-633B07EAEF26}" dt="2022-04-18T14:31:51.067" v="1183" actId="164"/>
          <ac:grpSpMkLst>
            <pc:docMk/>
            <pc:sldMk cId="2125754800" sldId="362"/>
            <ac:grpSpMk id="45" creationId="{4572562C-D783-43A0-AB43-B919CE37EA9A}"/>
          </ac:grpSpMkLst>
        </pc:grpChg>
        <pc:grpChg chg="add mod">
          <ac:chgData name="hassan MH" userId="84cd2103f36ef0dc" providerId="LiveId" clId="{EC105026-A59A-472F-96D2-633B07EAEF26}" dt="2022-04-18T14:31:56.311" v="1184" actId="164"/>
          <ac:grpSpMkLst>
            <pc:docMk/>
            <pc:sldMk cId="2125754800" sldId="362"/>
            <ac:grpSpMk id="46" creationId="{ABF7C7EA-1217-418C-9B8F-50B28F94F488}"/>
          </ac:grpSpMkLst>
        </pc:grpChg>
        <pc:grpChg chg="add del mod">
          <ac:chgData name="hassan MH" userId="84cd2103f36ef0dc" providerId="LiveId" clId="{EC105026-A59A-472F-96D2-633B07EAEF26}" dt="2022-04-18T14:33:48.369" v="1222" actId="165"/>
          <ac:grpSpMkLst>
            <pc:docMk/>
            <pc:sldMk cId="2125754800" sldId="362"/>
            <ac:grpSpMk id="49" creationId="{76C485F0-5806-44C4-BFED-86B0F664D743}"/>
          </ac:grpSpMkLst>
        </pc:grpChg>
        <pc:grpChg chg="add del mod">
          <ac:chgData name="hassan MH" userId="84cd2103f36ef0dc" providerId="LiveId" clId="{EC105026-A59A-472F-96D2-633B07EAEF26}" dt="2022-04-18T14:34:39.043" v="1254" actId="165"/>
          <ac:grpSpMkLst>
            <pc:docMk/>
            <pc:sldMk cId="2125754800" sldId="362"/>
            <ac:grpSpMk id="51" creationId="{0538D6CF-2152-45D2-914A-843296CC1603}"/>
          </ac:grpSpMkLst>
        </pc:grpChg>
        <pc:grpChg chg="add del mod">
          <ac:chgData name="hassan MH" userId="84cd2103f36ef0dc" providerId="LiveId" clId="{EC105026-A59A-472F-96D2-633B07EAEF26}" dt="2022-04-18T14:35:17.895" v="1263" actId="165"/>
          <ac:grpSpMkLst>
            <pc:docMk/>
            <pc:sldMk cId="2125754800" sldId="362"/>
            <ac:grpSpMk id="52" creationId="{90D3595F-FF18-410C-83A2-C450D8986443}"/>
          </ac:grpSpMkLst>
        </pc:grpChg>
        <pc:grpChg chg="add mod">
          <ac:chgData name="hassan MH" userId="84cd2103f36ef0dc" providerId="LiveId" clId="{EC105026-A59A-472F-96D2-633B07EAEF26}" dt="2022-04-18T14:56:31.550" v="1617" actId="164"/>
          <ac:grpSpMkLst>
            <pc:docMk/>
            <pc:sldMk cId="2125754800" sldId="362"/>
            <ac:grpSpMk id="53" creationId="{FFAAF30D-41FF-41AC-B9B3-BADBBFD22B25}"/>
          </ac:grpSpMkLst>
        </pc:grpChg>
        <pc:grpChg chg="add mod">
          <ac:chgData name="hassan MH" userId="84cd2103f36ef0dc" providerId="LiveId" clId="{EC105026-A59A-472F-96D2-633B07EAEF26}" dt="2022-04-18T14:56:27.317" v="1614" actId="164"/>
          <ac:grpSpMkLst>
            <pc:docMk/>
            <pc:sldMk cId="2125754800" sldId="362"/>
            <ac:grpSpMk id="54" creationId="{92A4359B-D858-4E42-99EC-1E93B63FAD00}"/>
          </ac:grpSpMkLst>
        </pc:grpChg>
        <pc:grpChg chg="add mod">
          <ac:chgData name="hassan MH" userId="84cd2103f36ef0dc" providerId="LiveId" clId="{EC105026-A59A-472F-96D2-633B07EAEF26}" dt="2022-04-18T14:56:29.999" v="1616" actId="1076"/>
          <ac:grpSpMkLst>
            <pc:docMk/>
            <pc:sldMk cId="2125754800" sldId="362"/>
            <ac:grpSpMk id="55" creationId="{125229E5-8434-4A2D-9E27-1FE95C568A78}"/>
          </ac:grpSpMkLst>
        </pc:grpChg>
        <pc:grpChg chg="add mod">
          <ac:chgData name="hassan MH" userId="84cd2103f36ef0dc" providerId="LiveId" clId="{EC105026-A59A-472F-96D2-633B07EAEF26}" dt="2022-04-18T14:56:32.905" v="1618" actId="1076"/>
          <ac:grpSpMkLst>
            <pc:docMk/>
            <pc:sldMk cId="2125754800" sldId="362"/>
            <ac:grpSpMk id="56" creationId="{4CDBD6BD-F63D-426D-874C-E684D4B12EC8}"/>
          </ac:grpSpMkLst>
        </pc:grpChg>
        <pc:grpChg chg="add mod">
          <ac:chgData name="hassan MH" userId="84cd2103f36ef0dc" providerId="LiveId" clId="{EC105026-A59A-472F-96D2-633B07EAEF26}" dt="2022-04-18T14:57:37.058" v="1638" actId="1076"/>
          <ac:grpSpMkLst>
            <pc:docMk/>
            <pc:sldMk cId="2125754800" sldId="362"/>
            <ac:grpSpMk id="57" creationId="{63E5AA39-4360-4AAC-9908-607ADA3FDB33}"/>
          </ac:grpSpMkLst>
        </pc:grpChg>
        <pc:grpChg chg="add mod">
          <ac:chgData name="hassan MH" userId="84cd2103f36ef0dc" providerId="LiveId" clId="{EC105026-A59A-472F-96D2-633B07EAEF26}" dt="2022-04-18T14:57:47.511" v="1644" actId="1076"/>
          <ac:grpSpMkLst>
            <pc:docMk/>
            <pc:sldMk cId="2125754800" sldId="362"/>
            <ac:grpSpMk id="58" creationId="{52002826-2756-41FA-8242-CCC165536A95}"/>
          </ac:grpSpMkLst>
        </pc:grpChg>
        <pc:grpChg chg="add mod">
          <ac:chgData name="hassan MH" userId="84cd2103f36ef0dc" providerId="LiveId" clId="{EC105026-A59A-472F-96D2-633B07EAEF26}" dt="2022-04-18T14:57:40.325" v="1642" actId="14100"/>
          <ac:grpSpMkLst>
            <pc:docMk/>
            <pc:sldMk cId="2125754800" sldId="362"/>
            <ac:grpSpMk id="59" creationId="{B9DB47B8-1FA7-4AF9-BC7D-F280F8B38ED4}"/>
          </ac:grpSpMkLst>
        </pc:grpChg>
        <pc:grpChg chg="del">
          <ac:chgData name="hassan MH" userId="84cd2103f36ef0dc" providerId="LiveId" clId="{EC105026-A59A-472F-96D2-633B07EAEF26}" dt="2022-04-18T14:20:22.068" v="505" actId="478"/>
          <ac:grpSpMkLst>
            <pc:docMk/>
            <pc:sldMk cId="2125754800" sldId="362"/>
            <ac:grpSpMk id="60" creationId="{6882FAA7-7658-4B05-947F-EC636DFEB3C2}"/>
          </ac:grpSpMkLst>
        </pc:grpChg>
        <pc:grpChg chg="add mod">
          <ac:chgData name="hassan MH" userId="84cd2103f36ef0dc" providerId="LiveId" clId="{EC105026-A59A-472F-96D2-633B07EAEF26}" dt="2022-04-18T14:57:44.005" v="1643" actId="164"/>
          <ac:grpSpMkLst>
            <pc:docMk/>
            <pc:sldMk cId="2125754800" sldId="362"/>
            <ac:grpSpMk id="66" creationId="{0BB48423-6644-4F85-9DFE-63898DCEE7B6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110" creationId="{BE71818F-E544-4C64-A3D9-B58C2C0CF1C3}"/>
          </ac:grpSpMkLst>
        </pc:grpChg>
        <pc:grpChg chg="add mod">
          <ac:chgData name="hassan MH" userId="84cd2103f36ef0dc" providerId="LiveId" clId="{EC105026-A59A-472F-96D2-633B07EAEF26}" dt="2022-04-18T14:56:41.693" v="1622" actId="164"/>
          <ac:grpSpMkLst>
            <pc:docMk/>
            <pc:sldMk cId="2125754800" sldId="362"/>
            <ac:grpSpMk id="133" creationId="{891E2B12-40C1-4195-B0F8-0242C685F4CD}"/>
          </ac:grpSpMkLst>
        </pc:grpChg>
        <pc:grpChg chg="add mod">
          <ac:chgData name="hassan MH" userId="84cd2103f36ef0dc" providerId="LiveId" clId="{EC105026-A59A-472F-96D2-633B07EAEF26}" dt="2022-04-18T14:57:44.005" v="1643" actId="164"/>
          <ac:grpSpMkLst>
            <pc:docMk/>
            <pc:sldMk cId="2125754800" sldId="362"/>
            <ac:grpSpMk id="136" creationId="{9F42DF5F-789D-4146-B136-E298BCB0D6B0}"/>
          </ac:grpSpMkLst>
        </pc:grpChg>
        <pc:grpChg chg="add mod">
          <ac:chgData name="hassan MH" userId="84cd2103f36ef0dc" providerId="LiveId" clId="{EC105026-A59A-472F-96D2-633B07EAEF26}" dt="2022-04-18T14:57:44.005" v="1643" actId="164"/>
          <ac:grpSpMkLst>
            <pc:docMk/>
            <pc:sldMk cId="2125754800" sldId="362"/>
            <ac:grpSpMk id="139" creationId="{FD3B5371-4758-4F68-A85E-3AD9EA239AC3}"/>
          </ac:grpSpMkLst>
        </pc:grpChg>
        <pc:grpChg chg="add mod">
          <ac:chgData name="hassan MH" userId="84cd2103f36ef0dc" providerId="LiveId" clId="{EC105026-A59A-472F-96D2-633B07EAEF26}" dt="2022-04-18T14:56:29.071" v="1615" actId="164"/>
          <ac:grpSpMkLst>
            <pc:docMk/>
            <pc:sldMk cId="2125754800" sldId="362"/>
            <ac:grpSpMk id="154" creationId="{B6B5C6D7-6A88-42D4-8082-E532324DD98A}"/>
          </ac:grpSpMkLst>
        </pc:grpChg>
        <pc:grpChg chg="add mod">
          <ac:chgData name="hassan MH" userId="84cd2103f36ef0dc" providerId="LiveId" clId="{EC105026-A59A-472F-96D2-633B07EAEF26}" dt="2022-04-18T14:31:56.311" v="1184" actId="164"/>
          <ac:grpSpMkLst>
            <pc:docMk/>
            <pc:sldMk cId="2125754800" sldId="362"/>
            <ac:grpSpMk id="168" creationId="{5B52104A-B43C-4DC8-9D68-305B9695E94A}"/>
          </ac:grpSpMkLst>
        </pc:grpChg>
        <pc:grpChg chg="add mod">
          <ac:chgData name="hassan MH" userId="84cd2103f36ef0dc" providerId="LiveId" clId="{EC105026-A59A-472F-96D2-633B07EAEF26}" dt="2022-04-18T14:31:51.067" v="1183" actId="164"/>
          <ac:grpSpMkLst>
            <pc:docMk/>
            <pc:sldMk cId="2125754800" sldId="362"/>
            <ac:grpSpMk id="183" creationId="{0C341FA5-FB76-44C0-992C-83D5E9EA9A17}"/>
          </ac:grpSpMkLst>
        </pc:grpChg>
        <pc:grpChg chg="add mod">
          <ac:chgData name="hassan MH" userId="84cd2103f36ef0dc" providerId="LiveId" clId="{EC105026-A59A-472F-96D2-633B07EAEF26}" dt="2022-04-18T14:56:35.161" v="1619" actId="164"/>
          <ac:grpSpMkLst>
            <pc:docMk/>
            <pc:sldMk cId="2125754800" sldId="362"/>
            <ac:grpSpMk id="195" creationId="{71812A90-02AD-4821-9B2D-8BDE88DA211C}"/>
          </ac:grpSpMkLst>
        </pc:grpChg>
        <pc:grpChg chg="mod">
          <ac:chgData name="hassan MH" userId="84cd2103f36ef0dc" providerId="LiveId" clId="{EC105026-A59A-472F-96D2-633B07EAEF26}" dt="2022-04-18T14:31:57.958" v="1185"/>
          <ac:grpSpMkLst>
            <pc:docMk/>
            <pc:sldMk cId="2125754800" sldId="362"/>
            <ac:grpSpMk id="197" creationId="{15FFE607-00FC-4932-A4CF-053171E701CB}"/>
          </ac:grpSpMkLst>
        </pc:grpChg>
        <pc:grpChg chg="add del mod">
          <ac:chgData name="hassan MH" userId="84cd2103f36ef0dc" providerId="LiveId" clId="{EC105026-A59A-472F-96D2-633B07EAEF26}" dt="2022-04-18T14:32:59.292" v="1201" actId="478"/>
          <ac:grpSpMkLst>
            <pc:docMk/>
            <pc:sldMk cId="2125754800" sldId="362"/>
            <ac:grpSpMk id="208" creationId="{5CC98EFF-2719-4FED-A904-4C3C59C991C7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210" creationId="{F86F9BFA-A9AA-49B4-97E4-766588E8CB15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220" creationId="{655D3961-26BC-41CD-ACCF-833FA0F4DAFB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229" creationId="{3B4B0765-F624-4BD5-B9CB-9E48CEFDD551}"/>
          </ac:grpSpMkLst>
        </pc:grpChg>
        <pc:grpChg chg="add mod">
          <ac:chgData name="hassan MH" userId="84cd2103f36ef0dc" providerId="LiveId" clId="{EC105026-A59A-472F-96D2-633B07EAEF26}" dt="2022-04-18T14:56:31.550" v="1617" actId="164"/>
          <ac:grpSpMkLst>
            <pc:docMk/>
            <pc:sldMk cId="2125754800" sldId="362"/>
            <ac:grpSpMk id="236" creationId="{53AB1633-4364-4FA8-8B6A-D4376EFB17E4}"/>
          </ac:grpSpMkLst>
        </pc:grpChg>
        <pc:grpChg chg="add mod">
          <ac:chgData name="hassan MH" userId="84cd2103f36ef0dc" providerId="LiveId" clId="{EC105026-A59A-472F-96D2-633B07EAEF26}" dt="2022-04-18T14:57:04.584" v="1629" actId="164"/>
          <ac:grpSpMkLst>
            <pc:docMk/>
            <pc:sldMk cId="2125754800" sldId="362"/>
            <ac:grpSpMk id="240" creationId="{9A69CE59-A903-4BE2-B101-28933FC8A63F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246" creationId="{72F4C1B3-9843-4B7E-8DF0-521F435F096A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278" creationId="{FF4E6EE6-2035-4450-9693-7FAE46477066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281" creationId="{C63A34AE-5ADF-43AF-B001-C5EA39F72F87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284" creationId="{19CE4FCE-7CE0-43CE-B3F3-7F62DCAA8306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323" creationId="{A56960E7-4DC4-46E9-95F7-69A7B5E40A12}"/>
          </ac:grpSpMkLst>
        </pc:grpChg>
        <pc:grpChg chg="del">
          <ac:chgData name="hassan MH" userId="84cd2103f36ef0dc" providerId="LiveId" clId="{EC105026-A59A-472F-96D2-633B07EAEF26}" dt="2022-04-18T14:20:22.500" v="506" actId="478"/>
          <ac:grpSpMkLst>
            <pc:docMk/>
            <pc:sldMk cId="2125754800" sldId="362"/>
            <ac:grpSpMk id="329" creationId="{EECC5E9D-BE7A-4891-AE56-9C27B713C6BA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335" creationId="{66CAF35D-1F69-449A-9EBD-CA6734215A62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338" creationId="{FDD4AFD2-A627-4B3C-8742-C64D4D99214B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341" creationId="{68BF79DF-5CE1-496A-9876-86274952932A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344" creationId="{3A107BB0-AAB6-490E-8ED5-A035A78BFFA5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360" creationId="{6DA85E2F-BAB4-45FE-8FF3-DF381186002F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363" creationId="{BDA7E437-3D02-4312-803D-7809C8087AFA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366" creationId="{67455487-B934-4755-9C75-30ECEFF499B0}"/>
          </ac:grpSpMkLst>
        </pc:grpChg>
        <pc:grpChg chg="del mod">
          <ac:chgData name="hassan MH" userId="84cd2103f36ef0dc" providerId="LiveId" clId="{EC105026-A59A-472F-96D2-633B07EAEF26}" dt="2022-04-18T14:28:29.559" v="1125" actId="478"/>
          <ac:grpSpMkLst>
            <pc:docMk/>
            <pc:sldMk cId="2125754800" sldId="362"/>
            <ac:grpSpMk id="393" creationId="{B9EE96C7-37BA-45B3-B8F5-022D8E14F3EA}"/>
          </ac:grpSpMkLst>
        </pc:grpChg>
        <pc:picChg chg="add del mod">
          <ac:chgData name="hassan MH" userId="84cd2103f36ef0dc" providerId="LiveId" clId="{EC105026-A59A-472F-96D2-633B07EAEF26}" dt="2022-04-18T14:30:29.887" v="1151" actId="27803"/>
          <ac:picMkLst>
            <pc:docMk/>
            <pc:sldMk cId="2125754800" sldId="362"/>
            <ac:picMk id="39" creationId="{A5639F7A-AA72-48FB-9087-0C17440D42D7}"/>
          </ac:picMkLst>
        </pc:picChg>
        <pc:picChg chg="add mod ord topLvl">
          <ac:chgData name="hassan MH" userId="84cd2103f36ef0dc" providerId="LiveId" clId="{EC105026-A59A-472F-96D2-633B07EAEF26}" dt="2022-04-18T14:35:23.069" v="1266" actId="164"/>
          <ac:picMkLst>
            <pc:docMk/>
            <pc:sldMk cId="2125754800" sldId="362"/>
            <ac:picMk id="48" creationId="{0A61F95D-1E6D-4AF5-98CA-E79A03E20F7D}"/>
          </ac:picMkLst>
        </pc:picChg>
        <pc:picChg chg="add mod">
          <ac:chgData name="hassan MH" userId="84cd2103f36ef0dc" providerId="LiveId" clId="{EC105026-A59A-472F-96D2-633B07EAEF26}" dt="2022-04-18T14:35:36.360" v="1270" actId="571"/>
          <ac:picMkLst>
            <pc:docMk/>
            <pc:sldMk cId="2125754800" sldId="362"/>
            <ac:picMk id="230" creationId="{DB93A879-8451-4EB4-95D7-59B586EDB218}"/>
          </ac:picMkLst>
        </pc:picChg>
        <pc:picChg chg="del mod">
          <ac:chgData name="hassan MH" userId="84cd2103f36ef0dc" providerId="LiveId" clId="{EC105026-A59A-472F-96D2-633B07EAEF26}" dt="2022-04-18T14:28:20.725" v="1121" actId="478"/>
          <ac:picMkLst>
            <pc:docMk/>
            <pc:sldMk cId="2125754800" sldId="362"/>
            <ac:picMk id="356" creationId="{6AE687F9-5950-473C-BFF1-D8BA4F0C4969}"/>
          </ac:picMkLst>
        </pc:picChg>
        <pc:picChg chg="mod">
          <ac:chgData name="hassan MH" userId="84cd2103f36ef0dc" providerId="LiveId" clId="{EC105026-A59A-472F-96D2-633B07EAEF26}" dt="2022-04-18T14:31:51.067" v="1183" actId="164"/>
          <ac:picMkLst>
            <pc:docMk/>
            <pc:sldMk cId="2125754800" sldId="362"/>
            <ac:picMk id="357" creationId="{B0982A4B-0F0C-4175-A66E-9F8D0EED0CFA}"/>
          </ac:picMkLst>
        </pc:picChg>
        <pc:picChg chg="del">
          <ac:chgData name="hassan MH" userId="84cd2103f36ef0dc" providerId="LiveId" clId="{EC105026-A59A-472F-96D2-633B07EAEF26}" dt="2022-04-18T14:20:19.274" v="504" actId="478"/>
          <ac:picMkLst>
            <pc:docMk/>
            <pc:sldMk cId="2125754800" sldId="362"/>
            <ac:picMk id="359" creationId="{BC63EED7-93CB-426A-A967-6C2431DEC0A1}"/>
          </ac:picMkLst>
        </pc:picChg>
        <pc:picChg chg="del mod">
          <ac:chgData name="hassan MH" userId="84cd2103f36ef0dc" providerId="LiveId" clId="{EC105026-A59A-472F-96D2-633B07EAEF26}" dt="2022-04-18T14:26:13.562" v="797" actId="27803"/>
          <ac:picMkLst>
            <pc:docMk/>
            <pc:sldMk cId="2125754800" sldId="362"/>
            <ac:picMk id="375" creationId="{C4E95417-96DB-46E8-B0ED-6E55A35A1909}"/>
          </ac:picMkLst>
        </pc:picChg>
        <pc:picChg chg="del mod">
          <ac:chgData name="hassan MH" userId="84cd2103f36ef0dc" providerId="LiveId" clId="{EC105026-A59A-472F-96D2-633B07EAEF26}" dt="2022-04-18T14:24:50.457" v="772" actId="27803"/>
          <ac:picMkLst>
            <pc:docMk/>
            <pc:sldMk cId="2125754800" sldId="362"/>
            <ac:picMk id="377" creationId="{2F4FF3D7-F4EF-463D-AD52-DEC3B82512E3}"/>
          </ac:picMkLst>
        </pc:picChg>
        <pc:picChg chg="del mod">
          <ac:chgData name="hassan MH" userId="84cd2103f36ef0dc" providerId="LiveId" clId="{EC105026-A59A-472F-96D2-633B07EAEF26}" dt="2022-04-18T14:29:06.570" v="1132" actId="27803"/>
          <ac:picMkLst>
            <pc:docMk/>
            <pc:sldMk cId="2125754800" sldId="362"/>
            <ac:picMk id="379" creationId="{3E641612-0EC4-4D23-9679-EB2D443F506A}"/>
          </ac:picMkLst>
        </pc:picChg>
        <pc:picChg chg="del mod">
          <ac:chgData name="hassan MH" userId="84cd2103f36ef0dc" providerId="LiveId" clId="{EC105026-A59A-472F-96D2-633B07EAEF26}" dt="2022-04-18T14:27:22.194" v="880" actId="27803"/>
          <ac:picMkLst>
            <pc:docMk/>
            <pc:sldMk cId="2125754800" sldId="362"/>
            <ac:picMk id="381" creationId="{954E9C89-2228-4603-B424-37EA7D1B10FF}"/>
          </ac:picMkLst>
        </pc:picChg>
        <pc:picChg chg="del mod">
          <ac:chgData name="hassan MH" userId="84cd2103f36ef0dc" providerId="LiveId" clId="{EC105026-A59A-472F-96D2-633B07EAEF26}" dt="2022-04-18T14:56:38.455" v="1621" actId="478"/>
          <ac:picMkLst>
            <pc:docMk/>
            <pc:sldMk cId="2125754800" sldId="362"/>
            <ac:picMk id="385" creationId="{3935B813-6E47-4F57-9C95-EEF1A96D67F6}"/>
          </ac:picMkLst>
        </pc:picChg>
        <pc:picChg chg="del mod">
          <ac:chgData name="hassan MH" userId="84cd2103f36ef0dc" providerId="LiveId" clId="{EC105026-A59A-472F-96D2-633B07EAEF26}" dt="2022-04-18T14:21:04.865" v="521" actId="478"/>
          <ac:picMkLst>
            <pc:docMk/>
            <pc:sldMk cId="2125754800" sldId="362"/>
            <ac:picMk id="404" creationId="{C18E11E6-1E78-402A-AC61-C7E03ED4B52F}"/>
          </ac:picMkLst>
        </pc:picChg>
      </pc:sldChg>
      <pc:sldChg chg="addSp delSp modSp add mod">
        <pc:chgData name="hassan MH" userId="84cd2103f36ef0dc" providerId="LiveId" clId="{EC105026-A59A-472F-96D2-633B07EAEF26}" dt="2022-04-18T14:58:30.401" v="1677" actId="164"/>
        <pc:sldMkLst>
          <pc:docMk/>
          <pc:sldMk cId="4020190384" sldId="363"/>
        </pc:sldMkLst>
        <pc:spChg chg="add mod">
          <ac:chgData name="hassan MH" userId="84cd2103f36ef0dc" providerId="LiveId" clId="{EC105026-A59A-472F-96D2-633B07EAEF26}" dt="2022-04-18T14:56:18.185" v="1610" actId="164"/>
          <ac:spMkLst>
            <pc:docMk/>
            <pc:sldMk cId="4020190384" sldId="363"/>
            <ac:spMk id="2" creationId="{9D10CC3D-D332-49EC-8DB1-A1BD8633A8A2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8" creationId="{1ECA2D87-304E-434F-98F9-E53A27D727DC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9" creationId="{71B27169-04FE-42F5-BEA7-4E43D8AD9BEE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6" creationId="{925D3A36-3A11-40DE-9FCA-C2145ADB3C35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8" creationId="{67B9B203-F7FF-44C3-997F-9E033C10B2EE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0" creationId="{67DBC1A2-6AF3-4134-AB56-BCFB21E6D415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1" creationId="{ACE442E8-119E-4388-AAC9-4F86226412D3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2" creationId="{013B1C1A-9D34-4FFC-89D8-1BFE8E3F247C}"/>
          </ac:spMkLst>
        </pc:spChg>
        <pc:spChg chg="del mod">
          <ac:chgData name="hassan MH" userId="84cd2103f36ef0dc" providerId="LiveId" clId="{EC105026-A59A-472F-96D2-633B07EAEF26}" dt="2022-04-18T14:40:55.116" v="1365" actId="478"/>
          <ac:spMkLst>
            <pc:docMk/>
            <pc:sldMk cId="4020190384" sldId="363"/>
            <ac:spMk id="23" creationId="{7958D104-6DC8-479D-9451-BE79EA8FDAC5}"/>
          </ac:spMkLst>
        </pc:spChg>
        <pc:spChg chg="add del">
          <ac:chgData name="hassan MH" userId="84cd2103f36ef0dc" providerId="LiveId" clId="{EC105026-A59A-472F-96D2-633B07EAEF26}" dt="2022-04-18T14:40:45.548" v="1362"/>
          <ac:spMkLst>
            <pc:docMk/>
            <pc:sldMk cId="4020190384" sldId="363"/>
            <ac:spMk id="24" creationId="{DF138E81-E6D3-4255-9B09-93565F72366D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6" creationId="{9BB2096F-CCCA-4767-B6FD-B5D219D14200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7" creationId="{3F1998AC-A601-43B9-A682-DBA7AF2DCE26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8" creationId="{DB9D6886-CE21-4CDD-8670-BC7F73150936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0" creationId="{1B93BAE2-EFAF-49B6-9390-1BAEA4042CEF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1" creationId="{2C83A601-0061-4C1D-8E67-A7A280477722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2" creationId="{59F0F808-A232-4DCF-B94B-E23C57F2F374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3" creationId="{B1155A05-C6CD-43FD-B8F8-61C7392410FC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4" creationId="{EE17823A-1B64-49BB-907C-6CA6936A27CA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5" creationId="{00367559-7C14-4210-ACE2-24AE44E5C1E5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6" creationId="{89087B89-6D08-49AC-B2B7-7351C0ADF8DC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7" creationId="{0A55C0EB-B2AA-4A9C-A388-FA5EC94671D9}"/>
          </ac:spMkLst>
        </pc:spChg>
        <pc:spChg chg="mod topLvl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38" creationId="{1630E526-3EE3-4706-BB01-C38A1D8F9FA4}"/>
          </ac:spMkLst>
        </pc:spChg>
        <pc:spChg chg="mod topLvl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39" creationId="{07199E81-2FC1-4B1F-B1AE-32F53CCF0BDF}"/>
          </ac:spMkLst>
        </pc:spChg>
        <pc:spChg chg="mod topLvl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40" creationId="{B69996CE-2420-4720-B6D6-D014B4D51151}"/>
          </ac:spMkLst>
        </pc:spChg>
        <pc:spChg chg="mod topLvl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42" creationId="{1067E009-F240-43E6-89FA-C0D713655295}"/>
          </ac:spMkLst>
        </pc:spChg>
        <pc:spChg chg="add del mod">
          <ac:chgData name="hassan MH" userId="84cd2103f36ef0dc" providerId="LiveId" clId="{EC105026-A59A-472F-96D2-633B07EAEF26}" dt="2022-04-18T14:43:32.255" v="1404"/>
          <ac:spMkLst>
            <pc:docMk/>
            <pc:sldMk cId="4020190384" sldId="363"/>
            <ac:spMk id="47" creationId="{A8C6363D-04F8-4CAD-B96C-4CEEEBF3ED98}"/>
          </ac:spMkLst>
        </pc:spChg>
        <pc:spChg chg="add del">
          <ac:chgData name="hassan MH" userId="84cd2103f36ef0dc" providerId="LiveId" clId="{EC105026-A59A-472F-96D2-633B07EAEF26}" dt="2022-04-18T14:43:32.255" v="1404"/>
          <ac:spMkLst>
            <pc:docMk/>
            <pc:sldMk cId="4020190384" sldId="363"/>
            <ac:spMk id="49" creationId="{0AE94E7B-E20E-4950-8EEA-44AA6C7DD915}"/>
          </ac:spMkLst>
        </pc:spChg>
        <pc:spChg chg="mod">
          <ac:chgData name="hassan MH" userId="84cd2103f36ef0dc" providerId="LiveId" clId="{EC105026-A59A-472F-96D2-633B07EAEF26}" dt="2022-04-18T14:50:16.593" v="1505" actId="164"/>
          <ac:spMkLst>
            <pc:docMk/>
            <pc:sldMk cId="4020190384" sldId="363"/>
            <ac:spMk id="56" creationId="{7EEC963E-2F91-4640-9312-1F5442FED2B3}"/>
          </ac:spMkLst>
        </pc:spChg>
        <pc:spChg chg="mod">
          <ac:chgData name="hassan MH" userId="84cd2103f36ef0dc" providerId="LiveId" clId="{EC105026-A59A-472F-96D2-633B07EAEF26}" dt="2022-04-18T14:50:16.593" v="1505" actId="164"/>
          <ac:spMkLst>
            <pc:docMk/>
            <pc:sldMk cId="4020190384" sldId="363"/>
            <ac:spMk id="57" creationId="{17A477DF-D15D-4852-B292-62C7CE12258B}"/>
          </ac:spMkLst>
        </pc:spChg>
        <pc:spChg chg="mod ord">
          <ac:chgData name="hassan MH" userId="84cd2103f36ef0dc" providerId="LiveId" clId="{EC105026-A59A-472F-96D2-633B07EAEF26}" dt="2022-04-18T14:56:23.059" v="1613" actId="164"/>
          <ac:spMkLst>
            <pc:docMk/>
            <pc:sldMk cId="4020190384" sldId="363"/>
            <ac:spMk id="62" creationId="{F7CFC1EB-6DF9-43A8-A907-53F9B55459AE}"/>
          </ac:spMkLst>
        </pc:spChg>
        <pc:spChg chg="add del mod ord">
          <ac:chgData name="hassan MH" userId="84cd2103f36ef0dc" providerId="LiveId" clId="{EC105026-A59A-472F-96D2-633B07EAEF26}" dt="2022-04-18T14:58:09.388" v="1650" actId="21"/>
          <ac:spMkLst>
            <pc:docMk/>
            <pc:sldMk cId="4020190384" sldId="363"/>
            <ac:spMk id="104" creationId="{95D05A2B-E58A-4B9F-B7A5-F0B8593C18A9}"/>
          </ac:spMkLst>
        </pc:spChg>
        <pc:spChg chg="mod">
          <ac:chgData name="hassan MH" userId="84cd2103f36ef0dc" providerId="LiveId" clId="{EC105026-A59A-472F-96D2-633B07EAEF26}" dt="2022-04-18T14:38:37.565" v="1308"/>
          <ac:spMkLst>
            <pc:docMk/>
            <pc:sldMk cId="4020190384" sldId="363"/>
            <ac:spMk id="106" creationId="{45CC445A-8EEC-4FA3-A743-3D836F45A5E8}"/>
          </ac:spMkLst>
        </pc:spChg>
        <pc:spChg chg="mod">
          <ac:chgData name="hassan MH" userId="84cd2103f36ef0dc" providerId="LiveId" clId="{EC105026-A59A-472F-96D2-633B07EAEF26}" dt="2022-04-18T14:38:37.565" v="1308"/>
          <ac:spMkLst>
            <pc:docMk/>
            <pc:sldMk cId="4020190384" sldId="363"/>
            <ac:spMk id="108" creationId="{B923A2DB-962D-40D4-B946-3BB2D06DC112}"/>
          </ac:spMkLst>
        </pc:spChg>
        <pc:spChg chg="mod">
          <ac:chgData name="hassan MH" userId="84cd2103f36ef0dc" providerId="LiveId" clId="{EC105026-A59A-472F-96D2-633B07EAEF26}" dt="2022-04-18T14:38:37.565" v="1308"/>
          <ac:spMkLst>
            <pc:docMk/>
            <pc:sldMk cId="4020190384" sldId="363"/>
            <ac:spMk id="109" creationId="{4979DB37-51D8-480F-9414-17855D70B1D0}"/>
          </ac:spMkLst>
        </pc:spChg>
        <pc:spChg chg="add del mod">
          <ac:chgData name="hassan MH" userId="84cd2103f36ef0dc" providerId="LiveId" clId="{EC105026-A59A-472F-96D2-633B07EAEF26}" dt="2022-04-18T14:40:45.548" v="1362"/>
          <ac:spMkLst>
            <pc:docMk/>
            <pc:sldMk cId="4020190384" sldId="363"/>
            <ac:spMk id="115" creationId="{7E0BC1A3-8A76-4063-A103-A76CC2EC2202}"/>
          </ac:spMkLst>
        </pc:spChg>
        <pc:spChg chg="mod">
          <ac:chgData name="hassan MH" userId="84cd2103f36ef0dc" providerId="LiveId" clId="{EC105026-A59A-472F-96D2-633B07EAEF26}" dt="2022-04-18T14:40:42.999" v="1361"/>
          <ac:spMkLst>
            <pc:docMk/>
            <pc:sldMk cId="4020190384" sldId="363"/>
            <ac:spMk id="117" creationId="{E2FD17DF-4264-4DB9-B783-0F2F271FAD7E}"/>
          </ac:spMkLst>
        </pc:spChg>
        <pc:spChg chg="mod">
          <ac:chgData name="hassan MH" userId="84cd2103f36ef0dc" providerId="LiveId" clId="{EC105026-A59A-472F-96D2-633B07EAEF26}" dt="2022-04-18T14:41:30.411" v="1372" actId="164"/>
          <ac:spMkLst>
            <pc:docMk/>
            <pc:sldMk cId="4020190384" sldId="363"/>
            <ac:spMk id="118" creationId="{EAFEE309-7494-4596-A63D-46E88766FAAF}"/>
          </ac:spMkLst>
        </pc:spChg>
        <pc:spChg chg="del mod">
          <ac:chgData name="hassan MH" userId="84cd2103f36ef0dc" providerId="LiveId" clId="{EC105026-A59A-472F-96D2-633B07EAEF26}" dt="2022-04-18T14:40:47.665" v="1363" actId="478"/>
          <ac:spMkLst>
            <pc:docMk/>
            <pc:sldMk cId="4020190384" sldId="363"/>
            <ac:spMk id="119" creationId="{FBEB1073-1581-43FA-8643-8C2256A8AEC9}"/>
          </ac:spMkLst>
        </pc:spChg>
        <pc:spChg chg="mod">
          <ac:chgData name="hassan MH" userId="84cd2103f36ef0dc" providerId="LiveId" clId="{EC105026-A59A-472F-96D2-633B07EAEF26}" dt="2022-04-18T14:41:30.411" v="1372" actId="164"/>
          <ac:spMkLst>
            <pc:docMk/>
            <pc:sldMk cId="4020190384" sldId="363"/>
            <ac:spMk id="120" creationId="{DE6A1C9F-9A3C-4A8B-8661-F0FC1B8D3371}"/>
          </ac:spMkLst>
        </pc:spChg>
        <pc:spChg chg="mod">
          <ac:chgData name="hassan MH" userId="84cd2103f36ef0dc" providerId="LiveId" clId="{EC105026-A59A-472F-96D2-633B07EAEF26}" dt="2022-04-18T14:41:23.407" v="1370"/>
          <ac:spMkLst>
            <pc:docMk/>
            <pc:sldMk cId="4020190384" sldId="363"/>
            <ac:spMk id="122" creationId="{C97B44EC-46EA-4F53-877C-B952E9134226}"/>
          </ac:spMkLst>
        </pc:spChg>
        <pc:spChg chg="mod">
          <ac:chgData name="hassan MH" userId="84cd2103f36ef0dc" providerId="LiveId" clId="{EC105026-A59A-472F-96D2-633B07EAEF26}" dt="2022-04-18T14:41:23.407" v="1370"/>
          <ac:spMkLst>
            <pc:docMk/>
            <pc:sldMk cId="4020190384" sldId="363"/>
            <ac:spMk id="123" creationId="{F00A992E-5412-4956-9205-89894F3D65B4}"/>
          </ac:spMkLst>
        </pc:spChg>
        <pc:spChg chg="mod">
          <ac:chgData name="hassan MH" userId="84cd2103f36ef0dc" providerId="LiveId" clId="{EC105026-A59A-472F-96D2-633B07EAEF26}" dt="2022-04-18T14:41:44.200" v="1377"/>
          <ac:spMkLst>
            <pc:docMk/>
            <pc:sldMk cId="4020190384" sldId="363"/>
            <ac:spMk id="126" creationId="{A144982F-180A-4EF8-B638-BFD301A873C2}"/>
          </ac:spMkLst>
        </pc:spChg>
        <pc:spChg chg="mod">
          <ac:chgData name="hassan MH" userId="84cd2103f36ef0dc" providerId="LiveId" clId="{EC105026-A59A-472F-96D2-633B07EAEF26}" dt="2022-04-18T14:41:44.200" v="1377"/>
          <ac:spMkLst>
            <pc:docMk/>
            <pc:sldMk cId="4020190384" sldId="363"/>
            <ac:spMk id="127" creationId="{0B616697-5D74-430E-9AFD-969A46883D7C}"/>
          </ac:spMkLst>
        </pc:spChg>
        <pc:spChg chg="add mod">
          <ac:chgData name="hassan MH" userId="84cd2103f36ef0dc" providerId="LiveId" clId="{EC105026-A59A-472F-96D2-633B07EAEF26}" dt="2022-04-18T14:56:18.185" v="1610" actId="164"/>
          <ac:spMkLst>
            <pc:docMk/>
            <pc:sldMk cId="4020190384" sldId="363"/>
            <ac:spMk id="128" creationId="{B0101B1C-E68A-4ECF-9CEE-B840474E58D6}"/>
          </ac:spMkLst>
        </pc:spChg>
        <pc:spChg chg="add mod">
          <ac:chgData name="hassan MH" userId="84cd2103f36ef0dc" providerId="LiveId" clId="{EC105026-A59A-472F-96D2-633B07EAEF26}" dt="2022-04-18T14:56:18.185" v="1610" actId="164"/>
          <ac:spMkLst>
            <pc:docMk/>
            <pc:sldMk cId="4020190384" sldId="363"/>
            <ac:spMk id="129" creationId="{C1BD7581-9253-49F0-B4D9-ED67B9116A5C}"/>
          </ac:spMkLst>
        </pc:spChg>
        <pc:spChg chg="add mod">
          <ac:chgData name="hassan MH" userId="84cd2103f36ef0dc" providerId="LiveId" clId="{EC105026-A59A-472F-96D2-633B07EAEF26}" dt="2022-04-18T14:56:18.185" v="1610" actId="164"/>
          <ac:spMkLst>
            <pc:docMk/>
            <pc:sldMk cId="4020190384" sldId="363"/>
            <ac:spMk id="130" creationId="{8C053F27-6378-4C49-BFC9-797DC4CFA61F}"/>
          </ac:spMkLst>
        </pc:spChg>
        <pc:spChg chg="add mod">
          <ac:chgData name="hassan MH" userId="84cd2103f36ef0dc" providerId="LiveId" clId="{EC105026-A59A-472F-96D2-633B07EAEF26}" dt="2022-04-18T14:56:13.324" v="1606" actId="164"/>
          <ac:spMkLst>
            <pc:docMk/>
            <pc:sldMk cId="4020190384" sldId="363"/>
            <ac:spMk id="132" creationId="{9673EC01-40F0-48CB-A370-5446B40EFE47}"/>
          </ac:spMkLst>
        </pc:spChg>
        <pc:spChg chg="add mod">
          <ac:chgData name="hassan MH" userId="84cd2103f36ef0dc" providerId="LiveId" clId="{EC105026-A59A-472F-96D2-633B07EAEF26}" dt="2022-04-18T14:56:13.324" v="1606" actId="164"/>
          <ac:spMkLst>
            <pc:docMk/>
            <pc:sldMk cId="4020190384" sldId="363"/>
            <ac:spMk id="142" creationId="{70780BF5-3DA0-491D-BA55-634502575814}"/>
          </ac:spMkLst>
        </pc:spChg>
        <pc:spChg chg="add mod">
          <ac:chgData name="hassan MH" userId="84cd2103f36ef0dc" providerId="LiveId" clId="{EC105026-A59A-472F-96D2-633B07EAEF26}" dt="2022-04-18T14:56:13.324" v="1606" actId="164"/>
          <ac:spMkLst>
            <pc:docMk/>
            <pc:sldMk cId="4020190384" sldId="363"/>
            <ac:spMk id="143" creationId="{BC1981B9-24A7-458A-8068-15B2759BE71D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45" creationId="{BD1D94B3-1BF6-466D-AFBB-B2EEC2438618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46" creationId="{9ED7A360-B369-46B4-9AEF-B80C3C3FED2D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47" creationId="{7759D5BF-D431-4010-AE43-DA02A0F64D86}"/>
          </ac:spMkLst>
        </pc:spChg>
        <pc:spChg chg="mod">
          <ac:chgData name="hassan MH" userId="84cd2103f36ef0dc" providerId="LiveId" clId="{EC105026-A59A-472F-96D2-633B07EAEF26}" dt="2022-04-18T14:43:06.476" v="1398"/>
          <ac:spMkLst>
            <pc:docMk/>
            <pc:sldMk cId="4020190384" sldId="363"/>
            <ac:spMk id="148" creationId="{94E9D3F6-87D4-45E1-8109-4C1CE64BD966}"/>
          </ac:spMkLst>
        </pc:spChg>
        <pc:spChg chg="mod">
          <ac:chgData name="hassan MH" userId="84cd2103f36ef0dc" providerId="LiveId" clId="{EC105026-A59A-472F-96D2-633B07EAEF26}" dt="2022-04-18T14:43:06.476" v="1398"/>
          <ac:spMkLst>
            <pc:docMk/>
            <pc:sldMk cId="4020190384" sldId="363"/>
            <ac:spMk id="150" creationId="{C0BD96DB-988F-4787-8D17-4514F3C620B0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51" creationId="{18332FA2-9544-4CA9-A8EE-1DABF0A881E5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52" creationId="{380500BC-B64C-4B2B-AE90-C9BE6A60D297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53" creationId="{AB2F0926-D2DF-4C97-B587-092FB4FE57CB}"/>
          </ac:spMkLst>
        </pc:spChg>
        <pc:spChg chg="mod">
          <ac:chgData name="hassan MH" userId="84cd2103f36ef0dc" providerId="LiveId" clId="{EC105026-A59A-472F-96D2-633B07EAEF26}" dt="2022-04-18T14:43:06.476" v="1398"/>
          <ac:spMkLst>
            <pc:docMk/>
            <pc:sldMk cId="4020190384" sldId="363"/>
            <ac:spMk id="157" creationId="{063EC44F-C24E-47B6-816F-08C77B91D311}"/>
          </ac:spMkLst>
        </pc:spChg>
        <pc:spChg chg="mod">
          <ac:chgData name="hassan MH" userId="84cd2103f36ef0dc" providerId="LiveId" clId="{EC105026-A59A-472F-96D2-633B07EAEF26}" dt="2022-04-18T14:56:07.279" v="1602" actId="164"/>
          <ac:spMkLst>
            <pc:docMk/>
            <pc:sldMk cId="4020190384" sldId="363"/>
            <ac:spMk id="158" creationId="{E370B4AD-5193-41B7-8739-A5B5365C8D7B}"/>
          </ac:spMkLst>
        </pc:spChg>
        <pc:spChg chg="del mod">
          <ac:chgData name="hassan MH" userId="84cd2103f36ef0dc" providerId="LiveId" clId="{EC105026-A59A-472F-96D2-633B07EAEF26}" dt="2022-04-18T14:43:35.386" v="1406" actId="478"/>
          <ac:spMkLst>
            <pc:docMk/>
            <pc:sldMk cId="4020190384" sldId="363"/>
            <ac:spMk id="159" creationId="{76243BA0-434A-4A9B-9039-127D1ECFB05D}"/>
          </ac:spMkLst>
        </pc:spChg>
        <pc:spChg chg="mod ord">
          <ac:chgData name="hassan MH" userId="84cd2103f36ef0dc" providerId="LiveId" clId="{EC105026-A59A-472F-96D2-633B07EAEF26}" dt="2022-04-18T14:56:07.279" v="1602" actId="164"/>
          <ac:spMkLst>
            <pc:docMk/>
            <pc:sldMk cId="4020190384" sldId="363"/>
            <ac:spMk id="160" creationId="{E3CE22E2-0822-48FE-AE99-6C6093FB7331}"/>
          </ac:spMkLst>
        </pc:spChg>
        <pc:spChg chg="mod">
          <ac:chgData name="hassan MH" userId="84cd2103f36ef0dc" providerId="LiveId" clId="{EC105026-A59A-472F-96D2-633B07EAEF26}" dt="2022-04-18T14:43:51.847" v="1412"/>
          <ac:spMkLst>
            <pc:docMk/>
            <pc:sldMk cId="4020190384" sldId="363"/>
            <ac:spMk id="162" creationId="{8EBFAF3B-7FC2-40B7-9A90-FABBCA943DAF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64" creationId="{72C913C3-F457-448E-9F3E-A475D6186410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65" creationId="{DA9969CF-5258-475C-B70F-E49F220193B3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66" creationId="{B2734FF4-8302-43BC-BC02-0B844B883F72}"/>
          </ac:spMkLst>
        </pc:spChg>
        <pc:spChg chg="mod">
          <ac:chgData name="hassan MH" userId="84cd2103f36ef0dc" providerId="LiveId" clId="{EC105026-A59A-472F-96D2-633B07EAEF26}" dt="2022-04-18T14:43:51.847" v="1412"/>
          <ac:spMkLst>
            <pc:docMk/>
            <pc:sldMk cId="4020190384" sldId="363"/>
            <ac:spMk id="171" creationId="{59EFE68E-0657-4937-B503-14A552907F60}"/>
          </ac:spMkLst>
        </pc:spChg>
        <pc:spChg chg="mod">
          <ac:chgData name="hassan MH" userId="84cd2103f36ef0dc" providerId="LiveId" clId="{EC105026-A59A-472F-96D2-633B07EAEF26}" dt="2022-04-18T14:43:51.847" v="1412"/>
          <ac:spMkLst>
            <pc:docMk/>
            <pc:sldMk cId="4020190384" sldId="363"/>
            <ac:spMk id="172" creationId="{433CF62D-AA3E-46BE-A64E-919683939D56}"/>
          </ac:spMkLst>
        </pc:spChg>
        <pc:spChg chg="mod">
          <ac:chgData name="hassan MH" userId="84cd2103f36ef0dc" providerId="LiveId" clId="{EC105026-A59A-472F-96D2-633B07EAEF26}" dt="2022-04-18T14:44:18.911" v="1423"/>
          <ac:spMkLst>
            <pc:docMk/>
            <pc:sldMk cId="4020190384" sldId="363"/>
            <ac:spMk id="174" creationId="{07847EC2-3C6D-477E-A51A-E4B126C6736F}"/>
          </ac:spMkLst>
        </pc:spChg>
        <pc:spChg chg="mod">
          <ac:chgData name="hassan MH" userId="84cd2103f36ef0dc" providerId="LiveId" clId="{EC105026-A59A-472F-96D2-633B07EAEF26}" dt="2022-04-18T14:44:18.911" v="1423"/>
          <ac:spMkLst>
            <pc:docMk/>
            <pc:sldMk cId="4020190384" sldId="363"/>
            <ac:spMk id="175" creationId="{821C7FB9-6C81-4796-95B7-9C9EA878E568}"/>
          </ac:spMkLst>
        </pc:spChg>
        <pc:spChg chg="add mod">
          <ac:chgData name="hassan MH" userId="84cd2103f36ef0dc" providerId="LiveId" clId="{EC105026-A59A-472F-96D2-633B07EAEF26}" dt="2022-04-18T14:56:07.279" v="1602" actId="164"/>
          <ac:spMkLst>
            <pc:docMk/>
            <pc:sldMk cId="4020190384" sldId="363"/>
            <ac:spMk id="176" creationId="{07662347-BD3D-4ADF-A8C6-0550F3D23DCB}"/>
          </ac:spMkLst>
        </pc:spChg>
        <pc:spChg chg="add mod">
          <ac:chgData name="hassan MH" userId="84cd2103f36ef0dc" providerId="LiveId" clId="{EC105026-A59A-472F-96D2-633B07EAEF26}" dt="2022-04-18T14:56:07.279" v="1602" actId="164"/>
          <ac:spMkLst>
            <pc:docMk/>
            <pc:sldMk cId="4020190384" sldId="363"/>
            <ac:spMk id="177" creationId="{33D881E3-FEAB-4576-9827-54B7C368C426}"/>
          </ac:spMkLst>
        </pc:spChg>
        <pc:spChg chg="add mod">
          <ac:chgData name="hassan MH" userId="84cd2103f36ef0dc" providerId="LiveId" clId="{EC105026-A59A-472F-96D2-633B07EAEF26}" dt="2022-04-18T14:56:07.279" v="1602" actId="164"/>
          <ac:spMkLst>
            <pc:docMk/>
            <pc:sldMk cId="4020190384" sldId="363"/>
            <ac:spMk id="178" creationId="{749AF3A6-D797-4AA6-83BB-D30F76341265}"/>
          </ac:spMkLst>
        </pc:spChg>
        <pc:spChg chg="add del mod topLvl">
          <ac:chgData name="hassan MH" userId="84cd2103f36ef0dc" providerId="LiveId" clId="{EC105026-A59A-472F-96D2-633B07EAEF26}" dt="2022-04-18T14:46:05.894" v="1442" actId="478"/>
          <ac:spMkLst>
            <pc:docMk/>
            <pc:sldMk cId="4020190384" sldId="363"/>
            <ac:spMk id="179" creationId="{46CF253E-F711-45B2-8BE5-D9A61CD3B1B8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80" creationId="{88E5F2CB-ACC6-41C1-9DF0-B8C509D2D836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81" creationId="{15CDA3F7-C273-40C8-BC52-15F0B161F0F8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82" creationId="{FE1CE3F4-89C8-401E-9735-9D39C2677A0D}"/>
          </ac:spMkLst>
        </pc:spChg>
        <pc:spChg chg="add del mod topLvl">
          <ac:chgData name="hassan MH" userId="84cd2103f36ef0dc" providerId="LiveId" clId="{EC105026-A59A-472F-96D2-633B07EAEF26}" dt="2022-04-18T14:46:06.699" v="1443" actId="478"/>
          <ac:spMkLst>
            <pc:docMk/>
            <pc:sldMk cId="4020190384" sldId="363"/>
            <ac:spMk id="186" creationId="{AFC21BB3-1A49-438D-AB25-DE8A33E4E3C2}"/>
          </ac:spMkLst>
        </pc:spChg>
        <pc:spChg chg="add del mod topLvl">
          <ac:chgData name="hassan MH" userId="84cd2103f36ef0dc" providerId="LiveId" clId="{EC105026-A59A-472F-96D2-633B07EAEF26}" dt="2022-04-18T14:46:07.319" v="1444" actId="478"/>
          <ac:spMkLst>
            <pc:docMk/>
            <pc:sldMk cId="4020190384" sldId="363"/>
            <ac:spMk id="187" creationId="{BFB9178D-1738-4B47-A600-FE200944BB11}"/>
          </ac:spMkLst>
        </pc:spChg>
        <pc:spChg chg="mod">
          <ac:chgData name="hassan MH" userId="84cd2103f36ef0dc" providerId="LiveId" clId="{EC105026-A59A-472F-96D2-633B07EAEF26}" dt="2022-04-18T14:45:43.924" v="1439" actId="165"/>
          <ac:spMkLst>
            <pc:docMk/>
            <pc:sldMk cId="4020190384" sldId="363"/>
            <ac:spMk id="189" creationId="{0905BD7C-CB69-4967-B6DA-27224DB476DE}"/>
          </ac:spMkLst>
        </pc:spChg>
        <pc:spChg chg="mod">
          <ac:chgData name="hassan MH" userId="84cd2103f36ef0dc" providerId="LiveId" clId="{EC105026-A59A-472F-96D2-633B07EAEF26}" dt="2022-04-18T14:45:43.924" v="1439" actId="165"/>
          <ac:spMkLst>
            <pc:docMk/>
            <pc:sldMk cId="4020190384" sldId="363"/>
            <ac:spMk id="190" creationId="{A595C473-CDF0-43EA-87DC-6F061E33A6BF}"/>
          </ac:spMkLst>
        </pc:spChg>
        <pc:spChg chg="add mod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191" creationId="{8890905D-F226-4553-A248-4C371E181A05}"/>
          </ac:spMkLst>
        </pc:spChg>
        <pc:spChg chg="add mod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192" creationId="{6D9CA7E2-07CE-402C-9688-A76E07510A7A}"/>
          </ac:spMkLst>
        </pc:spChg>
        <pc:spChg chg="add mod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193" creationId="{E64FF488-68F5-4E3C-8A8F-38B5A1221E4C}"/>
          </ac:spMkLst>
        </pc:spChg>
        <pc:spChg chg="add mod ord">
          <ac:chgData name="hassan MH" userId="84cd2103f36ef0dc" providerId="LiveId" clId="{EC105026-A59A-472F-96D2-633B07EAEF26}" dt="2022-04-18T14:56:19.682" v="1611" actId="164"/>
          <ac:spMkLst>
            <pc:docMk/>
            <pc:sldMk cId="4020190384" sldId="363"/>
            <ac:spMk id="194" creationId="{A2FF2D26-7323-4772-9DE0-E6D413C34040}"/>
          </ac:spMkLst>
        </pc:spChg>
        <pc:spChg chg="mod">
          <ac:chgData name="hassan MH" userId="84cd2103f36ef0dc" providerId="LiveId" clId="{EC105026-A59A-472F-96D2-633B07EAEF26}" dt="2022-04-18T14:47:50.439" v="1459"/>
          <ac:spMkLst>
            <pc:docMk/>
            <pc:sldMk cId="4020190384" sldId="363"/>
            <ac:spMk id="199" creationId="{7E3CDEF5-5A0D-4F24-A108-5B1324828931}"/>
          </ac:spMkLst>
        </pc:spChg>
        <pc:spChg chg="mod">
          <ac:chgData name="hassan MH" userId="84cd2103f36ef0dc" providerId="LiveId" clId="{EC105026-A59A-472F-96D2-633B07EAEF26}" dt="2022-04-18T14:47:50.439" v="1459"/>
          <ac:spMkLst>
            <pc:docMk/>
            <pc:sldMk cId="4020190384" sldId="363"/>
            <ac:spMk id="200" creationId="{8E168A34-EFE5-442B-8A33-A7D3490DCC23}"/>
          </ac:spMkLst>
        </pc:spChg>
        <pc:spChg chg="add mod">
          <ac:chgData name="hassan MH" userId="84cd2103f36ef0dc" providerId="LiveId" clId="{EC105026-A59A-472F-96D2-633B07EAEF26}" dt="2022-04-18T14:56:19.682" v="1611" actId="164"/>
          <ac:spMkLst>
            <pc:docMk/>
            <pc:sldMk cId="4020190384" sldId="363"/>
            <ac:spMk id="201" creationId="{94C1A2B5-09F7-4688-B9E0-C81EBC1C9892}"/>
          </ac:spMkLst>
        </pc:spChg>
        <pc:spChg chg="add mod">
          <ac:chgData name="hassan MH" userId="84cd2103f36ef0dc" providerId="LiveId" clId="{EC105026-A59A-472F-96D2-633B07EAEF26}" dt="2022-04-18T14:56:19.682" v="1611" actId="164"/>
          <ac:spMkLst>
            <pc:docMk/>
            <pc:sldMk cId="4020190384" sldId="363"/>
            <ac:spMk id="202" creationId="{7038E1A5-3474-4891-947B-3398F45FE2C4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05" creationId="{26EF9CBD-280E-489E-97A4-34314E7946E1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06" creationId="{0ABF23D9-35A8-4739-B536-E4022D98AC57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07" creationId="{F8DB134E-FA7F-4279-8F58-767F571ECB39}"/>
          </ac:spMkLst>
        </pc:spChg>
        <pc:spChg chg="add mod">
          <ac:chgData name="hassan MH" userId="84cd2103f36ef0dc" providerId="LiveId" clId="{EC105026-A59A-472F-96D2-633B07EAEF26}" dt="2022-04-18T14:56:19.682" v="1611" actId="164"/>
          <ac:spMkLst>
            <pc:docMk/>
            <pc:sldMk cId="4020190384" sldId="363"/>
            <ac:spMk id="208" creationId="{6D67D3AE-317E-4E2E-A27B-DCA5632D9139}"/>
          </ac:spMkLst>
        </pc:spChg>
        <pc:spChg chg="mod">
          <ac:chgData name="hassan MH" userId="84cd2103f36ef0dc" providerId="LiveId" clId="{EC105026-A59A-472F-96D2-633B07EAEF26}" dt="2022-04-18T14:48:15.036" v="1467" actId="948"/>
          <ac:spMkLst>
            <pc:docMk/>
            <pc:sldMk cId="4020190384" sldId="363"/>
            <ac:spMk id="211" creationId="{A06D534D-BEAA-4D9D-9022-766474909F21}"/>
          </ac:spMkLst>
        </pc:spChg>
        <pc:spChg chg="mod">
          <ac:chgData name="hassan MH" userId="84cd2103f36ef0dc" providerId="LiveId" clId="{EC105026-A59A-472F-96D2-633B07EAEF26}" dt="2022-04-18T14:48:15.036" v="1467" actId="948"/>
          <ac:spMkLst>
            <pc:docMk/>
            <pc:sldMk cId="4020190384" sldId="363"/>
            <ac:spMk id="212" creationId="{E7648CFA-A13F-4FDF-8C32-AD3B39E867A7}"/>
          </ac:spMkLst>
        </pc:spChg>
        <pc:spChg chg="mod">
          <ac:chgData name="hassan MH" userId="84cd2103f36ef0dc" providerId="LiveId" clId="{EC105026-A59A-472F-96D2-633B07EAEF26}" dt="2022-04-18T14:48:47.099" v="1478" actId="1076"/>
          <ac:spMkLst>
            <pc:docMk/>
            <pc:sldMk cId="4020190384" sldId="363"/>
            <ac:spMk id="214" creationId="{D6FE49F1-46B9-4828-B39A-01620B67960A}"/>
          </ac:spMkLst>
        </pc:spChg>
        <pc:spChg chg="mod">
          <ac:chgData name="hassan MH" userId="84cd2103f36ef0dc" providerId="LiveId" clId="{EC105026-A59A-472F-96D2-633B07EAEF26}" dt="2022-04-18T14:48:39.894" v="1474" actId="207"/>
          <ac:spMkLst>
            <pc:docMk/>
            <pc:sldMk cId="4020190384" sldId="363"/>
            <ac:spMk id="216" creationId="{121A0FC4-D5CC-4415-9D4E-9756C765D4C3}"/>
          </ac:spMkLst>
        </pc:spChg>
        <pc:spChg chg="mod">
          <ac:chgData name="hassan MH" userId="84cd2103f36ef0dc" providerId="LiveId" clId="{EC105026-A59A-472F-96D2-633B07EAEF26}" dt="2022-04-18T14:48:39.894" v="1474" actId="207"/>
          <ac:spMkLst>
            <pc:docMk/>
            <pc:sldMk cId="4020190384" sldId="363"/>
            <ac:spMk id="217" creationId="{86CC5126-2ED6-49CD-AD81-6A2C7D18380F}"/>
          </ac:spMkLst>
        </pc:spChg>
        <pc:spChg chg="mod">
          <ac:chgData name="hassan MH" userId="84cd2103f36ef0dc" providerId="LiveId" clId="{EC105026-A59A-472F-96D2-633B07EAEF26}" dt="2022-04-18T14:48:39.894" v="1474" actId="207"/>
          <ac:spMkLst>
            <pc:docMk/>
            <pc:sldMk cId="4020190384" sldId="363"/>
            <ac:spMk id="218" creationId="{11998ED9-DE6D-4D26-8067-835700CD523B}"/>
          </ac:spMkLst>
        </pc:spChg>
        <pc:spChg chg="mod">
          <ac:chgData name="hassan MH" userId="84cd2103f36ef0dc" providerId="LiveId" clId="{EC105026-A59A-472F-96D2-633B07EAEF26}" dt="2022-04-18T14:48:58.640" v="1484" actId="948"/>
          <ac:spMkLst>
            <pc:docMk/>
            <pc:sldMk cId="4020190384" sldId="363"/>
            <ac:spMk id="220" creationId="{AC14DBF1-38E2-4C39-9A5A-E405B2D7B1D1}"/>
          </ac:spMkLst>
        </pc:spChg>
        <pc:spChg chg="mod">
          <ac:chgData name="hassan MH" userId="84cd2103f36ef0dc" providerId="LiveId" clId="{EC105026-A59A-472F-96D2-633B07EAEF26}" dt="2022-04-18T14:48:58.640" v="1484" actId="948"/>
          <ac:spMkLst>
            <pc:docMk/>
            <pc:sldMk cId="4020190384" sldId="363"/>
            <ac:spMk id="222" creationId="{E587AB12-6AD9-48C6-965A-11D4B9A8F445}"/>
          </ac:spMkLst>
        </pc:spChg>
        <pc:spChg chg="mod">
          <ac:chgData name="hassan MH" userId="84cd2103f36ef0dc" providerId="LiveId" clId="{EC105026-A59A-472F-96D2-633B07EAEF26}" dt="2022-04-18T14:48:58.640" v="1484" actId="948"/>
          <ac:spMkLst>
            <pc:docMk/>
            <pc:sldMk cId="4020190384" sldId="363"/>
            <ac:spMk id="223" creationId="{F4164F15-0374-4709-994D-78EB3E0AB7EF}"/>
          </ac:spMkLst>
        </pc:spChg>
        <pc:spChg chg="mod">
          <ac:chgData name="hassan MH" userId="84cd2103f36ef0dc" providerId="LiveId" clId="{EC105026-A59A-472F-96D2-633B07EAEF26}" dt="2022-04-18T14:48:58.640" v="1484" actId="948"/>
          <ac:spMkLst>
            <pc:docMk/>
            <pc:sldMk cId="4020190384" sldId="363"/>
            <ac:spMk id="224" creationId="{BC4BA185-9BD2-4EF7-8A19-FC0A695B501B}"/>
          </ac:spMkLst>
        </pc:spChg>
        <pc:spChg chg="add mod">
          <ac:chgData name="hassan MH" userId="84cd2103f36ef0dc" providerId="LiveId" clId="{EC105026-A59A-472F-96D2-633B07EAEF26}" dt="2022-04-18T14:51:11.037" v="1526" actId="1076"/>
          <ac:spMkLst>
            <pc:docMk/>
            <pc:sldMk cId="4020190384" sldId="363"/>
            <ac:spMk id="225" creationId="{57A82BA4-4088-4F7A-9D02-E2C5F80F8CEE}"/>
          </ac:spMkLst>
        </pc:spChg>
        <pc:spChg chg="add mod">
          <ac:chgData name="hassan MH" userId="84cd2103f36ef0dc" providerId="LiveId" clId="{EC105026-A59A-472F-96D2-633B07EAEF26}" dt="2022-04-18T14:51:11.037" v="1526" actId="1076"/>
          <ac:spMkLst>
            <pc:docMk/>
            <pc:sldMk cId="4020190384" sldId="363"/>
            <ac:spMk id="226" creationId="{EC94E660-1A9D-475B-8B20-D6263FC744B7}"/>
          </ac:spMkLst>
        </pc:spChg>
        <pc:spChg chg="mod">
          <ac:chgData name="hassan MH" userId="84cd2103f36ef0dc" providerId="LiveId" clId="{EC105026-A59A-472F-96D2-633B07EAEF26}" dt="2022-04-18T14:50:19.922" v="1506"/>
          <ac:spMkLst>
            <pc:docMk/>
            <pc:sldMk cId="4020190384" sldId="363"/>
            <ac:spMk id="228" creationId="{835274EF-5325-463C-B3CA-86C6E39F6599}"/>
          </ac:spMkLst>
        </pc:spChg>
        <pc:spChg chg="mod">
          <ac:chgData name="hassan MH" userId="84cd2103f36ef0dc" providerId="LiveId" clId="{EC105026-A59A-472F-96D2-633B07EAEF26}" dt="2022-04-18T14:50:19.922" v="1506"/>
          <ac:spMkLst>
            <pc:docMk/>
            <pc:sldMk cId="4020190384" sldId="363"/>
            <ac:spMk id="229" creationId="{B78503D7-45D1-408D-8DC0-9D3755270E93}"/>
          </ac:spMkLst>
        </pc:spChg>
        <pc:spChg chg="add mod">
          <ac:chgData name="hassan MH" userId="84cd2103f36ef0dc" providerId="LiveId" clId="{EC105026-A59A-472F-96D2-633B07EAEF26}" dt="2022-04-18T14:56:21.626" v="1612" actId="164"/>
          <ac:spMkLst>
            <pc:docMk/>
            <pc:sldMk cId="4020190384" sldId="363"/>
            <ac:spMk id="230" creationId="{00DE678A-CEFD-4A8E-970E-E7262977A54F}"/>
          </ac:spMkLst>
        </pc:spChg>
        <pc:spChg chg="add mod">
          <ac:chgData name="hassan MH" userId="84cd2103f36ef0dc" providerId="LiveId" clId="{EC105026-A59A-472F-96D2-633B07EAEF26}" dt="2022-04-18T14:56:21.626" v="1612" actId="164"/>
          <ac:spMkLst>
            <pc:docMk/>
            <pc:sldMk cId="4020190384" sldId="363"/>
            <ac:spMk id="231" creationId="{BAA44E49-ED18-481A-8F36-0C58B619B471}"/>
          </ac:spMkLst>
        </pc:spChg>
        <pc:spChg chg="add mod">
          <ac:chgData name="hassan MH" userId="84cd2103f36ef0dc" providerId="LiveId" clId="{EC105026-A59A-472F-96D2-633B07EAEF26}" dt="2022-04-18T14:56:21.626" v="1612" actId="164"/>
          <ac:spMkLst>
            <pc:docMk/>
            <pc:sldMk cId="4020190384" sldId="363"/>
            <ac:spMk id="232" creationId="{D445991E-90CD-4FE4-92D7-649824C61A4A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33" creationId="{639C1972-C748-4308-9F7E-A931E5695600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34" creationId="{76EA1E25-1C99-4EB7-8ADC-00E2F9EE542B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35" creationId="{AFE990CE-25CB-4617-A548-B8EC2222A962}"/>
          </ac:spMkLst>
        </pc:spChg>
        <pc:spChg chg="mod">
          <ac:chgData name="hassan MH" userId="84cd2103f36ef0dc" providerId="LiveId" clId="{EC105026-A59A-472F-96D2-633B07EAEF26}" dt="2022-04-18T14:53:31.165" v="1561"/>
          <ac:spMkLst>
            <pc:docMk/>
            <pc:sldMk cId="4020190384" sldId="363"/>
            <ac:spMk id="242" creationId="{7C66B6D7-1800-4CA7-B985-47DC4FBF6E78}"/>
          </ac:spMkLst>
        </pc:spChg>
        <pc:spChg chg="mod">
          <ac:chgData name="hassan MH" userId="84cd2103f36ef0dc" providerId="LiveId" clId="{EC105026-A59A-472F-96D2-633B07EAEF26}" dt="2022-04-18T14:53:31.165" v="1561"/>
          <ac:spMkLst>
            <pc:docMk/>
            <pc:sldMk cId="4020190384" sldId="363"/>
            <ac:spMk id="243" creationId="{9CCBDD93-2B6A-4182-9290-016CC5C7CA20}"/>
          </ac:spMkLst>
        </pc:spChg>
        <pc:spChg chg="mod">
          <ac:chgData name="hassan MH" userId="84cd2103f36ef0dc" providerId="LiveId" clId="{EC105026-A59A-472F-96D2-633B07EAEF26}" dt="2022-04-18T14:53:31.165" v="1561"/>
          <ac:spMkLst>
            <pc:docMk/>
            <pc:sldMk cId="4020190384" sldId="363"/>
            <ac:spMk id="244" creationId="{9DB77E04-30C8-487E-B6A0-2039810FFA27}"/>
          </ac:spMkLst>
        </pc:spChg>
        <pc:spChg chg="mod">
          <ac:chgData name="hassan MH" userId="84cd2103f36ef0dc" providerId="LiveId" clId="{EC105026-A59A-472F-96D2-633B07EAEF26}" dt="2022-04-18T14:53:31.165" v="1561"/>
          <ac:spMkLst>
            <pc:docMk/>
            <pc:sldMk cId="4020190384" sldId="363"/>
            <ac:spMk id="245" creationId="{E0B8AB92-98BB-4B62-ACDA-2B7768356BF5}"/>
          </ac:spMkLst>
        </pc:spChg>
        <pc:spChg chg="mod">
          <ac:chgData name="hassan MH" userId="84cd2103f36ef0dc" providerId="LiveId" clId="{EC105026-A59A-472F-96D2-633B07EAEF26}" dt="2022-04-18T14:53:31.165" v="1561"/>
          <ac:spMkLst>
            <pc:docMk/>
            <pc:sldMk cId="4020190384" sldId="363"/>
            <ac:spMk id="246" creationId="{1DBDFA28-A42C-478F-9FBE-7FE98AF538C0}"/>
          </ac:spMkLst>
        </pc:spChg>
        <pc:spChg chg="mod">
          <ac:chgData name="hassan MH" userId="84cd2103f36ef0dc" providerId="LiveId" clId="{EC105026-A59A-472F-96D2-633B07EAEF26}" dt="2022-04-18T14:53:31.165" v="1561"/>
          <ac:spMkLst>
            <pc:docMk/>
            <pc:sldMk cId="4020190384" sldId="363"/>
            <ac:spMk id="247" creationId="{251955BB-F7A2-4193-804E-0E7BAF44AE07}"/>
          </ac:spMkLst>
        </pc:spChg>
        <pc:spChg chg="add mod">
          <ac:chgData name="hassan MH" userId="84cd2103f36ef0dc" providerId="LiveId" clId="{EC105026-A59A-472F-96D2-633B07EAEF26}" dt="2022-04-18T14:56:10.464" v="1604" actId="164"/>
          <ac:spMkLst>
            <pc:docMk/>
            <pc:sldMk cId="4020190384" sldId="363"/>
            <ac:spMk id="248" creationId="{C912420E-1AEE-44EC-9267-348E0C757E0F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0" creationId="{4C9F017F-8FA5-4E33-9722-A2C29DCF10AB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1" creationId="{C6057686-A69F-415A-ABA8-609A402A64FC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2" creationId="{B0F74453-FE33-4006-B6B7-1B3FF6BFC635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3" creationId="{57BC9FA4-8DBF-4428-A8DE-935741DDDB0B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4" creationId="{A611AECD-DE03-42C6-BAD8-D7F2441E368D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5" creationId="{0F63CC23-B9C3-450B-9D6C-80C83C2AB94A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6" creationId="{D42BD0B1-F79D-4C3F-B29D-74433C2BE7EA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8" creationId="{7BA1AB84-321B-40F8-91DE-665673FD171B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60" creationId="{52A49F6C-C6F5-4E11-8406-E26AF0DE6913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61" creationId="{6C4AD0D2-5EAD-457E-B7B8-A233ECCF6E18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62" creationId="{304AFFA8-5725-439E-8C7A-7F657FA948EA}"/>
          </ac:spMkLst>
        </pc:spChg>
        <pc:spChg chg="add mod">
          <ac:chgData name="hassan MH" userId="84cd2103f36ef0dc" providerId="LiveId" clId="{EC105026-A59A-472F-96D2-633B07EAEF26}" dt="2022-04-18T14:56:23.059" v="1613" actId="164"/>
          <ac:spMkLst>
            <pc:docMk/>
            <pc:sldMk cId="4020190384" sldId="363"/>
            <ac:spMk id="263" creationId="{FC09790C-C0E9-4B56-84E8-3C3E4A7A9DCB}"/>
          </ac:spMkLst>
        </pc:spChg>
        <pc:spChg chg="add mod">
          <ac:chgData name="hassan MH" userId="84cd2103f36ef0dc" providerId="LiveId" clId="{EC105026-A59A-472F-96D2-633B07EAEF26}" dt="2022-04-18T14:56:23.059" v="1613" actId="164"/>
          <ac:spMkLst>
            <pc:docMk/>
            <pc:sldMk cId="4020190384" sldId="363"/>
            <ac:spMk id="264" creationId="{928B2995-B724-4547-8320-71291468AD64}"/>
          </ac:spMkLst>
        </pc:spChg>
        <pc:spChg chg="add mod">
          <ac:chgData name="hassan MH" userId="84cd2103f36ef0dc" providerId="LiveId" clId="{EC105026-A59A-472F-96D2-633B07EAEF26}" dt="2022-04-18T14:56:23.059" v="1613" actId="164"/>
          <ac:spMkLst>
            <pc:docMk/>
            <pc:sldMk cId="4020190384" sldId="363"/>
            <ac:spMk id="265" creationId="{F51CB3B8-7128-480B-A6F3-90584BE450A6}"/>
          </ac:spMkLst>
        </pc:spChg>
        <pc:spChg chg="add mod">
          <ac:chgData name="hassan MH" userId="84cd2103f36ef0dc" providerId="LiveId" clId="{EC105026-A59A-472F-96D2-633B07EAEF26}" dt="2022-04-18T14:56:10.464" v="1604" actId="164"/>
          <ac:spMkLst>
            <pc:docMk/>
            <pc:sldMk cId="4020190384" sldId="363"/>
            <ac:spMk id="266" creationId="{DDC7A789-A2DA-457C-8FC2-8F5319B84C25}"/>
          </ac:spMkLst>
        </pc:spChg>
        <pc:spChg chg="add mod">
          <ac:chgData name="hassan MH" userId="84cd2103f36ef0dc" providerId="LiveId" clId="{EC105026-A59A-472F-96D2-633B07EAEF26}" dt="2022-04-18T14:56:10.464" v="1604" actId="164"/>
          <ac:spMkLst>
            <pc:docMk/>
            <pc:sldMk cId="4020190384" sldId="363"/>
            <ac:spMk id="267" creationId="{3F489946-3D40-40A7-85AB-85E4DABCE308}"/>
          </ac:spMkLst>
        </pc:spChg>
        <pc:spChg chg="add mod">
          <ac:chgData name="hassan MH" userId="84cd2103f36ef0dc" providerId="LiveId" clId="{EC105026-A59A-472F-96D2-633B07EAEF26}" dt="2022-04-18T14:56:10.464" v="1604" actId="164"/>
          <ac:spMkLst>
            <pc:docMk/>
            <pc:sldMk cId="4020190384" sldId="363"/>
            <ac:spMk id="268" creationId="{05724459-075F-4DC0-8A81-8EB32D917BAB}"/>
          </ac:spMkLst>
        </pc:spChg>
        <pc:spChg chg="mod">
          <ac:chgData name="hassan MH" userId="84cd2103f36ef0dc" providerId="LiveId" clId="{EC105026-A59A-472F-96D2-633B07EAEF26}" dt="2022-04-18T14:55:24.013" v="1592"/>
          <ac:spMkLst>
            <pc:docMk/>
            <pc:sldMk cId="4020190384" sldId="363"/>
            <ac:spMk id="270" creationId="{7CBFBCE3-09B4-45BA-AFAA-21B34C671F11}"/>
          </ac:spMkLst>
        </pc:spChg>
        <pc:spChg chg="mod">
          <ac:chgData name="hassan MH" userId="84cd2103f36ef0dc" providerId="LiveId" clId="{EC105026-A59A-472F-96D2-633B07EAEF26}" dt="2022-04-18T14:55:24.013" v="1592"/>
          <ac:spMkLst>
            <pc:docMk/>
            <pc:sldMk cId="4020190384" sldId="363"/>
            <ac:spMk id="271" creationId="{B8B85707-C989-4AF5-90B6-93A2564FD5A3}"/>
          </ac:spMkLst>
        </pc:spChg>
        <pc:spChg chg="mod">
          <ac:chgData name="hassan MH" userId="84cd2103f36ef0dc" providerId="LiveId" clId="{EC105026-A59A-472F-96D2-633B07EAEF26}" dt="2022-04-18T14:55:27.774" v="1594"/>
          <ac:spMkLst>
            <pc:docMk/>
            <pc:sldMk cId="4020190384" sldId="363"/>
            <ac:spMk id="273" creationId="{EAF6B617-129C-447F-8CE8-D901D24CC5F7}"/>
          </ac:spMkLst>
        </pc:spChg>
        <pc:spChg chg="mod">
          <ac:chgData name="hassan MH" userId="84cd2103f36ef0dc" providerId="LiveId" clId="{EC105026-A59A-472F-96D2-633B07EAEF26}" dt="2022-04-18T14:55:27.774" v="1594"/>
          <ac:spMkLst>
            <pc:docMk/>
            <pc:sldMk cId="4020190384" sldId="363"/>
            <ac:spMk id="274" creationId="{69BA491D-A136-4B60-B120-20A80109C367}"/>
          </ac:spMkLst>
        </pc:spChg>
        <pc:spChg chg="mod">
          <ac:chgData name="hassan MH" userId="84cd2103f36ef0dc" providerId="LiveId" clId="{EC105026-A59A-472F-96D2-633B07EAEF26}" dt="2022-04-18T14:55:54.343" v="1599"/>
          <ac:spMkLst>
            <pc:docMk/>
            <pc:sldMk cId="4020190384" sldId="363"/>
            <ac:spMk id="276" creationId="{ED1962A1-7926-40FF-90CC-AE0CE2F65F2B}"/>
          </ac:spMkLst>
        </pc:spChg>
        <pc:spChg chg="mod">
          <ac:chgData name="hassan MH" userId="84cd2103f36ef0dc" providerId="LiveId" clId="{EC105026-A59A-472F-96D2-633B07EAEF26}" dt="2022-04-18T14:55:54.343" v="1599"/>
          <ac:spMkLst>
            <pc:docMk/>
            <pc:sldMk cId="4020190384" sldId="363"/>
            <ac:spMk id="277" creationId="{B411678D-5035-44EB-BEE8-EE5C29775737}"/>
          </ac:spMkLst>
        </pc:spChg>
        <pc:spChg chg="add del mod">
          <ac:chgData name="hassan MH" userId="84cd2103f36ef0dc" providerId="LiveId" clId="{EC105026-A59A-472F-96D2-633B07EAEF26}" dt="2022-04-18T14:58:20.870" v="1672" actId="21"/>
          <ac:spMkLst>
            <pc:docMk/>
            <pc:sldMk cId="4020190384" sldId="363"/>
            <ac:spMk id="278" creationId="{FBEEDF2B-0F4D-4B19-AF8A-1A63850EAF7D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87" creationId="{84262C4D-3D8A-474A-A861-DCB960E4C522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89" creationId="{B63CCE7C-F968-4C6E-B98A-871FA12A11D8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91" creationId="{C1B3A4B8-9333-444A-9A51-817205B7F990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96" creationId="{2ED5340C-2929-444C-9CF1-13CC213AF124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97" creationId="{A6E82572-335F-456D-B629-95D084A01253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98" creationId="{5586E55E-5CA6-403B-88AA-F93BF6108E5F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99" creationId="{B2394C4C-A7D0-4D1A-8F1A-03F668697668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400" creationId="{D0FD7964-DF74-40F7-A572-2400D6D4E5BB}"/>
          </ac:spMkLst>
        </pc:s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4" creationId="{4F1AAE1F-069A-4344-BC92-A88E51BD1031}"/>
          </ac:grpSpMkLst>
        </pc:grpChg>
        <pc:grpChg chg="add mod">
          <ac:chgData name="hassan MH" userId="84cd2103f36ef0dc" providerId="LiveId" clId="{EC105026-A59A-472F-96D2-633B07EAEF26}" dt="2022-04-18T14:56:13.324" v="1606" actId="164"/>
          <ac:grpSpMkLst>
            <pc:docMk/>
            <pc:sldMk cId="4020190384" sldId="363"/>
            <ac:grpSpMk id="25" creationId="{74EE3D84-2746-4B90-9D44-37423F366330}"/>
          </ac:grpSpMkLst>
        </pc:grpChg>
        <pc:grpChg chg="del mod">
          <ac:chgData name="hassan MH" userId="84cd2103f36ef0dc" providerId="LiveId" clId="{EC105026-A59A-472F-96D2-633B07EAEF26}" dt="2022-04-18T14:42:44.519" v="1390" actId="27803"/>
          <ac:grpSpMkLst>
            <pc:docMk/>
            <pc:sldMk cId="4020190384" sldId="363"/>
            <ac:grpSpMk id="29" creationId="{0FC2DFF6-BB79-4887-AD2B-FD65E333BBAB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44" creationId="{F1E7125F-1360-41D3-8D01-7D047879FFD1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45" creationId="{4572562C-D783-43A0-AB43-B919CE37EA9A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46" creationId="{ABF7C7EA-1217-418C-9B8F-50B28F94F488}"/>
          </ac:grpSpMkLst>
        </pc:grpChg>
        <pc:grpChg chg="add del mod">
          <ac:chgData name="hassan MH" userId="84cd2103f36ef0dc" providerId="LiveId" clId="{EC105026-A59A-472F-96D2-633B07EAEF26}" dt="2022-04-18T14:45:43.924" v="1439" actId="165"/>
          <ac:grpSpMkLst>
            <pc:docMk/>
            <pc:sldMk cId="4020190384" sldId="363"/>
            <ac:grpSpMk id="51" creationId="{A44A6F91-13F3-4D91-A410-CEF3CE40F212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53" creationId="{FFAAF30D-41FF-41AC-B9B3-BADBBFD22B25}"/>
          </ac:grpSpMkLst>
        </pc:grpChg>
        <pc:grpChg chg="del mod">
          <ac:chgData name="hassan MH" userId="84cd2103f36ef0dc" providerId="LiveId" clId="{EC105026-A59A-472F-96D2-633B07EAEF26}" dt="2022-04-18T14:49:43.143" v="1494" actId="27803"/>
          <ac:grpSpMkLst>
            <pc:docMk/>
            <pc:sldMk cId="4020190384" sldId="363"/>
            <ac:grpSpMk id="55" creationId="{1A0F5FEF-66E4-45A2-856F-E3EB43FD66E7}"/>
          </ac:grpSpMkLst>
        </pc:grpChg>
        <pc:grpChg chg="add mod">
          <ac:chgData name="hassan MH" userId="84cd2103f36ef0dc" providerId="LiveId" clId="{EC105026-A59A-472F-96D2-633B07EAEF26}" dt="2022-04-18T14:51:16.513" v="1529" actId="164"/>
          <ac:grpSpMkLst>
            <pc:docMk/>
            <pc:sldMk cId="4020190384" sldId="363"/>
            <ac:grpSpMk id="58" creationId="{734CA920-7401-4CE0-9720-09C1DA972226}"/>
          </ac:grpSpMkLst>
        </pc:grpChg>
        <pc:grpChg chg="add mod">
          <ac:chgData name="hassan MH" userId="84cd2103f36ef0dc" providerId="LiveId" clId="{EC105026-A59A-472F-96D2-633B07EAEF26}" dt="2022-04-18T14:56:21.626" v="1612" actId="164"/>
          <ac:grpSpMkLst>
            <pc:docMk/>
            <pc:sldMk cId="4020190384" sldId="363"/>
            <ac:grpSpMk id="59" creationId="{A9F355BC-BB7B-4A70-B8FE-6D815E4DC392}"/>
          </ac:grpSpMkLst>
        </pc:grpChg>
        <pc:grpChg chg="add mod">
          <ac:chgData name="hassan MH" userId="84cd2103f36ef0dc" providerId="LiveId" clId="{EC105026-A59A-472F-96D2-633B07EAEF26}" dt="2022-04-18T14:57:54.735" v="1648" actId="1076"/>
          <ac:grpSpMkLst>
            <pc:docMk/>
            <pc:sldMk cId="4020190384" sldId="363"/>
            <ac:grpSpMk id="63" creationId="{482F7AE4-9F66-4D87-97CF-FE5632DDAACE}"/>
          </ac:grpSpMkLst>
        </pc:grpChg>
        <pc:grpChg chg="add mod">
          <ac:chgData name="hassan MH" userId="84cd2103f36ef0dc" providerId="LiveId" clId="{EC105026-A59A-472F-96D2-633B07EAEF26}" dt="2022-04-18T14:57:54.063" v="1647" actId="1076"/>
          <ac:grpSpMkLst>
            <pc:docMk/>
            <pc:sldMk cId="4020190384" sldId="363"/>
            <ac:grpSpMk id="64" creationId="{3FDA44EE-BDA0-4CB3-AB86-CF839932B530}"/>
          </ac:grpSpMkLst>
        </pc:grpChg>
        <pc:grpChg chg="add mod">
          <ac:chgData name="hassan MH" userId="84cd2103f36ef0dc" providerId="LiveId" clId="{EC105026-A59A-472F-96D2-633B07EAEF26}" dt="2022-04-18T14:57:53.328" v="1646" actId="1076"/>
          <ac:grpSpMkLst>
            <pc:docMk/>
            <pc:sldMk cId="4020190384" sldId="363"/>
            <ac:grpSpMk id="65" creationId="{65039A65-7C24-4920-9468-D9B71BFD6DA4}"/>
          </ac:grpSpMkLst>
        </pc:grpChg>
        <pc:grpChg chg="add mod">
          <ac:chgData name="hassan MH" userId="84cd2103f36ef0dc" providerId="LiveId" clId="{EC105026-A59A-472F-96D2-633B07EAEF26}" dt="2022-04-18T14:57:52.313" v="1645" actId="1076"/>
          <ac:grpSpMkLst>
            <pc:docMk/>
            <pc:sldMk cId="4020190384" sldId="363"/>
            <ac:grpSpMk id="66" creationId="{1A18C606-7576-47BD-A9B7-89E8301EDE91}"/>
          </ac:grpSpMkLst>
        </pc:grpChg>
        <pc:grpChg chg="add mod">
          <ac:chgData name="hassan MH" userId="84cd2103f36ef0dc" providerId="LiveId" clId="{EC105026-A59A-472F-96D2-633B07EAEF26}" dt="2022-04-18T14:58:30.401" v="1677" actId="164"/>
          <ac:grpSpMkLst>
            <pc:docMk/>
            <pc:sldMk cId="4020190384" sldId="363"/>
            <ac:grpSpMk id="67" creationId="{A2EF9C01-8800-445E-AF91-0B6ED6720919}"/>
          </ac:grpSpMkLst>
        </pc:grpChg>
        <pc:grpChg chg="add mod">
          <ac:chgData name="hassan MH" userId="84cd2103f36ef0dc" providerId="LiveId" clId="{EC105026-A59A-472F-96D2-633B07EAEF26}" dt="2022-04-18T14:56:19.682" v="1611" actId="164"/>
          <ac:grpSpMkLst>
            <pc:docMk/>
            <pc:sldMk cId="4020190384" sldId="363"/>
            <ac:grpSpMk id="68" creationId="{D84F3570-5A22-4067-A0FB-D3A04DC30C41}"/>
          </ac:grpSpMkLst>
        </pc:grpChg>
        <pc:grpChg chg="add mod">
          <ac:chgData name="hassan MH" userId="84cd2103f36ef0dc" providerId="LiveId" clId="{EC105026-A59A-472F-96D2-633B07EAEF26}" dt="2022-04-18T14:56:21.626" v="1612" actId="164"/>
          <ac:grpSpMkLst>
            <pc:docMk/>
            <pc:sldMk cId="4020190384" sldId="363"/>
            <ac:grpSpMk id="69" creationId="{1A10898A-B398-4899-8D68-7B896F16C4DB}"/>
          </ac:grpSpMkLst>
        </pc:grpChg>
        <pc:grpChg chg="add mod">
          <ac:chgData name="hassan MH" userId="84cd2103f36ef0dc" providerId="LiveId" clId="{EC105026-A59A-472F-96D2-633B07EAEF26}" dt="2022-04-18T14:56:23.059" v="1613" actId="164"/>
          <ac:grpSpMkLst>
            <pc:docMk/>
            <pc:sldMk cId="4020190384" sldId="363"/>
            <ac:grpSpMk id="70" creationId="{311DFA24-283E-4B45-B6CB-97EE88F59A2A}"/>
          </ac:grpSpMkLst>
        </pc:grpChg>
        <pc:grpChg chg="add mod">
          <ac:chgData name="hassan MH" userId="84cd2103f36ef0dc" providerId="LiveId" clId="{EC105026-A59A-472F-96D2-633B07EAEF26}" dt="2022-04-18T14:58:30.401" v="1677" actId="164"/>
          <ac:grpSpMkLst>
            <pc:docMk/>
            <pc:sldMk cId="4020190384" sldId="363"/>
            <ac:grpSpMk id="72" creationId="{00E6FD95-691F-4C30-A6A5-883AF7A0FE79}"/>
          </ac:grpSpMkLst>
        </pc:grpChg>
        <pc:grpChg chg="add mod">
          <ac:chgData name="hassan MH" userId="84cd2103f36ef0dc" providerId="LiveId" clId="{EC105026-A59A-472F-96D2-633B07EAEF26}" dt="2022-04-18T14:56:18.185" v="1610" actId="164"/>
          <ac:grpSpMkLst>
            <pc:docMk/>
            <pc:sldMk cId="4020190384" sldId="363"/>
            <ac:grpSpMk id="105" creationId="{D0806729-1291-454E-9836-7231E210AEBA}"/>
          </ac:grpSpMkLst>
        </pc:grpChg>
        <pc:grpChg chg="mod">
          <ac:chgData name="hassan MH" userId="84cd2103f36ef0dc" providerId="LiveId" clId="{EC105026-A59A-472F-96D2-633B07EAEF26}" dt="2022-04-18T14:38:37.565" v="1308"/>
          <ac:grpSpMkLst>
            <pc:docMk/>
            <pc:sldMk cId="4020190384" sldId="363"/>
            <ac:grpSpMk id="107" creationId="{6B7D7704-3009-4676-B33B-F9702B30147B}"/>
          </ac:grpSpMkLst>
        </pc:grpChg>
        <pc:grpChg chg="add mod">
          <ac:chgData name="hassan MH" userId="84cd2103f36ef0dc" providerId="LiveId" clId="{EC105026-A59A-472F-96D2-633B07EAEF26}" dt="2022-04-18T14:56:13.324" v="1606" actId="164"/>
          <ac:grpSpMkLst>
            <pc:docMk/>
            <pc:sldMk cId="4020190384" sldId="363"/>
            <ac:grpSpMk id="121" creationId="{BE831125-1596-4399-9520-8595991D3A22}"/>
          </ac:grpSpMkLst>
        </pc:grpChg>
        <pc:grpChg chg="add mod">
          <ac:chgData name="hassan MH" userId="84cd2103f36ef0dc" providerId="LiveId" clId="{EC105026-A59A-472F-96D2-633B07EAEF26}" dt="2022-04-18T14:56:13.324" v="1606" actId="164"/>
          <ac:grpSpMkLst>
            <pc:docMk/>
            <pc:sldMk cId="4020190384" sldId="363"/>
            <ac:grpSpMk id="125" creationId="{C05C2EC8-75BE-4C9F-AAB9-A53B1A949976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133" creationId="{891E2B12-40C1-4195-B0F8-0242C685F4CD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136" creationId="{9F42DF5F-789D-4146-B136-E298BCB0D6B0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139" creationId="{FD3B5371-4758-4F68-A85E-3AD9EA239AC3}"/>
          </ac:grpSpMkLst>
        </pc:grpChg>
        <pc:grpChg chg="add mod">
          <ac:chgData name="hassan MH" userId="84cd2103f36ef0dc" providerId="LiveId" clId="{EC105026-A59A-472F-96D2-633B07EAEF26}" dt="2022-04-18T14:43:06.476" v="1398"/>
          <ac:grpSpMkLst>
            <pc:docMk/>
            <pc:sldMk cId="4020190384" sldId="363"/>
            <ac:grpSpMk id="144" creationId="{DB4350B3-DCBE-43C9-A69A-FAC22A479010}"/>
          </ac:grpSpMkLst>
        </pc:grpChg>
        <pc:grpChg chg="mod">
          <ac:chgData name="hassan MH" userId="84cd2103f36ef0dc" providerId="LiveId" clId="{EC105026-A59A-472F-96D2-633B07EAEF26}" dt="2022-04-18T14:43:06.476" v="1398"/>
          <ac:grpSpMkLst>
            <pc:docMk/>
            <pc:sldMk cId="4020190384" sldId="363"/>
            <ac:grpSpMk id="149" creationId="{76716EA1-14F1-4D58-8309-C8A0B55EB970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154" creationId="{B6B5C6D7-6A88-42D4-8082-E532324DD98A}"/>
          </ac:grpSpMkLst>
        </pc:grpChg>
        <pc:grpChg chg="add mod">
          <ac:chgData name="hassan MH" userId="84cd2103f36ef0dc" providerId="LiveId" clId="{EC105026-A59A-472F-96D2-633B07EAEF26}" dt="2022-04-18T14:56:07.279" v="1602" actId="164"/>
          <ac:grpSpMkLst>
            <pc:docMk/>
            <pc:sldMk cId="4020190384" sldId="363"/>
            <ac:grpSpMk id="161" creationId="{533A2083-7351-4C84-944E-EA385E2E0927}"/>
          </ac:grpSpMkLst>
        </pc:grpChg>
        <pc:grpChg chg="mod">
          <ac:chgData name="hassan MH" userId="84cd2103f36ef0dc" providerId="LiveId" clId="{EC105026-A59A-472F-96D2-633B07EAEF26}" dt="2022-04-18T14:43:51.847" v="1412"/>
          <ac:grpSpMkLst>
            <pc:docMk/>
            <pc:sldMk cId="4020190384" sldId="363"/>
            <ac:grpSpMk id="163" creationId="{32817D5D-2D3A-498B-B314-68011FDE7CBA}"/>
          </ac:grpSpMkLst>
        </pc:grpChg>
        <pc:grpChg chg="add mod">
          <ac:chgData name="hassan MH" userId="84cd2103f36ef0dc" providerId="LiveId" clId="{EC105026-A59A-472F-96D2-633B07EAEF26}" dt="2022-04-18T14:56:07.279" v="1602" actId="164"/>
          <ac:grpSpMkLst>
            <pc:docMk/>
            <pc:sldMk cId="4020190384" sldId="363"/>
            <ac:grpSpMk id="173" creationId="{8B987555-BFDB-4B37-AE21-5053DD6665AA}"/>
          </ac:grpSpMkLst>
        </pc:grpChg>
        <pc:grpChg chg="add mod topLvl">
          <ac:chgData name="hassan MH" userId="84cd2103f36ef0dc" providerId="LiveId" clId="{EC105026-A59A-472F-96D2-633B07EAEF26}" dt="2022-04-18T14:56:15.919" v="1608" actId="164"/>
          <ac:grpSpMkLst>
            <pc:docMk/>
            <pc:sldMk cId="4020190384" sldId="363"/>
            <ac:grpSpMk id="188" creationId="{E13EB95B-930A-492C-BD4B-8DADF421C0D6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195" creationId="{71812A90-02AD-4821-9B2D-8BDE88DA211C}"/>
          </ac:grpSpMkLst>
        </pc:grpChg>
        <pc:grpChg chg="add mod">
          <ac:chgData name="hassan MH" userId="84cd2103f36ef0dc" providerId="LiveId" clId="{EC105026-A59A-472F-96D2-633B07EAEF26}" dt="2022-04-18T14:56:19.682" v="1611" actId="164"/>
          <ac:grpSpMkLst>
            <pc:docMk/>
            <pc:sldMk cId="4020190384" sldId="363"/>
            <ac:grpSpMk id="198" creationId="{8CACD8D1-9347-4A5B-B24A-AF1162EAC412}"/>
          </ac:grpSpMkLst>
        </pc:grpChg>
        <pc:grpChg chg="add del mod ord">
          <ac:chgData name="hassan MH" userId="84cd2103f36ef0dc" providerId="LiveId" clId="{EC105026-A59A-472F-96D2-633B07EAEF26}" dt="2022-04-18T14:49:13.791" v="1489" actId="478"/>
          <ac:grpSpMkLst>
            <pc:docMk/>
            <pc:sldMk cId="4020190384" sldId="363"/>
            <ac:grpSpMk id="210" creationId="{F5BD5623-1AD4-468E-B83D-6BAAE06E9DDB}"/>
          </ac:grpSpMkLst>
        </pc:grpChg>
        <pc:grpChg chg="add del mod">
          <ac:chgData name="hassan MH" userId="84cd2103f36ef0dc" providerId="LiveId" clId="{EC105026-A59A-472F-96D2-633B07EAEF26}" dt="2022-04-18T14:49:14.352" v="1490" actId="478"/>
          <ac:grpSpMkLst>
            <pc:docMk/>
            <pc:sldMk cId="4020190384" sldId="363"/>
            <ac:grpSpMk id="213" creationId="{01020833-EE63-4EC0-8FCD-99E01640AD6A}"/>
          </ac:grpSpMkLst>
        </pc:grpChg>
        <pc:grpChg chg="mod">
          <ac:chgData name="hassan MH" userId="84cd2103f36ef0dc" providerId="LiveId" clId="{EC105026-A59A-472F-96D2-633B07EAEF26}" dt="2022-04-18T14:48:39.894" v="1474" actId="207"/>
          <ac:grpSpMkLst>
            <pc:docMk/>
            <pc:sldMk cId="4020190384" sldId="363"/>
            <ac:grpSpMk id="215" creationId="{0BCDABCF-C045-4835-8D04-F2AA422A8F04}"/>
          </ac:grpSpMkLst>
        </pc:grpChg>
        <pc:grpChg chg="add del mod">
          <ac:chgData name="hassan MH" userId="84cd2103f36ef0dc" providerId="LiveId" clId="{EC105026-A59A-472F-96D2-633B07EAEF26}" dt="2022-04-18T14:49:13.307" v="1488" actId="478"/>
          <ac:grpSpMkLst>
            <pc:docMk/>
            <pc:sldMk cId="4020190384" sldId="363"/>
            <ac:grpSpMk id="219" creationId="{BFB6D184-E89C-41CE-837D-BDD13E030FB6}"/>
          </ac:grpSpMkLst>
        </pc:grpChg>
        <pc:grpChg chg="mod">
          <ac:chgData name="hassan MH" userId="84cd2103f36ef0dc" providerId="LiveId" clId="{EC105026-A59A-472F-96D2-633B07EAEF26}" dt="2022-04-18T14:48:58.491" v="1483" actId="571"/>
          <ac:grpSpMkLst>
            <pc:docMk/>
            <pc:sldMk cId="4020190384" sldId="363"/>
            <ac:grpSpMk id="221" creationId="{C4819FF3-2232-4BD8-98C3-5F32E9CAC31B}"/>
          </ac:grpSpMkLst>
        </pc:grpChg>
        <pc:grpChg chg="add mod">
          <ac:chgData name="hassan MH" userId="84cd2103f36ef0dc" providerId="LiveId" clId="{EC105026-A59A-472F-96D2-633B07EAEF26}" dt="2022-04-18T14:51:16.513" v="1529" actId="164"/>
          <ac:grpSpMkLst>
            <pc:docMk/>
            <pc:sldMk cId="4020190384" sldId="363"/>
            <ac:grpSpMk id="227" creationId="{96C13BF5-3844-41C2-B6BC-4833CF2C718A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236" creationId="{53AB1633-4364-4FA8-8B6A-D4376EFB17E4}"/>
          </ac:grpSpMkLst>
        </pc:grpChg>
        <pc:grpChg chg="add mod">
          <ac:chgData name="hassan MH" userId="84cd2103f36ef0dc" providerId="LiveId" clId="{EC105026-A59A-472F-96D2-633B07EAEF26}" dt="2022-04-18T14:56:23.059" v="1613" actId="164"/>
          <ac:grpSpMkLst>
            <pc:docMk/>
            <pc:sldMk cId="4020190384" sldId="363"/>
            <ac:grpSpMk id="238" creationId="{FCD082BD-0AF4-48A2-9E53-1AAA74A53E32}"/>
          </ac:grpSpMkLst>
        </pc:grpChg>
        <pc:grpChg chg="mod">
          <ac:chgData name="hassan MH" userId="84cd2103f36ef0dc" providerId="LiveId" clId="{EC105026-A59A-472F-96D2-633B07EAEF26}" dt="2022-04-18T14:53:31.165" v="1561"/>
          <ac:grpSpMkLst>
            <pc:docMk/>
            <pc:sldMk cId="4020190384" sldId="363"/>
            <ac:grpSpMk id="240" creationId="{F5A0FF5A-D4EE-45E5-BE8B-591F4D39A2AC}"/>
          </ac:grpSpMkLst>
        </pc:grpChg>
        <pc:grpChg chg="mod">
          <ac:chgData name="hassan MH" userId="84cd2103f36ef0dc" providerId="LiveId" clId="{EC105026-A59A-472F-96D2-633B07EAEF26}" dt="2022-04-18T14:53:31.165" v="1561"/>
          <ac:grpSpMkLst>
            <pc:docMk/>
            <pc:sldMk cId="4020190384" sldId="363"/>
            <ac:grpSpMk id="241" creationId="{33391E8F-84DA-47DD-9A16-797A3A9B52FF}"/>
          </ac:grpSpMkLst>
        </pc:grpChg>
        <pc:grpChg chg="add mod">
          <ac:chgData name="hassan MH" userId="84cd2103f36ef0dc" providerId="LiveId" clId="{EC105026-A59A-472F-96D2-633B07EAEF26}" dt="2022-04-18T14:56:10.464" v="1604" actId="164"/>
          <ac:grpSpMkLst>
            <pc:docMk/>
            <pc:sldMk cId="4020190384" sldId="363"/>
            <ac:grpSpMk id="249" creationId="{70EF44EB-0679-43CA-A84D-C02DE28EBA7C}"/>
          </ac:grpSpMkLst>
        </pc:grpChg>
        <pc:grpChg chg="add mod ord">
          <ac:chgData name="hassan MH" userId="84cd2103f36ef0dc" providerId="LiveId" clId="{EC105026-A59A-472F-96D2-633B07EAEF26}" dt="2022-04-18T14:56:10.464" v="1604" actId="164"/>
          <ac:grpSpMkLst>
            <pc:docMk/>
            <pc:sldMk cId="4020190384" sldId="363"/>
            <ac:grpSpMk id="257" creationId="{B106CEDA-77B2-4C07-AFA7-A0922CAC84DB}"/>
          </ac:grpSpMkLst>
        </pc:grpChg>
        <pc:grpChg chg="mod">
          <ac:chgData name="hassan MH" userId="84cd2103f36ef0dc" providerId="LiveId" clId="{EC105026-A59A-472F-96D2-633B07EAEF26}" dt="2022-04-18T14:54:03.559" v="1568"/>
          <ac:grpSpMkLst>
            <pc:docMk/>
            <pc:sldMk cId="4020190384" sldId="363"/>
            <ac:grpSpMk id="259" creationId="{CC8C7415-A624-47AE-896F-DDA132199C81}"/>
          </ac:grpSpMkLst>
        </pc:grpChg>
        <pc:grpChg chg="add mod">
          <ac:chgData name="hassan MH" userId="84cd2103f36ef0dc" providerId="LiveId" clId="{EC105026-A59A-472F-96D2-633B07EAEF26}" dt="2022-04-18T14:56:10.464" v="1604" actId="164"/>
          <ac:grpSpMkLst>
            <pc:docMk/>
            <pc:sldMk cId="4020190384" sldId="363"/>
            <ac:grpSpMk id="269" creationId="{500D29DE-E8F7-48EB-948A-BE23797A666B}"/>
          </ac:grpSpMkLst>
        </pc:grpChg>
        <pc:grpChg chg="add mod">
          <ac:chgData name="hassan MH" userId="84cd2103f36ef0dc" providerId="LiveId" clId="{EC105026-A59A-472F-96D2-633B07EAEF26}" dt="2022-04-18T14:56:23.059" v="1613" actId="164"/>
          <ac:grpSpMkLst>
            <pc:docMk/>
            <pc:sldMk cId="4020190384" sldId="363"/>
            <ac:grpSpMk id="272" creationId="{E1114FBE-8DAD-4BB4-94F0-2C9F45B9EE64}"/>
          </ac:grpSpMkLst>
        </pc:grpChg>
        <pc:grpChg chg="add mod">
          <ac:chgData name="hassan MH" userId="84cd2103f36ef0dc" providerId="LiveId" clId="{EC105026-A59A-472F-96D2-633B07EAEF26}" dt="2022-04-18T14:56:19.682" v="1611" actId="164"/>
          <ac:grpSpMkLst>
            <pc:docMk/>
            <pc:sldMk cId="4020190384" sldId="363"/>
            <ac:grpSpMk id="275" creationId="{A0E7F0BF-9545-49B9-B083-9344EF5A2D10}"/>
          </ac:grpSpMkLst>
        </pc:grpChg>
        <pc:picChg chg="add del mod">
          <ac:chgData name="hassan MH" userId="84cd2103f36ef0dc" providerId="LiveId" clId="{EC105026-A59A-472F-96D2-633B07EAEF26}" dt="2022-04-18T14:40:04.481" v="1352" actId="27803"/>
          <ac:picMkLst>
            <pc:docMk/>
            <pc:sldMk cId="4020190384" sldId="363"/>
            <ac:picMk id="7" creationId="{7958D104-6DC8-479D-9451-BE79EA8FDAC5}"/>
          </ac:picMkLst>
        </pc:picChg>
        <pc:picChg chg="add del mod">
          <ac:chgData name="hassan MH" userId="84cd2103f36ef0dc" providerId="LiveId" clId="{EC105026-A59A-472F-96D2-633B07EAEF26}" dt="2022-04-18T14:42:44.519" v="1390" actId="27803"/>
          <ac:picMkLst>
            <pc:docMk/>
            <pc:sldMk cId="4020190384" sldId="363"/>
            <ac:picMk id="19" creationId="{3EA76ADF-5055-4E78-B716-AC1AAA6BE93B}"/>
          </ac:picMkLst>
        </pc:picChg>
        <pc:picChg chg="add del mod">
          <ac:chgData name="hassan MH" userId="84cd2103f36ef0dc" providerId="LiveId" clId="{EC105026-A59A-472F-96D2-633B07EAEF26}" dt="2022-04-18T14:49:43.143" v="1494" actId="27803"/>
          <ac:picMkLst>
            <pc:docMk/>
            <pc:sldMk cId="4020190384" sldId="363"/>
            <ac:picMk id="54" creationId="{4E94F8AF-5D8F-42F4-B14F-3FAB7D6FB47A}"/>
          </ac:picMkLst>
        </pc:picChg>
        <pc:picChg chg="add del mod">
          <ac:chgData name="hassan MH" userId="84cd2103f36ef0dc" providerId="LiveId" clId="{EC105026-A59A-472F-96D2-633B07EAEF26}" dt="2022-04-18T14:52:47.635" v="1548" actId="27803"/>
          <ac:picMkLst>
            <pc:docMk/>
            <pc:sldMk cId="4020190384" sldId="363"/>
            <ac:picMk id="61" creationId="{F7CFC1EB-6DF9-43A8-A907-53F9B55459AE}"/>
          </ac:picMkLst>
        </pc:picChg>
        <pc:picChg chg="add mod ord">
          <ac:chgData name="hassan MH" userId="84cd2103f36ef0dc" providerId="LiveId" clId="{EC105026-A59A-472F-96D2-633B07EAEF26}" dt="2022-04-18T14:58:30.401" v="1677" actId="164"/>
          <ac:picMkLst>
            <pc:docMk/>
            <pc:sldMk cId="4020190384" sldId="363"/>
            <ac:picMk id="71" creationId="{BB6E7418-8CFE-4D47-8F8A-81B7C293EEED}"/>
          </ac:picMkLst>
        </pc:picChg>
        <pc:picChg chg="mod">
          <ac:chgData name="hassan MH" userId="84cd2103f36ef0dc" providerId="LiveId" clId="{EC105026-A59A-472F-96D2-633B07EAEF26}" dt="2022-04-18T14:55:18.731" v="1591" actId="1076"/>
          <ac:picMkLst>
            <pc:docMk/>
            <pc:sldMk cId="4020190384" sldId="363"/>
            <ac:picMk id="350" creationId="{8577FA81-1C05-4C7C-A83C-F9D3204003E0}"/>
          </ac:picMkLst>
        </pc:picChg>
        <pc:picChg chg="del mod">
          <ac:chgData name="hassan MH" userId="84cd2103f36ef0dc" providerId="LiveId" clId="{EC105026-A59A-472F-96D2-633B07EAEF26}" dt="2022-04-18T14:56:03.506" v="1601" actId="478"/>
          <ac:picMkLst>
            <pc:docMk/>
            <pc:sldMk cId="4020190384" sldId="363"/>
            <ac:picMk id="385" creationId="{3935B813-6E47-4F57-9C95-EEF1A96D67F6}"/>
          </ac:picMkLst>
        </pc:picChg>
      </pc:sldChg>
      <pc:sldChg chg="addSp modSp mod">
        <pc:chgData name="hassan MH" userId="84cd2103f36ef0dc" providerId="LiveId" clId="{EC105026-A59A-472F-96D2-633B07EAEF26}" dt="2022-04-21T03:51:52.830" v="1694" actId="164"/>
        <pc:sldMkLst>
          <pc:docMk/>
          <pc:sldMk cId="1769713558" sldId="368"/>
        </pc:sldMkLst>
        <pc:spChg chg="add mod">
          <ac:chgData name="hassan MH" userId="84cd2103f36ef0dc" providerId="LiveId" clId="{EC105026-A59A-472F-96D2-633B07EAEF26}" dt="2022-04-21T03:51:52.830" v="1694" actId="164"/>
          <ac:spMkLst>
            <pc:docMk/>
            <pc:sldMk cId="1769713558" sldId="368"/>
            <ac:spMk id="83" creationId="{5676925B-7383-46A4-816C-30BC4EB784A7}"/>
          </ac:spMkLst>
        </pc:spChg>
        <pc:grpChg chg="add mod">
          <ac:chgData name="hassan MH" userId="84cd2103f36ef0dc" providerId="LiveId" clId="{EC105026-A59A-472F-96D2-633B07EAEF26}" dt="2022-04-21T03:51:52.830" v="1694" actId="164"/>
          <ac:grpSpMkLst>
            <pc:docMk/>
            <pc:sldMk cId="1769713558" sldId="368"/>
            <ac:grpSpMk id="2" creationId="{7CB05854-A4BD-4237-A094-265A4C18A127}"/>
          </ac:grpSpMkLst>
        </pc:grpChg>
        <pc:picChg chg="mod">
          <ac:chgData name="hassan MH" userId="84cd2103f36ef0dc" providerId="LiveId" clId="{EC105026-A59A-472F-96D2-633B07EAEF26}" dt="2022-04-21T03:51:52.830" v="1694" actId="164"/>
          <ac:picMkLst>
            <pc:docMk/>
            <pc:sldMk cId="1769713558" sldId="368"/>
            <ac:picMk id="3" creationId="{311B6E00-7330-4C9B-A40A-86AF7CB4464F}"/>
          </ac:picMkLst>
        </pc:picChg>
      </pc:sldChg>
      <pc:sldChg chg="modSp mod">
        <pc:chgData name="hassan MH" userId="84cd2103f36ef0dc" providerId="LiveId" clId="{EC105026-A59A-472F-96D2-633B07EAEF26}" dt="2022-04-21T03:52:01.482" v="1695" actId="404"/>
        <pc:sldMkLst>
          <pc:docMk/>
          <pc:sldMk cId="1745025182" sldId="374"/>
        </pc:sldMkLst>
        <pc:spChg chg="mod">
          <ac:chgData name="hassan MH" userId="84cd2103f36ef0dc" providerId="LiveId" clId="{EC105026-A59A-472F-96D2-633B07EAEF26}" dt="2022-04-21T03:52:01.482" v="1695" actId="404"/>
          <ac:spMkLst>
            <pc:docMk/>
            <pc:sldMk cId="1745025182" sldId="374"/>
            <ac:spMk id="355" creationId="{1A2083A8-DD24-4719-89C5-2804B2AD097D}"/>
          </ac:spMkLst>
        </pc:spChg>
      </pc:sldChg>
      <pc:sldMasterChg chg="setBg modSldLayout">
        <pc:chgData name="hassan MH" userId="84cd2103f36ef0dc" providerId="LiveId" clId="{EC105026-A59A-472F-96D2-633B07EAEF26}" dt="2022-04-18T13:33:25.372" v="102"/>
        <pc:sldMasterMkLst>
          <pc:docMk/>
          <pc:sldMasterMk cId="2834134848" sldId="2147483648"/>
        </pc:sldMasterMkLst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1677186542" sldId="2147483649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273777978" sldId="2147483650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3204504175" sldId="2147483651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640330787" sldId="2147483652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3348439936" sldId="2147483653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730479966" sldId="2147483654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4247361751" sldId="2147483655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2928511015" sldId="2147483656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1794010067" sldId="2147483657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4058626419" sldId="2147483658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4167013199" sldId="2147483659"/>
          </pc:sldLayoutMkLst>
        </pc:sldLayoutChg>
      </pc:sldMasterChg>
    </pc:docChg>
  </pc:docChgLst>
  <pc:docChgLst>
    <pc:chgData name="hassan MH" userId="84cd2103f36ef0dc" providerId="LiveId" clId="{93D1C893-E944-408B-81F3-91C8BB3859AB}"/>
    <pc:docChg chg="modSld">
      <pc:chgData name="hassan MH" userId="84cd2103f36ef0dc" providerId="LiveId" clId="{93D1C893-E944-408B-81F3-91C8BB3859AB}" dt="2022-04-07T15:48:49.947" v="6" actId="20577"/>
      <pc:docMkLst>
        <pc:docMk/>
      </pc:docMkLst>
      <pc:sldChg chg="modNotesTx">
        <pc:chgData name="hassan MH" userId="84cd2103f36ef0dc" providerId="LiveId" clId="{93D1C893-E944-408B-81F3-91C8BB3859AB}" dt="2022-04-07T15:48:49.947" v="6" actId="20577"/>
        <pc:sldMkLst>
          <pc:docMk/>
          <pc:sldMk cId="1487315265" sldId="316"/>
        </pc:sldMkLst>
      </pc:sldChg>
      <pc:sldChg chg="addSp modSp mod">
        <pc:chgData name="hassan MH" userId="84cd2103f36ef0dc" providerId="LiveId" clId="{93D1C893-E944-408B-81F3-91C8BB3859AB}" dt="2022-04-07T15:36:55.520" v="4" actId="1076"/>
        <pc:sldMkLst>
          <pc:docMk/>
          <pc:sldMk cId="2224820013" sldId="328"/>
        </pc:sldMkLst>
        <pc:picChg chg="add mod">
          <ac:chgData name="hassan MH" userId="84cd2103f36ef0dc" providerId="LiveId" clId="{93D1C893-E944-408B-81F3-91C8BB3859AB}" dt="2022-04-07T15:36:55.520" v="4" actId="1076"/>
          <ac:picMkLst>
            <pc:docMk/>
            <pc:sldMk cId="2224820013" sldId="328"/>
            <ac:picMk id="19" creationId="{544EAE31-56F5-4C7E-A16B-27124C02283B}"/>
          </ac:picMkLst>
        </pc:picChg>
      </pc:sldChg>
    </pc:docChg>
  </pc:docChgLst>
  <pc:docChgLst>
    <pc:chgData name="hassan MH" userId="84cd2103f36ef0dc" providerId="LiveId" clId="{503E8875-88F6-4C29-BD5A-496F9A349BB6}"/>
    <pc:docChg chg="undo redo custSel addSld delSld modSld sldOrd modMainMaster">
      <pc:chgData name="hassan MH" userId="84cd2103f36ef0dc" providerId="LiveId" clId="{503E8875-88F6-4C29-BD5A-496F9A349BB6}" dt="2022-04-28T17:06:50.825" v="1714" actId="15"/>
      <pc:docMkLst>
        <pc:docMk/>
      </pc:docMkLst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510276670" sldId="360"/>
        </pc:sldMkLst>
      </pc:sldChg>
      <pc:sldChg chg="del">
        <pc:chgData name="hassan MH" userId="84cd2103f36ef0dc" providerId="LiveId" clId="{503E8875-88F6-4C29-BD5A-496F9A349BB6}" dt="2022-04-24T15:40:37.554" v="1507" actId="47"/>
        <pc:sldMkLst>
          <pc:docMk/>
          <pc:sldMk cId="1164976975" sldId="376"/>
        </pc:sldMkLst>
      </pc:sldChg>
      <pc:sldChg chg="delSp modSp del mod ord modShow">
        <pc:chgData name="hassan MH" userId="84cd2103f36ef0dc" providerId="LiveId" clId="{503E8875-88F6-4C29-BD5A-496F9A349BB6}" dt="2022-04-24T15:40:37.554" v="1507" actId="47"/>
        <pc:sldMkLst>
          <pc:docMk/>
          <pc:sldMk cId="3281424212" sldId="377"/>
        </pc:sldMkLst>
        <pc:spChg chg="del">
          <ac:chgData name="hassan MH" userId="84cd2103f36ef0dc" providerId="LiveId" clId="{503E8875-88F6-4C29-BD5A-496F9A349BB6}" dt="2022-04-24T14:50:51.301" v="764" actId="478"/>
          <ac:spMkLst>
            <pc:docMk/>
            <pc:sldMk cId="3281424212" sldId="377"/>
            <ac:spMk id="17" creationId="{D1BD3473-6EE8-4CD1-9881-8C863C5DE418}"/>
          </ac:spMkLst>
        </pc:spChg>
        <pc:spChg chg="mod">
          <ac:chgData name="hassan MH" userId="84cd2103f36ef0dc" providerId="LiveId" clId="{503E8875-88F6-4C29-BD5A-496F9A349BB6}" dt="2022-04-24T14:51:21.476" v="767" actId="207"/>
          <ac:spMkLst>
            <pc:docMk/>
            <pc:sldMk cId="3281424212" sldId="377"/>
            <ac:spMk id="20" creationId="{F7219C48-5968-49CF-AF90-E02872187C51}"/>
          </ac:spMkLst>
        </pc:spChg>
      </pc:sldChg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1824125982" sldId="378"/>
        </pc:sldMkLst>
      </pc:sldChg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3824200553" sldId="379"/>
        </pc:sldMkLst>
      </pc:sldChg>
      <pc:sldChg chg="del mod modShow">
        <pc:chgData name="hassan MH" userId="84cd2103f36ef0dc" providerId="LiveId" clId="{503E8875-88F6-4C29-BD5A-496F9A349BB6}" dt="2022-04-24T15:40:37.554" v="1507" actId="47"/>
        <pc:sldMkLst>
          <pc:docMk/>
          <pc:sldMk cId="2944129110" sldId="380"/>
        </pc:sldMkLst>
      </pc:sldChg>
      <pc:sldChg chg="del ord">
        <pc:chgData name="hassan MH" userId="84cd2103f36ef0dc" providerId="LiveId" clId="{503E8875-88F6-4C29-BD5A-496F9A349BB6}" dt="2022-04-24T15:40:37.554" v="1507" actId="47"/>
        <pc:sldMkLst>
          <pc:docMk/>
          <pc:sldMk cId="1566841213" sldId="381"/>
        </pc:sldMkLst>
      </pc:sldChg>
      <pc:sldChg chg="modSp del mod ord modShow">
        <pc:chgData name="hassan MH" userId="84cd2103f36ef0dc" providerId="LiveId" clId="{503E8875-88F6-4C29-BD5A-496F9A349BB6}" dt="2022-04-24T15:40:37.554" v="1507" actId="47"/>
        <pc:sldMkLst>
          <pc:docMk/>
          <pc:sldMk cId="22810780" sldId="382"/>
        </pc:sldMkLst>
        <pc:spChg chg="mod">
          <ac:chgData name="hassan MH" userId="84cd2103f36ef0dc" providerId="LiveId" clId="{503E8875-88F6-4C29-BD5A-496F9A349BB6}" dt="2022-04-24T15:04:45.350" v="997" actId="1076"/>
          <ac:spMkLst>
            <pc:docMk/>
            <pc:sldMk cId="22810780" sldId="382"/>
            <ac:spMk id="3" creationId="{7464762C-6C9F-4E4F-A819-19DA7697D76C}"/>
          </ac:spMkLst>
        </pc:spChg>
        <pc:spChg chg="mod">
          <ac:chgData name="hassan MH" userId="84cd2103f36ef0dc" providerId="LiveId" clId="{503E8875-88F6-4C29-BD5A-496F9A349BB6}" dt="2022-04-24T15:04:43.226" v="996" actId="1076"/>
          <ac:spMkLst>
            <pc:docMk/>
            <pc:sldMk cId="22810780" sldId="382"/>
            <ac:spMk id="5" creationId="{2D220DB2-B8C0-4B58-99DE-E8C5721D6CB8}"/>
          </ac:spMkLst>
        </pc:spChg>
      </pc:sldChg>
      <pc:sldChg chg="del ord">
        <pc:chgData name="hassan MH" userId="84cd2103f36ef0dc" providerId="LiveId" clId="{503E8875-88F6-4C29-BD5A-496F9A349BB6}" dt="2022-04-24T15:40:37.554" v="1507" actId="47"/>
        <pc:sldMkLst>
          <pc:docMk/>
          <pc:sldMk cId="3040443036" sldId="383"/>
        </pc:sldMkLst>
      </pc:sldChg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1036626324" sldId="386"/>
        </pc:sldMkLst>
      </pc:sldChg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1799225133" sldId="387"/>
        </pc:sldMkLst>
      </pc:sldChg>
      <pc:sldChg chg="modSp del mod ord modShow">
        <pc:chgData name="hassan MH" userId="84cd2103f36ef0dc" providerId="LiveId" clId="{503E8875-88F6-4C29-BD5A-496F9A349BB6}" dt="2022-04-24T15:40:37.554" v="1507" actId="47"/>
        <pc:sldMkLst>
          <pc:docMk/>
          <pc:sldMk cId="1431605813" sldId="388"/>
        </pc:sldMkLst>
        <pc:spChg chg="mod">
          <ac:chgData name="hassan MH" userId="84cd2103f36ef0dc" providerId="LiveId" clId="{503E8875-88F6-4C29-BD5A-496F9A349BB6}" dt="2022-04-24T14:30:11.005" v="474" actId="21"/>
          <ac:spMkLst>
            <pc:docMk/>
            <pc:sldMk cId="1431605813" sldId="388"/>
            <ac:spMk id="3" creationId="{9D6A00F0-EEA1-4B21-9FB3-2A71649A3AF2}"/>
          </ac:spMkLst>
        </pc:spChg>
        <pc:spChg chg="mod">
          <ac:chgData name="hassan MH" userId="84cd2103f36ef0dc" providerId="LiveId" clId="{503E8875-88F6-4C29-BD5A-496F9A349BB6}" dt="2022-04-24T14:30:41.230" v="487" actId="1076"/>
          <ac:spMkLst>
            <pc:docMk/>
            <pc:sldMk cId="1431605813" sldId="388"/>
            <ac:spMk id="5" creationId="{5C255B40-6617-4FB4-B1C5-F0AEAF31CA31}"/>
          </ac:spMkLst>
        </pc:spChg>
      </pc:sldChg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1475529566" sldId="389"/>
        </pc:sldMkLst>
      </pc:sldChg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3169680830" sldId="390"/>
        </pc:sldMkLst>
      </pc:sldChg>
      <pc:sldChg chg="addSp delSp modSp del mod ord modShow">
        <pc:chgData name="hassan MH" userId="84cd2103f36ef0dc" providerId="LiveId" clId="{503E8875-88F6-4C29-BD5A-496F9A349BB6}" dt="2022-04-24T15:40:37.554" v="1507" actId="47"/>
        <pc:sldMkLst>
          <pc:docMk/>
          <pc:sldMk cId="3072495149" sldId="394"/>
        </pc:sldMkLst>
        <pc:spChg chg="add mod ord">
          <ac:chgData name="hassan MH" userId="84cd2103f36ef0dc" providerId="LiveId" clId="{503E8875-88F6-4C29-BD5A-496F9A349BB6}" dt="2022-04-24T14:07:22.022" v="118" actId="208"/>
          <ac:spMkLst>
            <pc:docMk/>
            <pc:sldMk cId="3072495149" sldId="394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4:10:19.280" v="140" actId="207"/>
          <ac:spMkLst>
            <pc:docMk/>
            <pc:sldMk cId="3072495149" sldId="394"/>
            <ac:spMk id="12" creationId="{B038FB05-FBFE-4696-BB10-6D75C870EECE}"/>
          </ac:spMkLst>
        </pc:spChg>
        <pc:spChg chg="mod">
          <ac:chgData name="hassan MH" userId="84cd2103f36ef0dc" providerId="LiveId" clId="{503E8875-88F6-4C29-BD5A-496F9A349BB6}" dt="2022-04-24T14:01:07.814" v="41" actId="948"/>
          <ac:spMkLst>
            <pc:docMk/>
            <pc:sldMk cId="3072495149" sldId="394"/>
            <ac:spMk id="16" creationId="{DBA05360-6C8A-439C-B486-4BC1C2F52192}"/>
          </ac:spMkLst>
        </pc:spChg>
        <pc:spChg chg="mod">
          <ac:chgData name="hassan MH" userId="84cd2103f36ef0dc" providerId="LiveId" clId="{503E8875-88F6-4C29-BD5A-496F9A349BB6}" dt="2022-04-24T14:01:07.814" v="41" actId="948"/>
          <ac:spMkLst>
            <pc:docMk/>
            <pc:sldMk cId="3072495149" sldId="394"/>
            <ac:spMk id="17" creationId="{EDCFDF62-AA79-40D2-867C-6251B80D3415}"/>
          </ac:spMkLst>
        </pc:spChg>
        <pc:spChg chg="mod">
          <ac:chgData name="hassan MH" userId="84cd2103f36ef0dc" providerId="LiveId" clId="{503E8875-88F6-4C29-BD5A-496F9A349BB6}" dt="2022-04-24T14:01:07.814" v="41" actId="948"/>
          <ac:spMkLst>
            <pc:docMk/>
            <pc:sldMk cId="3072495149" sldId="394"/>
            <ac:spMk id="18" creationId="{0A31CF94-CE2B-45A2-BA33-695508C27235}"/>
          </ac:spMkLst>
        </pc:spChg>
        <pc:spChg chg="mod">
          <ac:chgData name="hassan MH" userId="84cd2103f36ef0dc" providerId="LiveId" clId="{503E8875-88F6-4C29-BD5A-496F9A349BB6}" dt="2022-04-24T14:01:07.814" v="41" actId="948"/>
          <ac:spMkLst>
            <pc:docMk/>
            <pc:sldMk cId="3072495149" sldId="394"/>
            <ac:spMk id="19" creationId="{C5137167-3415-49FB-BDA3-2C4F3899A6D7}"/>
          </ac:spMkLst>
        </pc:spChg>
        <pc:spChg chg="add mod">
          <ac:chgData name="hassan MH" userId="84cd2103f36ef0dc" providerId="LiveId" clId="{503E8875-88F6-4C29-BD5A-496F9A349BB6}" dt="2022-04-24T14:08:23.381" v="124" actId="207"/>
          <ac:spMkLst>
            <pc:docMk/>
            <pc:sldMk cId="3072495149" sldId="394"/>
            <ac:spMk id="20" creationId="{0843AF2D-66E5-4E24-8ECA-1C98BEDF514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23" creationId="{3E76E16F-2A4C-4478-825A-A981510FBD0D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24" creationId="{3BD7137C-DF68-4054-9245-F558F36D9A6E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25" creationId="{54CDB30F-A090-4A31-9AAE-F35A8DCC92BE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26" creationId="{578B2B72-FD5A-4B99-A9DC-0412D4684EAB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27" creationId="{AF88E584-7EA9-49C9-AD4D-158FD8ED8BD5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29" creationId="{D0194B20-172B-4F30-8D6D-B116DFB224E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0" creationId="{0B1ADF3F-9249-4088-9075-15CCFDB1544B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1" creationId="{BF33FB7B-D93D-4A76-8521-A4C5B5A30D85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2" creationId="{2D7D5DBD-C08A-46A5-BB91-E5243EF8797A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3" creationId="{FD6AB4AD-E025-4C80-AA3C-7873C3F8FE51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5" creationId="{1086A869-456E-4C21-9CE3-DD2ABCC80FE8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6" creationId="{25F4E4BE-4365-4D9B-9EBB-9A4C00AC8E2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7" creationId="{A213661E-DB87-40C4-9DD3-B1A7585C440D}"/>
          </ac:spMkLst>
        </pc:spChg>
        <pc:spChg chg="del mod">
          <ac:chgData name="hassan MH" userId="84cd2103f36ef0dc" providerId="LiveId" clId="{503E8875-88F6-4C29-BD5A-496F9A349BB6}" dt="2022-04-24T14:02:25.426" v="61" actId="478"/>
          <ac:spMkLst>
            <pc:docMk/>
            <pc:sldMk cId="3072495149" sldId="394"/>
            <ac:spMk id="38" creationId="{AE82F34D-B371-4EEC-8E28-CB7046D3CBE7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9" creationId="{F10FD0CC-8BCC-44F0-9E1A-8B776EA58EBA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0" creationId="{1C2B9BB8-F0B0-4570-9718-8ACCC8210F2C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1" creationId="{EA69CD26-5F4E-4C3E-97B0-7B67E496E1B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3" creationId="{57211DCF-7FDC-4E51-8A1B-E2DE2DEF2A7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4" creationId="{EF2A003C-C641-4210-BC3D-CF56EEDD98FD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6" creationId="{418C6DA1-8665-479E-A753-56C9701C01A2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8" creationId="{A1B3AADC-CCE2-4A8E-8E30-D57859002A06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9" creationId="{471E5B39-99D6-472A-AB3B-479B8B3FAA30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50" creationId="{45BC3991-209C-4367-85B5-74AA0059FDE8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51" creationId="{D0095DEA-7BC8-4B75-976E-985A52C7190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55" creationId="{7ACCE9B1-6805-40E2-A0A1-961F4689CB5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57" creationId="{2A349772-D151-48BD-A614-E2649547AE65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58" creationId="{0BB48B82-E89A-47F5-965A-EA8E5413F2A0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59" creationId="{F3847D97-6AE5-495A-B701-0A112EA1C811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0" creationId="{32DFB32E-8239-4646-AFA6-297F3B403776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1" creationId="{BCD915EB-68D9-43B7-A5FC-C4AC143FCD5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3" creationId="{A94045A8-353F-47B7-AE55-3CB01931FD8A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4" creationId="{3DF7C710-6E1F-454E-A7D0-736E012E1FF9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5" creationId="{5D984C92-5EB7-4753-8069-E85EACC5139B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6" creationId="{31D66634-9BCF-49AB-ABF4-20B8527B711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7" creationId="{CC03F13B-F4AD-4823-8F5F-83634F12861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8" creationId="{CCD2BDA2-F7D4-45D0-B846-041334B5ADDE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9" creationId="{9D004903-7E40-4799-8EF4-0B010D06BBCC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70" creationId="{4059223F-701F-4536-8E9C-DBAE6150489F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71" creationId="{7A608154-DABA-47EA-87A6-FDB2E1DFB449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78" creationId="{6F077ECF-2168-48F7-9DEA-1A9F3ED82B4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79" creationId="{F1899823-F474-4DD4-AF57-589BAFD9EF73}"/>
          </ac:spMkLst>
        </pc:spChg>
        <pc:spChg chg="mod">
          <ac:chgData name="hassan MH" userId="84cd2103f36ef0dc" providerId="LiveId" clId="{503E8875-88F6-4C29-BD5A-496F9A349BB6}" dt="2022-04-24T14:07:43.206" v="119" actId="1076"/>
          <ac:spMkLst>
            <pc:docMk/>
            <pc:sldMk cId="3072495149" sldId="394"/>
            <ac:spMk id="80" creationId="{96A42EE9-ABA1-4BAF-BCD0-D4FB059127FD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2" creationId="{0AD30CEF-600B-4631-8EBF-B9868FAEBF4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3" creationId="{606BB91B-942C-42C9-AD9C-F92CAA0C4A36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4" creationId="{C3738DF4-09FD-4A29-A05E-44D50CFE5108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5" creationId="{F729CB02-9354-49A2-BD0F-77BDB9EFA59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6" creationId="{B13CC763-72E8-40B7-BF93-BDE81F327665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7" creationId="{428FD2A7-3B58-4F36-B5D0-96F5B9A53D96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8" creationId="{9CBFEC54-171B-4856-8A4F-00BB5DFAEB1D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9" creationId="{5DCE1440-6023-46A9-91EA-AABDD671C5E0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0" creationId="{BB331A76-D37A-4B70-8B00-47AAA1448B8A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1" creationId="{F1B836EC-96F5-4AAD-BF12-A7AC2AE30C4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2" creationId="{1BBCE6C6-7A28-461A-8E36-FE7D38E87707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3" creationId="{95EB5393-FDA3-40CA-BCB0-8BFB0FAE6D07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4" creationId="{704B16EB-DF8B-4D0A-9EE9-58BAA643CE3B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5" creationId="{415EE81F-9A43-4DBB-A599-9C65C1822E32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6" creationId="{F59D0365-47CF-4F70-BA39-E6C91BCC42AE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7" creationId="{71AEA8F0-A0EC-4494-862D-7659B71B047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8" creationId="{730C4FD8-DAA7-47E9-8EA5-7AA4593779A0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9" creationId="{AF428AA4-04C0-4DC3-9512-260349E2E2D5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100" creationId="{F6A29F1B-1E72-431A-B998-F0748CC3A9A7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101" creationId="{A01D696F-7574-4B10-AA74-51ADACA6EE4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102" creationId="{4E3D4874-3684-4512-8045-C69B20BF8595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103" creationId="{D595329D-7827-4AF9-B400-FB84C15C6770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104" creationId="{7C2F2747-EA89-4570-813A-660452F390E0}"/>
          </ac:spMkLst>
        </pc:spChg>
        <pc:spChg chg="add mod ord">
          <ac:chgData name="hassan MH" userId="84cd2103f36ef0dc" providerId="LiveId" clId="{503E8875-88F6-4C29-BD5A-496F9A349BB6}" dt="2022-04-24T14:09:24.459" v="138" actId="207"/>
          <ac:spMkLst>
            <pc:docMk/>
            <pc:sldMk cId="3072495149" sldId="394"/>
            <ac:spMk id="105" creationId="{4DE0FAD7-1AA2-4BD0-BFD4-BCB9D4E1251C}"/>
          </ac:spMkLst>
        </pc:spChg>
        <pc:grpChg chg="mod">
          <ac:chgData name="hassan MH" userId="84cd2103f36ef0dc" providerId="LiveId" clId="{503E8875-88F6-4C29-BD5A-496F9A349BB6}" dt="2022-04-24T14:03:01.588" v="66" actId="1076"/>
          <ac:grpSpMkLst>
            <pc:docMk/>
            <pc:sldMk cId="3072495149" sldId="394"/>
            <ac:grpSpMk id="2" creationId="{9175B3E8-159E-4E98-8B1F-86D174D6346B}"/>
          </ac:grpSpMkLst>
        </pc:grpChg>
        <pc:grpChg chg="add mod ord">
          <ac:chgData name="hassan MH" userId="84cd2103f36ef0dc" providerId="LiveId" clId="{503E8875-88F6-4C29-BD5A-496F9A349BB6}" dt="2022-04-24T14:03:02.512" v="67" actId="1076"/>
          <ac:grpSpMkLst>
            <pc:docMk/>
            <pc:sldMk cId="3072495149" sldId="394"/>
            <ac:grpSpMk id="13" creationId="{07496784-45B9-41EC-9ABC-CB535E37F36E}"/>
          </ac:grpSpMkLst>
        </pc:grpChg>
        <pc:grpChg chg="mod">
          <ac:chgData name="hassan MH" userId="84cd2103f36ef0dc" providerId="LiveId" clId="{503E8875-88F6-4C29-BD5A-496F9A349BB6}" dt="2022-04-24T14:01:07.724" v="40" actId="571"/>
          <ac:grpSpMkLst>
            <pc:docMk/>
            <pc:sldMk cId="3072495149" sldId="394"/>
            <ac:grpSpMk id="14" creationId="{966E375C-31DE-4797-B1EF-4ADDC5F7D8D5}"/>
          </ac:grpSpMkLst>
        </pc:grpChg>
        <pc:grpChg chg="mod">
          <ac:chgData name="hassan MH" userId="84cd2103f36ef0dc" providerId="LiveId" clId="{503E8875-88F6-4C29-BD5A-496F9A349BB6}" dt="2022-04-24T14:01:07.724" v="40" actId="571"/>
          <ac:grpSpMkLst>
            <pc:docMk/>
            <pc:sldMk cId="3072495149" sldId="394"/>
            <ac:grpSpMk id="15" creationId="{559928B6-FC19-4CC2-A19D-F9E871F00E6B}"/>
          </ac:grpSpMkLst>
        </pc:grpChg>
        <pc:grpChg chg="add mod ord">
          <ac:chgData name="hassan MH" userId="84cd2103f36ef0dc" providerId="LiveId" clId="{503E8875-88F6-4C29-BD5A-496F9A349BB6}" dt="2022-04-24T14:04:18.306" v="90" actId="167"/>
          <ac:grpSpMkLst>
            <pc:docMk/>
            <pc:sldMk cId="3072495149" sldId="394"/>
            <ac:grpSpMk id="21" creationId="{393E3159-29CF-49B3-8BA9-ECD849701085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22" creationId="{99D37518-C26A-4DB1-B41D-8CB63C580D22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28" creationId="{5E79F928-9901-40C8-821D-FA2A168ECF9B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42" creationId="{0BAB06DC-B620-469D-801C-B685F0F6EDCE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45" creationId="{1C607794-82EB-4301-9B94-6CDFB0493EBF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47" creationId="{8CA2CC1F-3E2F-419B-BC85-3A52F65BC4C1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52" creationId="{86F4CFEB-E5C9-41B0-8E14-0CDE88D46CB3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53" creationId="{195DB3D4-DF01-4A86-BBF2-80A1B0D769B3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54" creationId="{3C709E27-B3FF-4892-8BCC-14A4FC7574D2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56" creationId="{916B93A3-E270-40B7-8B18-20B8775F64A5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62" creationId="{61C1C3EF-61F0-4C6F-B4DE-C5B687611CC0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81" creationId="{001BC339-BEB2-40DB-A619-03A2FCA50507}"/>
          </ac:grpSpMkLst>
        </pc:grpChg>
      </pc:sldChg>
      <pc:sldChg chg="modSp del mod ord modShow">
        <pc:chgData name="hassan MH" userId="84cd2103f36ef0dc" providerId="LiveId" clId="{503E8875-88F6-4C29-BD5A-496F9A349BB6}" dt="2022-04-24T15:40:37.554" v="1507" actId="47"/>
        <pc:sldMkLst>
          <pc:docMk/>
          <pc:sldMk cId="3421413478" sldId="395"/>
        </pc:sldMkLst>
        <pc:spChg chg="mod">
          <ac:chgData name="hassan MH" userId="84cd2103f36ef0dc" providerId="LiveId" clId="{503E8875-88F6-4C29-BD5A-496F9A349BB6}" dt="2022-04-21T15:42:20.463" v="21" actId="12788"/>
          <ac:spMkLst>
            <pc:docMk/>
            <pc:sldMk cId="3421413478" sldId="395"/>
            <ac:spMk id="24" creationId="{EC10E32C-8C69-4394-9B3B-E6F001E97A8A}"/>
          </ac:spMkLst>
        </pc:spChg>
        <pc:spChg chg="mod">
          <ac:chgData name="hassan MH" userId="84cd2103f36ef0dc" providerId="LiveId" clId="{503E8875-88F6-4C29-BD5A-496F9A349BB6}" dt="2022-04-21T15:42:42.242" v="25" actId="1076"/>
          <ac:spMkLst>
            <pc:docMk/>
            <pc:sldMk cId="3421413478" sldId="395"/>
            <ac:spMk id="32" creationId="{D82CA9A8-572B-4D7F-93E7-D9163389F9B5}"/>
          </ac:spMkLst>
        </pc:spChg>
      </pc:sldChg>
      <pc:sldChg chg="modSp add del mod ord modShow">
        <pc:chgData name="hassan MH" userId="84cd2103f36ef0dc" providerId="LiveId" clId="{503E8875-88F6-4C29-BD5A-496F9A349BB6}" dt="2022-04-24T15:40:37.554" v="1507" actId="47"/>
        <pc:sldMkLst>
          <pc:docMk/>
          <pc:sldMk cId="1838141723" sldId="396"/>
        </pc:sldMkLst>
        <pc:spChg chg="mod">
          <ac:chgData name="hassan MH" userId="84cd2103f36ef0dc" providerId="LiveId" clId="{503E8875-88F6-4C29-BD5A-496F9A349BB6}" dt="2022-04-21T15:43:06.110" v="26" actId="207"/>
          <ac:spMkLst>
            <pc:docMk/>
            <pc:sldMk cId="1838141723" sldId="396"/>
            <ac:spMk id="12" creationId="{B038FB05-FBFE-4696-BB10-6D75C870EECE}"/>
          </ac:spMkLst>
        </pc:spChg>
        <pc:spChg chg="mod">
          <ac:chgData name="hassan MH" userId="84cd2103f36ef0dc" providerId="LiveId" clId="{503E8875-88F6-4C29-BD5A-496F9A349BB6}" dt="2022-04-21T15:42:00.373" v="14" actId="1076"/>
          <ac:spMkLst>
            <pc:docMk/>
            <pc:sldMk cId="1838141723" sldId="396"/>
            <ac:spMk id="24" creationId="{EC10E32C-8C69-4394-9B3B-E6F001E97A8A}"/>
          </ac:spMkLst>
        </pc:spChg>
      </pc:sldChg>
      <pc:sldChg chg="modSp add del mod ord modShow">
        <pc:chgData name="hassan MH" userId="84cd2103f36ef0dc" providerId="LiveId" clId="{503E8875-88F6-4C29-BD5A-496F9A349BB6}" dt="2022-04-24T15:40:37.554" v="1507" actId="47"/>
        <pc:sldMkLst>
          <pc:docMk/>
          <pc:sldMk cId="655260124" sldId="397"/>
        </pc:sldMkLst>
        <pc:spChg chg="mod">
          <ac:chgData name="hassan MH" userId="84cd2103f36ef0dc" providerId="LiveId" clId="{503E8875-88F6-4C29-BD5A-496F9A349BB6}" dt="2022-04-21T15:43:53.852" v="39" actId="1076"/>
          <ac:spMkLst>
            <pc:docMk/>
            <pc:sldMk cId="655260124" sldId="397"/>
            <ac:spMk id="24" creationId="{EC10E32C-8C69-4394-9B3B-E6F001E97A8A}"/>
          </ac:spMkLst>
        </pc:spChg>
        <pc:spChg chg="mod">
          <ac:chgData name="hassan MH" userId="84cd2103f36ef0dc" providerId="LiveId" clId="{503E8875-88F6-4C29-BD5A-496F9A349BB6}" dt="2022-04-21T15:43:32.920" v="33" actId="1076"/>
          <ac:spMkLst>
            <pc:docMk/>
            <pc:sldMk cId="655260124" sldId="397"/>
            <ac:spMk id="32" creationId="{D82CA9A8-572B-4D7F-93E7-D9163389F9B5}"/>
          </ac:spMkLst>
        </pc:spChg>
      </pc:sldChg>
      <pc:sldChg chg="addSp delSp modSp add del mod">
        <pc:chgData name="hassan MH" userId="84cd2103f36ef0dc" providerId="LiveId" clId="{503E8875-88F6-4C29-BD5A-496F9A349BB6}" dt="2022-04-24T15:30:09.148" v="1348" actId="47"/>
        <pc:sldMkLst>
          <pc:docMk/>
          <pc:sldMk cId="2421121746" sldId="398"/>
        </pc:sldMkLst>
        <pc:spChg chg="del mod">
          <ac:chgData name="hassan MH" userId="84cd2103f36ef0dc" providerId="LiveId" clId="{503E8875-88F6-4C29-BD5A-496F9A349BB6}" dt="2022-04-24T15:17:34.435" v="1151" actId="478"/>
          <ac:spMkLst>
            <pc:docMk/>
            <pc:sldMk cId="2421121746" sldId="398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5:29:59.328" v="1347" actId="404"/>
          <ac:spMkLst>
            <pc:docMk/>
            <pc:sldMk cId="2421121746" sldId="398"/>
            <ac:spMk id="12" creationId="{B038FB05-FBFE-4696-BB10-6D75C870EECE}"/>
          </ac:spMkLst>
        </pc:spChg>
        <pc:spChg chg="del mod">
          <ac:chgData name="hassan MH" userId="84cd2103f36ef0dc" providerId="LiveId" clId="{503E8875-88F6-4C29-BD5A-496F9A349BB6}" dt="2022-04-24T14:20:15.176" v="252" actId="478"/>
          <ac:spMkLst>
            <pc:docMk/>
            <pc:sldMk cId="2421121746" sldId="398"/>
            <ac:spMk id="20" creationId="{0843AF2D-66E5-4E24-8ECA-1C98BEDF514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23" creationId="{3E76E16F-2A4C-4478-825A-A981510FBD0D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24" creationId="{3BD7137C-DF68-4054-9245-F558F36D9A6E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25" creationId="{54CDB30F-A090-4A31-9AAE-F35A8DCC92BE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26" creationId="{578B2B72-FD5A-4B99-A9DC-0412D4684EAB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27" creationId="{AF88E584-7EA9-49C9-AD4D-158FD8ED8BD5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29" creationId="{D0194B20-172B-4F30-8D6D-B116DFB224E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0" creationId="{0B1ADF3F-9249-4088-9075-15CCFDB1544B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1" creationId="{BF33FB7B-D93D-4A76-8521-A4C5B5A30D85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2" creationId="{2D7D5DBD-C08A-46A5-BB91-E5243EF8797A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3" creationId="{FD6AB4AD-E025-4C80-AA3C-7873C3F8FE51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5" creationId="{1086A869-456E-4C21-9CE3-DD2ABCC80FE8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6" creationId="{25F4E4BE-4365-4D9B-9EBB-9A4C00AC8E2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7" creationId="{A213661E-DB87-40C4-9DD3-B1A7585C440D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9" creationId="{F10FD0CC-8BCC-44F0-9E1A-8B776EA58EBA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0" creationId="{1C2B9BB8-F0B0-4570-9718-8ACCC8210F2C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1" creationId="{EA69CD26-5F4E-4C3E-97B0-7B67E496E1B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3" creationId="{57211DCF-7FDC-4E51-8A1B-E2DE2DEF2A7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4" creationId="{EF2A003C-C641-4210-BC3D-CF56EEDD98FD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6" creationId="{418C6DA1-8665-479E-A753-56C9701C01A2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8" creationId="{A1B3AADC-CCE2-4A8E-8E30-D57859002A06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9" creationId="{471E5B39-99D6-472A-AB3B-479B8B3FAA30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50" creationId="{45BC3991-209C-4367-85B5-74AA0059FDE8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51" creationId="{D0095DEA-7BC8-4B75-976E-985A52C7190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55" creationId="{7ACCE9B1-6805-40E2-A0A1-961F4689CB5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57" creationId="{2A349772-D151-48BD-A614-E2649547AE65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58" creationId="{0BB48B82-E89A-47F5-965A-EA8E5413F2A0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59" creationId="{F3847D97-6AE5-495A-B701-0A112EA1C811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0" creationId="{32DFB32E-8239-4646-AFA6-297F3B403776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1" creationId="{BCD915EB-68D9-43B7-A5FC-C4AC143FCD5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3" creationId="{A94045A8-353F-47B7-AE55-3CB01931FD8A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4" creationId="{3DF7C710-6E1F-454E-A7D0-736E012E1FF9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5" creationId="{5D984C92-5EB7-4753-8069-E85EACC5139B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6" creationId="{31D66634-9BCF-49AB-ABF4-20B8527B711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7" creationId="{CC03F13B-F4AD-4823-8F5F-83634F12861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8" creationId="{CCD2BDA2-F7D4-45D0-B846-041334B5ADDE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9" creationId="{9D004903-7E40-4799-8EF4-0B010D06BBCC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70" creationId="{4059223F-701F-4536-8E9C-DBAE6150489F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71" creationId="{7A608154-DABA-47EA-87A6-FDB2E1DFB449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78" creationId="{6F077ECF-2168-48F7-9DEA-1A9F3ED82B4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79" creationId="{F1899823-F474-4DD4-AF57-589BAFD9EF7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2" creationId="{0AD30CEF-600B-4631-8EBF-B9868FAEBF4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3" creationId="{606BB91B-942C-42C9-AD9C-F92CAA0C4A36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4" creationId="{C3738DF4-09FD-4A29-A05E-44D50CFE5108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5" creationId="{F729CB02-9354-49A2-BD0F-77BDB9EFA59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6" creationId="{B13CC763-72E8-40B7-BF93-BDE81F327665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7" creationId="{428FD2A7-3B58-4F36-B5D0-96F5B9A53D96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8" creationId="{9CBFEC54-171B-4856-8A4F-00BB5DFAEB1D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9" creationId="{5DCE1440-6023-46A9-91EA-AABDD671C5E0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0" creationId="{BB331A76-D37A-4B70-8B00-47AAA1448B8A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1" creationId="{F1B836EC-96F5-4AAD-BF12-A7AC2AE30C4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2" creationId="{1BBCE6C6-7A28-461A-8E36-FE7D38E87707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3" creationId="{95EB5393-FDA3-40CA-BCB0-8BFB0FAE6D07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4" creationId="{704B16EB-DF8B-4D0A-9EE9-58BAA643CE3B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5" creationId="{415EE81F-9A43-4DBB-A599-9C65C1822E32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6" creationId="{F59D0365-47CF-4F70-BA39-E6C91BCC42AE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7" creationId="{71AEA8F0-A0EC-4494-862D-7659B71B047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8" creationId="{730C4FD8-DAA7-47E9-8EA5-7AA4593779A0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9" creationId="{AF428AA4-04C0-4DC3-9512-260349E2E2D5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100" creationId="{F6A29F1B-1E72-431A-B998-F0748CC3A9A7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101" creationId="{A01D696F-7574-4B10-AA74-51ADACA6EE4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102" creationId="{4E3D4874-3684-4512-8045-C69B20BF8595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103" creationId="{D595329D-7827-4AF9-B400-FB84C15C6770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104" creationId="{7C2F2747-EA89-4570-813A-660452F390E0}"/>
          </ac:spMkLst>
        </pc:spChg>
        <pc:spChg chg="add mod ord">
          <ac:chgData name="hassan MH" userId="84cd2103f36ef0dc" providerId="LiveId" clId="{503E8875-88F6-4C29-BD5A-496F9A349BB6}" dt="2022-04-24T15:19:22.013" v="1190" actId="1076"/>
          <ac:spMkLst>
            <pc:docMk/>
            <pc:sldMk cId="2421121746" sldId="398"/>
            <ac:spMk id="105" creationId="{7835E43D-109A-455A-BAC8-3AB89311E8E1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09" creationId="{36F03EEB-B9DE-45C7-B995-03B49107E614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0" creationId="{6D041B9E-361C-4447-891C-A18BCCFBD842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1" creationId="{DF36BB46-0A84-4C6D-A99F-32E9B369495F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2" creationId="{42A9F9C3-1CD8-4728-8BD4-BB37151C2BC2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6" creationId="{D688F6E7-3049-45FB-93C7-2C7C3900BB4F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7" creationId="{87E27CD4-0B0F-4ECB-9BF3-5C11C075A61C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8" creationId="{447323E3-2CA8-46BB-9721-2DD242EFEC03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9" creationId="{DABAF26B-4675-4349-83C6-310D509C79C0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1" creationId="{663292E6-ED35-4F75-8435-C2E325F31DE1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2" creationId="{CB1DB36A-3B00-4B3B-A62C-1C7B1640C60D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3" creationId="{BCB95D27-F048-4306-A5ED-685B3D8941B4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4" creationId="{F7C37844-7C5A-4277-BC30-958F24F70007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6" creationId="{D762AEE6-B9E8-4F2D-8FA1-8B59B749B88B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7" creationId="{9FB41132-4D43-4D48-B4E9-C19FACCFC06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8" creationId="{FFF69FAC-B414-400D-9232-72B170C4B3CC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9" creationId="{F1A66772-002C-4717-AA3B-4CAF972ED94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0" creationId="{D9DA136B-CFBD-412D-8302-E18E0D963CC5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1" creationId="{3D7A6ED6-3099-49C3-90DE-B07A2335BACC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2" creationId="{97F0372A-3903-43A5-9553-DC914C8900ED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3" creationId="{933C255B-2085-4540-8522-02CF333A888A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4" creationId="{5A4EE9E7-2089-4034-AC4E-DB48953941AF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5" creationId="{859AFE58-9583-437B-A61F-B2FE70A8217B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6" creationId="{6D21B60C-B6AC-440D-ACAC-04D5738E29BA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8" creationId="{D22C87F2-2326-4A9C-95C6-BFC21A6BD8A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9" creationId="{68104D15-BBA2-481A-AFC9-D8BD523FB85C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41" creationId="{7C3127D6-1B03-4960-B9F1-07B455A876D2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43" creationId="{2ADF7586-A2C9-415C-A7D6-E8799780A5A1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44" creationId="{4861ADD7-6C3E-4E3A-B47E-19B73A37AFE1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45" creationId="{62A465B8-1747-49E4-829B-C779F1B6376E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46" creationId="{9799D30E-A16D-4E00-A0B7-1A5AEAEDCCA7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0" creationId="{81FFE24F-8104-4F70-B499-7BEF7DADB79C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2" creationId="{D84E360A-DDA1-4D40-A13A-E7790B8BC6B0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3" creationId="{823894FC-031D-49B6-859E-A2BB039F204D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4" creationId="{22395645-94B1-498F-A8FA-37B54F98C561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5" creationId="{D78AE2C9-93F1-4296-A45D-71F6F3CF10B4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6" creationId="{6A75BA70-3186-4CBA-9E99-3E9410B9EC35}"/>
          </ac:spMkLst>
        </pc:spChg>
        <pc:spChg chg="mod">
          <ac:chgData name="hassan MH" userId="84cd2103f36ef0dc" providerId="LiveId" clId="{503E8875-88F6-4C29-BD5A-496F9A349BB6}" dt="2022-04-24T15:20:21.916" v="1232" actId="1076"/>
          <ac:spMkLst>
            <pc:docMk/>
            <pc:sldMk cId="2421121746" sldId="398"/>
            <ac:spMk id="157" creationId="{A61C243D-DBB9-475D-A1D5-CF73611353E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9" creationId="{4969B1DD-5923-460F-BD15-5A20055769D6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0" creationId="{D8CB30CC-9F75-4450-AA59-FE593E997FBA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1" creationId="{D6543116-0165-41D7-9652-5B811AE31023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2" creationId="{25AC2126-F843-4325-AC98-F765D2EFFBE4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3" creationId="{D6DB7CD3-51B4-47B9-ABD3-0C08ED3B0CB3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4" creationId="{66D776AE-97C2-4451-AE1F-79EADD3A472A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5" creationId="{F9BD05A5-98EE-4D1D-91E4-ECEDCDA47DBD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6" creationId="{AF123BA5-518B-4BE4-8158-864E9F627F2A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7" creationId="{9E4450EC-E31F-426D-95CB-A893221C42F7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8" creationId="{A30EFFC9-1972-456F-963E-61D8708CA092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9" creationId="{56BC3845-563B-43A6-B798-189A9032EC5C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1" creationId="{95D12979-3E63-4720-8FF1-291CA4C14C2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2" creationId="{D94DF26D-4C72-4CB6-BF4B-02DF38A9225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3" creationId="{C0ED7CFD-EEED-436C-BDAB-73C852FC5A64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4" creationId="{9D6CC16B-E5D8-4C92-A25D-8DAD06AE008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5" creationId="{A1C46119-0BC4-4C01-B3FA-EF7711C065D1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6" creationId="{CCE595CD-12A1-4FCD-998A-5AA0E42720B7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7" creationId="{992AEBAC-014B-4F0F-9F9D-AEBEBFD679EB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8" creationId="{19353ADA-D23C-437C-B022-7738EB132CB6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9" creationId="{473A6274-508F-48ED-A8ED-7DDFEB73949D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0" creationId="{94310B18-8122-4870-8A44-80E454C53C1E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1" creationId="{440EDF0B-6DCA-48D6-A00F-81E365939E4C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2" creationId="{50F3C61E-9BE4-4EBC-97F4-F61EEC67B847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3" creationId="{7921A14E-E477-40FB-ADB9-A9C0FA54F0B8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4" creationId="{398C7FA4-3AF6-420D-AB36-50D8009E5E71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5" creationId="{5F5F8139-FDDE-4C15-806E-D5A698C5627F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6" creationId="{3A69763A-C96B-437E-B83B-0DA1F9CB9328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7" creationId="{3306E731-1404-4DFE-B840-4B9B46E003DE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8" creationId="{3BBE9A6E-BE2A-4D7D-9EB8-DFDB3965BD9D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9" creationId="{5FCA0F8B-7AEF-409D-8739-6AB92090FFAF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90" creationId="{260B6D3F-F0D6-4B68-8804-8F85978F1919}"/>
          </ac:spMkLst>
        </pc:spChg>
        <pc:grpChg chg="del">
          <ac:chgData name="hassan MH" userId="84cd2103f36ef0dc" providerId="LiveId" clId="{503E8875-88F6-4C29-BD5A-496F9A349BB6}" dt="2022-04-24T14:10:38.802" v="145" actId="478"/>
          <ac:grpSpMkLst>
            <pc:docMk/>
            <pc:sldMk cId="2421121746" sldId="398"/>
            <ac:grpSpMk id="2" creationId="{9175B3E8-159E-4E98-8B1F-86D174D6346B}"/>
          </ac:grpSpMkLst>
        </pc:grpChg>
        <pc:grpChg chg="del">
          <ac:chgData name="hassan MH" userId="84cd2103f36ef0dc" providerId="LiveId" clId="{503E8875-88F6-4C29-BD5A-496F9A349BB6}" dt="2022-04-24T14:10:39.452" v="146" actId="478"/>
          <ac:grpSpMkLst>
            <pc:docMk/>
            <pc:sldMk cId="2421121746" sldId="398"/>
            <ac:grpSpMk id="13" creationId="{07496784-45B9-41EC-9ABC-CB535E37F36E}"/>
          </ac:grpSpMkLst>
        </pc:grpChg>
        <pc:grpChg chg="del mod">
          <ac:chgData name="hassan MH" userId="84cd2103f36ef0dc" providerId="LiveId" clId="{503E8875-88F6-4C29-BD5A-496F9A349BB6}" dt="2022-04-24T15:17:35.069" v="1152" actId="478"/>
          <ac:grpSpMkLst>
            <pc:docMk/>
            <pc:sldMk cId="2421121746" sldId="398"/>
            <ac:grpSpMk id="21" creationId="{393E3159-29CF-49B3-8BA9-ECD849701085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22" creationId="{99D37518-C26A-4DB1-B41D-8CB63C580D22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28" creationId="{5E79F928-9901-40C8-821D-FA2A168ECF9B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42" creationId="{0BAB06DC-B620-469D-801C-B685F0F6EDCE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45" creationId="{1C607794-82EB-4301-9B94-6CDFB0493EBF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47" creationId="{8CA2CC1F-3E2F-419B-BC85-3A52F65BC4C1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52" creationId="{86F4CFEB-E5C9-41B0-8E14-0CDE88D46CB3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53" creationId="{195DB3D4-DF01-4A86-BBF2-80A1B0D769B3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54" creationId="{3C709E27-B3FF-4892-8BCC-14A4FC7574D2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56" creationId="{916B93A3-E270-40B7-8B18-20B8775F64A5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62" creationId="{61C1C3EF-61F0-4C6F-B4DE-C5B687611CC0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81" creationId="{001BC339-BEB2-40DB-A619-03A2FCA50507}"/>
          </ac:grpSpMkLst>
        </pc:grpChg>
        <pc:grpChg chg="add mod ord">
          <ac:chgData name="hassan MH" userId="84cd2103f36ef0dc" providerId="LiveId" clId="{503E8875-88F6-4C29-BD5A-496F9A349BB6}" dt="2022-04-24T15:18:21.113" v="1178" actId="1076"/>
          <ac:grpSpMkLst>
            <pc:docMk/>
            <pc:sldMk cId="2421121746" sldId="398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4:10:36.413" v="144"/>
          <ac:grpSpMkLst>
            <pc:docMk/>
            <pc:sldMk cId="2421121746" sldId="398"/>
            <ac:grpSpMk id="107" creationId="{D45AEAB0-91BD-44F3-B79C-17EF16CC2B4C}"/>
          </ac:grpSpMkLst>
        </pc:grpChg>
        <pc:grpChg chg="mod">
          <ac:chgData name="hassan MH" userId="84cd2103f36ef0dc" providerId="LiveId" clId="{503E8875-88F6-4C29-BD5A-496F9A349BB6}" dt="2022-04-24T14:10:36.413" v="144"/>
          <ac:grpSpMkLst>
            <pc:docMk/>
            <pc:sldMk cId="2421121746" sldId="398"/>
            <ac:grpSpMk id="108" creationId="{5A053AC7-027B-4C2F-B6BD-FBD84D6B839E}"/>
          </ac:grpSpMkLst>
        </pc:grpChg>
        <pc:grpChg chg="add mod ord">
          <ac:chgData name="hassan MH" userId="84cd2103f36ef0dc" providerId="LiveId" clId="{503E8875-88F6-4C29-BD5A-496F9A349BB6}" dt="2022-04-24T15:18:18.697" v="1177" actId="1076"/>
          <ac:grpSpMkLst>
            <pc:docMk/>
            <pc:sldMk cId="2421121746" sldId="398"/>
            <ac:grpSpMk id="113" creationId="{9C691681-F684-42DC-A3C2-DE051F20370F}"/>
          </ac:grpSpMkLst>
        </pc:grpChg>
        <pc:grpChg chg="mod">
          <ac:chgData name="hassan MH" userId="84cd2103f36ef0dc" providerId="LiveId" clId="{503E8875-88F6-4C29-BD5A-496F9A349BB6}" dt="2022-04-24T14:10:36.413" v="144"/>
          <ac:grpSpMkLst>
            <pc:docMk/>
            <pc:sldMk cId="2421121746" sldId="398"/>
            <ac:grpSpMk id="114" creationId="{4381647E-9822-4988-BAFF-30B8B0E41048}"/>
          </ac:grpSpMkLst>
        </pc:grpChg>
        <pc:grpChg chg="mod">
          <ac:chgData name="hassan MH" userId="84cd2103f36ef0dc" providerId="LiveId" clId="{503E8875-88F6-4C29-BD5A-496F9A349BB6}" dt="2022-04-24T14:10:36.413" v="144"/>
          <ac:grpSpMkLst>
            <pc:docMk/>
            <pc:sldMk cId="2421121746" sldId="398"/>
            <ac:grpSpMk id="115" creationId="{5C4D6863-A75C-4D2D-A188-ACFEBC08AAD0}"/>
          </ac:grpSpMkLst>
        </pc:grpChg>
        <pc:grpChg chg="add mod">
          <ac:chgData name="hassan MH" userId="84cd2103f36ef0dc" providerId="LiveId" clId="{503E8875-88F6-4C29-BD5A-496F9A349BB6}" dt="2022-04-24T15:21:01.022" v="1240" actId="14100"/>
          <ac:grpSpMkLst>
            <pc:docMk/>
            <pc:sldMk cId="2421121746" sldId="398"/>
            <ac:grpSpMk id="120" creationId="{222528DB-F68F-4878-81E5-FC12C6E6FC78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25" creationId="{869D5838-DBB7-4246-9682-75367F861314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37" creationId="{3321E1E9-6532-47A4-B8CF-6B336B8E5035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40" creationId="{22E254EC-B087-4E60-9D71-A15D932D8304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42" creationId="{9308298E-F4E9-4E0E-8F81-68BA85387205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47" creationId="{44F91C2D-5674-4E4B-B0FA-CB3C17226C51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48" creationId="{0B53756B-62CE-4494-8A9A-CE53FB116713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49" creationId="{163F47BD-9A31-4EEA-BF32-AA4B4F1ABF98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51" creationId="{341201A6-5C0D-4486-BC8C-0E48C649A1C8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58" creationId="{ACBA256C-23EA-468C-9DCA-03D6E923DAD5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70" creationId="{537DB522-0D8B-4799-AB80-9A49272CF150}"/>
          </ac:grpSpMkLst>
        </pc:grpChg>
      </pc:sldChg>
      <pc:sldChg chg="addSp delSp modSp add mod">
        <pc:chgData name="hassan MH" userId="84cd2103f36ef0dc" providerId="LiveId" clId="{503E8875-88F6-4C29-BD5A-496F9A349BB6}" dt="2022-04-24T15:45:20.919" v="1540"/>
        <pc:sldMkLst>
          <pc:docMk/>
          <pc:sldMk cId="817428304" sldId="399"/>
        </pc:sldMkLst>
        <pc:spChg chg="mod">
          <ac:chgData name="hassan MH" userId="84cd2103f36ef0dc" providerId="LiveId" clId="{503E8875-88F6-4C29-BD5A-496F9A349BB6}" dt="2022-04-24T14:19:59.480" v="239" actId="404"/>
          <ac:spMkLst>
            <pc:docMk/>
            <pc:sldMk cId="817428304" sldId="399"/>
            <ac:spMk id="3" creationId="{282B1698-7832-41E7-BB90-E1030ECF6716}"/>
          </ac:spMkLst>
        </pc:spChg>
        <pc:spChg chg="del mod">
          <ac:chgData name="hassan MH" userId="84cd2103f36ef0dc" providerId="LiveId" clId="{503E8875-88F6-4C29-BD5A-496F9A349BB6}" dt="2022-04-24T14:20:02.138" v="240" actId="478"/>
          <ac:spMkLst>
            <pc:docMk/>
            <pc:sldMk cId="817428304" sldId="399"/>
            <ac:spMk id="20" creationId="{0843AF2D-66E5-4E24-8ECA-1C98BEDF5144}"/>
          </ac:spMkLst>
        </pc:spChg>
        <pc:spChg chg="del">
          <ac:chgData name="hassan MH" userId="84cd2103f36ef0dc" providerId="LiveId" clId="{503E8875-88F6-4C29-BD5A-496F9A349BB6}" dt="2022-04-24T15:30:22.574" v="1354" actId="478"/>
          <ac:spMkLst>
            <pc:docMk/>
            <pc:sldMk cId="817428304" sldId="399"/>
            <ac:spMk id="80" creationId="{96A42EE9-ABA1-4BAF-BCD0-D4FB059127FD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1" creationId="{83607989-4F1E-4DC2-B316-0A8B93A5CE51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2" creationId="{FBD9B285-D049-42AE-8AA5-2F469A548F7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3" creationId="{CC79CD9B-4857-4D66-9272-CF80B7AAB5CB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4" creationId="{F8A4AC25-8E95-42D7-950D-E09E350CA994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6" creationId="{8F1DD003-7B83-4283-AB12-56EC2FCB5F5D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7" creationId="{4B0235C8-A6A0-4048-BFD9-D9708628ABF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8" creationId="{2A9FAF8F-017C-4FB9-B47C-024FDCA062F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9" creationId="{9112DD52-DA9A-4B39-8563-11A183524096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0" creationId="{1A2E3BB6-3E2C-4616-9E8D-1397C075401F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1" creationId="{BD2CA8F5-BED0-4BCE-9DA5-027D2090C566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2" creationId="{FA7C6B2E-8336-423A-90C0-B95DD15F8778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3" creationId="{F040B58C-BDD0-4887-8F23-83F141D8CF67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4" creationId="{F18384AE-DDFA-42DE-BEE4-73E49D2B68C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5" creationId="{D51AC032-1DAD-49EB-8E4E-1654E0AFE448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6" creationId="{B637D4C2-865A-476E-89B3-2A1282A124A1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7" creationId="{9B0A6A32-3CEE-41DE-885D-4B7D4988F332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8" creationId="{8EE4618A-6EE4-45DE-BD98-6B3A69327FEE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9" creationId="{1924BD37-9CB4-445E-BDF9-6C77F66CAE0F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1" creationId="{5378FE9E-D0C6-40C1-9840-8C4F7F7CA200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2" creationId="{4AFE3575-90B9-45B7-A40F-82FB604DD048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4" creationId="{563A7639-BA2D-4048-A9B0-DADD61208AF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5" creationId="{2D394C25-6A50-4913-B594-D508628D223B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7" creationId="{C24DFC3A-914B-48B9-B6E3-69F27B5249AA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8" creationId="{9451757E-552A-4EF3-938D-A90998B7263F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9" creationId="{64535708-A48B-4277-B583-8564AACF42C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50" creationId="{8EF19C02-DE41-4CA8-9257-8BD9E778EA3D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51" creationId="{2B08516E-21FF-4F64-9CA3-E938A25C575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52" creationId="{997950CD-2FE7-41D6-940D-4B49155030EA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56" creationId="{83A26E36-4BF4-4708-B860-9A9A51CB30B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59" creationId="{1729E38B-8CD8-4573-B343-71900247C8E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0" creationId="{AA20DD4E-05C0-4CA9-9C63-76A42B996A66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1" creationId="{73F02157-4975-4A0A-85F3-8FF9227E572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2" creationId="{7B8DB133-0CEC-47C9-A2C4-278362EA877F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3" creationId="{A12BEB90-EB1D-4F31-89EC-E95A61764BBF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4" creationId="{F1B29B51-6996-4C3A-B299-B17996CF1451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5" creationId="{293D1140-57ED-4193-8461-071264872A56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6" creationId="{A12750A1-8F34-4F32-AE4E-A238BFA9F2E0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7" creationId="{BF68CFD3-2DF5-4DB2-98E4-C4814AF3C0DB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8" creationId="{7EAB8DE1-3A6E-43C9-B431-6AB5AD0A6F91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9" creationId="{27F10118-2062-4690-BB6E-E30106DBE21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1" creationId="{8A3BAA80-D2D1-4F2C-9BB1-7F8118553880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2" creationId="{5A18555A-444E-4145-9B1A-A4818C792C2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3" creationId="{F87F2F93-BEE9-47BA-A325-98FA7C99F69E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4" creationId="{6742D73B-8264-4D16-BD99-1A7D522978E6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5" creationId="{F2AC74B0-3871-49C3-9873-22172F549D68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6" creationId="{5110D02A-F0A7-4BD4-87B6-3160B52BFA9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7" creationId="{1A645480-AEEA-4984-864C-AB2596B96AE7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8" creationId="{47F9BAA7-9D85-4D7A-BDD8-AB28848AF03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9" creationId="{40EFC3CF-9D88-4C8C-9CE6-BA7F0857F6A8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0" creationId="{B866D68B-069A-4FAE-B9AD-7F27946EA787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1" creationId="{C85E7F4B-2FA5-4AB6-8BE2-B8A03071E6A0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2" creationId="{291A3793-2681-40AC-A2C1-E957ACC2FE52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3" creationId="{8CAFBB4D-3B18-420B-B677-E10A5627CDA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4" creationId="{581B56B0-C5EE-401D-AF4B-8C54D636BC7D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5" creationId="{984DF07B-A57C-4876-8F8C-91FE3C60EE5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6" creationId="{6D77C6B4-A4CA-4536-8B08-91D29465AA1A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7" creationId="{78397C7A-17C8-4002-A93D-C52C98DCC6CD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8" creationId="{5B52AEBD-4CC1-4486-9F24-993B36616970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9" creationId="{EFB5627E-F938-4C53-961F-504029D86C3E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90" creationId="{AE2F0FF1-1CA9-4E61-9BBB-165EB9AFC210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193" creationId="{BA13794B-8065-4A31-BD93-014DB1F84F0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194" creationId="{ED928733-CCF6-433C-AD02-4F7434E7D79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195" creationId="{953B5CB2-AB18-40BC-A49B-55E473E1FFE9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196" creationId="{7CDCBC04-78A1-47CE-BBAD-2E2E06B882B9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197" creationId="{22DB4181-8A65-48AF-BC8F-799F51483A3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199" creationId="{B38A5AA0-52BB-48F7-A4D0-5247292AC028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0" creationId="{B101CAEB-E820-498D-BF12-069DC572245B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1" creationId="{A4C04B23-E0B4-46AB-9A43-E396C503F9C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2" creationId="{64901057-C8C6-4DA2-82E7-2A66E50B219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3" creationId="{81081586-326E-4B90-BA76-5C0A56506AB0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4" creationId="{4DC97BAD-5551-43A0-A0AF-C4C1DC3A3F83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5" creationId="{9115B15D-F3AB-4E2F-B0A9-A9558EFE93E3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6" creationId="{4B59A204-0433-4189-9C28-0758AB50691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7" creationId="{B0FA12E9-9C5F-4BB3-BC1B-560A7056FDC1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8" creationId="{E079FACE-2E31-497B-8EE0-A34E445C7C2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9" creationId="{DCC25FC9-4C6C-4561-AD1A-8607E03B052D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1" creationId="{EFE2FBF5-9DCE-4069-95A2-F3331BC1A988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2" creationId="{242FFAA8-880D-4EFA-96DB-C28CF431FD8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4" creationId="{957F0CA2-DA47-47CC-954C-73BA66DBA55B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6" creationId="{CA366BCE-D4C8-401C-AD6B-181A4E003423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7" creationId="{4B9265BA-0387-44FA-BC13-2FAEA757AAF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8" creationId="{B35DCE35-3EB1-4E24-950C-30A8628EC32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9" creationId="{BEF2C7EE-9872-444F-AF30-6E9477A31EC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23" creationId="{49F39EBB-4736-403C-9A72-8AB86EFC5CB3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25" creationId="{A301BBEC-4C95-45F0-BC85-B45C910C3E38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26" creationId="{8199AE4D-B354-48F4-B5AC-1A372D9BCBD7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27" creationId="{18621AB7-3278-4F39-A7BB-38E3E483463D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28" creationId="{AA2D5928-0210-4707-B9AC-69C09B67A670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29" creationId="{A5DBAA48-2162-4B77-B9AB-2B9CB54665FD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1" creationId="{CE4E341A-56EF-4051-81D8-301BDFFBE6C1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2" creationId="{83B6831E-F6FF-43A1-9D3B-4AA75BE6D99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3" creationId="{7E86BB3F-D121-4DE1-99BD-3BA237B29AB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4" creationId="{0891D164-F0D8-40AD-9A29-F25DBD15707D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5" creationId="{A791AE06-1303-417C-A066-4E2868904323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6" creationId="{81CB4547-5496-4846-AD2F-4FDE4C5E44F1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7" creationId="{5D0314AD-C4A7-4DCE-9795-2740C0065834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8" creationId="{30AF5BBB-9786-4C50-B808-090FB779322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9" creationId="{221ACC6A-607E-4979-AECB-0F1DDFADD669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0" creationId="{C86BD025-9A95-4CFB-8199-E6834748F7C8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1" creationId="{576D5B28-CC80-4538-A765-57A92F35E7A5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3" creationId="{10172FF4-735F-4F5C-800E-E33432A95AC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4" creationId="{C8285ED4-EA75-4F19-8D86-21A2BFCCDF46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5" creationId="{4CFD4BAB-DF3B-46A4-A158-8351CE37E360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6" creationId="{80DF34C4-0BD0-405E-A83A-6E720FC74A3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7" creationId="{49BBD003-A169-4C4D-B98E-05E9836ACA3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8" creationId="{BE1714FF-6546-4BFA-B6E8-A6891B4D9660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9" creationId="{2650BEB0-9C6C-4122-B780-2035E9BF6FD7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0" creationId="{CD8E202B-1270-4288-8F80-DC262368746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1" creationId="{2A480A4F-71BC-4A49-8DB7-92A6CDFDD0C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2" creationId="{EDBDAFBA-5702-477F-8CB5-57D31C08A3E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3" creationId="{C92B14FA-C562-4EA5-A8F7-5FF362FDDC0B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4" creationId="{BFCD22B7-2416-4F3A-B0E1-8D5DDFDDF9D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5" creationId="{AF064953-ED6B-44FC-BD39-46492639DC89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6" creationId="{2C43F66D-E4E5-4C5A-8858-00D10B7584B0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7" creationId="{F935914A-C757-4895-9BD7-43F05AE81102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8" creationId="{DB94FEC8-F0BA-4E2C-8BC5-22F74C5F6567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9" creationId="{BE6C4F14-EFE4-47D3-9556-927CE70D0D2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60" creationId="{0968BB7C-99DE-4790-9163-9F03E83E4765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61" creationId="{0B93D1BA-C990-4F3B-80A6-E1627A8E62D5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62" creationId="{F6CF12E5-CD39-4D13-A1D4-8D47EC3126A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63" creationId="{6C269272-BB69-4E21-82E6-5C2F81EEA4C2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64" creationId="{E2A648B6-D914-4A0D-8892-525696BE7C42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65" creationId="{EB3CC8E6-9A89-48C1-8372-8AA62C3FCE4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67" creationId="{926433FE-9A67-4E95-8450-C095F27233A3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68" creationId="{8910561F-ACB4-4870-984C-F631B46DF6A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69" creationId="{0F60FC69-6211-46F5-BF57-725A21B80197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0" creationId="{B1C94DF8-A42A-4DFF-AC6F-F4186A216AB0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1" creationId="{B176A49A-407C-450E-AE46-21D4D631482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2" creationId="{BABB19EF-D383-4C99-A3B4-3745C296BB6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3" creationId="{ED7D916C-2EE8-41C2-8F6E-05BC1008A817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4" creationId="{BC24ED08-A986-4F9B-BA59-ABF42CFA938E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5" creationId="{0454A8AF-B7E9-43ED-860D-AF3554588AD4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6" creationId="{C67ED15F-1C29-4F9D-8F02-9F9C30A1EDE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7" creationId="{5E1E6087-F3F6-4DE8-A182-FA81D417C87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8" creationId="{90F5BFCD-6CD6-491C-B203-7AD8A8FBB6C0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80" creationId="{8DBAA77A-A4B9-42AE-A4FC-575608A3338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81" creationId="{0841F84C-785C-4271-93C4-53A9A30DCBB6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82" creationId="{BEC0987F-812B-449D-9E0C-84201C44DCE8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83" creationId="{2F406357-00AB-42D3-AE46-B173516DE8B0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84" creationId="{43CF0D8D-C0A2-4439-B1F2-194DFB81CF1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85" creationId="{9EDA9602-EA5D-4547-A747-7E4592B6022C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0" creationId="{5C11C4AB-3C96-43F2-90B4-D924FAD60A3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1" creationId="{E7D99742-CD22-486D-B84E-2F44098F3DF5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2" creationId="{FF9C9EBC-1653-4734-B5BC-C079ADA6ABF8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3" creationId="{7AFF7BBC-4A34-4236-A08E-31842B81A40C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4" creationId="{3808EA47-B75A-479E-A030-1BA5F0C1E393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5" creationId="{AC33B26C-2586-4037-8F87-3282097C2EA1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6" creationId="{E951F423-4B7F-47B7-9F89-813426548096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3" creationId="{CA5820BC-5402-4ABB-829D-EE2628A7C7A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4" creationId="{AAC7B91E-E402-4BB7-9D5F-8752B64AF91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5" creationId="{4E81CD32-3D0C-413A-8319-FF3D2F9283B5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6" creationId="{899B164C-44BB-4AC9-A74C-49D522DC7844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7" creationId="{AF2E2763-147F-4219-819F-48C8D1BDC33E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8" creationId="{0C6169C9-0A57-4606-A85A-8393E51C4A84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9" creationId="{DBD83A62-6BD7-4DA1-9F70-C3090326498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0" creationId="{57AA5430-5EFF-44F8-95D2-4101A0C974C4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1" creationId="{E9D697DC-ACE0-445A-94A0-089CD395CBE5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2" creationId="{4DB4F1AC-649C-4236-9DCE-AB1ED8FA9EA2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3" creationId="{D524BF3F-C718-4CC0-BEF5-7BE5EBF48317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4" creationId="{17E87321-ED02-41A9-B9BF-9423E8185027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5" creationId="{ED901266-C679-4390-89AC-91B38D47DAD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6" creationId="{377B49C8-60BD-4430-AED6-57D9100EAF71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7" creationId="{A0A1AEDF-6BCF-486C-B534-3BEDEBE2BD88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8" creationId="{B373C286-3FA0-4D6B-9E45-A55B85B68AC2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9" creationId="{5C67A6AC-5F2E-41B6-BD52-8469A82DA9FC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0" creationId="{2F54885E-FFA3-4312-B1AB-BD204C78FC01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1" creationId="{530571AF-581F-42EB-969E-D7ABE57194F7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2" creationId="{710AEA76-368C-4981-A9B8-8D2FF741935B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3" creationId="{21777855-29BA-432B-AE6C-8C730F1F0C7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4" creationId="{8A3CE360-5588-4639-B67D-180BD254576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5" creationId="{C7BCBC8C-F03B-4658-BEC6-8F1B03578E4A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7" creationId="{A3DDE41F-9A1F-4896-8BED-19E6D6008DFB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8" creationId="{1440DBB0-2D19-4FDD-995F-64475C10EB0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9" creationId="{4E641A87-3243-47A1-8A5D-81D2299297C5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30" creationId="{0B70F102-C1C2-48AC-AB5D-D08D5249A103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32" creationId="{E2B79F2B-4AD4-4841-947D-BD1C472723E0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35" creationId="{BBE8A33E-625B-4DDC-ACC9-41F551017498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36" creationId="{910A357C-92ED-4E26-AB84-D32E19645333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37" creationId="{73214FB9-FCA2-42D5-A32E-874950EFE3B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39" creationId="{E2BE56A4-F2FC-46A9-A022-33D091946C62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0" creationId="{7262360E-280F-43DE-A951-50C520CA7A2C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1" creationId="{273C6F87-C1B5-425C-A98A-164D44C79CE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2" creationId="{7039B14C-E4EA-4F8D-9AA8-00F4FFDFEE5B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3" creationId="{26A18609-740B-48B5-B28D-39F486255052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4" creationId="{758D32F3-352C-495D-86F2-418B14C89E22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5" creationId="{13130285-CE42-4D27-B5F6-0FF8B7636E1E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6" creationId="{F8573F77-6E74-43C1-9DD2-4D954BDCD614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7" creationId="{9F8003DB-C327-4ABF-827B-80FAB8DFF6A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8" creationId="{6C2B06EA-7068-44D6-8C7C-D52A5E17214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9" creationId="{20C59436-8F59-4280-BCAF-4024CF9805D8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0" creationId="{567B9FA4-A5C6-4C4A-843A-8AAA93F6E05C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1" creationId="{E8D95CF7-11D1-4364-BA69-85D3F42AB57B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2" creationId="{878B6BAA-5323-43B0-9214-485C4A1C2FF5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3" creationId="{6C2F1CB1-E7E6-4A87-93E6-8411F006465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4" creationId="{CF5A992E-9297-4540-914B-0C507FB574A7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5" creationId="{C9A63836-0514-4B56-A297-D12FA9E23B7A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6" creationId="{F29EA75B-574D-4352-889E-40ACC708CF4B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7" creationId="{F495BE2C-1AE5-42E3-A04B-DC0941924333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8" creationId="{718639CD-2B85-4975-BEAB-4C64A4A7810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9" creationId="{8CB83A22-8040-49DF-8E6C-D4F53841051B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60" creationId="{2FCFFABE-FF0B-4618-98CE-874D01B28774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61" creationId="{F3E1C1CE-298F-40FC-B396-5EB447BC7964}"/>
          </ac:spMkLst>
        </pc:spChg>
        <pc:grpChg chg="del">
          <ac:chgData name="hassan MH" userId="84cd2103f36ef0dc" providerId="LiveId" clId="{503E8875-88F6-4C29-BD5A-496F9A349BB6}" dt="2022-04-24T14:16:30.774" v="196" actId="478"/>
          <ac:grpSpMkLst>
            <pc:docMk/>
            <pc:sldMk cId="817428304" sldId="399"/>
            <ac:grpSpMk id="21" creationId="{393E3159-29CF-49B3-8BA9-ECD849701085}"/>
          </ac:grpSpMkLst>
        </pc:grpChg>
        <pc:grpChg chg="del">
          <ac:chgData name="hassan MH" userId="84cd2103f36ef0dc" providerId="LiveId" clId="{503E8875-88F6-4C29-BD5A-496F9A349BB6}" dt="2022-04-24T15:30:20.153" v="1352" actId="478"/>
          <ac:grpSpMkLst>
            <pc:docMk/>
            <pc:sldMk cId="817428304" sldId="399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4:19:58.697" v="237" actId="1076"/>
          <ac:grpSpMkLst>
            <pc:docMk/>
            <pc:sldMk cId="817428304" sldId="399"/>
            <ac:grpSpMk id="113" creationId="{9C691681-F684-42DC-A3C2-DE051F20370F}"/>
          </ac:grpSpMkLst>
        </pc:grpChg>
        <pc:grpChg chg="add del mod">
          <ac:chgData name="hassan MH" userId="84cd2103f36ef0dc" providerId="LiveId" clId="{503E8875-88F6-4C29-BD5A-496F9A349BB6}" dt="2022-04-24T15:45:08.757" v="1533" actId="21"/>
          <ac:grpSpMkLst>
            <pc:docMk/>
            <pc:sldMk cId="817428304" sldId="399"/>
            <ac:grpSpMk id="120" creationId="{A0492E17-C7AE-4E85-BF09-96546A4F1EB0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25" creationId="{878EDB84-21A1-414C-9427-E94B3FC7A774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40" creationId="{ADEA9D22-8CE5-4D4B-8D61-388AD8B4DE0F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43" creationId="{721EEACF-5493-4D37-B41C-C139655F1476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46" creationId="{B9334A41-BC98-4377-BF91-EFACCF4CDD1F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53" creationId="{3E57162D-F83C-42C4-94D0-1583177099DC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54" creationId="{22F6755C-B94E-44C2-BE85-8478FCA80712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55" creationId="{74F76E32-A573-4DAA-888A-57C13B33B802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57" creationId="{AF046560-7D20-4C2E-BBFB-28C5E504872F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58" creationId="{F7630C5D-1838-48B7-84FA-67A899AB8AD5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70" creationId="{6D72D475-86B7-40E3-85E3-72699352C3F3}"/>
          </ac:grpSpMkLst>
        </pc:grpChg>
        <pc:grpChg chg="add del mod">
          <ac:chgData name="hassan MH" userId="84cd2103f36ef0dc" providerId="LiveId" clId="{503E8875-88F6-4C29-BD5A-496F9A349BB6}" dt="2022-04-24T14:17:12.392" v="204" actId="478"/>
          <ac:grpSpMkLst>
            <pc:docMk/>
            <pc:sldMk cId="817428304" sldId="399"/>
            <ac:grpSpMk id="191" creationId="{0F76112B-40F7-468C-A256-5CBC88A0512B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192" creationId="{85A0FE3A-605E-4FF8-B35A-153BBFF29894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198" creationId="{A4162B6B-1265-4FF7-8470-74BC7D74833F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10" creationId="{FF87DCF9-129F-4E33-8AD1-CF4EF9B52C6D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13" creationId="{D7E2F4AA-EECA-4F69-81B2-E0001D152BA6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15" creationId="{CAF91C35-4203-4C05-9427-AD64432E37A2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20" creationId="{A724083C-4EEA-451A-B7AC-A6ADC74B2418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21" creationId="{DBC0464E-AC09-46D4-B972-72B65F6E32DF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22" creationId="{1671969D-B174-425C-B2A5-1F9F5294479B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24" creationId="{BB50A12E-A858-4C9E-9EBC-1C9C7899A8E5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30" creationId="{F533BF51-A394-4908-B36F-322C8AD61164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42" creationId="{3439E6E6-FAA4-4354-9F7F-DE4DD2554097}"/>
          </ac:grpSpMkLst>
        </pc:grpChg>
        <pc:grpChg chg="add del mod">
          <ac:chgData name="hassan MH" userId="84cd2103f36ef0dc" providerId="LiveId" clId="{503E8875-88F6-4C29-BD5A-496F9A349BB6}" dt="2022-04-24T15:13:21.432" v="1106" actId="478"/>
          <ac:grpSpMkLst>
            <pc:docMk/>
            <pc:sldMk cId="817428304" sldId="399"/>
            <ac:grpSpMk id="266" creationId="{D57FA066-502A-41C3-A520-8AE100AE2B4E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79" creationId="{B8D66C51-7212-486D-9F20-7F641F6E9120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86" creationId="{D1685801-66D7-480F-8CBF-C78435F47769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87" creationId="{FB4EF110-6CB0-4DB7-BBA7-18EE4DDDBAFC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88" creationId="{C3A8BC39-314A-4809-9494-C1BB00EFC7FF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89" creationId="{C9D0CF2D-0C2E-4B1B-9C01-6031E5268CA5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97" creationId="{3C4F8F52-034E-41A7-B0C9-5CEB4ED75F8C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98" creationId="{6B4221A5-4E4D-4719-B024-96A3135B1481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99" creationId="{DC5E0F70-C6B2-4C21-9470-7B150A6E2939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00" creationId="{70D6C009-9AF5-43A2-92CA-EFF0C6BA084C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01" creationId="{DE99F729-D8ED-487E-B57F-E9F1F3AC30D5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02" creationId="{EABC6A98-AF08-4092-A855-4312AE0AAFAF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26" creationId="{2E5D699A-6BE7-4CEC-8CC8-67B95A9A4B3D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31" creationId="{4E30B2DA-0DE4-4B97-B001-06E45AF87984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33" creationId="{0250367D-388B-4C93-9E7E-D43A918CAA8A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34" creationId="{620262C3-FD72-422F-B292-6FCAE20573DD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38" creationId="{27B06A7D-1810-48C1-86EE-75FEC43B19E3}"/>
          </ac:grpSpMkLst>
        </pc:grpChg>
        <pc:picChg chg="add del">
          <ac:chgData name="hassan MH" userId="84cd2103f36ef0dc" providerId="LiveId" clId="{503E8875-88F6-4C29-BD5A-496F9A349BB6}" dt="2022-04-24T15:45:11.690" v="1535" actId="21"/>
          <ac:picMkLst>
            <pc:docMk/>
            <pc:sldMk cId="817428304" sldId="399"/>
            <ac:picMk id="2" creationId="{5CAAC52C-E865-4A0C-B264-6D7C42CD2458}"/>
          </ac:picMkLst>
        </pc:picChg>
        <pc:picChg chg="del">
          <ac:chgData name="hassan MH" userId="84cd2103f36ef0dc" providerId="LiveId" clId="{503E8875-88F6-4C29-BD5A-496F9A349BB6}" dt="2022-04-24T15:30:20.694" v="1353" actId="478"/>
          <ac:picMkLst>
            <pc:docMk/>
            <pc:sldMk cId="817428304" sldId="399"/>
            <ac:picMk id="34" creationId="{D5D3F332-F2F1-446C-9978-A70CF41E49A0}"/>
          </ac:picMkLst>
        </pc:picChg>
        <pc:picChg chg="add mod">
          <ac:chgData name="hassan MH" userId="84cd2103f36ef0dc" providerId="LiveId" clId="{503E8875-88F6-4C29-BD5A-496F9A349BB6}" dt="2022-04-24T15:45:20.919" v="1540"/>
          <ac:picMkLst>
            <pc:docMk/>
            <pc:sldMk cId="817428304" sldId="399"/>
            <ac:picMk id="362" creationId="{71F15159-5E01-44B1-9664-0A36D1CE3F57}"/>
          </ac:picMkLst>
        </pc:picChg>
      </pc:sldChg>
      <pc:sldChg chg="addSp delSp modSp add mod">
        <pc:chgData name="hassan MH" userId="84cd2103f36ef0dc" providerId="LiveId" clId="{503E8875-88F6-4C29-BD5A-496F9A349BB6}" dt="2022-04-24T15:45:31.281" v="1542" actId="1076"/>
        <pc:sldMkLst>
          <pc:docMk/>
          <pc:sldMk cId="1542322918" sldId="400"/>
        </pc:sldMkLst>
        <pc:spChg chg="mod">
          <ac:chgData name="hassan MH" userId="84cd2103f36ef0dc" providerId="LiveId" clId="{503E8875-88F6-4C29-BD5A-496F9A349BB6}" dt="2022-04-24T14:34:46.790" v="545" actId="1076"/>
          <ac:spMkLst>
            <pc:docMk/>
            <pc:sldMk cId="1542322918" sldId="400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4:18:53.789" v="222" actId="20577"/>
          <ac:spMkLst>
            <pc:docMk/>
            <pc:sldMk cId="1542322918" sldId="400"/>
            <ac:spMk id="12" creationId="{B038FB05-FBFE-4696-BB10-6D75C870EECE}"/>
          </ac:spMkLst>
        </pc:spChg>
        <pc:spChg chg="del mod">
          <ac:chgData name="hassan MH" userId="84cd2103f36ef0dc" providerId="LiveId" clId="{503E8875-88F6-4C29-BD5A-496F9A349BB6}" dt="2022-04-24T14:23:10.088" v="341" actId="478"/>
          <ac:spMkLst>
            <pc:docMk/>
            <pc:sldMk cId="1542322918" sldId="400"/>
            <ac:spMk id="20" creationId="{0843AF2D-66E5-4E24-8ECA-1C98BEDF5144}"/>
          </ac:spMkLst>
        </pc:spChg>
        <pc:spChg chg="del mod">
          <ac:chgData name="hassan MH" userId="84cd2103f36ef0dc" providerId="LiveId" clId="{503E8875-88F6-4C29-BD5A-496F9A349BB6}" dt="2022-04-24T15:30:26.553" v="1356" actId="478"/>
          <ac:spMkLst>
            <pc:docMk/>
            <pc:sldMk cId="1542322918" sldId="400"/>
            <ac:spMk id="80" creationId="{96A42EE9-ABA1-4BAF-BCD0-D4FB059127FD}"/>
          </ac:spMkLst>
        </pc:spChg>
        <pc:spChg chg="add mod">
          <ac:chgData name="hassan MH" userId="84cd2103f36ef0dc" providerId="LiveId" clId="{503E8875-88F6-4C29-BD5A-496F9A349BB6}" dt="2022-04-24T14:34:46.790" v="545" actId="1076"/>
          <ac:spMkLst>
            <pc:docMk/>
            <pc:sldMk cId="1542322918" sldId="400"/>
            <ac:spMk id="93" creationId="{1EBE7EA4-42C7-48B8-889C-0604A8C65517}"/>
          </ac:spMkLst>
        </pc:spChg>
        <pc:spChg chg="add mod">
          <ac:chgData name="hassan MH" userId="84cd2103f36ef0dc" providerId="LiveId" clId="{503E8875-88F6-4C29-BD5A-496F9A349BB6}" dt="2022-04-24T14:34:46.790" v="545" actId="1076"/>
          <ac:spMkLst>
            <pc:docMk/>
            <pc:sldMk cId="1542322918" sldId="400"/>
            <ac:spMk id="94" creationId="{BB099EFA-DCAA-4E26-9EEE-95AE5FE4BC35}"/>
          </ac:spMkLst>
        </pc:spChg>
        <pc:spChg chg="add mod">
          <ac:chgData name="hassan MH" userId="84cd2103f36ef0dc" providerId="LiveId" clId="{503E8875-88F6-4C29-BD5A-496F9A349BB6}" dt="2022-04-24T14:34:46.790" v="545" actId="1076"/>
          <ac:spMkLst>
            <pc:docMk/>
            <pc:sldMk cId="1542322918" sldId="400"/>
            <ac:spMk id="95" creationId="{4D6DF874-8EF6-4C7B-8646-873E492BD347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99" creationId="{F76BD0FE-2826-4D69-A669-AC637B0C710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102" creationId="{69739DF2-D8D4-49CF-88DA-E7C4D658FC56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103" creationId="{FCA6F5A6-2269-415B-92D8-0242A97495D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104" creationId="{F967EDAE-0F65-4CD7-855E-FA5972E7C180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195" creationId="{D64A61FB-19FC-4DBA-864C-BDA5173637E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196" creationId="{63444E5A-47D5-4877-8273-153C6377A7E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0" creationId="{B3A5D6D9-C3B4-46D9-B15D-8FA625DE27F1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1" creationId="{AB3C001A-C3C3-4950-BD6D-60759165688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2" creationId="{6A7A4705-1DE5-45CA-A44C-9E4518B94C2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3" creationId="{AF5B0F8D-5C7B-4C91-8B79-E0CCFFC5DA3F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4" creationId="{ACA384A4-2146-4B2A-9546-F2DD686C2C3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5" creationId="{0368B20D-B82E-4278-8E43-97414DFDA9A8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6" creationId="{344A8BA9-A866-47F5-B222-303797B21551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7" creationId="{D5D5F387-D1D8-4F1D-B871-930C5D4E1180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8" creationId="{9471A43B-C6E8-438B-BD7B-E44D2E18DF3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9" creationId="{4E27591C-EDEC-4406-A817-4D19335C4C7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0" creationId="{1D3CC8D0-01D4-4432-841A-9C4F1B039DE2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1" creationId="{81135E66-697D-4199-B9AD-0D35BA0968BF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2" creationId="{23FE1C52-DD39-4ED1-BB01-A0EE8B9D57A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3" creationId="{3B87CD42-1ED8-4150-99D2-8F3C169B27E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4" creationId="{7349BCB8-D1A2-4FFE-93DE-87548ECA5851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5" creationId="{2929D219-8A35-4747-8A91-56C456D00B4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6" creationId="{DADA8960-9A7D-4FA8-85DD-EB5091C195D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7" creationId="{1F890D52-2DDB-40B9-A763-3CE27D67974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8" creationId="{4FBFED80-A19D-451D-A6BA-F15A6FD830BF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9" creationId="{CF74F36D-D63B-4C4C-A001-A32EE61538EA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0" creationId="{5C3C488B-18E2-4C40-A1F7-692E49ECDE8B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1" creationId="{912DA918-3881-44E2-A4EC-DD39A055D2BD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2" creationId="{B1842D32-2516-40E4-870A-14DAA0B98D8A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3" creationId="{F01B0AAA-4EF3-42B2-A4EA-7837426328D7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4" creationId="{4603EB58-D828-4283-8CB0-5FCF5F60016F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5" creationId="{2AFBD9A7-9D3E-4614-9222-6C8F1326B90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6" creationId="{708C7A1E-5AA4-4F7D-9A9D-8C2B70CE1D1B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7" creationId="{0CE58C74-3566-42DA-8A5D-96983E1C3F9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8" creationId="{DE3E6730-2F4B-4EFF-9CB0-84877271CA4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9" creationId="{E1E91EEC-165E-4E80-AB61-52E10F762D0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0" creationId="{B30203ED-F31B-4212-A6B0-56BC1E7C9A5F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1" creationId="{64A3A47F-1B73-4EAF-966D-08297DC5828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2" creationId="{83FAA504-7236-4B1C-AD84-8FEDAC15063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3" creationId="{C75706F7-D442-444F-91C2-4BC34D29AB3D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4" creationId="{D84C8933-AE26-48D4-AEE1-1BD9866D79F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5" creationId="{97A89825-6FE1-41D5-A236-794A1FEA6D10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6" creationId="{39D99265-3D64-4719-AF29-70957513FDC6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7" creationId="{88FC21C1-DA52-4F78-BB1D-F9C11589884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8" creationId="{592F4DF5-8C92-46CB-9C27-55412A0BEF0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9" creationId="{78FEC5C9-D996-44C3-AF6F-2E6F2A127890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0" creationId="{06D408F2-B2EE-491F-976C-4CE264B0B7C2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1" creationId="{6B71982A-FB9D-4AE7-8A72-6E654A99E6E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2" creationId="{FA3BD597-3BD1-4555-8721-0E7BE4C244B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4" creationId="{90C03BBF-1C58-4F61-87BF-C3D1FF9A8D6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5" creationId="{2C4404C2-63BE-4B5E-843C-310DB6EEB018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6" creationId="{F0C6EFBD-32DC-46B9-9A03-B9AC0F85CE1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7" creationId="{F2C55C74-69CF-4D1D-A4B0-265218D32507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8" creationId="{42EF9106-B670-47D7-BA45-9C7E6F355538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9" creationId="{D712211F-08E7-4FDA-8911-B85BBD8D216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0" creationId="{704A5980-E20A-4F4A-895A-7364AB1FC0A6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1" creationId="{1E8A9B28-2707-49DB-92C4-D2C23D4FB64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2" creationId="{E85EED06-921E-45B2-8E44-C8CEADC7EB6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3" creationId="{33DD21EA-D2FC-4F08-8E22-AB246F91079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4" creationId="{9A42A2D1-15A0-434F-8566-8BCBE0A4B820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5" creationId="{91A4F491-2E00-4F5C-A064-B55DC281206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6" creationId="{788B1F7F-B071-49B3-AC96-2B50C2BB18A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7" creationId="{7655B28A-DE83-41DD-AF63-4408D4176BD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8" creationId="{C7A870D9-DD51-48BD-877C-D89251110D1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9" creationId="{B2001AB0-8130-4AE5-BCCD-7E6001D144C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0" creationId="{28C34EB1-F6A9-4B62-9861-EA6C36F2923F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1" creationId="{9496BEEC-800C-40D9-84CA-6A86FBE92FF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2" creationId="{24A758DA-A804-47C2-B28C-D40D167A8551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3" creationId="{13E3587A-4628-4816-89EB-7F046E551A9D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4" creationId="{B8ACA508-CC79-40B6-93EA-0CCABE9083D7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5" creationId="{CEDCA09E-1D24-4BC4-805E-339DE1F19C1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8" creationId="{222C2A3A-7FB5-4929-A9A6-B3ECE7D1A77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9" creationId="{4C50314D-EF01-451C-BA70-58585ED33A26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0" creationId="{BA6AB2A5-F837-41EA-A46D-DC686A9A705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1" creationId="{EEDE8FDE-075C-4B32-A8A1-BAE718850FFD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2" creationId="{DE5109FA-F16E-466C-9D46-8AE96C3528EA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3" creationId="{0873FD6A-F15E-47B4-9A5E-D88B349712D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4" creationId="{E2AD60DC-669C-44A7-B13A-F89650E824C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6" creationId="{CE2A810F-9972-42F5-800F-C4C379E0F47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7" creationId="{E47BF10A-0E6D-46F7-82F7-AB6FCCBEF28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8" creationId="{CE6997B5-44F7-4C47-9141-75E9B9BBF141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9" creationId="{2B2E0F98-BB29-4DE7-95F1-C2CAD10A3A7D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80" creationId="{B4E6595A-8E28-4F00-8A68-684FA1C64298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81" creationId="{9B2D15E5-5EE9-4242-8E15-164B900A04A8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82" creationId="{2C3482C4-B0A5-4706-A7C2-D905FDBDF8FB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83" creationId="{AE264713-938F-499D-A1E7-6323623688D2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84" creationId="{268B7DA6-8695-4F0C-8BA4-630962871CD1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85" creationId="{8C296386-4903-4E24-B937-03C9930152DD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87" creationId="{0896EBAE-F9E8-4A29-9CD7-BDF52D180797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88" creationId="{882C12B7-15E5-4020-BD4C-EB06C957349C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89" creationId="{16471595-9155-4ACF-9949-73AAA0711137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90" creationId="{1CA29373-4C24-4F22-AB13-5F9D05D66F82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91" creationId="{5C9F30AB-F6F7-4962-B21C-047F8D515A6B}"/>
          </ac:spMkLst>
        </pc:spChg>
        <pc:spChg chg="mod">
          <ac:chgData name="hassan MH" userId="84cd2103f36ef0dc" providerId="LiveId" clId="{503E8875-88F6-4C29-BD5A-496F9A349BB6}" dt="2022-04-24T15:45:31.281" v="1542" actId="1076"/>
          <ac:spMkLst>
            <pc:docMk/>
            <pc:sldMk cId="1542322918" sldId="400"/>
            <ac:spMk id="292" creationId="{3697B091-9EAB-477A-86D5-1D80B7406293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93" creationId="{B4413368-537B-4271-985B-6F7D9B5A6B83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95" creationId="{D1E465A3-46CA-4EED-8384-06DE83B8E158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98" creationId="{0778A819-5927-4208-A710-6FD842EABA0D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99" creationId="{8CCC49BC-10D8-4E04-914A-9B510FDBDBD7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0" creationId="{69C97391-0008-4224-BF4D-81E4932B1426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1" creationId="{36D76FD4-A6C5-498A-BA31-03ABD583776F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2" creationId="{D591C314-2E9D-407B-AF7C-B94EAAB2784A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3" creationId="{8D3DF1A7-1464-4D75-969D-5363D5A672D4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4" creationId="{6B9D522B-A8FE-4691-9A61-D379C72ED80A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5" creationId="{A1834E5D-41C0-469D-BBB2-4936B07880C8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6" creationId="{D22231FA-A645-4784-B980-5D048FEB86FE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7" creationId="{EB2F4D0D-E295-4F80-BFF6-BBBCA0156209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8" creationId="{922FCF77-4DF1-45AC-AFDD-33A945EF05D9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9" creationId="{3885ED5A-7EF6-45AF-ABF6-06B0F0D4E320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10" creationId="{7E163A6C-72ED-461E-B7E9-A78175AF38AB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11" creationId="{EF7CFBFF-2BE9-4AEB-96A9-608CE666EE59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12" creationId="{D3AB450F-CEF0-412C-8923-19F5E1828484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13" creationId="{7BA818DC-AB20-450E-BA9E-D0EE56AE4F30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16" creationId="{051E673D-6BF5-4BC8-9119-EC687125B0D8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17" creationId="{0A7972D4-4488-4FD7-92AB-0522DA43D410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20" creationId="{D80467F1-7723-4898-AA16-4E5E59BD142F}"/>
          </ac:spMkLst>
        </pc:spChg>
        <pc:spChg chg="mod">
          <ac:chgData name="hassan MH" userId="84cd2103f36ef0dc" providerId="LiveId" clId="{503E8875-88F6-4C29-BD5A-496F9A349BB6}" dt="2022-04-24T14:25:16.871" v="364" actId="207"/>
          <ac:spMkLst>
            <pc:docMk/>
            <pc:sldMk cId="1542322918" sldId="400"/>
            <ac:spMk id="324" creationId="{4D62717C-97A9-49AE-B258-F814AFC631F4}"/>
          </ac:spMkLst>
        </pc:spChg>
        <pc:spChg chg="mod">
          <ac:chgData name="hassan MH" userId="84cd2103f36ef0dc" providerId="LiveId" clId="{503E8875-88F6-4C29-BD5A-496F9A349BB6}" dt="2022-04-24T14:25:34.965" v="368" actId="207"/>
          <ac:spMkLst>
            <pc:docMk/>
            <pc:sldMk cId="1542322918" sldId="400"/>
            <ac:spMk id="325" creationId="{0A189D8E-4871-4DB1-84BA-BF6EC926A0A1}"/>
          </ac:spMkLst>
        </pc:spChg>
        <pc:spChg chg="mod">
          <ac:chgData name="hassan MH" userId="84cd2103f36ef0dc" providerId="LiveId" clId="{503E8875-88F6-4C29-BD5A-496F9A349BB6}" dt="2022-04-24T14:25:29.400" v="367" actId="207"/>
          <ac:spMkLst>
            <pc:docMk/>
            <pc:sldMk cId="1542322918" sldId="400"/>
            <ac:spMk id="326" creationId="{714BC0F0-A424-47F8-8E95-7ACBE0A47FA9}"/>
          </ac:spMkLst>
        </pc:spChg>
        <pc:spChg chg="mod">
          <ac:chgData name="hassan MH" userId="84cd2103f36ef0dc" providerId="LiveId" clId="{503E8875-88F6-4C29-BD5A-496F9A349BB6}" dt="2022-04-24T14:25:29.052" v="366" actId="207"/>
          <ac:spMkLst>
            <pc:docMk/>
            <pc:sldMk cId="1542322918" sldId="400"/>
            <ac:spMk id="327" creationId="{88BD3EDA-254E-4FC3-9557-3FA1A1A3F5C6}"/>
          </ac:spMkLst>
        </pc:spChg>
        <pc:spChg chg="mod">
          <ac:chgData name="hassan MH" userId="84cd2103f36ef0dc" providerId="LiveId" clId="{503E8875-88F6-4C29-BD5A-496F9A349BB6}" dt="2022-04-24T14:25:28.132" v="365" actId="207"/>
          <ac:spMkLst>
            <pc:docMk/>
            <pc:sldMk cId="1542322918" sldId="400"/>
            <ac:spMk id="328" creationId="{2C028683-1D0B-41AD-8257-9C58738801CF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29" creationId="{3575174E-2F3B-4453-850C-34185E64EBE5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0" creationId="{76826387-37B7-4538-B64E-BF88CDE3D023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2" creationId="{994D978E-AF34-49C5-83AC-5806C42D7CCA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4" creationId="{9A4341C1-2770-4002-8877-15CBA64EDDEE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5" creationId="{1D3BF13A-0A00-4197-A028-ABD0E000B203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6" creationId="{2B55EBBF-D598-411B-A6CB-D78184484D9F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7" creationId="{058E05A9-3A01-4C60-81CF-904D3839A9CF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8" creationId="{2F5F192A-24FF-4DD1-818A-41FC240B4581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9" creationId="{12E149AC-888B-44C8-953B-247CB37666BC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0" creationId="{8DBBE941-C744-41F9-83AB-034334966BCC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1" creationId="{62D4F44D-7CEB-4906-9193-8B9DEC103EFE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2" creationId="{F096B056-8E9A-4B8E-830A-F8EA11FE1E36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3" creationId="{3B0AB605-F316-446D-8B1C-B3ADEAAB74E7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4" creationId="{EEBE10C2-05BB-458B-97C6-4E9DF9A23012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5" creationId="{3819713E-027D-4DAE-8913-EE8045314CFF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6" creationId="{EB1B0B31-307E-460A-8FDA-F809D3D19F7C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7" creationId="{11C7EB1C-BB93-4D38-A863-EE29B4DC73E1}"/>
          </ac:spMkLst>
        </pc:spChg>
        <pc:grpChg chg="add del mod">
          <ac:chgData name="hassan MH" userId="84cd2103f36ef0dc" providerId="LiveId" clId="{503E8875-88F6-4C29-BD5A-496F9A349BB6}" dt="2022-04-24T14:24:01.689" v="344" actId="478"/>
          <ac:grpSpMkLst>
            <pc:docMk/>
            <pc:sldMk cId="1542322918" sldId="400"/>
            <ac:grpSpMk id="96" creationId="{87B8FD61-D700-4F17-A585-CC46C91C389F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97" creationId="{6E8500D1-6638-4865-98DA-EF1DC4F28764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98" creationId="{B03D5672-E90F-41E3-8CBE-ABD4638B21FE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00" creationId="{17111D9A-EA8A-4690-9BA5-A1CD8E8AC6A1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01" creationId="{D91A2C73-E348-4A9F-A2EB-8D799D9817EF}"/>
          </ac:grpSpMkLst>
        </pc:grpChg>
        <pc:grpChg chg="mod">
          <ac:chgData name="hassan MH" userId="84cd2103f36ef0dc" providerId="LiveId" clId="{503E8875-88F6-4C29-BD5A-496F9A349BB6}" dt="2022-04-24T14:34:46.790" v="545" actId="1076"/>
          <ac:grpSpMkLst>
            <pc:docMk/>
            <pc:sldMk cId="1542322918" sldId="400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4:34:46.790" v="545" actId="1076"/>
          <ac:grpSpMkLst>
            <pc:docMk/>
            <pc:sldMk cId="1542322918" sldId="400"/>
            <ac:grpSpMk id="113" creationId="{9C691681-F684-42DC-A3C2-DE051F20370F}"/>
          </ac:grpSpMkLst>
        </pc:grpChg>
        <pc:grpChg chg="del">
          <ac:chgData name="hassan MH" userId="84cd2103f36ef0dc" providerId="LiveId" clId="{503E8875-88F6-4C29-BD5A-496F9A349BB6}" dt="2022-04-24T14:18:58.150" v="223" actId="478"/>
          <ac:grpSpMkLst>
            <pc:docMk/>
            <pc:sldMk cId="1542322918" sldId="400"/>
            <ac:grpSpMk id="120" creationId="{A0492E17-C7AE-4E85-BF09-96546A4F1EB0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1" creationId="{95527B70-A64E-43BC-AC60-248C469A27FC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2" creationId="{DBE67973-29E4-458A-9F10-73CE3DABD57C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3" creationId="{36332E00-4EAF-490E-B5B9-0A6850683E9B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4" creationId="{C1DCA2C1-B5F9-429E-AF35-7B84E03E4AD3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7" creationId="{F5588B0B-086C-4330-8112-98FA0F993743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8" creationId="{D6379F0E-3718-4A2B-AC3A-A460F25DFF9D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9" creationId="{4914F765-0A7D-4051-997A-78A02B7E6033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243" creationId="{DB45E04E-ECFF-4B55-A231-4D95406764F7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266" creationId="{4E397BD3-337A-4640-9476-5BCC00E4D38C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267" creationId="{46D85ABA-F0F2-411E-A00F-FA19BDDEF181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275" creationId="{E2B1DD2F-7965-4B4F-901C-4E9198C3DF68}"/>
          </ac:grpSpMkLst>
        </pc:grpChg>
        <pc:grpChg chg="add mod">
          <ac:chgData name="hassan MH" userId="84cd2103f36ef0dc" providerId="LiveId" clId="{503E8875-88F6-4C29-BD5A-496F9A349BB6}" dt="2022-04-24T14:25:43.571" v="371" actId="1076"/>
          <ac:grpSpMkLst>
            <pc:docMk/>
            <pc:sldMk cId="1542322918" sldId="400"/>
            <ac:grpSpMk id="286" creationId="{CCA3314F-E844-4C61-9B7B-93F5EE090EEE}"/>
          </ac:grpSpMkLst>
        </pc:grpChg>
        <pc:grpChg chg="mod">
          <ac:chgData name="hassan MH" userId="84cd2103f36ef0dc" providerId="LiveId" clId="{503E8875-88F6-4C29-BD5A-496F9A349BB6}" dt="2022-04-24T14:24:08.851" v="345"/>
          <ac:grpSpMkLst>
            <pc:docMk/>
            <pc:sldMk cId="1542322918" sldId="400"/>
            <ac:grpSpMk id="294" creationId="{C3155C34-E72E-4513-BC38-68DB01CF208E}"/>
          </ac:grpSpMkLst>
        </pc:grpChg>
        <pc:grpChg chg="mod">
          <ac:chgData name="hassan MH" userId="84cd2103f36ef0dc" providerId="LiveId" clId="{503E8875-88F6-4C29-BD5A-496F9A349BB6}" dt="2022-04-24T14:24:08.851" v="345"/>
          <ac:grpSpMkLst>
            <pc:docMk/>
            <pc:sldMk cId="1542322918" sldId="400"/>
            <ac:grpSpMk id="296" creationId="{1F4A9276-BBCB-40B9-9453-0E88820E0839}"/>
          </ac:grpSpMkLst>
        </pc:grpChg>
        <pc:grpChg chg="mod">
          <ac:chgData name="hassan MH" userId="84cd2103f36ef0dc" providerId="LiveId" clId="{503E8875-88F6-4C29-BD5A-496F9A349BB6}" dt="2022-04-24T14:24:08.851" v="345"/>
          <ac:grpSpMkLst>
            <pc:docMk/>
            <pc:sldMk cId="1542322918" sldId="400"/>
            <ac:grpSpMk id="297" creationId="{9DFC155D-D467-4734-9D8E-08016E3EA386}"/>
          </ac:grpSpMkLst>
        </pc:grpChg>
        <pc:grpChg chg="add mod">
          <ac:chgData name="hassan MH" userId="84cd2103f36ef0dc" providerId="LiveId" clId="{503E8875-88F6-4C29-BD5A-496F9A349BB6}" dt="2022-04-24T14:24:42.809" v="357" actId="1076"/>
          <ac:grpSpMkLst>
            <pc:docMk/>
            <pc:sldMk cId="1542322918" sldId="400"/>
            <ac:grpSpMk id="314" creationId="{00FDBD13-F8D2-489A-B125-E4ED23F82D52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15" creationId="{4344C478-08BD-4C94-AA9F-C7616D1C3AF8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18" creationId="{406C2E13-C55D-4BD8-867A-9B10AF4D7B8B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19" creationId="{B9D7C8A5-D838-4AB3-9EC7-1DB1C7426001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21" creationId="{E0C6D943-D552-4397-AFE2-AC704A6BED1C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22" creationId="{86B8DE4B-784D-4080-B7EF-00270F5552EB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23" creationId="{64B92AFB-1F10-4791-8BB4-AAA1754E5BF8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31" creationId="{52041A75-E922-4440-A6B0-3D3C927D3DA3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33" creationId="{2B3C5EE8-CC49-4B04-A0B0-92C0197ADBEE}"/>
          </ac:grpSpMkLst>
        </pc:grpChg>
        <pc:picChg chg="del">
          <ac:chgData name="hassan MH" userId="84cd2103f36ef0dc" providerId="LiveId" clId="{503E8875-88F6-4C29-BD5A-496F9A349BB6}" dt="2022-04-24T15:30:24.154" v="1355" actId="478"/>
          <ac:picMkLst>
            <pc:docMk/>
            <pc:sldMk cId="1542322918" sldId="400"/>
            <ac:picMk id="34" creationId="{D5D3F332-F2F1-446C-9978-A70CF41E49A0}"/>
          </ac:picMkLst>
        </pc:picChg>
      </pc:sldChg>
      <pc:sldChg chg="addSp delSp modSp add mod">
        <pc:chgData name="hassan MH" userId="84cd2103f36ef0dc" providerId="LiveId" clId="{503E8875-88F6-4C29-BD5A-496F9A349BB6}" dt="2022-04-24T15:30:29.618" v="1357" actId="478"/>
        <pc:sldMkLst>
          <pc:docMk/>
          <pc:sldMk cId="3395447296" sldId="401"/>
        </pc:sldMkLst>
        <pc:spChg chg="add del mod">
          <ac:chgData name="hassan MH" userId="84cd2103f36ef0dc" providerId="LiveId" clId="{503E8875-88F6-4C29-BD5A-496F9A349BB6}" dt="2022-04-24T14:33:04.086" v="515" actId="478"/>
          <ac:spMkLst>
            <pc:docMk/>
            <pc:sldMk cId="3395447296" sldId="401"/>
            <ac:spMk id="2" creationId="{989D0985-D7D0-4D8E-B589-8A41159A76F1}"/>
          </ac:spMkLst>
        </pc:spChg>
        <pc:spChg chg="del">
          <ac:chgData name="hassan MH" userId="84cd2103f36ef0dc" providerId="LiveId" clId="{503E8875-88F6-4C29-BD5A-496F9A349BB6}" dt="2022-04-24T14:26:57.983" v="381" actId="478"/>
          <ac:spMkLst>
            <pc:docMk/>
            <pc:sldMk cId="3395447296" sldId="401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4:26:30.229" v="380" actId="20577"/>
          <ac:spMkLst>
            <pc:docMk/>
            <pc:sldMk cId="3395447296" sldId="401"/>
            <ac:spMk id="12" creationId="{B038FB05-FBFE-4696-BB10-6D75C870EECE}"/>
          </ac:spMkLst>
        </pc:spChg>
        <pc:spChg chg="del mod">
          <ac:chgData name="hassan MH" userId="84cd2103f36ef0dc" providerId="LiveId" clId="{503E8875-88F6-4C29-BD5A-496F9A349BB6}" dt="2022-04-24T14:34:25.774" v="541" actId="478"/>
          <ac:spMkLst>
            <pc:docMk/>
            <pc:sldMk cId="3395447296" sldId="401"/>
            <ac:spMk id="80" creationId="{96A42EE9-ABA1-4BAF-BCD0-D4FB059127FD}"/>
          </ac:spMkLst>
        </pc:spChg>
        <pc:spChg chg="add mod">
          <ac:chgData name="hassan MH" userId="84cd2103f36ef0dc" providerId="LiveId" clId="{503E8875-88F6-4C29-BD5A-496F9A349BB6}" dt="2022-04-24T14:42:00.503" v="643" actId="1076"/>
          <ac:spMkLst>
            <pc:docMk/>
            <pc:sldMk cId="3395447296" sldId="401"/>
            <ac:spMk id="86" creationId="{C56D684C-B5DC-4F81-90A6-6A4C70F7B668}"/>
          </ac:spMkLst>
        </pc:spChg>
        <pc:spChg chg="add mod">
          <ac:chgData name="hassan MH" userId="84cd2103f36ef0dc" providerId="LiveId" clId="{503E8875-88F6-4C29-BD5A-496F9A349BB6}" dt="2022-04-24T14:37:22.147" v="573" actId="14100"/>
          <ac:spMkLst>
            <pc:docMk/>
            <pc:sldMk cId="3395447296" sldId="401"/>
            <ac:spMk id="87" creationId="{8BB725BB-0AC0-4E84-B51A-128C4524006C}"/>
          </ac:spMkLst>
        </pc:spChg>
        <pc:spChg chg="add mod">
          <ac:chgData name="hassan MH" userId="84cd2103f36ef0dc" providerId="LiveId" clId="{503E8875-88F6-4C29-BD5A-496F9A349BB6}" dt="2022-04-24T14:47:37.019" v="712" actId="207"/>
          <ac:spMkLst>
            <pc:docMk/>
            <pc:sldMk cId="3395447296" sldId="401"/>
            <ac:spMk id="90" creationId="{BE4DFACE-3E46-4922-BC91-7D286550C4D1}"/>
          </ac:spMkLst>
        </pc:spChg>
        <pc:spChg chg="add mod">
          <ac:chgData name="hassan MH" userId="84cd2103f36ef0dc" providerId="LiveId" clId="{503E8875-88F6-4C29-BD5A-496F9A349BB6}" dt="2022-04-24T14:47:34.876" v="711" actId="207"/>
          <ac:spMkLst>
            <pc:docMk/>
            <pc:sldMk cId="3395447296" sldId="401"/>
            <ac:spMk id="92" creationId="{E821D7C9-AF27-4CBB-859C-3B3DAD507C3E}"/>
          </ac:spMkLst>
        </pc:spChg>
        <pc:spChg chg="del">
          <ac:chgData name="hassan MH" userId="84cd2103f36ef0dc" providerId="LiveId" clId="{503E8875-88F6-4C29-BD5A-496F9A349BB6}" dt="2022-04-24T14:27:01.542" v="382" actId="478"/>
          <ac:spMkLst>
            <pc:docMk/>
            <pc:sldMk cId="3395447296" sldId="401"/>
            <ac:spMk id="93" creationId="{1EBE7EA4-42C7-48B8-889C-0604A8C65517}"/>
          </ac:spMkLst>
        </pc:spChg>
        <pc:spChg chg="mod">
          <ac:chgData name="hassan MH" userId="84cd2103f36ef0dc" providerId="LiveId" clId="{503E8875-88F6-4C29-BD5A-496F9A349BB6}" dt="2022-04-24T14:38:55.513" v="596" actId="14100"/>
          <ac:spMkLst>
            <pc:docMk/>
            <pc:sldMk cId="3395447296" sldId="401"/>
            <ac:spMk id="94" creationId="{BB099EFA-DCAA-4E26-9EEE-95AE5FE4BC35}"/>
          </ac:spMkLst>
        </pc:spChg>
        <pc:spChg chg="del">
          <ac:chgData name="hassan MH" userId="84cd2103f36ef0dc" providerId="LiveId" clId="{503E8875-88F6-4C29-BD5A-496F9A349BB6}" dt="2022-04-24T14:27:02.045" v="383" actId="478"/>
          <ac:spMkLst>
            <pc:docMk/>
            <pc:sldMk cId="3395447296" sldId="401"/>
            <ac:spMk id="95" creationId="{4D6DF874-8EF6-4C7B-8646-873E492BD347}"/>
          </ac:spMkLst>
        </pc:spChg>
        <pc:spChg chg="add mod">
          <ac:chgData name="hassan MH" userId="84cd2103f36ef0dc" providerId="LiveId" clId="{503E8875-88F6-4C29-BD5A-496F9A349BB6}" dt="2022-04-24T14:47:38.030" v="713" actId="207"/>
          <ac:spMkLst>
            <pc:docMk/>
            <pc:sldMk cId="3395447296" sldId="401"/>
            <ac:spMk id="96" creationId="{CAE50AC9-404B-4096-90F1-C9F241ED16A6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99" creationId="{5A780A89-0D8D-4345-8058-59F9D920EA52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00" creationId="{5FCDCA5C-A1E6-40EA-A7D2-4C9CE878917E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01" creationId="{AF86B30E-75FD-485E-A0F0-4E4D8CB025B4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02" creationId="{F9041D28-001F-43BF-ACC4-384F811E21DD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0" creationId="{76A60E29-4A05-4491-A39D-9166DD1A335B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1" creationId="{E407A806-6981-4307-8DFC-80B8928A8CDB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2" creationId="{594E1467-E470-457E-A078-1ED138FB5BCA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3" creationId="{66639286-8C4B-4564-9D6B-B50E9BFE0AF2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4" creationId="{C6E47824-1D7D-4B37-8F64-E62F89AA727B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5" creationId="{9330E58B-7255-43B4-8455-CFA4B0A7FB05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6" creationId="{6E1E3983-5000-4EA2-A270-7AB581AADB47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29" creationId="{1F09CABC-D76C-49AD-BE1E-63F28AA52033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0" creationId="{11F299D7-3F59-44A3-AA70-7C8D2A4466F2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1" creationId="{C0870595-6238-4F25-88A0-F92F153AF336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2" creationId="{283253DE-5F6E-4A52-88AE-CA43518B31F7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3" creationId="{04B45BB1-2C11-4D24-9290-D78D0ECA3ABD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4" creationId="{24BE8C4B-00CE-47C8-B231-C0E72480570A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7" creationId="{394017AB-5A10-42A2-B5C6-131037E7CF8F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9" creationId="{032D0174-DA62-4E0E-9E09-49D827313DB3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0" creationId="{3BBD0975-51DF-4594-983A-9142AD4F8644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1" creationId="{F4FFCA4B-7DBA-4959-AF47-66A9337AB2CE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2" creationId="{E7C89D4B-3497-4A48-AAE1-16E4937F8C42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3" creationId="{99070D40-11D1-4687-A07B-1CE4ED6E9C98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4" creationId="{B85E30EB-4656-4774-B005-77D53AC4424B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5" creationId="{B7403B81-4155-475D-BE4D-40954C2DA2D9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6" creationId="{35953134-B14D-420D-B4DA-91C3D281744B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7" creationId="{132C8C83-9BB6-4BFE-8E12-863E7A68250D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8" creationId="{88A750B9-029E-4098-AF47-068B7346F0B5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9" creationId="{5860AF52-61B4-4FA0-AF6C-56042E236098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54" creationId="{607C5C95-F9C4-4A6D-B5B7-E97E74AF3C5E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56" creationId="{A4F98F15-6114-429D-A254-F9CE4C5C1A53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57" creationId="{401F3DA0-F80A-4CAA-B209-87D3A4E97EE5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58" creationId="{78A98CF0-836A-4C85-B16E-B1FA8A5CEB8F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59" creationId="{C83E78D6-65E2-482E-A0DA-8A80FA202062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0" creationId="{BDE806DB-3E98-45B0-9733-91D3714D396C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1" creationId="{45369FE5-6482-4DBF-A60A-0EC3C3E8F756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2" creationId="{5C59A094-6A91-4038-A0D0-844713D01924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3" creationId="{D13EC964-8CCC-40DA-93BC-FCF07C620C09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6" creationId="{C1E26B34-83FC-4B12-877F-463DE8455F4B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7" creationId="{EA8AA079-8B96-4000-8100-47AEEB459E56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8" creationId="{41C7A101-AD33-44BB-8DBF-45D559EBE1A5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9" creationId="{E09F9730-9E53-4656-824A-ADB9660A1583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0" creationId="{05DBDC30-668C-4E65-8DBF-F8084730E5E1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1" creationId="{00B0E454-9291-429E-A3FD-F1A6BF4EA998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2" creationId="{5C9FB84E-424B-4BC0-A537-CB4ECD6FCB86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5" creationId="{0801A8EF-BE25-48AF-9885-A2473AA7B4BC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6" creationId="{FEF8E065-B4C9-4CB9-9706-FAFF5195BA16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7" creationId="{7B0B8265-D524-4AB0-A474-2F2C2EA97692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8" creationId="{BF39C734-2D14-4A21-8FA1-C7506D3F19C6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9" creationId="{1C31ED9B-1B4B-4058-889E-2A47CB9D0DE6}"/>
          </ac:spMkLst>
        </pc:spChg>
        <pc:grpChg chg="add mod">
          <ac:chgData name="hassan MH" userId="84cd2103f36ef0dc" providerId="LiveId" clId="{503E8875-88F6-4C29-BD5A-496F9A349BB6}" dt="2022-04-24T14:41:33.760" v="638" actId="1076"/>
          <ac:grpSpMkLst>
            <pc:docMk/>
            <pc:sldMk cId="3395447296" sldId="401"/>
            <ac:grpSpMk id="97" creationId="{70681A80-6EE9-4FA7-85D8-2AEBDC28DBA5}"/>
          </ac:grpSpMkLst>
        </pc:grpChg>
        <pc:grpChg chg="mod">
          <ac:chgData name="hassan MH" userId="84cd2103f36ef0dc" providerId="LiveId" clId="{503E8875-88F6-4C29-BD5A-496F9A349BB6}" dt="2022-04-24T14:40:55.135" v="630"/>
          <ac:grpSpMkLst>
            <pc:docMk/>
            <pc:sldMk cId="3395447296" sldId="401"/>
            <ac:grpSpMk id="98" creationId="{4898DE0F-9B26-4E9A-9A1C-873635126CE2}"/>
          </ac:grpSpMkLst>
        </pc:grpChg>
        <pc:grpChg chg="mod">
          <ac:chgData name="hassan MH" userId="84cd2103f36ef0dc" providerId="LiveId" clId="{503E8875-88F6-4C29-BD5A-496F9A349BB6}" dt="2022-04-24T14:40:55.135" v="630"/>
          <ac:grpSpMkLst>
            <pc:docMk/>
            <pc:sldMk cId="3395447296" sldId="401"/>
            <ac:grpSpMk id="103" creationId="{90400A9C-2D33-4243-8012-12F4CD75B541}"/>
          </ac:grpSpMkLst>
        </pc:grpChg>
        <pc:grpChg chg="mod">
          <ac:chgData name="hassan MH" userId="84cd2103f36ef0dc" providerId="LiveId" clId="{503E8875-88F6-4C29-BD5A-496F9A349BB6}" dt="2022-04-24T14:40:55.135" v="630"/>
          <ac:grpSpMkLst>
            <pc:docMk/>
            <pc:sldMk cId="3395447296" sldId="401"/>
            <ac:grpSpMk id="104" creationId="{178DA460-4CB3-404B-89C9-0C551A05EFAD}"/>
          </ac:grpSpMkLst>
        </pc:grpChg>
        <pc:grpChg chg="mod">
          <ac:chgData name="hassan MH" userId="84cd2103f36ef0dc" providerId="LiveId" clId="{503E8875-88F6-4C29-BD5A-496F9A349BB6}" dt="2022-04-24T14:35:01.335" v="546" actId="1076"/>
          <ac:grpSpMkLst>
            <pc:docMk/>
            <pc:sldMk cId="3395447296" sldId="401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4:35:03.645" v="547" actId="1076"/>
          <ac:grpSpMkLst>
            <pc:docMk/>
            <pc:sldMk cId="3395447296" sldId="401"/>
            <ac:grpSpMk id="113" creationId="{9C691681-F684-42DC-A3C2-DE051F20370F}"/>
          </ac:grpSpMkLst>
        </pc:grpChg>
        <pc:grpChg chg="add mod">
          <ac:chgData name="hassan MH" userId="84cd2103f36ef0dc" providerId="LiveId" clId="{503E8875-88F6-4C29-BD5A-496F9A349BB6}" dt="2022-04-24T14:41:24.239" v="637" actId="1076"/>
          <ac:grpSpMkLst>
            <pc:docMk/>
            <pc:sldMk cId="3395447296" sldId="401"/>
            <ac:grpSpMk id="127" creationId="{D69299A2-9856-476F-9113-F5ADAAB0E0F5}"/>
          </ac:grpSpMkLst>
        </pc:grpChg>
        <pc:grpChg chg="mod">
          <ac:chgData name="hassan MH" userId="84cd2103f36ef0dc" providerId="LiveId" clId="{503E8875-88F6-4C29-BD5A-496F9A349BB6}" dt="2022-04-24T14:41:07.174" v="632"/>
          <ac:grpSpMkLst>
            <pc:docMk/>
            <pc:sldMk cId="3395447296" sldId="401"/>
            <ac:grpSpMk id="128" creationId="{DAE0D003-0B5C-41B3-A7E0-342B1926FE33}"/>
          </ac:grpSpMkLst>
        </pc:grpChg>
        <pc:grpChg chg="mod">
          <ac:chgData name="hassan MH" userId="84cd2103f36ef0dc" providerId="LiveId" clId="{503E8875-88F6-4C29-BD5A-496F9A349BB6}" dt="2022-04-24T14:41:07.174" v="632"/>
          <ac:grpSpMkLst>
            <pc:docMk/>
            <pc:sldMk cId="3395447296" sldId="401"/>
            <ac:grpSpMk id="135" creationId="{B58DD8DB-F800-4FDB-8C2B-19AD0E304721}"/>
          </ac:grpSpMkLst>
        </pc:grpChg>
        <pc:grpChg chg="mod">
          <ac:chgData name="hassan MH" userId="84cd2103f36ef0dc" providerId="LiveId" clId="{503E8875-88F6-4C29-BD5A-496F9A349BB6}" dt="2022-04-24T14:41:07.174" v="632"/>
          <ac:grpSpMkLst>
            <pc:docMk/>
            <pc:sldMk cId="3395447296" sldId="401"/>
            <ac:grpSpMk id="136" creationId="{2BC73E7B-D91E-4E0F-A948-65ECC7990E9E}"/>
          </ac:grpSpMkLst>
        </pc:grpChg>
        <pc:grpChg chg="mod">
          <ac:chgData name="hassan MH" userId="84cd2103f36ef0dc" providerId="LiveId" clId="{503E8875-88F6-4C29-BD5A-496F9A349BB6}" dt="2022-04-24T14:41:07.174" v="632"/>
          <ac:grpSpMkLst>
            <pc:docMk/>
            <pc:sldMk cId="3395447296" sldId="401"/>
            <ac:grpSpMk id="138" creationId="{241C8531-C51B-4A44-A0CA-70994FCD299F}"/>
          </ac:grpSpMkLst>
        </pc:grpChg>
        <pc:grpChg chg="add mod">
          <ac:chgData name="hassan MH" userId="84cd2103f36ef0dc" providerId="LiveId" clId="{503E8875-88F6-4C29-BD5A-496F9A349BB6}" dt="2022-04-24T14:42:03.443" v="645" actId="1076"/>
          <ac:grpSpMkLst>
            <pc:docMk/>
            <pc:sldMk cId="3395447296" sldId="401"/>
            <ac:grpSpMk id="150" creationId="{92C25F35-7F86-4769-B861-CEC81898F7D0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51" creationId="{B3DA5FFD-4F6A-48AE-964F-48B0131BCE9F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52" creationId="{B651FC30-3B9B-4205-9AE7-F52F8398B61E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53" creationId="{77F7B104-EABD-4132-A9CC-C373026B6C77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55" creationId="{38CCC3CA-0F90-4325-9B84-18A462F34A44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64" creationId="{43337DFC-2389-4FBC-A7B2-292FBDE15122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65" creationId="{759ADA65-FBCC-4330-96AB-6BE77BF09C62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73" creationId="{A6819B72-14CF-4EB0-8AFA-51E28284698F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74" creationId="{1A8F87EE-5868-4BB7-B8BD-19C3538D81FA}"/>
          </ac:grpSpMkLst>
        </pc:grpChg>
        <pc:grpChg chg="del">
          <ac:chgData name="hassan MH" userId="84cd2103f36ef0dc" providerId="LiveId" clId="{503E8875-88F6-4C29-BD5A-496F9A349BB6}" dt="2022-04-24T14:27:07.825" v="386" actId="478"/>
          <ac:grpSpMkLst>
            <pc:docMk/>
            <pc:sldMk cId="3395447296" sldId="401"/>
            <ac:grpSpMk id="286" creationId="{CCA3314F-E844-4C61-9B7B-93F5EE090EEE}"/>
          </ac:grpSpMkLst>
        </pc:grpChg>
        <pc:grpChg chg="del">
          <ac:chgData name="hassan MH" userId="84cd2103f36ef0dc" providerId="LiveId" clId="{503E8875-88F6-4C29-BD5A-496F9A349BB6}" dt="2022-04-24T14:27:09.135" v="387" actId="478"/>
          <ac:grpSpMkLst>
            <pc:docMk/>
            <pc:sldMk cId="3395447296" sldId="401"/>
            <ac:grpSpMk id="314" creationId="{00FDBD13-F8D2-489A-B125-E4ED23F82D52}"/>
          </ac:grpSpMkLst>
        </pc:grpChg>
        <pc:picChg chg="del">
          <ac:chgData name="hassan MH" userId="84cd2103f36ef0dc" providerId="LiveId" clId="{503E8875-88F6-4C29-BD5A-496F9A349BB6}" dt="2022-04-24T15:30:29.618" v="1357" actId="478"/>
          <ac:picMkLst>
            <pc:docMk/>
            <pc:sldMk cId="3395447296" sldId="401"/>
            <ac:picMk id="34" creationId="{D5D3F332-F2F1-446C-9978-A70CF41E49A0}"/>
          </ac:picMkLst>
        </pc:picChg>
      </pc:sldChg>
      <pc:sldChg chg="addSp delSp modSp add mod ord">
        <pc:chgData name="hassan MH" userId="84cd2103f36ef0dc" providerId="LiveId" clId="{503E8875-88F6-4C29-BD5A-496F9A349BB6}" dt="2022-04-28T17:06:50.825" v="1714" actId="15"/>
        <pc:sldMkLst>
          <pc:docMk/>
          <pc:sldMk cId="17297904" sldId="402"/>
        </pc:sldMkLst>
        <pc:spChg chg="mod">
          <ac:chgData name="hassan MH" userId="84cd2103f36ef0dc" providerId="LiveId" clId="{503E8875-88F6-4C29-BD5A-496F9A349BB6}" dt="2022-04-24T14:50:19.516" v="760" actId="20577"/>
          <ac:spMkLst>
            <pc:docMk/>
            <pc:sldMk cId="17297904" sldId="402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4:44:04.331" v="676" actId="20577"/>
          <ac:spMkLst>
            <pc:docMk/>
            <pc:sldMk cId="17297904" sldId="402"/>
            <ac:spMk id="12" creationId="{B038FB05-FBFE-4696-BB10-6D75C870EECE}"/>
          </ac:spMkLst>
        </pc:spChg>
        <pc:spChg chg="del">
          <ac:chgData name="hassan MH" userId="84cd2103f36ef0dc" providerId="LiveId" clId="{503E8875-88F6-4C29-BD5A-496F9A349BB6}" dt="2022-04-24T15:30:33.027" v="1359" actId="478"/>
          <ac:spMkLst>
            <pc:docMk/>
            <pc:sldMk cId="17297904" sldId="402"/>
            <ac:spMk id="80" creationId="{96A42EE9-ABA1-4BAF-BCD0-D4FB059127FD}"/>
          </ac:spMkLst>
        </pc:spChg>
        <pc:spChg chg="add mod">
          <ac:chgData name="hassan MH" userId="84cd2103f36ef0dc" providerId="LiveId" clId="{503E8875-88F6-4C29-BD5A-496F9A349BB6}" dt="2022-04-24T14:47:26.962" v="710" actId="207"/>
          <ac:spMkLst>
            <pc:docMk/>
            <pc:sldMk cId="17297904" sldId="402"/>
            <ac:spMk id="86" creationId="{D8176790-786D-4BC0-9740-403C6FA42FFE}"/>
          </ac:spMkLst>
        </pc:spChg>
        <pc:spChg chg="add mod">
          <ac:chgData name="hassan MH" userId="84cd2103f36ef0dc" providerId="LiveId" clId="{503E8875-88F6-4C29-BD5A-496F9A349BB6}" dt="2022-04-24T14:47:24.478" v="709" actId="207"/>
          <ac:spMkLst>
            <pc:docMk/>
            <pc:sldMk cId="17297904" sldId="402"/>
            <ac:spMk id="87" creationId="{7B072D91-75AC-485C-B4CA-9C2B1B6D0ACA}"/>
          </ac:spMkLst>
        </pc:spChg>
        <pc:spChg chg="add mod">
          <ac:chgData name="hassan MH" userId="84cd2103f36ef0dc" providerId="LiveId" clId="{503E8875-88F6-4C29-BD5A-496F9A349BB6}" dt="2022-04-28T17:06:50.825" v="1714" actId="15"/>
          <ac:spMkLst>
            <pc:docMk/>
            <pc:sldMk cId="17297904" sldId="402"/>
            <ac:spMk id="88" creationId="{0C259E96-1BB2-4637-AAC2-BFF02845F3FF}"/>
          </ac:spMkLst>
        </pc:spChg>
        <pc:spChg chg="add mod">
          <ac:chgData name="hassan MH" userId="84cd2103f36ef0dc" providerId="LiveId" clId="{503E8875-88F6-4C29-BD5A-496F9A349BB6}" dt="2022-04-24T14:47:23.869" v="708" actId="207"/>
          <ac:spMkLst>
            <pc:docMk/>
            <pc:sldMk cId="17297904" sldId="402"/>
            <ac:spMk id="89" creationId="{9D7D19CF-E978-44CE-8E7A-6CA0FA8BCC4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91" creationId="{79C4CF98-AA88-4153-BF01-000CD4C0F2A6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92" creationId="{4E1B3AEB-3480-433A-8FC1-0394454DD35E}"/>
          </ac:spMkLst>
        </pc:spChg>
        <pc:spChg chg="mod">
          <ac:chgData name="hassan MH" userId="84cd2103f36ef0dc" providerId="LiveId" clId="{503E8875-88F6-4C29-BD5A-496F9A349BB6}" dt="2022-04-24T14:47:14.014" v="704" actId="207"/>
          <ac:spMkLst>
            <pc:docMk/>
            <pc:sldMk cId="17297904" sldId="402"/>
            <ac:spMk id="93" creationId="{1EBE7EA4-42C7-48B8-889C-0604A8C65517}"/>
          </ac:spMkLst>
        </pc:spChg>
        <pc:spChg chg="mod">
          <ac:chgData name="hassan MH" userId="84cd2103f36ef0dc" providerId="LiveId" clId="{503E8875-88F6-4C29-BD5A-496F9A349BB6}" dt="2022-04-24T14:47:21.762" v="706" actId="207"/>
          <ac:spMkLst>
            <pc:docMk/>
            <pc:sldMk cId="17297904" sldId="402"/>
            <ac:spMk id="94" creationId="{BB099EFA-DCAA-4E26-9EEE-95AE5FE4BC35}"/>
          </ac:spMkLst>
        </pc:spChg>
        <pc:spChg chg="mod">
          <ac:chgData name="hassan MH" userId="84cd2103f36ef0dc" providerId="LiveId" clId="{503E8875-88F6-4C29-BD5A-496F9A349BB6}" dt="2022-04-24T14:45:02.672" v="683"/>
          <ac:spMkLst>
            <pc:docMk/>
            <pc:sldMk cId="17297904" sldId="402"/>
            <ac:spMk id="95" creationId="{4D6DF874-8EF6-4C7B-8646-873E492BD34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98" creationId="{9BFFBBDD-B0A8-4C1C-BC7D-A9EDC039085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99" creationId="{BD310661-3BAD-4E5C-932D-053C5AE24A1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00" creationId="{6C8BCE7E-7D7C-41E4-A4E7-EFB5A824936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01" creationId="{16456CCB-65C0-42E4-82A2-DAEBE6D7FB6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02" creationId="{5FE5BEEB-286C-42ED-A618-CADDBA45BD0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03" creationId="{7794938E-C218-44C7-9B45-7F54F17BE21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04" creationId="{B1C59FFF-27E8-499B-BB20-7FE011F81D62}"/>
          </ac:spMkLst>
        </pc:spChg>
        <pc:spChg chg="mod">
          <ac:chgData name="hassan MH" userId="84cd2103f36ef0dc" providerId="LiveId" clId="{503E8875-88F6-4C29-BD5A-496F9A349BB6}" dt="2022-04-24T14:44:10.222" v="678" actId="14100"/>
          <ac:spMkLst>
            <pc:docMk/>
            <pc:sldMk cId="17297904" sldId="402"/>
            <ac:spMk id="105" creationId="{7835E43D-109A-455A-BAC8-3AB89311E8E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0" creationId="{1FA3CB48-0D95-4BED-A046-3E94099BBF9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1" creationId="{BE442633-A3A0-4AC3-838C-5248BC51C91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2" creationId="{15798DDA-F552-42B8-A20A-8B4B33E3D7E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3" creationId="{6BFE5381-361B-4D1A-A810-886F2A9A600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4" creationId="{293C4964-33FD-4AEB-B3AD-D967C57B4EA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5" creationId="{5FCE64EB-585F-44A9-BC40-062D765DAD4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6" creationId="{7FE445C9-3BCC-4784-A055-634F6C41A25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7" creationId="{9B3C42E1-3FC7-4F69-8583-FA764B82407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8" creationId="{C0EF8A7F-01F8-4A82-B2F6-0E59B08E5F2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9" creationId="{4AA06307-96CE-4070-A5E8-D8C28CF27E0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0" creationId="{AF439A87-494B-42AF-B2A2-224AFF1A6EF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1" creationId="{6D8D4D8F-CFA6-45DD-87F6-78D023D4282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2" creationId="{11515606-4958-4132-88C9-2020645D037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3" creationId="{2A0205F3-B1A7-495F-91B5-A7E70D85570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4" creationId="{54DE87EC-3179-473A-AF3D-8DA3B584919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5" creationId="{BE2E7D7D-DAAB-42FB-AAA8-29897E0BB87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6" creationId="{74E2683A-7122-44F4-BCD5-D29C216FF5E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7" creationId="{ABFE16EF-8381-4D8B-88DF-720AED1F03B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8" creationId="{07E2CEB6-9CDD-4891-81EC-838C2F598BF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9" creationId="{F65B0750-9BFE-4183-B50D-CB9C986633B5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0" creationId="{A7E1A1E5-55EA-4F13-8B19-ECAFC3BE624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1" creationId="{7FDC17C9-5372-4DA2-ACB9-E38B3B6CC7F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2" creationId="{7068D464-ECF5-4CA1-B748-1F3FBDC4A7F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3" creationId="{85453A1D-FA41-42CF-A39F-37470C56015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4" creationId="{3A80B291-3DE1-4D30-88E5-11306167F8B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5" creationId="{3F5B8AA8-BF2B-427D-8A59-BC9835B81E1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6" creationId="{A1271A12-0FC2-4F8B-9F16-7A2C725CDCF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7" creationId="{9CE77030-281A-4E0F-92E8-B786C524F6C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8" creationId="{6FDA8BFC-863E-472C-80F6-6C9AA954DF6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9" creationId="{1399C19F-3FB8-4785-8632-2628456ECDB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0" creationId="{264FB4BE-32D1-4077-A2C5-995D8A8DF06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1" creationId="{4F24FF77-B765-4E1F-A3D3-8D9EABFFF53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2" creationId="{73D8F372-DAA3-4583-85E9-3BB4F684707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3" creationId="{26E54D6E-AEE6-434B-96EF-20D8EF446686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4" creationId="{A058508E-CA71-467B-A294-823697366DB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5" creationId="{F42DCA13-AEAF-4E7F-92FC-0A4E5D4E052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6" creationId="{54E798B9-6BAD-4F5A-A143-D65628AC223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7" creationId="{3B06989B-C480-4E70-847F-8F6FA4B822F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8" creationId="{A3270E9B-1445-43CC-986A-22AEAB55A15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9" creationId="{D4341F1C-871B-43FF-8825-DD338C83943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0" creationId="{D954AC1B-29FE-422C-83F1-FDC4468DD68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1" creationId="{67EC6C8B-E48B-4833-917A-E5573501E2A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2" creationId="{BC46939E-9068-4358-B2C2-4DFDDE53A49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3" creationId="{63A3889E-7AC2-4158-9617-44F0602D572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4" creationId="{DA440EB2-D5B5-46C5-96C3-D7CBFD6EC27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5" creationId="{AFD15297-39F5-4E8C-8786-3C12D0A1686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6" creationId="{979D7390-EAAC-46CD-96DF-964C9311CA6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7" creationId="{379B1F9E-7797-431F-A701-1CE1B064F18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8" creationId="{2009C634-58B6-45AE-8FD8-F42297438C0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9" creationId="{BED94E2A-A241-4D22-B8F4-0A62474328A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0" creationId="{8AD75855-8AB6-4D90-93FE-0B54DF5A024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1" creationId="{0D794ADF-4DB0-418C-AE9D-C49938C9E385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2" creationId="{37145543-FE91-4B3F-A2FC-3FD9867BC7C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3" creationId="{D88896BF-9185-48F5-BD13-96B98B18CDC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4" creationId="{4AD38F47-8B46-4E10-8E15-8BD7213CB35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5" creationId="{CFF48AC8-1A54-4C6C-BC09-A09C1B3866C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6" creationId="{F04D319E-F26F-4C4D-8E1F-7DBB2280BDD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7" creationId="{0BF3B68A-44CD-4CB9-AD95-226AF0B804B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8" creationId="{6937C7C3-37FF-4ED0-9018-3C31CC70D5D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9" creationId="{C61CCC3F-544A-4119-A141-7DEA2FA853C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0" creationId="{01513098-31D1-40CB-83A3-811DDD32878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1" creationId="{6A0ACC8E-A2E7-4834-87E7-550017BD9B3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2" creationId="{1D5868F8-54A1-4C48-B887-6ED3040D8FA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3" creationId="{7D015152-05CC-49CE-8628-BA1281B7C58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4" creationId="{CCFF8AE9-6A0B-4984-8254-7D194F92DD3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5" creationId="{B29731ED-2D1B-42A2-A669-08FA09EBA19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6" creationId="{9F8E84B3-E672-42C7-A9C3-5808626A155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7" creationId="{8D82025C-7AB5-47DC-AE89-E507CF0372B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8" creationId="{88FDC1CA-466C-4723-BE51-9362DA226115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9" creationId="{8D0E3253-B9EC-4578-92B3-9D76AEB6BC2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0" creationId="{5EE05893-FF56-46D9-8A73-2353BF4E9E7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1" creationId="{6F4454F1-C68E-4297-9CB6-9BE5573117B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2" creationId="{8B1CB7B1-412A-4304-9601-4CC5570FF31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3" creationId="{2B8E940F-1344-4DBD-BA41-001E25E3B29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4" creationId="{1CA18036-353B-4CFF-A406-3687AF39ECC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5" creationId="{E3E63768-80D6-4EAC-8E3E-55F9E9105F8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6" creationId="{D9B06977-8C9C-4789-A2D5-FF0BFB315CC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7" creationId="{7F5AAC20-706A-422A-BF95-37429C5792F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8" creationId="{8F37BC0B-FF40-4813-A835-045CFA1FCD1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9" creationId="{43601357-CE41-4642-97A3-7D6B6BA1A69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0" creationId="{9F84153C-7EAB-4736-9A72-8342743AE08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1" creationId="{A2CBD1A3-F91E-406D-A348-74CD88384406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2" creationId="{C87BD9A8-3FB5-4C61-9FCE-27E38393235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3" creationId="{765E17EC-A087-47FD-94BC-B1391E850D6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4" creationId="{190BD593-3AE2-4469-9D14-0492CD73419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5" creationId="{1A1B2D63-38E9-44EB-8896-8856F9B11A3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6" creationId="{726E5176-28D2-4787-B167-C4BAD1FDDB9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7" creationId="{348B63E0-9BD9-496F-A77E-F0FD4759F8E6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8" creationId="{1BEE79F6-30A1-4F99-9614-7D3C528838E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9" creationId="{E288E5D6-A20A-4CCD-8893-742E3193E1A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0" creationId="{2E4CE0A0-7DA0-49D4-BF0C-8FD3C702952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1" creationId="{2D4216A5-DD63-4C00-B3D6-8E555F9FD38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2" creationId="{63A29CF7-EF52-407C-8E90-5FA12D1D70C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3" creationId="{536CAAAC-C107-45A9-BD97-B1C18343F7C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4" creationId="{07CCE27D-CAC9-4108-9999-FD4688379B9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5" creationId="{303DEE87-5106-45B0-98EA-BD60FEF8B3D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6" creationId="{84B52391-B7AF-4234-A294-2D8BACBC5A0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7" creationId="{78437151-7171-4E8A-9A7C-AD4A8C21602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8" creationId="{A0285324-A645-4C9C-A80C-552976FBA36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9" creationId="{FECF0B79-162D-4CE4-86E0-6C245B0D322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20" creationId="{C9D18BF8-FF31-4DA2-AFEC-E6C9A324448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24" creationId="{F03E9372-9D4D-4587-AA55-3F75E402881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27" creationId="{713E12DD-5379-42E9-84C4-1E0A8B656B8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28" creationId="{5D6442B1-DF26-467C-930F-8BFE6923F66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29" creationId="{6E7B4B3D-2E61-48C3-883F-265C5E9C710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2" creationId="{423F159B-BC49-4F97-B9FB-22283A69A92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3" creationId="{65DF6FC1-8CDC-4AF6-9628-BE7CF81A273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4" creationId="{0659CD35-7F30-441F-9320-42DA78FA230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6" creationId="{B9AF4AE2-4F76-44F3-81DD-6FD3F8AAF09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7" creationId="{2CF50711-2957-4C99-AB41-AC11BCBC406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8" creationId="{983C78AE-1701-4E6D-821A-9B93490414E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9" creationId="{A0140C69-75B1-4DA4-AFCD-B35610CDF56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0" creationId="{C478D4B9-C744-4AC2-99D7-75424587299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1" creationId="{9FDDA860-A81B-47E3-87B5-C025DBD950D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2" creationId="{B834EA3A-DB54-4424-93EF-5ACEF052AE1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3" creationId="{C495093E-94C7-4541-B1D0-78CFA495210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4" creationId="{78AE4270-94AB-4FC3-92F0-812A2F7AAC8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5" creationId="{24BB962D-C640-40A3-8C4B-4D7CB9CD6DB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6" creationId="{C2311136-1FBD-49A0-9437-337E6022E22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7" creationId="{A7DB6FC5-AA5E-47A3-BC4F-28FB4A89642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8" creationId="{AB7E6EEE-B830-4B3B-BA44-381A73B16E1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9" creationId="{2E12482F-A33A-4FA2-8819-6D67E9017CC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0" creationId="{B511DF37-D8F0-4C2C-A42C-9686D7F8F00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1" creationId="{23002219-E901-492D-BB6A-855E2699028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2" creationId="{D011717C-17DB-42E3-A524-21F0C484893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3" creationId="{50E2EF18-141A-449D-8610-52FDA116E90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4" creationId="{B6468102-7B86-4062-A103-AEB944DF522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5" creationId="{0425E6D6-FD4B-4C38-9464-E0BE4ED61B1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6" creationId="{45312D09-DAC3-4230-BA68-B1A5D11250D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7" creationId="{139A8CFD-F6BE-48FE-B644-B3310D3957B6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8" creationId="{9F28E37D-7EE6-44B0-A366-B8D6D7D0F8A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9" creationId="{A47492AA-F695-4DE3-8D61-474DF7E48C7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0" creationId="{9D2DBA2A-4F11-4723-B019-5D6B5CFFBF8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1" creationId="{78A86DBF-729F-4E77-84AE-ED6A9A7075C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2" creationId="{C52CC5A8-81AD-4F5E-A251-C0C24EE4362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3" creationId="{03A44D63-0492-41CF-9F58-749B9C22CE3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4" creationId="{28B11DE7-8A38-4CDF-B93D-087FC941D1D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5" creationId="{839FE469-4765-4C3B-BE9A-55C6E7696DE5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6" creationId="{14C593A5-A558-42CA-B85E-AF039D0075F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7" creationId="{AC50830F-DF97-40A6-AB40-76BA4CB8787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74" creationId="{1EF3D3F6-3756-4372-B6A5-F0A42511932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75" creationId="{0B36A7E7-5F09-4815-B2B0-27F456FB209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76" creationId="{B33CAE9A-BB59-46FF-BBC7-929F89A801C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77" creationId="{2CE453C6-E6B2-4D8D-A892-22632242141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78" creationId="{77920736-3EC9-4692-9275-039B5E739CF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79" creationId="{D5D0AB6D-8243-4841-B406-6FAE0545332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80" creationId="{FB8F4EFF-EC01-4A8C-A965-E000A94F69F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81" creationId="{993B0D4B-BF09-4A02-AED4-9CEFCC76270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82" creationId="{B1A65A21-AFD8-4FB7-ACFA-47440B2A94A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83" creationId="{25FD0A92-7EF5-4EA9-81E6-97CC9A8E599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84" creationId="{18C21473-CB8F-4E09-8E76-5CD95E165B3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85" creationId="{8F59836F-0F0B-4948-9928-BFBE39FE9EB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48" creationId="{77BCDD5C-1DAB-4FD4-B831-687B12C1CEC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49" creationId="{1120B7DA-676A-4805-90FE-B8D2A173456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0" creationId="{334DE39C-D895-4A50-9912-3243688DE16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1" creationId="{9B3B9019-9D10-44A5-8CC3-BFF6D71468E6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2" creationId="{59DF45A8-1A94-41E8-A2A6-9FDB3D81C10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3" creationId="{6893A5E6-2F9E-4DB4-B6B8-09561CFDDB8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4" creationId="{D220D41D-AE4E-4BDE-9F1A-2397471A827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5" creationId="{68024B5E-DD41-4658-B451-7475E8DF50D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6" creationId="{A6F06966-B454-4984-A8BE-BDCEE452E7F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7" creationId="{CAF0E28F-82AC-4FC7-8905-FF5B9FF3BD9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8" creationId="{8360FC7A-967A-4218-A75B-A80392BD68C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60" creationId="{E7FD88CD-4E58-4AE6-8D5D-CA8D005491A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61" creationId="{406976F3-1F26-4DC9-9804-5EF88F83CE3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62" creationId="{431FECE1-9056-4D77-8023-D2CD2EDB9F7B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65" creationId="{1B281F7B-2C72-4C9C-9D7D-BE41C988757D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66" creationId="{BE106D26-3187-4A51-8F85-05AB7B16BF6A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67" creationId="{15E7B8BA-43C9-4D49-A908-FB7873669ABF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3" creationId="{3EB04EF6-2125-46E6-AAE4-A138D31DE646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4" creationId="{5F189156-731C-4D02-B5D2-5A6EEABFD0C0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5" creationId="{AD863A59-68E1-4414-AB63-BA02976E69D5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6" creationId="{008F806B-231E-4DAA-B6A2-46C8A1F1DE5E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7" creationId="{E2954773-A21C-4C9E-8D0C-D350FE7AE125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8" creationId="{D38F570A-E67B-4BB4-A453-A5440F551610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9" creationId="{AD78B568-D1B5-4BFA-90CD-AD83496DFE7E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0" creationId="{7477A4F0-40BE-4316-83D2-F996FBF6D9BE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1" creationId="{B54801C5-9809-4DD1-B2CF-DC80B0B7B573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2" creationId="{DDA5EAAC-6F24-44BC-A149-B18EEEC9B165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3" creationId="{CE1F7A87-3A51-4300-9894-972CD8583025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4" creationId="{48B6B27B-5D34-426C-8DC2-B7E8E7A2252E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5" creationId="{F8580BD0-EDFF-4087-9CA3-05A11C1A7409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6" creationId="{93515311-75F6-47B3-96A0-D5250E9D9426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7" creationId="{A0B4E91B-F0B2-4991-A25A-7CC3D4D0B0C0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8" creationId="{676ED341-6A08-4ECD-AD6D-937974DDEDB0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9" creationId="{6F3077BB-97C6-489E-8EC0-CA844B93E8C5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90" creationId="{FF851DA3-7118-425E-9B2C-DB9412663208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91" creationId="{92429431-4F91-405F-AB06-308C781F4CF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395" creationId="{02704639-7F8F-4A1C-9A5E-CBB955782AC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398" creationId="{BD87258A-9544-4888-8CD4-3AA82402D33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399" creationId="{450CE57B-1FBD-4DF5-B0E2-D70487F8F6F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00" creationId="{907DC0C4-E014-4013-90B7-CA84A016319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05" creationId="{F8ADB5E5-FB35-4F23-B139-62E127B026E1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06" creationId="{536997F9-8E44-49DA-98BD-F50F5AFDB50D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0" creationId="{E51EE8C9-849E-4820-8301-1791081FDE6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1" creationId="{F58E38B7-9E26-4625-8637-EE270DC6D02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2" creationId="{241772F3-C219-4E4B-8D78-C85ED88C958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3" creationId="{991704C7-2F67-4B4D-B64B-FE7462197AF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4" creationId="{37DB3A0D-0210-4FAF-B76C-EE11CC033663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5" creationId="{BEA3FA4F-D1E7-4657-96C2-95BCACDFAD9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6" creationId="{CA9B573E-8ACA-4E31-9F8F-0A58F0383D1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7" creationId="{E1582DE4-5C22-411B-AAFD-A357E5EFF25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8" creationId="{5DFAB648-E0B5-4E32-9C28-48871B7F169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9" creationId="{90B4BB67-D31B-490A-A6FC-A75BCDAF8D5E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0" creationId="{D9898FAD-4B2A-4AE1-88D9-71C18939E207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1" creationId="{B1A48B42-FC05-4305-A0CA-0211BEC9FCFA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2" creationId="{DC85AF8D-A02E-4729-8C48-3E5FE11211D0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3" creationId="{BD9ADC1F-7E7D-47F4-880D-A2452FE9599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4" creationId="{4A18C9BD-D826-459D-B8B2-48958ED67CD1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5" creationId="{CD0243EB-5C63-41A5-BA08-6328AA06A3B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6" creationId="{86088709-2819-43EA-998C-EBE792F62C93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7" creationId="{08ABB944-DBF7-44A8-8755-BE398A7602D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8" creationId="{3ED9E5FE-E842-44D5-8F83-5B200657FB0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9" creationId="{2DD0BF1A-147F-4C06-9713-4BD1870BC61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0" creationId="{7BD57935-6D0F-4EC5-B22F-3A048F66D34A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1" creationId="{6A1F0DE7-4D82-46C9-B6FB-C5ED7D47B01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2" creationId="{D66848B2-2AEC-4BE4-8BDF-C48364923F8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3" creationId="{B12B4294-B3F6-41CC-99EC-1279673488A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4" creationId="{CB224A29-3610-4142-9C10-329BC9C924C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5" creationId="{8F02B831-FE59-4E3C-A87E-C14DCDF8E40E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6" creationId="{C1F43907-6FC4-4E18-A45D-A1AA459238E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7" creationId="{0FB7FF1D-4EDD-4F9E-A204-A37A4F47ECE0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8" creationId="{37978815-7070-4A5C-A5C8-C77916CF785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9" creationId="{2DD5359C-FBED-4A45-8B1B-CE77FC64330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0" creationId="{92A97B29-B95F-4968-8FEB-0911FAFBE9E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1" creationId="{A2E95CDF-059B-48ED-B390-331FD89C269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2" creationId="{F158728D-A8C3-40F2-9B9D-6F72E56DA23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3" creationId="{48B8373D-4897-4FE1-849C-6BF2762EF327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4" creationId="{41FF287C-2907-4F1A-AAD6-B867DFDFA29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5" creationId="{D86C1BDE-204C-4603-AAD8-406C779BDADE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6" creationId="{F348A131-6E9D-4971-A60F-DC7E2B3F5CBA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7" creationId="{EF906297-BFF0-44A0-92F9-156923CA55E0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8" creationId="{28EA393D-9B5C-4E47-A58A-CB9609ADA28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9" creationId="{C37F6AA5-9837-4713-B5D5-C6EAB67A8892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0" creationId="{05823074-C747-4F03-920A-0DD6B144B935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1" creationId="{73422A06-C6CC-4172-A746-BD364D7E4CB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2" creationId="{5BCC4E80-E816-47BF-94A2-697912DCCA6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4" creationId="{B7F81C3F-A42A-4BD4-B418-098622EC5B5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5" creationId="{2ACC5F40-48B7-477D-9970-634235122E3E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6" creationId="{4F731D4A-BB07-48F2-89AC-2E404D81423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7" creationId="{F0CD7EBA-D31D-4EC4-97ED-5AAC41D497FA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8" creationId="{69ACD7CE-3329-4E49-9438-4E7CDC1E6DC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9" creationId="{97AE619C-750B-479F-BCF2-4E715B3B790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0" creationId="{072BDE62-7895-4CC5-B2CA-EBF00805663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1" creationId="{6876A1B4-7752-4579-9508-D6717527833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2" creationId="{10081758-4E2C-47BE-80A4-A5086323330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3" creationId="{18C1957D-5698-4469-93BD-65947D5CC963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4" creationId="{C28C3078-7F58-4022-89A8-55B0C72716B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5" creationId="{B8744180-58CE-4E70-B97C-2D650E2D4B8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6" creationId="{1183EA6F-F0EC-4107-BBC3-459387D8A2E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7" creationId="{A1EBF130-C35E-4C89-BD9E-ED8979EC4EC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8" creationId="{382B010E-E1CD-4894-89F9-8D72C8D232C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9" creationId="{C9D7254F-1AEC-4816-B10A-A5F8B03C7397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0" creationId="{757EB8B1-A3F7-4DBB-9F6C-EAE5B7885D1D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1" creationId="{CBCCC8EB-8534-4DDE-AEAD-318A607D924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2" creationId="{C986C7A8-0B97-4B69-9E1F-F5BEFA6D0E7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3" creationId="{F2344BA1-C7D8-4F0F-BB0B-80142CC6AF51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4" creationId="{01FA63BA-0FB6-4E23-A8F1-EA4457498755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5" creationId="{4C8F62FC-1FAE-40FF-89BC-EA7E86FD5C60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8" creationId="{95F3A0C4-60E5-4AAB-9427-EF168271766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9" creationId="{73AD2A75-5ACE-478F-A058-F9B456089371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0" creationId="{27F363B0-4180-4CDF-B961-7F3ECBACFCB7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1" creationId="{16260400-D573-4302-9F39-C228BE30C24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2" creationId="{A0CD59D8-C9A7-4DE4-9F14-5AF136D068F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3" creationId="{1E61129F-D391-43DE-AE7F-EC96B2F78AB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4" creationId="{8F3239E5-A44B-417E-B09C-73695A03174D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6" creationId="{12B4EFB2-61FE-4BF6-9BFA-66C4C08C0CDE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7" creationId="{2F673D22-A9C8-43DC-8DF0-044FF20907F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8" creationId="{7CC70F48-1110-469E-A431-28CAAF1501DA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9" creationId="{0959F055-5917-453B-9183-E516077FD13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90" creationId="{B42768EF-AB84-4018-8313-8167887F3F1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91" creationId="{07F300C5-A7B7-4FD2-B2E3-2BE3B7D7DCD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92" creationId="{13440CD3-7D5A-4590-9433-6C82505C549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93" creationId="{62AAFB5F-7327-4A00-B7B2-C81A874F45F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94" creationId="{91F9ABB0-056B-4FA6-9091-19E0A0142271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95" creationId="{3DF1E332-5CF8-4B2D-B04C-EB2F36B08088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498" creationId="{2AEEA957-4D03-46C4-BCFD-AEC2740E90D2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499" creationId="{06B6F37B-D3D4-4DBD-8EF8-72BC83786CC6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00" creationId="{DA723F74-3537-4F55-87F0-C089FDED811A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06" creationId="{88FDB16C-C44F-4F58-A416-DFA18BA157E4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07" creationId="{5A5CF3DD-CC51-4093-99E1-8B2ED2A39775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08" creationId="{7D0EB3E7-7619-413B-AEB5-6EF959D0F96D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09" creationId="{573CF3AF-002C-4BFD-8DB3-0C99963C016E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0" creationId="{7570305A-634B-4464-8ACB-31006B8266D7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1" creationId="{C882DC1B-589A-4319-A97E-134CE8E89F8B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2" creationId="{A932B900-3095-4083-A2BD-D6F9EB255947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3" creationId="{0FEC333C-7DC9-450B-8C0B-5C0F4AA286C7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4" creationId="{04E1AD2F-EA46-4331-AD58-EB3121002CC1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5" creationId="{FC15AC2A-65B5-4D00-A026-40E30DC2369E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6" creationId="{F23E8A1F-47D2-4323-B6C7-11511C6C742F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7" creationId="{0A54C307-A382-47DA-AC7D-E21280D6C931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8" creationId="{97C12151-C20D-42F7-A0BE-4149038B03B1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9" creationId="{B55D257F-057A-42A0-A916-484107E69A00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20" creationId="{05D19A7E-0F00-403A-ABBC-9E7820C56864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21" creationId="{337A7B83-E70A-429D-961C-6BCA54D26698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22" creationId="{DB2ABEAE-2E95-405C-8F4C-E5AAAB594914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23" creationId="{49CA6383-ED6A-4E88-80A6-AC4644FEA143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24" creationId="{38148572-944E-4767-9BBA-03B8D1321918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27" creationId="{7210BA0D-2BE3-4648-93A2-B8D4BD7244DE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28" creationId="{40104F53-4529-4144-9C23-87775B069B31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29" creationId="{3E749C77-4FAC-497F-AA2D-507C0183A800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0" creationId="{84C68026-4199-460C-BB18-918C8DD3621C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3" creationId="{767B27C0-1E9A-4606-91EE-F5F444FD435B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4" creationId="{4DA2DE46-1549-473E-A783-108B17B87304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5" creationId="{5D3198A1-0773-43C1-9FBF-DEE9D05E308B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6" creationId="{A8CD5CF0-7C02-4EAF-BC49-1F59D632674C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7" creationId="{B2F62B91-98DD-4325-980E-A1F18C022210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8" creationId="{B82B6476-2F4C-47F4-A60C-B378CF357EA1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9" creationId="{B7BDD03E-54E3-4052-BBB4-FCF54925914A}"/>
          </ac:spMkLst>
        </pc:spChg>
        <pc:grpChg chg="add del mod">
          <ac:chgData name="hassan MH" userId="84cd2103f36ef0dc" providerId="LiveId" clId="{503E8875-88F6-4C29-BD5A-496F9A349BB6}" dt="2022-04-24T15:45:54.270" v="1553" actId="21"/>
          <ac:grpSpMkLst>
            <pc:docMk/>
            <pc:sldMk cId="17297904" sldId="402"/>
            <ac:grpSpMk id="90" creationId="{40450F3B-8521-4C29-A63C-66FF881CF32F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96" creationId="{31AD9973-8A85-4B77-9C75-F62E7E826C6E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97" creationId="{58FEBADC-9B37-4198-9019-03F3C4CF1903}"/>
          </ac:grpSpMkLst>
        </pc:grpChg>
        <pc:grpChg chg="mod">
          <ac:chgData name="hassan MH" userId="84cd2103f36ef0dc" providerId="LiveId" clId="{503E8875-88F6-4C29-BD5A-496F9A349BB6}" dt="2022-04-24T14:43:30.423" v="659" actId="1076"/>
          <ac:grpSpMkLst>
            <pc:docMk/>
            <pc:sldMk cId="17297904" sldId="402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4:43:36.113" v="660" actId="1076"/>
          <ac:grpSpMkLst>
            <pc:docMk/>
            <pc:sldMk cId="17297904" sldId="402"/>
            <ac:grpSpMk id="113" creationId="{9C691681-F684-42DC-A3C2-DE051F20370F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21" creationId="{94E37B55-05E1-4980-A86F-E3BA955BBE9F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22" creationId="{DF47E762-5324-407A-BAD1-74E089FF247E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23" creationId="{088483B0-9768-4992-880F-01F8E30450E6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25" creationId="{3EF53CD1-891E-4126-AF47-04B08DB420BE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26" creationId="{CA0D055E-34B7-4BAA-9BC5-8FA0FCF8B0BC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30" creationId="{D07927FE-4DF0-4F55-96DD-1AEE7CAA38D6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31" creationId="{E96F1F28-CD93-4A5C-930A-857A745C12E7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35" creationId="{C2C564C8-D31C-4CDB-89FD-6D6E9F3D1358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68" creationId="{BB1EEC18-7B39-418B-A878-18F0FFF1342F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69" creationId="{A490D230-5F2E-44B6-AF94-BB76CC28B305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70" creationId="{B72A8453-41BD-4A97-8778-EA8535847D2D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71" creationId="{1E09B3D0-B9D2-48F3-AC0C-13CFAD57AD73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72" creationId="{66537B19-723D-4067-AB04-354E9F1E0D9E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73" creationId="{4ABDBF97-9FEA-4FC0-9E5A-FCAD1B645307}"/>
          </ac:grpSpMkLst>
        </pc:grpChg>
        <pc:grpChg chg="del">
          <ac:chgData name="hassan MH" userId="84cd2103f36ef0dc" providerId="LiveId" clId="{503E8875-88F6-4C29-BD5A-496F9A349BB6}" dt="2022-04-24T14:43:03.533" v="651" actId="478"/>
          <ac:grpSpMkLst>
            <pc:docMk/>
            <pc:sldMk cId="17297904" sldId="402"/>
            <ac:grpSpMk id="286" creationId="{CCA3314F-E844-4C61-9B7B-93F5EE090EEE}"/>
          </ac:grpSpMkLst>
        </pc:grpChg>
        <pc:grpChg chg="del">
          <ac:chgData name="hassan MH" userId="84cd2103f36ef0dc" providerId="LiveId" clId="{503E8875-88F6-4C29-BD5A-496F9A349BB6}" dt="2022-04-24T14:43:04.163" v="652" actId="478"/>
          <ac:grpSpMkLst>
            <pc:docMk/>
            <pc:sldMk cId="17297904" sldId="402"/>
            <ac:grpSpMk id="314" creationId="{00FDBD13-F8D2-489A-B125-E4ED23F82D52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359" creationId="{1ED6D747-B3CD-43E7-A4A6-B9C955CA574C}"/>
          </ac:grpSpMkLst>
        </pc:grpChg>
        <pc:grpChg chg="add del mod">
          <ac:chgData name="hassan MH" userId="84cd2103f36ef0dc" providerId="LiveId" clId="{503E8875-88F6-4C29-BD5A-496F9A349BB6}" dt="2022-04-24T14:48:07.132" v="716" actId="478"/>
          <ac:grpSpMkLst>
            <pc:docMk/>
            <pc:sldMk cId="17297904" sldId="402"/>
            <ac:grpSpMk id="363" creationId="{A5FC19AC-EB1B-4E82-A7D8-289B5465B1E7}"/>
          </ac:grpSpMkLst>
        </pc:grpChg>
        <pc:grpChg chg="mod">
          <ac:chgData name="hassan MH" userId="84cd2103f36ef0dc" providerId="LiveId" clId="{503E8875-88F6-4C29-BD5A-496F9A349BB6}" dt="2022-04-24T14:48:01.317" v="714"/>
          <ac:grpSpMkLst>
            <pc:docMk/>
            <pc:sldMk cId="17297904" sldId="402"/>
            <ac:grpSpMk id="364" creationId="{D1E3B1BC-5A74-4A62-A186-246BE94E5307}"/>
          </ac:grpSpMkLst>
        </pc:grpChg>
        <pc:grpChg chg="mod">
          <ac:chgData name="hassan MH" userId="84cd2103f36ef0dc" providerId="LiveId" clId="{503E8875-88F6-4C29-BD5A-496F9A349BB6}" dt="2022-04-24T14:48:01.317" v="714"/>
          <ac:grpSpMkLst>
            <pc:docMk/>
            <pc:sldMk cId="17297904" sldId="402"/>
            <ac:grpSpMk id="368" creationId="{DC1585F9-DD09-4E6D-AB0C-D436A491BE19}"/>
          </ac:grpSpMkLst>
        </pc:grpChg>
        <pc:grpChg chg="mod">
          <ac:chgData name="hassan MH" userId="84cd2103f36ef0dc" providerId="LiveId" clId="{503E8875-88F6-4C29-BD5A-496F9A349BB6}" dt="2022-04-24T14:48:01.317" v="714"/>
          <ac:grpSpMkLst>
            <pc:docMk/>
            <pc:sldMk cId="17297904" sldId="402"/>
            <ac:grpSpMk id="369" creationId="{DFC8AAF4-659C-4EA2-B5AF-E4D80BD02499}"/>
          </ac:grpSpMkLst>
        </pc:grpChg>
        <pc:grpChg chg="mod">
          <ac:chgData name="hassan MH" userId="84cd2103f36ef0dc" providerId="LiveId" clId="{503E8875-88F6-4C29-BD5A-496F9A349BB6}" dt="2022-04-24T14:48:01.317" v="714"/>
          <ac:grpSpMkLst>
            <pc:docMk/>
            <pc:sldMk cId="17297904" sldId="402"/>
            <ac:grpSpMk id="370" creationId="{1C138782-150D-43E2-B203-296764605D5F}"/>
          </ac:grpSpMkLst>
        </pc:grpChg>
        <pc:grpChg chg="mod">
          <ac:chgData name="hassan MH" userId="84cd2103f36ef0dc" providerId="LiveId" clId="{503E8875-88F6-4C29-BD5A-496F9A349BB6}" dt="2022-04-24T14:48:01.317" v="714"/>
          <ac:grpSpMkLst>
            <pc:docMk/>
            <pc:sldMk cId="17297904" sldId="402"/>
            <ac:grpSpMk id="371" creationId="{43B6C476-BDED-4F1F-AD40-CDD75046088E}"/>
          </ac:grpSpMkLst>
        </pc:grpChg>
        <pc:grpChg chg="mod">
          <ac:chgData name="hassan MH" userId="84cd2103f36ef0dc" providerId="LiveId" clId="{503E8875-88F6-4C29-BD5A-496F9A349BB6}" dt="2022-04-24T14:48:01.317" v="714"/>
          <ac:grpSpMkLst>
            <pc:docMk/>
            <pc:sldMk cId="17297904" sldId="402"/>
            <ac:grpSpMk id="372" creationId="{89E25438-7433-45B6-B477-A9E94AFB634F}"/>
          </ac:grpSpMkLst>
        </pc:grpChg>
        <pc:grpChg chg="add del mod">
          <ac:chgData name="hassan MH" userId="84cd2103f36ef0dc" providerId="LiveId" clId="{503E8875-88F6-4C29-BD5A-496F9A349BB6}" dt="2022-04-24T14:48:26.403" v="719" actId="478"/>
          <ac:grpSpMkLst>
            <pc:docMk/>
            <pc:sldMk cId="17297904" sldId="402"/>
            <ac:grpSpMk id="392" creationId="{F348B3DF-B16A-4784-B916-07DAFC928D89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393" creationId="{00C5E7E6-3964-433E-8440-8A4C707DD281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394" creationId="{3CBB673D-05D9-4B8A-A9A6-E4602958C430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396" creationId="{6C9E6AD6-6AE2-44C5-A841-D4BDA8DABDDA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397" creationId="{9791273B-816D-4F42-A672-566C08ECA9DD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1" creationId="{4EE024DF-2DB3-480A-BCE0-9B6FF27EBA80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2" creationId="{FA9DF5CF-4018-4BC1-BC43-0FAEAA512DEC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3" creationId="{1D92A590-FF5D-4C6F-A820-5B5AEADE8108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4" creationId="{A5AC945F-8DEE-48BE-B7EA-9A2A003C0995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7" creationId="{928F9AE2-A90A-44C4-9FEA-B50042F63EBA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8" creationId="{D98B2612-A017-4CB7-9BDA-84F2008789A3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9" creationId="{5446A62F-9C32-4692-B7D4-28183A6FF343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53" creationId="{ABF7E401-E582-4AAE-AFE1-5A41FA1243E0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76" creationId="{67E242D8-D704-4572-95C4-5CF93681ECE6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77" creationId="{19C0F4AC-E5B3-419B-A16E-0B40E1C387CB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85" creationId="{6A5876C3-6ED4-4B59-A426-22312E349EC6}"/>
          </ac:grpSpMkLst>
        </pc:grpChg>
        <pc:grpChg chg="add del mod">
          <ac:chgData name="hassan MH" userId="84cd2103f36ef0dc" providerId="LiveId" clId="{503E8875-88F6-4C29-BD5A-496F9A349BB6}" dt="2022-04-24T14:49:14.998" v="729" actId="478"/>
          <ac:grpSpMkLst>
            <pc:docMk/>
            <pc:sldMk cId="17297904" sldId="402"/>
            <ac:grpSpMk id="496" creationId="{3A70A3E4-2C6C-4F33-A249-A42611720C69}"/>
          </ac:grpSpMkLst>
        </pc:grpChg>
        <pc:grpChg chg="mod">
          <ac:chgData name="hassan MH" userId="84cd2103f36ef0dc" providerId="LiveId" clId="{503E8875-88F6-4C29-BD5A-496F9A349BB6}" dt="2022-04-24T14:48:32.044" v="720"/>
          <ac:grpSpMkLst>
            <pc:docMk/>
            <pc:sldMk cId="17297904" sldId="402"/>
            <ac:grpSpMk id="497" creationId="{398B699F-E95E-405A-AD6A-311EBB509A7D}"/>
          </ac:grpSpMkLst>
        </pc:grpChg>
        <pc:grpChg chg="mod">
          <ac:chgData name="hassan MH" userId="84cd2103f36ef0dc" providerId="LiveId" clId="{503E8875-88F6-4C29-BD5A-496F9A349BB6}" dt="2022-04-24T14:48:32.044" v="720"/>
          <ac:grpSpMkLst>
            <pc:docMk/>
            <pc:sldMk cId="17297904" sldId="402"/>
            <ac:grpSpMk id="501" creationId="{13CA0A0B-00E1-40E0-A49C-3F860354892B}"/>
          </ac:grpSpMkLst>
        </pc:grpChg>
        <pc:grpChg chg="mod">
          <ac:chgData name="hassan MH" userId="84cd2103f36ef0dc" providerId="LiveId" clId="{503E8875-88F6-4C29-BD5A-496F9A349BB6}" dt="2022-04-24T14:48:32.044" v="720"/>
          <ac:grpSpMkLst>
            <pc:docMk/>
            <pc:sldMk cId="17297904" sldId="402"/>
            <ac:grpSpMk id="502" creationId="{E8DA3C5D-6BFB-49FA-BBDB-F4164B6F5789}"/>
          </ac:grpSpMkLst>
        </pc:grpChg>
        <pc:grpChg chg="mod">
          <ac:chgData name="hassan MH" userId="84cd2103f36ef0dc" providerId="LiveId" clId="{503E8875-88F6-4C29-BD5A-496F9A349BB6}" dt="2022-04-24T14:48:32.044" v="720"/>
          <ac:grpSpMkLst>
            <pc:docMk/>
            <pc:sldMk cId="17297904" sldId="402"/>
            <ac:grpSpMk id="503" creationId="{7A8DD133-0FD9-4EC4-B86B-DC0C9FCCAB77}"/>
          </ac:grpSpMkLst>
        </pc:grpChg>
        <pc:grpChg chg="mod">
          <ac:chgData name="hassan MH" userId="84cd2103f36ef0dc" providerId="LiveId" clId="{503E8875-88F6-4C29-BD5A-496F9A349BB6}" dt="2022-04-24T14:48:32.044" v="720"/>
          <ac:grpSpMkLst>
            <pc:docMk/>
            <pc:sldMk cId="17297904" sldId="402"/>
            <ac:grpSpMk id="504" creationId="{84F414BD-1F0B-41F6-AC60-F378C8427B0C}"/>
          </ac:grpSpMkLst>
        </pc:grpChg>
        <pc:grpChg chg="mod">
          <ac:chgData name="hassan MH" userId="84cd2103f36ef0dc" providerId="LiveId" clId="{503E8875-88F6-4C29-BD5A-496F9A349BB6}" dt="2022-04-24T14:48:32.044" v="720"/>
          <ac:grpSpMkLst>
            <pc:docMk/>
            <pc:sldMk cId="17297904" sldId="402"/>
            <ac:grpSpMk id="505" creationId="{8E5FF707-A69D-4160-B3A8-AD1ED004A41A}"/>
          </ac:grpSpMkLst>
        </pc:grpChg>
        <pc:grpChg chg="add del mod">
          <ac:chgData name="hassan MH" userId="84cd2103f36ef0dc" providerId="LiveId" clId="{503E8875-88F6-4C29-BD5A-496F9A349BB6}" dt="2022-04-24T14:49:31.973" v="732" actId="478"/>
          <ac:grpSpMkLst>
            <pc:docMk/>
            <pc:sldMk cId="17297904" sldId="402"/>
            <ac:grpSpMk id="525" creationId="{DDBBD34B-8B39-45D4-AA92-4FFFBBB4FCDA}"/>
          </ac:grpSpMkLst>
        </pc:grpChg>
        <pc:grpChg chg="mod">
          <ac:chgData name="hassan MH" userId="84cd2103f36ef0dc" providerId="LiveId" clId="{503E8875-88F6-4C29-BD5A-496F9A349BB6}" dt="2022-04-24T14:49:20.926" v="730"/>
          <ac:grpSpMkLst>
            <pc:docMk/>
            <pc:sldMk cId="17297904" sldId="402"/>
            <ac:grpSpMk id="526" creationId="{7A0E09F6-EAF2-4DC1-AC81-09BB91C40489}"/>
          </ac:grpSpMkLst>
        </pc:grpChg>
        <pc:grpChg chg="mod">
          <ac:chgData name="hassan MH" userId="84cd2103f36ef0dc" providerId="LiveId" clId="{503E8875-88F6-4C29-BD5A-496F9A349BB6}" dt="2022-04-24T14:49:20.926" v="730"/>
          <ac:grpSpMkLst>
            <pc:docMk/>
            <pc:sldMk cId="17297904" sldId="402"/>
            <ac:grpSpMk id="531" creationId="{BAD1F25E-E60F-4301-A6DA-5EC531B28A43}"/>
          </ac:grpSpMkLst>
        </pc:grpChg>
        <pc:grpChg chg="mod">
          <ac:chgData name="hassan MH" userId="84cd2103f36ef0dc" providerId="LiveId" clId="{503E8875-88F6-4C29-BD5A-496F9A349BB6}" dt="2022-04-24T14:49:20.926" v="730"/>
          <ac:grpSpMkLst>
            <pc:docMk/>
            <pc:sldMk cId="17297904" sldId="402"/>
            <ac:grpSpMk id="532" creationId="{3FC7583F-E2DA-4BCC-8366-D7C5C7F9E530}"/>
          </ac:grpSpMkLst>
        </pc:grpChg>
        <pc:picChg chg="add del mod">
          <ac:chgData name="hassan MH" userId="84cd2103f36ef0dc" providerId="LiveId" clId="{503E8875-88F6-4C29-BD5A-496F9A349BB6}" dt="2022-04-24T15:45:48.712" v="1550"/>
          <ac:picMkLst>
            <pc:docMk/>
            <pc:sldMk cId="17297904" sldId="402"/>
            <ac:picMk id="2" creationId="{16112D46-A93B-4F09-A321-D8B45FF55967}"/>
          </ac:picMkLst>
        </pc:picChg>
        <pc:picChg chg="add mod">
          <ac:chgData name="hassan MH" userId="84cd2103f36ef0dc" providerId="LiveId" clId="{503E8875-88F6-4C29-BD5A-496F9A349BB6}" dt="2022-04-24T15:46:00.397" v="1556" actId="1076"/>
          <ac:picMkLst>
            <pc:docMk/>
            <pc:sldMk cId="17297904" sldId="402"/>
            <ac:picMk id="4" creationId="{7AE911BE-2A34-4063-A549-5793EE2B8BA5}"/>
          </ac:picMkLst>
        </pc:picChg>
        <pc:picChg chg="del">
          <ac:chgData name="hassan MH" userId="84cd2103f36ef0dc" providerId="LiveId" clId="{503E8875-88F6-4C29-BD5A-496F9A349BB6}" dt="2022-04-24T15:30:31.598" v="1358" actId="478"/>
          <ac:picMkLst>
            <pc:docMk/>
            <pc:sldMk cId="17297904" sldId="402"/>
            <ac:picMk id="34" creationId="{D5D3F332-F2F1-446C-9978-A70CF41E49A0}"/>
          </ac:picMkLst>
        </pc:picChg>
      </pc:sldChg>
      <pc:sldChg chg="addSp delSp modSp add mod ord">
        <pc:chgData name="hassan MH" userId="84cd2103f36ef0dc" providerId="LiveId" clId="{503E8875-88F6-4C29-BD5A-496F9A349BB6}" dt="2022-04-24T15:46:48.273" v="1578"/>
        <pc:sldMkLst>
          <pc:docMk/>
          <pc:sldMk cId="2907493850" sldId="403"/>
        </pc:sldMkLst>
        <pc:spChg chg="mod">
          <ac:chgData name="hassan MH" userId="84cd2103f36ef0dc" providerId="LiveId" clId="{503E8875-88F6-4C29-BD5A-496F9A349BB6}" dt="2022-04-24T14:54:03.444" v="805" actId="20577"/>
          <ac:spMkLst>
            <pc:docMk/>
            <pc:sldMk cId="2907493850" sldId="403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4:52:55.431" v="795" actId="20577"/>
          <ac:spMkLst>
            <pc:docMk/>
            <pc:sldMk cId="2907493850" sldId="403"/>
            <ac:spMk id="12" creationId="{B038FB05-FBFE-4696-BB10-6D75C870EECE}"/>
          </ac:spMkLst>
        </pc:spChg>
        <pc:spChg chg="del">
          <ac:chgData name="hassan MH" userId="84cd2103f36ef0dc" providerId="LiveId" clId="{503E8875-88F6-4C29-BD5A-496F9A349BB6}" dt="2022-04-24T15:30:37.490" v="1361" actId="478"/>
          <ac:spMkLst>
            <pc:docMk/>
            <pc:sldMk cId="2907493850" sldId="403"/>
            <ac:spMk id="80" creationId="{96A42EE9-ABA1-4BAF-BCD0-D4FB059127FD}"/>
          </ac:spMkLst>
        </pc:spChg>
        <pc:spChg chg="del mod">
          <ac:chgData name="hassan MH" userId="84cd2103f36ef0dc" providerId="LiveId" clId="{503E8875-88F6-4C29-BD5A-496F9A349BB6}" dt="2022-04-24T14:54:52.480" v="807" actId="478"/>
          <ac:spMkLst>
            <pc:docMk/>
            <pc:sldMk cId="2907493850" sldId="403"/>
            <ac:spMk id="93" creationId="{7D4A261D-963A-4026-93FD-A515490D17EB}"/>
          </ac:spMkLst>
        </pc:spChg>
        <pc:spChg chg="del mod">
          <ac:chgData name="hassan MH" userId="84cd2103f36ef0dc" providerId="LiveId" clId="{503E8875-88F6-4C29-BD5A-496F9A349BB6}" dt="2022-04-24T14:54:49.621" v="806" actId="478"/>
          <ac:spMkLst>
            <pc:docMk/>
            <pc:sldMk cId="2907493850" sldId="403"/>
            <ac:spMk id="94" creationId="{164DE82B-0706-4FC9-89F7-846D93E88A0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95" creationId="{DB04DDAA-158C-4321-9D4F-FF6172C2582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96" creationId="{718B039E-4550-48D2-8B4B-A943A2C7D27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97" creationId="{AF4FCE2D-5A06-46F9-8391-63A4E952BBFB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98" creationId="{9B6E77B7-6280-4831-BD10-DD13A69F3461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99" creationId="{63E4D30D-17AA-4698-A412-164C7DF6D53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00" creationId="{0A36EDFB-9414-430D-85AE-7D6CC66CF467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01" creationId="{181C9DD7-E70F-434F-B9D5-E648FFD949C8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02" creationId="{88741E40-A65B-4FA0-975F-CAC85ABC41AF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03" creationId="{D019308D-C60C-4BA5-974B-04CC18ABD6FB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04" creationId="{9E830A0D-D818-4790-970B-F72AAABE9C08}"/>
          </ac:spMkLst>
        </pc:spChg>
        <pc:spChg chg="mod">
          <ac:chgData name="hassan MH" userId="84cd2103f36ef0dc" providerId="LiveId" clId="{503E8875-88F6-4C29-BD5A-496F9A349BB6}" dt="2022-04-24T14:53:00.811" v="797" actId="14100"/>
          <ac:spMkLst>
            <pc:docMk/>
            <pc:sldMk cId="2907493850" sldId="403"/>
            <ac:spMk id="105" creationId="{7835E43D-109A-455A-BAC8-3AB89311E8E1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1" creationId="{3BFE98FD-E590-48FA-987C-3F45D393AD16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2" creationId="{35BFBAEF-A45B-4ABA-8F79-E86976DBE3D0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4" creationId="{785083AE-C39B-49A2-BB04-4034C296F6F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5" creationId="{06E2FC8C-751F-49BB-8EAC-B6151905D29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6" creationId="{07A984FA-AFAC-4B0B-B520-FE21C725589B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7" creationId="{6ECDF835-1BAE-415B-9C23-FE4591AEA314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8" creationId="{89E42CBF-DD28-4B67-9E7E-8BCE673721DD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9" creationId="{EA6F8A15-008B-4E7C-810B-2654B93B2CA3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04" creationId="{B5AA1046-FEEC-4453-832B-F6E686263F20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05" creationId="{7CA56FA7-7A5E-4AEF-8DAC-BC83021DF979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06" creationId="{631971C0-A03B-4CD8-9810-438A951F6FC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07" creationId="{F2727B29-E9B8-43AC-B9D1-BD358D9782E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08" creationId="{CE208D78-7FE9-4622-8ECC-6C954324889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09" creationId="{B7B3A372-B68B-4C95-85AA-5F561F392203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10" creationId="{492DC4BE-36FE-47EE-935D-1C48D0AFFA3D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17" creationId="{9BDEE7F0-137F-4434-982C-D6852B46D98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18" creationId="{47E6AF84-7B62-4816-90C9-BEF33E341DA8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19" creationId="{09BFF794-6D2A-4FA8-A3B9-0B2345A7E0E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0" creationId="{C25B3028-F328-44F8-A2D4-D640BF562A01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1" creationId="{EC8C294B-D0E9-4714-975B-CA4A51B8A5B1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2" creationId="{2B1234DF-92F4-4E3B-908B-D4B206BD4116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3" creationId="{827462A3-CA47-4432-ABE2-E0EAC7FF91B8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4" creationId="{43B68451-E798-4BD0-838E-8168EDFD0606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5" creationId="{C106D479-C786-41ED-B019-EA7980E3D2C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6" creationId="{7B3907FC-013F-4700-87D0-D4C54692882D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7" creationId="{99738ED0-AC2A-4610-B773-498A7F9EAE43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8" creationId="{E8E6A4BC-DD2C-4014-B61A-E9B69FF8499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9" creationId="{AC33F088-C8B6-4699-A0D7-21A1E870B76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0" creationId="{B044AD2C-3276-4446-89E9-F65257E323F4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1" creationId="{6C8B663C-95B4-43EA-9289-D41732E161B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2" creationId="{C7350483-3FDF-4A9B-81AC-2034C1C728C1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3" creationId="{85552F43-7BF3-4869-A8C8-01AE8812190D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4" creationId="{CD2FAA17-69FE-41B2-ADB5-93CC27FE2708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5" creationId="{1771E9DF-4844-44B0-94E0-7305AB895CB9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6" creationId="{54AEE77B-713C-4E90-8C37-BC2234E2573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7" creationId="{C9295F6E-792A-41D9-A080-2E8A113A997B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8" creationId="{B6438A33-2AD0-4C1F-BDB4-3F83F9ADA35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9" creationId="{3CBBB31E-E16D-4647-9C3C-C78EA5196C9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41" creationId="{5DBA3F86-C80A-4ABD-B06A-6EE7FCBA572D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42" creationId="{0E20B152-BD80-4115-B9AF-6EE23889BE67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43" creationId="{F8E08CB7-AF2C-4302-9745-4988AA3629C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44" creationId="{B68075A3-03DA-4806-88AD-679D481F4BAB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46" creationId="{A6527E00-A64E-4249-9EA4-E629E6160A1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49" creationId="{F67F002D-A713-4178-882C-EA950E5D9E21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0" creationId="{A8AF5191-40A4-4493-9BB7-25A513D3AB90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1" creationId="{AB0C5211-9824-4E45-9427-1E42F0AAD898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3" creationId="{FF0E5A21-01C1-429B-956E-FBD85558EA7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4" creationId="{F5B47A47-3289-45DD-8ADB-A0EC09194AB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5" creationId="{8365D150-25E0-49AE-9D3C-67537F8DB142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6" creationId="{51726194-BA15-4ADB-A5AF-4008F9BAECCD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7" creationId="{3CE7C010-80A3-490A-97D9-CCB0E9055A40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8" creationId="{EC9D54C6-4CEE-4945-907B-FFA7983EA393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9" creationId="{A15885A3-9531-4C6D-8E13-96BE39D85AA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0" creationId="{2A602C0D-2AD5-4541-8765-758BB9C8B3EF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1" creationId="{536695FB-AC9C-4B8C-B45B-751F296DB0B9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2" creationId="{435942A0-6F31-4B03-ABF1-2BC56F77543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3" creationId="{CF8AF017-85F1-4A8F-B3EB-01476CB8FA59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4" creationId="{42D29A1E-692C-4F9A-ABDA-09578A204FD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5" creationId="{AE0D7A5C-C933-4C92-90AD-8BC65E586C33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6" creationId="{03A3F408-12FB-46A0-BE56-3A4E5D03A470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7" creationId="{3473CD2C-6D89-4A52-9506-25DC16CBB17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8" creationId="{B901A241-724B-40E6-A77A-9DFF1FAC698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9" creationId="{D52FB7FA-DE5F-4B1E-8B54-29725701AF76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70" creationId="{5E37377A-9A1F-4EB0-B999-5E0C30068C5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71" creationId="{FE343707-9952-426C-B3D1-C2D821B6D800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72" creationId="{F70C7FC0-EA1A-418D-92D4-7FB7A4E360D3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73" creationId="{12BA42DE-D847-40DE-845B-B94E907F54E9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74" creationId="{F2F81B1D-2237-4441-9E50-88AD0C0B2FD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75" creationId="{15A62988-BF1E-45F2-B9CA-707D4A3301CA}"/>
          </ac:spMkLst>
        </pc:spChg>
        <pc:grpChg chg="add del mod">
          <ac:chgData name="hassan MH" userId="84cd2103f36ef0dc" providerId="LiveId" clId="{503E8875-88F6-4C29-BD5A-496F9A349BB6}" dt="2022-04-24T15:46:05.534" v="1558" actId="21"/>
          <ac:grpSpMkLst>
            <pc:docMk/>
            <pc:sldMk cId="2907493850" sldId="403"/>
            <ac:grpSpMk id="92" creationId="{86B6AF1E-7671-456F-89CD-42BA2708A1C4}"/>
          </ac:grpSpMkLst>
        </pc:grpChg>
        <pc:grpChg chg="mod">
          <ac:chgData name="hassan MH" userId="84cd2103f36ef0dc" providerId="LiveId" clId="{503E8875-88F6-4C29-BD5A-496F9A349BB6}" dt="2022-04-24T14:52:31.177" v="777" actId="1076"/>
          <ac:grpSpMkLst>
            <pc:docMk/>
            <pc:sldMk cId="2907493850" sldId="403"/>
            <ac:grpSpMk id="106" creationId="{460820CE-3C56-4175-AD30-7048AA149007}"/>
          </ac:grpSpMkLst>
        </pc:grpChg>
        <pc:grpChg chg="del mod">
          <ac:chgData name="hassan MH" userId="84cd2103f36ef0dc" providerId="LiveId" clId="{503E8875-88F6-4C29-BD5A-496F9A349BB6}" dt="2022-04-24T15:30:38.208" v="1362" actId="478"/>
          <ac:grpSpMkLst>
            <pc:docMk/>
            <pc:sldMk cId="2907493850" sldId="403"/>
            <ac:grpSpMk id="113" creationId="{9C691681-F684-42DC-A3C2-DE051F20370F}"/>
          </ac:grpSpMkLst>
        </pc:grpChg>
        <pc:grpChg chg="del">
          <ac:chgData name="hassan MH" userId="84cd2103f36ef0dc" providerId="LiveId" clId="{503E8875-88F6-4C29-BD5A-496F9A349BB6}" dt="2022-04-24T14:52:13.431" v="769" actId="478"/>
          <ac:grpSpMkLst>
            <pc:docMk/>
            <pc:sldMk cId="2907493850" sldId="403"/>
            <ac:grpSpMk id="120" creationId="{A0492E17-C7AE-4E85-BF09-96546A4F1EB0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193" creationId="{CB18C030-0B40-4B9B-BE56-D0067B781A5D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00" creationId="{5106E797-A972-45A4-B0D0-7B5CC31E9729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01" creationId="{A3ED919C-6D2D-4306-9018-D1A828512C64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02" creationId="{9039CA71-5A4C-43CD-891A-69BB8037331D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03" creationId="{E0B7D682-2E8F-4498-B449-89826B0862FA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11" creationId="{6E9CC6F4-A4F6-4C3C-8CF1-3D8ECDAB6D24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12" creationId="{ABFDD232-4CF7-440A-ABF4-5D0964F342FE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13" creationId="{728DFA9E-9EA5-40D8-AE49-3F56951B644D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14" creationId="{9356D2D9-4C85-4CC7-8954-DFE685239B99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15" creationId="{C3A22645-4754-4698-80B2-0E452F9A47DE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16" creationId="{917B3B98-583E-4EB2-90B6-5C4B0C3CCC46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40" creationId="{EBE43E5F-E1AA-4D1A-B792-BB05762C1C6C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45" creationId="{793F9375-81D5-4FE2-8E6E-2358C160E9EB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47" creationId="{3D2FA079-BDF8-4BFA-9985-7C5C821A0A0B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48" creationId="{EA6F1B5B-7779-4BB1-937E-DBBFD3C3F826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52" creationId="{72BC2C3C-BE68-4E89-A29A-EFE5DD824BBA}"/>
          </ac:grpSpMkLst>
        </pc:grpChg>
        <pc:picChg chg="add mod">
          <ac:chgData name="hassan MH" userId="84cd2103f36ef0dc" providerId="LiveId" clId="{503E8875-88F6-4C29-BD5A-496F9A349BB6}" dt="2022-04-24T15:46:13.355" v="1563" actId="1076"/>
          <ac:picMkLst>
            <pc:docMk/>
            <pc:sldMk cId="2907493850" sldId="403"/>
            <ac:picMk id="2" creationId="{90AF6EAE-D4F0-4005-931E-219E05CF6D5A}"/>
          </ac:picMkLst>
        </pc:picChg>
        <pc:picChg chg="del">
          <ac:chgData name="hassan MH" userId="84cd2103f36ef0dc" providerId="LiveId" clId="{503E8875-88F6-4C29-BD5A-496F9A349BB6}" dt="2022-04-24T15:30:35.353" v="1360" actId="478"/>
          <ac:picMkLst>
            <pc:docMk/>
            <pc:sldMk cId="2907493850" sldId="403"/>
            <ac:picMk id="34" creationId="{D5D3F332-F2F1-446C-9978-A70CF41E49A0}"/>
          </ac:picMkLst>
        </pc:picChg>
        <pc:picChg chg="add del mod">
          <ac:chgData name="hassan MH" userId="84cd2103f36ef0dc" providerId="LiveId" clId="{503E8875-88F6-4C29-BD5A-496F9A349BB6}" dt="2022-04-24T15:46:48.273" v="1578"/>
          <ac:picMkLst>
            <pc:docMk/>
            <pc:sldMk cId="2907493850" sldId="403"/>
            <ac:picMk id="276" creationId="{BA586221-D7AC-4204-8ED3-07F2898765F8}"/>
          </ac:picMkLst>
        </pc:picChg>
      </pc:sldChg>
      <pc:sldChg chg="addSp delSp modSp add mod">
        <pc:chgData name="hassan MH" userId="84cd2103f36ef0dc" providerId="LiveId" clId="{503E8875-88F6-4C29-BD5A-496F9A349BB6}" dt="2022-04-24T15:46:30.857" v="1571" actId="1076"/>
        <pc:sldMkLst>
          <pc:docMk/>
          <pc:sldMk cId="3122603315" sldId="404"/>
        </pc:sldMkLst>
        <pc:spChg chg="mod">
          <ac:chgData name="hassan MH" userId="84cd2103f36ef0dc" providerId="LiveId" clId="{503E8875-88F6-4C29-BD5A-496F9A349BB6}" dt="2022-04-24T15:00:34.304" v="876" actId="207"/>
          <ac:spMkLst>
            <pc:docMk/>
            <pc:sldMk cId="3122603315" sldId="404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5:12:41.221" v="1092"/>
          <ac:spMkLst>
            <pc:docMk/>
            <pc:sldMk cId="3122603315" sldId="404"/>
            <ac:spMk id="12" creationId="{B038FB05-FBFE-4696-BB10-6D75C870EECE}"/>
          </ac:spMkLst>
        </pc:spChg>
        <pc:spChg chg="del mod">
          <ac:chgData name="hassan MH" userId="84cd2103f36ef0dc" providerId="LiveId" clId="{503E8875-88F6-4C29-BD5A-496F9A349BB6}" dt="2022-04-24T15:00:05.188" v="865" actId="478"/>
          <ac:spMkLst>
            <pc:docMk/>
            <pc:sldMk cId="3122603315" sldId="404"/>
            <ac:spMk id="80" creationId="{96A42EE9-ABA1-4BAF-BCD0-D4FB059127FD}"/>
          </ac:spMkLst>
        </pc:spChg>
        <pc:spChg chg="mod">
          <ac:chgData name="hassan MH" userId="84cd2103f36ef0dc" providerId="LiveId" clId="{503E8875-88F6-4C29-BD5A-496F9A349BB6}" dt="2022-04-24T15:02:32.936" v="927" actId="404"/>
          <ac:spMkLst>
            <pc:docMk/>
            <pc:sldMk cId="3122603315" sldId="404"/>
            <ac:spMk id="86" creationId="{D8176790-786D-4BC0-9740-403C6FA42FFE}"/>
          </ac:spMkLst>
        </pc:spChg>
        <pc:spChg chg="mod">
          <ac:chgData name="hassan MH" userId="84cd2103f36ef0dc" providerId="LiveId" clId="{503E8875-88F6-4C29-BD5A-496F9A349BB6}" dt="2022-04-24T15:00:38.126" v="881" actId="207"/>
          <ac:spMkLst>
            <pc:docMk/>
            <pc:sldMk cId="3122603315" sldId="404"/>
            <ac:spMk id="87" creationId="{7B072D91-75AC-485C-B4CA-9C2B1B6D0ACA}"/>
          </ac:spMkLst>
        </pc:spChg>
        <pc:spChg chg="mod">
          <ac:chgData name="hassan MH" userId="84cd2103f36ef0dc" providerId="LiveId" clId="{503E8875-88F6-4C29-BD5A-496F9A349BB6}" dt="2022-04-24T15:00:35.876" v="878" actId="207"/>
          <ac:spMkLst>
            <pc:docMk/>
            <pc:sldMk cId="3122603315" sldId="404"/>
            <ac:spMk id="88" creationId="{0C259E96-1BB2-4637-AAC2-BFF02845F3FF}"/>
          </ac:spMkLst>
        </pc:spChg>
        <pc:spChg chg="mod">
          <ac:chgData name="hassan MH" userId="84cd2103f36ef0dc" providerId="LiveId" clId="{503E8875-88F6-4C29-BD5A-496F9A349BB6}" dt="2022-04-24T15:03:08.424" v="930" actId="404"/>
          <ac:spMkLst>
            <pc:docMk/>
            <pc:sldMk cId="3122603315" sldId="404"/>
            <ac:spMk id="89" creationId="{9D7D19CF-E978-44CE-8E7A-6CA0FA8BCC4A}"/>
          </ac:spMkLst>
        </pc:spChg>
        <pc:spChg chg="mod">
          <ac:chgData name="hassan MH" userId="84cd2103f36ef0dc" providerId="LiveId" clId="{503E8875-88F6-4C29-BD5A-496F9A349BB6}" dt="2022-04-24T15:02:09.213" v="917" actId="207"/>
          <ac:spMkLst>
            <pc:docMk/>
            <pc:sldMk cId="3122603315" sldId="404"/>
            <ac:spMk id="93" creationId="{1EBE7EA4-42C7-48B8-889C-0604A8C65517}"/>
          </ac:spMkLst>
        </pc:spChg>
        <pc:spChg chg="mod">
          <ac:chgData name="hassan MH" userId="84cd2103f36ef0dc" providerId="LiveId" clId="{503E8875-88F6-4C29-BD5A-496F9A349BB6}" dt="2022-04-24T15:04:26.454" v="995" actId="20577"/>
          <ac:spMkLst>
            <pc:docMk/>
            <pc:sldMk cId="3122603315" sldId="404"/>
            <ac:spMk id="94" creationId="{BB099EFA-DCAA-4E26-9EEE-95AE5FE4BC35}"/>
          </ac:spMkLst>
        </pc:spChg>
        <pc:spChg chg="mod">
          <ac:chgData name="hassan MH" userId="84cd2103f36ef0dc" providerId="LiveId" clId="{503E8875-88F6-4C29-BD5A-496F9A349BB6}" dt="2022-04-24T15:02:35.060" v="929" actId="404"/>
          <ac:spMkLst>
            <pc:docMk/>
            <pc:sldMk cId="3122603315" sldId="404"/>
            <ac:spMk id="95" creationId="{4D6DF874-8EF6-4C7B-8646-873E492BD347}"/>
          </ac:spMkLst>
        </pc:spChg>
        <pc:spChg chg="mod">
          <ac:chgData name="hassan MH" userId="84cd2103f36ef0dc" providerId="LiveId" clId="{503E8875-88F6-4C29-BD5A-496F9A349BB6}" dt="2022-04-24T15:01:24.083" v="891" actId="14100"/>
          <ac:spMkLst>
            <pc:docMk/>
            <pc:sldMk cId="3122603315" sldId="404"/>
            <ac:spMk id="287" creationId="{A2FBD8F8-AF15-4162-A6AE-A0D2A73CCF7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89" creationId="{3DA562FC-45F9-4B92-ACED-BFA47813B07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0" creationId="{5A7BFF61-68C3-459C-9C1F-22B697EE05F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1" creationId="{3EDAA28E-E670-40E6-8AF4-6E1761D453A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2" creationId="{0E77F2A1-DE5B-457E-ABE5-FD57ED8F507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3" creationId="{50C62336-2CAC-44EB-8407-F0B5125FB70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4" creationId="{B6AD08A5-CE85-4E27-877C-7E1B6C48564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5" creationId="{B4744DC0-FBB8-422F-A1C7-C035E5185D6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6" creationId="{8EBAA5D4-A9E1-4C76-AA62-2BF23FD4437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7" creationId="{86027C86-7D63-4B83-A336-919FDEE66BB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8" creationId="{91C48458-E2AA-4DD1-8320-C6C8C64042E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9" creationId="{9677BC59-36D8-4C36-AA29-DB0835BB4C1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0" creationId="{4FBA90D0-0A86-48EC-B280-69CD41F6D35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1" creationId="{E1A1F8E4-A860-41E8-AAFB-5E04C926E45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2" creationId="{C35A7199-B91A-45E7-9CF4-334063139FC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3" creationId="{7D619640-AEA3-48D6-8663-69471ECDE74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4" creationId="{79981AAD-CFF2-4497-AAEE-0461A22CA59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5" creationId="{A12C8AE4-40EE-491E-B9A1-6FDC7F17527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6" creationId="{B524CCC1-94FC-47B6-86EC-BF69B683DB5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7" creationId="{87748D37-1707-499E-AF3B-F239F404260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8" creationId="{C34BF59E-6C84-4426-A0DC-BEAC32C3930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9" creationId="{C021A63E-2AC8-4C50-9A1C-2D83638FD31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0" creationId="{FC017343-4E54-4FEF-89E8-92400638904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1" creationId="{69A73F28-DD4D-4078-AF53-5EEB1921B9F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2" creationId="{BD68D958-B79C-43A3-9007-48B7BA3DFEC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3" creationId="{705CD269-491A-46CF-BD3A-63E7F7C4EE0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4" creationId="{C193380A-5DF5-43AD-96A6-CA0E9D5741D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5" creationId="{EFFF790B-A7DD-4B1A-845E-F3988D45DAF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6" creationId="{0B11E911-78B1-4718-B1A5-68BEE68BD25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7" creationId="{F6EB934C-A166-4177-8EBA-11957D1C27A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8" creationId="{D0F2D6C3-EF69-4B52-BDBE-A24845D634D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9" creationId="{018235E3-4FB4-4C0C-A231-E195C399D0A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0" creationId="{42955387-9DD5-4865-8CFF-1394FEE8C0D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1" creationId="{3684BC12-886E-412E-BCA8-A08C9617CA6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2" creationId="{6BDDC60F-8916-4E66-8943-D171F863574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3" creationId="{D998021F-6AD8-45F6-B4EA-E13A5A0B228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4" creationId="{470FC0D7-419C-4809-98CC-9CE0F091AF0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5" creationId="{A163B513-AF3E-4492-8E6F-EB7DC236998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6" creationId="{382FEE43-7972-4306-AF68-5D008A239C8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7" creationId="{552866CB-3771-4BD9-A804-7969B2EE729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8" creationId="{06575FEE-C19B-4105-A914-07B1883DBCD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9" creationId="{BE64C26D-EA4C-4EFC-A0C8-BDA506A8E4F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0" creationId="{9C35B7B1-DD7E-410D-92AD-21A060FF538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1" creationId="{FEEB72C6-8C76-4CCE-9DAB-A501A400B00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2" creationId="{4D600D1F-7BDF-4F3B-9841-E0EDFB57A3A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3" creationId="{32BDDBE1-B428-42EE-9161-116522F3000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4" creationId="{6A0F08D8-9B58-413E-AD40-26F5C132942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5" creationId="{9E06BED6-8F57-465E-810C-54B5A8293D6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6" creationId="{050A5723-5496-4CBA-9BA4-71AC0340867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7" creationId="{2FCFD6D4-5182-4203-86DA-FF8095E309D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8" creationId="{9B2E624A-85CE-4DAB-B125-D24680E8B81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9" creationId="{DC55DDB8-CBF9-4023-93B2-09B88233FF4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0" creationId="{F93F2E0B-4C55-42F1-8080-9281D33CBCF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1" creationId="{FF87B56F-394B-4A6E-B946-AB5CB294EF4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2" creationId="{F5885E8B-72F9-4C93-B59B-6624A5A1B6A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3" creationId="{884490ED-6949-41A4-8544-106CFBA8E16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4" creationId="{DFC7A1FA-6B2C-42F0-B9B7-759F1740F63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5" creationId="{5E67A17F-8CB3-4864-8B2A-741A09B15FE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6" creationId="{25AF3795-75EC-4A1E-958B-DFB0778A676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7" creationId="{F3A66DA4-09EA-4E0B-B32E-EEBC57D2AF3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3" creationId="{D25C6FD9-695F-4E5E-93AF-CD2CB9F72CF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4" creationId="{E8D9C182-05E2-4E69-AD95-39172540DE1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5" creationId="{1EEDB176-88CF-44CE-87D8-2BBCA68A846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6" creationId="{9343D45E-41E6-4AD1-A593-C5432FAD3B5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7" creationId="{A05012B2-0C00-447B-BE1F-FA2D4F2E7F9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8" creationId="{99515201-2BFE-48EB-ABE2-545236ABAF7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9" creationId="{50DAC01F-1963-4D4F-9456-5B99D7960D8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0" creationId="{5BFDD9F0-E248-442A-99B6-8F9C9BAD236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1" creationId="{1EBE9CA4-2BFB-47A8-9DD1-A91CC8A692C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2" creationId="{598C895C-DA1C-4340-B1FA-DB4D908D192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3" creationId="{90E5ECC3-58BD-43B0-B104-D642A14211F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4" creationId="{C58A9109-B614-4F19-9E64-844A7F26509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5" creationId="{B9FBFD37-30E0-40FC-A864-47A0733A24F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6" creationId="{FAB378CA-B95B-4573-AC2B-05A35A12E13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7" creationId="{EEB06750-6EC1-42BD-9AC0-78698A28140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8" creationId="{898D7C74-94E3-49FE-B3A7-6E792966C79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9" creationId="{48C3D859-0859-456B-97A3-692C4500F45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0" creationId="{BAB76AD9-4E68-4F3F-AACA-2EAB721B445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1" creationId="{4C068BCF-DBF7-4AC2-92F2-82D18B60782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2" creationId="{0347CB83-DAC6-4969-907A-97CA8339BE10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3" creationId="{1DCB349A-EB2D-41DC-AFAC-858DF865FDC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4" creationId="{9AEA452A-EA3E-48E5-B8E5-6A3AE5CC3A10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5" creationId="{3F64A501-FA3B-44EC-A421-952B9AAAEE5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6" creationId="{39BB70FD-240E-4335-8FC9-306CA1F5B26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7" creationId="{5CD1A36E-2036-41C2-9E49-79A0C6DEED5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8" creationId="{1807FC33-F044-4F53-A557-C3BAB50C976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9" creationId="{77E76D78-FE13-4C93-9B44-BB14E167D89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0" creationId="{138E30C8-8D51-413D-807E-E56AD33496D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1" creationId="{9ABAF61D-28DE-4DE2-83A2-63B3F226095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2" creationId="{4E8C9611-A0B6-4D8B-84CC-A1289D268E1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3" creationId="{1A519F2D-3238-4FF4-80A2-31B55C2563E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4" creationId="{3C8791CA-EA1F-44D2-B794-9034A3026B2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5" creationId="{34517D60-0888-4F1F-91E3-379BF06853E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6" creationId="{890989C5-33D1-497D-9953-135C8D75FCA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8" creationId="{C227652E-BF6B-48E5-914A-1499C19BB4B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0" creationId="{994DC38F-9167-46BD-AF87-D328EEE1596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1" creationId="{91FDC059-3769-4085-8D2D-D898F751BE8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3" creationId="{2DE97F0F-15A1-4470-A0FC-B89B9ACE6D9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4" creationId="{DB57761E-D68B-4016-8CB6-83E675EC097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5" creationId="{D4518DB2-3B15-4387-AF01-1FEDB9E6490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8" creationId="{6AB0362B-76CD-461A-80EE-423B6A27F98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9" creationId="{968D3701-5B23-4942-9FC1-CEDCDAE09C7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0" creationId="{214C2255-9468-4005-BAEA-77A5FB3E8DC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2" creationId="{3E345FB7-D033-47D8-A2E7-1C83F834FD0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3" creationId="{C39492A2-EF2C-4ECB-BD3A-0C1EC6665B4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4" creationId="{F250ACF4-FF00-40EA-8542-1003AD2F751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5" creationId="{80B7C85F-F208-4403-8934-FE18627B5D20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6" creationId="{3B0B82B0-6934-4DA5-BA88-EF2FF333206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7" creationId="{9B5293C6-8B4A-49BF-8666-CC95A2D51470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8" creationId="{83FE3AD6-6F4E-475F-ABD3-9B2C9344C62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9" creationId="{49FBED9B-D420-40C5-BAC3-DD6E4DBE4BD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0" creationId="{8FCE26EA-0404-4946-9F41-D4400F2BDD8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1" creationId="{B777B0B4-ECEF-42B8-8BD9-0FAE3321AE8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2" creationId="{3500F7A2-6695-4915-99C9-B5BC268D4E0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3" creationId="{E3846965-3EE8-41A4-964F-0111BC86A97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4" creationId="{5911383D-283B-49EF-A041-7A7B0C4A697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5" creationId="{E1D39F2E-0880-48FB-882A-EB2433C9178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6" creationId="{9C058779-CCB0-482F-845A-A829DBBB382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7" creationId="{64CCAA49-9193-487A-A550-C8B45E693E6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8" creationId="{E61C2D35-5D40-4E7C-A315-76275944B0F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9" creationId="{E029EEE8-6B16-476E-940D-04B33F5BBD2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0" creationId="{8099F8D8-B723-4AFC-8467-4086AE5647D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1" creationId="{3BDF7B31-B068-4F60-8433-40015F2872F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3" creationId="{B57ABF15-682A-47C6-96E6-D4887F37812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4" creationId="{ADE91BC2-E65D-478F-95F6-AB67CF8898F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5" creationId="{B55FBA20-2C63-4EF3-99E6-3E9908A855B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6" creationId="{2E48D2F4-CEA5-4CAD-8C2E-ADFE5A8C11F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7" creationId="{7FB65967-F81B-4ABD-9BA7-012ED9448AE0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8" creationId="{5EE8959C-D620-4E4B-9A62-BCB8CCA7307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9" creationId="{D9C89C6A-BC54-4D95-B2F4-264CF286933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0" creationId="{16CF5C43-F3F5-4506-A865-38F43E1FB8E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1" creationId="{00C2AC99-B2FA-4964-9853-DF2581B2FF1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2" creationId="{3E4521C4-4ADD-419F-ACB1-66409C6A49A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3" creationId="{D367BE20-9888-4E68-90EB-21212058FBA0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4" creationId="{878FF37A-E68D-4741-A8C3-818E4C7A7BB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5" creationId="{2E622BCA-9D03-4FED-8871-916E553BA33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6" creationId="{5D1C5BD8-F3D4-42BA-9BF9-F648192E0EB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7" creationId="{B8C66E8A-3C1B-4625-932B-5357B2AA1CB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8" creationId="{B4EAFE88-F2B1-428E-B8F4-2A4DF74D80F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9" creationId="{A51859FF-45F4-4FE3-B04F-49BDFB4F589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0" creationId="{B0D4A560-E73A-4641-9F37-7FE66E56D03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1" creationId="{6AC2E75A-B9A4-4334-95D4-C47477E15DB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2" creationId="{2EEF0CD7-8890-42D7-A155-C06F966C096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3" creationId="{6FC4648F-BA22-46C0-B8E9-DF0D294620A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4" creationId="{B0A2DFFF-BC95-4695-BDC4-10C7356496C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5" creationId="{67FD5E47-4CAF-41AB-8E95-16AF6F4C09F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6" creationId="{EB89E72E-B600-4AFA-81C5-E6E006EA682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7" creationId="{E50C6777-30E4-4620-ABF9-6A2FA5F1DF4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8" creationId="{7E3A7A77-409B-43F7-A543-64243B89896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9" creationId="{10276D6F-868C-4BB3-AC25-32F6F8ADF0B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0" creationId="{46E6313C-A818-4B1D-A3CA-31A42BD9F11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1" creationId="{3B682C1D-FBA5-499D-8BC3-A962270EEF4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2" creationId="{250BCC01-41DB-423C-A072-42524E50DD0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3" creationId="{1DC0454B-E09B-4047-AFD5-C4AF1CA965C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4" creationId="{3799E880-6531-4A37-8335-61FFA0CC368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5" creationId="{BBD36986-43FC-4B50-A0F8-BFAD3BD8FC0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6" creationId="{7DF8A72E-0238-4F13-9A46-E5BAFA7A040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7" creationId="{888397E4-0388-4A91-B8D0-565C932DC8D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8" creationId="{00EF6AD0-5035-460D-A9A3-C91C7A0FAC3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9" creationId="{00AD02CC-658F-4679-8C15-96FBD5CC426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0" creationId="{1012DCB1-2989-44C9-A387-29409707BCA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1" creationId="{4FF5D596-E869-4379-A237-A01B9F436C7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2" creationId="{F8602F4B-222E-41C7-9ABE-DA7DA86099E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3" creationId="{F3F643D9-7734-4E24-AB49-3D4FDFFA9B4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4" creationId="{0BE8ADFD-F165-4651-AC68-FDCEAF7B309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5" creationId="{E8493F06-A00A-4248-8EFC-0D4210086B6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6" creationId="{867A7E89-6115-4EB3-9020-ABCFC76EBE4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7" creationId="{F5E65EA9-BBC7-4C17-9FC1-D37B442587D7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0" creationId="{A379BAF4-9F95-41C2-A6FF-94BB456DF596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1" creationId="{B26AF4BD-B602-459D-851F-00015BDFF5D7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2" creationId="{7E840D4C-93CE-4EC0-AD97-8B9D9A3DD859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3" creationId="{300818AD-1B57-4CD0-B871-2563B81A8390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6" creationId="{699EC108-1EDE-4332-80FF-A367D2822F09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7" creationId="{C8900379-C001-4AA3-A277-6124AA74A65B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8" creationId="{4EE3DEF0-E015-421D-9815-252E91C22319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9" creationId="{D5ABED96-8913-48E7-91F8-DB573A81C47B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90" creationId="{FBAD8E74-A51C-436D-9FF4-F432EDE9182D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91" creationId="{4C9C28B0-F08A-424F-86CD-184DAF318664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92" creationId="{5F72AB29-4F74-445B-A367-BE6816861F66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494" creationId="{76F264E4-6907-4F10-8C2E-64D75505AA6C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495" creationId="{A1C81EA6-2367-4F9D-82E1-122326D1446B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496" creationId="{F257A214-DF24-42E9-9B5B-20B6430F4224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497" creationId="{45E255F8-3E68-48D3-B8A0-F0BA2FA11D11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498" creationId="{3948B678-1891-48FE-845D-5130D7CCDC3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499" creationId="{F069C189-1FA1-4B25-9AC5-C51BF994DCE2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0" creationId="{E4411BE9-9CF1-45E1-857D-B47DC0F6146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1" creationId="{3C9855FF-AA79-4CF5-B5EA-6FF1354F6B4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2" creationId="{6CDE4D5A-D2DE-4572-A85B-AA52695372A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4" creationId="{DDA9B11C-CBA3-4E2E-B769-A5FED9A4EF2E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5" creationId="{018621A2-C5FD-4793-A0E8-20E8CD94C18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6" creationId="{69ADFE65-AD43-47EB-A096-75DFE0352EEF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7" creationId="{C5F3EE25-7D19-4BA1-84CF-46638BE8EB4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9" creationId="{D7B7D0D4-A8B5-4B11-AAC5-01E1DB20569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0" creationId="{D92327E0-D83A-4DF1-BBA7-E18D6DFF0CBD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1" creationId="{0D505799-C61D-44E1-9A6A-21EC1072E87F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2" creationId="{A11C2FF9-D48B-44F3-8C99-211876B65A3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3" creationId="{6E11CF69-0277-4BF8-A565-AEB01585690E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4" creationId="{29117B6B-7F73-4AB0-9D17-9590DD971B4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5" creationId="{118EFCBA-02F0-4271-AEE4-65F5ED8CAB25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6" creationId="{9DFD303C-6A5C-4198-B86E-B2A18A44AB4D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7" creationId="{6D786F17-F6AF-4C00-8749-0E18583917A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8" creationId="{E2ECC162-F0CA-4F6C-A680-91815F895DD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9" creationId="{B6D23BEB-0ACF-4A3A-A3D6-D952FA93829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20" creationId="{098A1F0F-CBF9-4CA1-B617-60F9B780A32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22" creationId="{334270A7-9564-43F5-825C-8C41D26F8E34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24" creationId="{43A2C55F-2D4B-4C82-AF94-280D7D41A74C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25" creationId="{469D2C60-0EB3-4C9A-9859-B52F7D4EBA01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27" creationId="{72054478-21F3-4EF6-8E89-A8034F90ED94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0" creationId="{E942D726-64DC-4F5D-B77D-569E93B74A8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1" creationId="{34A32A7F-E6EE-481A-8890-E711D888589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2" creationId="{DB5BAA53-C06C-441D-9927-CFEC7007E42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3" creationId="{5DA824A8-9394-47CB-8E57-F568C75C30BE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5" creationId="{FC2F7C17-9036-4826-9454-3F74CD031AE6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6" creationId="{2B06D777-66F7-4D15-8528-4A0135694C2F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7" creationId="{C907BF49-0BFF-458E-A772-02721802352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3" creationId="{C744DBF4-F2E1-4A09-99D9-ACEAF04D5526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4" creationId="{4569650F-CC73-4448-B280-4D3892632A4E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5" creationId="{388F246C-7FBE-4BFB-AF9E-D120C559D11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6" creationId="{5E1B5828-38B3-4017-A058-EBAEA7D53BF7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7" creationId="{98E8F186-9C75-4699-8ADE-AE0AB6BE957E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8" creationId="{4A669AE5-ED7A-4998-9DBE-E5826FBDC31C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9" creationId="{0887A4B4-6391-4834-A2EF-4B51CDFE6DC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0" creationId="{D48906A4-4869-4104-B35B-C5A6006E8A7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1" creationId="{D9E7FEF8-8A99-4C3E-95BF-087FA6BB205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2" creationId="{52D6C33C-8774-46BF-A0BE-3A60DBE3A77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3" creationId="{D4BAB420-D9DE-43EC-B83A-9FA8179CD2C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4" creationId="{E1F04275-32A9-408D-99B3-1D4EDBA50A5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5" creationId="{01159E40-48A1-4194-883C-1F4D461F5A7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6" creationId="{7C19870F-3AC0-4184-BBA0-1F00E9F93B8D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7" creationId="{5C633BAA-D03A-45E0-BC56-FB8CA165FD9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8" creationId="{B1473AA1-1B6E-4F5E-945D-A753B4C7C82E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9" creationId="{6FDBCF51-1D33-4944-883F-8C81D4AD800B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65" creationId="{983B34BC-D044-450F-9FA0-123B109EEB9B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66" creationId="{9B93F3C4-3249-4DC5-9F7C-DAE38073E4CC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67" creationId="{7853F2A8-27DD-4271-959A-361295486C07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68" creationId="{E3D2EDED-A079-40A6-B747-03530043FBF1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69" creationId="{7BB17EC2-EC2E-42E2-B3BB-0B25B5CA071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0" creationId="{540F35B1-93A0-4C89-88D4-C7210FC986B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2" creationId="{EB2F3D54-70B0-425A-AF14-04E9E36F519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3" creationId="{ABE8B1BA-AF7D-4E67-A1E5-BAF523D32EB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4" creationId="{6D306A4B-9886-4192-BE9C-B1B971A88777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5" creationId="{5D68F438-BBD9-4AFE-83EA-49822FD7E835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6" creationId="{C2D31B17-3C90-4EC6-9824-D37CCCF7387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7" creationId="{D53DC6B4-FC18-415D-837A-C2C9828A5B84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8" creationId="{19B42696-87CB-42D6-BC89-2239964C9EC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9" creationId="{D7DB74C5-DF32-4D23-9DB3-64FF5EEDAB62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0" creationId="{A9F7CD06-16F8-4D84-9936-A8A5D7B926F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1" creationId="{425A61A7-D3CA-41F2-9458-83BD5D9D03D6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2" creationId="{101BD95F-4CFC-4B58-98B2-F5DE1C2DDE82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3" creationId="{6D52601C-B630-418A-95AD-434BFC7C2E65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4" creationId="{13764599-B459-4EFA-9104-70E0FF18832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5" creationId="{F702F94A-E9D4-42D5-843E-10A7A3A2BC3D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6" creationId="{C09FE862-5873-46F2-9384-F4DB7046F6D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7" creationId="{DD873047-DD9D-426F-B550-706138386AD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8" creationId="{CD85EA14-92C6-48BF-BC00-792CA946F82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9" creationId="{01BEAEC7-C854-4DF9-BE27-5E103193DDB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0" creationId="{3B14C087-694C-46D5-A957-158D1FC9AECF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1" creationId="{14F31BAD-71FA-4F13-8F78-362CCCF7AEC7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2" creationId="{CC627CD7-C96E-4810-B427-4FE9D6052921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3" creationId="{F7F9AE2F-9B92-417B-B6F3-C6FE8B51FE8D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4" creationId="{BBB9FE33-9472-4A42-B276-C3709DE43474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5" creationId="{7F54154A-77FB-4FB9-9AD9-600DFF55446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6" creationId="{98C9725F-F657-4227-B71C-06ED272492D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7" creationId="{510BC6A0-22C9-46C0-9F4B-3B6D7293F294}"/>
          </ac:spMkLst>
        </pc:spChg>
        <pc:spChg chg="add del mod">
          <ac:chgData name="hassan MH" userId="84cd2103f36ef0dc" providerId="LiveId" clId="{503E8875-88F6-4C29-BD5A-496F9A349BB6}" dt="2022-04-24T15:02:27.655" v="923" actId="478"/>
          <ac:spMkLst>
            <pc:docMk/>
            <pc:sldMk cId="3122603315" sldId="404"/>
            <ac:spMk id="598" creationId="{F603CFFE-1C64-4738-BF69-290FC1AC7BE3}"/>
          </ac:spMkLst>
        </pc:spChg>
        <pc:grpChg chg="del">
          <ac:chgData name="hassan MH" userId="84cd2103f36ef0dc" providerId="LiveId" clId="{503E8875-88F6-4C29-BD5A-496F9A349BB6}" dt="2022-04-24T14:55:32.754" v="809" actId="478"/>
          <ac:grpSpMkLst>
            <pc:docMk/>
            <pc:sldMk cId="3122603315" sldId="404"/>
            <ac:grpSpMk id="90" creationId="{40450F3B-8521-4C29-A63C-66FF881CF32F}"/>
          </ac:grpSpMkLst>
        </pc:grpChg>
        <pc:grpChg chg="add del mod">
          <ac:chgData name="hassan MH" userId="84cd2103f36ef0dc" providerId="LiveId" clId="{503E8875-88F6-4C29-BD5A-496F9A349BB6}" dt="2022-04-24T15:01:26.181" v="897"/>
          <ac:grpSpMkLst>
            <pc:docMk/>
            <pc:sldMk cId="3122603315" sldId="404"/>
            <ac:grpSpMk id="286" creationId="{7AA864A1-1C59-4A3E-83C9-EDBB4A00F116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288" creationId="{38988158-FF48-4352-A4C5-B322EC7CF244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397" creationId="{B2EB722F-7873-4687-8352-9AD9593FFB52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399" creationId="{90E5875B-B6E1-4E3D-9CBA-0FFF820D3247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402" creationId="{6E48624F-2074-4AC8-9645-D1C3A73B1CF0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406" creationId="{3CE0FA24-980C-4344-B95D-D7AA8F189FAE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407" creationId="{7FB903B6-1628-415A-84A1-118F421BE28E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411" creationId="{793BAD2C-B7DC-4F26-AF33-340FAF3E512F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432" creationId="{7DAB8CC7-238E-459A-8115-8C6570271F5F}"/>
          </ac:grpSpMkLst>
        </pc:grpChg>
        <pc:grpChg chg="add del mod">
          <ac:chgData name="hassan MH" userId="84cd2103f36ef0dc" providerId="LiveId" clId="{503E8875-88F6-4C29-BD5A-496F9A349BB6}" dt="2022-04-24T15:01:24.686" v="893"/>
          <ac:grpSpMkLst>
            <pc:docMk/>
            <pc:sldMk cId="3122603315" sldId="404"/>
            <ac:grpSpMk id="478" creationId="{EB402CE3-FC5C-472F-9FD9-A8F36AFFD9E8}"/>
          </ac:grpSpMkLst>
        </pc:grpChg>
        <pc:grpChg chg="mod">
          <ac:chgData name="hassan MH" userId="84cd2103f36ef0dc" providerId="LiveId" clId="{503E8875-88F6-4C29-BD5A-496F9A349BB6}" dt="2022-04-24T15:01:14.213" v="886"/>
          <ac:grpSpMkLst>
            <pc:docMk/>
            <pc:sldMk cId="3122603315" sldId="404"/>
            <ac:grpSpMk id="479" creationId="{1AC38F28-EAA8-4CAB-9239-430998787AFA}"/>
          </ac:grpSpMkLst>
        </pc:grpChg>
        <pc:grpChg chg="mod">
          <ac:chgData name="hassan MH" userId="84cd2103f36ef0dc" providerId="LiveId" clId="{503E8875-88F6-4C29-BD5A-496F9A349BB6}" dt="2022-04-24T15:01:14.213" v="886"/>
          <ac:grpSpMkLst>
            <pc:docMk/>
            <pc:sldMk cId="3122603315" sldId="404"/>
            <ac:grpSpMk id="484" creationId="{69B5B0AD-8B32-41FC-849C-E2482A106F68}"/>
          </ac:grpSpMkLst>
        </pc:grpChg>
        <pc:grpChg chg="mod">
          <ac:chgData name="hassan MH" userId="84cd2103f36ef0dc" providerId="LiveId" clId="{503E8875-88F6-4C29-BD5A-496F9A349BB6}" dt="2022-04-24T15:01:14.213" v="886"/>
          <ac:grpSpMkLst>
            <pc:docMk/>
            <pc:sldMk cId="3122603315" sldId="404"/>
            <ac:grpSpMk id="485" creationId="{97E1D726-780F-4B7F-8716-A2F3AFF01A00}"/>
          </ac:grpSpMkLst>
        </pc:grpChg>
        <pc:grpChg chg="add del mod">
          <ac:chgData name="hassan MH" userId="84cd2103f36ef0dc" providerId="LiveId" clId="{503E8875-88F6-4C29-BD5A-496F9A349BB6}" dt="2022-04-24T15:46:24.472" v="1568" actId="21"/>
          <ac:grpSpMkLst>
            <pc:docMk/>
            <pc:sldMk cId="3122603315" sldId="404"/>
            <ac:grpSpMk id="493" creationId="{86ED9EB1-8B10-4D55-B05A-ECB2D8D98F8B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03" creationId="{174FA451-B7F4-41D6-A5F2-6DE1D439EEE1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08" creationId="{C8B68FA0-2840-4A94-B5DD-F77314C5AA00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21" creationId="{984D5FA2-2040-4F88-AC6A-D6656EDD553F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23" creationId="{EBF13ACB-F92A-4BD7-B921-25C3BD99874D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26" creationId="{E2C2C1B3-1461-4210-A1D1-B0AE3E47838B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28" creationId="{AA0BFF6F-D13A-4D70-B7E0-4BE1C94F1F69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29" creationId="{7FC03F14-C4A4-434F-AAC4-29FE48674F82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34" creationId="{3FDA4781-2BD9-4434-981B-3DD29D6D0C1B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38" creationId="{EBCDA7DE-0A38-4E2B-852F-C31D8C1C7A04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39" creationId="{1E23F310-578A-40D0-9FB8-FD9CC326597F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40" creationId="{3C5701E3-662A-40E5-8B8D-BDD4B38EC4E8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41" creationId="{6E73B874-CC32-40EC-950B-A00F1F50AE93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42" creationId="{C48DCBAF-3103-4FCB-8F5A-AD8F6C493883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60" creationId="{88AA139D-732D-44AD-A526-705E1D2A03B6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61" creationId="{0485E5E5-E102-483C-83E8-C0D69514D7BC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62" creationId="{53F73455-0AEF-425C-BB2B-5DB50AE9086B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63" creationId="{33A729F6-2A1C-4548-8159-40CF1CF2C540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64" creationId="{A1CD8206-9C39-430E-BED6-609B356AC13C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71" creationId="{C6D10108-DA12-4D65-9178-66CBA454F9DF}"/>
          </ac:grpSpMkLst>
        </pc:grpChg>
        <pc:picChg chg="add mod">
          <ac:chgData name="hassan MH" userId="84cd2103f36ef0dc" providerId="LiveId" clId="{503E8875-88F6-4C29-BD5A-496F9A349BB6}" dt="2022-04-24T15:46:30.857" v="1571" actId="1076"/>
          <ac:picMkLst>
            <pc:docMk/>
            <pc:sldMk cId="3122603315" sldId="404"/>
            <ac:picMk id="2" creationId="{98A6B4CC-0D28-4E79-873D-4A52B15B763B}"/>
          </ac:picMkLst>
        </pc:picChg>
        <pc:picChg chg="del">
          <ac:chgData name="hassan MH" userId="84cd2103f36ef0dc" providerId="LiveId" clId="{503E8875-88F6-4C29-BD5A-496F9A349BB6}" dt="2022-04-24T15:30:40.308" v="1363" actId="478"/>
          <ac:picMkLst>
            <pc:docMk/>
            <pc:sldMk cId="3122603315" sldId="404"/>
            <ac:picMk id="34" creationId="{D5D3F332-F2F1-446C-9978-A70CF41E49A0}"/>
          </ac:picMkLst>
        </pc:picChg>
      </pc:sldChg>
      <pc:sldChg chg="addSp delSp modSp add mod ord">
        <pc:chgData name="hassan MH" userId="84cd2103f36ef0dc" providerId="LiveId" clId="{503E8875-88F6-4C29-BD5A-496F9A349BB6}" dt="2022-04-24T15:46:51.581" v="1579" actId="1076"/>
        <pc:sldMkLst>
          <pc:docMk/>
          <pc:sldMk cId="4151494853" sldId="405"/>
        </pc:sldMkLst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5:05:34.480" v="1011" actId="404"/>
          <ac:spMkLst>
            <pc:docMk/>
            <pc:sldMk cId="4151494853" sldId="405"/>
            <ac:spMk id="12" creationId="{B038FB05-FBFE-4696-BB10-6D75C870EECE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86" creationId="{D8176790-786D-4BC0-9740-403C6FA42FFE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87" creationId="{7B072D91-75AC-485C-B4CA-9C2B1B6D0ACA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88" creationId="{0C259E96-1BB2-4637-AAC2-BFF02845F3FF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89" creationId="{9D7D19CF-E978-44CE-8E7A-6CA0FA8BCC4A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93" creationId="{1EBE7EA4-42C7-48B8-889C-0604A8C65517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94" creationId="{BB099EFA-DCAA-4E26-9EEE-95AE5FE4BC35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95" creationId="{4D6DF874-8EF6-4C7B-8646-873E492BD347}"/>
          </ac:spMkLst>
        </pc:spChg>
        <pc:spChg chg="mod">
          <ac:chgData name="hassan MH" userId="84cd2103f36ef0dc" providerId="LiveId" clId="{503E8875-88F6-4C29-BD5A-496F9A349BB6}" dt="2022-04-24T15:05:52.659" v="1013" actId="1076"/>
          <ac:spMkLst>
            <pc:docMk/>
            <pc:sldMk cId="4151494853" sldId="405"/>
            <ac:spMk id="105" creationId="{7835E43D-109A-455A-BAC8-3AB89311E8E1}"/>
          </ac:spMkLst>
        </pc:spChg>
        <pc:spChg chg="add mod ord">
          <ac:chgData name="hassan MH" userId="84cd2103f36ef0dc" providerId="LiveId" clId="{503E8875-88F6-4C29-BD5A-496F9A349BB6}" dt="2022-04-24T15:16:47.354" v="1147" actId="14100"/>
          <ac:spMkLst>
            <pc:docMk/>
            <pc:sldMk cId="4151494853" sldId="405"/>
            <ac:spMk id="132" creationId="{367D87A9-06EE-47AA-8738-5E02EF67892F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34" creationId="{05585283-FAB6-47C7-B25B-BFE00D3E5F81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35" creationId="{819ED8D5-D553-41A4-A590-409CD5C7021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36" creationId="{763C41B1-7C53-4A81-A3A8-31F8E3A99939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37" creationId="{32B83607-F39F-4EBC-8BE4-199AC4BBF57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39" creationId="{9021F6C5-2E00-4FA7-B0D3-DA0CCA7BA22D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0" creationId="{95824B98-FDD6-4D0B-A3AD-4E9AED50C6A1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1" creationId="{D92FAC4C-7E72-495D-808E-68951AE980E1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2" creationId="{F23C42FD-DFB9-41ED-B14E-29AD4EFC1E2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3" creationId="{00EC98C8-383F-4277-9E3B-26100E5CA40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4" creationId="{349B88BD-6A4C-47FE-BD96-0C84577DCA11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5" creationId="{A99AC7FE-3E35-44FE-99C5-7A93F5A27B32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6" creationId="{8DEE3978-E3D0-4E4E-AC8B-3BB12851B31A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7" creationId="{E7BB474C-8323-45FA-8174-5328AF2E99B0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8" creationId="{294753C9-5752-452D-8DD9-BD77304E0DE4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9" creationId="{890B8DA6-6A6B-4409-8AFE-1D2931D0C6AA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1" creationId="{45FF4DB1-2069-4C81-9BA7-645347E121F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2" creationId="{830A59FC-5268-4D82-ADDC-84ACA8C2B10D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4" creationId="{7121CBD4-A582-40C7-A9B5-669E410F62CC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6" creationId="{A246175A-AB39-418C-A0D6-51E69098EF0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7" creationId="{A3EFD75E-8F28-4B7A-B165-5E003AA08A83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8" creationId="{783A6F99-6482-440F-96D7-A49BE4A1C8B0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9" creationId="{0C37E776-4ACE-4EF2-9423-C9A52B5DAE23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63" creationId="{6C206C1E-A058-4E5C-9F07-38FAFD06CE6F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65" creationId="{6FEE8926-0D3A-4374-9C71-5E10BA62C77C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66" creationId="{C772839C-D774-4AA6-B607-16216F6D819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67" creationId="{DD37F8B4-3FD1-4447-BBB9-5E29A6BE96F3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68" creationId="{0F920403-3E29-4657-8AA8-FB5FCED0ECE8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69" creationId="{28BFA93A-A958-4164-A796-F7109965EEF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0" creationId="{C496A6A6-60DF-4DFF-9B9C-B55647172890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2" creationId="{F1A73B6C-523F-484C-A4BD-F83292C07069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3" creationId="{5F10B421-9FD9-41C0-8FB2-F2C87848B9D8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4" creationId="{1479144F-7F74-406C-943C-0AD0AD869192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5" creationId="{1D800BD1-4990-4A4D-B88F-7463BEF9F6E6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6" creationId="{6853AD5B-EB13-47D4-910A-F778CA15DEC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7" creationId="{DEDAF7D3-D317-4BF9-B0AF-8C0B22578230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8" creationId="{30176942-6D4B-4053-914A-52F4F801D4BB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9" creationId="{76ED9E99-FCFB-4292-AF77-BB0EAFF956AC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0" creationId="{EA2E6D92-4A13-404D-A14E-717838BB5566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1" creationId="{7B5768A4-A833-462E-830B-F7C7029B2360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2" creationId="{EF8CCADA-151A-42CA-A3A9-5B12FCAB4A44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4" creationId="{BEC96A5C-B137-431F-8344-52BDA6DBC35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5" creationId="{D76EA51E-65F5-4F4F-A9BC-44FCBD416F8C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6" creationId="{0BD24799-9B53-4A5D-BC84-C834600EAF69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7" creationId="{5EA208C0-9E17-4FED-9342-277FF26932BF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8" creationId="{B72EC0BA-B192-4E82-BA2F-F1D52E5C9470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9" creationId="{7BA1839C-382C-45F3-953B-3975584091BD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0" creationId="{F8B1B429-14D1-44FE-8F12-245EABA85FEF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1" creationId="{B9653BFA-96D6-4938-96CD-EA395C9D788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2" creationId="{E6DF6B71-B019-478B-9840-9AEC2B04D9C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3" creationId="{BDC24693-6184-4A76-94F4-A0C44179BA7F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4" creationId="{5C4F48A1-924E-4090-999E-BC1DAFC30A3B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5" creationId="{087567F1-280F-4972-AA1F-67D4DBF0E136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6" creationId="{E907A5E1-0E4D-4F77-822F-DB428420EE63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7" creationId="{2B25ADE1-3A10-4EB0-B22B-B0D711D6670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8" creationId="{96BF7E0D-C457-42F1-95CE-8E6E80A83464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9" creationId="{FF27E68F-6F50-498D-BFFB-22E5EFB032FE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200" creationId="{7DFE7D75-67D5-4EC6-9532-06F7BFF4989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201" creationId="{441EF456-6EFA-4785-ACC1-7D5AB4ED2C0E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202" creationId="{E357E629-FA2D-4EB2-B5B0-5579B7E034D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203" creationId="{9561C6EE-55A0-42D9-8300-908FB872E6B6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05" creationId="{4B63D845-3792-4B13-B448-F412114C3776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06" creationId="{9EB8EFB5-423E-43A1-A5B2-2AC0CFC73248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07" creationId="{E5BDC57E-30DF-4E09-A39B-8C4C636CBA75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08" creationId="{65A9309E-41FF-4001-818F-0F83775843B9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0" creationId="{3041C90F-1929-498E-8948-AAC118E4D963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1" creationId="{5FBA4524-55AB-4AC8-8DCD-F7013AB51B4F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2" creationId="{2F8F8F36-F0A8-4383-A283-89FACD5ADD4E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3" creationId="{47FDAF23-BE1F-404C-A730-5026A13DF8DF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4" creationId="{94437683-0CF4-4080-9BE0-5972F7991B61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5" creationId="{831F689E-6805-48D8-AFE9-CD6BD0A34F5D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6" creationId="{0A947ADF-FF41-4BE0-B0B7-4371FD961EFF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7" creationId="{34842CF3-8880-4942-9353-3F3733D1FC16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8" creationId="{C736328C-609A-464F-86D1-46349E65730D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9" creationId="{0924493A-FD86-447D-8EC4-01E12D17AB48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0" creationId="{D70C96A6-29CE-4E20-A79D-07C1B3A155B7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1" creationId="{8C91388A-11CA-4C9B-B5BA-D314C1D8CBF9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2" creationId="{D8E4DE46-9BF5-41BB-84F1-C56AB44A798A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4" creationId="{AA051BA2-9C39-4B53-AE42-A66A62951589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5" creationId="{BBE84DC9-F6FD-4F59-A135-812C2E0A7FAC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7" creationId="{6701A69A-98F5-4DC8-AE91-29E60225D37D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9" creationId="{7480A88B-EC6E-444A-9CD3-1A97DB13CE91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30" creationId="{1D38BCF2-1F8B-41A7-8486-3AE62FA60556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31" creationId="{0D79B0A5-4701-47EA-9A8A-C37D3AED08E2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32" creationId="{9CA2081D-0353-402D-AE0C-EC898CC92BE3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36" creationId="{A3B9D622-C02B-408C-8A6D-76397B447AAA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40" creationId="{5FC7D326-697F-401E-9D78-DD6BF7316241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41" creationId="{5020E885-937E-4E43-B537-C1D760654423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3" creationId="{2F8A066F-4060-4CEF-B9EF-0633F3E76EA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4" creationId="{76BC1D0D-8644-4B19-9402-0D996BD3E661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5" creationId="{2A8222A1-506D-4E8F-AC56-CF607A478000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6" creationId="{A6B0C1CD-24A1-4EDE-BB0B-499251FE3B60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7" creationId="{12AAF47F-E31E-4F04-BD13-7B289400B9F8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8" creationId="{80CD0480-9CA7-4063-B1F2-80AE41793ED8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9" creationId="{F84A5A46-3EB1-4936-B981-F1ACD2047EB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0" creationId="{7E76D1DD-2B99-415F-AD20-ADAF57BF432C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1" creationId="{2C25C7F9-0BCE-4B9F-B0B3-3D309A9F2506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2" creationId="{CAEB928C-7507-4C6E-9823-FEBEADDF7963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3" creationId="{A305C4AB-2F4C-460A-97B3-4E63E8C0AEC3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4" creationId="{FC553415-B641-480A-9CB1-8C44E75E11FC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6" creationId="{55E2011C-A99A-4BAF-ADC5-8A0E1FC5AB21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7" creationId="{3DA51DEC-14B7-421C-A218-49674508734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8" creationId="{9ABF04FC-014F-46D1-B139-D9C5D8E86E09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9" creationId="{B6F7459D-F175-4061-AA7D-FA2B6AD1BB9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0" creationId="{81C13716-5237-4488-BBD3-62A6FB0F1B90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1" creationId="{0AF7040C-68AC-4233-A8E3-09EF25CF0052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2" creationId="{EFF2BC17-247A-4150-90CE-0B21DCE3BE10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3" creationId="{27158B80-69D2-4075-B36B-AB0610794E4F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4" creationId="{2EEA33CE-9EBC-456A-B0AC-B93BE706A20E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5" creationId="{8CDB5F7D-41C8-43E9-A499-B0E9C04250A0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6" creationId="{7D25946A-9AC8-4FF8-A48A-B1DE4619642F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8" creationId="{FA66BC17-C26B-443A-9604-87293DFE3F31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9" creationId="{22E48397-5052-4F15-BBF6-C8075D6284D5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0" creationId="{49951173-508F-4065-AE77-D76657E9CD4C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1" creationId="{8B4985E2-051C-444F-95DE-5CF6E89BC3EE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2" creationId="{CFB76F70-04E8-4C3D-8695-98E1A6A9D317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3" creationId="{AFF2F948-6968-4F94-9DD6-6E21412D132C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4" creationId="{6C57EDA8-C79B-4CB7-9A48-808039C3659B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5" creationId="{A3C04A36-D994-4252-AAC6-DD7AB547920E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6" creationId="{49276068-3A53-4A94-9A8C-D67A695B836A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7" creationId="{8FF6465F-8A03-4840-877B-96E9FFD4285A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8" creationId="{31ADA8FA-E18C-4EDD-B25D-722599FA1C0F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9" creationId="{DC0E1684-524B-4718-A48E-2F144423B08A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0" creationId="{46F28125-3819-4D62-9DE1-5ED7179A062F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1" creationId="{89122B21-B7B3-44C5-A07B-564441D87F94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2" creationId="{711114AB-B910-47A2-934A-131F8F775A75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3" creationId="{44AF28B9-F39F-4393-A9FF-FB952CDFF9B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4" creationId="{88FDF2F8-893E-4F38-8576-6812A14055B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5" creationId="{1B0DC547-0543-4C61-A688-9F28930FEB8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6" creationId="{688BE746-F091-42B2-A933-4CE6E8A63709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7" creationId="{EDA75C3F-CA54-4B60-97CB-79B8ABE6BBBD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3" creationId="{AE8B19F6-5448-494A-8BC4-9BF1897127F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4" creationId="{5D1D0368-9BDC-4983-BDE5-3B1DF886F4D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5" creationId="{7581B652-CE9C-413D-8F66-D9E8F061EB12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6" creationId="{33ED5E52-4D80-4E32-94DB-E72F2266A9A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7" creationId="{BF262F77-9139-40C7-9876-4B99EAA337A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8" creationId="{6E1D8A0E-9E0D-44A6-AF8E-5EA3E7D7D92F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9" creationId="{D18A60EE-DA03-44F5-A2FA-ACD08F136FBC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0" creationId="{82571F7A-F69E-4711-B681-137D0329B3AD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1" creationId="{86439A90-5DEE-4CD9-9316-FC83FC533BB6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2" creationId="{4FA7BC5D-CB51-4F24-B068-5E93DE9BD47F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3" creationId="{F7907D59-BA79-4A96-8F07-778ADA4584A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4" creationId="{F85BAE88-C2D3-4DC4-BA6A-5B2E1E0F7C4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6" creationId="{038E6DA1-B966-4F1E-A8B8-05411A09DCA6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7" creationId="{E876B124-FD20-49B7-8291-3EF0F62A2DF9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8" creationId="{37E04A34-D29B-4687-8A85-9B18109CB416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9" creationId="{8E4241AD-5DDD-4B4D-A437-843E9430E2E8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10" creationId="{38843F6E-85E7-4747-9631-4ED6FE85E3C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11" creationId="{715D9933-D24A-49BC-B51C-E4F4ED3BA33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16" creationId="{87F5B70A-5047-4C32-B207-CDDEA8C2A01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17" creationId="{7A7E0376-8075-45DC-9A61-516A3B42F7E1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18" creationId="{1DFD7D57-AC67-441C-A60A-45CA1EB03EF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19" creationId="{AFF18F35-3117-44B6-8116-A8FFC16568F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20" creationId="{E5EDDC8F-BC95-49F5-894C-65E1D0706A18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21" creationId="{8A9DC282-A7CF-4916-9754-92BF47916CF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22" creationId="{AB738A6F-6D2B-4D4D-8220-384A458721A8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29" creationId="{F62FB66D-D52B-40F2-ABF4-505CAE06EAA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0" creationId="{E97120D5-29B7-438A-9AAA-5E0A755CEA6C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1" creationId="{8AB9E809-A79E-40F7-97D9-A1B0C52D1686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2" creationId="{EBF8678B-DBDF-4836-90DF-5D98FF9BAF7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3" creationId="{2B53268C-BF22-4E55-89BD-D07D3425BEA0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4" creationId="{0635B371-2D69-4300-A87F-65CAF829CA4F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5" creationId="{7DC80869-A44C-4095-8658-E6E131996A2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6" creationId="{C68CC6E7-ABDA-4B81-AA2C-20B1FAD5CE42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7" creationId="{D311C086-83BF-4B97-A8B8-3549228DD4F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8" creationId="{7F0D4A90-217F-4BC3-9F1A-2A0DA8628BD9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9" creationId="{94EB7E52-F8CD-4460-B5C5-9C3EBACEBF11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0" creationId="{55EB02D1-DE70-454A-AC2A-5FC98D3C7D82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1" creationId="{367DFD32-AC7F-4D13-94BC-99A52F78A6F0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2" creationId="{54557B21-1734-49B2-8BA2-8A464D811DD0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3" creationId="{5F2A0CA8-9DDC-48D9-B5B6-B41A9E0EE47F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4" creationId="{CEA7ABDB-DE44-46FA-977C-031678724E5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5" creationId="{4647372F-36C4-43EF-82B7-3076D02D574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6" creationId="{D64F9C6E-291F-409E-8600-9583A849BF3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7" creationId="{942EAB48-6AD9-4A9C-89B4-DC1BFAFEA12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8" creationId="{5FFEE2D4-7C63-4A64-A883-4067CBC4E11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9" creationId="{D099D4F7-8496-4142-A63F-1ED2AE918567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0" creationId="{07DB15B6-E89E-44A6-88B4-69C2081CAA9F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1" creationId="{50893CA5-430E-4083-829D-94264E22C84E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3" creationId="{80D188C9-A09A-4EE5-A760-EFBE478182E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4" creationId="{2C47DE37-A2E8-4C49-8586-1C6559CF74B9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5" creationId="{384759A9-8736-461E-9CF4-22F2E7F3D0AC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6" creationId="{E7DCB0CA-36B3-46D1-99E4-80C05B00F44E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8" creationId="{08288354-9E8F-4867-A36A-74B00D748D2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1" creationId="{C1A8E936-9CCF-4AA7-8CA1-2E4C7F499D17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2" creationId="{D8F7C1E1-E114-4281-BBDD-8A06279B2C4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3" creationId="{EA7E9336-91AE-4183-89E1-D691F0A5D4F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5" creationId="{DD4A07A8-4F65-45F4-9A30-5C22DFE97DB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6" creationId="{84D3AFD7-FBB9-4D73-881D-BD187F9FCEF7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7" creationId="{667F37FF-684E-4780-87BA-DDEA7DCBE231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8" creationId="{0512B2BF-27A3-497F-AD42-806FC11F2A6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9" creationId="{05025DB1-9350-4BF1-B9E7-1F9C14263C5F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0" creationId="{12E84FD7-08B8-41D4-9337-5EA72E179CC7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1" creationId="{3DF54522-0255-49BF-95F3-83CE44D95EC7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2" creationId="{4D139D6C-F866-4D8A-B27F-67D2AE5589F5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3" creationId="{85F6267D-932B-4046-959C-E8A5330E65D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4" creationId="{966B0627-CA43-4438-8EF9-E137C55D22F0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5" creationId="{D47AE6A5-ED94-4751-8EB9-A1E3FA2A0316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6" creationId="{B1F772A0-64F4-4E90-87BC-08AD69FFDE4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7" creationId="{E4A5963D-FB56-4DD9-B98A-427275DE5642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8" creationId="{4605790E-442D-45AD-801E-6774485C746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9" creationId="{54CD8106-2C3E-465E-A8A5-63133E3E9887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0" creationId="{1C32E6B5-661C-4537-8C33-D7B7A42AED9E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1" creationId="{431E52DE-A0B3-4A98-879C-9721C43F99A9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2" creationId="{11FF4CB4-7612-4947-BE6C-916810D2F48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3" creationId="{207203F1-9333-458E-BCBE-327084C2F725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4" creationId="{12240F4E-E74C-44DA-AA63-541FCCF2527C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5" creationId="{E982C28D-503C-4339-A051-09BD6EA36C80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6" creationId="{FB7BBB0C-ADCD-49DB-9614-26E6450829CE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7" creationId="{A926E091-78E8-424E-B167-B893D9B622EC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390" creationId="{C5709221-B91A-4461-9651-C4DAE5D4EBD6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391" creationId="{184E7E52-0231-4B1E-B473-C9DBCCA63394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392" creationId="{8E3E5166-4091-4CAF-AAA6-E991BAC3E2AB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398" creationId="{B8BD2C6A-CA76-46FB-AA0D-7442A89252BF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399" creationId="{77E7F5AE-2B38-4521-B78A-21595E25347D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0" creationId="{50CDC2B5-E43B-462B-A8F8-6953E30AC4A1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1" creationId="{BAA5F4E3-21CA-4EFB-AD30-8038AE7CF59A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2" creationId="{A140509C-1AFC-446A-B776-F9803F982F8E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3" creationId="{D2630EE6-1AF6-4F70-85B8-E72E7F45883C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4" creationId="{B7227EEE-1D70-413A-80E3-77B381540AB7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5" creationId="{299D31DB-833E-4720-9707-1EDAF3600A19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6" creationId="{CA1838EF-FAC0-4AE3-9879-50B623078533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7" creationId="{AFA623AD-24A3-43D4-A578-56216718515A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8" creationId="{328EBDF9-16D7-4672-AB53-5CC6C7B51A1C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9" creationId="{C4EC3F9D-7EB5-45DE-86DC-EC797062F813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0" creationId="{D577F1E0-D978-490B-8518-7FA4F21137A7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1" creationId="{8FDA7675-7518-4EE1-BE10-7A92B9AA139F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2" creationId="{AC0A7BD5-BC98-4091-B6B8-097F4FAB1B53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3" creationId="{D80A05C2-C32A-49E8-9A27-917E5932B1E2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4" creationId="{6B70C199-D119-464C-94E4-7E070D069D13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5" creationId="{87D92116-FA40-4DBE-93E8-798916D95958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6" creationId="{BF007429-6723-44A8-A517-400FAB14A579}"/>
          </ac:spMkLst>
        </pc:spChg>
        <pc:spChg chg="mod">
          <ac:chgData name="hassan MH" userId="84cd2103f36ef0dc" providerId="LiveId" clId="{503E8875-88F6-4C29-BD5A-496F9A349BB6}" dt="2022-04-24T15:15:04.614" v="1126" actId="948"/>
          <ac:spMkLst>
            <pc:docMk/>
            <pc:sldMk cId="4151494853" sldId="405"/>
            <ac:spMk id="420" creationId="{6B5C5AE8-1716-43E8-B0C9-53C9BF1BA961}"/>
          </ac:spMkLst>
        </pc:spChg>
        <pc:spChg chg="mod">
          <ac:chgData name="hassan MH" userId="84cd2103f36ef0dc" providerId="LiveId" clId="{503E8875-88F6-4C29-BD5A-496F9A349BB6}" dt="2022-04-24T15:15:04.614" v="1126" actId="948"/>
          <ac:spMkLst>
            <pc:docMk/>
            <pc:sldMk cId="4151494853" sldId="405"/>
            <ac:spMk id="421" creationId="{D4F8B947-8FAF-48E6-9038-D5CC1F985714}"/>
          </ac:spMkLst>
        </pc:spChg>
        <pc:spChg chg="mod">
          <ac:chgData name="hassan MH" userId="84cd2103f36ef0dc" providerId="LiveId" clId="{503E8875-88F6-4C29-BD5A-496F9A349BB6}" dt="2022-04-24T15:15:04.614" v="1126" actId="948"/>
          <ac:spMkLst>
            <pc:docMk/>
            <pc:sldMk cId="4151494853" sldId="405"/>
            <ac:spMk id="422" creationId="{621C81DA-BFC5-4B05-86B1-3A751067AB5D}"/>
          </ac:spMkLst>
        </pc:spChg>
        <pc:spChg chg="mod">
          <ac:chgData name="hassan MH" userId="84cd2103f36ef0dc" providerId="LiveId" clId="{503E8875-88F6-4C29-BD5A-496F9A349BB6}" dt="2022-04-24T15:15:04.614" v="1126" actId="948"/>
          <ac:spMkLst>
            <pc:docMk/>
            <pc:sldMk cId="4151494853" sldId="405"/>
            <ac:spMk id="423" creationId="{C8C58C68-67E9-47FD-A322-ADA4C52EAAB5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26" creationId="{2A4E9964-506A-4492-A62F-A422A2BBC74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27" creationId="{2C6CE050-61E2-40CC-9164-E0771C3A4DDC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28" creationId="{5754AFD3-55C7-4CFA-B9CB-6059CB78B44A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34" creationId="{3F2A0574-B932-474B-88EA-E7510CE7DC9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35" creationId="{D709F435-377D-4DBA-894B-B34D6ADB228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36" creationId="{8513BA24-1ACA-4047-8D43-D0E52AD95346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37" creationId="{9B39BB54-A96E-4DCD-9FB4-145A435162A1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38" creationId="{CABA4F28-103B-4884-B651-74B213BF1757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39" creationId="{9A2118AE-EA72-4043-B2B2-6DB7415642E1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0" creationId="{6AA2F3DE-DBF6-4159-93F8-43C7D0C5742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1" creationId="{01FF69E6-40C0-4805-A542-8647A07C3B33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2" creationId="{6011EA54-C545-4910-AB16-F0A5707FA63E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3" creationId="{F4E697E4-CFD4-4C61-A32B-E54592CFA476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4" creationId="{248F4E0D-F9CE-4485-8863-418472A46C8D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5" creationId="{BB16488F-0F83-40EB-A390-B3FECCB0749D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6" creationId="{EF716B79-BA2F-45E1-88A1-F1C9174FDFA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7" creationId="{989EE39D-1189-41C4-8FBE-ECA8E5648D3C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8" creationId="{064A8861-3627-4FC1-93ED-01DDC93387A7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9" creationId="{E1DADFA5-7F0E-4360-B91D-64283CABB39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50" creationId="{B6356757-81AE-4FF0-BDC2-348D73A40C3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51" creationId="{79BB2566-1C17-4DCD-9FEF-90CFC3EB214C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52" creationId="{1CDDE310-D8EB-4B0B-8D33-8E96046C3A46}"/>
          </ac:spMkLst>
        </pc:spChg>
        <pc:grpChg chg="add mod">
          <ac:chgData name="hassan MH" userId="84cd2103f36ef0dc" providerId="LiveId" clId="{503E8875-88F6-4C29-BD5A-496F9A349BB6}" dt="2022-04-24T15:09:11.341" v="1060" actId="164"/>
          <ac:grpSpMkLst>
            <pc:docMk/>
            <pc:sldMk cId="4151494853" sldId="405"/>
            <ac:grpSpMk id="2" creationId="{0AA2400D-2AF2-4B49-A11B-7BB886A75F83}"/>
          </ac:grpSpMkLst>
        </pc:grpChg>
        <pc:grpChg chg="add mod">
          <ac:chgData name="hassan MH" userId="84cd2103f36ef0dc" providerId="LiveId" clId="{503E8875-88F6-4C29-BD5A-496F9A349BB6}" dt="2022-04-24T15:09:30.655" v="1063" actId="164"/>
          <ac:grpSpMkLst>
            <pc:docMk/>
            <pc:sldMk cId="4151494853" sldId="405"/>
            <ac:grpSpMk id="4" creationId="{EA20BB66-A166-48ED-86C9-6F2709AD5F63}"/>
          </ac:grpSpMkLst>
        </pc:grpChg>
        <pc:grpChg chg="add mod">
          <ac:chgData name="hassan MH" userId="84cd2103f36ef0dc" providerId="LiveId" clId="{503E8875-88F6-4C29-BD5A-496F9A349BB6}" dt="2022-04-24T15:09:44.142" v="1066" actId="164"/>
          <ac:grpSpMkLst>
            <pc:docMk/>
            <pc:sldMk cId="4151494853" sldId="405"/>
            <ac:grpSpMk id="5" creationId="{A73A86BE-0C03-4D0B-AB2B-1CC10CBF9743}"/>
          </ac:grpSpMkLst>
        </pc:grpChg>
        <pc:grpChg chg="add del mod">
          <ac:chgData name="hassan MH" userId="84cd2103f36ef0dc" providerId="LiveId" clId="{503E8875-88F6-4C29-BD5A-496F9A349BB6}" dt="2022-04-24T15:46:40.207" v="1573" actId="21"/>
          <ac:grpSpMkLst>
            <pc:docMk/>
            <pc:sldMk cId="4151494853" sldId="405"/>
            <ac:grpSpMk id="6" creationId="{95E38318-E06F-4D27-90F4-3FA0B8DB1A6E}"/>
          </ac:grpSpMkLst>
        </pc:grpChg>
        <pc:grpChg chg="mod ord">
          <ac:chgData name="hassan MH" userId="84cd2103f36ef0dc" providerId="LiveId" clId="{503E8875-88F6-4C29-BD5A-496F9A349BB6}" dt="2022-04-24T15:16:41.336" v="1146" actId="167"/>
          <ac:grpSpMkLst>
            <pc:docMk/>
            <pc:sldMk cId="4151494853" sldId="405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5:11:21.722" v="1085" actId="1076"/>
          <ac:grpSpMkLst>
            <pc:docMk/>
            <pc:sldMk cId="4151494853" sldId="405"/>
            <ac:grpSpMk id="113" creationId="{9C691681-F684-42DC-A3C2-DE051F20370F}"/>
          </ac:grpSpMkLst>
        </pc:grpChg>
        <pc:grpChg chg="add del mod">
          <ac:chgData name="hassan MH" userId="84cd2103f36ef0dc" providerId="LiveId" clId="{503E8875-88F6-4C29-BD5A-496F9A349BB6}" dt="2022-04-24T15:06:50.457" v="1027" actId="478"/>
          <ac:grpSpMkLst>
            <pc:docMk/>
            <pc:sldMk cId="4151494853" sldId="405"/>
            <ac:grpSpMk id="133" creationId="{A9452D8A-8280-4ECB-8A45-811C1CF28794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38" creationId="{1E091A54-6F39-46F1-A4BC-6A59AFEE0272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50" creationId="{73269756-C593-45F0-B9CB-84F0487CADCA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53" creationId="{CC6B0DED-34BE-4C91-9831-7DA2D8241D9D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55" creationId="{404E2BE3-0B69-4194-B938-144B5D5EC2E7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60" creationId="{4AA698C3-74D2-4088-9DFD-C9E576200B4A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61" creationId="{06B183C2-0DFB-47E0-96F6-8CA214FBB756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62" creationId="{4C4B950F-2BF7-40EE-BC6E-0A3914A0B3E5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64" creationId="{EA0E572B-8065-4CD8-86DB-E673D328C09C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71" creationId="{0854D8E3-234F-4A6A-AFA2-66217E7891FF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83" creationId="{5F6ED013-3B43-47BF-AAAE-2D68BD96E774}"/>
          </ac:grpSpMkLst>
        </pc:grpChg>
        <pc:grpChg chg="add del mod">
          <ac:chgData name="hassan MH" userId="84cd2103f36ef0dc" providerId="LiveId" clId="{503E8875-88F6-4C29-BD5A-496F9A349BB6}" dt="2022-04-24T15:08:54.379" v="1057" actId="165"/>
          <ac:grpSpMkLst>
            <pc:docMk/>
            <pc:sldMk cId="4151494853" sldId="405"/>
            <ac:grpSpMk id="204" creationId="{AEA0D200-D2D4-4977-9228-F346FE9BC275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09" creationId="{EF16E066-A63F-48D0-8450-CD388D12FB19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23" creationId="{9E9F4521-D6AC-4C13-A7EB-BE830ADE5401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26" creationId="{4C02EAF0-556A-4660-B9FE-BA8DFE07CC12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28" creationId="{295FFF9B-0E00-4725-B85A-0801F4F21867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33" creationId="{30D72E7C-46C0-46F8-8D35-7AE80667E2A9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34" creationId="{4933890A-B98E-4167-9797-BF03EBB3C748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35" creationId="{E49818BD-DF4F-479F-92A7-7FDD41B77C4C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37" creationId="{D553BB4E-44B6-4C59-B7AC-2D4FAFF0BA4A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38" creationId="{595E2D81-EB06-495C-8F76-E34BEA4B9264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39" creationId="{D4726456-491B-43EA-8FBA-B12584C35444}"/>
          </ac:grpSpMkLst>
        </pc:grpChg>
        <pc:grpChg chg="mod">
          <ac:chgData name="hassan MH" userId="84cd2103f36ef0dc" providerId="LiveId" clId="{503E8875-88F6-4C29-BD5A-496F9A349BB6}" dt="2022-04-24T15:09:44.142" v="1066" actId="164"/>
          <ac:grpSpMkLst>
            <pc:docMk/>
            <pc:sldMk cId="4151494853" sldId="405"/>
            <ac:grpSpMk id="242" creationId="{B96345A1-A396-48DC-95A8-1FDD9DA078CB}"/>
          </ac:grpSpMkLst>
        </pc:grpChg>
        <pc:grpChg chg="mod">
          <ac:chgData name="hassan MH" userId="84cd2103f36ef0dc" providerId="LiveId" clId="{503E8875-88F6-4C29-BD5A-496F9A349BB6}" dt="2022-04-24T15:09:44.142" v="1066" actId="164"/>
          <ac:grpSpMkLst>
            <pc:docMk/>
            <pc:sldMk cId="4151494853" sldId="405"/>
            <ac:grpSpMk id="255" creationId="{18EC8316-A4A3-491B-B49A-08D30303A6F7}"/>
          </ac:grpSpMkLst>
        </pc:grpChg>
        <pc:grpChg chg="mod">
          <ac:chgData name="hassan MH" userId="84cd2103f36ef0dc" providerId="LiveId" clId="{503E8875-88F6-4C29-BD5A-496F9A349BB6}" dt="2022-04-24T15:09:44.142" v="1066" actId="164"/>
          <ac:grpSpMkLst>
            <pc:docMk/>
            <pc:sldMk cId="4151494853" sldId="405"/>
            <ac:grpSpMk id="267" creationId="{B9AE4224-8DED-415F-8586-84C515112F0C}"/>
          </ac:grpSpMkLst>
        </pc:grpChg>
        <pc:grpChg chg="add del mod">
          <ac:chgData name="hassan MH" userId="84cd2103f36ef0dc" providerId="LiveId" clId="{503E8875-88F6-4C29-BD5A-496F9A349BB6}" dt="2022-04-24T15:13:16.950" v="1103" actId="21"/>
          <ac:grpSpMkLst>
            <pc:docMk/>
            <pc:sldMk cId="4151494853" sldId="405"/>
            <ac:grpSpMk id="292" creationId="{C17C54FF-1F94-4CF6-8568-A25B1B11AA9C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05" creationId="{E1660A7A-2677-4EEA-AC45-8B201AC779B0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12" creationId="{4C89A6E4-762E-4105-927E-977E446582C6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13" creationId="{FEF499F1-5634-4923-8E3C-9246303BD752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14" creationId="{1D005864-A24B-4BDF-8268-900CDAD4AE44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15" creationId="{9911BFEA-D76B-426F-BB1C-9DA10EA27707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23" creationId="{0F6641BE-20CF-4740-9544-C42F16551CD0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24" creationId="{40638D90-1451-4BBE-9D4F-56E8ACB17366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25" creationId="{E936CA78-BCC7-48F9-ACE8-426CE360E22B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26" creationId="{E4B1C55A-C6C2-4C02-89C1-F24026830A50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27" creationId="{0B2E9EC4-B6B1-4DC5-8C22-4260520D8706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28" creationId="{C416A78A-4FE1-45E7-899C-76425BB69F22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52" creationId="{F23BA421-B7EB-4DA5-87A0-53D48642D57F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57" creationId="{612A7F40-FB2E-493F-86EC-D4D6D464F7BA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59" creationId="{E7A9FC00-A06E-4B04-9CAB-F420384690A7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60" creationId="{CCB4EB18-6536-4F7D-BE0B-2A49DE3689D0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64" creationId="{1255AA5C-3667-4771-8368-E2F90CB8A436}"/>
          </ac:grpSpMkLst>
        </pc:grpChg>
        <pc:grpChg chg="add del mod">
          <ac:chgData name="hassan MH" userId="84cd2103f36ef0dc" providerId="LiveId" clId="{503E8875-88F6-4C29-BD5A-496F9A349BB6}" dt="2022-04-24T15:16:14.876" v="1138" actId="478"/>
          <ac:grpSpMkLst>
            <pc:docMk/>
            <pc:sldMk cId="4151494853" sldId="405"/>
            <ac:grpSpMk id="388" creationId="{4E072C48-C2ED-4E11-848E-69E04BFE10CF}"/>
          </ac:grpSpMkLst>
        </pc:grpChg>
        <pc:grpChg chg="mod">
          <ac:chgData name="hassan MH" userId="84cd2103f36ef0dc" providerId="LiveId" clId="{503E8875-88F6-4C29-BD5A-496F9A349BB6}" dt="2022-04-24T15:13:59.108" v="1109"/>
          <ac:grpSpMkLst>
            <pc:docMk/>
            <pc:sldMk cId="4151494853" sldId="405"/>
            <ac:grpSpMk id="389" creationId="{6937CE98-A196-46CB-A69A-F270CA6C1FFE}"/>
          </ac:grpSpMkLst>
        </pc:grpChg>
        <pc:grpChg chg="mod">
          <ac:chgData name="hassan MH" userId="84cd2103f36ef0dc" providerId="LiveId" clId="{503E8875-88F6-4C29-BD5A-496F9A349BB6}" dt="2022-04-24T15:13:59.108" v="1109"/>
          <ac:grpSpMkLst>
            <pc:docMk/>
            <pc:sldMk cId="4151494853" sldId="405"/>
            <ac:grpSpMk id="393" creationId="{DDA4D6D2-7D21-45E8-86A0-F36BA3556605}"/>
          </ac:grpSpMkLst>
        </pc:grpChg>
        <pc:grpChg chg="mod">
          <ac:chgData name="hassan MH" userId="84cd2103f36ef0dc" providerId="LiveId" clId="{503E8875-88F6-4C29-BD5A-496F9A349BB6}" dt="2022-04-24T15:13:59.108" v="1109"/>
          <ac:grpSpMkLst>
            <pc:docMk/>
            <pc:sldMk cId="4151494853" sldId="405"/>
            <ac:grpSpMk id="394" creationId="{15E7D1CB-EF9C-4CC9-958C-7805C9F9BDCE}"/>
          </ac:grpSpMkLst>
        </pc:grpChg>
        <pc:grpChg chg="mod">
          <ac:chgData name="hassan MH" userId="84cd2103f36ef0dc" providerId="LiveId" clId="{503E8875-88F6-4C29-BD5A-496F9A349BB6}" dt="2022-04-24T15:13:59.108" v="1109"/>
          <ac:grpSpMkLst>
            <pc:docMk/>
            <pc:sldMk cId="4151494853" sldId="405"/>
            <ac:grpSpMk id="395" creationId="{E7C9544B-2028-47D2-9120-CA0949151D62}"/>
          </ac:grpSpMkLst>
        </pc:grpChg>
        <pc:grpChg chg="mod">
          <ac:chgData name="hassan MH" userId="84cd2103f36ef0dc" providerId="LiveId" clId="{503E8875-88F6-4C29-BD5A-496F9A349BB6}" dt="2022-04-24T15:13:59.108" v="1109"/>
          <ac:grpSpMkLst>
            <pc:docMk/>
            <pc:sldMk cId="4151494853" sldId="405"/>
            <ac:grpSpMk id="396" creationId="{D921609E-14D9-4859-ACDC-E55D8727BFDE}"/>
          </ac:grpSpMkLst>
        </pc:grpChg>
        <pc:grpChg chg="mod">
          <ac:chgData name="hassan MH" userId="84cd2103f36ef0dc" providerId="LiveId" clId="{503E8875-88F6-4C29-BD5A-496F9A349BB6}" dt="2022-04-24T15:13:59.108" v="1109"/>
          <ac:grpSpMkLst>
            <pc:docMk/>
            <pc:sldMk cId="4151494853" sldId="405"/>
            <ac:grpSpMk id="397" creationId="{A6F95AAB-7549-4A86-8BD9-93D1FF3C9A75}"/>
          </ac:grpSpMkLst>
        </pc:grpChg>
        <pc:grpChg chg="add del mod">
          <ac:chgData name="hassan MH" userId="84cd2103f36ef0dc" providerId="LiveId" clId="{503E8875-88F6-4C29-BD5A-496F9A349BB6}" dt="2022-04-24T15:15:26.536" v="1134" actId="478"/>
          <ac:grpSpMkLst>
            <pc:docMk/>
            <pc:sldMk cId="4151494853" sldId="405"/>
            <ac:grpSpMk id="417" creationId="{64F9BAA9-8110-4375-8884-231AA28AFC84}"/>
          </ac:grpSpMkLst>
        </pc:grpChg>
        <pc:grpChg chg="mod">
          <ac:chgData name="hassan MH" userId="84cd2103f36ef0dc" providerId="LiveId" clId="{503E8875-88F6-4C29-BD5A-496F9A349BB6}" dt="2022-04-24T15:15:04.483" v="1125" actId="571"/>
          <ac:grpSpMkLst>
            <pc:docMk/>
            <pc:sldMk cId="4151494853" sldId="405"/>
            <ac:grpSpMk id="418" creationId="{A6A55A8F-4CC9-48BC-A3C1-E21A307C1DE6}"/>
          </ac:grpSpMkLst>
        </pc:grpChg>
        <pc:grpChg chg="mod">
          <ac:chgData name="hassan MH" userId="84cd2103f36ef0dc" providerId="LiveId" clId="{503E8875-88F6-4C29-BD5A-496F9A349BB6}" dt="2022-04-24T15:15:04.483" v="1125" actId="571"/>
          <ac:grpSpMkLst>
            <pc:docMk/>
            <pc:sldMk cId="4151494853" sldId="405"/>
            <ac:grpSpMk id="419" creationId="{785F144A-1455-4387-BD6E-02CC39161BD8}"/>
          </ac:grpSpMkLst>
        </pc:grpChg>
        <pc:grpChg chg="add mod">
          <ac:chgData name="hassan MH" userId="84cd2103f36ef0dc" providerId="LiveId" clId="{503E8875-88F6-4C29-BD5A-496F9A349BB6}" dt="2022-04-24T15:29:16.173" v="1342" actId="1076"/>
          <ac:grpSpMkLst>
            <pc:docMk/>
            <pc:sldMk cId="4151494853" sldId="405"/>
            <ac:grpSpMk id="424" creationId="{BEC06DBD-3333-4B1C-9697-A01A4D1DA401}"/>
          </ac:grpSpMkLst>
        </pc:grpChg>
        <pc:grpChg chg="mod">
          <ac:chgData name="hassan MH" userId="84cd2103f36ef0dc" providerId="LiveId" clId="{503E8875-88F6-4C29-BD5A-496F9A349BB6}" dt="2022-04-24T15:16:09.995" v="1135"/>
          <ac:grpSpMkLst>
            <pc:docMk/>
            <pc:sldMk cId="4151494853" sldId="405"/>
            <ac:grpSpMk id="425" creationId="{1661573A-264A-484E-9D23-57C51B6C254E}"/>
          </ac:grpSpMkLst>
        </pc:grpChg>
        <pc:grpChg chg="mod">
          <ac:chgData name="hassan MH" userId="84cd2103f36ef0dc" providerId="LiveId" clId="{503E8875-88F6-4C29-BD5A-496F9A349BB6}" dt="2022-04-24T15:16:09.995" v="1135"/>
          <ac:grpSpMkLst>
            <pc:docMk/>
            <pc:sldMk cId="4151494853" sldId="405"/>
            <ac:grpSpMk id="429" creationId="{C120AFFD-DD91-4AB4-B646-D0A47BD376B1}"/>
          </ac:grpSpMkLst>
        </pc:grpChg>
        <pc:grpChg chg="mod">
          <ac:chgData name="hassan MH" userId="84cd2103f36ef0dc" providerId="LiveId" clId="{503E8875-88F6-4C29-BD5A-496F9A349BB6}" dt="2022-04-24T15:16:09.995" v="1135"/>
          <ac:grpSpMkLst>
            <pc:docMk/>
            <pc:sldMk cId="4151494853" sldId="405"/>
            <ac:grpSpMk id="430" creationId="{D6E27EC2-6E19-42F1-B489-8B1DD153C407}"/>
          </ac:grpSpMkLst>
        </pc:grpChg>
        <pc:grpChg chg="mod">
          <ac:chgData name="hassan MH" userId="84cd2103f36ef0dc" providerId="LiveId" clId="{503E8875-88F6-4C29-BD5A-496F9A349BB6}" dt="2022-04-24T15:16:09.995" v="1135"/>
          <ac:grpSpMkLst>
            <pc:docMk/>
            <pc:sldMk cId="4151494853" sldId="405"/>
            <ac:grpSpMk id="431" creationId="{F40B2295-A16C-4AD9-BBB5-DC16D9C6A2CE}"/>
          </ac:grpSpMkLst>
        </pc:grpChg>
        <pc:grpChg chg="mod">
          <ac:chgData name="hassan MH" userId="84cd2103f36ef0dc" providerId="LiveId" clId="{503E8875-88F6-4C29-BD5A-496F9A349BB6}" dt="2022-04-24T15:16:09.995" v="1135"/>
          <ac:grpSpMkLst>
            <pc:docMk/>
            <pc:sldMk cId="4151494853" sldId="405"/>
            <ac:grpSpMk id="432" creationId="{EBDDAB68-8AA4-459E-A51D-9C9FF1761E6F}"/>
          </ac:grpSpMkLst>
        </pc:grpChg>
        <pc:grpChg chg="mod">
          <ac:chgData name="hassan MH" userId="84cd2103f36ef0dc" providerId="LiveId" clId="{503E8875-88F6-4C29-BD5A-496F9A349BB6}" dt="2022-04-24T15:16:09.995" v="1135"/>
          <ac:grpSpMkLst>
            <pc:docMk/>
            <pc:sldMk cId="4151494853" sldId="405"/>
            <ac:grpSpMk id="433" creationId="{9844CA17-9072-43E9-9F3D-8ADA562057DB}"/>
          </ac:grpSpMkLst>
        </pc:grpChg>
        <pc:grpChg chg="del">
          <ac:chgData name="hassan MH" userId="84cd2103f36ef0dc" providerId="LiveId" clId="{503E8875-88F6-4C29-BD5A-496F9A349BB6}" dt="2022-04-24T15:07:15.805" v="1035" actId="478"/>
          <ac:grpSpMkLst>
            <pc:docMk/>
            <pc:sldMk cId="4151494853" sldId="405"/>
            <ac:grpSpMk id="493" creationId="{86ED9EB1-8B10-4D55-B05A-ECB2D8D98F8B}"/>
          </ac:grpSpMkLst>
        </pc:grpChg>
        <pc:picChg chg="add mod">
          <ac:chgData name="hassan MH" userId="84cd2103f36ef0dc" providerId="LiveId" clId="{503E8875-88F6-4C29-BD5A-496F9A349BB6}" dt="2022-04-24T15:46:51.581" v="1579" actId="1076"/>
          <ac:picMkLst>
            <pc:docMk/>
            <pc:sldMk cId="4151494853" sldId="405"/>
            <ac:picMk id="7" creationId="{4201A79C-A48B-4671-93B6-FA5D2961D4BB}"/>
          </ac:picMkLst>
        </pc:picChg>
        <pc:picChg chg="del">
          <ac:chgData name="hassan MH" userId="84cd2103f36ef0dc" providerId="LiveId" clId="{503E8875-88F6-4C29-BD5A-496F9A349BB6}" dt="2022-04-24T15:30:42.350" v="1364" actId="478"/>
          <ac:picMkLst>
            <pc:docMk/>
            <pc:sldMk cId="4151494853" sldId="405"/>
            <ac:picMk id="34" creationId="{D5D3F332-F2F1-446C-9978-A70CF41E49A0}"/>
          </ac:picMkLst>
        </pc:picChg>
      </pc:sldChg>
      <pc:sldChg chg="addSp delSp modSp add mod">
        <pc:chgData name="hassan MH" userId="84cd2103f36ef0dc" providerId="LiveId" clId="{503E8875-88F6-4C29-BD5A-496F9A349BB6}" dt="2022-04-24T15:46:18.784" v="1566" actId="478"/>
        <pc:sldMkLst>
          <pc:docMk/>
          <pc:sldMk cId="3410168447" sldId="406"/>
        </pc:sldMkLst>
        <pc:spChg chg="mod">
          <ac:chgData name="hassan MH" userId="84cd2103f36ef0dc" providerId="LiveId" clId="{503E8875-88F6-4C29-BD5A-496F9A349BB6}" dt="2022-04-24T15:23:53.314" v="1276" actId="108"/>
          <ac:spMkLst>
            <pc:docMk/>
            <pc:sldMk cId="3410168447" sldId="406"/>
            <ac:spMk id="12" creationId="{B038FB05-FBFE-4696-BB10-6D75C870EECE}"/>
          </ac:spMkLst>
        </pc:spChg>
        <pc:spChg chg="del">
          <ac:chgData name="hassan MH" userId="84cd2103f36ef0dc" providerId="LiveId" clId="{503E8875-88F6-4C29-BD5A-496F9A349BB6}" dt="2022-04-24T15:30:18.249" v="1351" actId="478"/>
          <ac:spMkLst>
            <pc:docMk/>
            <pc:sldMk cId="3410168447" sldId="406"/>
            <ac:spMk id="80" creationId="{96A42EE9-ABA1-4BAF-BCD0-D4FB059127FD}"/>
          </ac:spMkLst>
        </pc:spChg>
        <pc:grpChg chg="del mod">
          <ac:chgData name="hassan MH" userId="84cd2103f36ef0dc" providerId="LiveId" clId="{503E8875-88F6-4C29-BD5A-496F9A349BB6}" dt="2022-04-24T15:44:55.457" v="1528" actId="21"/>
          <ac:grpSpMkLst>
            <pc:docMk/>
            <pc:sldMk cId="3410168447" sldId="406"/>
            <ac:grpSpMk id="21" creationId="{393E3159-29CF-49B3-8BA9-ECD849701085}"/>
          </ac:grpSpMkLst>
        </pc:grpChg>
        <pc:grpChg chg="del">
          <ac:chgData name="hassan MH" userId="84cd2103f36ef0dc" providerId="LiveId" clId="{503E8875-88F6-4C29-BD5A-496F9A349BB6}" dt="2022-04-24T15:30:16.744" v="1350" actId="478"/>
          <ac:grpSpMkLst>
            <pc:docMk/>
            <pc:sldMk cId="3410168447" sldId="406"/>
            <ac:grpSpMk id="106" creationId="{460820CE-3C56-4175-AD30-7048AA149007}"/>
          </ac:grpSpMkLst>
        </pc:grpChg>
        <pc:picChg chg="add mod">
          <ac:chgData name="hassan MH" userId="84cd2103f36ef0dc" providerId="LiveId" clId="{503E8875-88F6-4C29-BD5A-496F9A349BB6}" dt="2022-04-24T15:45:00.805" v="1531" actId="1076"/>
          <ac:picMkLst>
            <pc:docMk/>
            <pc:sldMk cId="3410168447" sldId="406"/>
            <ac:picMk id="2" creationId="{0030F344-854E-41DC-B705-144C42159F02}"/>
          </ac:picMkLst>
        </pc:picChg>
        <pc:picChg chg="del">
          <ac:chgData name="hassan MH" userId="84cd2103f36ef0dc" providerId="LiveId" clId="{503E8875-88F6-4C29-BD5A-496F9A349BB6}" dt="2022-04-24T15:30:16.139" v="1349" actId="478"/>
          <ac:picMkLst>
            <pc:docMk/>
            <pc:sldMk cId="3410168447" sldId="406"/>
            <ac:picMk id="34" creationId="{D5D3F332-F2F1-446C-9978-A70CF41E49A0}"/>
          </ac:picMkLst>
        </pc:picChg>
        <pc:picChg chg="add del mod">
          <ac:chgData name="hassan MH" userId="84cd2103f36ef0dc" providerId="LiveId" clId="{503E8875-88F6-4C29-BD5A-496F9A349BB6}" dt="2022-04-24T15:45:19.861" v="1539" actId="21"/>
          <ac:picMkLst>
            <pc:docMk/>
            <pc:sldMk cId="3410168447" sldId="406"/>
            <ac:picMk id="120" creationId="{19D1D4F7-8C0F-49DE-A9BC-7EFB36D97CA4}"/>
          </ac:picMkLst>
        </pc:picChg>
        <pc:picChg chg="add del mod">
          <ac:chgData name="hassan MH" userId="84cd2103f36ef0dc" providerId="LiveId" clId="{503E8875-88F6-4C29-BD5A-496F9A349BB6}" dt="2022-04-24T15:46:18.784" v="1566" actId="478"/>
          <ac:picMkLst>
            <pc:docMk/>
            <pc:sldMk cId="3410168447" sldId="406"/>
            <ac:picMk id="121" creationId="{8910904A-2CDD-4E4D-83BA-7564CC5A8AF5}"/>
          </ac:picMkLst>
        </pc:picChg>
      </pc:sldChg>
      <pc:sldChg chg="addSp delSp modSp add mod">
        <pc:chgData name="hassan MH" userId="84cd2103f36ef0dc" providerId="LiveId" clId="{503E8875-88F6-4C29-BD5A-496F9A349BB6}" dt="2022-04-24T15:48:01.552" v="1602" actId="1076"/>
        <pc:sldMkLst>
          <pc:docMk/>
          <pc:sldMk cId="3944644770" sldId="407"/>
        </pc:sldMkLst>
        <pc:spChg chg="mod">
          <ac:chgData name="hassan MH" userId="84cd2103f36ef0dc" providerId="LiveId" clId="{503E8875-88F6-4C29-BD5A-496F9A349BB6}" dt="2022-04-24T15:24:12.668" v="1279" actId="164"/>
          <ac:spMkLst>
            <pc:docMk/>
            <pc:sldMk cId="3944644770" sldId="407"/>
            <ac:spMk id="12" creationId="{B038FB05-FBFE-4696-BB10-6D75C870EECE}"/>
          </ac:spMkLst>
        </pc:spChg>
        <pc:spChg chg="del">
          <ac:chgData name="hassan MH" userId="84cd2103f36ef0dc" providerId="LiveId" clId="{503E8875-88F6-4C29-BD5A-496F9A349BB6}" dt="2022-04-24T15:24:06.688" v="1278" actId="478"/>
          <ac:spMkLst>
            <pc:docMk/>
            <pc:sldMk cId="3944644770" sldId="407"/>
            <ac:spMk id="80" creationId="{96A42EE9-ABA1-4BAF-BCD0-D4FB059127FD}"/>
          </ac:spMkLst>
        </pc:spChg>
        <pc:spChg chg="add del mod">
          <ac:chgData name="hassan MH" userId="84cd2103f36ef0dc" providerId="LiveId" clId="{503E8875-88F6-4C29-BD5A-496F9A349BB6}" dt="2022-04-24T15:44:23.420" v="1513" actId="21"/>
          <ac:spMkLst>
            <pc:docMk/>
            <pc:sldMk cId="3944644770" sldId="407"/>
            <ac:spMk id="92" creationId="{0825A7CD-C764-46C0-9177-C06EFE1A1873}"/>
          </ac:spMkLst>
        </pc:spChg>
        <pc:spChg chg="add mod ord">
          <ac:chgData name="hassan MH" userId="84cd2103f36ef0dc" providerId="LiveId" clId="{503E8875-88F6-4C29-BD5A-496F9A349BB6}" dt="2022-04-24T15:44:48.319" v="1526" actId="1076"/>
          <ac:spMkLst>
            <pc:docMk/>
            <pc:sldMk cId="3944644770" sldId="407"/>
            <ac:spMk id="93" creationId="{E1EDC6C2-4903-4512-93F8-6824A751C0DA}"/>
          </ac:spMkLst>
        </pc:spChg>
        <pc:spChg chg="mod">
          <ac:chgData name="hassan MH" userId="84cd2103f36ef0dc" providerId="LiveId" clId="{503E8875-88F6-4C29-BD5A-496F9A349BB6}" dt="2022-04-24T15:24:12.668" v="1279" actId="164"/>
          <ac:spMkLst>
            <pc:docMk/>
            <pc:sldMk cId="3944644770" sldId="407"/>
            <ac:spMk id="105" creationId="{7835E43D-109A-455A-BAC8-3AB89311E8E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1" creationId="{663292E6-ED35-4F75-8435-C2E325F31DE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2" creationId="{CB1DB36A-3B00-4B3B-A62C-1C7B1640C60D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3" creationId="{BCB95D27-F048-4306-A5ED-685B3D8941B4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4" creationId="{F7C37844-7C5A-4277-BC30-958F24F70007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6" creationId="{D762AEE6-B9E8-4F2D-8FA1-8B59B749B88B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7" creationId="{9FB41132-4D43-4D48-B4E9-C19FACCFC06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8" creationId="{FFF69FAC-B414-400D-9232-72B170C4B3CC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9" creationId="{F1A66772-002C-4717-AA3B-4CAF972ED94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0" creationId="{D9DA136B-CFBD-412D-8302-E18E0D963CC5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1" creationId="{3D7A6ED6-3099-49C3-90DE-B07A2335BACC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2" creationId="{97F0372A-3903-43A5-9553-DC914C8900ED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3" creationId="{933C255B-2085-4540-8522-02CF333A888A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4" creationId="{5A4EE9E7-2089-4034-AC4E-DB48953941AF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5" creationId="{859AFE58-9583-437B-A61F-B2FE70A8217B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6" creationId="{6D21B60C-B6AC-440D-ACAC-04D5738E29BA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8" creationId="{D22C87F2-2326-4A9C-95C6-BFC21A6BD8A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9" creationId="{68104D15-BBA2-481A-AFC9-D8BD523FB85C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41" creationId="{7C3127D6-1B03-4960-B9F1-07B455A876D2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43" creationId="{2ADF7586-A2C9-415C-A7D6-E8799780A5A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44" creationId="{4861ADD7-6C3E-4E3A-B47E-19B73A37AFE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45" creationId="{62A465B8-1747-49E4-829B-C779F1B6376E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46" creationId="{9799D30E-A16D-4E00-A0B7-1A5AEAEDCCA7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0" creationId="{81FFE24F-8104-4F70-B499-7BEF7DADB79C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2" creationId="{D84E360A-DDA1-4D40-A13A-E7790B8BC6B0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3" creationId="{823894FC-031D-49B6-859E-A2BB039F204D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4" creationId="{22395645-94B1-498F-A8FA-37B54F98C56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5" creationId="{D78AE2C9-93F1-4296-A45D-71F6F3CF10B4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6" creationId="{6A75BA70-3186-4CBA-9E99-3E9410B9EC35}"/>
          </ac:spMkLst>
        </pc:spChg>
        <pc:spChg chg="del mod">
          <ac:chgData name="hassan MH" userId="84cd2103f36ef0dc" providerId="LiveId" clId="{503E8875-88F6-4C29-BD5A-496F9A349BB6}" dt="2022-04-24T15:44:19.170" v="1512" actId="478"/>
          <ac:spMkLst>
            <pc:docMk/>
            <pc:sldMk cId="3944644770" sldId="407"/>
            <ac:spMk id="157" creationId="{A61C243D-DBB9-475D-A1D5-CF73611353E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9" creationId="{4969B1DD-5923-460F-BD15-5A20055769D6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0" creationId="{D8CB30CC-9F75-4450-AA59-FE593E997FBA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1" creationId="{D6543116-0165-41D7-9652-5B811AE31023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2" creationId="{25AC2126-F843-4325-AC98-F765D2EFFBE4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3" creationId="{D6DB7CD3-51B4-47B9-ABD3-0C08ED3B0CB3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4" creationId="{66D776AE-97C2-4451-AE1F-79EADD3A472A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5" creationId="{F9BD05A5-98EE-4D1D-91E4-ECEDCDA47DBD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6" creationId="{AF123BA5-518B-4BE4-8158-864E9F627F2A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7" creationId="{9E4450EC-E31F-426D-95CB-A893221C42F7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8" creationId="{A30EFFC9-1972-456F-963E-61D8708CA092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9" creationId="{56BC3845-563B-43A6-B798-189A9032EC5C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1" creationId="{95D12979-3E63-4720-8FF1-291CA4C14C2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2" creationId="{D94DF26D-4C72-4CB6-BF4B-02DF38A9225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3" creationId="{C0ED7CFD-EEED-436C-BDAB-73C852FC5A64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4" creationId="{9D6CC16B-E5D8-4C92-A25D-8DAD06AE008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5" creationId="{A1C46119-0BC4-4C01-B3FA-EF7711C065D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6" creationId="{CCE595CD-12A1-4FCD-998A-5AA0E42720B7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7" creationId="{992AEBAC-014B-4F0F-9F9D-AEBEBFD679EB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8" creationId="{19353ADA-D23C-437C-B022-7738EB132CB6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9" creationId="{473A6274-508F-48ED-A8ED-7DDFEB73949D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0" creationId="{94310B18-8122-4870-8A44-80E454C53C1E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1" creationId="{440EDF0B-6DCA-48D6-A00F-81E365939E4C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2" creationId="{50F3C61E-9BE4-4EBC-97F4-F61EEC67B847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3" creationId="{7921A14E-E477-40FB-ADB9-A9C0FA54F0B8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4" creationId="{398C7FA4-3AF6-420D-AB36-50D8009E5E7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5" creationId="{5F5F8139-FDDE-4C15-806E-D5A698C5627F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6" creationId="{3A69763A-C96B-437E-B83B-0DA1F9CB9328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7" creationId="{3306E731-1404-4DFE-B840-4B9B46E003DE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8" creationId="{3BBE9A6E-BE2A-4D7D-9EB8-DFDB3965BD9D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9" creationId="{5FCA0F8B-7AEF-409D-8739-6AB92090FFAF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90" creationId="{260B6D3F-F0D6-4B68-8804-8F85978F1919}"/>
          </ac:spMkLst>
        </pc:spChg>
        <pc:grpChg chg="add mod">
          <ac:chgData name="hassan MH" userId="84cd2103f36ef0dc" providerId="LiveId" clId="{503E8875-88F6-4C29-BD5A-496F9A349BB6}" dt="2022-04-24T15:24:14.735" v="1280" actId="1076"/>
          <ac:grpSpMkLst>
            <pc:docMk/>
            <pc:sldMk cId="3944644770" sldId="407"/>
            <ac:grpSpMk id="2" creationId="{DC2ACCFA-2556-4867-AE5B-9F3E7978528F}"/>
          </ac:grpSpMkLst>
        </pc:grpChg>
        <pc:grpChg chg="add mod">
          <ac:chgData name="hassan MH" userId="84cd2103f36ef0dc" providerId="LiveId" clId="{503E8875-88F6-4C29-BD5A-496F9A349BB6}" dt="2022-04-24T15:44:44.192" v="1525" actId="1076"/>
          <ac:grpSpMkLst>
            <pc:docMk/>
            <pc:sldMk cId="3944644770" sldId="407"/>
            <ac:grpSpMk id="4" creationId="{65AC70A2-2607-4307-8BF6-5AB59ACAC452}"/>
          </ac:grpSpMkLst>
        </pc:grpChg>
        <pc:grpChg chg="del mod">
          <ac:chgData name="hassan MH" userId="84cd2103f36ef0dc" providerId="LiveId" clId="{503E8875-88F6-4C29-BD5A-496F9A349BB6}" dt="2022-04-24T15:44:29.429" v="1517" actId="21"/>
          <ac:grpSpMkLst>
            <pc:docMk/>
            <pc:sldMk cId="3944644770" sldId="407"/>
            <ac:grpSpMk id="120" creationId="{222528DB-F68F-4878-81E5-FC12C6E6FC78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25" creationId="{869D5838-DBB7-4246-9682-75367F861314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37" creationId="{3321E1E9-6532-47A4-B8CF-6B336B8E5035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40" creationId="{22E254EC-B087-4E60-9D71-A15D932D8304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42" creationId="{9308298E-F4E9-4E0E-8F81-68BA85387205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47" creationId="{44F91C2D-5674-4E4B-B0FA-CB3C17226C51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48" creationId="{0B53756B-62CE-4494-8A9A-CE53FB116713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49" creationId="{163F47BD-9A31-4EEA-BF32-AA4B4F1ABF98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51" creationId="{341201A6-5C0D-4486-BC8C-0E48C649A1C8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58" creationId="{ACBA256C-23EA-468C-9DCA-03D6E923DAD5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70" creationId="{537DB522-0D8B-4799-AB80-9A49272CF150}"/>
          </ac:grpSpMkLst>
        </pc:grpChg>
        <pc:picChg chg="add mod">
          <ac:chgData name="hassan MH" userId="84cd2103f36ef0dc" providerId="LiveId" clId="{503E8875-88F6-4C29-BD5A-496F9A349BB6}" dt="2022-04-24T15:48:01.552" v="1602" actId="1076"/>
          <ac:picMkLst>
            <pc:docMk/>
            <pc:sldMk cId="3944644770" sldId="407"/>
            <ac:picMk id="3" creationId="{4EEDFD18-F899-4F06-9802-2E90181C72CF}"/>
          </ac:picMkLst>
        </pc:picChg>
        <pc:picChg chg="del">
          <ac:chgData name="hassan MH" userId="84cd2103f36ef0dc" providerId="LiveId" clId="{503E8875-88F6-4C29-BD5A-496F9A349BB6}" dt="2022-04-24T15:24:04.755" v="1277" actId="478"/>
          <ac:picMkLst>
            <pc:docMk/>
            <pc:sldMk cId="3944644770" sldId="407"/>
            <ac:picMk id="34" creationId="{D5D3F332-F2F1-446C-9978-A70CF41E49A0}"/>
          </ac:picMkLst>
        </pc:picChg>
      </pc:sldChg>
      <pc:sldChg chg="addSp delSp modSp add mod">
        <pc:chgData name="hassan MH" userId="84cd2103f36ef0dc" providerId="LiveId" clId="{503E8875-88F6-4C29-BD5A-496F9A349BB6}" dt="2022-04-24T15:47:08.523" v="1586" actId="1076"/>
        <pc:sldMkLst>
          <pc:docMk/>
          <pc:sldMk cId="3291900804" sldId="408"/>
        </pc:sldMkLst>
        <pc:spChg chg="mod">
          <ac:chgData name="hassan MH" userId="84cd2103f36ef0dc" providerId="LiveId" clId="{503E8875-88F6-4C29-BD5A-496F9A349BB6}" dt="2022-04-24T15:28:30.265" v="1331" actId="14100"/>
          <ac:spMkLst>
            <pc:docMk/>
            <pc:sldMk cId="3291900804" sldId="408"/>
            <ac:spMk id="3" creationId="{282B1698-7832-41E7-BB90-E1030ECF6716}"/>
          </ac:spMkLst>
        </pc:spChg>
        <pc:spChg chg="del mod">
          <ac:chgData name="hassan MH" userId="84cd2103f36ef0dc" providerId="LiveId" clId="{503E8875-88F6-4C29-BD5A-496F9A349BB6}" dt="2022-04-24T15:28:57.209" v="1336" actId="478"/>
          <ac:spMkLst>
            <pc:docMk/>
            <pc:sldMk cId="3291900804" sldId="408"/>
            <ac:spMk id="12" creationId="{B038FB05-FBFE-4696-BB10-6D75C870EECE}"/>
          </ac:spMkLst>
        </pc:spChg>
        <pc:spChg chg="del">
          <ac:chgData name="hassan MH" userId="84cd2103f36ef0dc" providerId="LiveId" clId="{503E8875-88F6-4C29-BD5A-496F9A349BB6}" dt="2022-04-24T15:29:00.755" v="1339" actId="478"/>
          <ac:spMkLst>
            <pc:docMk/>
            <pc:sldMk cId="3291900804" sldId="408"/>
            <ac:spMk id="80" creationId="{96A42EE9-ABA1-4BAF-BCD0-D4FB059127FD}"/>
          </ac:spMkLst>
        </pc:spChg>
        <pc:spChg chg="del">
          <ac:chgData name="hassan MH" userId="84cd2103f36ef0dc" providerId="LiveId" clId="{503E8875-88F6-4C29-BD5A-496F9A349BB6}" dt="2022-04-24T15:28:57.777" v="1337" actId="478"/>
          <ac:spMkLst>
            <pc:docMk/>
            <pc:sldMk cId="3291900804" sldId="408"/>
            <ac:spMk id="105" creationId="{7835E43D-109A-455A-BAC8-3AB89311E8E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1" creationId="{20589D0D-C95C-43CC-B640-8ED03DFAFDF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3" creationId="{FB4AF54D-AB7E-4EA0-9DBA-B8111F3A299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4" creationId="{3200BBE0-8D5F-4797-A7DD-86FB26BD1E1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5" creationId="{1B609A11-BE54-4448-84FB-A228F23C7E1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6" creationId="{841FEEBD-8BB1-4E1F-98AB-EB3CFFEFFBA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7" creationId="{BA951669-238C-41C3-B84F-2E7DC5D21C7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8" creationId="{0307ECE9-8E98-4682-B3CE-92CC7263611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9" creationId="{55E37854-50C4-47F2-93F5-F13872A94F7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0" creationId="{4C2F0089-77F1-4AF1-9CA6-242CC26E4FA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1" creationId="{9CB93D31-AA00-426C-8773-D02E4FA92B8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2" creationId="{976A9F78-2D4C-44C1-9185-DC590AA90B0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3" creationId="{382D9128-3E4A-475B-8C39-99365F034CD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4" creationId="{435BD84B-E66C-4090-9DB3-CF98BE54CCF8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5" creationId="{E81695D0-22E0-4C60-B896-75C427D42EA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6" creationId="{AA190025-A301-4890-AA4D-02CB0B006E3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7" creationId="{A63BB46F-3213-45AD-B4A0-B40A98B45CB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8" creationId="{0BC8F926-8FF5-4D16-AD98-A9A4DA50099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9" creationId="{A0E85D61-CF00-487B-A647-FF29B16403E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0" creationId="{0352D90C-79CD-4AF6-BE42-DEF6AF8AB06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1" creationId="{1DBC2898-A608-4196-9FAA-1A66C62DCFB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2" creationId="{F4096BF1-8551-4BAE-AE85-4C18B6936DF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3" creationId="{DD59C7E7-92BC-4DD8-B9DA-9F2242172148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4" creationId="{0EC16D10-F0A0-48AF-B329-B5E76017A73A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5" creationId="{807E195C-376B-414C-8F13-21F6EE637FD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6" creationId="{7497C7A9-46A3-41D9-9E2D-7839FA43866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7" creationId="{7329F5DE-F5AC-4552-9B01-E6D6888E522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8" creationId="{41EFC243-F985-4B35-AFDD-AEF98714077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9" creationId="{2145A475-07AC-4918-9026-0094D753021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0" creationId="{4E8333C5-4028-4CB0-BB31-11360678ED1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1" creationId="{42CC3FC0-BF9B-4EE8-AEB7-581A9549CDA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2" creationId="{BD3E9079-E7E5-4137-B841-88BBFF1DE2F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3" creationId="{ACE0D74D-01CA-4BBF-A6A4-897763E8E92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4" creationId="{ECFC161F-DDFF-4509-B9D4-7B202545539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5" creationId="{0BA1A9E7-5FC1-47EE-A294-729A9D8F5A1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6" creationId="{5DFFF512-1D34-4D95-B31C-DA6DF4F785C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7" creationId="{325541C7-A12D-4C85-98DE-54134B61713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8" creationId="{93661B62-7B5A-447A-A756-01509B7E8B6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9" creationId="{B7521C50-A800-40E7-BA4A-CD10C9123A2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0" creationId="{AA76868B-9A24-4E0F-87E9-25FE6B88F1F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1" creationId="{F705C15A-BD61-4883-BEEA-687610B503A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2" creationId="{43861FFB-8B0D-471A-A602-9CB1DE55B2E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3" creationId="{5855A0D2-81A4-41FC-B1D1-B9B2AC2EB1D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4" creationId="{30718238-E25C-40D7-B3BE-E79317E7F05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5" creationId="{D99515BF-D6EE-4759-B849-2F5EFDF451A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6" creationId="{A90A9806-FFE1-4B9F-820F-1DE9CBFA01F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7" creationId="{B138EF83-65A0-4CFD-9059-D12A3519491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8" creationId="{8AC33E8D-4F24-41F1-B11B-C9000E7BE44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9" creationId="{6A34918E-03E2-4160-B336-AB3AC8550058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0" creationId="{83E19EAA-FEA2-4CAC-86F8-06581FE5D7D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1" creationId="{0D497EA4-3CBB-42E7-B436-F04AB5C5211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2" creationId="{95E7CCB0-8DC7-4D8F-A181-74A02C9B531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3" creationId="{A0ACC8F2-A9AD-4339-B91D-B5194C41F528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4" creationId="{94F4CC05-A511-48D4-A284-00F401F277C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5" creationId="{E890DB87-94B0-44C8-82E9-30EF5C0059F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6" creationId="{3E17630E-BFF5-47D1-9E4E-C0263E5A721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7" creationId="{7AEFAADB-7B07-4DBF-9FB2-7284F3D7F7B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8" creationId="{BABFD72E-ABC4-467D-8A07-07DC5DE3FF5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9" creationId="{0A892F13-0201-41E4-90FF-5752FF444E6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0" creationId="{C2F4FACD-11FA-40C7-BA72-7D5A3255E40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1" creationId="{6BE41B1F-6863-49A6-B622-FA2F4A9B8A3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2" creationId="{93CB9131-5A55-4C4E-BF23-3D57A974740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3" creationId="{84CAB588-F791-4E55-B393-7FA59385B78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4" creationId="{75989266-AE86-4DF6-831D-D7D7273A259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5" creationId="{E1FE63E4-0109-4E19-8F1C-61DF0167976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6" creationId="{73BE551B-21DD-45F9-A79B-37594F7F08C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7" creationId="{A28DBB31-8BB3-4F46-9B79-03AB20001A7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8" creationId="{999E47E4-5161-4660-9709-A5EED63AE98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9" creationId="{7975705A-0FE9-4888-9655-A2FBE8C2AF7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90" creationId="{0A9261B5-5D48-45E2-A754-6D855080F53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76" creationId="{37C420BC-BD52-4C05-8086-65D1EE7C56E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77" creationId="{E02C6528-40B4-4801-9187-49DF19B9CB4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78" creationId="{6EE888A7-9C49-44D8-B5BD-F6BA2D0BB25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79" creationId="{419FB76A-9C8E-4BE4-804C-F8B480B9685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0" creationId="{56F1667F-0497-4099-ADED-13FA5A8FA32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1" creationId="{566D25B6-6D94-478F-8A0B-67EC18D9211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2" creationId="{E456D0A9-8552-4F86-980B-D7FDE697734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3" creationId="{24825ECC-372E-4D8E-BC0B-833E66962FC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4" creationId="{090DBCF9-4FE3-412B-BFAD-F8F3E50751EA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5" creationId="{2800B446-73A9-4CF1-874F-B0E801CA2E8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6" creationId="{F1FF4CAF-F2BC-4455-BD8D-7667CABBA44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7" creationId="{DA75B260-DE97-4F98-A8F8-D1D7BF0CEBF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8" creationId="{E994F78A-E00C-4CBA-AC30-84BA7F95466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9" creationId="{BD9804AE-7A88-4717-883A-434BF0788BBA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0" creationId="{DD8215D8-4381-4F3D-9FB0-9027A828B91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1" creationId="{3A116CFE-4B2F-458B-834F-6980A686052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2" creationId="{6563BDA7-3E6B-4FFF-B384-7472B5E31EF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3" creationId="{138DE96E-853A-487C-AFB6-B138DFADAEAA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4" creationId="{2A74F774-BB22-45D6-AF0A-00B6938B56A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5" creationId="{11C857AD-004B-42FF-BADE-A9B931D9A3A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6" creationId="{8A16045B-3E0A-4933-AD00-3A840C0C57C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7" creationId="{2C28877E-39E1-48E0-A86D-A07F813C5C8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8" creationId="{9C4768B9-1BE2-4125-B9B8-998D444561F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9" creationId="{D11433A4-AF6A-48A3-B7EC-B1846BAD37F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0" creationId="{46DB83A4-716C-44A4-AE63-307CF7915D1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2" creationId="{FB60E6D7-A9AD-4FB8-BF01-1CF030FE227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4" creationId="{AC36DD88-0BFA-452E-8FD9-658D7E4C958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5" creationId="{25E35B98-ECFB-4AD9-BC43-4A22AE9DF87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7" creationId="{F3A90AE9-A199-4C1F-8687-DD7CD10FDE0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8" creationId="{38595A14-5121-4D22-8DB2-BA3916D339E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9" creationId="{BC455EB6-FC3F-4D92-AF6F-264D8A75031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2" creationId="{1F7B8110-9299-47BA-81B5-D6EC1E2BDEA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3" creationId="{8EF9BF65-45A7-41A0-BA48-510CD603AB9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4" creationId="{5493ECEF-6707-4807-8C35-68DCA6F9A7F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6" creationId="{87E46F1D-976B-41AD-B0A1-0F4728F295C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7" creationId="{D7652890-D676-459E-82B6-61BEFB37097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8" creationId="{A2C9DCF4-556D-4248-9A1A-95DBEC7F27B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9" creationId="{B43BB568-0A25-4072-A31F-FDE2535E985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0" creationId="{60717158-2C2D-4A50-A040-3DA69802F9D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1" creationId="{767DFD01-A096-46B2-B76D-2A70BCDDABB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2" creationId="{E894063F-8242-4729-9EC0-7C920C47C0D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3" creationId="{FC311205-2694-42BB-B6EB-E0EDD910FF3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4" creationId="{AB727B07-5779-4B2D-B967-CEAF632397A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5" creationId="{ED5DAACA-B1D3-4A40-8C1C-4D5E14201528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6" creationId="{D78A9F83-DF39-48B3-B009-D5EB41F10E5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7" creationId="{FF45E11F-149F-4574-885F-BB44FC806BD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8" creationId="{D4FA58D6-6DD5-4F24-9B5F-E34216C8381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9" creationId="{0AB62F3A-9C92-4973-A8EA-6DEF8C2989F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0" creationId="{33AC55EE-E668-4913-93CD-402F1F49082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1" creationId="{D2380A36-A922-4D73-BEF9-B8F28FD7451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2" creationId="{543AAB22-4DFD-44C0-A414-39377C2F59E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3" creationId="{71007CD3-BCFE-450B-B12D-885D63CAB34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4" creationId="{EDF91F40-7D19-49B6-AE07-A47DE4976B9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5" creationId="{A23789FB-6B3E-4249-86FA-5D75B450BA2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7" creationId="{024B8250-EC79-4883-9121-EDE9B85DC28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8" creationId="{6CC09385-F442-468B-82EB-505F073DF98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9" creationId="{3C366EB3-1A03-44EC-B57D-349E07D81BF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0" creationId="{F963BAD0-1FA3-459A-B6E0-1EBC1217BBA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1" creationId="{FE3B7FBC-4E7A-48CE-A2DA-B1B6872A38D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2" creationId="{2BDDCBE8-7E7C-442C-BAFB-CE92B71232A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3" creationId="{87B93686-5B10-433D-B0B9-0A01D49DBFA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4" creationId="{C5B5895F-4793-4F33-8222-BD8A9248666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5" creationId="{E68C52E7-C12B-4AF0-A4F3-74D344BFE84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6" creationId="{2664B04B-3B2D-4FB6-9A23-A076D9D29AF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7" creationId="{6AA28C7F-B99B-4C8D-88D7-FA1188F2FA4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8" creationId="{9F494A9D-3A56-488D-A871-4A42560A8FF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9" creationId="{FACF2899-D6B7-4072-A545-AB7EB4FF3FA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0" creationId="{8FF00C6E-2A7B-4226-9C3C-8FEB6DC9373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1" creationId="{BA48B0C2-46A5-4FE9-A4DB-A88BBC9C2E2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2" creationId="{2EA6C2F3-1B69-4E6E-909F-66ED314D5E4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3" creationId="{BA456C61-27FF-453A-AC95-7EEE21294C4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4" creationId="{4734E460-E3B8-48A0-91E9-F248FB8FF1D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5" creationId="{E7EB7062-2037-4F0C-BA8A-227169F5E2C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6" creationId="{2454127E-FA9B-491B-AE19-7F164F9267A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7" creationId="{0CF11A27-8FDC-45F7-A2D2-1FF3E3396A3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8" creationId="{DE2D288F-9CC2-45E0-9AED-A2ACA96203F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9" creationId="{123A9D78-F45A-4BAD-8A84-4F7B802E5ED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0" creationId="{FE819C7F-AB19-4E35-BAF1-F7D146AD904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1" creationId="{B8EBBCEB-2CBF-4323-B0C6-205DC9CA565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2" creationId="{E748361E-9BED-4A03-9FE7-E299B154274A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3" creationId="{E6A34A5C-ECC3-4094-850E-D9D0CE0E9BB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4" creationId="{B99993AA-4E6B-4A2A-A3D9-D1AE5B228B7A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5" creationId="{40AC2A3E-53DD-4453-AC9E-9850A1454C1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6" creationId="{7E695C82-F2E2-49FC-859A-E17BE18E3E8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7" creationId="{A7004C8D-99D1-4434-B9AE-7CA14240557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8" creationId="{21D8CE1B-0047-4413-9032-E16BFA3E7E0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9" creationId="{E118C30E-99C5-4B02-972D-6DE24BC4C14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0" creationId="{EE902DCC-8686-4C55-8649-61E61B302CC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1" creationId="{E5A78A64-9DBC-40FB-9B48-278B11CF093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2" creationId="{F809A113-D912-44E1-9845-4B860043EAF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3" creationId="{641CCD43-EF2F-4DD9-A8F6-EAFF996EBEA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4" creationId="{E273A1FD-6F5A-4C5A-8524-018687A2C54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5" creationId="{02840719-B74F-47B7-9668-C00427E227D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6" creationId="{C0877A30-F9D1-4343-AE50-F9718CF2E9F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7" creationId="{0535BB26-CD16-4CBC-A2D0-E34EB9DCDC2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8" creationId="{5AE0E9E7-09E9-4F49-850E-0A681D60D32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9" creationId="{4716A54A-37C5-43BC-B6A3-E37771875A6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80" creationId="{2F805571-B6D6-44E3-B6E2-5B6E31BAA9D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81" creationId="{CFE6E7E2-9A48-45C8-8300-8AB907511E7D}"/>
          </ac:spMkLst>
        </pc:spChg>
        <pc:spChg chg="add mod">
          <ac:chgData name="hassan MH" userId="84cd2103f36ef0dc" providerId="LiveId" clId="{503E8875-88F6-4C29-BD5A-496F9A349BB6}" dt="2022-04-24T15:28:58.627" v="1338"/>
          <ac:spMkLst>
            <pc:docMk/>
            <pc:sldMk cId="3291900804" sldId="408"/>
            <ac:spMk id="382" creationId="{94C33C29-914E-4A84-B394-B60BC214D2CD}"/>
          </ac:spMkLst>
        </pc:spChg>
        <pc:spChg chg="add mod">
          <ac:chgData name="hassan MH" userId="84cd2103f36ef0dc" providerId="LiveId" clId="{503E8875-88F6-4C29-BD5A-496F9A349BB6}" dt="2022-04-24T15:28:58.627" v="1338"/>
          <ac:spMkLst>
            <pc:docMk/>
            <pc:sldMk cId="3291900804" sldId="408"/>
            <ac:spMk id="383" creationId="{3ECF1E39-2236-4792-9E22-50EF0D70A86A}"/>
          </ac:spMkLst>
        </pc:spChg>
        <pc:grpChg chg="del">
          <ac:chgData name="hassan MH" userId="84cd2103f36ef0dc" providerId="LiveId" clId="{503E8875-88F6-4C29-BD5A-496F9A349BB6}" dt="2022-04-24T15:25:10.542" v="1282" actId="478"/>
          <ac:grpSpMkLst>
            <pc:docMk/>
            <pc:sldMk cId="3291900804" sldId="408"/>
            <ac:grpSpMk id="92" creationId="{86B6AF1E-7671-456F-89CD-42BA2708A1C4}"/>
          </ac:grpSpMkLst>
        </pc:grpChg>
        <pc:grpChg chg="mod">
          <ac:chgData name="hassan MH" userId="84cd2103f36ef0dc" providerId="LiveId" clId="{503E8875-88F6-4C29-BD5A-496F9A349BB6}" dt="2022-04-24T15:28:35.320" v="1335" actId="1076"/>
          <ac:grpSpMkLst>
            <pc:docMk/>
            <pc:sldMk cId="3291900804" sldId="408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5:28:29.314" v="1324" actId="1076"/>
          <ac:grpSpMkLst>
            <pc:docMk/>
            <pc:sldMk cId="3291900804" sldId="408"/>
            <ac:grpSpMk id="113" creationId="{9C691681-F684-42DC-A3C2-DE051F20370F}"/>
          </ac:grpSpMkLst>
        </pc:grpChg>
        <pc:grpChg chg="add del mod">
          <ac:chgData name="hassan MH" userId="84cd2103f36ef0dc" providerId="LiveId" clId="{503E8875-88F6-4C29-BD5A-496F9A349BB6}" dt="2022-04-24T15:46:59.220" v="1581" actId="21"/>
          <ac:grpSpMkLst>
            <pc:docMk/>
            <pc:sldMk cId="3291900804" sldId="408"/>
            <ac:grpSpMk id="120" creationId="{F8FB7580-A8E0-43F0-BB22-80258E50B850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122" creationId="{9C85095B-A328-4D2E-8116-96A406742A3D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01" creationId="{AA57067A-E40B-4286-ABCF-7688D79F7F2B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03" creationId="{C125F192-1AFD-4F72-BBE6-84C88D983A17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06" creationId="{001CC864-5F4D-4FDE-B437-E75D217BB92B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10" creationId="{73B6435B-A397-4E13-AE00-E380CA72BDE4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11" creationId="{A31425EB-3837-423D-BE84-3A32815E9F14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15" creationId="{27AD036E-BB92-42C0-9289-702C227E882B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36" creationId="{169169B7-16E1-4DD2-A1C4-83117E5267A4}"/>
          </ac:grpSpMkLst>
        </pc:grpChg>
        <pc:picChg chg="add mod">
          <ac:chgData name="hassan MH" userId="84cd2103f36ef0dc" providerId="LiveId" clId="{503E8875-88F6-4C29-BD5A-496F9A349BB6}" dt="2022-04-24T15:47:08.523" v="1586" actId="1076"/>
          <ac:picMkLst>
            <pc:docMk/>
            <pc:sldMk cId="3291900804" sldId="408"/>
            <ac:picMk id="2" creationId="{26417D78-F94E-4D19-A668-E9234F42F022}"/>
          </ac:picMkLst>
        </pc:picChg>
        <pc:picChg chg="del">
          <ac:chgData name="hassan MH" userId="84cd2103f36ef0dc" providerId="LiveId" clId="{503E8875-88F6-4C29-BD5A-496F9A349BB6}" dt="2022-04-24T15:29:01.370" v="1340" actId="478"/>
          <ac:picMkLst>
            <pc:docMk/>
            <pc:sldMk cId="3291900804" sldId="408"/>
            <ac:picMk id="34" creationId="{D5D3F332-F2F1-446C-9978-A70CF41E49A0}"/>
          </ac:picMkLst>
        </pc:picChg>
      </pc:sldChg>
      <pc:sldChg chg="add del">
        <pc:chgData name="hassan MH" userId="84cd2103f36ef0dc" providerId="LiveId" clId="{503E8875-88F6-4C29-BD5A-496F9A349BB6}" dt="2022-04-24T15:29:54.313" v="1344" actId="2890"/>
        <pc:sldMkLst>
          <pc:docMk/>
          <pc:sldMk cId="1604347278" sldId="409"/>
        </pc:sldMkLst>
      </pc:sldChg>
      <pc:sldChg chg="addSp delSp modSp add del mod">
        <pc:chgData name="hassan MH" userId="84cd2103f36ef0dc" providerId="LiveId" clId="{503E8875-88F6-4C29-BD5A-496F9A349BB6}" dt="2022-04-24T15:40:25.649" v="1506" actId="47"/>
        <pc:sldMkLst>
          <pc:docMk/>
          <pc:sldMk cId="2092037609" sldId="409"/>
        </pc:sldMkLst>
        <pc:spChg chg="mod">
          <ac:chgData name="hassan MH" userId="84cd2103f36ef0dc" providerId="LiveId" clId="{503E8875-88F6-4C29-BD5A-496F9A349BB6}" dt="2022-04-24T15:31:07.542" v="1378" actId="1076"/>
          <ac:spMkLst>
            <pc:docMk/>
            <pc:sldMk cId="2092037609" sldId="409"/>
            <ac:spMk id="12" creationId="{B038FB05-FBFE-4696-BB10-6D75C870EECE}"/>
          </ac:spMkLst>
        </pc:spChg>
        <pc:spChg chg="mod">
          <ac:chgData name="hassan MH" userId="84cd2103f36ef0dc" providerId="LiveId" clId="{503E8875-88F6-4C29-BD5A-496F9A349BB6}" dt="2022-04-24T15:32:18.763" v="1398" actId="207"/>
          <ac:spMkLst>
            <pc:docMk/>
            <pc:sldMk cId="2092037609" sldId="409"/>
            <ac:spMk id="91" creationId="{55C9BF8B-2DB5-4990-8BB6-1AA519553F0E}"/>
          </ac:spMkLst>
        </pc:spChg>
        <pc:spChg chg="mod">
          <ac:chgData name="hassan MH" userId="84cd2103f36ef0dc" providerId="LiveId" clId="{503E8875-88F6-4C29-BD5A-496F9A349BB6}" dt="2022-04-24T15:32:22.598" v="1399" actId="207"/>
          <ac:spMkLst>
            <pc:docMk/>
            <pc:sldMk cId="2092037609" sldId="409"/>
            <ac:spMk id="95" creationId="{2279971F-A300-4F40-B6FC-688286EA7DF4}"/>
          </ac:spMkLst>
        </pc:spChg>
        <pc:spChg chg="mod">
          <ac:chgData name="hassan MH" userId="84cd2103f36ef0dc" providerId="LiveId" clId="{503E8875-88F6-4C29-BD5A-496F9A349BB6}" dt="2022-04-24T15:32:25.423" v="1402" actId="207"/>
          <ac:spMkLst>
            <pc:docMk/>
            <pc:sldMk cId="2092037609" sldId="409"/>
            <ac:spMk id="99" creationId="{B3730D6B-4569-440D-9D4B-A42FCD56897E}"/>
          </ac:spMkLst>
        </pc:spChg>
        <pc:spChg chg="mod">
          <ac:chgData name="hassan MH" userId="84cd2103f36ef0dc" providerId="LiveId" clId="{503E8875-88F6-4C29-BD5A-496F9A349BB6}" dt="2022-04-24T15:32:24.124" v="1400" actId="207"/>
          <ac:spMkLst>
            <pc:docMk/>
            <pc:sldMk cId="2092037609" sldId="409"/>
            <ac:spMk id="100" creationId="{2EE376CD-6F4E-43AF-89AB-6CCFB641E83F}"/>
          </ac:spMkLst>
        </pc:spChg>
        <pc:spChg chg="mod">
          <ac:chgData name="hassan MH" userId="84cd2103f36ef0dc" providerId="LiveId" clId="{503E8875-88F6-4C29-BD5A-496F9A349BB6}" dt="2022-04-24T15:32:25.034" v="1401" actId="207"/>
          <ac:spMkLst>
            <pc:docMk/>
            <pc:sldMk cId="2092037609" sldId="409"/>
            <ac:spMk id="101" creationId="{92AE1BCC-58A5-4165-A6EC-CCAF9CDC9AF2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02" creationId="{6DC0E2FC-3CEA-4CEC-A06F-7E473C99CE95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03" creationId="{67069DD9-F4B9-4D05-BF0C-E9726D756016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04" creationId="{BC214415-71B8-4784-95C7-C145DEAE72BE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1" creationId="{489FDF3F-2A0E-48F9-8332-39E10E5296D6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2" creationId="{8EF1924E-3E42-4DFC-8624-EAC2F3E1CC42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3" creationId="{BB6AF996-D9BD-4AF3-888E-7D3C7B508499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4" creationId="{B845ADDF-D247-43C2-B48C-F35ACD9AA263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5" creationId="{1D6C2E27-D0FA-4FFF-A26C-D174ADD19303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6" creationId="{FCC88908-5E3A-48A4-B6A7-185C20CAB588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7" creationId="{2B69282A-763D-4F81-A52D-3F77FF7206AF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8" creationId="{6CA69D01-FB17-4D95-BE31-EB13322D1681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9" creationId="{FF3424E5-C478-4987-9B86-8BAA7C72FA06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0" creationId="{809A1C7B-4632-4840-82AB-417737C43D04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1" creationId="{5E1D9E15-3000-479D-B26F-2EA4BD6D48BA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2" creationId="{78690B46-8A7E-4D19-89D1-017AACECDEE1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3" creationId="{01CE2117-4997-44BD-BDF3-776FE2E6ACBB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4" creationId="{4E69F020-08DE-4F06-A833-E7EA86460572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5" creationId="{4A29F509-8F8D-4FC0-8869-2AC6BCE30233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6" creationId="{C8514D06-2319-4821-9571-362C726D3ACD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7" creationId="{37A62AD2-D3CE-463F-92CF-D559D3094FF9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8" creationId="{B17FB2D2-A7EB-4525-A039-F55763A76620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9" creationId="{55F52E69-05E8-4628-A33B-5714D3749B0E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10" creationId="{4BB6CB0E-15A9-4B5C-9649-69DDC2FC09B8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11" creationId="{4D9C412D-8CAF-46E5-82C6-3A1D43CFCF05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12" creationId="{65A74A07-3EB4-439F-A63C-7289336C7917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13" creationId="{CD42AFD8-614C-45E8-B4F0-3DDF318BB250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14" creationId="{060DC0FA-A22D-43FC-B4B9-BBF8FE2909D3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17" creationId="{76CF3E8B-3AB0-4008-B3D5-C2590D6A39C5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18" creationId="{786DAD60-C17B-4102-8C37-BCB8635DD838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19" creationId="{7DA24DBE-238D-41CD-B39F-28B1D8870B94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0" creationId="{610223A0-DFF3-4662-B137-3364BC077E07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3" creationId="{A75BBF42-6618-4AE6-891B-91E6C849C722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4" creationId="{560837C0-B342-4005-AFF9-8B87E5E60C77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5" creationId="{6FB33C06-568F-4181-BF02-A4F217F3EE2D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6" creationId="{778543D4-DD6E-4D35-BC6F-9A77AB705475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7" creationId="{91C1A9D6-8313-47A5-AC8F-F6AEBD64D784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8" creationId="{4FB1C717-FDC9-40CB-BCA1-917B8C0EFFD9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9" creationId="{9CFCDF6D-8317-4F3F-B3E4-58DC98F74F5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33" creationId="{F5C3DB3C-2C08-4567-A8A1-54181E93619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36" creationId="{9E1753F9-B78B-42A4-AEBC-B2CE159582C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37" creationId="{74C7A61E-BBB7-432A-B4FF-D3A125AA4282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38" creationId="{8E97C9A9-A39E-40D1-8C99-E1B91512AF9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43" creationId="{B562BE45-9CD0-40BB-8956-E3E1EDD3E717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44" creationId="{33ED07AE-14E4-4E36-915E-22D4FBDFDC0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48" creationId="{F44DB8AE-CA2C-4F2C-B195-B0212A612A54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49" creationId="{684F0DC7-4FA1-477B-81AC-8B0F711D2EE1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0" creationId="{B161B05F-D3EB-4E3E-A0A2-1873FF7494E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1" creationId="{D0B1B64C-99ED-405F-9F9A-99396A5325E1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2" creationId="{E2CA1D37-DAEC-4299-A60A-776DD0EF12E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3" creationId="{AECA8486-BCFB-4528-9EA4-54D12729B486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4" creationId="{14ACBC40-789E-4360-8EA7-39AEDA8006A8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5" creationId="{E72B6910-AF2D-4BCA-8539-5E4EDA856B42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6" creationId="{82AEF341-CDA4-4740-A4DE-3E348911870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7" creationId="{9C4524B8-ED00-456A-BD92-CD0DE9D7A12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8" creationId="{3F7D04B5-66D8-43C4-83F2-E1AE1B05A18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9" creationId="{4037EDF6-B7B9-4F33-B9F6-4A9D9BC7BCC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0" creationId="{0C5C9B7B-A21D-40A1-97E9-4D33C93500E9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1" creationId="{A645BE54-7E62-47EA-BDC8-B08139DA948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2" creationId="{172C9D0F-6E4B-454B-AAB8-FA579757891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3" creationId="{1DACB4DC-FBE2-4288-9164-BFFEDAAB68B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4" creationId="{86F47903-8237-4B13-9D76-6FB7A4D91EE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5" creationId="{60E357B3-F3CD-43D2-A7C7-23E9E008CC90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6" creationId="{EB7B8042-973E-40B0-9FFF-9C031B3473E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7" creationId="{658A2FF7-BD51-43CC-9E7E-59DD644DA92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8" creationId="{656812D1-5FF8-484B-B607-82FBE689FD4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9" creationId="{563533A2-5222-4A3E-BCEA-9232D4ED63E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0" creationId="{580BE075-FFFC-41B1-8B26-1A09D156BE0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1" creationId="{85D4F66B-376B-4A66-BDEC-800BAE95C5E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2" creationId="{C402C0F1-EBD3-477A-B6BF-3733E36617B1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3" creationId="{5A04B6C2-29B6-406C-892F-7B847F213D2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4" creationId="{D4B8116F-F4FE-44AA-A333-3804910593E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5" creationId="{D291876B-2DB5-4324-B03C-218867A37190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6" creationId="{6980D7EB-BDF2-4134-85D5-209B08EBA37A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7" creationId="{F7548387-2528-492A-B868-15A1D64C638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8" creationId="{227D82C6-EDB9-46B2-9062-704049406C4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9" creationId="{3EEA63B1-79EB-4BF1-A66B-A44320632B52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0" creationId="{5BD5FA66-2653-43D3-A47C-B60119BCB2B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1" creationId="{A914A808-5793-4CD9-8895-C884B10B891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2" creationId="{21000739-F1AF-4C80-94F0-CA9CEF054E2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3" creationId="{FE7FD8FB-6AC5-4BE5-944A-12FAD737BF66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4" creationId="{33CEA17D-3CA7-4BE0-A7B8-5468ECC72000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5" creationId="{14436556-131A-4153-92F8-7A235964B6E4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6" creationId="{87A029CE-FDAF-4224-90DD-41C252C0C87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7" creationId="{8EE16CA5-BBAB-4B98-91AD-6FBCC077CC6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8" creationId="{CC9D824C-A427-4B6C-A75A-979FC19ECFD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9" creationId="{FE14409F-3D6E-4C4E-B8F4-4D6DF9E5FDE6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0" creationId="{A42E4028-8D96-4D25-8839-DC73F5BB66A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2" creationId="{F2A7D5DF-ECB4-4ED6-9E24-9386E2C0A470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3" creationId="{4796BB43-758F-4DBF-93EE-059ABD921C34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4" creationId="{F832ACC6-6C3B-443A-A320-A5F76A9DD249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5" creationId="{2DA97C82-C33B-4616-908A-4E9A34C5A8E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6" creationId="{536BDFCF-9988-4D84-B422-700EA8D1B5BA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7" creationId="{AF51895A-A6BC-4E4D-A354-BE2C3A2AFCC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8" creationId="{E520ED4D-6343-4A0F-8CFA-F1C267B305F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9" creationId="{5561BB7B-3BAA-4934-AF1F-3CC1B3890136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0" creationId="{C89AF4B7-8091-4D09-968B-3A40E6960400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1" creationId="{7C8B68EC-D1C0-40A9-986E-EBDE01061E16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2" creationId="{6A776AFA-37E3-401A-BEF8-D86F37C3FE09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3" creationId="{3C717674-01F8-4B1F-8798-74806108FC98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4" creationId="{111AF497-82D1-4728-B924-7110349B779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5" creationId="{6DE621ED-14E5-4A25-A938-E333873B985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6" creationId="{2FEDF015-CD01-4801-9B7B-088875CE2B5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7" creationId="{213D67F2-500C-4AE1-BA37-58463BDB85E2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8" creationId="{2709BD0A-01D4-4134-A6C9-F231D4D48FF8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9" creationId="{27669B3F-EE9A-4E0C-B4AD-5B515729E906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0" creationId="{793021AE-5290-4B41-9CF8-5D2EF1CCAEC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1" creationId="{F02AC4C6-7605-49BE-8072-17D349D4778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2" creationId="{FD6729D2-302C-4287-B9AE-7EF781B7D3A8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3" creationId="{3F35F081-7583-4D16-A1D0-D6A512846FC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6" creationId="{8A71BFAD-3E14-435C-ABFD-C235B42CA2B7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7" creationId="{0BCD90C6-B0BC-4616-90BA-693283050B1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8" creationId="{FEC3D111-7692-44FE-AE7F-B1A82D9EB8C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9" creationId="{F8D1FFF1-57CF-41B4-9BA9-290BA8A34728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0" creationId="{8B5F9B0B-B4D0-498C-9467-E3E6D239800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1" creationId="{D401188A-04E7-458C-8FC1-AEF0C38F360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2" creationId="{5FE3C0E1-F8E5-4A93-A5BB-54E3622BC8C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4" creationId="{E0A3DE6B-95A5-44A6-9446-4AFFAB4603B1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5" creationId="{3B73D67D-B421-41AF-B6AA-8941BB85EEF9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6" creationId="{124868E6-F56F-4F38-95CB-BCDC3622A32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7" creationId="{8506CD23-AB56-4359-A55E-398E49F0367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8" creationId="{500AFCA0-DCEF-4CB6-BA93-252409AB4C6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9" creationId="{1377D8F3-733A-47CF-9964-3B84820BC681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30" creationId="{7A6568C9-DD9A-4F77-97C7-82F1929BC80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31" creationId="{3422575D-E890-4E3C-BED4-596B4B27928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32" creationId="{9D83B6CC-8BA4-4055-9335-05D3E73F11A4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33" creationId="{F72D2BF8-4FBE-4842-95A4-BC7458894267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36" creationId="{35319865-1B74-4310-A56D-147FC1056795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37" creationId="{250E155F-4CDC-4D9C-887C-891EE49C25BC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0" creationId="{5073CF1F-157C-4A78-9519-7112CF685962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4" creationId="{7BAFC6AE-74D6-4569-B639-20C4C6859FB0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5" creationId="{6D2FCA3A-EE22-4A99-95E5-1C5EC37CCC42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6" creationId="{6A089F2F-0019-4FC2-ADBC-06EE7C079E32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7" creationId="{4B280555-4D9A-4A3F-B5AD-8E9EAC1099A6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8" creationId="{42E43852-AB67-4921-AECD-3D19930A1069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9" creationId="{C1D9FFC6-7D20-4188-A69C-01AC51F8A4D4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0" creationId="{55111B41-C9BC-442D-A9E5-929EE7E1A3DC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2" creationId="{E557385F-FB6E-4116-8298-BEF0BD67280E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4" creationId="{4CDBD6F2-0AD6-4920-AF88-F9349A8B19B8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5" creationId="{E6906343-D78D-4683-88ED-B905817EB15E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6" creationId="{18A91BCC-E116-4EC1-BDDA-8CC201F53B7B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7" creationId="{9CF8BCFB-4145-4033-98E7-F7B6003C15E0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8" creationId="{27FFF4C6-D440-4AF1-8235-1BE5C703E7BF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9" creationId="{DA296D2D-9F5C-4CBF-AFEC-37FA9AEC55D6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0" creationId="{4E07C2C3-6F7C-4E7F-B539-FB4B222B4655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1" creationId="{5F923198-293C-4D0C-A32E-A8721AE9B6E8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2" creationId="{62FCB65F-1F22-4555-8791-D800A2A10EA4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3" creationId="{DA35B289-C5FA-46F0-A102-6931201C2D53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4" creationId="{BCF1CEA3-5145-43A1-B820-C72A175B2A27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5" creationId="{5C6F36DA-CFAF-473E-8772-EB056531AB88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6" creationId="{7F40C6EF-86C0-4A73-A409-4AE047D83954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7" creationId="{3A5354FB-F8C1-49AF-8D76-DE6A42159247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0" creationId="{4C04BBE7-F9AE-48A2-A573-FEC5B5C1B0D7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1" creationId="{8CFFA978-49D4-46BD-B715-FF36F340CFD2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2" creationId="{E2183B70-78AA-4C3A-860A-4F028321EF3D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3" creationId="{FF949494-904A-4E7A-A537-DAF5119B1D6B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4" creationId="{B4633038-C9F4-43B5-B51F-6646FF60D9E8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5" creationId="{23B7ABF0-AB66-4B31-A11E-855CE6FC019D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8" creationId="{9CE90D18-9C35-4978-B45D-4364368025F5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0" creationId="{CBF42A30-7E6B-48B9-AA94-8917DB1E75A8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1" creationId="{DCBA1A38-1682-484E-8C2E-EB8F4D1FBD58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2" creationId="{4937B2D2-0207-4169-97F3-F936B6D9E49E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3" creationId="{48E27CF7-3BD6-4587-BCA9-98FAAA816FDC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4" creationId="{4ECBC75E-6643-4F8E-8A5E-D96B14323121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5" creationId="{678343B1-22B0-4298-98E7-D9325531052C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6" creationId="{3922AF13-B072-48A7-A2AA-5EE0F1B17ADB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7" creationId="{72E464EA-7699-4DAE-BFF9-5A682BD4E283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8" creationId="{918B33A2-24DD-47DB-91A9-B343999DB142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9" creationId="{F88B0B43-17C1-4456-99DF-C7B7F901D027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90" creationId="{63534496-F57A-4860-9A6E-D1C16D176B19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395" creationId="{09B2C461-55A6-4936-B56A-EFD71779FB0D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397" creationId="{89AD7F98-B861-4D6E-8002-55886B05DD62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398" creationId="{1645E2FF-42E1-4644-9E75-FD5DA79CFABE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399" creationId="{8085CAD7-0C10-4C79-98BB-43F173AE7841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0" creationId="{B57B3549-9F90-4DCE-972A-82FDF3B61964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1" creationId="{EC614300-9C3F-466C-825D-74EAD6152D9C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2" creationId="{68E7BAA0-5598-48B9-95F6-A9AB461C4A78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3" creationId="{0074DF89-7B6D-47F8-B346-ED3443310998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4" creationId="{FFA235F8-84E8-4F1B-B7A8-BD312B43996F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7" creationId="{1D9C5871-E76D-418C-8964-AB735EEE0FE3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8" creationId="{2417AB83-0A91-4B89-94BA-5DBAD82D388E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9" creationId="{5AADA2F8-A639-4828-9879-265808D41E1E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0" creationId="{DAB5E386-6D8B-4788-8953-1C9689591197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1" creationId="{58974681-1618-43CD-B0C7-0586839500E2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2" creationId="{CDE06A02-3DA8-4867-8F70-72118CFE7D36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3" creationId="{97AFFDA6-7D0F-4116-B037-D5D90493785A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6" creationId="{EF62A87C-604F-40A9-AE73-7392B2C7309D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7" creationId="{F1627928-5C59-4D98-8F70-88870184B6DD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8" creationId="{A2B8136A-33D3-4D0D-A25F-579FEAF9261D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9" creationId="{E5062FFF-2444-4639-8F0C-CD16EAE66A59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20" creationId="{1EFED34F-7E43-4E16-9D35-DBE6ED37B970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25" creationId="{DC453A6D-0F93-41D2-B449-3C446D2CB2BB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27" creationId="{E3F8A96D-AAC2-4E42-96A4-54E1577EF6BD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28" creationId="{91BF92F9-9A06-40A7-9168-40595BA897CB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29" creationId="{CA7879EC-9386-47F9-9D5C-B82F5359F0C7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0" creationId="{63F890AB-B9E2-428B-B94D-B1789B843BE1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1" creationId="{EF88CC92-44A9-4CDA-97D5-88842E12437D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2" creationId="{AE901F97-176D-4AEC-B7CB-F5470D800653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3" creationId="{5A2B586B-B3D9-461B-B391-E1724BD97269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4" creationId="{3611B03A-9FA5-4B11-B346-1A2298DCEAF0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7" creationId="{16647D1D-83BC-4DA6-B19E-4ECBA5F2F857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8" creationId="{CEBFEBBB-68DD-43A6-A0DF-04D261E428DD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9" creationId="{A71F2E3D-B884-44D4-A2C5-CB02308BDC12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0" creationId="{3B980E33-EBE5-48D3-AD75-A923F4232FFF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1" creationId="{C79C722C-1B85-4CA4-BF4C-9892F5556888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2" creationId="{CBD4C7A5-EEF1-489E-B442-661C285DAE74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3" creationId="{83DA7976-D233-4BDF-A8BE-4BD52D614961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6" creationId="{873FD740-7915-4233-9A17-24AC2BBD20B3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7" creationId="{F6CC6635-0C24-4976-A50E-90EACD588E6D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8" creationId="{9DBAC51B-A630-4764-89F7-64C3A6B62450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9" creationId="{35964C7C-082C-43AC-8721-3ACD42ACBB81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50" creationId="{424FA87A-D8F5-4B01-A4FB-779A55DB3096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2" creationId="{E8D14049-A130-45A9-8409-AADC7BFAEEE5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3" creationId="{0315DD42-9803-4609-BB22-E452D0E035AB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4" creationId="{25648CBE-694B-4CAB-9733-9B3BD99C814F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5" creationId="{30A564A5-AA95-49AC-89B3-53616B2371CE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6" creationId="{F3D85F9A-2C06-43F7-86C1-8F9AD92C31D7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7" creationId="{01675DCD-63B4-42F9-9157-B5749A58379F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8" creationId="{C0392AF0-56D2-4CC7-B1F8-481478FD22AA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0" creationId="{7496EFF4-BA5C-4446-A1E9-45698F81B459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3" creationId="{7FF6B251-AA74-46BB-BEC9-C43054DA5670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4" creationId="{D28F000B-54AA-4BA9-9FEC-866F945C7EB6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5" creationId="{CF3B1E5A-5476-4D75-9070-435605826EDB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6" creationId="{955260B9-14B9-4766-8794-F8BE2611DDAD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7" creationId="{0C07962A-4D55-4D67-8877-B289A29F3DF7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8" creationId="{61FFF3F3-D116-47C4-B15E-B085EBDBEFFE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9" creationId="{0B349AD4-4503-4C51-AC81-CBED9D808572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0" creationId="{856259E2-6796-4EC5-99C6-E9D1E3C9BFF6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1" creationId="{54BB35E1-6636-48B3-B642-0F06B5E2A09F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2" creationId="{6D015C16-B1F3-4DF7-A9DE-65938E1041EE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3" creationId="{9DD346F2-8F23-48EF-96A5-B26B09B474A9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4" creationId="{EA265205-B410-446C-AA89-FE94E4B1A4E2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5" creationId="{2D699969-9297-4A31-81B1-17465EE7A35C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6" creationId="{1F895A81-61DA-408F-B911-6D291F5BBD26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7" creationId="{58B8DBAD-25BD-4007-B882-54A909BAA64B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8" creationId="{F717CAA0-CC2A-45E8-8CB2-57A5D3D6964E}"/>
          </ac:spMkLst>
        </pc:spChg>
        <pc:grpChg chg="add mod">
          <ac:chgData name="hassan MH" userId="84cd2103f36ef0dc" providerId="LiveId" clId="{503E8875-88F6-4C29-BD5A-496F9A349BB6}" dt="2022-04-24T15:36:40.158" v="1469" actId="1076"/>
          <ac:grpSpMkLst>
            <pc:docMk/>
            <pc:sldMk cId="2092037609" sldId="409"/>
            <ac:grpSpMk id="90" creationId="{A406DAA5-AD07-428A-8C86-50EAEEF92DBC}"/>
          </ac:grpSpMkLst>
        </pc:grpChg>
        <pc:grpChg chg="mod">
          <ac:chgData name="hassan MH" userId="84cd2103f36ef0dc" providerId="LiveId" clId="{503E8875-88F6-4C29-BD5A-496F9A349BB6}" dt="2022-04-24T15:31:13.878" v="1379"/>
          <ac:grpSpMkLst>
            <pc:docMk/>
            <pc:sldMk cId="2092037609" sldId="409"/>
            <ac:grpSpMk id="92" creationId="{3FBBE2CD-678F-41C7-8510-1994C4B1033E}"/>
          </ac:grpSpMkLst>
        </pc:grpChg>
        <pc:grpChg chg="mod">
          <ac:chgData name="hassan MH" userId="84cd2103f36ef0dc" providerId="LiveId" clId="{503E8875-88F6-4C29-BD5A-496F9A349BB6}" dt="2022-04-24T15:31:13.878" v="1379"/>
          <ac:grpSpMkLst>
            <pc:docMk/>
            <pc:sldMk cId="2092037609" sldId="409"/>
            <ac:grpSpMk id="93" creationId="{67034415-ECDC-47C0-B227-451ED948BE5C}"/>
          </ac:grpSpMkLst>
        </pc:grpChg>
        <pc:grpChg chg="mod">
          <ac:chgData name="hassan MH" userId="84cd2103f36ef0dc" providerId="LiveId" clId="{503E8875-88F6-4C29-BD5A-496F9A349BB6}" dt="2022-04-24T15:31:13.878" v="1379"/>
          <ac:grpSpMkLst>
            <pc:docMk/>
            <pc:sldMk cId="2092037609" sldId="409"/>
            <ac:grpSpMk id="94" creationId="{04C92ABD-3535-484F-B5A4-3CC178A4FD75}"/>
          </ac:grpSpMkLst>
        </pc:grpChg>
        <pc:grpChg chg="mod">
          <ac:chgData name="hassan MH" userId="84cd2103f36ef0dc" providerId="LiveId" clId="{503E8875-88F6-4C29-BD5A-496F9A349BB6}" dt="2022-04-24T15:31:13.878" v="1379"/>
          <ac:grpSpMkLst>
            <pc:docMk/>
            <pc:sldMk cId="2092037609" sldId="409"/>
            <ac:grpSpMk id="96" creationId="{F669E30D-C54A-4CBB-8B97-25FBDF5F780F}"/>
          </ac:grpSpMkLst>
        </pc:grpChg>
        <pc:grpChg chg="mod">
          <ac:chgData name="hassan MH" userId="84cd2103f36ef0dc" providerId="LiveId" clId="{503E8875-88F6-4C29-BD5A-496F9A349BB6}" dt="2022-04-24T15:31:13.878" v="1379"/>
          <ac:grpSpMkLst>
            <pc:docMk/>
            <pc:sldMk cId="2092037609" sldId="409"/>
            <ac:grpSpMk id="97" creationId="{93772DA1-DB88-4CC8-A182-6DEC468B99C3}"/>
          </ac:grpSpMkLst>
        </pc:grpChg>
        <pc:grpChg chg="mod">
          <ac:chgData name="hassan MH" userId="84cd2103f36ef0dc" providerId="LiveId" clId="{503E8875-88F6-4C29-BD5A-496F9A349BB6}" dt="2022-04-24T15:31:13.878" v="1379"/>
          <ac:grpSpMkLst>
            <pc:docMk/>
            <pc:sldMk cId="2092037609" sldId="409"/>
            <ac:grpSpMk id="98" creationId="{690B38DB-1612-4CF1-A211-863597697A73}"/>
          </ac:grpSpMkLst>
        </pc:grpChg>
        <pc:grpChg chg="mod">
          <ac:chgData name="hassan MH" userId="84cd2103f36ef0dc" providerId="LiveId" clId="{503E8875-88F6-4C29-BD5A-496F9A349BB6}" dt="2022-04-24T15:35:16.602" v="1438" actId="1076"/>
          <ac:grpSpMkLst>
            <pc:docMk/>
            <pc:sldMk cId="2092037609" sldId="409"/>
            <ac:grpSpMk id="113" creationId="{9C691681-F684-42DC-A3C2-DE051F20370F}"/>
          </ac:grpSpMkLst>
        </pc:grpChg>
        <pc:grpChg chg="mod">
          <ac:chgData name="hassan MH" userId="84cd2103f36ef0dc" providerId="LiveId" clId="{503E8875-88F6-4C29-BD5A-496F9A349BB6}" dt="2022-04-24T15:33:17.340" v="1411" actId="1076"/>
          <ac:grpSpMkLst>
            <pc:docMk/>
            <pc:sldMk cId="2092037609" sldId="409"/>
            <ac:grpSpMk id="120" creationId="{222528DB-F68F-4878-81E5-FC12C6E6FC78}"/>
          </ac:grpSpMkLst>
        </pc:grpChg>
        <pc:grpChg chg="add mod">
          <ac:chgData name="hassan MH" userId="84cd2103f36ef0dc" providerId="LiveId" clId="{503E8875-88F6-4C29-BD5A-496F9A349BB6}" dt="2022-04-24T15:37:02.991" v="1474" actId="1076"/>
          <ac:grpSpMkLst>
            <pc:docMk/>
            <pc:sldMk cId="2092037609" sldId="409"/>
            <ac:grpSpMk id="215" creationId="{B7EF4173-2AA4-4B20-984F-52AEFE41E50E}"/>
          </ac:grpSpMkLst>
        </pc:grpChg>
        <pc:grpChg chg="mod">
          <ac:chgData name="hassan MH" userId="84cd2103f36ef0dc" providerId="LiveId" clId="{503E8875-88F6-4C29-BD5A-496F9A349BB6}" dt="2022-04-24T15:33:33.295" v="1412"/>
          <ac:grpSpMkLst>
            <pc:docMk/>
            <pc:sldMk cId="2092037609" sldId="409"/>
            <ac:grpSpMk id="216" creationId="{C67EF8AD-0EA9-411F-BF93-509A3032B2C0}"/>
          </ac:grpSpMkLst>
        </pc:grpChg>
        <pc:grpChg chg="mod">
          <ac:chgData name="hassan MH" userId="84cd2103f36ef0dc" providerId="LiveId" clId="{503E8875-88F6-4C29-BD5A-496F9A349BB6}" dt="2022-04-24T15:33:33.295" v="1412"/>
          <ac:grpSpMkLst>
            <pc:docMk/>
            <pc:sldMk cId="2092037609" sldId="409"/>
            <ac:grpSpMk id="221" creationId="{815BB915-8A36-4266-8BFB-131A0CACEE12}"/>
          </ac:grpSpMkLst>
        </pc:grpChg>
        <pc:grpChg chg="mod">
          <ac:chgData name="hassan MH" userId="84cd2103f36ef0dc" providerId="LiveId" clId="{503E8875-88F6-4C29-BD5A-496F9A349BB6}" dt="2022-04-24T15:33:33.295" v="1412"/>
          <ac:grpSpMkLst>
            <pc:docMk/>
            <pc:sldMk cId="2092037609" sldId="409"/>
            <ac:grpSpMk id="222" creationId="{E0DA3B14-E9E2-4E73-BD4C-CAD4E713C547}"/>
          </ac:grpSpMkLst>
        </pc:grpChg>
        <pc:grpChg chg="add del mod">
          <ac:chgData name="hassan MH" userId="84cd2103f36ef0dc" providerId="LiveId" clId="{503E8875-88F6-4C29-BD5A-496F9A349BB6}" dt="2022-04-24T15:35:20.612" v="1441" actId="478"/>
          <ac:grpSpMkLst>
            <pc:docMk/>
            <pc:sldMk cId="2092037609" sldId="409"/>
            <ac:grpSpMk id="230" creationId="{4C1BA055-A778-42F8-BB45-9BDCFB4C70A3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31" creationId="{74C2771A-7FF5-4FF0-BBBC-C525D1B4C519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32" creationId="{CAF76188-8149-4CAD-A6BC-96313694C086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34" creationId="{58DDF174-C7BC-4411-8E0B-C3F00E07A8F8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35" creationId="{A45CE18B-3C0F-4DBF-A28A-C5CBD29FEDB5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39" creationId="{8C254FFD-AA29-4879-8063-9BDAF80FD111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40" creationId="{A7209812-DC77-4445-80A7-DF9C75689DB3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41" creationId="{2384D1D8-F3DF-48C1-99A2-906B6689384E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42" creationId="{35CE9E1E-0779-46DB-9936-29E007C5496B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45" creationId="{860E14E0-8B25-470C-8E5F-F3CC80F2E826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46" creationId="{28FFC68D-5BA0-43A9-881F-3CB9FD4028AA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47" creationId="{5226DB2A-A3C0-4115-8893-314650D45A52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91" creationId="{619AD96B-B4E2-42A1-BAEE-8D40F83DC200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314" creationId="{50247FD9-82C5-47BC-BD5A-92A08AB32077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315" creationId="{9D538816-6136-4FA7-99C9-66F8A851AAD1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323" creationId="{9CB9FA2C-6E3F-41BA-8129-2803D1F5A951}"/>
          </ac:grpSpMkLst>
        </pc:grpChg>
        <pc:grpChg chg="add mod">
          <ac:chgData name="hassan MH" userId="84cd2103f36ef0dc" providerId="LiveId" clId="{503E8875-88F6-4C29-BD5A-496F9A349BB6}" dt="2022-04-24T15:36:49.086" v="1470" actId="14100"/>
          <ac:grpSpMkLst>
            <pc:docMk/>
            <pc:sldMk cId="2092037609" sldId="409"/>
            <ac:grpSpMk id="334" creationId="{A3F08660-8326-4091-B906-22430413A35A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35" creationId="{EA53989D-FA42-4BA2-A688-8EF3D751A1FA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38" creationId="{0F4597F1-7CD9-444B-91B8-656D8B635A96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39" creationId="{B1C783A5-F378-4F23-8BB8-C0F6152037B9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41" creationId="{60406EF1-F621-4F22-B981-10F865D46666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42" creationId="{B49803BA-118C-477F-9346-0CAFE71F0CB5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43" creationId="{58B56710-D0B0-4BAC-B3A6-8F58301F0212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51" creationId="{C930ACEF-E263-4BC3-97F4-47AE2F748824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53" creationId="{1638E3E9-7584-411F-8162-FE558E0EFD77}"/>
          </ac:grpSpMkLst>
        </pc:grpChg>
        <pc:grpChg chg="add mod">
          <ac:chgData name="hassan MH" userId="84cd2103f36ef0dc" providerId="LiveId" clId="{503E8875-88F6-4C29-BD5A-496F9A349BB6}" dt="2022-04-24T15:36:54.136" v="1472" actId="1076"/>
          <ac:grpSpMkLst>
            <pc:docMk/>
            <pc:sldMk cId="2092037609" sldId="409"/>
            <ac:grpSpMk id="368" creationId="{675A2814-F345-435E-8DAE-AC4C3BA829FC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69" creationId="{1D49CED6-6576-4327-B009-3BB62C9CC2EC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76" creationId="{11D2D9E5-E074-46B3-AC57-0ED14681EBA3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77" creationId="{3BD78307-56A0-41EE-A112-E18C448997F1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79" creationId="{29DE489B-39FB-4DF8-9A59-81CE17F74FE5}"/>
          </ac:grpSpMkLst>
        </pc:grpChg>
        <pc:grpChg chg="add mod">
          <ac:chgData name="hassan MH" userId="84cd2103f36ef0dc" providerId="LiveId" clId="{503E8875-88F6-4C29-BD5A-496F9A349BB6}" dt="2022-04-24T15:36:01.948" v="1455" actId="14100"/>
          <ac:grpSpMkLst>
            <pc:docMk/>
            <pc:sldMk cId="2092037609" sldId="409"/>
            <ac:grpSpMk id="391" creationId="{ADA277EA-4A7B-48F9-92A6-5D0DD649FD0E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392" creationId="{7A21A066-C1AD-4582-85E8-9118E27BD62B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393" creationId="{6014DF6C-D0FE-4ED1-ADF6-74DB159D8FEB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394" creationId="{1759EEEA-A4F5-426F-9E4F-B2E4E3864509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396" creationId="{67AF213D-43FA-40E6-8DD6-4273FCF5C5F8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405" creationId="{4584DED7-74A4-4BE8-9BF0-B776417E0D47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406" creationId="{72194D76-D7AF-453C-8534-312FF529DF59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414" creationId="{7E79D648-4A98-4592-B25D-0C9C6FFAE8C0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415" creationId="{40536FBB-3100-45D6-93AD-E1FBB26CABB7}"/>
          </ac:grpSpMkLst>
        </pc:grpChg>
        <pc:grpChg chg="add mod">
          <ac:chgData name="hassan MH" userId="84cd2103f36ef0dc" providerId="LiveId" clId="{503E8875-88F6-4C29-BD5A-496F9A349BB6}" dt="2022-04-24T15:37:08.756" v="1475" actId="14100"/>
          <ac:grpSpMkLst>
            <pc:docMk/>
            <pc:sldMk cId="2092037609" sldId="409"/>
            <ac:grpSpMk id="421" creationId="{06DF3FF0-63C8-4D49-A535-0ED6A97BDA16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22" creationId="{76CDECC6-65B4-4ABB-9BE3-5216C62A341F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23" creationId="{106B2090-0265-403C-AF1D-EED087BB7552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24" creationId="{4669AFE0-1274-43A5-AF3E-D3F713C64A25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26" creationId="{89645452-8CAF-442B-916E-E50ABB22949D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35" creationId="{9E78E61A-534B-4BFA-A70A-B4768A6BA41F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36" creationId="{AC45499E-9461-4A7D-8D07-9FFD16A64F7E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44" creationId="{9E9A249D-6C8A-4F3C-AE26-9A3ABDE7E7A7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45" creationId="{F499518D-B55A-4EAC-8280-0979F354424C}"/>
          </ac:grpSpMkLst>
        </pc:grpChg>
        <pc:grpChg chg="add mod">
          <ac:chgData name="hassan MH" userId="84cd2103f36ef0dc" providerId="LiveId" clId="{503E8875-88F6-4C29-BD5A-496F9A349BB6}" dt="2022-04-24T15:36:31.608" v="1466" actId="1076"/>
          <ac:grpSpMkLst>
            <pc:docMk/>
            <pc:sldMk cId="2092037609" sldId="409"/>
            <ac:grpSpMk id="451" creationId="{839B22F3-D90B-4203-B6D4-4FEE16BF0B42}"/>
          </ac:grpSpMkLst>
        </pc:grpChg>
        <pc:grpChg chg="mod">
          <ac:chgData name="hassan MH" userId="84cd2103f36ef0dc" providerId="LiveId" clId="{503E8875-88F6-4C29-BD5A-496F9A349BB6}" dt="2022-04-24T15:36:19.743" v="1460"/>
          <ac:grpSpMkLst>
            <pc:docMk/>
            <pc:sldMk cId="2092037609" sldId="409"/>
            <ac:grpSpMk id="459" creationId="{5F60F503-1792-41BF-889C-CDD254543105}"/>
          </ac:grpSpMkLst>
        </pc:grpChg>
        <pc:grpChg chg="mod">
          <ac:chgData name="hassan MH" userId="84cd2103f36ef0dc" providerId="LiveId" clId="{503E8875-88F6-4C29-BD5A-496F9A349BB6}" dt="2022-04-24T15:36:19.743" v="1460"/>
          <ac:grpSpMkLst>
            <pc:docMk/>
            <pc:sldMk cId="2092037609" sldId="409"/>
            <ac:grpSpMk id="461" creationId="{B8207AF5-D25D-4367-BDD5-C303347D9971}"/>
          </ac:grpSpMkLst>
        </pc:grpChg>
        <pc:grpChg chg="mod">
          <ac:chgData name="hassan MH" userId="84cd2103f36ef0dc" providerId="LiveId" clId="{503E8875-88F6-4C29-BD5A-496F9A349BB6}" dt="2022-04-24T15:36:19.743" v="1460"/>
          <ac:grpSpMkLst>
            <pc:docMk/>
            <pc:sldMk cId="2092037609" sldId="409"/>
            <ac:grpSpMk id="462" creationId="{51930080-AE36-40D2-ABE0-A9ECA9A13B8D}"/>
          </ac:grpSpMkLst>
        </pc:grpChg>
      </pc:sldChg>
      <pc:sldChg chg="addSp delSp modSp add mod">
        <pc:chgData name="hassan MH" userId="84cd2103f36ef0dc" providerId="LiveId" clId="{503E8875-88F6-4C29-BD5A-496F9A349BB6}" dt="2022-04-24T15:47:43.533" v="1600" actId="164"/>
        <pc:sldMkLst>
          <pc:docMk/>
          <pc:sldMk cId="2722505777" sldId="410"/>
        </pc:sldMkLst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0" creationId="{6849EF16-76DA-4C95-AF8C-031CF45D8AC5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1" creationId="{44E3741F-8325-40D4-B0B0-B05606F2E1C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2" creationId="{D137477D-78B6-4CD7-B976-EB5B4F667D60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3" creationId="{FE7F0254-E57D-42C9-B488-4AD3DE953DEE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4" creationId="{0149A505-42FF-4264-8B4B-F402A8A99DE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5" creationId="{92E2D943-4AE0-46D7-AF3E-70F073E4FF4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6" creationId="{055BFA71-BE58-483D-A458-625EAD0DEDF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7" creationId="{43838277-7369-47FB-8EDA-DF824E9A656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8" creationId="{71A90D87-BC71-4EE0-983B-F493B42E8E7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0" creationId="{D0F950F2-2171-44DB-9F43-00D76093795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1" creationId="{E2B4097A-6B50-4608-9D22-FA8356FCF10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2" creationId="{FF98D084-B618-4B70-B77E-C8955EE4BF2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3" creationId="{BDFB4963-B51D-448D-82DE-54DE71F818AD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5" creationId="{21A36CDE-BFE8-4510-A1B9-08EFA35F61F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6" creationId="{3A71B37B-DFB8-4859-9D65-DE0443D146F6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7" creationId="{0321A6B7-0D22-40BE-8101-DECCB5D04AA5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8" creationId="{26BC7A2F-89DD-41DB-A1FB-33A071FBFA8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9" creationId="{94045F91-0FE9-4D4B-8BC4-1A95DC2D2E8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0" creationId="{1CCB351B-B798-4496-AC4A-5104013B63B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1" creationId="{25326856-40BA-4F55-B390-0A219E590CFE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2" creationId="{C3D8FD6A-4785-4757-A892-65B92F11C4B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3" creationId="{F70ACBE2-2E44-4974-95D6-3A2B19B1E0B2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4" creationId="{349C198B-9E92-461B-B629-118A9D739B0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5" creationId="{C9132337-305B-4262-9DE1-DAD6C7503FF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6" creationId="{E67B4B38-5047-4BA4-9410-4FD7F81E1E4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8" creationId="{9F0A4E97-B32A-467E-A445-EC99EEEA9A7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0" creationId="{50E737E3-9FE1-43B5-B1CC-428AC84446B9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1" creationId="{18F26298-DBCF-4C5F-A964-4CBD9B6E16AB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3" creationId="{E2442BFD-8DB6-4037-B889-E318E331FBBC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6" creationId="{C1B9BC47-004D-4DCA-8F20-9A1E1800F38E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7" creationId="{BFD8B0DF-157E-474E-B72C-F33ED530F169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8" creationId="{0BE78A44-9420-4CF6-BB9A-82E3E022BA1E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9" creationId="{88FE3366-5AB2-41D6-87EC-7A9E7456B34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31" creationId="{2E6BBDEE-43E4-4F1B-AD5A-A6133D3991B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32" creationId="{88F90367-0ECC-4656-8B6D-8D1B7717F91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33" creationId="{06094C46-6748-4D6E-83D3-B35F808DBA20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84" creationId="{9EDB1C2B-A183-42D7-B2FF-55FDD7492B5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85" creationId="{135EF5E8-652B-43F1-80AB-320FC368FF6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86" creationId="{6B634C4A-FDE9-46B0-ABA0-FE276783F38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87" creationId="{6BB1EE75-FA4F-4D66-9AF8-AE4DE10BB5D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88" creationId="{3EEA2C03-F6BB-4C28-BA4D-6F925544713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89" creationId="{A2000C57-BD31-4763-9225-C086FBD07C89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0" creationId="{B83A2700-7165-4E7C-8338-3D820D181206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1" creationId="{769C1151-8C1F-4A3C-B47F-BF854931453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2" creationId="{D2D38914-D393-4CE0-A5A4-244C88A157B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3" creationId="{166F8491-2AEE-4A1B-9CCA-A5A88B5BF85D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4" creationId="{29BEBF3A-1457-4CA4-93D4-3D9DBF9DC71B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5" creationId="{D4B91672-7CE7-4DE1-8D89-A1AD13CBE9C5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6" creationId="{CA764FE2-89C2-4C25-9DD6-95DD7FC3A97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7" creationId="{AE5C4D4C-82DB-46AE-9C43-D622B61AB90E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8" creationId="{3FB5B1C5-44DC-4AB6-A218-61770C44F6E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9" creationId="{528AA253-780A-4A93-9B08-DB35B56D2DC5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00" creationId="{CC2D0868-E13A-486A-9AD8-74D8D665B650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06" creationId="{DDF6D40D-D88B-46AA-8202-82B85F5B3800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07" creationId="{68C4D244-36BD-47F1-88A4-D82E4B36EE4D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08" creationId="{991D782C-4542-4449-B25C-738C004A3962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09" creationId="{591573F0-8745-4801-A8AA-D99D6B848B9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0" creationId="{306F737E-F43F-40D7-9BDF-5A809A8C816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1" creationId="{5EAD9311-6B6E-4D58-881E-15A318E33A02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3" creationId="{E285A2EB-D31E-4BAB-9136-62401C0D1DAB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4" creationId="{1AB25B21-7ED6-4B26-A71A-6538952C58FA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5" creationId="{4EBAB765-394D-403A-AB8B-518CA85B973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6" creationId="{35D1C72E-1311-4F19-A559-9927E48176AA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7" creationId="{7AEAC5A4-031A-441F-9438-2B48C3C4B1E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8" creationId="{C8F8E338-D42C-40E6-909E-9AA7EC47BFB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9" creationId="{8D8019F1-147D-46AE-9012-DF4865C0129C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0" creationId="{14C2F454-CB43-4ADC-A7A1-80F649D9171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1" creationId="{83BA5399-A3F7-4023-B74C-347CB703EF39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2" creationId="{4CCD6090-FC27-48E3-BA0F-1097B9DEB52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3" creationId="{DE3DC1BE-595C-4BF7-A1D5-1950E656BAE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4" creationId="{29F30522-10D9-45C7-B8C9-4F2D9168EA8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5" creationId="{14459102-08BA-4119-B644-66812BD19C06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6" creationId="{10873EFC-24C9-4A1F-AAE7-FDEBFE77848A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7" creationId="{675DF401-883A-4B62-8A8C-89E8328F087B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8" creationId="{4CA54F6F-15E9-4C15-95A1-B401AEE4C112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9" creationId="{0A66B62B-43D1-406F-A1D3-2DB8B17B64C2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0" creationId="{756E9015-0E91-49FA-BDC1-35CA2DA03FBB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1" creationId="{D64464E1-C005-49FB-85BE-159D418EDDAD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2" creationId="{12D99E18-B1E4-4194-BD6B-682E2F6EB6F9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3" creationId="{39BF96A7-1878-4C2A-B58C-27B85924E99E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4" creationId="{578C4FA7-61FC-43E9-9343-F1BC11A93A0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5" creationId="{66A79145-4AEB-4D2B-92EF-E7B8FFBFD7C8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6" creationId="{932C012C-0A80-47D0-AF43-FD6495B90C25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7" creationId="{8459ED91-0D32-4E24-9BAC-6A654C66B64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8" creationId="{551A248B-49D4-4457-A4B7-ABB562B9B762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41" creationId="{7584F617-542F-4B4E-9171-44665FC47F2C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42" creationId="{8C85A814-77F8-45BD-88D6-6A91D27176C3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45" creationId="{F47170AD-A181-4BE8-8049-B43D6F048320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49" creationId="{D37ED47C-55E6-4872-9ACC-3BF394B32E68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0" creationId="{AE8AD9C5-2C7D-4A22-B10F-D914AF48805F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1" creationId="{20245A2E-49F6-4406-97A5-EACBF28E8813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2" creationId="{5C0C9B84-7823-4036-888A-D7115043E688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3" creationId="{E109C04E-D199-4016-A8FE-5ACD3ACA343B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4" creationId="{EBDEBAF3-83F7-47C7-A50C-1DC5D85734AD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5" creationId="{79314FE9-EEBE-4FE7-931F-E5A1325C2E1C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7" creationId="{4A53BC40-8074-48E0-BBB8-3F47690A7EAB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9" creationId="{F28DDB38-C574-41E0-A417-686AB22933B3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0" creationId="{815C5BA5-FEBA-488D-AAE3-AB6911DEC56C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1" creationId="{1B728DF6-4F5D-4C3F-A26D-A4A87C3A71EB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2" creationId="{ECB37B5B-89AA-4BA4-A18B-C229004FC83D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3" creationId="{0367844B-5E9B-4113-8B08-81591FC08506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4" creationId="{1862E295-41A1-4AB5-976E-BB5F89949A9C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5" creationId="{3CCD7F8D-EC84-4965-BBED-3B3759167C4F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6" creationId="{9BF6FFA2-D2B4-4A71-9831-8E0DCFF4E44A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7" creationId="{3186492B-CFD4-426F-94D7-F945D5D10F4C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8" creationId="{A6FB51B8-A2C7-48CE-9209-37DFC1088300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9" creationId="{8A5AE054-EE0F-487E-92C0-8B59A2ABC948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0" creationId="{2D4B29E4-6263-4F87-8DB2-AB552A0FBFB6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1" creationId="{766D56ED-7F59-483F-A015-9E94AB5B8002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2" creationId="{6FFCF692-128E-44AE-841A-37CE3EBDEF34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5" creationId="{44C0DF27-BE14-4069-A960-F4EE38AC4527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6" creationId="{0008870A-601F-4A91-A286-722B95DE739E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7" creationId="{79F40A1F-CCD5-4350-B0FF-9990C27AEEB4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8" creationId="{FF4C4455-AAB3-4948-AAB9-9D7C8FBE2403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9" creationId="{E3A4CDBD-D49E-48D0-B804-11D76EE18875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0" creationId="{26C0E62E-C5BD-499C-BE1C-1A647DF3BD46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3" creationId="{F4838375-19BA-4A23-B8DB-51071A3371D7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5" creationId="{E76CF781-9663-4124-BC09-E45344FC87A4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6" creationId="{23B5C65C-3CEA-49EB-B2B0-0F29860FCB16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7" creationId="{C46234B6-E74B-4B81-B3CC-09CE746E3421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8" creationId="{778BAC5B-EAB9-4B61-B4B8-C6222578AB46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9" creationId="{CBD5DEC9-74EF-4CAF-8E51-377E93CEB6EF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90" creationId="{0933DBF1-0A2F-4F23-A959-CE741DE3A841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91" creationId="{A11E1C9E-2D52-457B-A824-10E6295C442C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92" creationId="{6067DA5F-BEBE-4C67-8670-661D22E90022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93" creationId="{D3AD65FF-7D7F-4B69-A7B5-F0E976A38E34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94" creationId="{E3909967-AF17-4A64-9C53-BE5F31E086AA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95" creationId="{917F85E2-D31B-4E5F-B44B-674505B30EA7}"/>
          </ac:spMkLst>
        </pc:spChg>
        <pc:grpChg chg="add mod">
          <ac:chgData name="hassan MH" userId="84cd2103f36ef0dc" providerId="LiveId" clId="{503E8875-88F6-4C29-BD5A-496F9A349BB6}" dt="2022-04-24T15:47:43.533" v="1600" actId="164"/>
          <ac:grpSpMkLst>
            <pc:docMk/>
            <pc:sldMk cId="2722505777" sldId="410"/>
            <ac:grpSpMk id="4" creationId="{2701484B-7163-4BC2-8813-CE2E21390F9A}"/>
          </ac:grpSpMkLst>
        </pc:grpChg>
        <pc:grpChg chg="del">
          <ac:chgData name="hassan MH" userId="84cd2103f36ef0dc" providerId="LiveId" clId="{503E8875-88F6-4C29-BD5A-496F9A349BB6}" dt="2022-04-24T15:37:51.210" v="1477" actId="478"/>
          <ac:grpSpMkLst>
            <pc:docMk/>
            <pc:sldMk cId="2722505777" sldId="410"/>
            <ac:grpSpMk id="120" creationId="{222528DB-F68F-4878-81E5-FC12C6E6FC78}"/>
          </ac:grpSpMkLst>
        </pc:grpChg>
        <pc:grpChg chg="mod ord">
          <ac:chgData name="hassan MH" userId="84cd2103f36ef0dc" providerId="LiveId" clId="{503E8875-88F6-4C29-BD5A-496F9A349BB6}" dt="2022-04-24T15:47:43.533" v="1600" actId="164"/>
          <ac:grpSpMkLst>
            <pc:docMk/>
            <pc:sldMk cId="2722505777" sldId="410"/>
            <ac:grpSpMk id="215" creationId="{B7EF4173-2AA4-4B20-984F-52AEFE41E50E}"/>
          </ac:grpSpMkLst>
        </pc:grpChg>
        <pc:grpChg chg="add del mod">
          <ac:chgData name="hassan MH" userId="84cd2103f36ef0dc" providerId="LiveId" clId="{503E8875-88F6-4C29-BD5A-496F9A349BB6}" dt="2022-04-24T15:47:18.912" v="1588" actId="21"/>
          <ac:grpSpMkLst>
            <pc:docMk/>
            <pc:sldMk cId="2722505777" sldId="410"/>
            <ac:grpSpMk id="289" creationId="{6064BB43-FE51-480D-9864-4F60018F4264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299" creationId="{9E70C32B-E840-4186-A02B-15EF3D3700E8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04" creationId="{7221FCAF-6E11-49E3-88C0-36EA7D520EE9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17" creationId="{644129F6-4C7D-4EBC-B8D6-399790418F7E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19" creationId="{363E08B1-2F2F-4D4B-BBD3-F64FC1B1D960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22" creationId="{0BBDFAEE-DD30-4315-98A0-961572DC731F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24" creationId="{83838B15-5C96-4734-8836-12001097D1AC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25" creationId="{B6A36DF2-08AD-4355-99B7-638A0FAB93CE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30" creationId="{AC57D4A3-6346-401C-9922-51735EF39121}"/>
          </ac:grpSpMkLst>
        </pc:grpChg>
        <pc:grpChg chg="del mod">
          <ac:chgData name="hassan MH" userId="84cd2103f36ef0dc" providerId="LiveId" clId="{503E8875-88F6-4C29-BD5A-496F9A349BB6}" dt="2022-04-24T15:38:29.137" v="1489" actId="478"/>
          <ac:grpSpMkLst>
            <pc:docMk/>
            <pc:sldMk cId="2722505777" sldId="410"/>
            <ac:grpSpMk id="334" creationId="{A3F08660-8326-4091-B906-22430413A35A}"/>
          </ac:grpSpMkLst>
        </pc:grpChg>
        <pc:grpChg chg="del mod">
          <ac:chgData name="hassan MH" userId="84cd2103f36ef0dc" providerId="LiveId" clId="{503E8875-88F6-4C29-BD5A-496F9A349BB6}" dt="2022-04-24T15:38:31.783" v="1490" actId="478"/>
          <ac:grpSpMkLst>
            <pc:docMk/>
            <pc:sldMk cId="2722505777" sldId="410"/>
            <ac:grpSpMk id="368" creationId="{675A2814-F345-435E-8DAE-AC4C3BA829FC}"/>
          </ac:grpSpMkLst>
        </pc:grpChg>
        <pc:grpChg chg="mod">
          <ac:chgData name="hassan MH" userId="84cd2103f36ef0dc" providerId="LiveId" clId="{503E8875-88F6-4C29-BD5A-496F9A349BB6}" dt="2022-04-24T15:39:33.052" v="1501" actId="1076"/>
          <ac:grpSpMkLst>
            <pc:docMk/>
            <pc:sldMk cId="2722505777" sldId="410"/>
            <ac:grpSpMk id="451" creationId="{839B22F3-D90B-4203-B6D4-4FEE16BF0B42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479" creationId="{16C0D772-F2FC-42BB-99E4-0566A39610CD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480" creationId="{B2C003CC-2531-4885-84AE-BC5BC521184E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481" creationId="{1BFAD82B-1D16-47D3-9109-782C5E8E064B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482" creationId="{1664493B-ADD2-400C-85FA-2DFE9A35C597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483" creationId="{DCF7A0F1-3FA8-4D6C-A4D5-9EDAD1525379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501" creationId="{7F1132CF-5389-41EE-B126-E235703F8BF3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502" creationId="{A0FE1109-5556-458D-A225-E57A0698C206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503" creationId="{0A4F6AC1-D512-4BFB-8B33-1E1CB6318CCE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504" creationId="{A113196B-19C9-4653-80D1-67720F1EF32D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505" creationId="{11D22D0C-E8CB-4D76-ADE9-88F69135C301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512" creationId="{F960F13A-20F7-4013-BE75-9AA5C2634621}"/>
          </ac:grpSpMkLst>
        </pc:grpChg>
        <pc:grpChg chg="add mod">
          <ac:chgData name="hassan MH" userId="84cd2103f36ef0dc" providerId="LiveId" clId="{503E8875-88F6-4C29-BD5A-496F9A349BB6}" dt="2022-04-24T15:39:48.790" v="1502" actId="1076"/>
          <ac:grpSpMkLst>
            <pc:docMk/>
            <pc:sldMk cId="2722505777" sldId="410"/>
            <ac:grpSpMk id="539" creationId="{26755AB9-9D9B-4A48-833F-C184183F31B0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40" creationId="{F9DAC3CB-681D-4BD9-AC15-FDB09B68C467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43" creationId="{0CB52870-A7E1-4016-AFA4-5D703675568A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44" creationId="{6F6B246E-3866-4254-99E2-26DA8C0E7855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46" creationId="{B15B4C51-6053-41CB-B388-DBCC01551921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47" creationId="{3886CAA3-DF3C-4FA0-A6D8-5E935E3C0DEF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48" creationId="{622ACDD0-9102-40F1-99DE-E3745CFBF745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56" creationId="{522629B3-B66C-4E2A-B992-479FD41D3CDE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58" creationId="{78DE8B7C-8D79-4A34-B23C-2C25C3A89066}"/>
          </ac:grpSpMkLst>
        </pc:grpChg>
        <pc:grpChg chg="add mod">
          <ac:chgData name="hassan MH" userId="84cd2103f36ef0dc" providerId="LiveId" clId="{503E8875-88F6-4C29-BD5A-496F9A349BB6}" dt="2022-04-24T15:41:39.395" v="1509" actId="1076"/>
          <ac:grpSpMkLst>
            <pc:docMk/>
            <pc:sldMk cId="2722505777" sldId="410"/>
            <ac:grpSpMk id="573" creationId="{D757F028-D162-4ED0-B79A-60FAB40EE5FA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74" creationId="{FB7F1AFC-17A5-4600-880F-876A946FD265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81" creationId="{2E9EB758-CD81-49AB-9DC4-3AAEDC9AAB88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82" creationId="{C04C83CF-BBC0-471E-B635-34D7D531BCF0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84" creationId="{E81B2C80-4F54-4AF3-AA73-0732AD0C9EDE}"/>
          </ac:grpSpMkLst>
        </pc:grpChg>
        <pc:picChg chg="add mod ord">
          <ac:chgData name="hassan MH" userId="84cd2103f36ef0dc" providerId="LiveId" clId="{503E8875-88F6-4C29-BD5A-496F9A349BB6}" dt="2022-04-24T15:47:43.533" v="1600" actId="164"/>
          <ac:picMkLst>
            <pc:docMk/>
            <pc:sldMk cId="2722505777" sldId="410"/>
            <ac:picMk id="3" creationId="{165C9325-5BB0-4D88-A0D1-6465055D7767}"/>
          </ac:picMkLst>
        </pc:picChg>
      </pc:sldChg>
      <pc:sldChg chg="addSp delSp modSp new mod modShow">
        <pc:chgData name="hassan MH" userId="84cd2103f36ef0dc" providerId="LiveId" clId="{503E8875-88F6-4C29-BD5A-496F9A349BB6}" dt="2022-04-24T15:52:01.174" v="1656" actId="729"/>
        <pc:sldMkLst>
          <pc:docMk/>
          <pc:sldMk cId="3284969479" sldId="411"/>
        </pc:sldMkLst>
        <pc:spChg chg="del">
          <ac:chgData name="hassan MH" userId="84cd2103f36ef0dc" providerId="LiveId" clId="{503E8875-88F6-4C29-BD5A-496F9A349BB6}" dt="2022-04-24T15:49:59.328" v="1604" actId="478"/>
          <ac:spMkLst>
            <pc:docMk/>
            <pc:sldMk cId="3284969479" sldId="411"/>
            <ac:spMk id="2" creationId="{702F24B0-D82A-4C51-ACA0-0B74D52E5215}"/>
          </ac:spMkLst>
        </pc:spChg>
        <pc:spChg chg="del">
          <ac:chgData name="hassan MH" userId="84cd2103f36ef0dc" providerId="LiveId" clId="{503E8875-88F6-4C29-BD5A-496F9A349BB6}" dt="2022-04-24T15:49:59.328" v="1604" actId="478"/>
          <ac:spMkLst>
            <pc:docMk/>
            <pc:sldMk cId="3284969479" sldId="411"/>
            <ac:spMk id="3" creationId="{2F75595C-2D71-442C-AEA9-EFF9E7C28836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8" creationId="{22395079-9317-4D72-98A3-ED00A1FB62F1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9" creationId="{918CC372-D901-4F18-9E70-2F269F9239E7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0" creationId="{0D3F2D8C-0FE6-41C0-B2D2-74FC4E82C352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1" creationId="{A62D1466-D337-464F-9F8B-56271B7D7329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4" creationId="{FB752928-570D-4902-8FE1-1DF742C189F2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5" creationId="{7DEE2A4E-FA61-4856-A29E-560677A8A4C3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6" creationId="{159B9788-E879-4E6F-91D8-A6E484525452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7" creationId="{0A0E1352-B56F-4A94-AA7C-A2D692C646AB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8" creationId="{65076F32-BCC6-435D-90DC-ADFB7538EE35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9" creationId="{D8E035FF-572E-4BD4-91E8-9A5388F817D7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20" creationId="{45422F4B-A2A1-456F-AA0E-DAC7DB3F6286}"/>
          </ac:spMkLst>
        </pc:spChg>
        <pc:spChg chg="del mod topLvl">
          <ac:chgData name="hassan MH" userId="84cd2103f36ef0dc" providerId="LiveId" clId="{503E8875-88F6-4C29-BD5A-496F9A349BB6}" dt="2022-04-24T15:50:54.401" v="1614" actId="478"/>
          <ac:spMkLst>
            <pc:docMk/>
            <pc:sldMk cId="3284969479" sldId="411"/>
            <ac:spMk id="30" creationId="{6EE202CE-D03A-4F26-8ED1-0A84E4DB2355}"/>
          </ac:spMkLst>
        </pc:spChg>
        <pc:grpChg chg="add mod">
          <ac:chgData name="hassan MH" userId="84cd2103f36ef0dc" providerId="LiveId" clId="{503E8875-88F6-4C29-BD5A-496F9A349BB6}" dt="2022-04-24T15:51:57.192" v="1654" actId="1076"/>
          <ac:grpSpMkLst>
            <pc:docMk/>
            <pc:sldMk cId="3284969479" sldId="411"/>
            <ac:grpSpMk id="4" creationId="{6D16C0CC-7F25-4A8C-8606-62763F29E2E5}"/>
          </ac:grpSpMkLst>
        </pc:grpChg>
        <pc:grpChg chg="mod">
          <ac:chgData name="hassan MH" userId="84cd2103f36ef0dc" providerId="LiveId" clId="{503E8875-88F6-4C29-BD5A-496F9A349BB6}" dt="2022-04-24T15:50:02.557" v="1605"/>
          <ac:grpSpMkLst>
            <pc:docMk/>
            <pc:sldMk cId="3284969479" sldId="411"/>
            <ac:grpSpMk id="6" creationId="{03D60001-8005-4C7E-B01B-6FD654421F8F}"/>
          </ac:grpSpMkLst>
        </pc:grpChg>
        <pc:grpChg chg="mod">
          <ac:chgData name="hassan MH" userId="84cd2103f36ef0dc" providerId="LiveId" clId="{503E8875-88F6-4C29-BD5A-496F9A349BB6}" dt="2022-04-24T15:50:02.557" v="1605"/>
          <ac:grpSpMkLst>
            <pc:docMk/>
            <pc:sldMk cId="3284969479" sldId="411"/>
            <ac:grpSpMk id="7" creationId="{915B87C8-3ECF-4400-9A3C-C14D8E3174E2}"/>
          </ac:grpSpMkLst>
        </pc:grpChg>
        <pc:grpChg chg="mod">
          <ac:chgData name="hassan MH" userId="84cd2103f36ef0dc" providerId="LiveId" clId="{503E8875-88F6-4C29-BD5A-496F9A349BB6}" dt="2022-04-24T15:50:02.557" v="1605"/>
          <ac:grpSpMkLst>
            <pc:docMk/>
            <pc:sldMk cId="3284969479" sldId="411"/>
            <ac:grpSpMk id="12" creationId="{F89E3811-7FC5-421B-A070-94380DC6E37D}"/>
          </ac:grpSpMkLst>
        </pc:grpChg>
        <pc:grpChg chg="mod">
          <ac:chgData name="hassan MH" userId="84cd2103f36ef0dc" providerId="LiveId" clId="{503E8875-88F6-4C29-BD5A-496F9A349BB6}" dt="2022-04-24T15:50:02.557" v="1605"/>
          <ac:grpSpMkLst>
            <pc:docMk/>
            <pc:sldMk cId="3284969479" sldId="411"/>
            <ac:grpSpMk id="13" creationId="{A206BB3B-6C97-4C8D-B667-F660293DD28B}"/>
          </ac:grpSpMkLst>
        </pc:grpChg>
        <pc:grpChg chg="add del mod">
          <ac:chgData name="hassan MH" userId="84cd2103f36ef0dc" providerId="LiveId" clId="{503E8875-88F6-4C29-BD5A-496F9A349BB6}" dt="2022-04-24T15:50:54.401" v="1614" actId="478"/>
          <ac:grpSpMkLst>
            <pc:docMk/>
            <pc:sldMk cId="3284969479" sldId="411"/>
            <ac:grpSpMk id="28" creationId="{712B40DA-70A4-4C31-981F-035599E83620}"/>
          </ac:grpSpMkLst>
        </pc:grpChg>
        <pc:picChg chg="mod">
          <ac:chgData name="hassan MH" userId="84cd2103f36ef0dc" providerId="LiveId" clId="{503E8875-88F6-4C29-BD5A-496F9A349BB6}" dt="2022-04-24T15:50:02.557" v="1605"/>
          <ac:picMkLst>
            <pc:docMk/>
            <pc:sldMk cId="3284969479" sldId="411"/>
            <ac:picMk id="5" creationId="{B7EF2C7F-A5CC-4D02-91D2-EAAF8E231F9C}"/>
          </ac:picMkLst>
        </pc:picChg>
        <pc:picChg chg="add mod">
          <ac:chgData name="hassan MH" userId="84cd2103f36ef0dc" providerId="LiveId" clId="{503E8875-88F6-4C29-BD5A-496F9A349BB6}" dt="2022-04-24T15:51:54.040" v="1653" actId="1076"/>
          <ac:picMkLst>
            <pc:docMk/>
            <pc:sldMk cId="3284969479" sldId="411"/>
            <ac:picMk id="21" creationId="{9CCABA78-4ACE-4D35-B299-160500D6CF34}"/>
          </ac:picMkLst>
        </pc:picChg>
        <pc:picChg chg="add mod">
          <ac:chgData name="hassan MH" userId="84cd2103f36ef0dc" providerId="LiveId" clId="{503E8875-88F6-4C29-BD5A-496F9A349BB6}" dt="2022-04-24T15:51:23.222" v="1637" actId="1076"/>
          <ac:picMkLst>
            <pc:docMk/>
            <pc:sldMk cId="3284969479" sldId="411"/>
            <ac:picMk id="22" creationId="{A80E767A-740B-4E21-8DE6-F90EC57FE573}"/>
          </ac:picMkLst>
        </pc:picChg>
        <pc:picChg chg="add del mod">
          <ac:chgData name="hassan MH" userId="84cd2103f36ef0dc" providerId="LiveId" clId="{503E8875-88F6-4C29-BD5A-496F9A349BB6}" dt="2022-04-24T15:51:39.008" v="1645" actId="478"/>
          <ac:picMkLst>
            <pc:docMk/>
            <pc:sldMk cId="3284969479" sldId="411"/>
            <ac:picMk id="23" creationId="{2FC566A1-82A7-40E0-90B5-B5A8A1FA92E7}"/>
          </ac:picMkLst>
        </pc:picChg>
        <pc:picChg chg="add mod">
          <ac:chgData name="hassan MH" userId="84cd2103f36ef0dc" providerId="LiveId" clId="{503E8875-88F6-4C29-BD5A-496F9A349BB6}" dt="2022-04-24T15:51:25.735" v="1639" actId="14100"/>
          <ac:picMkLst>
            <pc:docMk/>
            <pc:sldMk cId="3284969479" sldId="411"/>
            <ac:picMk id="24" creationId="{3157599B-6E1E-418B-BB07-1F4D58CBD00C}"/>
          </ac:picMkLst>
        </pc:picChg>
        <pc:picChg chg="add mod">
          <ac:chgData name="hassan MH" userId="84cd2103f36ef0dc" providerId="LiveId" clId="{503E8875-88F6-4C29-BD5A-496F9A349BB6}" dt="2022-04-24T15:51:58.850" v="1655" actId="1076"/>
          <ac:picMkLst>
            <pc:docMk/>
            <pc:sldMk cId="3284969479" sldId="411"/>
            <ac:picMk id="25" creationId="{72BC708C-761B-4EFC-9917-9EE386F51D80}"/>
          </ac:picMkLst>
        </pc:picChg>
        <pc:picChg chg="add mod">
          <ac:chgData name="hassan MH" userId="84cd2103f36ef0dc" providerId="LiveId" clId="{503E8875-88F6-4C29-BD5A-496F9A349BB6}" dt="2022-04-24T15:51:18.496" v="1633" actId="1076"/>
          <ac:picMkLst>
            <pc:docMk/>
            <pc:sldMk cId="3284969479" sldId="411"/>
            <ac:picMk id="26" creationId="{82BA0C96-49B8-4F60-858E-F6FCFA0F1E40}"/>
          </ac:picMkLst>
        </pc:picChg>
        <pc:picChg chg="add mod">
          <ac:chgData name="hassan MH" userId="84cd2103f36ef0dc" providerId="LiveId" clId="{503E8875-88F6-4C29-BD5A-496F9A349BB6}" dt="2022-04-24T15:51:19.762" v="1634" actId="1076"/>
          <ac:picMkLst>
            <pc:docMk/>
            <pc:sldMk cId="3284969479" sldId="411"/>
            <ac:picMk id="27" creationId="{D9BDAA54-AE34-4BF2-8772-1A2C9BC45B9A}"/>
          </ac:picMkLst>
        </pc:picChg>
        <pc:picChg chg="mod topLvl">
          <ac:chgData name="hassan MH" userId="84cd2103f36ef0dc" providerId="LiveId" clId="{503E8875-88F6-4C29-BD5A-496F9A349BB6}" dt="2022-04-24T15:51:29.400" v="1641" actId="1076"/>
          <ac:picMkLst>
            <pc:docMk/>
            <pc:sldMk cId="3284969479" sldId="411"/>
            <ac:picMk id="29" creationId="{EBBFBE52-07E7-466D-B9A1-3A0A64B67F76}"/>
          </ac:picMkLst>
        </pc:picChg>
      </pc:sldChg>
      <pc:sldChg chg="addSp delSp modSp new mod modShow">
        <pc:chgData name="hassan MH" userId="84cd2103f36ef0dc" providerId="LiveId" clId="{503E8875-88F6-4C29-BD5A-496F9A349BB6}" dt="2022-04-24T15:55:55.610" v="1713" actId="1076"/>
        <pc:sldMkLst>
          <pc:docMk/>
          <pc:sldMk cId="2852566979" sldId="412"/>
        </pc:sldMkLst>
        <pc:spChg chg="del">
          <ac:chgData name="hassan MH" userId="84cd2103f36ef0dc" providerId="LiveId" clId="{503E8875-88F6-4C29-BD5A-496F9A349BB6}" dt="2022-04-24T15:52:20.040" v="1658" actId="478"/>
          <ac:spMkLst>
            <pc:docMk/>
            <pc:sldMk cId="2852566979" sldId="412"/>
            <ac:spMk id="2" creationId="{BB8E667F-7D77-4855-91AC-6FC82FE93A97}"/>
          </ac:spMkLst>
        </pc:spChg>
        <pc:spChg chg="del">
          <ac:chgData name="hassan MH" userId="84cd2103f36ef0dc" providerId="LiveId" clId="{503E8875-88F6-4C29-BD5A-496F9A349BB6}" dt="2022-04-24T15:52:20.040" v="1658" actId="478"/>
          <ac:spMkLst>
            <pc:docMk/>
            <pc:sldMk cId="2852566979" sldId="412"/>
            <ac:spMk id="3" creationId="{D7897809-196E-4054-BFCD-E96BD4E811D6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" creationId="{A19704F6-5F91-44BD-8F04-124B6A505818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" creationId="{3BC08287-8C29-4D40-87AA-B23CF59CA1C4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" creationId="{7EEF3BEB-12FF-48BD-87EC-0C8776C72B6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" creationId="{DE8D9976-A416-429E-AE00-FD714B96BFC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" creationId="{A05E0225-328C-421B-B19D-193F6C367CF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6" creationId="{12A1E62E-30BA-46FA-B060-AFD000BBC9A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7" creationId="{E313AF61-92DC-4A7A-9EB1-0E13E348FAC3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8" creationId="{9A3008E9-7095-4261-ACE8-02B0C028C88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9" creationId="{AA42DBC7-80C8-4D7B-AAEB-FC15F4B0EB1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0" creationId="{B433E3CC-471B-4F91-8F78-9937A53F5F33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1" creationId="{B3343F44-00BD-4C3C-A7F9-4C5EF34DEFB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2" creationId="{8443B549-E365-4B15-AF38-A3066E17D6B9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3" creationId="{67E49D55-4109-46D6-BA44-ED5A78288A7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4" creationId="{34DCE0D0-F7F3-4B95-9441-F4EF116D0751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5" creationId="{95E7515A-4699-48AC-9B39-9C6158E561F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6" creationId="{D89F2BF0-6776-4B1B-A69F-99DD01C2A88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7" creationId="{7B2324D5-3910-407E-BB9B-7DDB4E9C20B4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8" creationId="{EB6C29D1-6157-4183-B9BD-35C50FFC41B3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9" creationId="{8A0BA7EA-3DA1-45B1-A525-BDE4136708C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0" creationId="{C8C0D322-5050-4FE6-82BC-C1901FEBD508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1" creationId="{CC18A537-F54F-46CE-AF29-7EB77FA02DB8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2" creationId="{7A5CC9F1-85C5-4038-800A-5E838F54DC3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3" creationId="{91B37226-D8CC-4283-9793-E0030837F31F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4" creationId="{90677B35-618C-4141-BE27-2C25D2810EC4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5" creationId="{9F11C818-D8B9-432C-B5C6-7426AE0F11F4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6" creationId="{736EB19C-8B6C-4DB9-9A3F-C12EAE9FC5B1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7" creationId="{EB8DFD7C-FCF3-47EF-8A7F-E31976DB9EE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8" creationId="{80BB917E-16E3-41F2-914C-BB7FC35C088F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9" creationId="{517578D7-2E5E-4F7D-A14C-00CDFEB5748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40" creationId="{535A2EF4-3A41-4EB7-A769-C1E981C4492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41" creationId="{AA518A66-87C4-44E9-A8CC-CC81F0437128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42" creationId="{BD3EE343-366A-4C52-8791-E78B61BC33D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47" creationId="{0C484B9C-F1E9-4B5B-99AA-EE4E4AB8C016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49" creationId="{9EEB38A9-B87A-4A8B-B082-CF93CC7F81E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0" creationId="{C589858D-542D-4501-B105-3CAB3BC06DCE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1" creationId="{2DBBB3FA-8C58-4633-BE35-18B0E07ECD6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2" creationId="{F3AFE94D-F9D2-416C-BA1B-397E8B011199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3" creationId="{110107C3-0213-4BF0-8877-E24859175B2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4" creationId="{48D38CC6-4921-42F8-8CB4-9C893F2CC08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5" creationId="{4393B887-F3F1-4265-883F-F19696A3FD1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6" creationId="{D3963727-5B65-4E7A-A727-71F4C456556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9" creationId="{3667DA49-FB70-40BE-928F-0CBAADCAFAD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0" creationId="{695A50FF-8ABC-4204-B102-771F81FECF1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1" creationId="{D6399D76-CD6D-476A-8427-B7EB0E5BFB6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2" creationId="{B69DA7A5-A0A9-44D2-AD09-60B5070277D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3" creationId="{6EAB33A8-953F-44DB-899E-74DE20E5CB4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4" creationId="{DA689733-508D-4E4D-A217-B3B3AB8D285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5" creationId="{2F585547-4BE6-407E-B348-9E76431FF90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8" creationId="{F99D5544-8865-4191-B8FB-EB61B0E09B8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9" creationId="{D189939F-EBA7-474E-B2D7-3311E1626253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0" creationId="{2BC690E8-8EF2-44E8-A30C-B4A918E50AD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1" creationId="{FDF34C42-E0D5-4739-992E-3137434F53E6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2" creationId="{3CF1A531-9FD7-4288-85AB-A1DF5D807B5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4" creationId="{12455B57-826C-4134-853E-3F6BB493703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5" creationId="{866296C6-8AF6-4EF5-BC24-46D7FACBEF0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6" creationId="{79E6E6A1-8238-4669-9174-9599DB8350A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7" creationId="{24CEBCAA-8C6C-4BE3-9D28-D8D591675FC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8" creationId="{0B18FD09-18B0-4A99-B113-4509590A5329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9" creationId="{E03747E9-1885-4F09-A382-73E7BAC38E4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0" creationId="{EC63D7FE-FDE8-40BF-8198-B31D13D57E7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2" creationId="{ACF2F0C6-745B-4BA2-A61E-2271A9AEC93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5" creationId="{AF7B9535-3C28-4EA1-8DD4-CAFC34E116A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6" creationId="{4BFD36FB-6F42-4A95-81A5-BA3205FF247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7" creationId="{CEC67C68-BB5E-44DE-AFFF-60C984B0C1DF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8" creationId="{A6754BBA-53C7-4C98-A589-2032ED7E5D8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9" creationId="{BFC78692-E8F2-48C7-8D38-F15E8A83E13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0" creationId="{CFFF6483-D70F-40B6-9CA7-9342F347C1E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1" creationId="{1998682B-1065-4AA3-A3A5-C0D02482E48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2" creationId="{E4D8F07B-1EA1-4454-A51D-406D5E6A9631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3" creationId="{60407A1C-51AF-4423-90D5-4BBBA1EF0A33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4" creationId="{15954C48-719E-4970-8848-6BEF6B040D0E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5" creationId="{1209589F-5BE5-4114-BFB9-15D5C6AFF881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6" creationId="{2792DDE5-82BA-4720-87D7-EC9503FFCECE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7" creationId="{C85035C2-6B39-44E8-A4E0-A39B80DBB48F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8" creationId="{FAB438DF-7DAA-4696-A536-A9FE8C0EBBE8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9" creationId="{D73F37FE-3AF8-478F-BE34-0FCC2BF2A4A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00" creationId="{09B2BD13-73CB-444E-A89E-8905AB01896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03" creationId="{0527211F-59E1-448B-8DFD-817088B7FE5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04" creationId="{A556372D-26A3-4D3B-B2D3-5DAD290C216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07" creationId="{BA2FECBB-826E-4A82-BCA8-16BAF4A2600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1" creationId="{A6DC4198-E362-4C97-B73B-65D478B2125E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2" creationId="{C11B6291-7B28-483E-B7AA-5413B118BD8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3" creationId="{08027B30-AB7B-4116-B70C-4067FD1A9EC4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4" creationId="{24CFAF9F-5373-4724-842A-4560B37CE209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5" creationId="{F362C144-F9E7-4EB9-9A35-D61AE45AF51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6" creationId="{0D46566C-6417-4259-8555-01AC9DBEFD4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7" creationId="{1A1B5836-4856-45C3-AE3E-F535C9B40E7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9" creationId="{5E0DD930-123C-4E40-8D77-AC034ED807A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1" creationId="{AA68A3D0-8ED7-4C9B-8818-CDC3A23554B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2" creationId="{B1878809-1634-4EA4-AA50-C9C21D79D52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3" creationId="{E6E87D27-CE2C-4516-AAC9-D0D7D0CC284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4" creationId="{CE2D26B4-EB33-42BE-8633-619620D78CA9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5" creationId="{C0195BA5-D129-4CF8-8B69-F6FBFBF960A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6" creationId="{ADC59AE9-8C17-4274-8C00-1F15DFD8BAA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7" creationId="{3C10417A-0008-4B93-942F-2A4A42F5F15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8" creationId="{F18012D8-75E5-48E4-BE1B-166F7EA64681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9" creationId="{B87892C2-AEAA-4885-AF26-B2F8C64AC18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0" creationId="{26915173-61B1-4FBA-88FB-070F929429C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1" creationId="{17404D67-284C-4362-9D05-B014A5D4A9B6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2" creationId="{284F2150-D97C-476E-99FA-2D38C7AD1D7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3" creationId="{A255F075-24C9-4F5F-8C0C-547F8B0F9B1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4" creationId="{9D1C2C2B-FB41-4F58-BAB6-FB571E67BDC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7" creationId="{B756E875-2CE9-4D18-B66B-CD6D6905FBF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8" creationId="{6AEF7966-8628-41F1-8A7F-956ECE86FF6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9" creationId="{80FDE48E-B0AC-4A7C-BB9E-EE26674E380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0" creationId="{165180EB-7E77-4221-8F81-379C36D979B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1" creationId="{90BDCEBC-B4AF-4688-89AA-E0A112B9A2D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2" creationId="{284DD82D-BF6A-490C-A102-7455EA17353E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5" creationId="{F01E6C61-0806-4CC7-9634-53C54D98EE7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7" creationId="{864172BE-9263-4140-B68A-4A583715E92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8" creationId="{F495434F-6D2C-4671-963C-389777AA9DD9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9" creationId="{88841899-1228-4C6A-A315-44C923C5EAA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0" creationId="{CD9D1F06-A3FA-484B-BE39-7CACE1CB8FC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1" creationId="{2AB79DE5-DBF7-4637-AAFD-AEFF720F1D1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2" creationId="{9EAE110A-8647-4069-93C9-C007AB05129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3" creationId="{04A8284E-4583-4DB8-AA6C-BD70298F9136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4" creationId="{B0E71986-6A5D-45C1-A336-522E3ED32078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5" creationId="{2F79128D-2DC0-4651-9D7F-86E9799167B3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6" creationId="{A6FD7087-0EA5-4273-91E5-B764299EA67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7" creationId="{6DD1A15E-A1E9-4170-B68E-831630906156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0" creationId="{FBD53CCD-9B4B-40A8-AEE6-C35C3380F62F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1" creationId="{3E950A17-F810-47D9-83B2-5006CEBCA1C3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2" creationId="{2CC5EE67-E21B-4A16-B33B-C32DBADDC0BE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3" creationId="{FBC17715-84B9-433E-9049-CF9FB7FD50B8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6" creationId="{84214236-18FD-4AAF-84C0-94FEAFF88CD7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7" creationId="{D275391E-2A8B-47FE-AC8C-13E5D4230D85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8" creationId="{55F933BE-3306-4AA4-8F9D-B2C610F7D58C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9" creationId="{162AD350-26C5-4DB4-8D5A-742D70AB7C04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70" creationId="{6C4C4242-F648-4017-B9C6-B69E3557F89C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71" creationId="{797C3702-DA7E-47FF-A0F3-FE5B829883BB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72" creationId="{94B12E59-9D72-487F-ACC6-01730B950D3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79" creationId="{9ABD6038-81A8-4B0E-91DF-9D01A2005958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0" creationId="{F34D3FE9-A741-46F1-BC97-3B45C5BAC123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1" creationId="{03D8C291-CE7E-46EF-9175-9A63A3ECF719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2" creationId="{EE477AC4-C411-4C4C-B7E6-826035E49BA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3" creationId="{C7F2D3E6-844B-49CC-B064-C8877DD0F5BD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4" creationId="{E0837DE0-8440-4791-83C3-D02583D9C338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6" creationId="{5D21686D-B3C4-4CA0-9F10-B1C1F0ED0F4A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7" creationId="{4AEEA226-FDC3-4D2C-BDF5-A88B7B60E810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8" creationId="{C44626F4-2384-4FEA-B312-86FA6FEC54CE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9" creationId="{DFBE83F4-E65C-4E39-9084-4FE1C816D261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0" creationId="{BEE743F6-3525-45D8-8BA2-95C2F947DD60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1" creationId="{95D7D1EC-707B-459C-AE80-EA8F4F91F12D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2" creationId="{A6EAF091-94D2-4ADB-B7DE-F38D8CCCAE37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3" creationId="{0E740A08-039D-437D-8F99-CE9B899E3C0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4" creationId="{EBF3D8A2-E806-47A1-8B47-A46CA9F1D31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5" creationId="{F2AFE447-AD5B-4897-A16B-4548FF6D3941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6" creationId="{F79A3709-654B-4463-8616-CC6156072AC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7" creationId="{D06235CE-58BB-41E2-ACCE-7FE9362DE4D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8" creationId="{83FC4DC7-1D99-4EC5-81E1-91A4AC883FB8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00" creationId="{A1D1F6A1-B5F5-48D5-BEA9-2D5F0571E7CE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02" creationId="{F931AF32-3B7B-44C0-9A43-C48F0493E50C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03" creationId="{03CAC1C6-6D75-4A2A-8293-71BFD2F04113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04" creationId="{EA8AD353-374C-436B-9FEE-037874ECB8C8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0" creationId="{E3A41FF4-47AC-4971-9630-AA94E7A366E3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1" creationId="{536D4A3A-BB56-4B61-B0C5-51E3139A83DA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2" creationId="{AE4B56E8-7B2B-4A9B-A8BB-2AEA5F2BD7E9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3" creationId="{040121DD-4D92-4154-9CF8-DC319DA40EE6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4" creationId="{4D09B005-CDEC-4373-B4EC-80E2BDC28D6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5" creationId="{77CDCFD9-8D8B-415D-BFEA-2751D281E34F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6" creationId="{BA4E7EC2-00DB-4D55-AD46-64CF87224F77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7" creationId="{0282F46A-AAFD-4E12-9F0B-28CADEBE0D38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8" creationId="{CB43E256-317C-42C0-ABCD-9F537AB671C6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9" creationId="{ACFFE5A7-6D5D-44DC-9E98-BD374C3B83D3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20" creationId="{4F8FC367-4909-43A8-AA1F-093EDF00F21D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21" creationId="{E30C4CAD-7BEE-4AA5-BF37-7FE192214D8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22" creationId="{D4043EAF-0067-40C3-9A9E-CC6903B804FE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23" creationId="{1C4FDC38-0AC0-4FA4-8614-B58FC159EC95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26" creationId="{11AD0FEC-7295-434D-AD82-6D6FB5DF80DC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27" creationId="{B5C510B5-FB18-4F75-AEE9-B4A8F35BA055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28" creationId="{94CB705C-17F2-4392-A09A-84ED03E1FD6A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34" creationId="{E9C398BA-C1F6-48CF-A8C3-1D0620B9DBE8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35" creationId="{770C6F4B-ED44-4070-ABBE-D08319AB590C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36" creationId="{9284DDD8-C959-49C2-86C3-49C881874D23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37" creationId="{FDD08762-895F-4E05-A2D8-5D28483F9453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38" creationId="{8DD7825C-F262-476E-BC0A-2B3A077988D6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39" creationId="{73DC2D38-3537-4975-A828-375E353A1580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0" creationId="{C8D4676F-86C0-4757-BDF2-76D2B5ED3C76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1" creationId="{478E7043-A866-4129-B88A-A6F006976D92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2" creationId="{F456448A-56E0-491A-85FC-CED146E7A6CF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3" creationId="{BAAA2E42-D0CA-45C5-B461-AAA3AF07F2DA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4" creationId="{9EF99FC0-62B0-41D7-B4E7-786410309590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5" creationId="{DEC2DE93-68F6-48AF-9B30-1AC132A5E203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6" creationId="{13F52D42-4FA5-427F-AD50-9A32D82B472D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7" creationId="{4539A9B3-667F-4140-B3F7-0111E403CB43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8" creationId="{6582CCBA-26D8-4432-90B5-E77DC6C51250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9" creationId="{CF1B1128-DBBC-4589-B563-9E950BFB3576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50" creationId="{FCAE3412-7814-4652-8F31-6ED103808AA6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51" creationId="{0DCAB101-C0AE-4317-B571-C60240F2030B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52" creationId="{EB0BD371-C6AF-4646-9078-CC88E396EB09}"/>
          </ac:spMkLst>
        </pc:spChg>
        <pc:grpChg chg="add mod">
          <ac:chgData name="hassan MH" userId="84cd2103f36ef0dc" providerId="LiveId" clId="{503E8875-88F6-4C29-BD5A-496F9A349BB6}" dt="2022-04-24T15:54:52.181" v="1692" actId="1076"/>
          <ac:grpSpMkLst>
            <pc:docMk/>
            <pc:sldMk cId="2852566979" sldId="412"/>
            <ac:grpSpMk id="4" creationId="{C606A39A-E530-4FA2-BCBC-200785593694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6" creationId="{65062CC8-4859-416E-97EA-E73127CDF5A5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7" creationId="{DE53950A-53EA-4DCC-8507-7C99E944F61C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8" creationId="{E5D595F6-FE28-43FE-9B33-95C0A2C14924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0" creationId="{DF9CDC79-A0C3-4AF1-A00D-3AE88BC94634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1" creationId="{BBEDA848-51F1-4851-8E38-868CFE05F6A8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2" creationId="{F77E2D3A-480C-45EB-B013-7BBA831B68F2}"/>
          </ac:grpSpMkLst>
        </pc:grpChg>
        <pc:grpChg chg="add mod">
          <ac:chgData name="hassan MH" userId="84cd2103f36ef0dc" providerId="LiveId" clId="{503E8875-88F6-4C29-BD5A-496F9A349BB6}" dt="2022-04-24T15:53:06.651" v="1671" actId="1076"/>
          <ac:grpSpMkLst>
            <pc:docMk/>
            <pc:sldMk cId="2852566979" sldId="412"/>
            <ac:grpSpMk id="43" creationId="{FDDF4820-C5B9-409D-815A-375A72634401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44" creationId="{6EE1900D-CE12-4A25-8C55-3658C6A668BE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45" creationId="{46A3D8F4-FE6B-46DF-9DA1-EA39106EF0EA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46" creationId="{3B11D391-7E5D-4127-9436-E6652226B0D6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48" creationId="{FE333A0F-AED7-494A-88CE-48E231EC345E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57" creationId="{B48BE563-92D8-47F5-82BE-56CC54E0EF98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58" creationId="{FA1CCB6C-EF46-42CC-A575-5EF28BF1638A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66" creationId="{809E45F7-F372-41DD-9A0A-8BF0DA44BD3A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67" creationId="{DFA822EB-251E-49A9-8C8B-BBA1465B7CB9}"/>
          </ac:grpSpMkLst>
        </pc:grpChg>
        <pc:grpChg chg="add mod">
          <ac:chgData name="hassan MH" userId="84cd2103f36ef0dc" providerId="LiveId" clId="{503E8875-88F6-4C29-BD5A-496F9A349BB6}" dt="2022-04-24T15:55:55.610" v="1713" actId="1076"/>
          <ac:grpSpMkLst>
            <pc:docMk/>
            <pc:sldMk cId="2852566979" sldId="412"/>
            <ac:grpSpMk id="73" creationId="{F21FC9EE-0CA0-4EE6-AA0F-47A83D0A79A0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81" creationId="{810B633D-66C9-47AD-A47D-A670D381277A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83" creationId="{C5656685-A493-4A63-9CD8-32D2A12602FA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84" creationId="{30401133-2BDB-4BC3-9CFB-B5F52590BC92}"/>
          </ac:grpSpMkLst>
        </pc:grpChg>
        <pc:grpChg chg="add mod">
          <ac:chgData name="hassan MH" userId="84cd2103f36ef0dc" providerId="LiveId" clId="{503E8875-88F6-4C29-BD5A-496F9A349BB6}" dt="2022-04-24T15:52:57.818" v="1665" actId="1076"/>
          <ac:grpSpMkLst>
            <pc:docMk/>
            <pc:sldMk cId="2852566979" sldId="412"/>
            <ac:grpSpMk id="101" creationId="{7A6F9C47-A5DA-4829-94F3-521B168813F6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02" creationId="{0E337C2F-B138-42A7-9A1E-3327616A23F3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05" creationId="{6CA92098-521F-44C9-908F-FE23214839B5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06" creationId="{F7A33D12-C3C5-4575-A32E-6C235C856F15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08" creationId="{8372BF67-0B17-4A82-95B4-CCDF945A2B73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09" creationId="{A27995FB-257A-41A5-93FD-1A525B8AB564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10" creationId="{AE7B6F6F-5F60-4048-81CB-63879C47C3E7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18" creationId="{E75ABE2D-D877-489C-97E8-1DCFF5A8422F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20" creationId="{ACAD2977-64DE-4CEC-8D25-A3EFC94E1C95}"/>
          </ac:grpSpMkLst>
        </pc:grpChg>
        <pc:grpChg chg="add mod">
          <ac:chgData name="hassan MH" userId="84cd2103f36ef0dc" providerId="LiveId" clId="{503E8875-88F6-4C29-BD5A-496F9A349BB6}" dt="2022-04-24T15:53:03.308" v="1669" actId="1076"/>
          <ac:grpSpMkLst>
            <pc:docMk/>
            <pc:sldMk cId="2852566979" sldId="412"/>
            <ac:grpSpMk id="135" creationId="{35EF441D-565D-4737-AA13-42C3D3CD55C8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36" creationId="{516AEA5F-A054-4726-AA17-EC54510C9BC4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43" creationId="{A497E135-348F-4A3F-8FDB-56A4006A1F01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44" creationId="{BDF4F904-15C3-41E5-8FB4-811FC8955204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46" creationId="{D59C4DCA-7BD0-4B43-8327-4591A72FEF4B}"/>
          </ac:grpSpMkLst>
        </pc:grpChg>
        <pc:grpChg chg="add mod">
          <ac:chgData name="hassan MH" userId="84cd2103f36ef0dc" providerId="LiveId" clId="{503E8875-88F6-4C29-BD5A-496F9A349BB6}" dt="2022-04-24T15:52:54.888" v="1662" actId="1076"/>
          <ac:grpSpMkLst>
            <pc:docMk/>
            <pc:sldMk cId="2852566979" sldId="412"/>
            <ac:grpSpMk id="158" creationId="{C7186C8D-0A14-4D2D-9C7A-2FA996EF0765}"/>
          </ac:grpSpMkLst>
        </pc:grpChg>
        <pc:grpChg chg="mod">
          <ac:chgData name="hassan MH" userId="84cd2103f36ef0dc" providerId="LiveId" clId="{503E8875-88F6-4C29-BD5A-496F9A349BB6}" dt="2022-04-24T15:52:52.325" v="1660"/>
          <ac:grpSpMkLst>
            <pc:docMk/>
            <pc:sldMk cId="2852566979" sldId="412"/>
            <ac:grpSpMk id="159" creationId="{7EBBCE23-1B0C-48ED-B968-E06409CC258C}"/>
          </ac:grpSpMkLst>
        </pc:grpChg>
        <pc:grpChg chg="mod">
          <ac:chgData name="hassan MH" userId="84cd2103f36ef0dc" providerId="LiveId" clId="{503E8875-88F6-4C29-BD5A-496F9A349BB6}" dt="2022-04-24T15:52:52.325" v="1660"/>
          <ac:grpSpMkLst>
            <pc:docMk/>
            <pc:sldMk cId="2852566979" sldId="412"/>
            <ac:grpSpMk id="164" creationId="{9796EFCF-6934-4A7E-9F9F-18CB297227CF}"/>
          </ac:grpSpMkLst>
        </pc:grpChg>
        <pc:grpChg chg="mod">
          <ac:chgData name="hassan MH" userId="84cd2103f36ef0dc" providerId="LiveId" clId="{503E8875-88F6-4C29-BD5A-496F9A349BB6}" dt="2022-04-24T15:52:52.325" v="1660"/>
          <ac:grpSpMkLst>
            <pc:docMk/>
            <pc:sldMk cId="2852566979" sldId="412"/>
            <ac:grpSpMk id="165" creationId="{4B3EF399-D039-46E2-AC8A-BC5DA3B06D63}"/>
          </ac:grpSpMkLst>
        </pc:grpChg>
        <pc:grpChg chg="add mod">
          <ac:chgData name="hassan MH" userId="84cd2103f36ef0dc" providerId="LiveId" clId="{503E8875-88F6-4C29-BD5A-496F9A349BB6}" dt="2022-04-24T15:54:50.914" v="1691" actId="1076"/>
          <ac:grpSpMkLst>
            <pc:docMk/>
            <pc:sldMk cId="2852566979" sldId="412"/>
            <ac:grpSpMk id="173" creationId="{3F7F0879-F952-4D5F-8BB0-17BD16CE4F71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174" creationId="{7CC2C655-FC51-4F90-B9E5-B591EC2FD664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175" creationId="{D8DAE084-B2D0-4355-8C06-8508848BADA4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176" creationId="{94151DA1-EF52-461D-967C-F1DE3D375074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177" creationId="{EC5391B7-2419-4A1C-935C-0B545CEC5185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178" creationId="{E7C14798-C0AB-4D3A-84FA-B62BF9B72F58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185" creationId="{1A03D61A-68B1-4B69-85A4-77D12E7A8C2D}"/>
          </ac:grpSpMkLst>
        </pc:grpChg>
        <pc:grpChg chg="add mod">
          <ac:chgData name="hassan MH" userId="84cd2103f36ef0dc" providerId="LiveId" clId="{503E8875-88F6-4C29-BD5A-496F9A349BB6}" dt="2022-04-24T15:55:49.561" v="1711" actId="1076"/>
          <ac:grpSpMkLst>
            <pc:docMk/>
            <pc:sldMk cId="2852566979" sldId="412"/>
            <ac:grpSpMk id="199" creationId="{970401E3-8968-48AA-A678-56BA1AC173E0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201" creationId="{C7F88A5B-F5D9-4762-97CA-633CF2E5DA1F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205" creationId="{2327E451-477D-4C84-9AA3-50CA2D922E8D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206" creationId="{701ED892-0C47-4AEE-B79F-D7CFE0B88CD3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207" creationId="{3552F398-C35A-4593-88B9-234799641338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208" creationId="{A361D501-3264-495D-BC01-926FA2B421AB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209" creationId="{D09BDBA8-FF98-48F7-9209-652B4FAB9166}"/>
          </ac:grpSpMkLst>
        </pc:grpChg>
        <pc:grpChg chg="add mod">
          <ac:chgData name="hassan MH" userId="84cd2103f36ef0dc" providerId="LiveId" clId="{503E8875-88F6-4C29-BD5A-496F9A349BB6}" dt="2022-04-24T15:54:57.825" v="1696" actId="1076"/>
          <ac:grpSpMkLst>
            <pc:docMk/>
            <pc:sldMk cId="2852566979" sldId="412"/>
            <ac:grpSpMk id="224" creationId="{DECC9D94-5145-49A4-BE3D-64B15BF63005}"/>
          </ac:grpSpMkLst>
        </pc:grpChg>
        <pc:grpChg chg="mod">
          <ac:chgData name="hassan MH" userId="84cd2103f36ef0dc" providerId="LiveId" clId="{503E8875-88F6-4C29-BD5A-496F9A349BB6}" dt="2022-04-24T15:54:45.643" v="1688"/>
          <ac:grpSpMkLst>
            <pc:docMk/>
            <pc:sldMk cId="2852566979" sldId="412"/>
            <ac:grpSpMk id="225" creationId="{0E90D54F-B366-46C8-8BC7-68957E1A4748}"/>
          </ac:grpSpMkLst>
        </pc:grpChg>
        <pc:grpChg chg="mod">
          <ac:chgData name="hassan MH" userId="84cd2103f36ef0dc" providerId="LiveId" clId="{503E8875-88F6-4C29-BD5A-496F9A349BB6}" dt="2022-04-24T15:54:45.643" v="1688"/>
          <ac:grpSpMkLst>
            <pc:docMk/>
            <pc:sldMk cId="2852566979" sldId="412"/>
            <ac:grpSpMk id="229" creationId="{C489A445-828E-407A-95AD-2E14A2F8537B}"/>
          </ac:grpSpMkLst>
        </pc:grpChg>
        <pc:grpChg chg="mod">
          <ac:chgData name="hassan MH" userId="84cd2103f36ef0dc" providerId="LiveId" clId="{503E8875-88F6-4C29-BD5A-496F9A349BB6}" dt="2022-04-24T15:54:45.643" v="1688"/>
          <ac:grpSpMkLst>
            <pc:docMk/>
            <pc:sldMk cId="2852566979" sldId="412"/>
            <ac:grpSpMk id="230" creationId="{26C43352-D009-45C2-A3A5-96DDBD05C807}"/>
          </ac:grpSpMkLst>
        </pc:grpChg>
        <pc:grpChg chg="mod">
          <ac:chgData name="hassan MH" userId="84cd2103f36ef0dc" providerId="LiveId" clId="{503E8875-88F6-4C29-BD5A-496F9A349BB6}" dt="2022-04-24T15:54:45.643" v="1688"/>
          <ac:grpSpMkLst>
            <pc:docMk/>
            <pc:sldMk cId="2852566979" sldId="412"/>
            <ac:grpSpMk id="231" creationId="{BB76E39E-8D45-4EB1-9283-E03F8BAAA005}"/>
          </ac:grpSpMkLst>
        </pc:grpChg>
        <pc:grpChg chg="mod">
          <ac:chgData name="hassan MH" userId="84cd2103f36ef0dc" providerId="LiveId" clId="{503E8875-88F6-4C29-BD5A-496F9A349BB6}" dt="2022-04-24T15:54:45.643" v="1688"/>
          <ac:grpSpMkLst>
            <pc:docMk/>
            <pc:sldMk cId="2852566979" sldId="412"/>
            <ac:grpSpMk id="232" creationId="{0C4B8E00-2EF5-48CB-8116-A1A04DCFD947}"/>
          </ac:grpSpMkLst>
        </pc:grpChg>
        <pc:grpChg chg="mod">
          <ac:chgData name="hassan MH" userId="84cd2103f36ef0dc" providerId="LiveId" clId="{503E8875-88F6-4C29-BD5A-496F9A349BB6}" dt="2022-04-24T15:54:45.643" v="1688"/>
          <ac:grpSpMkLst>
            <pc:docMk/>
            <pc:sldMk cId="2852566979" sldId="412"/>
            <ac:grpSpMk id="233" creationId="{E0E38EDC-3BAD-440B-A9B4-B8861898FCCE}"/>
          </ac:grpSpMkLst>
        </pc:grpChg>
      </pc:sldChg>
      <pc:sldChg chg="modSp add del mod ord">
        <pc:chgData name="hassan MH" userId="84cd2103f36ef0dc" providerId="LiveId" clId="{503E8875-88F6-4C29-BD5A-496F9A349BB6}" dt="2022-04-24T15:55:32.838" v="1707" actId="47"/>
        <pc:sldMkLst>
          <pc:docMk/>
          <pc:sldMk cId="320193134" sldId="413"/>
        </pc:sldMkLst>
        <pc:spChg chg="mod">
          <ac:chgData name="hassan MH" userId="84cd2103f36ef0dc" providerId="LiveId" clId="{503E8875-88F6-4C29-BD5A-496F9A349BB6}" dt="2022-04-24T15:55:20.936" v="1706" actId="20577"/>
          <ac:spMkLst>
            <pc:docMk/>
            <pc:sldMk cId="320193134" sldId="413"/>
            <ac:spMk id="9" creationId="{1C4F0F2F-DFC6-49FA-A149-8246FD7A06D5}"/>
          </ac:spMkLst>
        </pc:spChg>
      </pc:sldChg>
      <pc:sldMasterChg chg="modSp mod">
        <pc:chgData name="hassan MH" userId="84cd2103f36ef0dc" providerId="LiveId" clId="{503E8875-88F6-4C29-BD5A-496F9A349BB6}" dt="2022-04-24T14:11:33.698" v="154" actId="1076"/>
        <pc:sldMasterMkLst>
          <pc:docMk/>
          <pc:sldMasterMk cId="2834134848" sldId="2147483648"/>
        </pc:sldMasterMkLst>
        <pc:grpChg chg="mod">
          <ac:chgData name="hassan MH" userId="84cd2103f36ef0dc" providerId="LiveId" clId="{503E8875-88F6-4C29-BD5A-496F9A349BB6}" dt="2022-04-24T14:11:33.698" v="154" actId="1076"/>
          <ac:grpSpMkLst>
            <pc:docMk/>
            <pc:sldMasterMk cId="2834134848" sldId="2147483648"/>
            <ac:grpSpMk id="40" creationId="{8AE61116-2F73-4B2E-B423-62FE38A38E24}"/>
          </ac:grpSpMkLst>
        </pc:grpChg>
      </pc:sldMasterChg>
    </pc:docChg>
  </pc:docChgLst>
  <pc:docChgLst>
    <pc:chgData name="Hassan Moddather" userId="84cd2103f36ef0dc" providerId="LiveId" clId="{44E0FE0A-6783-4964-BA0E-04B89C6B04EA}"/>
    <pc:docChg chg="addSld modSld">
      <pc:chgData name="Hassan Moddather" userId="84cd2103f36ef0dc" providerId="LiveId" clId="{44E0FE0A-6783-4964-BA0E-04B89C6B04EA}" dt="2023-04-15T10:46:35.496" v="0"/>
      <pc:docMkLst>
        <pc:docMk/>
      </pc:docMkLst>
      <pc:sldChg chg="add">
        <pc:chgData name="Hassan Moddather" userId="84cd2103f36ef0dc" providerId="LiveId" clId="{44E0FE0A-6783-4964-BA0E-04B89C6B04EA}" dt="2023-04-15T10:46:35.496" v="0"/>
        <pc:sldMkLst>
          <pc:docMk/>
          <pc:sldMk cId="1832840326" sldId="471"/>
        </pc:sldMkLst>
      </pc:sldChg>
    </pc:docChg>
  </pc:docChgLst>
  <pc:docChgLst>
    <pc:chgData name="hassan MH" userId="84cd2103f36ef0dc" providerId="LiveId" clId="{DEB09C12-C376-40B2-8D42-A50FB6EF1F24}"/>
    <pc:docChg chg="undo redo custSel addSld delSld modSld sldOrd">
      <pc:chgData name="hassan MH" userId="84cd2103f36ef0dc" providerId="LiveId" clId="{DEB09C12-C376-40B2-8D42-A50FB6EF1F24}" dt="2022-04-15T17:01:35.216" v="2372" actId="1076"/>
      <pc:docMkLst>
        <pc:docMk/>
      </pc:docMkLst>
      <pc:sldChg chg="addSp delSp modSp new del mod ord modShow">
        <pc:chgData name="hassan MH" userId="84cd2103f36ef0dc" providerId="LiveId" clId="{DEB09C12-C376-40B2-8D42-A50FB6EF1F24}" dt="2022-04-15T16:03:32.083" v="2210" actId="47"/>
        <pc:sldMkLst>
          <pc:docMk/>
          <pc:sldMk cId="2545933921" sldId="317"/>
        </pc:sldMkLst>
        <pc:spChg chg="del">
          <ac:chgData name="hassan MH" userId="84cd2103f36ef0dc" providerId="LiveId" clId="{DEB09C12-C376-40B2-8D42-A50FB6EF1F24}" dt="2022-04-15T12:33:50.092" v="4" actId="478"/>
          <ac:spMkLst>
            <pc:docMk/>
            <pc:sldMk cId="2545933921" sldId="317"/>
            <ac:spMk id="2" creationId="{78759509-58DD-424B-8EC5-BE199A0163CE}"/>
          </ac:spMkLst>
        </pc:spChg>
        <pc:spChg chg="del">
          <ac:chgData name="hassan MH" userId="84cd2103f36ef0dc" providerId="LiveId" clId="{DEB09C12-C376-40B2-8D42-A50FB6EF1F24}" dt="2022-04-15T12:33:50.092" v="4" actId="478"/>
          <ac:spMkLst>
            <pc:docMk/>
            <pc:sldMk cId="2545933921" sldId="317"/>
            <ac:spMk id="3" creationId="{7938611B-8406-4F65-83BC-FEBD1D7EB222}"/>
          </ac:spMkLst>
        </pc:spChg>
        <pc:spChg chg="add del">
          <ac:chgData name="hassan MH" userId="84cd2103f36ef0dc" providerId="LiveId" clId="{DEB09C12-C376-40B2-8D42-A50FB6EF1F24}" dt="2022-04-15T12:36:15.400" v="6" actId="22"/>
          <ac:spMkLst>
            <pc:docMk/>
            <pc:sldMk cId="2545933921" sldId="317"/>
            <ac:spMk id="5" creationId="{D24D0738-7238-47E0-8F6B-9BE79457F560}"/>
          </ac:spMkLst>
        </pc:spChg>
        <pc:spChg chg="add mod">
          <ac:chgData name="hassan MH" userId="84cd2103f36ef0dc" providerId="LiveId" clId="{DEB09C12-C376-40B2-8D42-A50FB6EF1F24}" dt="2022-04-15T12:38:26.705" v="40" actId="1076"/>
          <ac:spMkLst>
            <pc:docMk/>
            <pc:sldMk cId="2545933921" sldId="317"/>
            <ac:spMk id="7" creationId="{069F4183-6E6A-4F6A-9A28-E30BFE158D9B}"/>
          </ac:spMkLst>
        </pc:spChg>
        <pc:spChg chg="add mod">
          <ac:chgData name="hassan MH" userId="84cd2103f36ef0dc" providerId="LiveId" clId="{DEB09C12-C376-40B2-8D42-A50FB6EF1F24}" dt="2022-04-15T12:37:04.122" v="21" actId="20577"/>
          <ac:spMkLst>
            <pc:docMk/>
            <pc:sldMk cId="2545933921" sldId="317"/>
            <ac:spMk id="8" creationId="{5B3AEAD7-B690-4DF3-9CF0-8AAD979A670D}"/>
          </ac:spMkLst>
        </pc:spChg>
        <pc:spChg chg="add del mod">
          <ac:chgData name="hassan MH" userId="84cd2103f36ef0dc" providerId="LiveId" clId="{DEB09C12-C376-40B2-8D42-A50FB6EF1F24}" dt="2022-04-15T13:56:15.802" v="427" actId="21"/>
          <ac:spMkLst>
            <pc:docMk/>
            <pc:sldMk cId="2545933921" sldId="317"/>
            <ac:spMk id="10" creationId="{34560CE6-7D69-4B49-9CC4-FDBBC010388A}"/>
          </ac:spMkLst>
        </pc:spChg>
        <pc:spChg chg="add mod">
          <ac:chgData name="hassan MH" userId="84cd2103f36ef0dc" providerId="LiveId" clId="{DEB09C12-C376-40B2-8D42-A50FB6EF1F24}" dt="2022-04-15T14:21:15.986" v="781" actId="1076"/>
          <ac:spMkLst>
            <pc:docMk/>
            <pc:sldMk cId="2545933921" sldId="317"/>
            <ac:spMk id="11" creationId="{5CA40362-8D4E-48BB-A450-D7F0BD02F03D}"/>
          </ac:spMkLst>
        </pc:spChg>
      </pc:sldChg>
      <pc:sldChg chg="addSp delSp modSp new del mod ord">
        <pc:chgData name="hassan MH" userId="84cd2103f36ef0dc" providerId="LiveId" clId="{DEB09C12-C376-40B2-8D42-A50FB6EF1F24}" dt="2022-04-15T15:59:58.444" v="2154" actId="47"/>
        <pc:sldMkLst>
          <pc:docMk/>
          <pc:sldMk cId="3873913329" sldId="318"/>
        </pc:sldMkLst>
        <pc:spChg chg="del">
          <ac:chgData name="hassan MH" userId="84cd2103f36ef0dc" providerId="LiveId" clId="{DEB09C12-C376-40B2-8D42-A50FB6EF1F24}" dt="2022-04-15T12:37:19.509" v="23" actId="478"/>
          <ac:spMkLst>
            <pc:docMk/>
            <pc:sldMk cId="3873913329" sldId="318"/>
            <ac:spMk id="2" creationId="{A3DA296B-A538-4095-AC68-B36038264E85}"/>
          </ac:spMkLst>
        </pc:spChg>
        <pc:spChg chg="del">
          <ac:chgData name="hassan MH" userId="84cd2103f36ef0dc" providerId="LiveId" clId="{DEB09C12-C376-40B2-8D42-A50FB6EF1F24}" dt="2022-04-15T12:37:19.509" v="23" actId="478"/>
          <ac:spMkLst>
            <pc:docMk/>
            <pc:sldMk cId="3873913329" sldId="318"/>
            <ac:spMk id="3" creationId="{2ABED018-5722-4890-A0E3-1C13D446B855}"/>
          </ac:spMkLst>
        </pc:spChg>
        <pc:spChg chg="add mod">
          <ac:chgData name="hassan MH" userId="84cd2103f36ef0dc" providerId="LiveId" clId="{DEB09C12-C376-40B2-8D42-A50FB6EF1F24}" dt="2022-04-15T15:54:04.953" v="2073" actId="21"/>
          <ac:spMkLst>
            <pc:docMk/>
            <pc:sldMk cId="3873913329" sldId="318"/>
            <ac:spMk id="5" creationId="{B7FB8245-811D-4AC1-9DA4-48EB2EB510CA}"/>
          </ac:spMkLst>
        </pc:spChg>
        <pc:spChg chg="add mod">
          <ac:chgData name="hassan MH" userId="84cd2103f36ef0dc" providerId="LiveId" clId="{DEB09C12-C376-40B2-8D42-A50FB6EF1F24}" dt="2022-04-15T12:43:21.879" v="91" actId="20577"/>
          <ac:spMkLst>
            <pc:docMk/>
            <pc:sldMk cId="3873913329" sldId="318"/>
            <ac:spMk id="6" creationId="{CA7410B6-015B-4627-9EA2-6D25AB8B2EE0}"/>
          </ac:spMkLst>
        </pc:spChg>
      </pc:sldChg>
      <pc:sldChg chg="addSp modSp add del mod ord modShow">
        <pc:chgData name="hassan MH" userId="84cd2103f36ef0dc" providerId="LiveId" clId="{DEB09C12-C376-40B2-8D42-A50FB6EF1F24}" dt="2022-04-15T16:03:32.083" v="2210" actId="47"/>
        <pc:sldMkLst>
          <pc:docMk/>
          <pc:sldMk cId="1365888376" sldId="319"/>
        </pc:sldMkLst>
        <pc:spChg chg="add mod">
          <ac:chgData name="hassan MH" userId="84cd2103f36ef0dc" providerId="LiveId" clId="{DEB09C12-C376-40B2-8D42-A50FB6EF1F24}" dt="2022-04-15T14:47:20.112" v="1145" actId="1076"/>
          <ac:spMkLst>
            <pc:docMk/>
            <pc:sldMk cId="1365888376" sldId="319"/>
            <ac:spMk id="3" creationId="{D68BA36D-424B-44D4-8320-F57F86ACA72B}"/>
          </ac:spMkLst>
        </pc:spChg>
        <pc:spChg chg="add mod">
          <ac:chgData name="hassan MH" userId="84cd2103f36ef0dc" providerId="LiveId" clId="{DEB09C12-C376-40B2-8D42-A50FB6EF1F24}" dt="2022-04-15T14:40:31.078" v="1049" actId="1076"/>
          <ac:spMkLst>
            <pc:docMk/>
            <pc:sldMk cId="1365888376" sldId="319"/>
            <ac:spMk id="5" creationId="{979F760A-29AA-4817-BA01-52BB323141EF}"/>
          </ac:spMkLst>
        </pc:spChg>
        <pc:spChg chg="add mod">
          <ac:chgData name="hassan MH" userId="84cd2103f36ef0dc" providerId="LiveId" clId="{DEB09C12-C376-40B2-8D42-A50FB6EF1F24}" dt="2022-04-15T14:48:43.883" v="1188" actId="21"/>
          <ac:spMkLst>
            <pc:docMk/>
            <pc:sldMk cId="1365888376" sldId="319"/>
            <ac:spMk id="7" creationId="{C339391C-2ABB-46BE-BC5B-4C9A170C6420}"/>
          </ac:spMkLst>
        </pc:spChg>
        <pc:spChg chg="add mod">
          <ac:chgData name="hassan MH" userId="84cd2103f36ef0dc" providerId="LiveId" clId="{DEB09C12-C376-40B2-8D42-A50FB6EF1F24}" dt="2022-04-15T12:43:59.241" v="116" actId="20577"/>
          <ac:spMkLst>
            <pc:docMk/>
            <pc:sldMk cId="1365888376" sldId="319"/>
            <ac:spMk id="8" creationId="{B568D4A2-7765-44D5-B481-A7BA71BE49B3}"/>
          </ac:spMkLst>
        </pc:spChg>
      </pc:sldChg>
      <pc:sldChg chg="addSp modSp add del mod ord">
        <pc:chgData name="hassan MH" userId="84cd2103f36ef0dc" providerId="LiveId" clId="{DEB09C12-C376-40B2-8D42-A50FB6EF1F24}" dt="2022-04-15T16:03:32.083" v="2210" actId="47"/>
        <pc:sldMkLst>
          <pc:docMk/>
          <pc:sldMk cId="3781647711" sldId="320"/>
        </pc:sldMkLst>
        <pc:spChg chg="add mod">
          <ac:chgData name="hassan MH" userId="84cd2103f36ef0dc" providerId="LiveId" clId="{DEB09C12-C376-40B2-8D42-A50FB6EF1F24}" dt="2022-04-15T12:44:06.189" v="118" actId="1076"/>
          <ac:spMkLst>
            <pc:docMk/>
            <pc:sldMk cId="3781647711" sldId="320"/>
            <ac:spMk id="3" creationId="{7761D5AC-2E1D-4B29-BC64-91BB6DCB991D}"/>
          </ac:spMkLst>
        </pc:spChg>
        <pc:spChg chg="add mod">
          <ac:chgData name="hassan MH" userId="84cd2103f36ef0dc" providerId="LiveId" clId="{DEB09C12-C376-40B2-8D42-A50FB6EF1F24}" dt="2022-04-15T12:44:02.941" v="117" actId="1076"/>
          <ac:spMkLst>
            <pc:docMk/>
            <pc:sldMk cId="3781647711" sldId="320"/>
            <ac:spMk id="5" creationId="{30BB6A01-D67C-4AB1-955A-C1F27135B68F}"/>
          </ac:spMkLst>
        </pc:spChg>
        <pc:spChg chg="add mod">
          <ac:chgData name="hassan MH" userId="84cd2103f36ef0dc" providerId="LiveId" clId="{DEB09C12-C376-40B2-8D42-A50FB6EF1F24}" dt="2022-04-15T12:44:19.591" v="123" actId="20577"/>
          <ac:spMkLst>
            <pc:docMk/>
            <pc:sldMk cId="3781647711" sldId="320"/>
            <ac:spMk id="6" creationId="{690BC12D-4860-4C73-A55C-2BEBD27B4D6A}"/>
          </ac:spMkLst>
        </pc:spChg>
      </pc:sldChg>
      <pc:sldChg chg="addSp modSp add del mod ord modShow">
        <pc:chgData name="hassan MH" userId="84cd2103f36ef0dc" providerId="LiveId" clId="{DEB09C12-C376-40B2-8D42-A50FB6EF1F24}" dt="2022-04-15T16:03:32.083" v="2210" actId="47"/>
        <pc:sldMkLst>
          <pc:docMk/>
          <pc:sldMk cId="4005808246" sldId="321"/>
        </pc:sldMkLst>
        <pc:spChg chg="add mod">
          <ac:chgData name="hassan MH" userId="84cd2103f36ef0dc" providerId="LiveId" clId="{DEB09C12-C376-40B2-8D42-A50FB6EF1F24}" dt="2022-04-15T12:44:26.557" v="124" actId="1076"/>
          <ac:spMkLst>
            <pc:docMk/>
            <pc:sldMk cId="4005808246" sldId="321"/>
            <ac:spMk id="3" creationId="{7E026E82-1F12-49A3-B1D6-09517E86835F}"/>
          </ac:spMkLst>
        </pc:spChg>
        <pc:spChg chg="add mod">
          <ac:chgData name="hassan MH" userId="84cd2103f36ef0dc" providerId="LiveId" clId="{DEB09C12-C376-40B2-8D42-A50FB6EF1F24}" dt="2022-04-15T12:43:15.666" v="85"/>
          <ac:spMkLst>
            <pc:docMk/>
            <pc:sldMk cId="4005808246" sldId="321"/>
            <ac:spMk id="4" creationId="{EF18106C-9F3F-4763-AC87-9AEA7B070896}"/>
          </ac:spMkLst>
        </pc:spChg>
      </pc:sldChg>
      <pc:sldChg chg="addSp modSp add del mod ord">
        <pc:chgData name="hassan MH" userId="84cd2103f36ef0dc" providerId="LiveId" clId="{DEB09C12-C376-40B2-8D42-A50FB6EF1F24}" dt="2022-04-15T15:26:38.913" v="1641" actId="47"/>
        <pc:sldMkLst>
          <pc:docMk/>
          <pc:sldMk cId="2535521133" sldId="322"/>
        </pc:sldMkLst>
        <pc:spChg chg="add mod">
          <ac:chgData name="hassan MH" userId="84cd2103f36ef0dc" providerId="LiveId" clId="{DEB09C12-C376-40B2-8D42-A50FB6EF1F24}" dt="2022-04-15T15:22:51.169" v="1593" actId="21"/>
          <ac:spMkLst>
            <pc:docMk/>
            <pc:sldMk cId="2535521133" sldId="322"/>
            <ac:spMk id="3" creationId="{0423928E-E91E-4231-B662-12597FFD7873}"/>
          </ac:spMkLst>
        </pc:spChg>
        <pc:spChg chg="add mod">
          <ac:chgData name="hassan MH" userId="84cd2103f36ef0dc" providerId="LiveId" clId="{DEB09C12-C376-40B2-8D42-A50FB6EF1F24}" dt="2022-04-15T12:43:27.079" v="94" actId="20577"/>
          <ac:spMkLst>
            <pc:docMk/>
            <pc:sldMk cId="2535521133" sldId="322"/>
            <ac:spMk id="4" creationId="{91BD7ED9-0C03-41E1-A5F2-BCC652FDF306}"/>
          </ac:spMkLst>
        </pc:spChg>
      </pc:sldChg>
      <pc:sldChg chg="addSp delSp modSp new del mod ord">
        <pc:chgData name="hassan MH" userId="84cd2103f36ef0dc" providerId="LiveId" clId="{DEB09C12-C376-40B2-8D42-A50FB6EF1F24}" dt="2022-04-15T16:03:32.083" v="2210" actId="47"/>
        <pc:sldMkLst>
          <pc:docMk/>
          <pc:sldMk cId="308806595" sldId="323"/>
        </pc:sldMkLst>
        <pc:spChg chg="del">
          <ac:chgData name="hassan MH" userId="84cd2103f36ef0dc" providerId="LiveId" clId="{DEB09C12-C376-40B2-8D42-A50FB6EF1F24}" dt="2022-04-15T12:39:48.237" v="54" actId="478"/>
          <ac:spMkLst>
            <pc:docMk/>
            <pc:sldMk cId="308806595" sldId="323"/>
            <ac:spMk id="2" creationId="{73DD91CD-2333-4989-9FB0-DEFF50CDF8EC}"/>
          </ac:spMkLst>
        </pc:spChg>
        <pc:spChg chg="del">
          <ac:chgData name="hassan MH" userId="84cd2103f36ef0dc" providerId="LiveId" clId="{DEB09C12-C376-40B2-8D42-A50FB6EF1F24}" dt="2022-04-15T12:39:48.237" v="54" actId="478"/>
          <ac:spMkLst>
            <pc:docMk/>
            <pc:sldMk cId="308806595" sldId="323"/>
            <ac:spMk id="3" creationId="{DB38F532-2921-48DB-9B21-9920C6A6B14C}"/>
          </ac:spMkLst>
        </pc:spChg>
        <pc:spChg chg="add mod">
          <ac:chgData name="hassan MH" userId="84cd2103f36ef0dc" providerId="LiveId" clId="{DEB09C12-C376-40B2-8D42-A50FB6EF1F24}" dt="2022-04-15T12:39:56.903" v="58" actId="1076"/>
          <ac:spMkLst>
            <pc:docMk/>
            <pc:sldMk cId="308806595" sldId="323"/>
            <ac:spMk id="5" creationId="{3EF8081C-2743-4742-971D-3AE6E2F0F822}"/>
          </ac:spMkLst>
        </pc:spChg>
        <pc:spChg chg="add mod">
          <ac:chgData name="hassan MH" userId="84cd2103f36ef0dc" providerId="LiveId" clId="{DEB09C12-C376-40B2-8D42-A50FB6EF1F24}" dt="2022-04-15T12:43:34.828" v="97" actId="20577"/>
          <ac:spMkLst>
            <pc:docMk/>
            <pc:sldMk cId="308806595" sldId="323"/>
            <ac:spMk id="6" creationId="{DFFCEA3F-9012-4CBB-A6CC-5C44F38BC26F}"/>
          </ac:spMkLst>
        </pc:spChg>
      </pc:sldChg>
      <pc:sldChg chg="addSp delSp modSp new del mod">
        <pc:chgData name="hassan MH" userId="84cd2103f36ef0dc" providerId="LiveId" clId="{DEB09C12-C376-40B2-8D42-A50FB6EF1F24}" dt="2022-04-15T14:40:10.065" v="1046" actId="47"/>
        <pc:sldMkLst>
          <pc:docMk/>
          <pc:sldMk cId="1929471860" sldId="324"/>
        </pc:sldMkLst>
        <pc:spChg chg="del">
          <ac:chgData name="hassan MH" userId="84cd2103f36ef0dc" providerId="LiveId" clId="{DEB09C12-C376-40B2-8D42-A50FB6EF1F24}" dt="2022-04-15T12:40:07.738" v="60" actId="478"/>
          <ac:spMkLst>
            <pc:docMk/>
            <pc:sldMk cId="1929471860" sldId="324"/>
            <ac:spMk id="2" creationId="{FC56B52E-F7B8-441F-AD15-7781BE488883}"/>
          </ac:spMkLst>
        </pc:spChg>
        <pc:spChg chg="del">
          <ac:chgData name="hassan MH" userId="84cd2103f36ef0dc" providerId="LiveId" clId="{DEB09C12-C376-40B2-8D42-A50FB6EF1F24}" dt="2022-04-15T12:40:07.738" v="60" actId="478"/>
          <ac:spMkLst>
            <pc:docMk/>
            <pc:sldMk cId="1929471860" sldId="324"/>
            <ac:spMk id="3" creationId="{A9F8A825-80B1-4BE6-A780-27D1C9E18B97}"/>
          </ac:spMkLst>
        </pc:spChg>
        <pc:spChg chg="add del mod">
          <ac:chgData name="hassan MH" userId="84cd2103f36ef0dc" providerId="LiveId" clId="{DEB09C12-C376-40B2-8D42-A50FB6EF1F24}" dt="2022-04-15T14:30:41.106" v="898" actId="21"/>
          <ac:spMkLst>
            <pc:docMk/>
            <pc:sldMk cId="1929471860" sldId="324"/>
            <ac:spMk id="5" creationId="{CEA76BE8-61CE-4167-8BE0-4FE4F248D650}"/>
          </ac:spMkLst>
        </pc:spChg>
        <pc:spChg chg="add mod">
          <ac:chgData name="hassan MH" userId="84cd2103f36ef0dc" providerId="LiveId" clId="{DEB09C12-C376-40B2-8D42-A50FB6EF1F24}" dt="2022-04-15T12:43:42.369" v="103" actId="20577"/>
          <ac:spMkLst>
            <pc:docMk/>
            <pc:sldMk cId="1929471860" sldId="324"/>
            <ac:spMk id="6" creationId="{9B2E8612-411A-49AF-815D-45728A6E4E6A}"/>
          </ac:spMkLst>
        </pc:spChg>
      </pc:sldChg>
      <pc:sldChg chg="addSp delSp modSp add del mod ord modShow">
        <pc:chgData name="hassan MH" userId="84cd2103f36ef0dc" providerId="LiveId" clId="{DEB09C12-C376-40B2-8D42-A50FB6EF1F24}" dt="2022-04-15T16:03:32.083" v="2210" actId="47"/>
        <pc:sldMkLst>
          <pc:docMk/>
          <pc:sldMk cId="2945026044" sldId="325"/>
        </pc:sldMkLst>
        <pc:spChg chg="del">
          <ac:chgData name="hassan MH" userId="84cd2103f36ef0dc" providerId="LiveId" clId="{DEB09C12-C376-40B2-8D42-A50FB6EF1F24}" dt="2022-04-15T12:45:08.326" v="129" actId="478"/>
          <ac:spMkLst>
            <pc:docMk/>
            <pc:sldMk cId="2945026044" sldId="325"/>
            <ac:spMk id="3" creationId="{D68BA36D-424B-44D4-8320-F57F86ACA72B}"/>
          </ac:spMkLst>
        </pc:spChg>
        <pc:spChg chg="del">
          <ac:chgData name="hassan MH" userId="84cd2103f36ef0dc" providerId="LiveId" clId="{DEB09C12-C376-40B2-8D42-A50FB6EF1F24}" dt="2022-04-15T12:45:08.326" v="129" actId="478"/>
          <ac:spMkLst>
            <pc:docMk/>
            <pc:sldMk cId="2945026044" sldId="325"/>
            <ac:spMk id="5" creationId="{979F760A-29AA-4817-BA01-52BB323141EF}"/>
          </ac:spMkLst>
        </pc:spChg>
        <pc:spChg chg="del">
          <ac:chgData name="hassan MH" userId="84cd2103f36ef0dc" providerId="LiveId" clId="{DEB09C12-C376-40B2-8D42-A50FB6EF1F24}" dt="2022-04-15T12:45:10.692" v="130" actId="478"/>
          <ac:spMkLst>
            <pc:docMk/>
            <pc:sldMk cId="2945026044" sldId="325"/>
            <ac:spMk id="7" creationId="{C339391C-2ABB-46BE-BC5B-4C9A170C6420}"/>
          </ac:spMkLst>
        </pc:spChg>
        <pc:spChg chg="mod">
          <ac:chgData name="hassan MH" userId="84cd2103f36ef0dc" providerId="LiveId" clId="{DEB09C12-C376-40B2-8D42-A50FB6EF1F24}" dt="2022-04-15T12:45:27.135" v="135" actId="20577"/>
          <ac:spMkLst>
            <pc:docMk/>
            <pc:sldMk cId="2945026044" sldId="325"/>
            <ac:spMk id="8" creationId="{B568D4A2-7765-44D5-B481-A7BA71BE49B3}"/>
          </ac:spMkLst>
        </pc:spChg>
        <pc:spChg chg="add mod">
          <ac:chgData name="hassan MH" userId="84cd2103f36ef0dc" providerId="LiveId" clId="{DEB09C12-C376-40B2-8D42-A50FB6EF1F24}" dt="2022-04-15T12:45:38.127" v="139" actId="1076"/>
          <ac:spMkLst>
            <pc:docMk/>
            <pc:sldMk cId="2945026044" sldId="325"/>
            <ac:spMk id="9" creationId="{F8EE0B0B-050E-4002-8F9C-3ED13F3F4ED0}"/>
          </ac:spMkLst>
        </pc:spChg>
      </pc:sldChg>
      <pc:sldChg chg="addSp delSp modSp new mod ord setBg modNotesTx">
        <pc:chgData name="hassan MH" userId="84cd2103f36ef0dc" providerId="LiveId" clId="{DEB09C12-C376-40B2-8D42-A50FB6EF1F24}" dt="2022-04-15T17:01:16.491" v="2367" actId="1076"/>
        <pc:sldMkLst>
          <pc:docMk/>
          <pc:sldMk cId="1674568692" sldId="326"/>
        </pc:sldMkLst>
        <pc:spChg chg="del">
          <ac:chgData name="hassan MH" userId="84cd2103f36ef0dc" providerId="LiveId" clId="{DEB09C12-C376-40B2-8D42-A50FB6EF1F24}" dt="2022-04-15T12:45:46.626" v="143" actId="478"/>
          <ac:spMkLst>
            <pc:docMk/>
            <pc:sldMk cId="1674568692" sldId="326"/>
            <ac:spMk id="2" creationId="{6447522D-5CB8-402E-8E5D-FF40579E3C31}"/>
          </ac:spMkLst>
        </pc:spChg>
        <pc:spChg chg="del">
          <ac:chgData name="hassan MH" userId="84cd2103f36ef0dc" providerId="LiveId" clId="{DEB09C12-C376-40B2-8D42-A50FB6EF1F24}" dt="2022-04-15T12:45:46.626" v="143" actId="478"/>
          <ac:spMkLst>
            <pc:docMk/>
            <pc:sldMk cId="1674568692" sldId="326"/>
            <ac:spMk id="3" creationId="{8AF6DC20-10A9-4773-B1E0-BF768C39D7A9}"/>
          </ac:spMkLst>
        </pc:spChg>
        <pc:spChg chg="add del">
          <ac:chgData name="hassan MH" userId="84cd2103f36ef0dc" providerId="LiveId" clId="{DEB09C12-C376-40B2-8D42-A50FB6EF1F24}" dt="2022-04-15T12:46:30.530" v="146" actId="478"/>
          <ac:spMkLst>
            <pc:docMk/>
            <pc:sldMk cId="1674568692" sldId="326"/>
            <ac:spMk id="6" creationId="{6B965241-B4F2-44F8-859E-9219EEC08F52}"/>
          </ac:spMkLst>
        </pc:spChg>
        <pc:spChg chg="add mod">
          <ac:chgData name="hassan MH" userId="84cd2103f36ef0dc" providerId="LiveId" clId="{DEB09C12-C376-40B2-8D42-A50FB6EF1F24}" dt="2022-04-15T12:54:52.063" v="234" actId="1076"/>
          <ac:spMkLst>
            <pc:docMk/>
            <pc:sldMk cId="1674568692" sldId="326"/>
            <ac:spMk id="7" creationId="{04F34A83-9EC0-4B60-81F9-7A7F85EAD44A}"/>
          </ac:spMkLst>
        </pc:spChg>
        <pc:spChg chg="add mod">
          <ac:chgData name="hassan MH" userId="84cd2103f36ef0dc" providerId="LiveId" clId="{DEB09C12-C376-40B2-8D42-A50FB6EF1F24}" dt="2022-04-15T12:49:33.353" v="170" actId="207"/>
          <ac:spMkLst>
            <pc:docMk/>
            <pc:sldMk cId="1674568692" sldId="326"/>
            <ac:spMk id="8" creationId="{7D491AE9-538C-4C21-B0C1-3D0004632857}"/>
          </ac:spMkLst>
        </pc:spChg>
        <pc:spChg chg="add mod">
          <ac:chgData name="hassan MH" userId="84cd2103f36ef0dc" providerId="LiveId" clId="{DEB09C12-C376-40B2-8D42-A50FB6EF1F24}" dt="2022-04-15T12:49:52.708" v="175" actId="207"/>
          <ac:spMkLst>
            <pc:docMk/>
            <pc:sldMk cId="1674568692" sldId="326"/>
            <ac:spMk id="9" creationId="{C8B70419-674E-408C-BA40-75A92326E929}"/>
          </ac:spMkLst>
        </pc:spChg>
        <pc:spChg chg="add mod">
          <ac:chgData name="hassan MH" userId="84cd2103f36ef0dc" providerId="LiveId" clId="{DEB09C12-C376-40B2-8D42-A50FB6EF1F24}" dt="2022-04-15T14:10:59.360" v="647" actId="1076"/>
          <ac:spMkLst>
            <pc:docMk/>
            <pc:sldMk cId="1674568692" sldId="326"/>
            <ac:spMk id="10" creationId="{2AEEF5BE-C344-4D57-9215-C0F1E4A8EF06}"/>
          </ac:spMkLst>
        </pc:spChg>
        <pc:spChg chg="add del mod">
          <ac:chgData name="hassan MH" userId="84cd2103f36ef0dc" providerId="LiveId" clId="{DEB09C12-C376-40B2-8D42-A50FB6EF1F24}" dt="2022-04-15T12:53:12.205" v="207" actId="478"/>
          <ac:spMkLst>
            <pc:docMk/>
            <pc:sldMk cId="1674568692" sldId="326"/>
            <ac:spMk id="11" creationId="{CC40000A-2002-4329-801C-4C8453ABCC12}"/>
          </ac:spMkLst>
        </pc:spChg>
        <pc:spChg chg="add del">
          <ac:chgData name="hassan MH" userId="84cd2103f36ef0dc" providerId="LiveId" clId="{DEB09C12-C376-40B2-8D42-A50FB6EF1F24}" dt="2022-04-15T12:52:51.094" v="201" actId="478"/>
          <ac:spMkLst>
            <pc:docMk/>
            <pc:sldMk cId="1674568692" sldId="326"/>
            <ac:spMk id="12" creationId="{5A315108-7EC8-4AE2-A42D-4CDF7C91B8F9}"/>
          </ac:spMkLst>
        </pc:spChg>
        <pc:spChg chg="add mod ord">
          <ac:chgData name="hassan MH" userId="84cd2103f36ef0dc" providerId="LiveId" clId="{DEB09C12-C376-40B2-8D42-A50FB6EF1F24}" dt="2022-04-15T14:20:17.430" v="774" actId="1076"/>
          <ac:spMkLst>
            <pc:docMk/>
            <pc:sldMk cId="1674568692" sldId="326"/>
            <ac:spMk id="13" creationId="{10953DA8-2034-4987-84AE-99F02925F3DA}"/>
          </ac:spMkLst>
        </pc:spChg>
        <pc:spChg chg="add del mod">
          <ac:chgData name="hassan MH" userId="84cd2103f36ef0dc" providerId="LiveId" clId="{DEB09C12-C376-40B2-8D42-A50FB6EF1F24}" dt="2022-04-15T13:59:49.671" v="485" actId="478"/>
          <ac:spMkLst>
            <pc:docMk/>
            <pc:sldMk cId="1674568692" sldId="326"/>
            <ac:spMk id="14" creationId="{FF46C56F-2A13-4DD9-95CC-91FEFF572BE9}"/>
          </ac:spMkLst>
        </pc:spChg>
        <pc:spChg chg="add del mod">
          <ac:chgData name="hassan MH" userId="84cd2103f36ef0dc" providerId="LiveId" clId="{DEB09C12-C376-40B2-8D42-A50FB6EF1F24}" dt="2022-04-15T12:51:00.419" v="184" actId="478"/>
          <ac:spMkLst>
            <pc:docMk/>
            <pc:sldMk cId="1674568692" sldId="326"/>
            <ac:spMk id="15" creationId="{D7221FEB-9D17-451C-9415-30CCCB1B6754}"/>
          </ac:spMkLst>
        </pc:spChg>
        <pc:spChg chg="add del mod">
          <ac:chgData name="hassan MH" userId="84cd2103f36ef0dc" providerId="LiveId" clId="{DEB09C12-C376-40B2-8D42-A50FB6EF1F24}" dt="2022-04-15T12:52:49.627" v="200" actId="478"/>
          <ac:spMkLst>
            <pc:docMk/>
            <pc:sldMk cId="1674568692" sldId="326"/>
            <ac:spMk id="16" creationId="{BE811ACA-6E53-47BD-86F4-3928CFBD4A73}"/>
          </ac:spMkLst>
        </pc:spChg>
        <pc:spChg chg="add mod">
          <ac:chgData name="hassan MH" userId="84cd2103f36ef0dc" providerId="LiveId" clId="{DEB09C12-C376-40B2-8D42-A50FB6EF1F24}" dt="2022-04-15T12:54:54.420" v="235" actId="1076"/>
          <ac:spMkLst>
            <pc:docMk/>
            <pc:sldMk cId="1674568692" sldId="326"/>
            <ac:spMk id="17" creationId="{917C632E-2C3C-4FAB-925C-610217C97062}"/>
          </ac:spMkLst>
        </pc:spChg>
        <pc:spChg chg="add mod">
          <ac:chgData name="hassan MH" userId="84cd2103f36ef0dc" providerId="LiveId" clId="{DEB09C12-C376-40B2-8D42-A50FB6EF1F24}" dt="2022-04-15T12:54:44.780" v="231" actId="688"/>
          <ac:spMkLst>
            <pc:docMk/>
            <pc:sldMk cId="1674568692" sldId="326"/>
            <ac:spMk id="18" creationId="{6BD793D1-B608-45E1-8D77-DB2D96521206}"/>
          </ac:spMkLst>
        </pc:spChg>
        <pc:spChg chg="add mod">
          <ac:chgData name="hassan MH" userId="84cd2103f36ef0dc" providerId="LiveId" clId="{DEB09C12-C376-40B2-8D42-A50FB6EF1F24}" dt="2022-04-15T14:10:59.360" v="647" actId="1076"/>
          <ac:spMkLst>
            <pc:docMk/>
            <pc:sldMk cId="1674568692" sldId="326"/>
            <ac:spMk id="19" creationId="{64DB9AF5-4CAB-4A48-A3C6-EF59FA4E2DAC}"/>
          </ac:spMkLst>
        </pc:spChg>
        <pc:spChg chg="add mod">
          <ac:chgData name="hassan MH" userId="84cd2103f36ef0dc" providerId="LiveId" clId="{DEB09C12-C376-40B2-8D42-A50FB6EF1F24}" dt="2022-04-15T14:00:15.948" v="492" actId="164"/>
          <ac:spMkLst>
            <pc:docMk/>
            <pc:sldMk cId="1674568692" sldId="326"/>
            <ac:spMk id="20" creationId="{DDB83184-C0F0-4D85-91C8-9C410CE836B1}"/>
          </ac:spMkLst>
        </pc:spChg>
        <pc:spChg chg="add del mod">
          <ac:chgData name="hassan MH" userId="84cd2103f36ef0dc" providerId="LiveId" clId="{DEB09C12-C376-40B2-8D42-A50FB6EF1F24}" dt="2022-04-15T13:56:41.609" v="441" actId="478"/>
          <ac:spMkLst>
            <pc:docMk/>
            <pc:sldMk cId="1674568692" sldId="326"/>
            <ac:spMk id="27" creationId="{2E90DD76-ED58-4189-82B5-F47DDC761056}"/>
          </ac:spMkLst>
        </pc:spChg>
        <pc:spChg chg="add del mod">
          <ac:chgData name="hassan MH" userId="84cd2103f36ef0dc" providerId="LiveId" clId="{DEB09C12-C376-40B2-8D42-A50FB6EF1F24}" dt="2022-04-15T16:06:13.972" v="2225" actId="478"/>
          <ac:spMkLst>
            <pc:docMk/>
            <pc:sldMk cId="1674568692" sldId="326"/>
            <ac:spMk id="28" creationId="{F5A99E9D-B218-49DD-8388-25DA759D7FE1}"/>
          </ac:spMkLst>
        </pc:spChg>
        <pc:spChg chg="add del mod">
          <ac:chgData name="hassan MH" userId="84cd2103f36ef0dc" providerId="LiveId" clId="{DEB09C12-C376-40B2-8D42-A50FB6EF1F24}" dt="2022-04-15T13:03:42.195" v="348" actId="478"/>
          <ac:spMkLst>
            <pc:docMk/>
            <pc:sldMk cId="1674568692" sldId="326"/>
            <ac:spMk id="30" creationId="{F0976741-E6CC-4E06-A007-C45FC7E223AE}"/>
          </ac:spMkLst>
        </pc:spChg>
        <pc:spChg chg="add mod">
          <ac:chgData name="hassan MH" userId="84cd2103f36ef0dc" providerId="LiveId" clId="{DEB09C12-C376-40B2-8D42-A50FB6EF1F24}" dt="2022-04-15T14:20:43.298" v="778" actId="1076"/>
          <ac:spMkLst>
            <pc:docMk/>
            <pc:sldMk cId="1674568692" sldId="326"/>
            <ac:spMk id="31" creationId="{1AF59666-C334-4C56-8EB4-11CEFD4F12F8}"/>
          </ac:spMkLst>
        </pc:spChg>
        <pc:spChg chg="add mod">
          <ac:chgData name="hassan MH" userId="84cd2103f36ef0dc" providerId="LiveId" clId="{DEB09C12-C376-40B2-8D42-A50FB6EF1F24}" dt="2022-04-15T15:59:31.582" v="2145" actId="164"/>
          <ac:spMkLst>
            <pc:docMk/>
            <pc:sldMk cId="1674568692" sldId="326"/>
            <ac:spMk id="32" creationId="{D8006052-8C72-4DE3-8ED1-AD19A69D62FE}"/>
          </ac:spMkLst>
        </pc:spChg>
        <pc:spChg chg="mod topLvl">
          <ac:chgData name="hassan MH" userId="84cd2103f36ef0dc" providerId="LiveId" clId="{DEB09C12-C376-40B2-8D42-A50FB6EF1F24}" dt="2022-04-15T15:27:32.241" v="1643" actId="164"/>
          <ac:spMkLst>
            <pc:docMk/>
            <pc:sldMk cId="1674568692" sldId="326"/>
            <ac:spMk id="37" creationId="{B97C9CB0-D40F-4F93-9564-9142F4838925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39" creationId="{FC1F0A75-F279-4FE5-B928-2C7BB504D0C3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40" creationId="{6DFA5722-BF3F-402C-9687-46F802D3852E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41" creationId="{F12BA1A5-F679-4C5C-A828-B7B7D8FAF34B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42" creationId="{E8E0E7B2-FBDA-4C57-A830-2E53CAD22556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43" creationId="{A158D3AF-3F03-4D86-AAEF-F2074DFCF3A3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44" creationId="{B387BCCF-6291-4B81-99F3-730C3BFD00D2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45" creationId="{49D23C09-4B5D-40AF-82A7-3701E36296B4}"/>
          </ac:spMkLst>
        </pc:spChg>
        <pc:spChg chg="mod">
          <ac:chgData name="hassan MH" userId="84cd2103f36ef0dc" providerId="LiveId" clId="{DEB09C12-C376-40B2-8D42-A50FB6EF1F24}" dt="2022-04-15T14:11:25.408" v="652" actId="165"/>
          <ac:spMkLst>
            <pc:docMk/>
            <pc:sldMk cId="1674568692" sldId="326"/>
            <ac:spMk id="46" creationId="{98761AF7-D9D0-45FE-A4CA-0792FCF90858}"/>
          </ac:spMkLst>
        </pc:spChg>
        <pc:spChg chg="mod">
          <ac:chgData name="hassan MH" userId="84cd2103f36ef0dc" providerId="LiveId" clId="{DEB09C12-C376-40B2-8D42-A50FB6EF1F24}" dt="2022-04-15T14:11:25.408" v="652" actId="165"/>
          <ac:spMkLst>
            <pc:docMk/>
            <pc:sldMk cId="1674568692" sldId="326"/>
            <ac:spMk id="47" creationId="{36466FA6-4EE9-4F34-A60D-34D24CF2574B}"/>
          </ac:spMkLst>
        </pc:spChg>
        <pc:spChg chg="mod">
          <ac:chgData name="hassan MH" userId="84cd2103f36ef0dc" providerId="LiveId" clId="{DEB09C12-C376-40B2-8D42-A50FB6EF1F24}" dt="2022-04-15T14:11:25.408" v="652" actId="165"/>
          <ac:spMkLst>
            <pc:docMk/>
            <pc:sldMk cId="1674568692" sldId="326"/>
            <ac:spMk id="49" creationId="{0716A41D-D2BB-4A01-8727-5A84C7B24114}"/>
          </ac:spMkLst>
        </pc:spChg>
        <pc:spChg chg="mod">
          <ac:chgData name="hassan MH" userId="84cd2103f36ef0dc" providerId="LiveId" clId="{DEB09C12-C376-40B2-8D42-A50FB6EF1F24}" dt="2022-04-15T14:11:43.097" v="654" actId="207"/>
          <ac:spMkLst>
            <pc:docMk/>
            <pc:sldMk cId="1674568692" sldId="326"/>
            <ac:spMk id="50" creationId="{95EFD23E-385C-4686-AF74-373E4CBFCF1C}"/>
          </ac:spMkLst>
        </pc:spChg>
        <pc:spChg chg="mod">
          <ac:chgData name="hassan MH" userId="84cd2103f36ef0dc" providerId="LiveId" clId="{DEB09C12-C376-40B2-8D42-A50FB6EF1F24}" dt="2022-04-15T14:11:43.097" v="654" actId="207"/>
          <ac:spMkLst>
            <pc:docMk/>
            <pc:sldMk cId="1674568692" sldId="326"/>
            <ac:spMk id="51" creationId="{421658E6-E60F-497E-9808-E23A6B8BE5C7}"/>
          </ac:spMkLst>
        </pc:spChg>
        <pc:spChg chg="mod">
          <ac:chgData name="hassan MH" userId="84cd2103f36ef0dc" providerId="LiveId" clId="{DEB09C12-C376-40B2-8D42-A50FB6EF1F24}" dt="2022-04-15T14:11:43.097" v="654" actId="207"/>
          <ac:spMkLst>
            <pc:docMk/>
            <pc:sldMk cId="1674568692" sldId="326"/>
            <ac:spMk id="52" creationId="{F4AA9800-608C-49D2-9B86-E421D57BAE92}"/>
          </ac:spMkLst>
        </pc:spChg>
        <pc:spChg chg="mod">
          <ac:chgData name="hassan MH" userId="84cd2103f36ef0dc" providerId="LiveId" clId="{DEB09C12-C376-40B2-8D42-A50FB6EF1F24}" dt="2022-04-15T14:11:25.408" v="652" actId="165"/>
          <ac:spMkLst>
            <pc:docMk/>
            <pc:sldMk cId="1674568692" sldId="326"/>
            <ac:spMk id="53" creationId="{FECBA1CC-802B-4901-9B10-287386439396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55" creationId="{F4EB07E7-0489-44C4-BDF2-C7B8CFE1CABF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56" creationId="{BBAD0F0B-0521-41DA-9CF2-99B2C20DB613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57" creationId="{F84F0EC6-44C3-450F-9D1A-177EA19EBC93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58" creationId="{38903F21-7510-4684-8443-D5460086BCC6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59" creationId="{12AADFC6-1729-45EA-AA56-330939815E6A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0" creationId="{B8105C31-6B62-4EC4-896A-D23A39E60137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1" creationId="{E0C67F02-F7D1-4801-8009-A1A7623EAFE8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2" creationId="{0EFE4F6D-FCBA-4DA9-8D60-0D28F4677044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3" creationId="{ADB8091E-90B5-4FEB-8369-D98886DECD08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4" creationId="{76FDC062-02F7-4EE4-A957-59381ACEA9F5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5" creationId="{79FB49C9-347A-4783-A812-2E8D49E4880F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6" creationId="{78F504CD-FB33-42A4-9A7B-52D2BFB411AF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7" creationId="{8D435B6B-AD72-4349-B791-DE941A21D03A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8" creationId="{2C1E31B1-8B14-48B4-AF82-1FD733E5C22C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9" creationId="{F48C1277-66AD-4E86-9BD8-69CB8DA84EA2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0" creationId="{0227B158-2C70-40E8-B561-4BAA929C9B44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1" creationId="{EF1B5681-FCAF-43A3-A558-B2AD60BA4F85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2" creationId="{1588760F-25A3-466E-B553-979B8DC4DE90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3" creationId="{3E8C8C16-6EB4-4DCC-BC45-1EFFF763019B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4" creationId="{37C847A4-AB63-49BD-B1DA-E64B3F61B945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5" creationId="{C44A27A9-0F19-4CF0-ADF6-E96C81ABEE86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6" creationId="{474E73BB-6E86-4DF8-A86D-8C68A59A57AD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7" creationId="{B1B2C65F-FA5D-4A7E-9B10-AD2A65100157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8" creationId="{54AA1E20-E138-4A3D-ACCE-AED3CE39A2B1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9" creationId="{08EA7996-E75D-4A79-BFDA-8973E1F9BB89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0" creationId="{92D68A08-4AE8-4DBD-90F4-854B50F877E3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2" creationId="{EC75EC3E-A020-40DC-A7ED-6573672E3DC4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3" creationId="{A83D4397-7E04-434D-B4CE-A8BBC0BACC0A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4" creationId="{46B4C24E-6A1D-4EEB-B8C6-34F194D15D00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5" creationId="{F660188C-10F5-47F4-A12D-8DE4C647AF32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6" creationId="{8443E785-52FE-484F-A419-2282FC61F8A3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7" creationId="{F2372DAE-08C1-450A-AEAA-4D9AB91A5652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8" creationId="{D41ED712-DBC1-48D2-9F7F-3C9BAA3BEFD0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9" creationId="{0FBDD77C-DAAE-4C12-BF0F-8DEBC4B574CF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0" creationId="{B077CABE-0637-4901-97F5-62DBC4AB1715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1" creationId="{44708CC6-997B-4A2F-AAE1-73F812665AEF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2" creationId="{66BAC4B0-62DE-4B9D-AEFE-4A1B0EF03630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3" creationId="{44F87D11-0536-4185-BD4F-4DA5BADDACDB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4" creationId="{CAF1621F-311A-4776-9613-4E1929DDBB96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5" creationId="{E20BD94E-E2D0-45F8-B253-1DD8CD308E48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6" creationId="{3A740A4F-8006-46F4-BE1B-9230AD5A03B2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7" creationId="{383F1E2B-F0E3-4E42-A3CA-36BFFA026EB7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8" creationId="{07A16486-4A2E-4DEF-85EF-70827A75D880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9" creationId="{7511EA08-0E81-4395-BE37-2717760A744D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100" creationId="{8586B8E7-3AA6-4A54-B0A9-129BB09A77D2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101" creationId="{21446B21-0D66-40FF-99D5-28C44055DA15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102" creationId="{11238A5B-87FE-4140-AD4F-917BEC0B7CAF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04" creationId="{E7F16195-BD43-49C0-A80E-427AD548FB98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05" creationId="{8FBACBE9-8248-4A20-B9CE-A0E622B66C35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06" creationId="{B5B15D9A-1E94-4C2A-BE2D-B18A7965EA1D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07" creationId="{7EF28928-18E4-482C-A95B-E0321CFECD5E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08" creationId="{565F90D6-07F4-4517-8E30-8F79E0AE002C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09" creationId="{03E2940C-831F-498B-AF4E-F922A5B657F4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0" creationId="{0056B610-A0D4-4DFF-BE67-DFBCC82ED57F}"/>
          </ac:spMkLst>
        </pc:spChg>
        <pc:spChg chg="mod or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1" creationId="{E9F1B25F-E077-4837-9CEF-33EA50B826BC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2" creationId="{3BC337F6-F161-4FCA-AE5D-E01461DC7952}"/>
          </ac:spMkLst>
        </pc:spChg>
        <pc:spChg chg="del mod topLvl">
          <ac:chgData name="hassan MH" userId="84cd2103f36ef0dc" providerId="LiveId" clId="{DEB09C12-C376-40B2-8D42-A50FB6EF1F24}" dt="2022-04-15T14:18:28.744" v="757" actId="478"/>
          <ac:spMkLst>
            <pc:docMk/>
            <pc:sldMk cId="1674568692" sldId="326"/>
            <ac:spMk id="113" creationId="{B45C0DEB-5710-4ED4-AD97-3D17B4FE2EB8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4" creationId="{AAF1E7F0-6971-4A13-83CA-4151F78FC4CE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5" creationId="{A639F735-7D8D-442D-8446-BE47B8D79340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6" creationId="{23737AAF-CF01-4B54-A267-A43CE2FA63C6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7" creationId="{5370A30C-2AF2-4060-8380-8DC238E9DB1A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8" creationId="{700442D6-1C38-41F3-BAD6-6D98E17D45F8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9" creationId="{8086CBFA-B5B0-46F4-87E8-9E254C94961C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0" creationId="{57653C58-50A5-46A2-B923-7735105E7E84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1" creationId="{8376127E-C98B-4C4D-8666-0BF6C1793B94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2" creationId="{D712502D-47EB-4770-9216-B62B4B16A300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3" creationId="{EFC4AE06-CEA6-4D4F-B6AA-EDA7B247A314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4" creationId="{F617D0E6-82D9-48AC-955B-BD8B89F5B870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5" creationId="{A80C1682-3B05-4A84-ACC6-E23FA3DF5BE8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6" creationId="{5B2184CD-8CB2-4E43-81CF-037B3C43D173}"/>
          </ac:spMkLst>
        </pc:spChg>
        <pc:spChg chg="del mod topLvl">
          <ac:chgData name="hassan MH" userId="84cd2103f36ef0dc" providerId="LiveId" clId="{DEB09C12-C376-40B2-8D42-A50FB6EF1F24}" dt="2022-04-15T14:18:32.221" v="758" actId="478"/>
          <ac:spMkLst>
            <pc:docMk/>
            <pc:sldMk cId="1674568692" sldId="326"/>
            <ac:spMk id="127" creationId="{50809CC2-0F02-451B-9DED-3DFC2B1C793C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8" creationId="{68D881D5-651F-4C23-B5DF-D18CE9F25DB6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9" creationId="{6E952A85-11B7-401A-83E0-ED54FE7DD8F0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1" creationId="{F935E3C0-245A-4382-8643-E8DE748B9A5E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2" creationId="{2549AF83-DBEB-48AA-BC02-33964279299C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3" creationId="{520967BA-09C0-4CF7-8DF8-E525ACC543A5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4" creationId="{459CBA48-9BCF-45E5-90C3-26D7713ECA4D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5" creationId="{45FA6BAC-A5D0-48A0-9AE4-2D2F31F9EC7B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6" creationId="{FDDEF6B6-7E21-42E4-9ACC-BC3782F007EF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7" creationId="{51A6B835-E55A-4ECB-88D7-5AAAE2A201E2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8" creationId="{43E06F75-5CED-4275-8BD1-601B89BF573D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9" creationId="{3F986A4F-DE3F-45B4-B36A-9A610D2A5F6F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0" creationId="{897C9733-71A0-4135-A8CF-64BAA453B340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1" creationId="{D337214F-3B46-4ABD-B657-505FD3FAFB42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2" creationId="{002FA004-85F1-4B35-95D8-AE3BC491EB0B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3" creationId="{6C7F85AA-D3F4-4E7A-815B-7E5A76323B1A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4" creationId="{F3D69FF8-CEC6-4025-9B1B-C4F240CA2193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5" creationId="{438FBEDC-9A31-4F58-B890-9BA73CDDE310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6" creationId="{51E79488-4AF8-4653-8057-9AF1ADE47E6F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7" creationId="{82F07A23-B7E6-4D40-9893-7EE2F0E844DE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8" creationId="{9A243953-40C8-487F-AC2F-A0D7DC8AE2E9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9" creationId="{9147B8CD-D498-4AEB-9388-DCA2F2108E27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0" creationId="{8C63B9ED-E61D-4DEE-B45C-9E1910435D02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1" creationId="{E36CCD94-9A64-4E13-80A5-C4A18F6042CE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5" creationId="{37CDBCD3-2718-4B00-8690-0A6967FC0941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6" creationId="{4629EAB3-B7F2-424D-B6C7-AC9D8AD00C60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7" creationId="{3F2225A0-6F3E-461B-8CF9-84FEF27DF312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8" creationId="{DB3187F5-D323-4133-A140-9B2DB6DB9B04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9" creationId="{59766534-927E-450A-BFE1-C9799F969219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60" creationId="{A2840CA1-E1F8-4E2B-8A9C-A1CDFE501929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62" creationId="{30D356FE-D065-454A-B329-51098C15783E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63" creationId="{F4982107-0E8C-4624-91D4-619FF36BB4D3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64" creationId="{037014D3-4820-45DB-AF16-6388CE089B2C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1" creationId="{DF6CE143-BD3E-4916-A104-9994F14CF12A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3" creationId="{29574D0D-C8C2-4F29-BAC1-E4ED5EF76B80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4" creationId="{C4215A93-7F42-4F7E-B916-2385E58B566A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5" creationId="{E5557C6D-B62A-413B-88E1-BFC74C95D2B2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6" creationId="{5A7EEFFC-0CBD-43F7-8273-C58FD00E902E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7" creationId="{AA848C50-F8B6-4B6F-AEC0-4532150EB69C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8" creationId="{0F78FDB1-9F73-4C65-8454-1FF7978AA0DF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9" creationId="{6B303A5D-2F59-476A-8512-BA7A363B05B3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0" creationId="{B860933D-40E6-451B-B526-E9302E51EECB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1" creationId="{ACF0CFAC-BAF9-440C-9C62-DAA301133FEB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3" creationId="{9207100C-0234-4001-8795-41A18B462F26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4" creationId="{617EC9ED-5AF9-42F0-B45A-274E46DDDDFD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5" creationId="{D85E24B3-4A4F-4193-8294-DCF8C89AE582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6" creationId="{4C54C4E1-BB75-4AA6-88AE-550C18CC1BA5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7" creationId="{6E408037-4A26-4839-A73C-092B1B5D4CBD}"/>
          </ac:spMkLst>
        </pc:spChg>
        <pc:grpChg chg="add mod">
          <ac:chgData name="hassan MH" userId="84cd2103f36ef0dc" providerId="LiveId" clId="{DEB09C12-C376-40B2-8D42-A50FB6EF1F24}" dt="2022-04-15T15:59:27.879" v="2144" actId="1076"/>
          <ac:grpSpMkLst>
            <pc:docMk/>
            <pc:sldMk cId="1674568692" sldId="326"/>
            <ac:grpSpMk id="33" creationId="{F2EF4DB0-3FEF-4DCD-86E8-B0C244D52BEF}"/>
          </ac:grpSpMkLst>
        </pc:grpChg>
        <pc:grpChg chg="add del mod">
          <ac:chgData name="hassan MH" userId="84cd2103f36ef0dc" providerId="LiveId" clId="{DEB09C12-C376-40B2-8D42-A50FB6EF1F24}" dt="2022-04-15T14:11:25.408" v="652" actId="165"/>
          <ac:grpSpMkLst>
            <pc:docMk/>
            <pc:sldMk cId="1674568692" sldId="326"/>
            <ac:grpSpMk id="34" creationId="{3B06510B-D8B0-4FD7-9B4F-959D9215A674}"/>
          </ac:grpSpMkLst>
        </pc:grpChg>
        <pc:grpChg chg="mod topLvl">
          <ac:chgData name="hassan MH" userId="84cd2103f36ef0dc" providerId="LiveId" clId="{DEB09C12-C376-40B2-8D42-A50FB6EF1F24}" dt="2022-04-15T15:27:32.241" v="1643" actId="164"/>
          <ac:grpSpMkLst>
            <pc:docMk/>
            <pc:sldMk cId="1674568692" sldId="326"/>
            <ac:grpSpMk id="35" creationId="{CFFC3342-D25B-44CF-82BA-607E94872C80}"/>
          </ac:grpSpMkLst>
        </pc:grpChg>
        <pc:grpChg chg="mod topLvl">
          <ac:chgData name="hassan MH" userId="84cd2103f36ef0dc" providerId="LiveId" clId="{DEB09C12-C376-40B2-8D42-A50FB6EF1F24}" dt="2022-04-15T15:27:32.241" v="1643" actId="164"/>
          <ac:grpSpMkLst>
            <pc:docMk/>
            <pc:sldMk cId="1674568692" sldId="326"/>
            <ac:grpSpMk id="36" creationId="{82033727-E42B-4676-A094-FB3137F72277}"/>
          </ac:grpSpMkLst>
        </pc:grpChg>
        <pc:grpChg chg="mod topLvl">
          <ac:chgData name="hassan MH" userId="84cd2103f36ef0dc" providerId="LiveId" clId="{DEB09C12-C376-40B2-8D42-A50FB6EF1F24}" dt="2022-04-15T15:27:32.241" v="1643" actId="164"/>
          <ac:grpSpMkLst>
            <pc:docMk/>
            <pc:sldMk cId="1674568692" sldId="326"/>
            <ac:grpSpMk id="38" creationId="{7F0F119C-C62F-4C99-9B05-E2EE873628ED}"/>
          </ac:grpSpMkLst>
        </pc:grpChg>
        <pc:grpChg chg="mod">
          <ac:chgData name="hassan MH" userId="84cd2103f36ef0dc" providerId="LiveId" clId="{DEB09C12-C376-40B2-8D42-A50FB6EF1F24}" dt="2022-04-15T14:11:25.408" v="652" actId="165"/>
          <ac:grpSpMkLst>
            <pc:docMk/>
            <pc:sldMk cId="1674568692" sldId="326"/>
            <ac:grpSpMk id="48" creationId="{44774CC4-FF0C-43AD-BA7A-DC1177F91576}"/>
          </ac:grpSpMkLst>
        </pc:grpChg>
        <pc:grpChg chg="add del mod">
          <ac:chgData name="hassan MH" userId="84cd2103f36ef0dc" providerId="LiveId" clId="{DEB09C12-C376-40B2-8D42-A50FB6EF1F24}" dt="2022-04-15T14:12:26.091" v="661"/>
          <ac:grpSpMkLst>
            <pc:docMk/>
            <pc:sldMk cId="1674568692" sldId="326"/>
            <ac:grpSpMk id="54" creationId="{9B3B7842-9351-44BD-B8C6-A95F9BE783E0}"/>
          </ac:grpSpMkLst>
        </pc:grpChg>
        <pc:grpChg chg="mod">
          <ac:chgData name="hassan MH" userId="84cd2103f36ef0dc" providerId="LiveId" clId="{DEB09C12-C376-40B2-8D42-A50FB6EF1F24}" dt="2022-04-15T14:12:24.917" v="660"/>
          <ac:grpSpMkLst>
            <pc:docMk/>
            <pc:sldMk cId="1674568692" sldId="326"/>
            <ac:grpSpMk id="81" creationId="{EF533140-0AFA-4E00-99E0-F5CCF2EFFD91}"/>
          </ac:grpSpMkLst>
        </pc:grpChg>
        <pc:grpChg chg="add del mod">
          <ac:chgData name="hassan MH" userId="84cd2103f36ef0dc" providerId="LiveId" clId="{DEB09C12-C376-40B2-8D42-A50FB6EF1F24}" dt="2022-04-15T14:17:20.391" v="737" actId="165"/>
          <ac:grpSpMkLst>
            <pc:docMk/>
            <pc:sldMk cId="1674568692" sldId="326"/>
            <ac:grpSpMk id="103" creationId="{0627D050-363D-4ADC-A627-8A7B548939FC}"/>
          </ac:grpSpMkLst>
        </pc:grpChg>
        <pc:grpChg chg="mod topLvl">
          <ac:chgData name="hassan MH" userId="84cd2103f36ef0dc" providerId="LiveId" clId="{DEB09C12-C376-40B2-8D42-A50FB6EF1F24}" dt="2022-04-15T15:59:39.862" v="2146" actId="164"/>
          <ac:grpSpMkLst>
            <pc:docMk/>
            <pc:sldMk cId="1674568692" sldId="326"/>
            <ac:grpSpMk id="130" creationId="{306DA62C-039F-4B5B-85F2-67247921B575}"/>
          </ac:grpSpMkLst>
        </pc:grpChg>
        <pc:grpChg chg="del mod">
          <ac:chgData name="hassan MH" userId="84cd2103f36ef0dc" providerId="LiveId" clId="{DEB09C12-C376-40B2-8D42-A50FB6EF1F24}" dt="2022-04-15T14:17:42.580" v="743" actId="27803"/>
          <ac:grpSpMkLst>
            <pc:docMk/>
            <pc:sldMk cId="1674568692" sldId="326"/>
            <ac:grpSpMk id="153" creationId="{ABB0A605-59E0-4FF7-B191-C7F5D67523BD}"/>
          </ac:grpSpMkLst>
        </pc:grpChg>
        <pc:grpChg chg="mod">
          <ac:chgData name="hassan MH" userId="84cd2103f36ef0dc" providerId="LiveId" clId="{DEB09C12-C376-40B2-8D42-A50FB6EF1F24}" dt="2022-04-15T15:32:45.034" v="1732" actId="165"/>
          <ac:grpSpMkLst>
            <pc:docMk/>
            <pc:sldMk cId="1674568692" sldId="326"/>
            <ac:grpSpMk id="154" creationId="{A12F389F-281B-47DD-A5CB-B0A85B89EC20}"/>
          </ac:grpSpMkLst>
        </pc:grpChg>
        <pc:grpChg chg="mod">
          <ac:chgData name="hassan MH" userId="84cd2103f36ef0dc" providerId="LiveId" clId="{DEB09C12-C376-40B2-8D42-A50FB6EF1F24}" dt="2022-04-15T15:32:45.034" v="1732" actId="165"/>
          <ac:grpSpMkLst>
            <pc:docMk/>
            <pc:sldMk cId="1674568692" sldId="326"/>
            <ac:grpSpMk id="161" creationId="{AECA3F40-A90F-4453-819B-097158529E0D}"/>
          </ac:grpSpMkLst>
        </pc:grpChg>
        <pc:grpChg chg="add mod topLvl">
          <ac:chgData name="hassan MH" userId="84cd2103f36ef0dc" providerId="LiveId" clId="{DEB09C12-C376-40B2-8D42-A50FB6EF1F24}" dt="2022-04-15T15:59:39.862" v="2146" actId="164"/>
          <ac:grpSpMkLst>
            <pc:docMk/>
            <pc:sldMk cId="1674568692" sldId="326"/>
            <ac:grpSpMk id="165" creationId="{89A1BB1D-4B4A-466C-906C-AEBF7CC36875}"/>
          </ac:grpSpMkLst>
        </pc:grpChg>
        <pc:grpChg chg="add del mod">
          <ac:chgData name="hassan MH" userId="84cd2103f36ef0dc" providerId="LiveId" clId="{DEB09C12-C376-40B2-8D42-A50FB6EF1F24}" dt="2022-04-15T15:32:45.034" v="1732" actId="165"/>
          <ac:grpSpMkLst>
            <pc:docMk/>
            <pc:sldMk cId="1674568692" sldId="326"/>
            <ac:grpSpMk id="166" creationId="{401A55B0-76A5-46CB-AAD2-34C31AFE09B5}"/>
          </ac:grpSpMkLst>
        </pc:grpChg>
        <pc:grpChg chg="add del mod">
          <ac:chgData name="hassan MH" userId="84cd2103f36ef0dc" providerId="LiveId" clId="{DEB09C12-C376-40B2-8D42-A50FB6EF1F24}" dt="2022-04-15T15:59:31.582" v="2145" actId="164"/>
          <ac:grpSpMkLst>
            <pc:docMk/>
            <pc:sldMk cId="1674568692" sldId="326"/>
            <ac:grpSpMk id="167" creationId="{585E4299-365F-4E6B-890B-F3D04834A0EB}"/>
          </ac:grpSpMkLst>
        </pc:grpChg>
        <pc:grpChg chg="add del mod">
          <ac:chgData name="hassan MH" userId="84cd2103f36ef0dc" providerId="LiveId" clId="{DEB09C12-C376-40B2-8D42-A50FB6EF1F24}" dt="2022-04-15T15:56:27.524" v="2106"/>
          <ac:grpSpMkLst>
            <pc:docMk/>
            <pc:sldMk cId="1674568692" sldId="326"/>
            <ac:grpSpMk id="168" creationId="{4B2FF6B0-973D-4083-9204-D26CFD237162}"/>
          </ac:grpSpMkLst>
        </pc:grpChg>
        <pc:grpChg chg="mod">
          <ac:chgData name="hassan MH" userId="84cd2103f36ef0dc" providerId="LiveId" clId="{DEB09C12-C376-40B2-8D42-A50FB6EF1F24}" dt="2022-04-15T15:56:20.667" v="2103"/>
          <ac:grpSpMkLst>
            <pc:docMk/>
            <pc:sldMk cId="1674568692" sldId="326"/>
            <ac:grpSpMk id="169" creationId="{B0ECD9D2-3871-4714-89BC-5C7442919D5C}"/>
          </ac:grpSpMkLst>
        </pc:grpChg>
        <pc:grpChg chg="mod">
          <ac:chgData name="hassan MH" userId="84cd2103f36ef0dc" providerId="LiveId" clId="{DEB09C12-C376-40B2-8D42-A50FB6EF1F24}" dt="2022-04-15T15:56:20.667" v="2103"/>
          <ac:grpSpMkLst>
            <pc:docMk/>
            <pc:sldMk cId="1674568692" sldId="326"/>
            <ac:grpSpMk id="170" creationId="{37537992-FA88-4379-84D9-2C68A402DF73}"/>
          </ac:grpSpMkLst>
        </pc:grpChg>
        <pc:grpChg chg="mod">
          <ac:chgData name="hassan MH" userId="84cd2103f36ef0dc" providerId="LiveId" clId="{DEB09C12-C376-40B2-8D42-A50FB6EF1F24}" dt="2022-04-15T15:56:20.667" v="2103"/>
          <ac:grpSpMkLst>
            <pc:docMk/>
            <pc:sldMk cId="1674568692" sldId="326"/>
            <ac:grpSpMk id="172" creationId="{55DBCD49-421A-4110-BD51-C1E461647E4B}"/>
          </ac:grpSpMkLst>
        </pc:grpChg>
        <pc:grpChg chg="mod">
          <ac:chgData name="hassan MH" userId="84cd2103f36ef0dc" providerId="LiveId" clId="{DEB09C12-C376-40B2-8D42-A50FB6EF1F24}" dt="2022-04-15T15:56:20.667" v="2103"/>
          <ac:grpSpMkLst>
            <pc:docMk/>
            <pc:sldMk cId="1674568692" sldId="326"/>
            <ac:grpSpMk id="182" creationId="{A5603BB6-05BD-45B9-A8CB-D024DB5E8350}"/>
          </ac:grpSpMkLst>
        </pc:grpChg>
        <pc:grpChg chg="add mod">
          <ac:chgData name="hassan MH" userId="84cd2103f36ef0dc" providerId="LiveId" clId="{DEB09C12-C376-40B2-8D42-A50FB6EF1F24}" dt="2022-04-15T15:59:31.582" v="2145" actId="164"/>
          <ac:grpSpMkLst>
            <pc:docMk/>
            <pc:sldMk cId="1674568692" sldId="326"/>
            <ac:grpSpMk id="188" creationId="{2B13CBAF-F878-4CDB-89F3-76C4D73E168E}"/>
          </ac:grpSpMkLst>
        </pc:grpChg>
        <pc:grpChg chg="add del mod">
          <ac:chgData name="hassan MH" userId="84cd2103f36ef0dc" providerId="LiveId" clId="{DEB09C12-C376-40B2-8D42-A50FB6EF1F24}" dt="2022-04-15T17:01:11.695" v="2364" actId="21"/>
          <ac:grpSpMkLst>
            <pc:docMk/>
            <pc:sldMk cId="1674568692" sldId="326"/>
            <ac:grpSpMk id="189" creationId="{5F2BF71B-6852-4C4E-BF24-347460F24D23}"/>
          </ac:grpSpMkLst>
        </pc:grpChg>
        <pc:picChg chg="add del mod">
          <ac:chgData name="hassan MH" userId="84cd2103f36ef0dc" providerId="LiveId" clId="{DEB09C12-C376-40B2-8D42-A50FB6EF1F24}" dt="2022-04-15T12:54:02.080" v="222" actId="478"/>
          <ac:picMkLst>
            <pc:docMk/>
            <pc:sldMk cId="1674568692" sldId="326"/>
            <ac:picMk id="5" creationId="{03D3EB58-EF52-4898-AE7B-257B2A5CA12A}"/>
          </ac:picMkLst>
        </pc:picChg>
        <pc:picChg chg="add del mod">
          <ac:chgData name="hassan MH" userId="84cd2103f36ef0dc" providerId="LiveId" clId="{DEB09C12-C376-40B2-8D42-A50FB6EF1F24}" dt="2022-04-15T16:06:14.722" v="2226" actId="478"/>
          <ac:picMkLst>
            <pc:docMk/>
            <pc:sldMk cId="1674568692" sldId="326"/>
            <ac:picMk id="22" creationId="{8E954309-8309-435D-AD98-CED17F6DCDD2}"/>
          </ac:picMkLst>
        </pc:picChg>
        <pc:picChg chg="add del mod ord">
          <ac:chgData name="hassan MH" userId="84cd2103f36ef0dc" providerId="LiveId" clId="{DEB09C12-C376-40B2-8D42-A50FB6EF1F24}" dt="2022-04-15T16:06:15.254" v="2227" actId="478"/>
          <ac:picMkLst>
            <pc:docMk/>
            <pc:sldMk cId="1674568692" sldId="326"/>
            <ac:picMk id="24" creationId="{D82FCFA6-E29F-4EDE-B510-0F8F15D93F92}"/>
          </ac:picMkLst>
        </pc:picChg>
        <pc:picChg chg="add mod">
          <ac:chgData name="hassan MH" userId="84cd2103f36ef0dc" providerId="LiveId" clId="{DEB09C12-C376-40B2-8D42-A50FB6EF1F24}" dt="2022-04-15T14:00:15.948" v="492" actId="164"/>
          <ac:picMkLst>
            <pc:docMk/>
            <pc:sldMk cId="1674568692" sldId="326"/>
            <ac:picMk id="26" creationId="{D39E9CA6-8601-44E5-8E04-B80227C301ED}"/>
          </ac:picMkLst>
        </pc:picChg>
        <pc:picChg chg="add del mod">
          <ac:chgData name="hassan MH" userId="84cd2103f36ef0dc" providerId="LiveId" clId="{DEB09C12-C376-40B2-8D42-A50FB6EF1F24}" dt="2022-04-15T12:58:45.451" v="305" actId="478"/>
          <ac:picMkLst>
            <pc:docMk/>
            <pc:sldMk cId="1674568692" sldId="326"/>
            <ac:picMk id="29" creationId="{2B932DAB-923E-4730-A0ED-F5E44AA0BA5C}"/>
          </ac:picMkLst>
        </pc:picChg>
        <pc:picChg chg="add del mod">
          <ac:chgData name="hassan MH" userId="84cd2103f36ef0dc" providerId="LiveId" clId="{DEB09C12-C376-40B2-8D42-A50FB6EF1F24}" dt="2022-04-15T14:17:42.580" v="743" actId="27803"/>
          <ac:picMkLst>
            <pc:docMk/>
            <pc:sldMk cId="1674568692" sldId="326"/>
            <ac:picMk id="152" creationId="{5E8AF46D-08E0-4947-9144-11054A1CA737}"/>
          </ac:picMkLst>
        </pc:picChg>
        <pc:picChg chg="add mod">
          <ac:chgData name="hassan MH" userId="84cd2103f36ef0dc" providerId="LiveId" clId="{DEB09C12-C376-40B2-8D42-A50FB6EF1F24}" dt="2022-04-15T17:01:16.491" v="2367" actId="1076"/>
          <ac:picMkLst>
            <pc:docMk/>
            <pc:sldMk cId="1674568692" sldId="326"/>
            <ac:picMk id="190" creationId="{294E57EC-46A0-4126-BF11-691621BBD58E}"/>
          </ac:picMkLst>
        </pc:picChg>
      </pc:sldChg>
      <pc:sldChg chg="addSp delSp modSp add mod ord modNotesTx">
        <pc:chgData name="hassan MH" userId="84cd2103f36ef0dc" providerId="LiveId" clId="{DEB09C12-C376-40B2-8D42-A50FB6EF1F24}" dt="2022-04-15T17:01:35.216" v="2372" actId="1076"/>
        <pc:sldMkLst>
          <pc:docMk/>
          <pc:sldMk cId="3241919719" sldId="327"/>
        </pc:sldMkLst>
        <pc:spChg chg="mod">
          <ac:chgData name="hassan MH" userId="84cd2103f36ef0dc" providerId="LiveId" clId="{DEB09C12-C376-40B2-8D42-A50FB6EF1F24}" dt="2022-04-15T12:56:55.338" v="284" actId="1076"/>
          <ac:spMkLst>
            <pc:docMk/>
            <pc:sldMk cId="3241919719" sldId="327"/>
            <ac:spMk id="7" creationId="{04F34A83-9EC0-4B60-81F9-7A7F85EAD44A}"/>
          </ac:spMkLst>
        </pc:spChg>
        <pc:spChg chg="mod">
          <ac:chgData name="hassan MH" userId="84cd2103f36ef0dc" providerId="LiveId" clId="{DEB09C12-C376-40B2-8D42-A50FB6EF1F24}" dt="2022-04-15T12:56:23.678" v="277" actId="1076"/>
          <ac:spMkLst>
            <pc:docMk/>
            <pc:sldMk cId="3241919719" sldId="327"/>
            <ac:spMk id="8" creationId="{7D491AE9-538C-4C21-B0C1-3D0004632857}"/>
          </ac:spMkLst>
        </pc:spChg>
        <pc:spChg chg="mod">
          <ac:chgData name="hassan MH" userId="84cd2103f36ef0dc" providerId="LiveId" clId="{DEB09C12-C376-40B2-8D42-A50FB6EF1F24}" dt="2022-04-15T12:57:28.571" v="289" actId="1076"/>
          <ac:spMkLst>
            <pc:docMk/>
            <pc:sldMk cId="3241919719" sldId="327"/>
            <ac:spMk id="9" creationId="{C8B70419-674E-408C-BA40-75A92326E929}"/>
          </ac:spMkLst>
        </pc:spChg>
        <pc:spChg chg="mod">
          <ac:chgData name="hassan MH" userId="84cd2103f36ef0dc" providerId="LiveId" clId="{DEB09C12-C376-40B2-8D42-A50FB6EF1F24}" dt="2022-04-15T12:56:34.154" v="281" actId="1076"/>
          <ac:spMkLst>
            <pc:docMk/>
            <pc:sldMk cId="3241919719" sldId="327"/>
            <ac:spMk id="10" creationId="{2AEEF5BE-C344-4D57-9215-C0F1E4A8EF06}"/>
          </ac:spMkLst>
        </pc:spChg>
        <pc:spChg chg="add mod topLvl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" creationId="{40DE4D7D-B8A8-4F7A-8A68-6C1AEAA48B6D}"/>
          </ac:spMkLst>
        </pc:spChg>
        <pc:spChg chg="add mod">
          <ac:chgData name="hassan MH" userId="84cd2103f36ef0dc" providerId="LiveId" clId="{DEB09C12-C376-40B2-8D42-A50FB6EF1F24}" dt="2022-04-15T15:59:16.373" v="2141" actId="164"/>
          <ac:spMkLst>
            <pc:docMk/>
            <pc:sldMk cId="3241919719" sldId="327"/>
            <ac:spMk id="12" creationId="{C9F90269-84F3-4085-BEBE-AE8B30E9CC70}"/>
          </ac:spMkLst>
        </pc:spChg>
        <pc:spChg chg="mod">
          <ac:chgData name="hassan MH" userId="84cd2103f36ef0dc" providerId="LiveId" clId="{DEB09C12-C376-40B2-8D42-A50FB6EF1F24}" dt="2022-04-15T15:59:12.661" v="2140" actId="164"/>
          <ac:spMkLst>
            <pc:docMk/>
            <pc:sldMk cId="3241919719" sldId="327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2:57:05.346" v="286" actId="1076"/>
          <ac:spMkLst>
            <pc:docMk/>
            <pc:sldMk cId="3241919719" sldId="327"/>
            <ac:spMk id="14" creationId="{FF46C56F-2A13-4DD9-95CC-91FEFF572BE9}"/>
          </ac:spMkLst>
        </pc:spChg>
        <pc:spChg chg="mod">
          <ac:chgData name="hassan MH" userId="84cd2103f36ef0dc" providerId="LiveId" clId="{DEB09C12-C376-40B2-8D42-A50FB6EF1F24}" dt="2022-04-15T12:56:41.020" v="282" actId="1076"/>
          <ac:spMkLst>
            <pc:docMk/>
            <pc:sldMk cId="3241919719" sldId="327"/>
            <ac:spMk id="17" creationId="{917C632E-2C3C-4FAB-925C-610217C97062}"/>
          </ac:spMkLst>
        </pc:spChg>
        <pc:spChg chg="mod">
          <ac:chgData name="hassan MH" userId="84cd2103f36ef0dc" providerId="LiveId" clId="{DEB09C12-C376-40B2-8D42-A50FB6EF1F24}" dt="2022-04-15T12:56:21.894" v="276" actId="688"/>
          <ac:spMkLst>
            <pc:docMk/>
            <pc:sldMk cId="3241919719" sldId="327"/>
            <ac:spMk id="18" creationId="{6BD793D1-B608-45E1-8D77-DB2D96521206}"/>
          </ac:spMkLst>
        </pc:spChg>
        <pc:spChg chg="mod">
          <ac:chgData name="hassan MH" userId="84cd2103f36ef0dc" providerId="LiveId" clId="{DEB09C12-C376-40B2-8D42-A50FB6EF1F24}" dt="2022-04-15T12:56:29.934" v="280" actId="1076"/>
          <ac:spMkLst>
            <pc:docMk/>
            <pc:sldMk cId="3241919719" sldId="327"/>
            <ac:spMk id="19" creationId="{64DB9AF5-4CAB-4A48-A3C6-EF59FA4E2DAC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1" creationId="{875100D4-14FD-49D9-9C56-E0BD46180E40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3" creationId="{4F5981A2-8C9D-4348-A221-6467FA1ABA07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4" creationId="{D252BA5D-3C7F-4ECC-BC81-E6E6CF9F95CE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5" creationId="{1E60165E-53D1-495A-8135-66C0DFAFADDC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6" creationId="{6DDBA1F5-17E5-4178-BC16-7794D958C0A3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7" creationId="{F793B490-5881-4ED0-8085-13DEA763DCCB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8" creationId="{38AB6BEA-1E18-4F7E-8C09-A801878D4AAB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9" creationId="{35E58302-AD45-4169-907A-D09BDEA6DA82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0" creationId="{7D15E249-A444-4E99-9C1A-8F6E5A1FD254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1" creationId="{74A43279-7946-4DAC-8C11-B0A4CE6EDFF0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3" creationId="{55C96F3E-6047-463C-95EC-1C84E43077D1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4" creationId="{4B619215-0B43-4460-BA78-F6196362A72A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5" creationId="{F4AF4159-62EE-4B53-A84F-3413CAA5B2A3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6" creationId="{82AF5ECC-1CEC-4E19-B7E8-10444DFEA7D0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7" creationId="{EEA28A20-DFDB-40AF-8458-5A4E82594406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44" creationId="{09D3A6AD-F3A7-4B2C-B680-59AFE0A99BD0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45" creationId="{C903C21C-0E0E-4902-BD6A-4E407DCB7552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46" creationId="{2D415D86-6D47-4261-810F-C82C453BBED9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47" creationId="{C7CA7A68-10C9-451E-AAD4-9A9EF387B048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48" creationId="{27F552DD-4DF2-4491-AB58-24C25ABDFEF9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49" creationId="{D6601715-4FFC-494E-A77D-EF35CD22C705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0" creationId="{D5EEFDE6-522A-449E-88C5-FDB2E766016A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1" creationId="{5EED209F-4D4E-4535-AAD9-67B2AD52E83D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2" creationId="{ABD86E73-D3CD-483B-818D-AEECB0319FA8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3" creationId="{1A7C63D0-CD49-4E84-855D-9FC9AA0B3C41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4" creationId="{82E113DA-A8CE-4C3C-9D9F-46FE4737541E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5" creationId="{91AF466E-0B2E-4C5E-AC58-6ED48D122364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6" creationId="{5E6A96F5-AC00-47B9-99F8-05A779304755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7" creationId="{9755EF19-4609-46BB-A2CC-A1E2F71EF49B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8" creationId="{525A0743-D6EE-4CBA-B3CD-E9CFD0D3821E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9" creationId="{EF2B2151-F375-4FEC-9D53-2C57BE75F2C7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0" creationId="{88E2141D-AA8E-4FF7-BC32-2FF7EEAE1E85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1" creationId="{DDC48D61-F262-4578-AE93-41CDC466B199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2" creationId="{E6BA746D-EC14-4EE8-868D-60F75C3425B3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3" creationId="{E3882309-CA51-464E-A54D-B8D1203DA0EC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4" creationId="{B20CE34E-32C3-43F9-A7DA-DEA372BF5526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5" creationId="{005844EC-7545-44E0-9F1B-DB13DD3B2A9D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6" creationId="{7B78890C-648F-4B1A-B0B7-F83F628CA5D0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7" creationId="{5B123159-BC57-488F-9ABB-42AD530B1DF7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8" creationId="{B85F1B51-92D2-43DB-A624-09F266C4A69D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9" creationId="{34AF1095-B468-46AA-A8DA-246D32BEE487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2" creationId="{E74DC121-10B0-450A-A557-F37499E8CEF9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3" creationId="{825A76D3-6416-487E-8D03-C1574EEDA849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4" creationId="{D05D492B-F660-4920-9984-C914F425332D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5" creationId="{64F9CA55-E2DC-4794-A86A-AEF7258E26EC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6" creationId="{77250D1B-DE13-4DD2-9B44-D01F24EB1A0A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7" creationId="{96833DC0-DA01-4406-85B2-8F33B4D48A5E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8" creationId="{8247D825-C853-4368-9192-24A2E523356B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9" creationId="{DC535D27-0315-476F-90D1-0836BC3159A5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0" creationId="{3BD11341-2450-4129-93CC-ECB2CF42E387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1" creationId="{78D9063E-FD6B-4267-AF1D-38EE686CBBD0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2" creationId="{5613E7FB-610E-4A24-890F-D4B071F056D7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3" creationId="{896DDEFC-73C0-4161-9133-8AA530556170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4" creationId="{590F1188-F8D3-46B0-A981-FB033914AA7F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5" creationId="{52AFC1E7-C44C-452A-9044-9B12CCA67643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6" creationId="{3C5CB915-F186-4217-A0D2-A0314960D2C4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88" creationId="{040B03EA-0C02-41BD-B07F-EA02BEEC28D4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89" creationId="{44BCAFA9-EE78-48F5-8DC1-51E176E10127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0" creationId="{F12B4E6C-5E8F-4518-B7A0-E9281B743FF5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1" creationId="{55C735E1-1F13-417B-BA6A-6A004132A884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2" creationId="{80961B54-E4B4-48FC-9561-5BE5CD87A6DE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3" creationId="{E1F1A0E5-48B5-459B-B165-05729215F607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4" creationId="{231F989F-3B54-4CC0-8A2A-73CDA5ACB737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5" creationId="{22212817-C0A3-4E05-8D57-FFBF3A12C9F3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6" creationId="{B67C836B-100B-49B1-9D92-A2AA57AE284C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7" creationId="{6CE8616F-F8DF-4D40-9DD9-C04F4706B8FC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8" creationId="{297EA39F-6DF6-426B-BFCD-E0E9441B82EB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9" creationId="{F094828A-6C22-41FA-A798-67166F555A8F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0" creationId="{CC49EB0C-9361-4C9D-83E3-21C5AD2A96C2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1" creationId="{E834C98F-C2E8-4BB7-9E21-EAC57007CA90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2" creationId="{C6DA3F93-BCD8-48C7-901D-EFEFB255367A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3" creationId="{A8BF4F72-0F9F-4371-A730-12627D188BA2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4" creationId="{96560D5B-D268-4991-A984-DE83DA0FC965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5" creationId="{93F8C511-D7CD-48C6-83CF-5C534133B7D2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6" creationId="{F48EA3A4-1071-4BCC-B9A1-93C2319532AC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7" creationId="{1F2C94B8-9478-456A-95DB-3BD912D0505E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8" creationId="{4465100E-B4D5-4992-86A9-1AED9F0204CF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9" creationId="{92597975-8A65-4A70-B776-CB35E3CCB963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0" creationId="{63810DD4-DEF1-4A03-84D7-BD7569F212C4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3" creationId="{A0190E58-5A6B-46A9-BA16-822186068999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5" creationId="{00F115C8-AA89-48EC-ACE8-3816B059CAD3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6" creationId="{80D7C8F6-B4EF-4051-99AE-C09E4ED89476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7" creationId="{ED556B23-D7D1-4F28-B4CC-1FABF874459E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9" creationId="{C4AD7428-C360-40F5-9ED0-5A29A87BC726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0" creationId="{B31C1C51-84C1-406A-9885-EBB350505465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1" creationId="{C463ED4D-5BA3-4F36-AA49-FBB1CB25936B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2" creationId="{4A9D1593-1306-4472-A75F-25DB1E382021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3" creationId="{CF4C73A5-4283-414C-A2CE-45011A7FDAB1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4" creationId="{439E4A9D-6E13-41E8-AE14-7245A511AD4D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5" creationId="{9CFDF3FE-8284-4DCE-9B83-FACBF2E0B04D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6" creationId="{C9278789-FF35-465C-BFA5-DE83D9B34866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7" creationId="{4488EF8A-DF41-46D1-BB6E-012104C6E82A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8" creationId="{9A1E1432-A875-4046-8C7B-02B0DB25D7D0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9" creationId="{B6D09373-D598-460A-9627-8E5E608127AC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0" creationId="{4E932297-ABA2-47B2-B900-1FE795ED2076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1" creationId="{A9D4A00F-26B8-486B-9656-6B911D13DB86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2" creationId="{712C4E7C-E5A9-40D1-876C-640B4CBBB016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3" creationId="{E90CF40D-1EF6-4BC5-B3D3-E7D44BAFD4C7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4" creationId="{D203FBC7-B43A-4CFD-AB64-681001FDDA2E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5" creationId="{6342A26E-A6CC-4504-AEE7-17BEB9C24B62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6" creationId="{8FAF9F53-B454-4E88-B36A-853B98FFFEB7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7" creationId="{71E1822A-4FAD-45FF-8EE4-B0B99F8714FC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8" creationId="{3AF7A698-81C0-4CFE-AC88-ECFD82A561E7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9" creationId="{1DAF3BF2-1B72-4844-9B3F-EF693D4F736C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40" creationId="{D4C2D951-406B-4810-A052-A1D187FA6630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41" creationId="{30D4443E-4B04-4AF4-8561-173B83FE620F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42" creationId="{7E165FE8-7C2B-4B70-821B-B0182888571E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43" creationId="{4BA8C7E6-3C8F-4CD6-878C-9A9D89665FF1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44" creationId="{9F09C1CF-61C5-40BC-A5C0-F66752EBB409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45" creationId="{DEF9D73A-6907-456D-B612-06389BFC1C36}"/>
          </ac:spMkLst>
        </pc:spChg>
        <pc:grpChg chg="add del mod">
          <ac:chgData name="hassan MH" userId="84cd2103f36ef0dc" providerId="LiveId" clId="{DEB09C12-C376-40B2-8D42-A50FB6EF1F24}" dt="2022-04-15T16:07:19.702" v="2249" actId="165"/>
          <ac:grpSpMkLst>
            <pc:docMk/>
            <pc:sldMk cId="3241919719" sldId="327"/>
            <ac:grpSpMk id="2" creationId="{7EA55358-BB32-4940-A9FC-EEA7FBAF76B7}"/>
          </ac:grpSpMkLst>
        </pc:grpChg>
        <pc:grpChg chg="add mod">
          <ac:chgData name="hassan MH" userId="84cd2103f36ef0dc" providerId="LiveId" clId="{DEB09C12-C376-40B2-8D42-A50FB6EF1F24}" dt="2022-04-15T15:59:12.661" v="2140" actId="164"/>
          <ac:grpSpMkLst>
            <pc:docMk/>
            <pc:sldMk cId="3241919719" sldId="327"/>
            <ac:grpSpMk id="3" creationId="{49136FC1-D3D3-4B94-B453-F9C45105C5BD}"/>
          </ac:grpSpMkLst>
        </pc:grpChg>
        <pc:grpChg chg="add mod">
          <ac:chgData name="hassan MH" userId="84cd2103f36ef0dc" providerId="LiveId" clId="{DEB09C12-C376-40B2-8D42-A50FB6EF1F24}" dt="2022-04-15T15:59:16.373" v="2141" actId="164"/>
          <ac:grpSpMkLst>
            <pc:docMk/>
            <pc:sldMk cId="3241919719" sldId="327"/>
            <ac:grpSpMk id="4" creationId="{7FA6C7E6-886A-486F-9397-6F4E80CDC1EB}"/>
          </ac:grpSpMkLst>
        </pc:grpChg>
        <pc:grpChg chg="add mod">
          <ac:chgData name="hassan MH" userId="84cd2103f36ef0dc" providerId="LiveId" clId="{DEB09C12-C376-40B2-8D42-A50FB6EF1F24}" dt="2022-04-15T15:59:16.373" v="2141" actId="164"/>
          <ac:grpSpMkLst>
            <pc:docMk/>
            <pc:sldMk cId="3241919719" sldId="327"/>
            <ac:grpSpMk id="15" creationId="{C47FDA47-7025-4AC7-8A73-537082FEBF54}"/>
          </ac:grpSpMkLst>
        </pc:grpChg>
        <pc:grpChg chg="mod">
          <ac:chgData name="hassan MH" userId="84cd2103f36ef0dc" providerId="LiveId" clId="{DEB09C12-C376-40B2-8D42-A50FB6EF1F24}" dt="2022-04-15T15:27:49.760" v="1649"/>
          <ac:grpSpMkLst>
            <pc:docMk/>
            <pc:sldMk cId="3241919719" sldId="327"/>
            <ac:grpSpMk id="16" creationId="{3F27D5E0-9E1D-45DB-A8A7-6E6F46652EFC}"/>
          </ac:grpSpMkLst>
        </pc:grpChg>
        <pc:grpChg chg="mod">
          <ac:chgData name="hassan MH" userId="84cd2103f36ef0dc" providerId="LiveId" clId="{DEB09C12-C376-40B2-8D42-A50FB6EF1F24}" dt="2022-04-15T15:27:49.760" v="1649"/>
          <ac:grpSpMkLst>
            <pc:docMk/>
            <pc:sldMk cId="3241919719" sldId="327"/>
            <ac:grpSpMk id="20" creationId="{45FADC63-2F51-4EE3-8EA3-E1A9760DDE85}"/>
          </ac:grpSpMkLst>
        </pc:grpChg>
        <pc:grpChg chg="mod">
          <ac:chgData name="hassan MH" userId="84cd2103f36ef0dc" providerId="LiveId" clId="{DEB09C12-C376-40B2-8D42-A50FB6EF1F24}" dt="2022-04-15T15:27:49.760" v="1649"/>
          <ac:grpSpMkLst>
            <pc:docMk/>
            <pc:sldMk cId="3241919719" sldId="327"/>
            <ac:grpSpMk id="22" creationId="{E1341002-77CE-4D83-98DD-8E010F43CC01}"/>
          </ac:grpSpMkLst>
        </pc:grpChg>
        <pc:grpChg chg="mod">
          <ac:chgData name="hassan MH" userId="84cd2103f36ef0dc" providerId="LiveId" clId="{DEB09C12-C376-40B2-8D42-A50FB6EF1F24}" dt="2022-04-15T15:27:49.760" v="1649"/>
          <ac:grpSpMkLst>
            <pc:docMk/>
            <pc:sldMk cId="3241919719" sldId="327"/>
            <ac:grpSpMk id="32" creationId="{21C2B24F-8911-4933-8CF8-2FBAFA03B9CE}"/>
          </ac:grpSpMkLst>
        </pc:grpChg>
        <pc:grpChg chg="add mod">
          <ac:chgData name="hassan MH" userId="84cd2103f36ef0dc" providerId="LiveId" clId="{DEB09C12-C376-40B2-8D42-A50FB6EF1F24}" dt="2022-04-15T15:59:12.661" v="2140" actId="164"/>
          <ac:grpSpMkLst>
            <pc:docMk/>
            <pc:sldMk cId="3241919719" sldId="327"/>
            <ac:grpSpMk id="38" creationId="{78E1E347-BC53-4802-A473-81D1BCFC3050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39" creationId="{D74BAF12-2A3A-40E5-AC19-1520A8573D41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40" creationId="{C309BBFB-F769-4C9C-A37E-D60E05F1EDA6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41" creationId="{54DC8B69-5307-4428-8BBA-47578BDFB10C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42" creationId="{B420DC46-994E-4E44-B846-8C42A7F650B4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43" creationId="{E20BE6B5-11E4-4FB9-A148-D0AA0CDF9AAB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70" creationId="{BE7EDAD3-1A28-441F-AADC-5C7D03E0961A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71" creationId="{64D8C346-2EAF-4B0B-8DFF-629077B9FA9F}"/>
          </ac:grpSpMkLst>
        </pc:grpChg>
        <pc:grpChg chg="add del mod topLvl">
          <ac:chgData name="hassan MH" userId="84cd2103f36ef0dc" providerId="LiveId" clId="{DEB09C12-C376-40B2-8D42-A50FB6EF1F24}" dt="2022-04-15T17:01:28.954" v="2368" actId="478"/>
          <ac:grpSpMkLst>
            <pc:docMk/>
            <pc:sldMk cId="3241919719" sldId="327"/>
            <ac:grpSpMk id="87" creationId="{58E048BE-B169-4194-BF3E-6AAFAF587BCA}"/>
          </ac:grpSpMkLst>
        </pc:grpChg>
        <pc:grpChg chg="mod">
          <ac:chgData name="hassan MH" userId="84cd2103f36ef0dc" providerId="LiveId" clId="{DEB09C12-C376-40B2-8D42-A50FB6EF1F24}" dt="2022-04-15T16:07:19.702" v="2249" actId="165"/>
          <ac:grpSpMkLst>
            <pc:docMk/>
            <pc:sldMk cId="3241919719" sldId="327"/>
            <ac:grpSpMk id="111" creationId="{D8F180A3-2327-4C65-9B61-15D508FC74D3}"/>
          </ac:grpSpMkLst>
        </pc:grpChg>
        <pc:grpChg chg="mod">
          <ac:chgData name="hassan MH" userId="84cd2103f36ef0dc" providerId="LiveId" clId="{DEB09C12-C376-40B2-8D42-A50FB6EF1F24}" dt="2022-04-15T16:07:19.702" v="2249" actId="165"/>
          <ac:grpSpMkLst>
            <pc:docMk/>
            <pc:sldMk cId="3241919719" sldId="327"/>
            <ac:grpSpMk id="112" creationId="{F60BCA54-E82A-4353-93A2-89DC03F83E2C}"/>
          </ac:grpSpMkLst>
        </pc:grpChg>
        <pc:grpChg chg="mod">
          <ac:chgData name="hassan MH" userId="84cd2103f36ef0dc" providerId="LiveId" clId="{DEB09C12-C376-40B2-8D42-A50FB6EF1F24}" dt="2022-04-15T16:07:19.702" v="2249" actId="165"/>
          <ac:grpSpMkLst>
            <pc:docMk/>
            <pc:sldMk cId="3241919719" sldId="327"/>
            <ac:grpSpMk id="114" creationId="{5187204F-E0EA-4E90-8134-F3D17D4DD567}"/>
          </ac:grpSpMkLst>
        </pc:grpChg>
        <pc:grpChg chg="mod">
          <ac:chgData name="hassan MH" userId="84cd2103f36ef0dc" providerId="LiveId" clId="{DEB09C12-C376-40B2-8D42-A50FB6EF1F24}" dt="2022-04-15T16:07:19.702" v="2249" actId="165"/>
          <ac:grpSpMkLst>
            <pc:docMk/>
            <pc:sldMk cId="3241919719" sldId="327"/>
            <ac:grpSpMk id="118" creationId="{0441825A-4969-4E32-A6CA-42FDCFC5F6DF}"/>
          </ac:grpSpMkLst>
        </pc:grpChg>
        <pc:picChg chg="add mod">
          <ac:chgData name="hassan MH" userId="84cd2103f36ef0dc" providerId="LiveId" clId="{DEB09C12-C376-40B2-8D42-A50FB6EF1F24}" dt="2022-04-15T17:01:35.216" v="2372" actId="1076"/>
          <ac:picMkLst>
            <pc:docMk/>
            <pc:sldMk cId="3241919719" sldId="327"/>
            <ac:picMk id="146" creationId="{D5C23FB3-D2FE-432F-A9F4-60ABDAAD162E}"/>
          </ac:picMkLst>
        </pc:picChg>
      </pc:sldChg>
      <pc:sldChg chg="addSp delSp modSp new del mod modShow">
        <pc:chgData name="hassan MH" userId="84cd2103f36ef0dc" providerId="LiveId" clId="{DEB09C12-C376-40B2-8D42-A50FB6EF1F24}" dt="2022-04-15T16:03:32.083" v="2210" actId="47"/>
        <pc:sldMkLst>
          <pc:docMk/>
          <pc:sldMk cId="3401747416" sldId="328"/>
        </pc:sldMkLst>
        <pc:spChg chg="del">
          <ac:chgData name="hassan MH" userId="84cd2103f36ef0dc" providerId="LiveId" clId="{DEB09C12-C376-40B2-8D42-A50FB6EF1F24}" dt="2022-04-15T13:00:13.133" v="314" actId="478"/>
          <ac:spMkLst>
            <pc:docMk/>
            <pc:sldMk cId="3401747416" sldId="328"/>
            <ac:spMk id="2" creationId="{2E150DBC-61D1-4042-93F5-87E016507832}"/>
          </ac:spMkLst>
        </pc:spChg>
        <pc:spChg chg="del">
          <ac:chgData name="hassan MH" userId="84cd2103f36ef0dc" providerId="LiveId" clId="{DEB09C12-C376-40B2-8D42-A50FB6EF1F24}" dt="2022-04-15T13:00:13.133" v="314" actId="478"/>
          <ac:spMkLst>
            <pc:docMk/>
            <pc:sldMk cId="3401747416" sldId="328"/>
            <ac:spMk id="3" creationId="{FBAC6C11-5701-4079-99D8-D96FFF23A3CB}"/>
          </ac:spMkLst>
        </pc:spChg>
        <pc:spChg chg="add mod">
          <ac:chgData name="hassan MH" userId="84cd2103f36ef0dc" providerId="LiveId" clId="{DEB09C12-C376-40B2-8D42-A50FB6EF1F24}" dt="2022-04-15T13:03:25.765" v="343" actId="1076"/>
          <ac:spMkLst>
            <pc:docMk/>
            <pc:sldMk cId="3401747416" sldId="328"/>
            <ac:spMk id="16" creationId="{E1CECCE2-B6F9-47B3-A3D2-787250AC779B}"/>
          </ac:spMkLst>
        </pc:spChg>
        <pc:picChg chg="add mod">
          <ac:chgData name="hassan MH" userId="84cd2103f36ef0dc" providerId="LiveId" clId="{DEB09C12-C376-40B2-8D42-A50FB6EF1F24}" dt="2022-04-15T13:00:30.288" v="320" actId="1076"/>
          <ac:picMkLst>
            <pc:docMk/>
            <pc:sldMk cId="3401747416" sldId="328"/>
            <ac:picMk id="5" creationId="{43E0D2A0-7614-4D78-8603-D0A1A3CC9746}"/>
          </ac:picMkLst>
        </pc:picChg>
        <pc:picChg chg="add mod">
          <ac:chgData name="hassan MH" userId="84cd2103f36ef0dc" providerId="LiveId" clId="{DEB09C12-C376-40B2-8D42-A50FB6EF1F24}" dt="2022-04-15T13:01:54.898" v="336" actId="1076"/>
          <ac:picMkLst>
            <pc:docMk/>
            <pc:sldMk cId="3401747416" sldId="328"/>
            <ac:picMk id="7" creationId="{79A976FA-FB0D-46DA-9E8E-BDF57D447FF2}"/>
          </ac:picMkLst>
        </pc:picChg>
        <pc:picChg chg="add mod">
          <ac:chgData name="hassan MH" userId="84cd2103f36ef0dc" providerId="LiveId" clId="{DEB09C12-C376-40B2-8D42-A50FB6EF1F24}" dt="2022-04-15T13:01:53.194" v="335" actId="1076"/>
          <ac:picMkLst>
            <pc:docMk/>
            <pc:sldMk cId="3401747416" sldId="328"/>
            <ac:picMk id="9" creationId="{5058BB37-5E5E-4546-8EF1-2F58FEA115EE}"/>
          </ac:picMkLst>
        </pc:picChg>
        <pc:picChg chg="add mod">
          <ac:chgData name="hassan MH" userId="84cd2103f36ef0dc" providerId="LiveId" clId="{DEB09C12-C376-40B2-8D42-A50FB6EF1F24}" dt="2022-04-15T13:01:04.787" v="327" actId="1076"/>
          <ac:picMkLst>
            <pc:docMk/>
            <pc:sldMk cId="3401747416" sldId="328"/>
            <ac:picMk id="11" creationId="{21BCE517-C4B0-4E83-82A8-FB6D4BF8D3C8}"/>
          </ac:picMkLst>
        </pc:picChg>
        <pc:picChg chg="add mod">
          <ac:chgData name="hassan MH" userId="84cd2103f36ef0dc" providerId="LiveId" clId="{DEB09C12-C376-40B2-8D42-A50FB6EF1F24}" dt="2022-04-15T13:01:40.745" v="333" actId="1076"/>
          <ac:picMkLst>
            <pc:docMk/>
            <pc:sldMk cId="3401747416" sldId="328"/>
            <ac:picMk id="13" creationId="{71DF4F9F-F0C3-40F8-BD17-B4327BBFC683}"/>
          </ac:picMkLst>
        </pc:picChg>
        <pc:picChg chg="add mod">
          <ac:chgData name="hassan MH" userId="84cd2103f36ef0dc" providerId="LiveId" clId="{DEB09C12-C376-40B2-8D42-A50FB6EF1F24}" dt="2022-04-15T13:01:46.541" v="334" actId="1076"/>
          <ac:picMkLst>
            <pc:docMk/>
            <pc:sldMk cId="3401747416" sldId="328"/>
            <ac:picMk id="15" creationId="{FEF02D0B-4B2B-4CB3-BE4A-F73F01761EE3}"/>
          </ac:picMkLst>
        </pc:picChg>
      </pc:sldChg>
      <pc:sldChg chg="addSp delSp modSp new del mod modShow">
        <pc:chgData name="hassan MH" userId="84cd2103f36ef0dc" providerId="LiveId" clId="{DEB09C12-C376-40B2-8D42-A50FB6EF1F24}" dt="2022-04-15T16:03:32.083" v="2210" actId="47"/>
        <pc:sldMkLst>
          <pc:docMk/>
          <pc:sldMk cId="4255300691" sldId="329"/>
        </pc:sldMkLst>
        <pc:spChg chg="del">
          <ac:chgData name="hassan MH" userId="84cd2103f36ef0dc" providerId="LiveId" clId="{DEB09C12-C376-40B2-8D42-A50FB6EF1F24}" dt="2022-04-15T13:03:51.372" v="350" actId="478"/>
          <ac:spMkLst>
            <pc:docMk/>
            <pc:sldMk cId="4255300691" sldId="329"/>
            <ac:spMk id="2" creationId="{0931460F-3E21-4D95-B03C-EC162742EC98}"/>
          </ac:spMkLst>
        </pc:spChg>
        <pc:spChg chg="del">
          <ac:chgData name="hassan MH" userId="84cd2103f36ef0dc" providerId="LiveId" clId="{DEB09C12-C376-40B2-8D42-A50FB6EF1F24}" dt="2022-04-15T13:03:51.372" v="350" actId="478"/>
          <ac:spMkLst>
            <pc:docMk/>
            <pc:sldMk cId="4255300691" sldId="329"/>
            <ac:spMk id="3" creationId="{DB3F3CF7-0754-4469-AFED-C8E74BF92444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" creationId="{FD0E14AC-5888-4E84-AAAE-FCF6F8AEF26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" creationId="{48ADF79D-80F0-406B-8FB6-D22627EC548B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" creationId="{19D0E48D-369F-41E4-9AB8-6D03CCC7727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" creationId="{79F4C9B6-617B-4D65-B6DC-5E4783E664E2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8" creationId="{75E37865-4585-487B-8990-A35BDA13A53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9" creationId="{98A58DEE-B454-427B-B5A9-CE50F493DEF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0" creationId="{FB1CF708-5A00-40C1-82EF-1DC62B1B7157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1" creationId="{22C7A022-05FC-48A9-B4FA-3537823271D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2" creationId="{5D4EEC53-ED20-491F-97FE-5CEE9207FB21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3" creationId="{B6EFF608-A4C3-4ED2-AF4D-CFE7B3F3642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4" creationId="{F3E72B0F-8220-4DC2-BDAC-EFA360E941E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5" creationId="{DF7BD19D-F9A3-4622-9684-9ED55397EAD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6" creationId="{B020F410-DF59-4A1D-B143-0C6CDAF136AD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7" creationId="{1D691228-E9A5-4202-A43F-EE4808CBF863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8" creationId="{E3A02813-9284-4034-B324-09A5A83E8DA8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9" creationId="{EE0F09DE-23F4-4859-AEF2-4B265895E96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0" creationId="{40F0A13B-108F-46C8-9834-640D65F7BE0D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1" creationId="{90729089-1F82-4A32-AE7D-A08CE068D13F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2" creationId="{79972CB4-88AF-466E-BD01-9BE5ADFB9EEB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3" creationId="{A4C45321-7D4D-4212-8FF1-E6C1C1E2B0B1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4" creationId="{070E5DEA-7C81-4465-BCC5-C252960572C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5" creationId="{FE2A5D85-94BE-43E2-9425-B99735172B36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6" creationId="{E6D8BAE3-DEDA-4705-948D-63354119F63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7" creationId="{3174D0C3-0697-40BF-A7CD-3339CF6B42E1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8" creationId="{8BF253CC-7D5E-4F9E-B2E1-E9CEF767F3C3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9" creationId="{3C2F0682-276C-413D-A798-F1C546BA4461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0" creationId="{5CF2DB17-B03C-4499-8ED0-79402A0BF95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1" creationId="{A7BE1477-8C64-4302-903C-B951743A590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2" creationId="{2807C612-969B-4549-BDDD-D504E07D781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3" creationId="{C5F10DEF-E32F-49E7-8E15-C6658F51013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4" creationId="{388B427A-4B05-4C14-9852-DD3499F7B3A6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5" creationId="{DA60740F-6070-4C5C-BE51-7767CD4BBB23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6" creationId="{216A6130-39F5-4712-9AE3-32BE772F0613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7" creationId="{AF1CA3CD-94E1-4442-94BA-C675EA38148B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8" creationId="{0CDE3609-B8A1-47C9-93A5-1B67355DCA42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9" creationId="{5E589038-4124-4741-80FC-FDD2E47B5DE8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0" creationId="{7011FAED-74D4-4CBC-95B4-51AD65ACACB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1" creationId="{878A10E0-CC7D-49E8-82C0-1A1D09217FEF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2" creationId="{10EC2CAB-801B-45EA-9D57-DE4C75DC54C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3" creationId="{6A4872BB-F609-4E73-A3DF-FA288ECF55E9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4" creationId="{3C09BDAB-0B88-48FE-B586-01EBD65F2B2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5" creationId="{36CF1B62-B0B8-4019-A538-8247BD72965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6" creationId="{DBD34AC1-4D33-433B-88F8-F6B55126A0D9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7" creationId="{CF6A2B22-B336-4826-9C6F-B671BE98FC3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8" creationId="{08DFFAED-90B8-4F03-B643-0EED2C767F3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9" creationId="{4C78C0C2-D1E1-46DE-85C0-D58451F0A599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0" creationId="{B7C64084-5958-48DE-93AF-4878A4D12D5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1" creationId="{4CCCDB6E-F7BB-4F5A-B5C7-E356A1CD0978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2" creationId="{79C8A06A-1858-465B-B2DF-1234DC681D98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3" creationId="{FF4AEDC1-2C3F-4B76-A6D3-B63148B89AE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4" creationId="{802C7DFC-6729-4290-8BF4-DA980242E4C9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5" creationId="{0A67018F-8DED-4341-B133-EECB2B8E42C6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6" creationId="{E1EA24F0-9366-4F49-A299-5C137E11E6C2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7" creationId="{D2D88C57-2E00-47AE-8581-0F760B1A70E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8" creationId="{3FE546EA-F56A-4186-BBB5-40F9CB969A0F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9" creationId="{C9121F3E-FB2D-44C0-8757-E07E4E17280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0" creationId="{F3C168A8-7EA4-483E-AEEA-F7429B561D7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1" creationId="{55E501B8-428F-439A-820D-3E9BB7BDC407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2" creationId="{251C3B73-BB2E-4B81-A3DD-37AF17777183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3" creationId="{C9BA6C6D-E3C5-4511-8CC3-C84ADC882639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4" creationId="{D3E248C9-EF88-4A27-B93E-CD719F8F2536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5" creationId="{DABB46AA-C563-4E37-8D9A-2E9F986138E8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6" creationId="{CE8B75A8-3F85-43CE-904B-ABB89D44FE7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7" creationId="{6320A38C-BCAF-44DE-9FA1-D7EAD6713B48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8" creationId="{71E9624C-33D4-41E6-AA86-BD6F51419C9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9" creationId="{7F6ABAAF-757B-4AD9-9D73-E6AADA6DBEF9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0" creationId="{99C05872-81D7-450F-B708-DA7296D6371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1" creationId="{0EEA73CA-E18D-42EF-93FC-300AC0B8565F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2" creationId="{8CCA3223-9E17-42D9-8B72-F563AA9CE1D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3" creationId="{16924DDA-CEFB-43B1-B5A9-3775589ED60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4" creationId="{C0FF37D3-8799-4341-A2CE-3C2CBDDFCAC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5" creationId="{96318615-F207-47BF-A4FD-38DD3D5B3BB6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6" creationId="{0AB03607-0DF6-4528-A238-F59ABF033B2B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7" creationId="{B2276721-41CE-45BA-AA24-5E8E6FBE4097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8" creationId="{2D0F207A-B1BE-4BD4-A83B-66EAE1B820BB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9" creationId="{BD3A2E4C-23BE-4EE4-A4C7-D34D742FDCA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80" creationId="{6323D3A1-824E-42AA-B302-830135928F2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81" creationId="{34275DC8-97D4-49CA-B258-E5BEFE125267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82" creationId="{C820B826-422F-4AB6-B94B-C18885D44626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83" creationId="{C51624B5-9A7D-4622-8668-1EC20C8A38A2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88" creationId="{93B1376C-0DA5-4FEA-B8A8-40489FDDD14F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89" creationId="{3787D63F-47A6-4AFF-9059-B4EDDCE4602F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1" creationId="{810478B0-12A1-4B35-A24E-4B1E7A480BB8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3" creationId="{7FA7C6F3-39AE-450E-9BF4-2DB4A0FD772D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4" creationId="{5BC976C0-5EEC-4349-9AD8-EF74A3F14052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5" creationId="{D60C2DBE-4394-4129-BEC6-4BC72DA5602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6" creationId="{1BE2BFC4-DA9F-4293-9446-A711EFEA5E1D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8" creationId="{CC19DFD0-FDC6-4CFC-8C54-D0DF3EE38DC7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9" creationId="{370648EF-35AB-412D-B611-6B1D1ED6B6F4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0" creationId="{A5C93140-2E05-454B-9173-DEBE4B17496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1" creationId="{E1BA8328-BB48-4731-953B-061EFA11D8D5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2" creationId="{23B3DA37-8A92-47EA-AD8C-2695EC7FCB26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4" creationId="{00BB1BD6-26A4-476E-BC82-49ACC93947D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5" creationId="{300AB0CD-9EFA-4BDE-968F-DF052D017B79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7" creationId="{89A267EE-F5AD-4874-B4CC-F55BC39E8050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8" creationId="{2CFE9EE9-639A-4EBA-B50C-0EC238573567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9" creationId="{3ADE49D7-EB52-432F-A24D-0D2E011025F0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0" creationId="{147A7300-550E-49CF-87C1-8D730487E1A6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2" creationId="{909BC816-B699-4676-93D8-1189AAEAE0EE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3" creationId="{838DDD41-9DFD-4D81-A352-3F9DF3DF655E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4" creationId="{1ECD9CB7-489C-4DF8-B18D-25E5AD047425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5" creationId="{0D6E1282-FB3C-4FEA-8AED-FA017C80732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6" creationId="{8884937A-5653-4B92-8521-1F474FFC06B8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7" creationId="{39F52FB6-631D-460E-B354-059F3D5A4179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8" creationId="{DDD0E195-0FFB-4418-8DF9-608DD3938687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9" creationId="{5144542A-63D8-47B4-B705-46DDC7219B6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0" creationId="{15A3FD0E-EAE7-4EEC-B9B3-7A7DAD934EB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2" creationId="{EE31176E-A19E-45EE-A595-80158FDC3820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3" creationId="{5F31934B-7210-4862-8E67-97AB00D5BE50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4" creationId="{377E1286-857D-42BF-BF2D-D78A0BA526F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5" creationId="{E58B1DED-FF10-4116-A68D-010536A3B97F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6" creationId="{4E0B8409-11BB-44D5-B896-94779183A427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7" creationId="{698400C9-E1B2-4A42-900A-C02594961E0F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9" creationId="{D1B90D1A-73CD-455C-9130-D14AE9FF34A7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0" creationId="{A0A457C9-229A-4D22-A33D-B5F3234C12B6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1" creationId="{CAD62D49-24FC-4324-845E-7A51CBAA0DDD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3" creationId="{70EAC82D-5291-4289-8AE1-35539E12DF94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4" creationId="{19C48FDE-2AA2-4BDA-9A56-BF529F894399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5" creationId="{E7D51F90-E5AD-4907-82AD-FF573343ED05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6" creationId="{80AFDD94-5991-4170-A232-507CC167685C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7" creationId="{18AF61B5-835B-4F0D-AD22-48D8CBA91F28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8" creationId="{D320A026-F7EE-4831-9956-A4ECACA59190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0" creationId="{7A153CC9-6EB5-491D-B8F4-CCEA32EF4DCE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1" creationId="{D948E114-3DCF-44E5-8D3C-A06324641FE4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2" creationId="{838002F6-3CB3-4F8F-8007-FCB9207E9C3B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3" creationId="{12F8CB35-A0FE-42DA-A05C-CE97AD1DCE49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4" creationId="{1F8A13FD-7F13-4F1D-8425-10FF9ADC5AE4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5" creationId="{AFB6ADC0-C790-4D17-AC18-484414B1F0F5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6" creationId="{B33E9C3E-DDEA-4F4D-A0E3-87269F1ACA9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7" creationId="{C7CC8B2F-B00F-4804-ABFB-4B8748D96E0E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8" creationId="{B2AAC494-2960-4636-A668-174B92CF486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0" creationId="{253BD475-12AA-4010-A7FC-196248FA628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1" creationId="{A66D00C4-6D4E-4624-BBCC-7F284D07600D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2" creationId="{66E65985-8BE9-48F7-B91F-026432C89E44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3" creationId="{757FF8B2-24BF-432D-BE5C-F04C123973B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5" creationId="{CAC754EF-DF29-4405-A1CC-88D2AA88452E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6" creationId="{73E9B273-31EA-4A46-B833-202265FA0060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7" creationId="{8FBB4C6F-EDA8-4A13-BCAA-23718212F225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9" creationId="{A4C88053-0B75-45DB-A1FC-137138921FC2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0" creationId="{AE9F930A-4378-4055-902B-46A3E8436FFF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1" creationId="{F211375D-04FA-401E-A6A5-E73CFEEDDC26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3" creationId="{BD685867-CC9C-4267-8CA9-433C0B24A42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5" creationId="{68ACF541-A982-423A-832F-2598524D3D02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6" creationId="{98F4CD98-9D7D-4831-B58A-3EE5D453F156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7" creationId="{0E042DD2-DCEC-4FBA-8269-3AFA960BC42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8" creationId="{A3698444-F97C-4D2C-9936-E9559E63702C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9" creationId="{76916D01-A5B9-4B1C-ABBE-B49DBFCE5B55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0" creationId="{221BB3EA-0CE3-4F52-BB17-1716210E5CD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1" creationId="{D27D6ECE-8A82-41CA-9857-D2EF9937FEAB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2" creationId="{30769E34-2909-4129-94F4-6BD5D63753EC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4" creationId="{C9913673-C927-43EB-A4CE-C949A82FBF69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5" creationId="{5E94AD65-1E11-47B0-83B7-3F3261F6B38F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6" creationId="{9ED43C1F-4CDC-4C9F-92E3-9B47B9F97D64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8" creationId="{A37FD363-C45C-4F35-9F3C-2718ED8C754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9" creationId="{0CC457C9-74A6-48C0-B2CE-B85A8EAD9A14}"/>
          </ac:spMkLst>
        </pc:spChg>
        <pc:spChg chg="mod">
          <ac:chgData name="hassan MH" userId="84cd2103f36ef0dc" providerId="LiveId" clId="{DEB09C12-C376-40B2-8D42-A50FB6EF1F24}" dt="2022-04-15T13:05:46.491" v="378"/>
          <ac:spMkLst>
            <pc:docMk/>
            <pc:sldMk cId="4255300691" sldId="329"/>
            <ac:spMk id="181" creationId="{3CCE6779-E6B9-4A50-83E3-C38E6C6BF2F8}"/>
          </ac:spMkLst>
        </pc:spChg>
        <pc:spChg chg="mod">
          <ac:chgData name="hassan MH" userId="84cd2103f36ef0dc" providerId="LiveId" clId="{DEB09C12-C376-40B2-8D42-A50FB6EF1F24}" dt="2022-04-15T13:05:46.491" v="378"/>
          <ac:spMkLst>
            <pc:docMk/>
            <pc:sldMk cId="4255300691" sldId="329"/>
            <ac:spMk id="182" creationId="{526DDC90-816F-4D5E-9637-D92164B5DB35}"/>
          </ac:spMkLst>
        </pc:spChg>
        <pc:spChg chg="del mod">
          <ac:chgData name="hassan MH" userId="84cd2103f36ef0dc" providerId="LiveId" clId="{DEB09C12-C376-40B2-8D42-A50FB6EF1F24}" dt="2022-04-15T13:06:50.527" v="389" actId="478"/>
          <ac:spMkLst>
            <pc:docMk/>
            <pc:sldMk cId="4255300691" sldId="329"/>
            <ac:spMk id="186" creationId="{2C639063-B0C8-4062-B800-94F23B5529E8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88" creationId="{76BFE93A-4209-41F5-96AA-CBF4706F480F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89" creationId="{06384144-AD1E-49AF-9639-01C98E1DEFB9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90" creationId="{CFB2A04A-9476-468A-8273-5985BEBC52C4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91" creationId="{C9775F97-9412-41F0-90FD-5D1E7C805EB9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92" creationId="{6306001E-8EF7-41CE-A73F-2D4043455758}"/>
          </ac:spMkLst>
        </pc:spChg>
        <pc:spChg chg="mod">
          <ac:chgData name="hassan MH" userId="84cd2103f36ef0dc" providerId="LiveId" clId="{DEB09C12-C376-40B2-8D42-A50FB6EF1F24}" dt="2022-04-15T13:06:46.248" v="388" actId="1076"/>
          <ac:spMkLst>
            <pc:docMk/>
            <pc:sldMk cId="4255300691" sldId="329"/>
            <ac:spMk id="193" creationId="{215137AA-D484-4D71-AEF7-1B078E412BC2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94" creationId="{422DD001-FEAC-4DC5-88D2-4BD8A30DD59C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95" creationId="{8314A008-51F7-48BB-918A-5CF99E2DDB60}"/>
          </ac:spMkLst>
        </pc:spChg>
        <pc:spChg chg="del mod">
          <ac:chgData name="hassan MH" userId="84cd2103f36ef0dc" providerId="LiveId" clId="{DEB09C12-C376-40B2-8D42-A50FB6EF1F24}" dt="2022-04-15T13:06:50.527" v="389" actId="478"/>
          <ac:spMkLst>
            <pc:docMk/>
            <pc:sldMk cId="4255300691" sldId="329"/>
            <ac:spMk id="196" creationId="{318AEDEC-9FD6-4945-BBA7-77DF7535A5BC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01" creationId="{4E4AC98D-6D97-4CFB-8940-DDEFD81C4DAA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03" creationId="{0B763CB1-4BC5-467F-8A60-F29232D7D08C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04" creationId="{7547CE7B-98A2-4290-A9AA-F630CF245BBD}"/>
          </ac:spMkLst>
        </pc:spChg>
        <pc:spChg chg="mod">
          <ac:chgData name="hassan MH" userId="84cd2103f36ef0dc" providerId="LiveId" clId="{DEB09C12-C376-40B2-8D42-A50FB6EF1F24}" dt="2022-04-15T13:09:17.940" v="399" actId="207"/>
          <ac:spMkLst>
            <pc:docMk/>
            <pc:sldMk cId="4255300691" sldId="329"/>
            <ac:spMk id="205" creationId="{E412448D-7B57-49E9-B1C8-7D20B3D2610C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06" creationId="{49D1916D-4C30-4282-BDCE-41FA03441A47}"/>
          </ac:spMkLst>
        </pc:spChg>
        <pc:spChg chg="mod">
          <ac:chgData name="hassan MH" userId="84cd2103f36ef0dc" providerId="LiveId" clId="{DEB09C12-C376-40B2-8D42-A50FB6EF1F24}" dt="2022-04-15T13:09:14.416" v="398" actId="207"/>
          <ac:spMkLst>
            <pc:docMk/>
            <pc:sldMk cId="4255300691" sldId="329"/>
            <ac:spMk id="207" creationId="{11D7429C-D326-4C81-8FE3-66959AEA5EF0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10" creationId="{15A88935-8AD7-4ABB-ABEE-8B1C4FF6FA3A}"/>
          </ac:spMkLst>
        </pc:spChg>
        <pc:spChg chg="mod">
          <ac:chgData name="hassan MH" userId="84cd2103f36ef0dc" providerId="LiveId" clId="{DEB09C12-C376-40B2-8D42-A50FB6EF1F24}" dt="2022-04-15T13:09:23.520" v="400" actId="207"/>
          <ac:spMkLst>
            <pc:docMk/>
            <pc:sldMk cId="4255300691" sldId="329"/>
            <ac:spMk id="211" creationId="{E07E5BE4-7BD1-460B-A136-43D785475CC7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13" creationId="{7064F277-AA15-4A1B-A2E0-A73C724F91EF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14" creationId="{F54C1A27-315D-485C-9F59-FC85AEBA3F13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15" creationId="{853BF2BA-56B7-4C1A-8E12-5F53C28AA16B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16" creationId="{51F8AA28-5027-4E91-A1B0-C940205869ED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18" creationId="{9E913D7A-2C65-4EE1-A91F-8A139A4F9297}"/>
          </ac:spMkLst>
        </pc:spChg>
        <pc:spChg chg="mod">
          <ac:chgData name="hassan MH" userId="84cd2103f36ef0dc" providerId="LiveId" clId="{DEB09C12-C376-40B2-8D42-A50FB6EF1F24}" dt="2022-04-15T13:09:10.683" v="395" actId="207"/>
          <ac:spMkLst>
            <pc:docMk/>
            <pc:sldMk cId="4255300691" sldId="329"/>
            <ac:spMk id="220" creationId="{A21202DA-DCBD-4FCA-A59C-7CD43617EBE3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21" creationId="{4AAA4E24-E099-40F5-9562-B8BA638B8000}"/>
          </ac:spMkLst>
        </pc:spChg>
        <pc:spChg chg="mod">
          <ac:chgData name="hassan MH" userId="84cd2103f36ef0dc" providerId="LiveId" clId="{DEB09C12-C376-40B2-8D42-A50FB6EF1F24}" dt="2022-04-15T13:09:33.224" v="402" actId="1076"/>
          <ac:spMkLst>
            <pc:docMk/>
            <pc:sldMk cId="4255300691" sldId="329"/>
            <ac:spMk id="223" creationId="{0BBF1B4C-B5BE-474C-9078-3FB67C71F01D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25" creationId="{CA84B9AE-439E-4D22-ABF0-A1ADF4E06ADB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26" creationId="{7701D6D1-492A-40D3-9334-1D8DF932F282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27" creationId="{B6D23946-ADF0-462D-81D2-685BF3CC8AC2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28" creationId="{7627F111-E99F-41CE-B832-5830E46540EF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29" creationId="{81CF4446-176C-4B32-B7F3-7F6FE7013DEC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30" creationId="{2FFED2C8-66D7-4F86-8F31-936ECE2465C8}"/>
          </ac:spMkLst>
        </pc:spChg>
        <pc:grpChg chg="add del 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86" creationId="{5F36F3DC-4509-4F14-BF98-AD51AA8E16B6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87" creationId="{0734E409-7B35-4354-9BEB-623B1695475E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90" creationId="{3F6A7161-94B9-43B6-BC34-6C58A1AADB52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92" creationId="{30D707C0-50B1-4600-BD1B-D1F7A58AA2AB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97" creationId="{16ACF89A-CF07-42F5-A53A-69D732378C8C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03" creationId="{17AA050A-07C2-4CCC-9E69-07C9DFED6EAA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06" creationId="{654A9398-BE19-44E7-9694-1418FF394849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11" creationId="{C9D645EA-C6CB-41F0-88D1-EFCAA999FF2C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21" creationId="{7DB0511F-910E-4BF1-8A1D-A2463B9A079B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28" creationId="{B629ABAA-A0D9-4E71-874D-9EF597F72151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32" creationId="{FAE0EE8D-1A9C-4105-A873-E121C5B67DD9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39" creationId="{038F48B6-78D6-4DA9-A794-AF137388AF57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49" creationId="{4B27393A-477C-400B-BA39-FC099D94283B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54" creationId="{620F407D-9688-4417-B148-97D6126645DE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58" creationId="{547AB7E3-72D0-4E0C-B3DD-A6F1FCBE08AA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62" creationId="{4B4C0FBF-A54A-4540-9977-A58F48BBF61D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64" creationId="{D068CC26-E93E-4371-8206-EC4E622AEDCE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73" creationId="{6A9F4016-B09A-4344-AA4A-AD254689ECA8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77" creationId="{D8B7ADFA-47F1-4A03-A8D0-43F66DDD4CF5}"/>
          </ac:grpSpMkLst>
        </pc:grpChg>
        <pc:grpChg chg="add del mod ord">
          <ac:chgData name="hassan MH" userId="84cd2103f36ef0dc" providerId="LiveId" clId="{DEB09C12-C376-40B2-8D42-A50FB6EF1F24}" dt="2022-04-15T13:05:46.491" v="378"/>
          <ac:grpSpMkLst>
            <pc:docMk/>
            <pc:sldMk cId="4255300691" sldId="329"/>
            <ac:grpSpMk id="180" creationId="{815A94DA-183B-46E3-B78E-F5569DFB23CA}"/>
          </ac:grpSpMkLst>
        </pc:grpChg>
        <pc:grpChg chg="del mod">
          <ac:chgData name="hassan MH" userId="84cd2103f36ef0dc" providerId="LiveId" clId="{DEB09C12-C376-40B2-8D42-A50FB6EF1F24}" dt="2022-04-15T13:06:41.716" v="384" actId="27803"/>
          <ac:grpSpMkLst>
            <pc:docMk/>
            <pc:sldMk cId="4255300691" sldId="329"/>
            <ac:grpSpMk id="185" creationId="{F4A177B1-5B9E-4126-B8CE-A953BDE206C5}"/>
          </ac:grpSpMkLst>
        </pc:grpChg>
        <pc:grpChg chg="del mod">
          <ac:chgData name="hassan MH" userId="84cd2103f36ef0dc" providerId="LiveId" clId="{DEB09C12-C376-40B2-8D42-A50FB6EF1F24}" dt="2022-04-15T13:06:50.527" v="389" actId="478"/>
          <ac:grpSpMkLst>
            <pc:docMk/>
            <pc:sldMk cId="4255300691" sldId="329"/>
            <ac:grpSpMk id="187" creationId="{7A7F46CE-4536-4F3A-9DDC-8D146035F48A}"/>
          </ac:grpSpMkLst>
        </pc:grpChg>
        <pc:grpChg chg="del mod">
          <ac:chgData name="hassan MH" userId="84cd2103f36ef0dc" providerId="LiveId" clId="{DEB09C12-C376-40B2-8D42-A50FB6EF1F24}" dt="2022-04-15T13:09:40.195" v="403" actId="478"/>
          <ac:grpSpMkLst>
            <pc:docMk/>
            <pc:sldMk cId="4255300691" sldId="329"/>
            <ac:grpSpMk id="199" creationId="{DFA81D0E-29F8-44A9-AD46-F4E16F61FCB2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00" creationId="{CD78C271-EFD8-46AE-9280-26A232539000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02" creationId="{023AA886-1110-477B-A5B1-ED08ACD6F36A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08" creationId="{0EB158C7-F621-48EC-914A-18E9E32072FE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09" creationId="{792A3894-5899-460A-89C8-06E08639B28A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12" creationId="{D79205B2-AC0C-4863-93B5-D5545CF02FFE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17" creationId="{56AEBAE2-10F4-4D31-BCFD-1B88760AA3BE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19" creationId="{624B1CD5-C735-4691-ACD4-732E0480DD0F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22" creationId="{54D87D23-9E1E-444F-8675-2BE622E2B819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24" creationId="{42A3AB5C-A4B3-4F86-BC4F-788917C7A13A}"/>
          </ac:grpSpMkLst>
        </pc:grpChg>
        <pc:picChg chg="add del mod">
          <ac:chgData name="hassan MH" userId="84cd2103f36ef0dc" providerId="LiveId" clId="{DEB09C12-C376-40B2-8D42-A50FB6EF1F24}" dt="2022-04-15T13:09:41.506" v="404" actId="478"/>
          <ac:picMkLst>
            <pc:docMk/>
            <pc:sldMk cId="4255300691" sldId="329"/>
            <ac:picMk id="85" creationId="{30357EA0-E464-426E-89D0-3AA5B3127F5A}"/>
          </ac:picMkLst>
        </pc:picChg>
        <pc:picChg chg="add del mod">
          <ac:chgData name="hassan MH" userId="84cd2103f36ef0dc" providerId="LiveId" clId="{DEB09C12-C376-40B2-8D42-A50FB6EF1F24}" dt="2022-04-15T13:06:41.716" v="384" actId="27803"/>
          <ac:picMkLst>
            <pc:docMk/>
            <pc:sldMk cId="4255300691" sldId="329"/>
            <ac:picMk id="184" creationId="{791DF6BC-B3BB-48EF-BFCE-1DB970244239}"/>
          </ac:picMkLst>
        </pc:picChg>
        <pc:picChg chg="add del mod">
          <ac:chgData name="hassan MH" userId="84cd2103f36ef0dc" providerId="LiveId" clId="{DEB09C12-C376-40B2-8D42-A50FB6EF1F24}" dt="2022-04-15T13:09:06.026" v="394" actId="27803"/>
          <ac:picMkLst>
            <pc:docMk/>
            <pc:sldMk cId="4255300691" sldId="329"/>
            <ac:picMk id="198" creationId="{F7CEC916-68D0-42D1-893E-57BE8B419276}"/>
          </ac:picMkLst>
        </pc:picChg>
        <pc:picChg chg="add mod">
          <ac:chgData name="hassan MH" userId="84cd2103f36ef0dc" providerId="LiveId" clId="{DEB09C12-C376-40B2-8D42-A50FB6EF1F24}" dt="2022-04-15T14:16:49.142" v="731" actId="1076"/>
          <ac:picMkLst>
            <pc:docMk/>
            <pc:sldMk cId="4255300691" sldId="329"/>
            <ac:picMk id="232" creationId="{E01F95C2-1BB6-4DF3-B65E-C47B03FF042A}"/>
          </ac:picMkLst>
        </pc:picChg>
        <pc:picChg chg="add mod">
          <ac:chgData name="hassan MH" userId="84cd2103f36ef0dc" providerId="LiveId" clId="{DEB09C12-C376-40B2-8D42-A50FB6EF1F24}" dt="2022-04-15T13:14:10.083" v="413" actId="1076"/>
          <ac:picMkLst>
            <pc:docMk/>
            <pc:sldMk cId="4255300691" sldId="329"/>
            <ac:picMk id="234" creationId="{7AA115C7-31D6-4F2F-8E87-DE1EB11CE8F7}"/>
          </ac:picMkLst>
        </pc:picChg>
        <pc:picChg chg="add mod">
          <ac:chgData name="hassan MH" userId="84cd2103f36ef0dc" providerId="LiveId" clId="{DEB09C12-C376-40B2-8D42-A50FB6EF1F24}" dt="2022-04-15T13:14:12.838" v="416" actId="1076"/>
          <ac:picMkLst>
            <pc:docMk/>
            <pc:sldMk cId="4255300691" sldId="329"/>
            <ac:picMk id="236" creationId="{664D2351-D6A0-46DB-A5A6-719D58FDA4E2}"/>
          </ac:picMkLst>
        </pc:picChg>
        <pc:picChg chg="add mod">
          <ac:chgData name="hassan MH" userId="84cd2103f36ef0dc" providerId="LiveId" clId="{DEB09C12-C376-40B2-8D42-A50FB6EF1F24}" dt="2022-04-15T13:14:15.140" v="417" actId="1076"/>
          <ac:picMkLst>
            <pc:docMk/>
            <pc:sldMk cId="4255300691" sldId="329"/>
            <ac:picMk id="238" creationId="{CDABD244-8406-4DF0-AE15-B42A9D2596B5}"/>
          </ac:picMkLst>
        </pc:picChg>
      </pc:sldChg>
      <pc:sldChg chg="addSp delSp modSp add del mod">
        <pc:chgData name="hassan MH" userId="84cd2103f36ef0dc" providerId="LiveId" clId="{DEB09C12-C376-40B2-8D42-A50FB6EF1F24}" dt="2022-04-15T16:03:32.083" v="2210" actId="47"/>
        <pc:sldMkLst>
          <pc:docMk/>
          <pc:sldMk cId="3106940011" sldId="330"/>
        </pc:sldMkLst>
        <pc:spChg chg="del">
          <ac:chgData name="hassan MH" userId="84cd2103f36ef0dc" providerId="LiveId" clId="{DEB09C12-C376-40B2-8D42-A50FB6EF1F24}" dt="2022-04-15T14:11:10.332" v="648" actId="478"/>
          <ac:spMkLst>
            <pc:docMk/>
            <pc:sldMk cId="3106940011" sldId="330"/>
            <ac:spMk id="10" creationId="{2AEEF5BE-C344-4D57-9215-C0F1E4A8EF06}"/>
          </ac:spMkLst>
        </pc:spChg>
        <pc:spChg chg="del">
          <ac:chgData name="hassan MH" userId="84cd2103f36ef0dc" providerId="LiveId" clId="{DEB09C12-C376-40B2-8D42-A50FB6EF1F24}" dt="2022-04-15T14:11:11.318" v="649" actId="478"/>
          <ac:spMkLst>
            <pc:docMk/>
            <pc:sldMk cId="3106940011" sldId="330"/>
            <ac:spMk id="19" creationId="{64DB9AF5-4CAB-4A48-A3C6-EF59FA4E2DAC}"/>
          </ac:spMkLst>
        </pc:spChg>
        <pc:spChg chg="add mod ord">
          <ac:chgData name="hassan MH" userId="84cd2103f36ef0dc" providerId="LiveId" clId="{DEB09C12-C376-40B2-8D42-A50FB6EF1F24}" dt="2022-04-15T14:11:15.353" v="651" actId="167"/>
          <ac:spMkLst>
            <pc:docMk/>
            <pc:sldMk cId="3106940011" sldId="330"/>
            <ac:spMk id="21" creationId="{4392A2DE-A1D3-4D10-87ED-5B1ACBEBBD5A}"/>
          </ac:spMkLst>
        </pc:spChg>
        <pc:spChg chg="add mod ord">
          <ac:chgData name="hassan MH" userId="84cd2103f36ef0dc" providerId="LiveId" clId="{DEB09C12-C376-40B2-8D42-A50FB6EF1F24}" dt="2022-04-15T14:11:15.353" v="651" actId="167"/>
          <ac:spMkLst>
            <pc:docMk/>
            <pc:sldMk cId="3106940011" sldId="330"/>
            <ac:spMk id="23" creationId="{FAAC5370-DFFE-4311-A689-F2A88EF5C95B}"/>
          </ac:spMkLst>
        </pc:spChg>
        <pc:spChg chg="del">
          <ac:chgData name="hassan MH" userId="84cd2103f36ef0dc" providerId="LiveId" clId="{DEB09C12-C376-40B2-8D42-A50FB6EF1F24}" dt="2022-04-15T13:56:25.739" v="431" actId="478"/>
          <ac:spMkLst>
            <pc:docMk/>
            <pc:sldMk cId="3106940011" sldId="330"/>
            <ac:spMk id="31" creationId="{1AF59666-C334-4C56-8EB4-11CEFD4F12F8}"/>
          </ac:spMkLst>
        </pc:spChg>
      </pc:sldChg>
      <pc:sldChg chg="addSp delSp modSp add del mod ord">
        <pc:chgData name="hassan MH" userId="84cd2103f36ef0dc" providerId="LiveId" clId="{DEB09C12-C376-40B2-8D42-A50FB6EF1F24}" dt="2022-04-15T14:03:36.886" v="556" actId="47"/>
        <pc:sldMkLst>
          <pc:docMk/>
          <pc:sldMk cId="1213491134" sldId="331"/>
        </pc:sldMkLst>
        <pc:spChg chg="mod">
          <ac:chgData name="hassan MH" userId="84cd2103f36ef0dc" providerId="LiveId" clId="{DEB09C12-C376-40B2-8D42-A50FB6EF1F24}" dt="2022-04-15T14:02:28.158" v="541" actId="1076"/>
          <ac:spMkLst>
            <pc:docMk/>
            <pc:sldMk cId="1213491134" sldId="331"/>
            <ac:spMk id="8" creationId="{7D491AE9-538C-4C21-B0C1-3D0004632857}"/>
          </ac:spMkLst>
        </pc:spChg>
        <pc:spChg chg="mod">
          <ac:chgData name="hassan MH" userId="84cd2103f36ef0dc" providerId="LiveId" clId="{DEB09C12-C376-40B2-8D42-A50FB6EF1F24}" dt="2022-04-15T14:02:48.885" v="545" actId="1076"/>
          <ac:spMkLst>
            <pc:docMk/>
            <pc:sldMk cId="1213491134" sldId="331"/>
            <ac:spMk id="9" creationId="{C8B70419-674E-408C-BA40-75A92326E929}"/>
          </ac:spMkLst>
        </pc:spChg>
        <pc:spChg chg="mod">
          <ac:chgData name="hassan MH" userId="84cd2103f36ef0dc" providerId="LiveId" clId="{DEB09C12-C376-40B2-8D42-A50FB6EF1F24}" dt="2022-04-15T14:02:26.065" v="540" actId="1076"/>
          <ac:spMkLst>
            <pc:docMk/>
            <pc:sldMk cId="1213491134" sldId="331"/>
            <ac:spMk id="10" creationId="{2AEEF5BE-C344-4D57-9215-C0F1E4A8EF06}"/>
          </ac:spMkLst>
        </pc:spChg>
        <pc:spChg chg="del">
          <ac:chgData name="hassan MH" userId="84cd2103f36ef0dc" providerId="LiveId" clId="{DEB09C12-C376-40B2-8D42-A50FB6EF1F24}" dt="2022-04-15T13:59:24.325" v="476" actId="478"/>
          <ac:spMkLst>
            <pc:docMk/>
            <pc:sldMk cId="1213491134" sldId="331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4:03:06.415" v="548" actId="1076"/>
          <ac:spMkLst>
            <pc:docMk/>
            <pc:sldMk cId="1213491134" sldId="331"/>
            <ac:spMk id="14" creationId="{FF46C56F-2A13-4DD9-95CC-91FEFF572BE9}"/>
          </ac:spMkLst>
        </pc:spChg>
        <pc:spChg chg="mod">
          <ac:chgData name="hassan MH" userId="84cd2103f36ef0dc" providerId="LiveId" clId="{DEB09C12-C376-40B2-8D42-A50FB6EF1F24}" dt="2022-04-15T14:03:04.522" v="546" actId="1076"/>
          <ac:spMkLst>
            <pc:docMk/>
            <pc:sldMk cId="1213491134" sldId="331"/>
            <ac:spMk id="18" creationId="{6BD793D1-B608-45E1-8D77-DB2D96521206}"/>
          </ac:spMkLst>
        </pc:spChg>
        <pc:spChg chg="mod">
          <ac:chgData name="hassan MH" userId="84cd2103f36ef0dc" providerId="LiveId" clId="{DEB09C12-C376-40B2-8D42-A50FB6EF1F24}" dt="2022-04-15T14:02:26.065" v="540" actId="1076"/>
          <ac:spMkLst>
            <pc:docMk/>
            <pc:sldMk cId="1213491134" sldId="331"/>
            <ac:spMk id="19" creationId="{64DB9AF5-4CAB-4A48-A3C6-EF59FA4E2DAC}"/>
          </ac:spMkLst>
        </pc:spChg>
        <pc:spChg chg="del">
          <ac:chgData name="hassan MH" userId="84cd2103f36ef0dc" providerId="LiveId" clId="{DEB09C12-C376-40B2-8D42-A50FB6EF1F24}" dt="2022-04-15T13:59:26.981" v="478" actId="478"/>
          <ac:spMkLst>
            <pc:docMk/>
            <pc:sldMk cId="1213491134" sldId="331"/>
            <ac:spMk id="20" creationId="{DDB83184-C0F0-4D85-91C8-9C410CE836B1}"/>
          </ac:spMkLst>
        </pc:spChg>
        <pc:spChg chg="add mod">
          <ac:chgData name="hassan MH" userId="84cd2103f36ef0dc" providerId="LiveId" clId="{DEB09C12-C376-40B2-8D42-A50FB6EF1F24}" dt="2022-04-15T14:01:42.011" v="531" actId="164"/>
          <ac:spMkLst>
            <pc:docMk/>
            <pc:sldMk cId="1213491134" sldId="331"/>
            <ac:spMk id="21" creationId="{5B7FD0E4-513C-420F-963E-D48965292E2A}"/>
          </ac:spMkLst>
        </pc:spChg>
        <pc:spChg chg="add mod">
          <ac:chgData name="hassan MH" userId="84cd2103f36ef0dc" providerId="LiveId" clId="{DEB09C12-C376-40B2-8D42-A50FB6EF1F24}" dt="2022-04-15T14:01:42.011" v="531" actId="164"/>
          <ac:spMkLst>
            <pc:docMk/>
            <pc:sldMk cId="1213491134" sldId="331"/>
            <ac:spMk id="23" creationId="{74093387-6CB0-403B-A7E1-939DF13DDEFE}"/>
          </ac:spMkLst>
        </pc:spChg>
        <pc:spChg chg="del">
          <ac:chgData name="hassan MH" userId="84cd2103f36ef0dc" providerId="LiveId" clId="{DEB09C12-C376-40B2-8D42-A50FB6EF1F24}" dt="2022-04-15T13:59:25.955" v="477" actId="478"/>
          <ac:spMkLst>
            <pc:docMk/>
            <pc:sldMk cId="1213491134" sldId="331"/>
            <ac:spMk id="31" creationId="{1AF59666-C334-4C56-8EB4-11CEFD4F12F8}"/>
          </ac:spMkLst>
        </pc:spChg>
        <pc:spChg chg="del">
          <ac:chgData name="hassan MH" userId="84cd2103f36ef0dc" providerId="LiveId" clId="{DEB09C12-C376-40B2-8D42-A50FB6EF1F24}" dt="2022-04-15T13:59:27.689" v="479" actId="478"/>
          <ac:spMkLst>
            <pc:docMk/>
            <pc:sldMk cId="1213491134" sldId="331"/>
            <ac:spMk id="32" creationId="{D8006052-8C72-4DE3-8ED1-AD19A69D62FE}"/>
          </ac:spMkLst>
        </pc:spChg>
        <pc:grpChg chg="add mod">
          <ac:chgData name="hassan MH" userId="84cd2103f36ef0dc" providerId="LiveId" clId="{DEB09C12-C376-40B2-8D42-A50FB6EF1F24}" dt="2022-04-15T14:02:42.727" v="544" actId="12788"/>
          <ac:grpSpMkLst>
            <pc:docMk/>
            <pc:sldMk cId="1213491134" sldId="331"/>
            <ac:grpSpMk id="3" creationId="{264C22AE-F5BF-4924-86F4-0AE74E2961F2}"/>
          </ac:grpSpMkLst>
        </pc:grpChg>
        <pc:picChg chg="del">
          <ac:chgData name="hassan MH" userId="84cd2103f36ef0dc" providerId="LiveId" clId="{DEB09C12-C376-40B2-8D42-A50FB6EF1F24}" dt="2022-04-15T13:59:26.981" v="478" actId="478"/>
          <ac:picMkLst>
            <pc:docMk/>
            <pc:sldMk cId="1213491134" sldId="331"/>
            <ac:picMk id="26" creationId="{D39E9CA6-8601-44E5-8E04-B80227C301ED}"/>
          </ac:picMkLst>
        </pc:picChg>
      </pc:sldChg>
      <pc:sldChg chg="addSp delSp modSp add mod modNotesTx">
        <pc:chgData name="hassan MH" userId="84cd2103f36ef0dc" providerId="LiveId" clId="{DEB09C12-C376-40B2-8D42-A50FB6EF1F24}" dt="2022-04-15T16:56:34.383" v="2266"/>
        <pc:sldMkLst>
          <pc:docMk/>
          <pc:sldMk cId="1719007704" sldId="332"/>
        </pc:sldMkLst>
        <pc:spChg chg="mod">
          <ac:chgData name="hassan MH" userId="84cd2103f36ef0dc" providerId="LiveId" clId="{DEB09C12-C376-40B2-8D42-A50FB6EF1F24}" dt="2022-04-15T14:03:57.956" v="562" actId="1076"/>
          <ac:spMkLst>
            <pc:docMk/>
            <pc:sldMk cId="1719007704" sldId="332"/>
            <ac:spMk id="10" creationId="{2AEEF5BE-C344-4D57-9215-C0F1E4A8EF06}"/>
          </ac:spMkLst>
        </pc:spChg>
        <pc:spChg chg="del">
          <ac:chgData name="hassan MH" userId="84cd2103f36ef0dc" providerId="LiveId" clId="{DEB09C12-C376-40B2-8D42-A50FB6EF1F24}" dt="2022-04-15T14:03:21.250" v="550" actId="478"/>
          <ac:spMkLst>
            <pc:docMk/>
            <pc:sldMk cId="1719007704" sldId="332"/>
            <ac:spMk id="11" creationId="{40DE4D7D-B8A8-4F7A-8A68-6C1AEAA48B6D}"/>
          </ac:spMkLst>
        </pc:spChg>
        <pc:spChg chg="del">
          <ac:chgData name="hassan MH" userId="84cd2103f36ef0dc" providerId="LiveId" clId="{DEB09C12-C376-40B2-8D42-A50FB6EF1F24}" dt="2022-04-15T14:03:21.690" v="551" actId="478"/>
          <ac:spMkLst>
            <pc:docMk/>
            <pc:sldMk cId="1719007704" sldId="332"/>
            <ac:spMk id="12" creationId="{C9F90269-84F3-4085-BEBE-AE8B30E9CC70}"/>
          </ac:spMkLst>
        </pc:spChg>
        <pc:spChg chg="del">
          <ac:chgData name="hassan MH" userId="84cd2103f36ef0dc" providerId="LiveId" clId="{DEB09C12-C376-40B2-8D42-A50FB6EF1F24}" dt="2022-04-15T14:03:22.144" v="552" actId="478"/>
          <ac:spMkLst>
            <pc:docMk/>
            <pc:sldMk cId="1719007704" sldId="332"/>
            <ac:spMk id="13" creationId="{10953DA8-2034-4987-84AE-99F02925F3DA}"/>
          </ac:spMkLst>
        </pc:spChg>
        <pc:spChg chg="del">
          <ac:chgData name="hassan MH" userId="84cd2103f36ef0dc" providerId="LiveId" clId="{DEB09C12-C376-40B2-8D42-A50FB6EF1F24}" dt="2022-04-15T14:03:23.613" v="553" actId="478"/>
          <ac:spMkLst>
            <pc:docMk/>
            <pc:sldMk cId="1719007704" sldId="332"/>
            <ac:spMk id="14" creationId="{FF46C56F-2A13-4DD9-95CC-91FEFF572BE9}"/>
          </ac:spMkLst>
        </pc:spChg>
        <pc:spChg chg="add mod">
          <ac:chgData name="hassan MH" userId="84cd2103f36ef0dc" providerId="LiveId" clId="{DEB09C12-C376-40B2-8D42-A50FB6EF1F24}" dt="2022-04-15T14:08:38.096" v="615" actId="1076"/>
          <ac:spMkLst>
            <pc:docMk/>
            <pc:sldMk cId="1719007704" sldId="332"/>
            <ac:spMk id="15" creationId="{4C544C68-F987-4052-9C90-CC4DC29724BE}"/>
          </ac:spMkLst>
        </pc:spChg>
        <pc:spChg chg="mod topLvl">
          <ac:chgData name="hassan MH" userId="84cd2103f36ef0dc" providerId="LiveId" clId="{DEB09C12-C376-40B2-8D42-A50FB6EF1F24}" dt="2022-04-15T15:59:22.753" v="2142" actId="164"/>
          <ac:spMkLst>
            <pc:docMk/>
            <pc:sldMk cId="1719007704" sldId="332"/>
            <ac:spMk id="20" creationId="{B9591290-2908-4FD1-BEC6-6522468E0514}"/>
          </ac:spMkLst>
        </pc:spChg>
        <pc:spChg chg="del mod topLvl">
          <ac:chgData name="hassan MH" userId="84cd2103f36ef0dc" providerId="LiveId" clId="{DEB09C12-C376-40B2-8D42-A50FB6EF1F24}" dt="2022-04-15T14:08:23.212" v="612" actId="478"/>
          <ac:spMkLst>
            <pc:docMk/>
            <pc:sldMk cId="1719007704" sldId="332"/>
            <ac:spMk id="21" creationId="{61630D5B-0CB3-4C9F-820D-A91C0AF8338B}"/>
          </ac:spMkLst>
        </pc:spChg>
        <pc:spChg chg="add mod">
          <ac:chgData name="hassan MH" userId="84cd2103f36ef0dc" providerId="LiveId" clId="{DEB09C12-C376-40B2-8D42-A50FB6EF1F24}" dt="2022-04-15T14:03:57.956" v="562" actId="1076"/>
          <ac:spMkLst>
            <pc:docMk/>
            <pc:sldMk cId="1719007704" sldId="332"/>
            <ac:spMk id="22" creationId="{1F919D1E-B6AD-403A-9855-3C633E3A029B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1" creationId="{EBB69E7E-D999-4C2D-A0BE-722359D3F064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2" creationId="{5F4F6023-1A6F-4DDE-98C9-36FB68EED51F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3" creationId="{F734D782-3EE4-4160-9B40-1D57D9BD4C51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4" creationId="{11C57E76-E80B-4B6A-9F60-95E88287F74D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5" creationId="{EB03CEB9-4A05-4761-9123-99FD1832617A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7" creationId="{3D8EE9C2-F942-4383-A418-EC6E0A5839E2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8" creationId="{382D7A1A-D78D-46B4-AF0F-535287AB4239}"/>
          </ac:spMkLst>
        </pc:spChg>
        <pc:spChg chg="mod topLvl">
          <ac:chgData name="hassan MH" userId="84cd2103f36ef0dc" providerId="LiveId" clId="{DEB09C12-C376-40B2-8D42-A50FB6EF1F24}" dt="2022-04-15T15:27:25.668" v="1642" actId="164"/>
          <ac:spMkLst>
            <pc:docMk/>
            <pc:sldMk cId="1719007704" sldId="332"/>
            <ac:spMk id="39" creationId="{070A82B1-E8EC-4FE1-B249-39DCE861FF19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1" creationId="{2C444405-217C-467F-83BD-26BAC2257A70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2" creationId="{46CFA8E0-EAD2-4101-9165-223F40723CDD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3" creationId="{6CBEB1D9-AD3F-4C68-96D6-B2D272F9215D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4" creationId="{5791E03E-7529-4383-B05D-5E2B90A3D86D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5" creationId="{51746043-CEA3-4A02-B273-709456672909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6" creationId="{7B7F8991-B365-48DE-809A-0CC6C7C34A0E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7" creationId="{4003D515-C497-49F7-B70C-0A4029351108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55" creationId="{9599FCCA-CAD4-4B87-9AD6-F9C75BB25978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57" creationId="{DE73DD3E-3940-462E-A7D4-7E7A4FC3E024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58" creationId="{B91762F8-080E-482C-9EFE-078A151E0768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59" creationId="{60671BF3-EC1B-4745-8086-6A6AD08EF53E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0" creationId="{F91C4630-224E-4C12-84FF-3FDDDA38110B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1" creationId="{E93AC7C3-A995-490B-B6DF-3F2828717D92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2" creationId="{33AE0F5C-5A90-4F2C-835B-72AC772D00CB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3" creationId="{F7AB3015-E1D3-4EE7-857B-EFB449C30D02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4" creationId="{A65D97C7-FB2B-467D-A216-0370FAC4C264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5" creationId="{EFA5D89B-57ED-4BA1-8D02-FF8C89904ADC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7" creationId="{8C581603-4309-4749-8BF3-2A0D6000222C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8" creationId="{6CFA4404-4C6F-4C1F-BD8E-2CADF3BBFE77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9" creationId="{A91F6E02-1255-4693-8E41-228EB490CAEF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70" creationId="{9DC579EF-7FE7-4FFC-95EC-EA2385B8713D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71" creationId="{C9CDECBE-D80D-437D-9E0E-108AF225C51C}"/>
          </ac:spMkLst>
        </pc:spChg>
        <pc:grpChg chg="add del mod">
          <ac:chgData name="hassan MH" userId="84cd2103f36ef0dc" providerId="LiveId" clId="{DEB09C12-C376-40B2-8D42-A50FB6EF1F24}" dt="2022-04-15T14:08:23.212" v="612" actId="478"/>
          <ac:grpSpMkLst>
            <pc:docMk/>
            <pc:sldMk cId="1719007704" sldId="332"/>
            <ac:grpSpMk id="16" creationId="{D7CF070D-831C-4074-9E5F-641FF6A60D50}"/>
          </ac:grpSpMkLst>
        </pc:grpChg>
        <pc:grpChg chg="del mod">
          <ac:chgData name="hassan MH" userId="84cd2103f36ef0dc" providerId="LiveId" clId="{DEB09C12-C376-40B2-8D42-A50FB6EF1F24}" dt="2022-04-15T14:06:37.641" v="590" actId="27803"/>
          <ac:grpSpMkLst>
            <pc:docMk/>
            <pc:sldMk cId="1719007704" sldId="332"/>
            <ac:grpSpMk id="28" creationId="{8300EE54-94A0-432A-8124-29F23DC1238A}"/>
          </ac:grpSpMkLst>
        </pc:grpChg>
        <pc:grpChg chg="mod topLvl">
          <ac:chgData name="hassan MH" userId="84cd2103f36ef0dc" providerId="LiveId" clId="{DEB09C12-C376-40B2-8D42-A50FB6EF1F24}" dt="2022-04-15T15:27:25.668" v="1642" actId="164"/>
          <ac:grpSpMkLst>
            <pc:docMk/>
            <pc:sldMk cId="1719007704" sldId="332"/>
            <ac:grpSpMk id="29" creationId="{B935034F-5F64-44D3-A134-9F9A3235A052}"/>
          </ac:grpSpMkLst>
        </pc:grpChg>
        <pc:grpChg chg="mod">
          <ac:chgData name="hassan MH" userId="84cd2103f36ef0dc" providerId="LiveId" clId="{DEB09C12-C376-40B2-8D42-A50FB6EF1F24}" dt="2022-04-15T14:11:55.812" v="657" actId="165"/>
          <ac:grpSpMkLst>
            <pc:docMk/>
            <pc:sldMk cId="1719007704" sldId="332"/>
            <ac:grpSpMk id="30" creationId="{E9B65B2B-C798-45E5-B64C-725550211733}"/>
          </ac:grpSpMkLst>
        </pc:grpChg>
        <pc:grpChg chg="mod topLvl">
          <ac:chgData name="hassan MH" userId="84cd2103f36ef0dc" providerId="LiveId" clId="{DEB09C12-C376-40B2-8D42-A50FB6EF1F24}" dt="2022-04-15T15:27:25.668" v="1642" actId="164"/>
          <ac:grpSpMkLst>
            <pc:docMk/>
            <pc:sldMk cId="1719007704" sldId="332"/>
            <ac:grpSpMk id="36" creationId="{2AB5F9A5-6DFC-476B-89DD-4F19F38B2269}"/>
          </ac:grpSpMkLst>
        </pc:grpChg>
        <pc:grpChg chg="mod topLvl">
          <ac:chgData name="hassan MH" userId="84cd2103f36ef0dc" providerId="LiveId" clId="{DEB09C12-C376-40B2-8D42-A50FB6EF1F24}" dt="2022-04-15T15:27:25.668" v="1642" actId="164"/>
          <ac:grpSpMkLst>
            <pc:docMk/>
            <pc:sldMk cId="1719007704" sldId="332"/>
            <ac:grpSpMk id="40" creationId="{71AA9E35-F9F7-44F0-8A52-2510C55C3336}"/>
          </ac:grpSpMkLst>
        </pc:grpChg>
        <pc:grpChg chg="add del mod">
          <ac:chgData name="hassan MH" userId="84cd2103f36ef0dc" providerId="LiveId" clId="{DEB09C12-C376-40B2-8D42-A50FB6EF1F24}" dt="2022-04-15T14:08:26.579" v="613" actId="165"/>
          <ac:grpSpMkLst>
            <pc:docMk/>
            <pc:sldMk cId="1719007704" sldId="332"/>
            <ac:grpSpMk id="49" creationId="{A5FCCDE1-7B02-4519-896B-36595C6FB7D6}"/>
          </ac:grpSpMkLst>
        </pc:grpChg>
        <pc:grpChg chg="add del mod">
          <ac:chgData name="hassan MH" userId="84cd2103f36ef0dc" providerId="LiveId" clId="{DEB09C12-C376-40B2-8D42-A50FB6EF1F24}" dt="2022-04-15T14:11:55.812" v="657" actId="165"/>
          <ac:grpSpMkLst>
            <pc:docMk/>
            <pc:sldMk cId="1719007704" sldId="332"/>
            <ac:grpSpMk id="50" creationId="{97B96EE5-EC89-45E3-AE65-E67C201E860C}"/>
          </ac:grpSpMkLst>
        </pc:grpChg>
        <pc:grpChg chg="add del mod">
          <ac:chgData name="hassan MH" userId="84cd2103f36ef0dc" providerId="LiveId" clId="{DEB09C12-C376-40B2-8D42-A50FB6EF1F24}" dt="2022-04-15T15:59:22.753" v="2142" actId="164"/>
          <ac:grpSpMkLst>
            <pc:docMk/>
            <pc:sldMk cId="1719007704" sldId="332"/>
            <ac:grpSpMk id="51" creationId="{A2DF5023-20C3-4D8B-A127-F4DCF0189CF1}"/>
          </ac:grpSpMkLst>
        </pc:grpChg>
        <pc:grpChg chg="add del mod">
          <ac:chgData name="hassan MH" userId="84cd2103f36ef0dc" providerId="LiveId" clId="{DEB09C12-C376-40B2-8D42-A50FB6EF1F24}" dt="2022-04-15T15:56:29.257" v="2110"/>
          <ac:grpSpMkLst>
            <pc:docMk/>
            <pc:sldMk cId="1719007704" sldId="332"/>
            <ac:grpSpMk id="52" creationId="{8AD49BCF-5366-4AC3-8AA8-A7719263371E}"/>
          </ac:grpSpMkLst>
        </pc:grpChg>
        <pc:grpChg chg="mod">
          <ac:chgData name="hassan MH" userId="84cd2103f36ef0dc" providerId="LiveId" clId="{DEB09C12-C376-40B2-8D42-A50FB6EF1F24}" dt="2022-04-15T15:56:06.711" v="2099"/>
          <ac:grpSpMkLst>
            <pc:docMk/>
            <pc:sldMk cId="1719007704" sldId="332"/>
            <ac:grpSpMk id="53" creationId="{C355790A-8DDE-44DE-95E1-7E3E53690FBE}"/>
          </ac:grpSpMkLst>
        </pc:grpChg>
        <pc:grpChg chg="mod">
          <ac:chgData name="hassan MH" userId="84cd2103f36ef0dc" providerId="LiveId" clId="{DEB09C12-C376-40B2-8D42-A50FB6EF1F24}" dt="2022-04-15T15:56:06.711" v="2099"/>
          <ac:grpSpMkLst>
            <pc:docMk/>
            <pc:sldMk cId="1719007704" sldId="332"/>
            <ac:grpSpMk id="54" creationId="{FDAC9190-1570-4E8E-8072-9ADBE6F96C98}"/>
          </ac:grpSpMkLst>
        </pc:grpChg>
        <pc:grpChg chg="mod">
          <ac:chgData name="hassan MH" userId="84cd2103f36ef0dc" providerId="LiveId" clId="{DEB09C12-C376-40B2-8D42-A50FB6EF1F24}" dt="2022-04-15T15:56:06.711" v="2099"/>
          <ac:grpSpMkLst>
            <pc:docMk/>
            <pc:sldMk cId="1719007704" sldId="332"/>
            <ac:grpSpMk id="56" creationId="{70611309-652F-4F74-8FF8-1EE8EF787625}"/>
          </ac:grpSpMkLst>
        </pc:grpChg>
        <pc:grpChg chg="mod">
          <ac:chgData name="hassan MH" userId="84cd2103f36ef0dc" providerId="LiveId" clId="{DEB09C12-C376-40B2-8D42-A50FB6EF1F24}" dt="2022-04-15T15:56:06.711" v="2099"/>
          <ac:grpSpMkLst>
            <pc:docMk/>
            <pc:sldMk cId="1719007704" sldId="332"/>
            <ac:grpSpMk id="66" creationId="{627730A0-7808-4C9E-A1C8-9308FFC4BF84}"/>
          </ac:grpSpMkLst>
        </pc:grpChg>
        <pc:grpChg chg="add mod">
          <ac:chgData name="hassan MH" userId="84cd2103f36ef0dc" providerId="LiveId" clId="{DEB09C12-C376-40B2-8D42-A50FB6EF1F24}" dt="2022-04-15T15:59:22.753" v="2142" actId="164"/>
          <ac:grpSpMkLst>
            <pc:docMk/>
            <pc:sldMk cId="1719007704" sldId="332"/>
            <ac:grpSpMk id="72" creationId="{0A4B0BC6-8679-48BD-BE78-14BCD8A6D10B}"/>
          </ac:grpSpMkLst>
        </pc:grpChg>
        <pc:picChg chg="add del mod">
          <ac:chgData name="hassan MH" userId="84cd2103f36ef0dc" providerId="LiveId" clId="{DEB09C12-C376-40B2-8D42-A50FB6EF1F24}" dt="2022-04-15T15:32:38.711" v="1730" actId="478"/>
          <ac:picMkLst>
            <pc:docMk/>
            <pc:sldMk cId="1719007704" sldId="332"/>
            <ac:picMk id="3" creationId="{955C5D40-2BD6-4848-B7FE-B0E3D0F52860}"/>
          </ac:picMkLst>
        </pc:picChg>
        <pc:picChg chg="add del mod">
          <ac:chgData name="hassan MH" userId="84cd2103f36ef0dc" providerId="LiveId" clId="{DEB09C12-C376-40B2-8D42-A50FB6EF1F24}" dt="2022-04-15T14:06:37.641" v="590" actId="27803"/>
          <ac:picMkLst>
            <pc:docMk/>
            <pc:sldMk cId="1719007704" sldId="332"/>
            <ac:picMk id="5" creationId="{762EE645-874B-4AAD-8983-6932118AA8AB}"/>
          </ac:picMkLst>
        </pc:picChg>
        <pc:picChg chg="add del mod">
          <ac:chgData name="hassan MH" userId="84cd2103f36ef0dc" providerId="LiveId" clId="{DEB09C12-C376-40B2-8D42-A50FB6EF1F24}" dt="2022-04-15T15:46:56.464" v="1966" actId="21"/>
          <ac:picMkLst>
            <pc:docMk/>
            <pc:sldMk cId="1719007704" sldId="332"/>
            <ac:picMk id="23" creationId="{94DA3155-5197-4469-94FD-D5730DEA19C6}"/>
          </ac:picMkLst>
        </pc:picChg>
        <pc:picChg chg="add del mod">
          <ac:chgData name="hassan MH" userId="84cd2103f36ef0dc" providerId="LiveId" clId="{DEB09C12-C376-40B2-8D42-A50FB6EF1F24}" dt="2022-04-15T15:32:39.767" v="1731" actId="478"/>
          <ac:picMkLst>
            <pc:docMk/>
            <pc:sldMk cId="1719007704" sldId="332"/>
            <ac:picMk id="25" creationId="{175A196D-F635-4D42-ABEF-E78E48D66448}"/>
          </ac:picMkLst>
        </pc:picChg>
        <pc:picChg chg="add del mod">
          <ac:chgData name="hassan MH" userId="84cd2103f36ef0dc" providerId="LiveId" clId="{DEB09C12-C376-40B2-8D42-A50FB6EF1F24}" dt="2022-04-15T15:32:37.868" v="1729" actId="478"/>
          <ac:picMkLst>
            <pc:docMk/>
            <pc:sldMk cId="1719007704" sldId="332"/>
            <ac:picMk id="27" creationId="{D7D4B9F6-309A-4589-8CEB-9549FA74DE9F}"/>
          </ac:picMkLst>
        </pc:picChg>
        <pc:picChg chg="add del mod">
          <ac:chgData name="hassan MH" userId="84cd2103f36ef0dc" providerId="LiveId" clId="{DEB09C12-C376-40B2-8D42-A50FB6EF1F24}" dt="2022-04-15T14:08:47.314" v="616" actId="478"/>
          <ac:picMkLst>
            <pc:docMk/>
            <pc:sldMk cId="1719007704" sldId="332"/>
            <ac:picMk id="48" creationId="{6F008996-F1EA-4E40-8B8D-557009BAEC81}"/>
          </ac:picMkLst>
        </pc:picChg>
      </pc:sldChg>
      <pc:sldChg chg="addSp delSp modSp add mod modNotesTx">
        <pc:chgData name="hassan MH" userId="84cd2103f36ef0dc" providerId="LiveId" clId="{DEB09C12-C376-40B2-8D42-A50FB6EF1F24}" dt="2022-04-15T17:01:05.786" v="2362" actId="1076"/>
        <pc:sldMkLst>
          <pc:docMk/>
          <pc:sldMk cId="2428557051" sldId="333"/>
        </pc:sldMkLst>
        <pc:spChg chg="add mod">
          <ac:chgData name="hassan MH" userId="84cd2103f36ef0dc" providerId="LiveId" clId="{DEB09C12-C376-40B2-8D42-A50FB6EF1F24}" dt="2022-04-15T14:57:52.429" v="1263" actId="1076"/>
          <ac:spMkLst>
            <pc:docMk/>
            <pc:sldMk cId="2428557051" sldId="333"/>
            <ac:spMk id="4" creationId="{35D48F17-8CCC-476F-B7FD-DAAD024F9781}"/>
          </ac:spMkLst>
        </pc:spChg>
        <pc:spChg chg="mod">
          <ac:chgData name="hassan MH" userId="84cd2103f36ef0dc" providerId="LiveId" clId="{DEB09C12-C376-40B2-8D42-A50FB6EF1F24}" dt="2022-04-15T14:28:33.418" v="887" actId="1076"/>
          <ac:spMkLst>
            <pc:docMk/>
            <pc:sldMk cId="2428557051" sldId="333"/>
            <ac:spMk id="13" creationId="{10953DA8-2034-4987-84AE-99F02925F3DA}"/>
          </ac:spMkLst>
        </pc:spChg>
        <pc:spChg chg="del">
          <ac:chgData name="hassan MH" userId="84cd2103f36ef0dc" providerId="LiveId" clId="{DEB09C12-C376-40B2-8D42-A50FB6EF1F24}" dt="2022-04-15T16:06:18.630" v="2230" actId="478"/>
          <ac:spMkLst>
            <pc:docMk/>
            <pc:sldMk cId="2428557051" sldId="333"/>
            <ac:spMk id="28" creationId="{F5A99E9D-B218-49DD-8388-25DA759D7FE1}"/>
          </ac:spMkLst>
        </pc:spChg>
        <pc:spChg chg="del">
          <ac:chgData name="hassan MH" userId="84cd2103f36ef0dc" providerId="LiveId" clId="{DEB09C12-C376-40B2-8D42-A50FB6EF1F24}" dt="2022-04-15T14:21:12.056" v="779" actId="21"/>
          <ac:spMkLst>
            <pc:docMk/>
            <pc:sldMk cId="2428557051" sldId="333"/>
            <ac:spMk id="31" creationId="{1AF59666-C334-4C56-8EB4-11CEFD4F12F8}"/>
          </ac:spMkLst>
        </pc:spChg>
        <pc:spChg chg="mod">
          <ac:chgData name="hassan MH" userId="84cd2103f36ef0dc" providerId="LiveId" clId="{DEB09C12-C376-40B2-8D42-A50FB6EF1F24}" dt="2022-04-15T15:59:51.109" v="2151" actId="164"/>
          <ac:spMkLst>
            <pc:docMk/>
            <pc:sldMk cId="2428557051" sldId="333"/>
            <ac:spMk id="32" creationId="{D8006052-8C72-4DE3-8ED1-AD19A69D62FE}"/>
          </ac:spMkLst>
        </pc:spChg>
        <pc:spChg chg="mod">
          <ac:chgData name="hassan MH" userId="84cd2103f36ef0dc" providerId="LiveId" clId="{DEB09C12-C376-40B2-8D42-A50FB6EF1F24}" dt="2022-04-15T15:27:39.332" v="1646" actId="164"/>
          <ac:spMkLst>
            <pc:docMk/>
            <pc:sldMk cId="2428557051" sldId="333"/>
            <ac:spMk id="37" creationId="{B97C9CB0-D40F-4F93-9564-9142F4838925}"/>
          </ac:spMkLst>
        </pc:spChg>
        <pc:spChg chg="add mod">
          <ac:chgData name="hassan MH" userId="84cd2103f36ef0dc" providerId="LiveId" clId="{DEB09C12-C376-40B2-8D42-A50FB6EF1F24}" dt="2022-04-15T14:28:33.418" v="887" actId="1076"/>
          <ac:spMkLst>
            <pc:docMk/>
            <pc:sldMk cId="2428557051" sldId="333"/>
            <ac:spMk id="87" creationId="{BF8D9C04-2DEF-4FAA-A5B4-882331B01533}"/>
          </ac:spMkLst>
        </pc:spChg>
        <pc:spChg chg="mod topLvl">
          <ac:chgData name="hassan MH" userId="84cd2103f36ef0dc" providerId="LiveId" clId="{DEB09C12-C376-40B2-8D42-A50FB6EF1F24}" dt="2022-04-15T15:21:17.036" v="1580" actId="207"/>
          <ac:spMkLst>
            <pc:docMk/>
            <pc:sldMk cId="2428557051" sldId="333"/>
            <ac:spMk id="92" creationId="{274C3F6B-0BD9-4A66-A3B9-0D99417FCBBC}"/>
          </ac:spMkLst>
        </pc:spChg>
        <pc:spChg chg="mod topLvl">
          <ac:chgData name="hassan MH" userId="84cd2103f36ef0dc" providerId="LiveId" clId="{DEB09C12-C376-40B2-8D42-A50FB6EF1F24}" dt="2022-04-15T15:21:17.036" v="1580" actId="207"/>
          <ac:spMkLst>
            <pc:docMk/>
            <pc:sldMk cId="2428557051" sldId="333"/>
            <ac:spMk id="93" creationId="{8CB591A8-71A4-47D8-A4AE-D3A94F15836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94" creationId="{ABDDCE41-A58F-407E-BEF0-3979F67237D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95" creationId="{1DE56D7E-6FB8-4BD7-AE23-BD185EE32A4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96" creationId="{BD0CC3BD-C50C-4371-9FD6-CE9D8BED4180}"/>
          </ac:spMkLst>
        </pc:spChg>
        <pc:spChg chg="mod topLvl">
          <ac:chgData name="hassan MH" userId="84cd2103f36ef0dc" providerId="LiveId" clId="{DEB09C12-C376-40B2-8D42-A50FB6EF1F24}" dt="2022-04-15T14:58:14.166" v="1270" actId="1076"/>
          <ac:spMkLst>
            <pc:docMk/>
            <pc:sldMk cId="2428557051" sldId="333"/>
            <ac:spMk id="97" creationId="{09DF8EFF-9EB6-452D-ADFC-66E3265810D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98" creationId="{E49AE3A3-09A8-4453-BF7D-E556CE5D068F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99" creationId="{18616037-358A-42FC-90E4-839FE28A6246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00" creationId="{82471BBE-BD54-4587-A79F-5CE756FEE9D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01" creationId="{E759A637-24C9-404E-97E9-70436FD4B441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02" creationId="{157A268D-0157-40E5-A840-67E30F5FD1FA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2" creationId="{44C620C7-9D38-42B7-AE79-16773CE7DC36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3" creationId="{2AC5098B-DF31-40BF-8BEF-246AD404BE9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4" creationId="{5060C06F-A348-4D63-ABD4-7D535885688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5" creationId="{66023377-6A5B-4F67-8671-85B72243D61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6" creationId="{4263D96D-7C94-46DF-8865-CD003CB5265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7" creationId="{703BBCC7-719C-40EE-BD96-B2B94867307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8" creationId="{469F62F8-2CD1-4519-9A42-97559CC020D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9" creationId="{3E6C53B7-9B69-468E-9BE4-832DE5782BA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0" creationId="{703B7188-A49A-469F-9947-E0312F8DD90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1" creationId="{31788AB2-3514-4120-93B8-808F3D19DD1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2" creationId="{0D05CA08-9954-4F81-B3FF-D07B5EEB8F5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3" creationId="{CB13AD0B-A2F7-48B9-9E9D-CFE089F645B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4" creationId="{5D0715F3-3FEA-46F7-9729-D6B595136E9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5" creationId="{D3E1B5B7-8107-4AB5-8B10-642BB55ED31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6" creationId="{E02BC50B-EE56-4E26-B428-76BBFD1219C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7" creationId="{4F8514BD-095A-4BF1-9A74-657F8385CBC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8" creationId="{B3637504-A410-4040-9DB8-C802387D156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9" creationId="{47C68FE0-ADC7-4CF6-91CB-AE1941DFF2E1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0" creationId="{3FB4D2BA-8144-43BD-A9B7-614B0A81782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1" creationId="{A6D4B9E1-EDE9-40C6-900F-A6B82C4E5731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2" creationId="{6919A417-2F02-4166-BC7C-32971930C25D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3" creationId="{894CA8DA-F594-4AA5-BA88-DEF6BB9DF94D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4" creationId="{88544AD6-51F9-4231-9A32-3C81783A3A6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5" creationId="{A675140D-95B4-451C-8D87-E57B2A322AA7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6" creationId="{AE286B3D-66B3-4C20-A807-B020167C1AE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7" creationId="{A3CB9121-4317-47E5-985A-52EE2AADFE81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8" creationId="{4B402DAE-88BD-4C51-B69A-C1AEDA4F041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9" creationId="{8F54CC84-7AE8-42C1-B3AD-9CDF9AD2A81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0" creationId="{ECC584D9-F5F4-4465-AAEE-F8378754EE4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1" creationId="{FDC13C83-2440-4EA8-A44E-06D3B9317C7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2" creationId="{DD22141C-EEBF-44BF-A3F6-EC4A9FF9245F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3" creationId="{1430C279-9F6C-4DCD-9FCF-B9DCF7FD3AF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4" creationId="{3C3F6F5D-A8A8-4857-B6C9-857266B1BE0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5" creationId="{CFE01E15-2D74-4697-854F-512240165E3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6" creationId="{144657F2-BD0E-4321-909B-9EA3E3F03A4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7" creationId="{EC6BAEC1-6F80-4ACE-96B6-966DFE1A227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8" creationId="{428D5DDB-AF0A-4AEF-A62F-EF91EE657BD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9" creationId="{4B857626-CCA1-4CE2-AC40-C42CC122894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0" creationId="{C5292893-E37E-4A5A-92AD-7FA875E0CC1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1" creationId="{80200C7B-2F47-4B50-BAEB-2FC2AA2C9F4F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2" creationId="{831C1FAF-125D-4BF3-885B-845F46CE235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3" creationId="{4E86302A-1B2E-496C-9BB2-8192E52E9B5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4" creationId="{1E27D21E-02FF-4D34-8AF1-12D6D5CA596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5" creationId="{69B4DE21-4EFE-4971-B0C2-2CAFD49A0E0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6" creationId="{D51BF561-21C1-4E4D-9804-97CE0D7C1AD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7" creationId="{D87837A2-0B89-4D26-93E5-9254EA64FCF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8" creationId="{1FF4395B-E8E0-4AEC-B776-A33DB8A975E1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9" creationId="{10139C26-514A-4798-B9C3-23E159F196B7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0" creationId="{0502341B-2454-4CA1-8DD6-703F1B8BAFF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1" creationId="{05F6A11F-5052-45C1-8A57-FB24867D0D3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2" creationId="{6518CABC-1B57-41A9-A599-4926EC05BAD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3" creationId="{5D879552-30C4-4FC7-A12E-05356975731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4" creationId="{886CF673-676B-49D7-8D6F-242F2BF604D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5" creationId="{615F2440-7EDC-4186-A61E-3520DFC183E6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6" creationId="{9DEB9374-6032-47B7-85AC-E14D3DF7A42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7" creationId="{9E4A5ACE-1051-4B7E-A1E5-694D948A5997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8" creationId="{44B61972-5CCB-49CA-A524-DA2930A0FA7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9" creationId="{6BF69F6D-A966-4598-8D84-E57BB6F0E07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0" creationId="{80443102-F838-4039-8BCC-7411E21DB2D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1" creationId="{5F6C2F78-6CE3-446A-AFF1-EC828EC5E6A7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2" creationId="{A0D4C002-C2D4-4D7B-8CCD-C8DD5D684B3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3" creationId="{44922AA5-6358-4EFD-88A7-CCA6FE22875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4" creationId="{E84E39D2-6E34-41CF-89E2-72BBF9B6E5C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5" creationId="{552ED884-6067-46F9-B204-9477CAE372D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6" creationId="{3D0EB65B-1084-4CE4-B699-B30505AE5B7F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7" creationId="{0CDE1DF7-BF94-4791-90E8-AFF04A537B5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8" creationId="{E27F268B-9D71-4507-9BB9-0B129BC1D1C6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9" creationId="{082EB336-9753-4731-A9F8-EBF1E77502F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0" creationId="{9E8421C6-930B-4EF5-BC31-B18A81CA1EA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1" creationId="{CD51CE62-2543-4DF9-B912-38B63B4D4D2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2" creationId="{A619A17D-43F5-4232-8281-6F9DEEE779DA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3" creationId="{AB5236F9-E0BD-4A7D-B6EE-94D8394D43E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4" creationId="{C5D6F1AE-20E3-4E5A-B593-447FE1975E1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5" creationId="{FD6AB149-E661-4DF0-BAED-6FE72CC7120D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6" creationId="{09A081E1-A371-492C-B052-BBCC40B166B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7" creationId="{227FFECA-57D1-41D2-9E9D-BE8978B8EAB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8" creationId="{E29752EC-29CC-4BEF-A6D3-E15750B2978A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9" creationId="{08B503D1-93C7-4021-AF66-42E5896A4C3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0" creationId="{5DDEA15A-BFC5-48A6-ADB6-9369C014E4E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1" creationId="{B9FE9506-D318-44F2-971A-9BDD10F653B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2" creationId="{48C0FC23-557C-4C7C-A5FA-9557403D64FA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3" creationId="{27A801CA-491D-416C-85D6-B95B75AA58B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4" creationId="{F95C661E-983B-4D1B-8197-6D863AD36DA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5" creationId="{4F882856-C7FC-4B8A-BAA9-D8EEB805647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6" creationId="{83800DA9-3B0F-4083-879F-11205EEDF233}"/>
          </ac:spMkLst>
        </pc:spChg>
        <pc:spChg chg="mod topLvl">
          <ac:chgData name="hassan MH" userId="84cd2103f36ef0dc" providerId="LiveId" clId="{DEB09C12-C376-40B2-8D42-A50FB6EF1F24}" dt="2022-04-15T14:26:39.993" v="871" actId="207"/>
          <ac:spMkLst>
            <pc:docMk/>
            <pc:sldMk cId="2428557051" sldId="333"/>
            <ac:spMk id="237" creationId="{BA74CB87-41B8-4E79-96A8-AD1041BD1B6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8" creationId="{827FF06C-35A3-4758-986E-B064522237C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9" creationId="{B6D47F71-D45C-4CF0-9257-EFA1AC77D2EF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0" creationId="{C89DF46E-7797-4EE0-AA5D-0E02B6AB8B1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1" creationId="{6B3850DB-2FF2-4346-9922-F9FA929D772A}"/>
          </ac:spMkLst>
        </pc:spChg>
        <pc:spChg chg="mod topLvl">
          <ac:chgData name="hassan MH" userId="84cd2103f36ef0dc" providerId="LiveId" clId="{DEB09C12-C376-40B2-8D42-A50FB6EF1F24}" dt="2022-04-15T14:26:40.145" v="872" actId="207"/>
          <ac:spMkLst>
            <pc:docMk/>
            <pc:sldMk cId="2428557051" sldId="333"/>
            <ac:spMk id="242" creationId="{68536AB1-78A9-45B0-BE23-D81D9EDB62D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3" creationId="{A3318AB1-2318-4887-85C9-C76BADA22B6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4" creationId="{D232AD3E-31DF-41DB-9F0D-1B96566BE06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5" creationId="{ECF97E03-307F-4D28-A9C5-19D4D355EE4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6" creationId="{CC5855E4-9057-4D89-9DE6-DE6F7C18C0E5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7" creationId="{422DF653-27CA-4125-A628-FE266220A68D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8" creationId="{30466092-9DA2-42FA-B731-74EA7C4360E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9" creationId="{204B2F1D-A734-4EA7-AC99-C6EBB0EF3F5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50" creationId="{9533D309-B60B-4E9E-A181-66CBC22CA4B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51" creationId="{B109576D-716F-4594-A6D0-69E8B47ADA3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52" creationId="{457935C0-CAB7-475E-8819-C1741044A06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53" creationId="{DB3DF46A-9BE5-4253-941A-5812C04C9157}"/>
          </ac:spMkLst>
        </pc:spChg>
        <pc:spChg chg="mod topLvl">
          <ac:chgData name="hassan MH" userId="84cd2103f36ef0dc" providerId="LiveId" clId="{DEB09C12-C376-40B2-8D42-A50FB6EF1F24}" dt="2022-04-15T14:26:52.180" v="877" actId="207"/>
          <ac:spMkLst>
            <pc:docMk/>
            <pc:sldMk cId="2428557051" sldId="333"/>
            <ac:spMk id="254" creationId="{EEC618E0-ED8E-4564-9A07-45078F8B7548}"/>
          </ac:spMkLst>
        </pc:spChg>
        <pc:spChg chg="mod topLvl">
          <ac:chgData name="hassan MH" userId="84cd2103f36ef0dc" providerId="LiveId" clId="{DEB09C12-C376-40B2-8D42-A50FB6EF1F24}" dt="2022-04-15T14:26:53.730" v="878" actId="207"/>
          <ac:spMkLst>
            <pc:docMk/>
            <pc:sldMk cId="2428557051" sldId="333"/>
            <ac:spMk id="255" creationId="{6B2E3F21-53EC-44EF-AAA3-1B387CBE0118}"/>
          </ac:spMkLst>
        </pc:spChg>
        <pc:spChg chg="mod">
          <ac:chgData name="hassan MH" userId="84cd2103f36ef0dc" providerId="LiveId" clId="{DEB09C12-C376-40B2-8D42-A50FB6EF1F24}" dt="2022-04-15T15:21:11.906" v="1577" actId="207"/>
          <ac:spMkLst>
            <pc:docMk/>
            <pc:sldMk cId="2428557051" sldId="333"/>
            <ac:spMk id="258" creationId="{27FD002E-80F6-4B44-9C0E-4E657E71D288}"/>
          </ac:spMkLst>
        </pc:spChg>
        <pc:spChg chg="mod">
          <ac:chgData name="hassan MH" userId="84cd2103f36ef0dc" providerId="LiveId" clId="{DEB09C12-C376-40B2-8D42-A50FB6EF1F24}" dt="2022-04-15T15:21:11.906" v="1577" actId="207"/>
          <ac:spMkLst>
            <pc:docMk/>
            <pc:sldMk cId="2428557051" sldId="333"/>
            <ac:spMk id="259" creationId="{04875E23-0BE6-4967-BC4B-1FB4EDD165B8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0" creationId="{05E01F72-9E64-40DB-9957-8B977B7F044A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1" creationId="{A1FD4E63-86D1-4266-9A96-5AB90418260A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2" creationId="{95B80B24-FA4C-440E-BA10-D534D7380FEC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3" creationId="{D1D4D78A-21C2-4BBB-AFCE-5EF63722F6B6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4" creationId="{F6D8ACF5-C6CC-41B9-BEDE-914276DEFBFE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5" creationId="{395F2369-9820-4C37-8F08-E54344B7810B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6" creationId="{3D055D1D-B59B-4F28-95A5-8ABEAB3D9ABB}"/>
          </ac:spMkLst>
        </pc:spChg>
        <pc:spChg chg="mod">
          <ac:chgData name="hassan MH" userId="84cd2103f36ef0dc" providerId="LiveId" clId="{DEB09C12-C376-40B2-8D42-A50FB6EF1F24}" dt="2022-04-15T15:21:19.528" v="1581" actId="207"/>
          <ac:spMkLst>
            <pc:docMk/>
            <pc:sldMk cId="2428557051" sldId="333"/>
            <ac:spMk id="267" creationId="{39C71133-1E63-48CD-A535-9637257275EB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8" creationId="{D698C9BA-38AA-44C7-8AE8-0AA0B3A66B75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9" creationId="{8AEAAB12-3709-48B0-AE86-C3CF328D474D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70" creationId="{97378EAA-027D-4081-B2C1-6923BF80F9F2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71" creationId="{9F466177-66F8-4C5F-81C2-2B21C9278A42}"/>
          </ac:spMkLst>
        </pc:spChg>
        <pc:spChg chg="mod">
          <ac:chgData name="hassan MH" userId="84cd2103f36ef0dc" providerId="LiveId" clId="{DEB09C12-C376-40B2-8D42-A50FB6EF1F24}" dt="2022-04-15T14:26:46.893" v="876" actId="1076"/>
          <ac:spMkLst>
            <pc:docMk/>
            <pc:sldMk cId="2428557051" sldId="333"/>
            <ac:spMk id="272" creationId="{A85F3DA4-2C5C-4D76-A75D-BC8C32F9F599}"/>
          </ac:spMkLst>
        </pc:spChg>
        <pc:spChg chg="mod">
          <ac:chgData name="hassan MH" userId="84cd2103f36ef0dc" providerId="LiveId" clId="{DEB09C12-C376-40B2-8D42-A50FB6EF1F24}" dt="2022-04-15T14:22:41.845" v="790" actId="165"/>
          <ac:spMkLst>
            <pc:docMk/>
            <pc:sldMk cId="2428557051" sldId="333"/>
            <ac:spMk id="273" creationId="{F9D0B6AF-83FD-4017-B22E-5B35ACE303DA}"/>
          </ac:spMkLst>
        </pc:spChg>
        <pc:spChg chg="mod">
          <ac:chgData name="hassan MH" userId="84cd2103f36ef0dc" providerId="LiveId" clId="{DEB09C12-C376-40B2-8D42-A50FB6EF1F24}" dt="2022-04-15T14:22:41.845" v="790" actId="165"/>
          <ac:spMkLst>
            <pc:docMk/>
            <pc:sldMk cId="2428557051" sldId="333"/>
            <ac:spMk id="274" creationId="{D64FA6BD-BE1B-4682-A2C9-1892E7DA0925}"/>
          </ac:spMkLst>
        </pc:spChg>
        <pc:spChg chg="mod">
          <ac:chgData name="hassan MH" userId="84cd2103f36ef0dc" providerId="LiveId" clId="{DEB09C12-C376-40B2-8D42-A50FB6EF1F24}" dt="2022-04-15T14:22:41.845" v="790" actId="165"/>
          <ac:spMkLst>
            <pc:docMk/>
            <pc:sldMk cId="2428557051" sldId="333"/>
            <ac:spMk id="275" creationId="{09086C58-1146-4F98-A09D-9807F6365425}"/>
          </ac:spMkLst>
        </pc:spChg>
        <pc:spChg chg="mod">
          <ac:chgData name="hassan MH" userId="84cd2103f36ef0dc" providerId="LiveId" clId="{DEB09C12-C376-40B2-8D42-A50FB6EF1F24}" dt="2022-04-15T14:22:41.845" v="790" actId="165"/>
          <ac:spMkLst>
            <pc:docMk/>
            <pc:sldMk cId="2428557051" sldId="333"/>
            <ac:spMk id="276" creationId="{9A52B873-8FF3-46E2-ACFA-44BDB4254298}"/>
          </ac:spMkLst>
        </pc:spChg>
        <pc:spChg chg="mod">
          <ac:chgData name="hassan MH" userId="84cd2103f36ef0dc" providerId="LiveId" clId="{DEB09C12-C376-40B2-8D42-A50FB6EF1F24}" dt="2022-04-15T14:22:41.845" v="790" actId="165"/>
          <ac:spMkLst>
            <pc:docMk/>
            <pc:sldMk cId="2428557051" sldId="333"/>
            <ac:spMk id="277" creationId="{18A5504A-D399-4008-B72C-07D63F5F4BE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79" creationId="{F954FCBD-13AA-4C74-87EB-DDF86B0E121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80" creationId="{6A68A6CB-2960-458C-85A1-EBB0764999F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81" creationId="{8CEB05ED-7511-49FD-BA2E-A5AA1BFCA681}"/>
          </ac:spMkLst>
        </pc:spChg>
        <pc:spChg chg="mod topLvl">
          <ac:chgData name="hassan MH" userId="84cd2103f36ef0dc" providerId="LiveId" clId="{DEB09C12-C376-40B2-8D42-A50FB6EF1F24}" dt="2022-04-15T14:58:21.286" v="1271" actId="1076"/>
          <ac:spMkLst>
            <pc:docMk/>
            <pc:sldMk cId="2428557051" sldId="333"/>
            <ac:spMk id="282" creationId="{96471C27-F47F-4397-B8E1-93E7E7E2036A}"/>
          </ac:spMkLst>
        </pc:spChg>
        <pc:spChg chg="add mod topLvl">
          <ac:chgData name="hassan MH" userId="84cd2103f36ef0dc" providerId="LiveId" clId="{DEB09C12-C376-40B2-8D42-A50FB6EF1F24}" dt="2022-04-15T14:58:39.064" v="1273" actId="1076"/>
          <ac:spMkLst>
            <pc:docMk/>
            <pc:sldMk cId="2428557051" sldId="333"/>
            <ac:spMk id="283" creationId="{06D71BC7-AD01-41BB-9422-5A17B2FCF556}"/>
          </ac:spMkLst>
        </pc:spChg>
        <pc:spChg chg="add mod topLvl">
          <ac:chgData name="hassan MH" userId="84cd2103f36ef0dc" providerId="LiveId" clId="{DEB09C12-C376-40B2-8D42-A50FB6EF1F24}" dt="2022-04-15T14:58:41.076" v="1274" actId="1076"/>
          <ac:spMkLst>
            <pc:docMk/>
            <pc:sldMk cId="2428557051" sldId="333"/>
            <ac:spMk id="284" creationId="{F1255225-FB9F-4A43-8B03-485400B6EE33}"/>
          </ac:spMkLst>
        </pc:spChg>
        <pc:spChg chg="add mod">
          <ac:chgData name="hassan MH" userId="84cd2103f36ef0dc" providerId="LiveId" clId="{DEB09C12-C376-40B2-8D42-A50FB6EF1F24}" dt="2022-04-15T14:28:33.418" v="887" actId="1076"/>
          <ac:spMkLst>
            <pc:docMk/>
            <pc:sldMk cId="2428557051" sldId="333"/>
            <ac:spMk id="285" creationId="{D97CAACB-6F03-4306-99A0-0B0F85FEF474}"/>
          </ac:spMkLst>
        </pc:spChg>
        <pc:spChg chg="add mod">
          <ac:chgData name="hassan MH" userId="84cd2103f36ef0dc" providerId="LiveId" clId="{DEB09C12-C376-40B2-8D42-A50FB6EF1F24}" dt="2022-04-15T14:57:49.097" v="1262" actId="164"/>
          <ac:spMkLst>
            <pc:docMk/>
            <pc:sldMk cId="2428557051" sldId="333"/>
            <ac:spMk id="286" creationId="{15AFD137-3B7E-468D-9B9A-D55837904F52}"/>
          </ac:spMkLst>
        </pc:spChg>
        <pc:grpChg chg="add del mod">
          <ac:chgData name="hassan MH" userId="84cd2103f36ef0dc" providerId="LiveId" clId="{DEB09C12-C376-40B2-8D42-A50FB6EF1F24}" dt="2022-04-15T14:58:58.818" v="1276" actId="164"/>
          <ac:grpSpMkLst>
            <pc:docMk/>
            <pc:sldMk cId="2428557051" sldId="333"/>
            <ac:grpSpMk id="3" creationId="{0666F3D3-6815-4A39-B50A-A119EC5AF89E}"/>
          </ac:grpSpMkLst>
        </pc:grpChg>
        <pc:grpChg chg="add mod">
          <ac:chgData name="hassan MH" userId="84cd2103f36ef0dc" providerId="LiveId" clId="{DEB09C12-C376-40B2-8D42-A50FB6EF1F24}" dt="2022-04-15T14:58:58.818" v="1276" actId="164"/>
          <ac:grpSpMkLst>
            <pc:docMk/>
            <pc:sldMk cId="2428557051" sldId="333"/>
            <ac:grpSpMk id="5" creationId="{C22068F5-5811-446E-A648-9590F65EC17D}"/>
          </ac:grpSpMkLst>
        </pc:grpChg>
        <pc:grpChg chg="add del mod">
          <ac:chgData name="hassan MH" userId="84cd2103f36ef0dc" providerId="LiveId" clId="{DEB09C12-C376-40B2-8D42-A50FB6EF1F24}" dt="2022-04-15T17:01:00.320" v="2359" actId="21"/>
          <ac:grpSpMkLst>
            <pc:docMk/>
            <pc:sldMk cId="2428557051" sldId="333"/>
            <ac:grpSpMk id="6" creationId="{BCC0A924-AEF3-4BED-96FE-39D372C0EC0C}"/>
          </ac:grpSpMkLst>
        </pc:grpChg>
        <pc:grpChg chg="add mod">
          <ac:chgData name="hassan MH" userId="84cd2103f36ef0dc" providerId="LiveId" clId="{DEB09C12-C376-40B2-8D42-A50FB6EF1F24}" dt="2022-04-15T15:59:51.109" v="2151" actId="164"/>
          <ac:grpSpMkLst>
            <pc:docMk/>
            <pc:sldMk cId="2428557051" sldId="333"/>
            <ac:grpSpMk id="11" creationId="{F591DB0A-7D62-4423-81BA-8A429DF20C1D}"/>
          </ac:grpSpMkLst>
        </pc:grpChg>
        <pc:grpChg chg="add mod">
          <ac:chgData name="hassan MH" userId="84cd2103f36ef0dc" providerId="LiveId" clId="{DEB09C12-C376-40B2-8D42-A50FB6EF1F24}" dt="2022-04-15T15:59:51.109" v="2151" actId="164"/>
          <ac:grpSpMkLst>
            <pc:docMk/>
            <pc:sldMk cId="2428557051" sldId="333"/>
            <ac:grpSpMk id="12" creationId="{96FA4DA6-930D-403C-A18C-953F8D9D1F8B}"/>
          </ac:grpSpMkLst>
        </pc:grpChg>
        <pc:grpChg chg="mod">
          <ac:chgData name="hassan MH" userId="84cd2103f36ef0dc" providerId="LiveId" clId="{DEB09C12-C376-40B2-8D42-A50FB6EF1F24}" dt="2022-04-15T14:28:33.418" v="887" actId="1076"/>
          <ac:grpSpMkLst>
            <pc:docMk/>
            <pc:sldMk cId="2428557051" sldId="333"/>
            <ac:grpSpMk id="33" creationId="{F2EF4DB0-3FEF-4DCD-86E8-B0C244D52BEF}"/>
          </ac:grpSpMkLst>
        </pc:grpChg>
        <pc:grpChg chg="mod">
          <ac:chgData name="hassan MH" userId="84cd2103f36ef0dc" providerId="LiveId" clId="{DEB09C12-C376-40B2-8D42-A50FB6EF1F24}" dt="2022-04-15T15:27:39.332" v="1646" actId="164"/>
          <ac:grpSpMkLst>
            <pc:docMk/>
            <pc:sldMk cId="2428557051" sldId="333"/>
            <ac:grpSpMk id="35" creationId="{CFFC3342-D25B-44CF-82BA-607E94872C80}"/>
          </ac:grpSpMkLst>
        </pc:grpChg>
        <pc:grpChg chg="mod">
          <ac:chgData name="hassan MH" userId="84cd2103f36ef0dc" providerId="LiveId" clId="{DEB09C12-C376-40B2-8D42-A50FB6EF1F24}" dt="2022-04-15T15:27:39.332" v="1646" actId="164"/>
          <ac:grpSpMkLst>
            <pc:docMk/>
            <pc:sldMk cId="2428557051" sldId="333"/>
            <ac:grpSpMk id="36" creationId="{82033727-E42B-4676-A094-FB3137F72277}"/>
          </ac:grpSpMkLst>
        </pc:grpChg>
        <pc:grpChg chg="mod">
          <ac:chgData name="hassan MH" userId="84cd2103f36ef0dc" providerId="LiveId" clId="{DEB09C12-C376-40B2-8D42-A50FB6EF1F24}" dt="2022-04-15T15:27:39.332" v="1646" actId="164"/>
          <ac:grpSpMkLst>
            <pc:docMk/>
            <pc:sldMk cId="2428557051" sldId="333"/>
            <ac:grpSpMk id="38" creationId="{7F0F119C-C62F-4C99-9B05-E2EE873628ED}"/>
          </ac:grpSpMkLst>
        </pc:grpChg>
        <pc:grpChg chg="add del mod">
          <ac:chgData name="hassan MH" userId="84cd2103f36ef0dc" providerId="LiveId" clId="{DEB09C12-C376-40B2-8D42-A50FB6EF1F24}" dt="2022-04-15T14:22:41.845" v="790" actId="165"/>
          <ac:grpSpMkLst>
            <pc:docMk/>
            <pc:sldMk cId="2428557051" sldId="333"/>
            <ac:grpSpMk id="88" creationId="{4135CB95-AF7F-4F4A-8855-B0C80C4DC991}"/>
          </ac:grpSpMkLst>
        </pc:grpChg>
        <pc:grpChg chg="del mod topLvl">
          <ac:chgData name="hassan MH" userId="84cd2103f36ef0dc" providerId="LiveId" clId="{DEB09C12-C376-40B2-8D42-A50FB6EF1F24}" dt="2022-04-15T14:22:48.049" v="791" actId="478"/>
          <ac:grpSpMkLst>
            <pc:docMk/>
            <pc:sldMk cId="2428557051" sldId="333"/>
            <ac:grpSpMk id="89" creationId="{DA86BC07-0441-4288-9591-F8555D804073}"/>
          </ac:grpSpMkLst>
        </pc:grpChg>
        <pc:grpChg chg="add del mod topLvl">
          <ac:chgData name="hassan MH" userId="84cd2103f36ef0dc" providerId="LiveId" clId="{DEB09C12-C376-40B2-8D42-A50FB6EF1F24}" dt="2022-04-15T14:26:39.852" v="870" actId="165"/>
          <ac:grpSpMkLst>
            <pc:docMk/>
            <pc:sldMk cId="2428557051" sldId="333"/>
            <ac:grpSpMk id="90" creationId="{3EA0B066-4F7A-46F1-934B-ABFA1776F70D}"/>
          </ac:grpSpMkLst>
        </pc:grpChg>
        <pc:grpChg chg="add del mod topLvl">
          <ac:chgData name="hassan MH" userId="84cd2103f36ef0dc" providerId="LiveId" clId="{DEB09C12-C376-40B2-8D42-A50FB6EF1F24}" dt="2022-04-15T14:26:39.852" v="870" actId="165"/>
          <ac:grpSpMkLst>
            <pc:docMk/>
            <pc:sldMk cId="2428557051" sldId="333"/>
            <ac:grpSpMk id="91" creationId="{B9ACCC3A-AA84-42BF-9A7D-9AE4D3ABCC44}"/>
          </ac:grpSpMkLst>
        </pc:grpChg>
        <pc:grpChg chg="del">
          <ac:chgData name="hassan MH" userId="84cd2103f36ef0dc" providerId="LiveId" clId="{DEB09C12-C376-40B2-8D42-A50FB6EF1F24}" dt="2022-04-15T14:16:36.448" v="730" actId="478"/>
          <ac:grpSpMkLst>
            <pc:docMk/>
            <pc:sldMk cId="2428557051" sldId="333"/>
            <ac:grpSpMk id="103" creationId="{0627D050-363D-4ADC-A627-8A7B548939FC}"/>
          </ac:grpSpMkLst>
        </pc:grpChg>
        <pc:grpChg chg="mod topLvl">
          <ac:chgData name="hassan MH" userId="84cd2103f36ef0dc" providerId="LiveId" clId="{DEB09C12-C376-40B2-8D42-A50FB6EF1F24}" dt="2022-04-15T14:26:39.852" v="870" actId="165"/>
          <ac:grpSpMkLst>
            <pc:docMk/>
            <pc:sldMk cId="2428557051" sldId="333"/>
            <ac:grpSpMk id="256" creationId="{6FDA40BE-2662-48A0-A4C5-C6069884BDF3}"/>
          </ac:grpSpMkLst>
        </pc:grpChg>
        <pc:grpChg chg="mod">
          <ac:chgData name="hassan MH" userId="84cd2103f36ef0dc" providerId="LiveId" clId="{DEB09C12-C376-40B2-8D42-A50FB6EF1F24}" dt="2022-04-15T14:26:39.852" v="870" actId="165"/>
          <ac:grpSpMkLst>
            <pc:docMk/>
            <pc:sldMk cId="2428557051" sldId="333"/>
            <ac:grpSpMk id="257" creationId="{C3A922F1-2912-49F3-B4F8-ADE7B79DCD36}"/>
          </ac:grpSpMkLst>
        </pc:grpChg>
        <pc:grpChg chg="add del mod ord topLvl">
          <ac:chgData name="hassan MH" userId="84cd2103f36ef0dc" providerId="LiveId" clId="{DEB09C12-C376-40B2-8D42-A50FB6EF1F24}" dt="2022-04-15T14:26:39.852" v="870" actId="165"/>
          <ac:grpSpMkLst>
            <pc:docMk/>
            <pc:sldMk cId="2428557051" sldId="333"/>
            <ac:grpSpMk id="278" creationId="{92805602-EAC8-4040-8FD5-584BC0CE4849}"/>
          </ac:grpSpMkLst>
        </pc:grpChg>
        <pc:picChg chg="add mod">
          <ac:chgData name="hassan MH" userId="84cd2103f36ef0dc" providerId="LiveId" clId="{DEB09C12-C376-40B2-8D42-A50FB6EF1F24}" dt="2022-04-15T17:01:05.786" v="2362" actId="1076"/>
          <ac:picMkLst>
            <pc:docMk/>
            <pc:sldMk cId="2428557051" sldId="333"/>
            <ac:picMk id="14" creationId="{1854A54E-A0A0-434A-A1D6-1B92BE67DCB9}"/>
          </ac:picMkLst>
        </pc:picChg>
        <pc:picChg chg="del">
          <ac:chgData name="hassan MH" userId="84cd2103f36ef0dc" providerId="LiveId" clId="{DEB09C12-C376-40B2-8D42-A50FB6EF1F24}" dt="2022-04-15T16:06:17.743" v="2228" actId="478"/>
          <ac:picMkLst>
            <pc:docMk/>
            <pc:sldMk cId="2428557051" sldId="333"/>
            <ac:picMk id="22" creationId="{8E954309-8309-435D-AD98-CED17F6DCDD2}"/>
          </ac:picMkLst>
        </pc:picChg>
        <pc:picChg chg="del">
          <ac:chgData name="hassan MH" userId="84cd2103f36ef0dc" providerId="LiveId" clId="{DEB09C12-C376-40B2-8D42-A50FB6EF1F24}" dt="2022-04-15T16:06:18.190" v="2229" actId="478"/>
          <ac:picMkLst>
            <pc:docMk/>
            <pc:sldMk cId="2428557051" sldId="333"/>
            <ac:picMk id="24" creationId="{D82FCFA6-E29F-4EDE-B510-0F8F15D93F92}"/>
          </ac:picMkLst>
        </pc:picChg>
      </pc:sldChg>
      <pc:sldChg chg="add del setBg">
        <pc:chgData name="hassan MH" userId="84cd2103f36ef0dc" providerId="LiveId" clId="{DEB09C12-C376-40B2-8D42-A50FB6EF1F24}" dt="2022-04-15T14:29:26.585" v="890"/>
        <pc:sldMkLst>
          <pc:docMk/>
          <pc:sldMk cId="1390288450" sldId="334"/>
        </pc:sldMkLst>
      </pc:sldChg>
      <pc:sldChg chg="addSp delSp modSp add mod ord modNotesTx">
        <pc:chgData name="hassan MH" userId="84cd2103f36ef0dc" providerId="LiveId" clId="{DEB09C12-C376-40B2-8D42-A50FB6EF1F24}" dt="2022-04-15T16:56:17.291" v="2259"/>
        <pc:sldMkLst>
          <pc:docMk/>
          <pc:sldMk cId="4177408876" sldId="334"/>
        </pc:sldMkLst>
        <pc:spChg chg="mod">
          <ac:chgData name="hassan MH" userId="84cd2103f36ef0dc" providerId="LiveId" clId="{DEB09C12-C376-40B2-8D42-A50FB6EF1F24}" dt="2022-04-15T16:01:10.722" v="2173" actId="207"/>
          <ac:spMkLst>
            <pc:docMk/>
            <pc:sldMk cId="4177408876" sldId="334"/>
            <ac:spMk id="6" creationId="{9899EFA6-D345-4923-9C7D-5246B23A45F7}"/>
          </ac:spMkLst>
        </pc:spChg>
        <pc:spChg chg="mod">
          <ac:chgData name="hassan MH" userId="84cd2103f36ef0dc" providerId="LiveId" clId="{DEB09C12-C376-40B2-8D42-A50FB6EF1F24}" dt="2022-04-15T16:01:01.526" v="2172" actId="207"/>
          <ac:spMkLst>
            <pc:docMk/>
            <pc:sldMk cId="4177408876" sldId="334"/>
            <ac:spMk id="11" creationId="{0DA0A3D5-CCE2-46C8-A2F2-70FB37A17552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12" creationId="{B69AD4EC-7DB1-4E0D-B44A-759FCE267815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14" creationId="{78E83313-F642-4DC3-8E15-04B6F904CD6E}"/>
          </ac:spMkLst>
        </pc:spChg>
        <pc:spChg chg="mod">
          <ac:chgData name="hassan MH" userId="84cd2103f36ef0dc" providerId="LiveId" clId="{DEB09C12-C376-40B2-8D42-A50FB6EF1F24}" dt="2022-04-15T14:36:55.179" v="991" actId="20577"/>
          <ac:spMkLst>
            <pc:docMk/>
            <pc:sldMk cId="4177408876" sldId="334"/>
            <ac:spMk id="15" creationId="{4C544C68-F987-4052-9C90-CC4DC29724BE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16" creationId="{79986917-903E-47A5-B1EF-9B24BADC8E4B}"/>
          </ac:spMkLst>
        </pc:spChg>
        <pc:spChg chg="mod">
          <ac:chgData name="hassan MH" userId="84cd2103f36ef0dc" providerId="LiveId" clId="{DEB09C12-C376-40B2-8D42-A50FB6EF1F24}" dt="2022-04-15T16:01:17.429" v="2174" actId="164"/>
          <ac:spMkLst>
            <pc:docMk/>
            <pc:sldMk cId="4177408876" sldId="334"/>
            <ac:spMk id="20" creationId="{B9591290-2908-4FD1-BEC6-6522468E0514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21" creationId="{28633E0E-5C63-47D3-B34C-17AFE02B8492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24" creationId="{EABA37F0-BE80-4562-8582-C12F51B22F03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28" creationId="{07F8ED00-71AB-45DE-AC1D-559C3F8A0A13}"/>
          </ac:spMkLst>
        </pc:spChg>
        <pc:spChg chg="mod">
          <ac:chgData name="hassan MH" userId="84cd2103f36ef0dc" providerId="LiveId" clId="{DEB09C12-C376-40B2-8D42-A50FB6EF1F24}" dt="2022-04-15T14:37:07.254" v="994" actId="164"/>
          <ac:spMkLst>
            <pc:docMk/>
            <pc:sldMk cId="4177408876" sldId="334"/>
            <ac:spMk id="39" creationId="{070A82B1-E8EC-4FE1-B249-39DCE861FF19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48" creationId="{3286514E-A2F5-4744-B6EE-6CF70E2D566C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49" creationId="{591AD2D7-9273-42B6-B868-544EE5E089E8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1" creationId="{9EFEE4FF-2D4E-4C81-BF1C-4604878C4879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2" creationId="{D88D231C-5ED6-4E32-8E3F-792451F99CA4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3" creationId="{9097216F-C70F-4AB6-9FC7-C96464ECC2BB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5" creationId="{5498DBE7-D635-4D9F-9D28-2E1645C75163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6" creationId="{50C63C37-507C-41B2-A0E4-35419AB7A662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7" creationId="{B76C3815-2924-4521-B4EF-5467C3BAEF04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8" creationId="{6A7942BD-5481-4180-AD6D-661CFD165E04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9" creationId="{28701F31-6EDF-4E0A-AFAA-E53D292C6127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1" creationId="{3AF068F9-42D0-4377-8600-6A04470AC08D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2" creationId="{3C7977C5-1357-436A-94C4-F761BEE9348A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3" creationId="{4E54DD0C-997F-4BDA-8F53-DFE7A7AA0467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4" creationId="{CC0EF133-6EFF-44C2-A577-5A1DB2FBB3A9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5" creationId="{3BC9F7D0-D489-42CB-90FE-E5EFC9D8E5FF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6" creationId="{1BC30A4D-75C1-4E66-91B2-592C98A94394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7" creationId="{05B02A52-EF1C-4711-B4B6-DEC865CB6CB1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8" creationId="{3ED7D3C3-B6DF-4214-A53C-2DA40F082555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9" creationId="{27482370-3619-4C4C-8DE2-7F22EBDB9628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0" creationId="{D2761B91-CEE9-4E3A-AE78-4387B7613F89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1" creationId="{38D518F6-7AF9-413F-9061-0E230E2044AA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3" creationId="{6DF231A4-E2FE-4E3E-A6F5-B8F1FB1A28E8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4" creationId="{09BF2453-9F17-4402-8DDB-A76EE5AFFB32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5" creationId="{66B62AF4-D801-4C22-AFA4-1B03A53AE21C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6" creationId="{43A89F46-2B8A-4EE0-A1E9-2691CE04221F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7" creationId="{0CB286BD-2D9A-432D-A306-696B76FE2DEA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8" creationId="{4F467CB3-E15B-4304-A007-47A24D3815E4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9" creationId="{8C98AD28-1B59-41F6-9C8E-0FFFC3F251BF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80" creationId="{85AC4818-2465-469B-B9F5-993017D5D7A5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81" creationId="{0EA80575-DB3B-4286-9326-EF0A11E33DFF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82" creationId="{4D91E0C9-C75F-4DED-B3B0-BDBA2CDA7069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83" creationId="{8008FD18-BDC7-4204-B63A-FAEC90145042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84" creationId="{6D055AB6-D8FE-438C-8518-986B5A39BA56}"/>
          </ac:spMkLst>
        </pc:spChg>
        <pc:grpChg chg="add del mod">
          <ac:chgData name="hassan MH" userId="84cd2103f36ef0dc" providerId="LiveId" clId="{DEB09C12-C376-40B2-8D42-A50FB6EF1F24}" dt="2022-04-15T14:38:11.639" v="1011" actId="478"/>
          <ac:grpSpMkLst>
            <pc:docMk/>
            <pc:sldMk cId="4177408876" sldId="334"/>
            <ac:grpSpMk id="2" creationId="{568DCB00-91FE-4903-8334-596D97D88009}"/>
          </ac:grpSpMkLst>
        </pc:grpChg>
        <pc:grpChg chg="del mod">
          <ac:chgData name="hassan MH" userId="84cd2103f36ef0dc" providerId="LiveId" clId="{DEB09C12-C376-40B2-8D42-A50FB6EF1F24}" dt="2022-04-15T14:37:20.186" v="1001" actId="27803"/>
          <ac:grpSpMkLst>
            <pc:docMk/>
            <pc:sldMk cId="4177408876" sldId="334"/>
            <ac:grpSpMk id="4" creationId="{60FC8B26-BB5D-4D6F-8807-D2C6D194E468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5" creationId="{457B9599-C82A-4DDE-9AFE-FE02D3615303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13" creationId="{AFB5AC22-7EB9-4932-997A-D2DCB4D00522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26" creationId="{FFA3853D-400E-45DE-A0AA-6172993A0448}"/>
          </ac:grpSpMkLst>
        </pc:grpChg>
        <pc:grpChg chg="mod">
          <ac:chgData name="hassan MH" userId="84cd2103f36ef0dc" providerId="LiveId" clId="{DEB09C12-C376-40B2-8D42-A50FB6EF1F24}" dt="2022-04-15T14:37:07.254" v="994" actId="164"/>
          <ac:grpSpMkLst>
            <pc:docMk/>
            <pc:sldMk cId="4177408876" sldId="334"/>
            <ac:grpSpMk id="29" creationId="{B935034F-5F64-44D3-A134-9F9A3235A052}"/>
          </ac:grpSpMkLst>
        </pc:grpChg>
        <pc:grpChg chg="mod">
          <ac:chgData name="hassan MH" userId="84cd2103f36ef0dc" providerId="LiveId" clId="{DEB09C12-C376-40B2-8D42-A50FB6EF1F24}" dt="2022-04-15T14:37:07.254" v="994" actId="164"/>
          <ac:grpSpMkLst>
            <pc:docMk/>
            <pc:sldMk cId="4177408876" sldId="334"/>
            <ac:grpSpMk id="36" creationId="{2AB5F9A5-6DFC-476B-89DD-4F19F38B2269}"/>
          </ac:grpSpMkLst>
        </pc:grpChg>
        <pc:grpChg chg="mod">
          <ac:chgData name="hassan MH" userId="84cd2103f36ef0dc" providerId="LiveId" clId="{DEB09C12-C376-40B2-8D42-A50FB6EF1F24}" dt="2022-04-15T14:37:07.254" v="994" actId="164"/>
          <ac:grpSpMkLst>
            <pc:docMk/>
            <pc:sldMk cId="4177408876" sldId="334"/>
            <ac:grpSpMk id="40" creationId="{71AA9E35-F9F7-44F0-8A52-2510C55C3336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50" creationId="{70373169-DF52-4464-8B1F-9BBEAEB5EC07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54" creationId="{D3445FC1-9C5B-4B0A-A7CF-C0B4FE9EDEEB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60" creationId="{5A8D69BA-B0C3-419F-A121-5C9EBBFE5A8F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72" creationId="{17DC2C88-18D3-4469-AA2E-2EC4604D762D}"/>
          </ac:grpSpMkLst>
        </pc:grpChg>
        <pc:grpChg chg="add mod">
          <ac:chgData name="hassan MH" userId="84cd2103f36ef0dc" providerId="LiveId" clId="{DEB09C12-C376-40B2-8D42-A50FB6EF1F24}" dt="2022-04-15T16:01:17.429" v="2174" actId="164"/>
          <ac:grpSpMkLst>
            <pc:docMk/>
            <pc:sldMk cId="4177408876" sldId="334"/>
            <ac:grpSpMk id="85" creationId="{44ABA79D-FBBA-46E6-8DD0-F5B1C4278491}"/>
          </ac:grpSpMkLst>
        </pc:grpChg>
        <pc:grpChg chg="add 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86" creationId="{54D39226-6BE0-4B4E-841E-8175E54678C7}"/>
          </ac:grpSpMkLst>
        </pc:grpChg>
        <pc:grpChg chg="add mod">
          <ac:chgData name="hassan MH" userId="84cd2103f36ef0dc" providerId="LiveId" clId="{DEB09C12-C376-40B2-8D42-A50FB6EF1F24}" dt="2022-04-15T16:01:17.429" v="2174" actId="164"/>
          <ac:grpSpMkLst>
            <pc:docMk/>
            <pc:sldMk cId="4177408876" sldId="334"/>
            <ac:grpSpMk id="87" creationId="{E3A0EA7C-BDE7-40B0-8FA0-CB94181846F1}"/>
          </ac:grpSpMkLst>
        </pc:grpChg>
        <pc:picChg chg="del mod">
          <ac:chgData name="hassan MH" userId="84cd2103f36ef0dc" providerId="LiveId" clId="{DEB09C12-C376-40B2-8D42-A50FB6EF1F24}" dt="2022-04-15T14:37:20.186" v="1001" actId="27803"/>
          <ac:picMkLst>
            <pc:docMk/>
            <pc:sldMk cId="4177408876" sldId="334"/>
            <ac:picMk id="3" creationId="{955C5D40-2BD6-4848-B7FE-B0E3D0F52860}"/>
          </ac:picMkLst>
        </pc:picChg>
        <pc:picChg chg="del">
          <ac:chgData name="hassan MH" userId="84cd2103f36ef0dc" providerId="LiveId" clId="{DEB09C12-C376-40B2-8D42-A50FB6EF1F24}" dt="2022-04-15T16:01:20.551" v="2177" actId="478"/>
          <ac:picMkLst>
            <pc:docMk/>
            <pc:sldMk cId="4177408876" sldId="334"/>
            <ac:picMk id="23" creationId="{94DA3155-5197-4469-94FD-D5730DEA19C6}"/>
          </ac:picMkLst>
        </pc:picChg>
        <pc:picChg chg="del">
          <ac:chgData name="hassan MH" userId="84cd2103f36ef0dc" providerId="LiveId" clId="{DEB09C12-C376-40B2-8D42-A50FB6EF1F24}" dt="2022-04-15T16:01:19.186" v="2175" actId="478"/>
          <ac:picMkLst>
            <pc:docMk/>
            <pc:sldMk cId="4177408876" sldId="334"/>
            <ac:picMk id="25" creationId="{175A196D-F635-4D42-ABEF-E78E48D66448}"/>
          </ac:picMkLst>
        </pc:picChg>
        <pc:picChg chg="del">
          <ac:chgData name="hassan MH" userId="84cd2103f36ef0dc" providerId="LiveId" clId="{DEB09C12-C376-40B2-8D42-A50FB6EF1F24}" dt="2022-04-15T16:01:19.889" v="2176" actId="478"/>
          <ac:picMkLst>
            <pc:docMk/>
            <pc:sldMk cId="4177408876" sldId="334"/>
            <ac:picMk id="27" creationId="{D7D4B9F6-309A-4589-8CEB-9549FA74DE9F}"/>
          </ac:picMkLst>
        </pc:picChg>
      </pc:sldChg>
      <pc:sldChg chg="addSp delSp modSp add mod ord modNotesTx">
        <pc:chgData name="hassan MH" userId="84cd2103f36ef0dc" providerId="LiveId" clId="{DEB09C12-C376-40B2-8D42-A50FB6EF1F24}" dt="2022-04-15T16:56:24.794" v="2262"/>
        <pc:sldMkLst>
          <pc:docMk/>
          <pc:sldMk cId="1982488759" sldId="335"/>
        </pc:sldMkLst>
        <pc:spChg chg="mod topLvl">
          <ac:chgData name="hassan MH" userId="84cd2103f36ef0dc" providerId="LiveId" clId="{DEB09C12-C376-40B2-8D42-A50FB6EF1F24}" dt="2022-04-15T16:00:10.542" v="2155" actId="164"/>
          <ac:spMkLst>
            <pc:docMk/>
            <pc:sldMk cId="1982488759" sldId="335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4:30:54.058" v="906" actId="20577"/>
          <ac:spMkLst>
            <pc:docMk/>
            <pc:sldMk cId="1982488759" sldId="335"/>
            <ac:spMk id="14" creationId="{FF46C56F-2A13-4DD9-95CC-91FEFF572BE9}"/>
          </ac:spMkLst>
        </pc:spChg>
        <pc:spChg chg="add mod ord">
          <ac:chgData name="hassan MH" userId="84cd2103f36ef0dc" providerId="LiveId" clId="{DEB09C12-C376-40B2-8D42-A50FB6EF1F24}" dt="2022-04-15T16:00:10.542" v="2155" actId="164"/>
          <ac:spMkLst>
            <pc:docMk/>
            <pc:sldMk cId="1982488759" sldId="335"/>
            <ac:spMk id="19" creationId="{BCCB90CF-11F9-4F52-8B94-F9571B97EE1B}"/>
          </ac:spMkLst>
        </pc:spChg>
        <pc:spChg chg="mod">
          <ac:chgData name="hassan MH" userId="84cd2103f36ef0dc" providerId="LiveId" clId="{DEB09C12-C376-40B2-8D42-A50FB6EF1F24}" dt="2022-04-15T14:36:06.152" v="982" actId="165"/>
          <ac:spMkLst>
            <pc:docMk/>
            <pc:sldMk cId="1982488759" sldId="335"/>
            <ac:spMk id="20" creationId="{DDB83184-C0F0-4D85-91C8-9C410CE836B1}"/>
          </ac:spMkLst>
        </pc:spChg>
        <pc:spChg chg="add mod topLvl">
          <ac:chgData name="hassan MH" userId="84cd2103f36ef0dc" providerId="LiveId" clId="{DEB09C12-C376-40B2-8D42-A50FB6EF1F24}" dt="2022-04-15T16:00:14.413" v="2156" actId="164"/>
          <ac:spMkLst>
            <pc:docMk/>
            <pc:sldMk cId="1982488759" sldId="335"/>
            <ac:spMk id="25" creationId="{CFACA65D-B5D9-4BAB-A53D-2FC98564751A}"/>
          </ac:spMkLst>
        </pc:spChg>
        <pc:spChg chg="del">
          <ac:chgData name="hassan MH" userId="84cd2103f36ef0dc" providerId="LiveId" clId="{DEB09C12-C376-40B2-8D42-A50FB6EF1F24}" dt="2022-04-15T14:31:19.416" v="913" actId="478"/>
          <ac:spMkLst>
            <pc:docMk/>
            <pc:sldMk cId="1982488759" sldId="335"/>
            <ac:spMk id="27" creationId="{2E90DD76-ED58-4189-82B5-F47DDC761056}"/>
          </ac:spMkLst>
        </pc:spChg>
        <pc:spChg chg="del">
          <ac:chgData name="hassan MH" userId="84cd2103f36ef0dc" providerId="LiveId" clId="{DEB09C12-C376-40B2-8D42-A50FB6EF1F24}" dt="2022-04-15T14:31:19.918" v="914" actId="478"/>
          <ac:spMkLst>
            <pc:docMk/>
            <pc:sldMk cId="1982488759" sldId="335"/>
            <ac:spMk id="28" creationId="{F5A99E9D-B218-49DD-8388-25DA759D7FE1}"/>
          </ac:spMkLst>
        </pc:spChg>
        <pc:spChg chg="mod topLvl">
          <ac:chgData name="hassan MH" userId="84cd2103f36ef0dc" providerId="LiveId" clId="{DEB09C12-C376-40B2-8D42-A50FB6EF1F24}" dt="2022-04-15T14:36:08.501" v="983" actId="165"/>
          <ac:spMkLst>
            <pc:docMk/>
            <pc:sldMk cId="1982488759" sldId="335"/>
            <ac:spMk id="30" creationId="{4E5289E8-34C2-4FA3-9F76-3B2EC9DEA249}"/>
          </ac:spMkLst>
        </pc:spChg>
        <pc:spChg chg="add mod">
          <ac:chgData name="hassan MH" userId="84cd2103f36ef0dc" providerId="LiveId" clId="{DEB09C12-C376-40B2-8D42-A50FB6EF1F24}" dt="2022-04-15T16:00:14.413" v="2156" actId="164"/>
          <ac:spMkLst>
            <pc:docMk/>
            <pc:sldMk cId="1982488759" sldId="335"/>
            <ac:spMk id="32" creationId="{9ED76123-8CA5-4592-8BC2-F37B0A91FBD9}"/>
          </ac:spMkLst>
        </pc:spChg>
        <pc:grpChg chg="add mod topLvl">
          <ac:chgData name="hassan MH" userId="84cd2103f36ef0dc" providerId="LiveId" clId="{DEB09C12-C376-40B2-8D42-A50FB6EF1F24}" dt="2022-04-15T16:00:10.542" v="2155" actId="164"/>
          <ac:grpSpMkLst>
            <pc:docMk/>
            <pc:sldMk cId="1982488759" sldId="335"/>
            <ac:grpSpMk id="2" creationId="{2A500BF3-59B9-4DDA-A61A-BA34951747E9}"/>
          </ac:grpSpMkLst>
        </pc:grpChg>
        <pc:grpChg chg="add mod topLvl">
          <ac:chgData name="hassan MH" userId="84cd2103f36ef0dc" providerId="LiveId" clId="{DEB09C12-C376-40B2-8D42-A50FB6EF1F24}" dt="2022-04-15T16:00:14.413" v="2156" actId="164"/>
          <ac:grpSpMkLst>
            <pc:docMk/>
            <pc:sldMk cId="1982488759" sldId="335"/>
            <ac:grpSpMk id="3" creationId="{F47F6E9B-BC7A-4F4E-83D4-07EED86C8849}"/>
          </ac:grpSpMkLst>
        </pc:grpChg>
        <pc:grpChg chg="add del mod">
          <ac:chgData name="hassan MH" userId="84cd2103f36ef0dc" providerId="LiveId" clId="{DEB09C12-C376-40B2-8D42-A50FB6EF1F24}" dt="2022-04-15T14:36:06.152" v="982" actId="165"/>
          <ac:grpSpMkLst>
            <pc:docMk/>
            <pc:sldMk cId="1982488759" sldId="335"/>
            <ac:grpSpMk id="4" creationId="{25E72485-643D-47E1-9647-20172FDF2BB9}"/>
          </ac:grpSpMkLst>
        </pc:grpChg>
        <pc:grpChg chg="add del mod">
          <ac:chgData name="hassan MH" userId="84cd2103f36ef0dc" providerId="LiveId" clId="{DEB09C12-C376-40B2-8D42-A50FB6EF1F24}" dt="2022-04-15T14:36:08.501" v="983" actId="165"/>
          <ac:grpSpMkLst>
            <pc:docMk/>
            <pc:sldMk cId="1982488759" sldId="335"/>
            <ac:grpSpMk id="5" creationId="{E4AF51B8-4E7D-41D5-874E-3505E0414006}"/>
          </ac:grpSpMkLst>
        </pc:grpChg>
        <pc:grpChg chg="add mod">
          <ac:chgData name="hassan MH" userId="84cd2103f36ef0dc" providerId="LiveId" clId="{DEB09C12-C376-40B2-8D42-A50FB6EF1F24}" dt="2022-04-15T16:00:10.542" v="2155" actId="164"/>
          <ac:grpSpMkLst>
            <pc:docMk/>
            <pc:sldMk cId="1982488759" sldId="335"/>
            <ac:grpSpMk id="6" creationId="{F63CD6A6-23B6-4215-BB1C-1E303CADB483}"/>
          </ac:grpSpMkLst>
        </pc:grpChg>
        <pc:grpChg chg="add mod">
          <ac:chgData name="hassan MH" userId="84cd2103f36ef0dc" providerId="LiveId" clId="{DEB09C12-C376-40B2-8D42-A50FB6EF1F24}" dt="2022-04-15T16:00:14.413" v="2156" actId="164"/>
          <ac:grpSpMkLst>
            <pc:docMk/>
            <pc:sldMk cId="1982488759" sldId="335"/>
            <ac:grpSpMk id="10" creationId="{8492F6CA-C4FE-4C8D-9A28-37DD35FE2CB3}"/>
          </ac:grpSpMkLst>
        </pc:grpChg>
        <pc:grpChg chg="add del mod">
          <ac:chgData name="hassan MH" userId="84cd2103f36ef0dc" providerId="LiveId" clId="{DEB09C12-C376-40B2-8D42-A50FB6EF1F24}" dt="2022-04-15T14:31:36.062" v="918" actId="478"/>
          <ac:grpSpMkLst>
            <pc:docMk/>
            <pc:sldMk cId="1982488759" sldId="335"/>
            <ac:grpSpMk id="29" creationId="{95F897F3-D5E5-481F-AE22-22B740DA79A8}"/>
          </ac:grpSpMkLst>
        </pc:grpChg>
        <pc:picChg chg="del mod">
          <ac:chgData name="hassan MH" userId="84cd2103f36ef0dc" providerId="LiveId" clId="{DEB09C12-C376-40B2-8D42-A50FB6EF1F24}" dt="2022-04-15T16:06:31.425" v="2237" actId="478"/>
          <ac:picMkLst>
            <pc:docMk/>
            <pc:sldMk cId="1982488759" sldId="335"/>
            <ac:picMk id="22" creationId="{8E954309-8309-435D-AD98-CED17F6DCDD2}"/>
          </ac:picMkLst>
        </pc:picChg>
        <pc:picChg chg="mod ord">
          <ac:chgData name="hassan MH" userId="84cd2103f36ef0dc" providerId="LiveId" clId="{DEB09C12-C376-40B2-8D42-A50FB6EF1F24}" dt="2022-04-15T14:36:08.501" v="983" actId="165"/>
          <ac:picMkLst>
            <pc:docMk/>
            <pc:sldMk cId="1982488759" sldId="335"/>
            <ac:picMk id="24" creationId="{D82FCFA6-E29F-4EDE-B510-0F8F15D93F92}"/>
          </ac:picMkLst>
        </pc:picChg>
        <pc:picChg chg="mod">
          <ac:chgData name="hassan MH" userId="84cd2103f36ef0dc" providerId="LiveId" clId="{DEB09C12-C376-40B2-8D42-A50FB6EF1F24}" dt="2022-04-15T14:36:06.152" v="982" actId="165"/>
          <ac:picMkLst>
            <pc:docMk/>
            <pc:sldMk cId="1982488759" sldId="335"/>
            <ac:picMk id="26" creationId="{D39E9CA6-8601-44E5-8E04-B80227C301ED}"/>
          </ac:picMkLst>
        </pc:picChg>
        <pc:picChg chg="del mod topLvl">
          <ac:chgData name="hassan MH" userId="84cd2103f36ef0dc" providerId="LiveId" clId="{DEB09C12-C376-40B2-8D42-A50FB6EF1F24}" dt="2022-04-15T14:31:36.062" v="918" actId="478"/>
          <ac:picMkLst>
            <pc:docMk/>
            <pc:sldMk cId="1982488759" sldId="335"/>
            <ac:picMk id="31" creationId="{CB30C006-C696-4447-BD61-DA0872A631B1}"/>
          </ac:picMkLst>
        </pc:picChg>
      </pc:sldChg>
      <pc:sldChg chg="addSp delSp modSp add mod ord modNotesTx">
        <pc:chgData name="hassan MH" userId="84cd2103f36ef0dc" providerId="LiveId" clId="{DEB09C12-C376-40B2-8D42-A50FB6EF1F24}" dt="2022-04-15T17:00:46.596" v="2357"/>
        <pc:sldMkLst>
          <pc:docMk/>
          <pc:sldMk cId="1371448894" sldId="336"/>
        </pc:sldMkLst>
        <pc:spChg chg="del">
          <ac:chgData name="hassan MH" userId="84cd2103f36ef0dc" providerId="LiveId" clId="{DEB09C12-C376-40B2-8D42-A50FB6EF1F24}" dt="2022-04-15T16:06:40.948" v="2241" actId="478"/>
          <ac:spMkLst>
            <pc:docMk/>
            <pc:sldMk cId="1371448894" sldId="336"/>
            <ac:spMk id="28" creationId="{F5A99E9D-B218-49DD-8388-25DA759D7FE1}"/>
          </ac:spMkLst>
        </pc:spChg>
        <pc:spChg chg="mod">
          <ac:chgData name="hassan MH" userId="84cd2103f36ef0dc" providerId="LiveId" clId="{DEB09C12-C376-40B2-8D42-A50FB6EF1F24}" dt="2022-04-15T14:54:12.325" v="1228" actId="1076"/>
          <ac:spMkLst>
            <pc:docMk/>
            <pc:sldMk cId="1371448894" sldId="336"/>
            <ac:spMk id="31" creationId="{1AF59666-C334-4C56-8EB4-11CEFD4F12F8}"/>
          </ac:spMkLst>
        </pc:spChg>
        <pc:spChg chg="mod">
          <ac:chgData name="hassan MH" userId="84cd2103f36ef0dc" providerId="LiveId" clId="{DEB09C12-C376-40B2-8D42-A50FB6EF1F24}" dt="2022-04-15T16:01:25.734" v="2178" actId="164"/>
          <ac:spMkLst>
            <pc:docMk/>
            <pc:sldMk cId="1371448894" sldId="336"/>
            <ac:spMk id="32" creationId="{D8006052-8C72-4DE3-8ED1-AD19A69D62FE}"/>
          </ac:spMkLst>
        </pc:spChg>
        <pc:spChg chg="del">
          <ac:chgData name="hassan MH" userId="84cd2103f36ef0dc" providerId="LiveId" clId="{DEB09C12-C376-40B2-8D42-A50FB6EF1F24}" dt="2022-04-15T14:39:19.245" v="1032" actId="478"/>
          <ac:spMkLst>
            <pc:docMk/>
            <pc:sldMk cId="1371448894" sldId="336"/>
            <ac:spMk id="37" creationId="{B97C9CB0-D40F-4F93-9564-9142F4838925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02" creationId="{53A7F092-B8E5-47BF-B6E4-8EBDB041CB00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03" creationId="{F05BE13E-F10D-4EF1-A0F3-ABF8FB72382D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13" creationId="{29AB4438-DFDB-4CF3-80C1-C4C5836FC93D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27" creationId="{CFE242D5-B8C4-4EEB-AEB1-02BED47C2EE9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52" creationId="{30E51D05-9A49-4BF6-9808-02905510EDEB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53" creationId="{A6A59564-33AC-4D06-B115-F600781073FC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67" creationId="{1331646E-E561-4A97-90B6-2E9B20BE980C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68" creationId="{9F9EC428-288E-47FC-8ECE-87A25F2BA4BA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69" creationId="{C2CE9C20-8AEF-4292-92F8-AB6D2DAD950F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0" creationId="{2C3AC9D0-A038-4CCB-859B-B9771E1D81EE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1" creationId="{7C0EFCCC-7854-4CD5-A8B0-CA6FAA7A218B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2" creationId="{9C1C596C-5286-457C-B7D6-B72D5AF21885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3" creationId="{6DDD2840-EC44-4667-99FD-5DAB42917E4F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4" creationId="{92AF4647-BB89-4905-8521-DFC0C55E30E8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5" creationId="{1FCC73CD-14E9-4107-A9EC-8F0CE36164D9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6" creationId="{19D5DAF2-199F-43BF-8DD5-B04180D70D29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7" creationId="{96BB6395-7D87-49B9-B311-9E9A2D180F40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8" creationId="{ABC8E4F9-AC01-467B-996C-65D5190D67D0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9" creationId="{EEDF2D6B-DCC4-4A85-8E76-38E3E89648BC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0" creationId="{08D31974-D7BC-4544-8FE8-B27865FB7AFE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1" creationId="{C4B533B9-E7C1-4061-9604-26D7B4483AD5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2" creationId="{4CDEF547-0753-4BD8-8DC4-9F359257F776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3" creationId="{B22DDD88-5137-43D8-9086-39BC47977112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4" creationId="{427E1B14-12BA-462C-8836-9AE5D7069DAC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5" creationId="{70B53441-82B8-4A3A-9BEA-47757239A385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6" creationId="{EE1717F6-6BC8-434C-92CA-731CB3743385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9" creationId="{7169ABCD-DEC0-4501-8415-274B58EBA24D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0" creationId="{A9D741EC-BC3F-45E3-BE2D-6BF96DEF400A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1" creationId="{A3FB4AE8-4085-4339-8FD4-6D60205E398C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2" creationId="{E6FE6BAF-DF4D-4AB8-8B2D-3729AFEDE9AB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3" creationId="{8D31F4AE-84C6-4205-9D13-C514C2728BD5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4" creationId="{632CF07B-7C2E-47C8-A200-4458E4A4F969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5" creationId="{F0D4E25D-8404-4185-B42F-33368A819F9E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6" creationId="{1217FA97-CA88-4110-8E1D-4483E47CF82D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7" creationId="{C47D7ACA-A0FA-4622-B937-E4535E8517BC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8" creationId="{A6C163D2-DA3D-44A1-A269-A9866221B697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9" creationId="{B336C200-44A1-4CAA-94C0-12AFC2016779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200" creationId="{51DD0DAF-8269-4D2C-ABBA-B5EED6A9F837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201" creationId="{0025A664-85B5-4BB0-9308-82B597D94FDE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202" creationId="{ED21DA87-9B75-4477-BCC5-42DB4BC5F7CF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203" creationId="{4626F310-333B-46FF-BFC5-B7E69BDAF4A0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05" creationId="{2CE1F956-6B13-4276-9174-488FA3710F01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06" creationId="{1842F257-300E-4FC2-BC2F-E9D74322F69C}"/>
          </ac:spMkLst>
        </pc:spChg>
        <pc:spChg chg="mod">
          <ac:chgData name="hassan MH" userId="84cd2103f36ef0dc" providerId="LiveId" clId="{DEB09C12-C376-40B2-8D42-A50FB6EF1F24}" dt="2022-04-15T14:53:31.327" v="1220" actId="207"/>
          <ac:spMkLst>
            <pc:docMk/>
            <pc:sldMk cId="1371448894" sldId="336"/>
            <ac:spMk id="207" creationId="{7AC83A34-D61A-4ED5-B2F5-75175C8CD6DD}"/>
          </ac:spMkLst>
        </pc:spChg>
        <pc:spChg chg="mod">
          <ac:chgData name="hassan MH" userId="84cd2103f36ef0dc" providerId="LiveId" clId="{DEB09C12-C376-40B2-8D42-A50FB6EF1F24}" dt="2022-04-15T14:53:44.981" v="1223" actId="207"/>
          <ac:spMkLst>
            <pc:docMk/>
            <pc:sldMk cId="1371448894" sldId="336"/>
            <ac:spMk id="208" creationId="{4E245F79-5882-4971-B97E-4278D0F93DEF}"/>
          </ac:spMkLst>
        </pc:spChg>
        <pc:spChg chg="mod">
          <ac:chgData name="hassan MH" userId="84cd2103f36ef0dc" providerId="LiveId" clId="{DEB09C12-C376-40B2-8D42-A50FB6EF1F24}" dt="2022-04-15T14:53:42.751" v="1222" actId="207"/>
          <ac:spMkLst>
            <pc:docMk/>
            <pc:sldMk cId="1371448894" sldId="336"/>
            <ac:spMk id="209" creationId="{B3750459-47FF-4832-A3C9-C7B1E68C995C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0" creationId="{C5C7526B-A9B0-4A1C-95FB-883D7FCAC853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1" creationId="{ADE13F12-D2E8-4897-9BAE-0656A9C62478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2" creationId="{B30BF3A7-F03D-4587-BFC3-EE3AF853948C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3" creationId="{3DFFBB7B-4719-4DC0-AF02-422691004765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4" creationId="{C66B6E3F-C8D3-4183-832F-275F44492A0E}"/>
          </ac:spMkLst>
        </pc:spChg>
        <pc:spChg chg="mod">
          <ac:chgData name="hassan MH" userId="84cd2103f36ef0dc" providerId="LiveId" clId="{DEB09C12-C376-40B2-8D42-A50FB6EF1F24}" dt="2022-04-15T14:53:48.872" v="1225" actId="207"/>
          <ac:spMkLst>
            <pc:docMk/>
            <pc:sldMk cId="1371448894" sldId="336"/>
            <ac:spMk id="215" creationId="{1385C565-AD79-43EC-80D8-8670B17E4D0D}"/>
          </ac:spMkLst>
        </pc:spChg>
        <pc:spChg chg="mod">
          <ac:chgData name="hassan MH" userId="84cd2103f36ef0dc" providerId="LiveId" clId="{DEB09C12-C376-40B2-8D42-A50FB6EF1F24}" dt="2022-04-15T14:53:53.515" v="1226" actId="207"/>
          <ac:spMkLst>
            <pc:docMk/>
            <pc:sldMk cId="1371448894" sldId="336"/>
            <ac:spMk id="216" creationId="{EA8D05A1-B460-4E4C-9B2C-7CEC10175D84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7" creationId="{734EE975-A0D3-4904-8903-FBA8EDD5BF8C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8" creationId="{4D4E786A-1C54-474E-9C92-DCB7EEDBF9B0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9" creationId="{8C05195F-3FA4-4882-ADA0-590151BCFD19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20" creationId="{05358DA7-3047-4AE2-92F2-64896EC1D442}"/>
          </ac:spMkLst>
        </pc:spChg>
        <pc:spChg chg="mod">
          <ac:chgData name="hassan MH" userId="84cd2103f36ef0dc" providerId="LiveId" clId="{DEB09C12-C376-40B2-8D42-A50FB6EF1F24}" dt="2022-04-15T14:53:46.216" v="1224" actId="207"/>
          <ac:spMkLst>
            <pc:docMk/>
            <pc:sldMk cId="1371448894" sldId="336"/>
            <ac:spMk id="221" creationId="{564C1292-92E2-4615-9DF1-9BBBBF860390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23" creationId="{4B1CE731-3174-4AAE-911F-9B65BAE28B28}"/>
          </ac:spMkLst>
        </pc:spChg>
        <pc:spChg chg="mod">
          <ac:chgData name="hassan MH" userId="84cd2103f36ef0dc" providerId="LiveId" clId="{DEB09C12-C376-40B2-8D42-A50FB6EF1F24}" dt="2022-04-15T15:21:02.937" v="1576" actId="207"/>
          <ac:spMkLst>
            <pc:docMk/>
            <pc:sldMk cId="1371448894" sldId="336"/>
            <ac:spMk id="226" creationId="{30D26BA1-E98A-494B-A1D6-BD30668F1C47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27" creationId="{0FD2918E-F35B-4704-B634-30599B5842D5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28" creationId="{F702BF21-2CF3-49BD-AF31-CE25BAEBF9D3}"/>
          </ac:spMkLst>
        </pc:spChg>
        <pc:spChg chg="mod">
          <ac:chgData name="hassan MH" userId="84cd2103f36ef0dc" providerId="LiveId" clId="{DEB09C12-C376-40B2-8D42-A50FB6EF1F24}" dt="2022-04-15T15:20:56.095" v="1574" actId="208"/>
          <ac:spMkLst>
            <pc:docMk/>
            <pc:sldMk cId="1371448894" sldId="336"/>
            <ac:spMk id="229" creationId="{B8EBB0C1-7488-4F12-8B25-5DFAB23566AE}"/>
          </ac:spMkLst>
        </pc:spChg>
        <pc:spChg chg="mod">
          <ac:chgData name="hassan MH" userId="84cd2103f36ef0dc" providerId="LiveId" clId="{DEB09C12-C376-40B2-8D42-A50FB6EF1F24}" dt="2022-04-15T15:20:56.095" v="1574" actId="208"/>
          <ac:spMkLst>
            <pc:docMk/>
            <pc:sldMk cId="1371448894" sldId="336"/>
            <ac:spMk id="230" creationId="{FE9F3813-C7CA-4696-9973-3DF723F61748}"/>
          </ac:spMkLst>
        </pc:spChg>
        <pc:spChg chg="mod">
          <ac:chgData name="hassan MH" userId="84cd2103f36ef0dc" providerId="LiveId" clId="{DEB09C12-C376-40B2-8D42-A50FB6EF1F24}" dt="2022-04-15T15:20:59.276" v="1575" actId="208"/>
          <ac:spMkLst>
            <pc:docMk/>
            <pc:sldMk cId="1371448894" sldId="336"/>
            <ac:spMk id="231" creationId="{8DBD2116-97C5-4D55-A739-DA8F78FDB017}"/>
          </ac:spMkLst>
        </pc:spChg>
        <pc:spChg chg="mod">
          <ac:chgData name="hassan MH" userId="84cd2103f36ef0dc" providerId="LiveId" clId="{DEB09C12-C376-40B2-8D42-A50FB6EF1F24}" dt="2022-04-15T15:20:59.276" v="1575" actId="208"/>
          <ac:spMkLst>
            <pc:docMk/>
            <pc:sldMk cId="1371448894" sldId="336"/>
            <ac:spMk id="232" creationId="{A3D2783C-DACF-453D-9371-A348CF229AD2}"/>
          </ac:spMkLst>
        </pc:spChg>
        <pc:spChg chg="mod">
          <ac:chgData name="hassan MH" userId="84cd2103f36ef0dc" providerId="LiveId" clId="{DEB09C12-C376-40B2-8D42-A50FB6EF1F24}" dt="2022-04-15T14:53:36.126" v="1221" actId="207"/>
          <ac:spMkLst>
            <pc:docMk/>
            <pc:sldMk cId="1371448894" sldId="336"/>
            <ac:spMk id="233" creationId="{F08626F4-7016-4FDB-AA57-96714FAEC687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34" creationId="{268C2B29-7D52-4B8F-A1B8-326748651F32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35" creationId="{61BEE809-6F73-453D-95C5-311A0E2D0C10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36" creationId="{34FA55E1-AAFF-4FEB-BF25-63FE860E90A9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37" creationId="{39841F8C-5233-4837-9155-5BADAFF5319F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38" creationId="{06DBC77C-BAF1-4E15-A267-EB791CCD0182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39" creationId="{B518945D-B6C4-40CB-8306-29C8B7709448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40" creationId="{CDA672F8-A0D1-4411-B5A9-8D99D5486DFD}"/>
          </ac:spMkLst>
        </pc:spChg>
        <pc:spChg chg="add mod">
          <ac:chgData name="hassan MH" userId="84cd2103f36ef0dc" providerId="LiveId" clId="{DEB09C12-C376-40B2-8D42-A50FB6EF1F24}" dt="2022-04-15T14:54:27.447" v="1238" actId="1076"/>
          <ac:spMkLst>
            <pc:docMk/>
            <pc:sldMk cId="1371448894" sldId="336"/>
            <ac:spMk id="241" creationId="{BF991983-0F66-43CE-AE92-7889CA41A22D}"/>
          </ac:spMkLst>
        </pc:spChg>
        <pc:grpChg chg="add mod">
          <ac:chgData name="hassan MH" userId="84cd2103f36ef0dc" providerId="LiveId" clId="{DEB09C12-C376-40B2-8D42-A50FB6EF1F24}" dt="2022-04-15T16:01:25.734" v="2178" actId="164"/>
          <ac:grpSpMkLst>
            <pc:docMk/>
            <pc:sldMk cId="1371448894" sldId="336"/>
            <ac:grpSpMk id="3" creationId="{B0B147B9-46CC-447C-90D8-96FFC4230D4B}"/>
          </ac:grpSpMkLst>
        </pc:grpChg>
        <pc:grpChg chg="del">
          <ac:chgData name="hassan MH" userId="84cd2103f36ef0dc" providerId="LiveId" clId="{DEB09C12-C376-40B2-8D42-A50FB6EF1F24}" dt="2022-04-15T14:39:19.245" v="1032" actId="478"/>
          <ac:grpSpMkLst>
            <pc:docMk/>
            <pc:sldMk cId="1371448894" sldId="336"/>
            <ac:grpSpMk id="35" creationId="{CFFC3342-D25B-44CF-82BA-607E94872C80}"/>
          </ac:grpSpMkLst>
        </pc:grpChg>
        <pc:grpChg chg="del">
          <ac:chgData name="hassan MH" userId="84cd2103f36ef0dc" providerId="LiveId" clId="{DEB09C12-C376-40B2-8D42-A50FB6EF1F24}" dt="2022-04-15T14:39:19.245" v="1032" actId="478"/>
          <ac:grpSpMkLst>
            <pc:docMk/>
            <pc:sldMk cId="1371448894" sldId="336"/>
            <ac:grpSpMk id="36" creationId="{82033727-E42B-4676-A094-FB3137F72277}"/>
          </ac:grpSpMkLst>
        </pc:grpChg>
        <pc:grpChg chg="del">
          <ac:chgData name="hassan MH" userId="84cd2103f36ef0dc" providerId="LiveId" clId="{DEB09C12-C376-40B2-8D42-A50FB6EF1F24}" dt="2022-04-15T14:39:19.245" v="1032" actId="478"/>
          <ac:grpSpMkLst>
            <pc:docMk/>
            <pc:sldMk cId="1371448894" sldId="336"/>
            <ac:grpSpMk id="38" creationId="{7F0F119C-C62F-4C99-9B05-E2EE873628ED}"/>
          </ac:grpSpMkLst>
        </pc:grpChg>
        <pc:grpChg chg="add mod">
          <ac:chgData name="hassan MH" userId="84cd2103f36ef0dc" providerId="LiveId" clId="{DEB09C12-C376-40B2-8D42-A50FB6EF1F24}" dt="2022-04-15T16:01:25.734" v="2178" actId="164"/>
          <ac:grpSpMkLst>
            <pc:docMk/>
            <pc:sldMk cId="1371448894" sldId="336"/>
            <ac:grpSpMk id="96" creationId="{CF0204E8-ACCF-4EA9-AA19-4702DB190FCA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97" creationId="{EF101E3C-9596-4218-94AC-8DB0AA6F40DD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98" creationId="{961D5540-6EBF-44E8-AF8A-7007BBD9B8BE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99" creationId="{86A82191-6332-4165-9C32-28F08E19D23C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100" creationId="{85141CAD-1A98-4D76-A776-06C9B98AF6E5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101" creationId="{2B8DB670-68EC-465A-B3C6-7D2DC15CA6AE}"/>
          </ac:grpSpMkLst>
        </pc:grpChg>
        <pc:grpChg chg="del">
          <ac:chgData name="hassan MH" userId="84cd2103f36ef0dc" providerId="LiveId" clId="{DEB09C12-C376-40B2-8D42-A50FB6EF1F24}" dt="2022-04-15T14:39:47.740" v="1044" actId="478"/>
          <ac:grpSpMkLst>
            <pc:docMk/>
            <pc:sldMk cId="1371448894" sldId="336"/>
            <ac:grpSpMk id="166" creationId="{401A55B0-76A5-46CB-AAD2-34C31AFE09B5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187" creationId="{7CA163A6-E400-40CD-8A7C-12A872492170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188" creationId="{76308F0C-BAE1-4BBC-AB62-C14EF5B8BCE2}"/>
          </ac:grpSpMkLst>
        </pc:grpChg>
        <pc:grpChg chg="add del mod">
          <ac:chgData name="hassan MH" userId="84cd2103f36ef0dc" providerId="LiveId" clId="{DEB09C12-C376-40B2-8D42-A50FB6EF1F24}" dt="2022-04-15T17:00:42.686" v="2356" actId="478"/>
          <ac:grpSpMkLst>
            <pc:docMk/>
            <pc:sldMk cId="1371448894" sldId="336"/>
            <ac:grpSpMk id="204" creationId="{AC7F5205-B9AF-4513-928E-92C6A4100F6C}"/>
          </ac:grpSpMkLst>
        </pc:grpChg>
        <pc:grpChg chg="mod">
          <ac:chgData name="hassan MH" userId="84cd2103f36ef0dc" providerId="LiveId" clId="{DEB09C12-C376-40B2-8D42-A50FB6EF1F24}" dt="2022-04-15T14:52:34.996" v="1210"/>
          <ac:grpSpMkLst>
            <pc:docMk/>
            <pc:sldMk cId="1371448894" sldId="336"/>
            <ac:grpSpMk id="222" creationId="{1465AA28-3388-41C4-B4B3-F23D570048BB}"/>
          </ac:grpSpMkLst>
        </pc:grpChg>
        <pc:grpChg chg="mod">
          <ac:chgData name="hassan MH" userId="84cd2103f36ef0dc" providerId="LiveId" clId="{DEB09C12-C376-40B2-8D42-A50FB6EF1F24}" dt="2022-04-15T14:52:34.996" v="1210"/>
          <ac:grpSpMkLst>
            <pc:docMk/>
            <pc:sldMk cId="1371448894" sldId="336"/>
            <ac:grpSpMk id="224" creationId="{E08FBB7D-1C7E-4E50-9642-62EE32416F82}"/>
          </ac:grpSpMkLst>
        </pc:grpChg>
        <pc:grpChg chg="mod">
          <ac:chgData name="hassan MH" userId="84cd2103f36ef0dc" providerId="LiveId" clId="{DEB09C12-C376-40B2-8D42-A50FB6EF1F24}" dt="2022-04-15T14:52:34.996" v="1210"/>
          <ac:grpSpMkLst>
            <pc:docMk/>
            <pc:sldMk cId="1371448894" sldId="336"/>
            <ac:grpSpMk id="225" creationId="{CB74F10A-7F12-4285-9459-A4D4DFE70CE2}"/>
          </ac:grpSpMkLst>
        </pc:grpChg>
        <pc:picChg chg="add del mod">
          <ac:chgData name="hassan MH" userId="84cd2103f36ef0dc" providerId="LiveId" clId="{DEB09C12-C376-40B2-8D42-A50FB6EF1F24}" dt="2022-04-15T16:58:36.061" v="2300"/>
          <ac:picMkLst>
            <pc:docMk/>
            <pc:sldMk cId="1371448894" sldId="336"/>
            <ac:picMk id="4" creationId="{62C2A19F-2160-4DA4-87F8-2BEF406A04E5}"/>
          </ac:picMkLst>
        </pc:picChg>
        <pc:picChg chg="del">
          <ac:chgData name="hassan MH" userId="84cd2103f36ef0dc" providerId="LiveId" clId="{DEB09C12-C376-40B2-8D42-A50FB6EF1F24}" dt="2022-04-15T16:06:39.978" v="2239" actId="478"/>
          <ac:picMkLst>
            <pc:docMk/>
            <pc:sldMk cId="1371448894" sldId="336"/>
            <ac:picMk id="22" creationId="{8E954309-8309-435D-AD98-CED17F6DCDD2}"/>
          </ac:picMkLst>
        </pc:picChg>
        <pc:picChg chg="del">
          <ac:chgData name="hassan MH" userId="84cd2103f36ef0dc" providerId="LiveId" clId="{DEB09C12-C376-40B2-8D42-A50FB6EF1F24}" dt="2022-04-15T16:06:40.495" v="2240" actId="478"/>
          <ac:picMkLst>
            <pc:docMk/>
            <pc:sldMk cId="1371448894" sldId="336"/>
            <ac:picMk id="24" creationId="{D82FCFA6-E29F-4EDE-B510-0F8F15D93F92}"/>
          </ac:picMkLst>
        </pc:picChg>
        <pc:picChg chg="add mod">
          <ac:chgData name="hassan MH" userId="84cd2103f36ef0dc" providerId="LiveId" clId="{DEB09C12-C376-40B2-8D42-A50FB6EF1F24}" dt="2022-04-15T17:00:46.596" v="2357"/>
          <ac:picMkLst>
            <pc:docMk/>
            <pc:sldMk cId="1371448894" sldId="336"/>
            <ac:picMk id="242" creationId="{06CB9A13-2C0F-4E44-92BC-C4ECB73DF7A1}"/>
          </ac:picMkLst>
        </pc:picChg>
      </pc:sldChg>
      <pc:sldChg chg="addSp delSp modSp add mod ord modNotesTx">
        <pc:chgData name="hassan MH" userId="84cd2103f36ef0dc" providerId="LiveId" clId="{DEB09C12-C376-40B2-8D42-A50FB6EF1F24}" dt="2022-04-15T17:00:16.629" v="2350" actId="1076"/>
        <pc:sldMkLst>
          <pc:docMk/>
          <pc:sldMk cId="3551271637" sldId="337"/>
        </pc:sldMkLst>
        <pc:spChg chg="del mod">
          <ac:chgData name="hassan MH" userId="84cd2103f36ef0dc" providerId="LiveId" clId="{DEB09C12-C376-40B2-8D42-A50FB6EF1F24}" dt="2022-04-15T15:04:41.803" v="1313" actId="478"/>
          <ac:spMkLst>
            <pc:docMk/>
            <pc:sldMk cId="3551271637" sldId="337"/>
            <ac:spMk id="5" creationId="{A4A0D59B-2F2B-464F-9BC0-A20E36F6B9EF}"/>
          </ac:spMkLst>
        </pc:spChg>
        <pc:spChg chg="del mod">
          <ac:chgData name="hassan MH" userId="84cd2103f36ef0dc" providerId="LiveId" clId="{DEB09C12-C376-40B2-8D42-A50FB6EF1F24}" dt="2022-04-15T15:04:44.563" v="1314" actId="478"/>
          <ac:spMkLst>
            <pc:docMk/>
            <pc:sldMk cId="3551271637" sldId="337"/>
            <ac:spMk id="6" creationId="{2A849EC5-9AE3-4B69-803F-1A40734C405A}"/>
          </ac:spMkLst>
        </pc:spChg>
        <pc:spChg chg="del mod">
          <ac:chgData name="hassan MH" userId="84cd2103f36ef0dc" providerId="LiveId" clId="{DEB09C12-C376-40B2-8D42-A50FB6EF1F24}" dt="2022-04-15T15:04:53.085" v="1317" actId="478"/>
          <ac:spMkLst>
            <pc:docMk/>
            <pc:sldMk cId="3551271637" sldId="337"/>
            <ac:spMk id="12" creationId="{DFB06CFB-4277-49D2-94E4-0CD9836C907D}"/>
          </ac:spMkLst>
        </pc:spChg>
        <pc:spChg chg="del mod">
          <ac:chgData name="hassan MH" userId="84cd2103f36ef0dc" providerId="LiveId" clId="{DEB09C12-C376-40B2-8D42-A50FB6EF1F24}" dt="2022-04-15T15:04:55.667" v="1318" actId="478"/>
          <ac:spMkLst>
            <pc:docMk/>
            <pc:sldMk cId="3551271637" sldId="337"/>
            <ac:spMk id="14" creationId="{3AB36568-2114-4F9B-9FCF-740FA8A16053}"/>
          </ac:spMkLst>
        </pc:spChg>
        <pc:spChg chg="del mod">
          <ac:chgData name="hassan MH" userId="84cd2103f36ef0dc" providerId="LiveId" clId="{DEB09C12-C376-40B2-8D42-A50FB6EF1F24}" dt="2022-04-15T15:05:00.132" v="1319" actId="478"/>
          <ac:spMkLst>
            <pc:docMk/>
            <pc:sldMk cId="3551271637" sldId="337"/>
            <ac:spMk id="15" creationId="{79A96500-77D7-48AB-BE57-B6D9F45EC7C6}"/>
          </ac:spMkLst>
        </pc:spChg>
        <pc:spChg chg="del mod topLvl">
          <ac:chgData name="hassan MH" userId="84cd2103f36ef0dc" providerId="LiveId" clId="{DEB09C12-C376-40B2-8D42-A50FB6EF1F24}" dt="2022-04-15T15:05:14.313" v="1323" actId="478"/>
          <ac:spMkLst>
            <pc:docMk/>
            <pc:sldMk cId="3551271637" sldId="337"/>
            <ac:spMk id="16" creationId="{7D686AF3-4F0F-4F2B-9315-66065FB753DD}"/>
          </ac:spMkLst>
        </pc:spChg>
        <pc:spChg chg="mod">
          <ac:chgData name="hassan MH" userId="84cd2103f36ef0dc" providerId="LiveId" clId="{DEB09C12-C376-40B2-8D42-A50FB6EF1F24}" dt="2022-04-15T14:39:56.630" v="1045" actId="207"/>
          <ac:spMkLst>
            <pc:docMk/>
            <pc:sldMk cId="3551271637" sldId="337"/>
            <ac:spMk id="20" creationId="{DDB83184-C0F0-4D85-91C8-9C410CE836B1}"/>
          </ac:spMkLst>
        </pc:spChg>
        <pc:spChg chg="del mod">
          <ac:chgData name="hassan MH" userId="84cd2103f36ef0dc" providerId="LiveId" clId="{DEB09C12-C376-40B2-8D42-A50FB6EF1F24}" dt="2022-04-15T15:05:02.974" v="1320" actId="478"/>
          <ac:spMkLst>
            <pc:docMk/>
            <pc:sldMk cId="3551271637" sldId="337"/>
            <ac:spMk id="21" creationId="{642B2466-108F-4B7C-9495-01972BC4816C}"/>
          </ac:spMkLst>
        </pc:spChg>
        <pc:spChg chg="del mod">
          <ac:chgData name="hassan MH" userId="84cd2103f36ef0dc" providerId="LiveId" clId="{DEB09C12-C376-40B2-8D42-A50FB6EF1F24}" dt="2022-04-15T15:05:06.242" v="1321" actId="478"/>
          <ac:spMkLst>
            <pc:docMk/>
            <pc:sldMk cId="3551271637" sldId="337"/>
            <ac:spMk id="23" creationId="{60A0DEEA-2A34-40EC-B2D6-F63A14E12C12}"/>
          </ac:spMkLst>
        </pc:spChg>
        <pc:spChg chg="del mod">
          <ac:chgData name="hassan MH" userId="84cd2103f36ef0dc" providerId="LiveId" clId="{DEB09C12-C376-40B2-8D42-A50FB6EF1F24}" dt="2022-04-15T15:05:09.441" v="1322" actId="478"/>
          <ac:spMkLst>
            <pc:docMk/>
            <pc:sldMk cId="3551271637" sldId="337"/>
            <ac:spMk id="25" creationId="{66B77C95-2EA4-495D-8C44-F89D73BDCCF6}"/>
          </ac:spMkLst>
        </pc:spChg>
        <pc:spChg chg="del">
          <ac:chgData name="hassan MH" userId="84cd2103f36ef0dc" providerId="LiveId" clId="{DEB09C12-C376-40B2-8D42-A50FB6EF1F24}" dt="2022-04-15T16:01:36.620" v="2184" actId="478"/>
          <ac:spMkLst>
            <pc:docMk/>
            <pc:sldMk cId="3551271637" sldId="337"/>
            <ac:spMk id="28" creationId="{F5A99E9D-B218-49DD-8388-25DA759D7FE1}"/>
          </ac:spMkLst>
        </pc:spChg>
        <pc:spChg chg="del mod">
          <ac:chgData name="hassan MH" userId="84cd2103f36ef0dc" providerId="LiveId" clId="{DEB09C12-C376-40B2-8D42-A50FB6EF1F24}" dt="2022-04-15T15:04:46.242" v="1315" actId="478"/>
          <ac:spMkLst>
            <pc:docMk/>
            <pc:sldMk cId="3551271637" sldId="337"/>
            <ac:spMk id="29" creationId="{C188B2E9-130A-46D5-959A-2782F312BF4C}"/>
          </ac:spMkLst>
        </pc:spChg>
        <pc:spChg chg="del mod">
          <ac:chgData name="hassan MH" userId="84cd2103f36ef0dc" providerId="LiveId" clId="{DEB09C12-C376-40B2-8D42-A50FB6EF1F24}" dt="2022-04-15T15:04:49.920" v="1316" actId="478"/>
          <ac:spMkLst>
            <pc:docMk/>
            <pc:sldMk cId="3551271637" sldId="337"/>
            <ac:spMk id="30" creationId="{C5E8E0E8-ADD4-457B-8D4B-5C4C598F1C44}"/>
          </ac:spMkLst>
        </pc:spChg>
        <pc:spChg chg="mod">
          <ac:chgData name="hassan MH" userId="84cd2103f36ef0dc" providerId="LiveId" clId="{DEB09C12-C376-40B2-8D42-A50FB6EF1F24}" dt="2022-04-15T16:01:41.654" v="2185" actId="164"/>
          <ac:spMkLst>
            <pc:docMk/>
            <pc:sldMk cId="3551271637" sldId="337"/>
            <ac:spMk id="32" creationId="{D8006052-8C72-4DE3-8ED1-AD19A69D62FE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34" creationId="{7CA9103E-87D8-4391-8642-DF175D20FFA9}"/>
          </ac:spMkLst>
        </pc:spChg>
        <pc:spChg chg="del">
          <ac:chgData name="hassan MH" userId="84cd2103f36ef0dc" providerId="LiveId" clId="{DEB09C12-C376-40B2-8D42-A50FB6EF1F24}" dt="2022-04-15T14:39:42.762" v="1042" actId="478"/>
          <ac:spMkLst>
            <pc:docMk/>
            <pc:sldMk cId="3551271637" sldId="337"/>
            <ac:spMk id="37" creationId="{B97C9CB0-D40F-4F93-9564-9142F4838925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54" creationId="{52A1EF7E-B4CF-41FA-8BD0-2F5BA9F70BD3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55" creationId="{0DE21748-2DEE-4543-926F-D9AC89036C82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57" creationId="{89AA30D6-2B90-4631-991F-9D54BC6D11DB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58" creationId="{A9FDE381-B99C-48DC-AAB0-7D5E0FDD093C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59" creationId="{E2EC1020-7ABA-4A73-B950-C72868D14CBA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0" creationId="{C496140C-EA8D-4070-A896-FB57D6FB34AC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1" creationId="{CC481114-4C12-4AB3-A3F0-5299E55A31B5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2" creationId="{4EF857B6-20A4-47AA-9EB4-F5B575DA12EF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3" creationId="{25B80F2F-3190-4DEC-BB26-703EC47DCFFF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4" creationId="{05CDD7D3-202F-482B-800C-4C25878AE1BD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5" creationId="{A1DF0169-890D-45E5-A879-FCA3B3794E05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6" creationId="{DF9AC671-7910-48CE-A15A-F45593E5C3A5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7" creationId="{BAC9B1F4-8672-40A9-B0AE-20CDBE4AE5EA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8" creationId="{E39CB234-CD32-4F58-8A99-F0105184ED51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0" creationId="{02F18F18-46B6-401C-BF4E-89B5CD60CB55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1" creationId="{BB86DECC-69C9-429A-959B-F2505CA16F39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2" creationId="{E71E21A8-80A0-491B-8F6E-18989774A828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3" creationId="{8973E47A-E2C3-405D-8C68-F979080F6648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5" creationId="{6F76529D-29CF-4711-AD26-B31FF8150838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6" creationId="{06D67FF5-BC6F-48BE-87D4-05BF3368AA44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7" creationId="{1C035483-88A2-40D4-90F2-4D95D69BAF7A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8" creationId="{1CE50071-DF43-4D38-BDD9-D7B1E6608E0A}"/>
          </ac:spMkLst>
        </pc:spChg>
        <pc:spChg chg="del">
          <ac:chgData name="hassan MH" userId="84cd2103f36ef0dc" providerId="LiveId" clId="{DEB09C12-C376-40B2-8D42-A50FB6EF1F24}" dt="2022-04-15T14:54:47.327" v="1241" actId="478"/>
          <ac:spMkLst>
            <pc:docMk/>
            <pc:sldMk cId="3551271637" sldId="337"/>
            <ac:spMk id="87" creationId="{BF8D9C04-2DEF-4FAA-A5B4-882331B01533}"/>
          </ac:spMkLst>
        </pc:spChg>
        <pc:spChg chg="del">
          <ac:chgData name="hassan MH" userId="84cd2103f36ef0dc" providerId="LiveId" clId="{DEB09C12-C376-40B2-8D42-A50FB6EF1F24}" dt="2022-04-15T14:54:46.022" v="1240" actId="478"/>
          <ac:spMkLst>
            <pc:docMk/>
            <pc:sldMk cId="3551271637" sldId="337"/>
            <ac:spMk id="285" creationId="{D97CAACB-6F03-4306-99A0-0B0F85FEF474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87" creationId="{2EEADEEB-64B5-446A-9575-D59B62E335C5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88" creationId="{BE92D42A-71C9-4CF2-80A9-9E3231F6565B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89" creationId="{D092249E-06F6-46EC-AB4F-92BC08065941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0" creationId="{BB8F64D5-7E64-4A06-A479-EE5E8B30830A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1" creationId="{C6AE0F6E-4AEC-4833-83E1-05ECD58A9DEA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2" creationId="{586B38D5-800B-4AF6-8C50-1FD37D5E762C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3" creationId="{623B42F3-54C8-4711-8C6A-3B229A331287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4" creationId="{16416F5D-26B8-4EBE-822E-5E6AB5237E9A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5" creationId="{28BB3528-AA8C-4DBE-B1DD-180235DE1EAF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6" creationId="{5ABBFF9D-7731-463B-8361-2828AAC7CBFB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7" creationId="{E4F61792-38CA-4E78-9FFE-5BA8F62EE0A2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8" creationId="{3538D014-6F4B-41E2-9F4E-6BFDCF91B0FB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9" creationId="{35AB7B41-3664-4712-B4BE-D68ED5A6C2D2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0" creationId="{DDB49FBE-3982-460C-9C0D-D5D48660F1FC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1" creationId="{44F1E7E8-0C33-4F74-9089-1C02DB1DA79A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2" creationId="{AF898717-FB65-43D0-9F52-D10060B5DDFB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3" creationId="{F6B4B5FD-90CD-4E98-BF59-F20C0770FF88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4" creationId="{0C506A4D-C873-4AB9-82D0-457A8A96D071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5" creationId="{9827D848-BD3A-4A5F-8DCD-B8C462B10AE7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6" creationId="{A4F8E100-271F-4C73-990B-205FE933D3FD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7" creationId="{1FDEA59A-8887-49E4-9040-619FFCA228DA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8" creationId="{B26F60FA-7661-4D69-8114-DAE368340228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9" creationId="{6982FC11-6A53-4006-9FDF-4EDD7DBF6A32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0" creationId="{8AA47D8A-FCD9-4730-99FA-CAF380C7E18F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1" creationId="{3616C214-84AE-4DC9-9103-FCABABD9CC3F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2" creationId="{A4C15141-0508-4661-BACB-29FC5DE49D21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5" creationId="{80F599A4-3C4E-4160-A37C-85E7520E34F3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6" creationId="{BA0E9876-EB8F-426F-9FD7-830AFCA8549D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7" creationId="{63363F40-04DF-4502-AF0B-9C740AE9A83A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8" creationId="{2ECC492A-83FF-4373-91D0-828C44090B08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9" creationId="{C672BD92-ECFA-4659-A489-C8CA535FC0E9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0" creationId="{4AB140F8-857D-4843-9736-81639177C405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1" creationId="{4E612438-D125-4913-A8B8-C8A852942B33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2" creationId="{5B113B31-57BB-4991-BBD3-16AD6641BAE8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3" creationId="{977343D9-AB27-4B40-B349-08F19BF77239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4" creationId="{7B68958B-D466-4F3F-BD3D-A7F9A7DB2473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5" creationId="{1F60829A-7398-4F98-8BD5-2BC9A3BA1EF1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6" creationId="{7C5C8A7C-3431-47AA-BBE9-1717DB08C177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7" creationId="{DFB74D38-B10C-475D-B4E3-93502639937D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8" creationId="{0E866A6F-B91A-46CD-9963-B2CF0FC53BF2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9" creationId="{3661037B-2C2C-428C-B3FF-80EF87569DAE}"/>
          </ac:spMkLst>
        </pc:spChg>
        <pc:spChg chg="add mod">
          <ac:chgData name="hassan MH" userId="84cd2103f36ef0dc" providerId="LiveId" clId="{DEB09C12-C376-40B2-8D42-A50FB6EF1F24}" dt="2022-04-15T15:07:06.633" v="1374" actId="14100"/>
          <ac:spMkLst>
            <pc:docMk/>
            <pc:sldMk cId="3551271637" sldId="337"/>
            <ac:spMk id="330" creationId="{CA068C30-7340-45B4-B4F1-E24B7FBCBFC7}"/>
          </ac:spMkLst>
        </pc:spChg>
        <pc:spChg chg="add del mod">
          <ac:chgData name="hassan MH" userId="84cd2103f36ef0dc" providerId="LiveId" clId="{DEB09C12-C376-40B2-8D42-A50FB6EF1F24}" dt="2022-04-15T15:05:33.477" v="1343" actId="478"/>
          <ac:spMkLst>
            <pc:docMk/>
            <pc:sldMk cId="3551271637" sldId="337"/>
            <ac:spMk id="331" creationId="{A668A7AD-D360-464C-95CD-05A1817379CF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3" creationId="{3131493A-1747-4BDF-B494-82DA865DB6DF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4" creationId="{9B228DB5-6081-4143-B3D9-773CB8A725C6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5" creationId="{24D3021A-C3C8-4BBF-BAF3-E5E8C1800B5B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6" creationId="{1A99D28F-7536-43BE-BF7D-40B831D2FF1E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7" creationId="{A770D088-991D-4797-8BB5-745D47E8A289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8" creationId="{3FC62AFD-526C-48AC-90C4-3ED01681B764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9" creationId="{C942F6E3-B1CB-46BC-BB43-9E6D318C22E3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0" creationId="{561912FC-0437-420A-8679-007B8D29C0C7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1" creationId="{C4D82EC8-DA98-4C2E-BD06-15F73E658C70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2" creationId="{32B88927-E615-4ED3-9B35-BA50CC403243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3" creationId="{6236453A-8D4E-4B55-9879-E2290C8B94ED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4" creationId="{C68181D2-B6E2-486B-B1B5-317CFDA71A27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5" creationId="{0BF74F32-954B-4A63-92BF-3C2D460AA385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6" creationId="{1DB48D76-085A-40BE-95BB-FC23C79F4843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7" creationId="{936C54ED-87BC-4632-AF6F-58E218D9F52C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8" creationId="{D2945F38-50C3-48EB-9B67-B802FA64EFE5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9" creationId="{989A9188-9BA7-4523-BE96-8F8FAB850265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0" creationId="{595FA47D-4553-4742-B49D-B227E14EB472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1" creationId="{F2367263-4E57-455B-9F84-30A606D51729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2" creationId="{6A2600BC-B05E-481C-BC2A-5F3B691E8FF1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3" creationId="{5A7C0645-B7E3-4EF3-B002-F8B327000BF4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4" creationId="{1464DF47-D2CF-408B-99D9-85A45E2A3379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5" creationId="{0902CF17-995A-480F-B1C3-CB366FCF6A35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6" creationId="{81C51279-A611-4914-B33C-98B005470235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7" creationId="{94800959-F183-4B5B-B663-35315D1F9761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8" creationId="{EDF9CC1E-D62D-45D5-B8C5-55748B124A0E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9" creationId="{0A000C80-B54F-4985-9FEA-1FE686F5FE7A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0" creationId="{E1600062-8141-4E66-AA33-C1827C4AC9B2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1" creationId="{C6CB83C7-DA6B-44F4-A1D9-60503D6BA413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2" creationId="{CF3F06BF-7B62-4A6E-AF31-B802B4804984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3" creationId="{CF4ED87C-9C56-451F-A24B-F6C2F8D24DCA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4" creationId="{F6E84378-2715-42B0-B09B-02B4D794B111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5" creationId="{597804AF-ACA7-4CA3-BD32-C3BFDE67FB5B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6" creationId="{28952D90-A943-487D-9A0A-E6754C792084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7" creationId="{F29898AB-4004-457F-993E-2F46FADCE25C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8" creationId="{71F8B40B-1E83-4DD9-BA0A-D199B8943A16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9" creationId="{8D188860-F7B9-45A5-AC7F-80BA7A10F7FC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0" creationId="{11DD1510-A56B-41E4-860A-C5F5A5CD9EF7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1" creationId="{3655893D-EF4A-4270-BB4F-884E76069B8C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2" creationId="{3F46D116-28A5-42B6-8BA0-10331BC180D3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3" creationId="{3A9500BA-75E0-4C83-91FA-7D3E6D0A7E68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4" creationId="{C0907D5A-89DC-4880-BF9B-AB80AD3A2B00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5" creationId="{A9EC4DF1-CFF9-467F-9BEE-26A95C553C95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6" creationId="{1F816321-8A8F-4F7D-A76E-0A894EF30177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7" creationId="{0AD63950-FF03-49D3-87B0-3446494F5F54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8" creationId="{136F3BE5-CB52-45FB-83D1-919E8F8EE03B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9" creationId="{835DB93F-F709-4D49-BCBE-DC1336958A2B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81" creationId="{62B0A8C6-5F88-49CF-879D-0E15F8E76640}"/>
          </ac:spMkLst>
        </pc:spChg>
        <pc:spChg chg="mod">
          <ac:chgData name="hassan MH" userId="84cd2103f36ef0dc" providerId="LiveId" clId="{DEB09C12-C376-40B2-8D42-A50FB6EF1F24}" dt="2022-04-15T15:07:28.799" v="1379" actId="207"/>
          <ac:spMkLst>
            <pc:docMk/>
            <pc:sldMk cId="3551271637" sldId="337"/>
            <ac:spMk id="382" creationId="{1F32F5A0-684E-47FE-8ABB-CA149DA39FE8}"/>
          </ac:spMkLst>
        </pc:spChg>
        <pc:spChg chg="mod">
          <ac:chgData name="hassan MH" userId="84cd2103f36ef0dc" providerId="LiveId" clId="{DEB09C12-C376-40B2-8D42-A50FB6EF1F24}" dt="2022-04-15T15:03:54.080" v="1300" actId="207"/>
          <ac:spMkLst>
            <pc:docMk/>
            <pc:sldMk cId="3551271637" sldId="337"/>
            <ac:spMk id="383" creationId="{51723F80-142A-404C-8DD9-1623FF749275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84" creationId="{88E89AA6-2AF4-4360-9EE2-2040EDA5171A}"/>
          </ac:spMkLst>
        </pc:spChg>
        <pc:spChg chg="mod">
          <ac:chgData name="hassan MH" userId="84cd2103f36ef0dc" providerId="LiveId" clId="{DEB09C12-C376-40B2-8D42-A50FB6EF1F24}" dt="2022-04-15T15:07:26.983" v="1378" actId="207"/>
          <ac:spMkLst>
            <pc:docMk/>
            <pc:sldMk cId="3551271637" sldId="337"/>
            <ac:spMk id="385" creationId="{716D4DF6-A9F0-461C-9E17-C262816EE9F3}"/>
          </ac:spMkLst>
        </pc:spChg>
        <pc:spChg chg="mod">
          <ac:chgData name="hassan MH" userId="84cd2103f36ef0dc" providerId="LiveId" clId="{DEB09C12-C376-40B2-8D42-A50FB6EF1F24}" dt="2022-04-15T15:03:52.450" v="1299" actId="207"/>
          <ac:spMkLst>
            <pc:docMk/>
            <pc:sldMk cId="3551271637" sldId="337"/>
            <ac:spMk id="386" creationId="{2029C3BF-F736-453B-A390-2F22CAB9C0A9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87" creationId="{9552615D-D17A-4F3E-A080-DA687EC0E4D0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88" creationId="{0B3BCEF1-A666-42AF-AA9A-2A60E0380D68}"/>
          </ac:spMkLst>
        </pc:spChg>
        <pc:spChg chg="mod">
          <ac:chgData name="hassan MH" userId="84cd2103f36ef0dc" providerId="LiveId" clId="{DEB09C12-C376-40B2-8D42-A50FB6EF1F24}" dt="2022-04-15T15:03:42.244" v="1297" actId="207"/>
          <ac:spMkLst>
            <pc:docMk/>
            <pc:sldMk cId="3551271637" sldId="337"/>
            <ac:spMk id="389" creationId="{5D5B74D2-3EC7-417B-8D7B-283A1BE3E7CE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0" creationId="{EC99BC36-F50E-4345-A66B-6253805CE8AE}"/>
          </ac:spMkLst>
        </pc:spChg>
        <pc:spChg chg="mod">
          <ac:chgData name="hassan MH" userId="84cd2103f36ef0dc" providerId="LiveId" clId="{DEB09C12-C376-40B2-8D42-A50FB6EF1F24}" dt="2022-04-15T15:03:38.786" v="1295" actId="207"/>
          <ac:spMkLst>
            <pc:docMk/>
            <pc:sldMk cId="3551271637" sldId="337"/>
            <ac:spMk id="391" creationId="{B5E30359-FAD7-48D9-96D4-68B32BDF361E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2" creationId="{09B7ECD4-1978-4AC4-A12C-AD7853573EC1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3" creationId="{2C611B6A-5917-458B-8443-682B02585682}"/>
          </ac:spMkLst>
        </pc:spChg>
        <pc:spChg chg="mod">
          <ac:chgData name="hassan MH" userId="84cd2103f36ef0dc" providerId="LiveId" clId="{DEB09C12-C376-40B2-8D42-A50FB6EF1F24}" dt="2022-04-15T15:03:41.374" v="1296" actId="207"/>
          <ac:spMkLst>
            <pc:docMk/>
            <pc:sldMk cId="3551271637" sldId="337"/>
            <ac:spMk id="394" creationId="{3E3C1493-D1AC-4FCF-B317-7D540BC89212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5" creationId="{8D0F0544-4492-4A2D-821F-F0A2986F8CA4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6" creationId="{0C814A1D-9868-40D2-BBB2-D6FD82E59890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7" creationId="{FE2E0BE4-A6C0-4927-A40D-D715AAE0D019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8" creationId="{CF21164B-F8CE-4DF0-BF85-1790944E8099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9" creationId="{A39B0423-27CC-45FE-A01B-FC5622264CFC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0" creationId="{36361434-0D9C-4EA5-B244-9F4381F28CD7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1" creationId="{DD823A08-6D95-4973-89A5-132A3ADC7BB0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2" creationId="{3C19D830-8C83-430E-81F0-B9195C740387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3" creationId="{B5CB7BE8-F378-4F2A-9FE6-2329E8F68CB5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4" creationId="{B7C25748-FDD8-47A4-A10F-ABC7759B8181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5" creationId="{DD13E16A-CFE7-46B9-875B-AD378FF77A4A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6" creationId="{D88FA1A5-BE9F-4116-81DE-55055227F11E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7" creationId="{5C0B366A-06BE-40FF-8B83-48995A2F8CA4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8" creationId="{595C815B-73ED-474A-AA70-F0702A509ECE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9" creationId="{1FBFD4A8-DAA3-4294-83F0-ECFD5788FC10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10" creationId="{801B1AF9-EAB6-4C6C-BBC9-18768EA44B52}"/>
          </ac:spMkLst>
        </pc:spChg>
        <pc:spChg chg="mod">
          <ac:chgData name="hassan MH" userId="84cd2103f36ef0dc" providerId="LiveId" clId="{DEB09C12-C376-40B2-8D42-A50FB6EF1F24}" dt="2022-04-15T15:08:52.035" v="1401" actId="207"/>
          <ac:spMkLst>
            <pc:docMk/>
            <pc:sldMk cId="3551271637" sldId="337"/>
            <ac:spMk id="411" creationId="{89BC23E1-88C7-4B6D-9DFF-CC5600ABAA4A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12" creationId="{7F1E84C8-926C-49C3-99DA-A017D26C3EC0}"/>
          </ac:spMkLst>
        </pc:spChg>
        <pc:spChg chg="mod">
          <ac:chgData name="hassan MH" userId="84cd2103f36ef0dc" providerId="LiveId" clId="{DEB09C12-C376-40B2-8D42-A50FB6EF1F24}" dt="2022-04-15T15:20:18.064" v="1567" actId="2085"/>
          <ac:spMkLst>
            <pc:docMk/>
            <pc:sldMk cId="3551271637" sldId="337"/>
            <ac:spMk id="413" creationId="{3FFAC284-2644-4688-91D2-445A3203D0C8}"/>
          </ac:spMkLst>
        </pc:spChg>
        <pc:spChg chg="mod">
          <ac:chgData name="hassan MH" userId="84cd2103f36ef0dc" providerId="LiveId" clId="{DEB09C12-C376-40B2-8D42-A50FB6EF1F24}" dt="2022-04-15T15:20:18.064" v="1567" actId="2085"/>
          <ac:spMkLst>
            <pc:docMk/>
            <pc:sldMk cId="3551271637" sldId="337"/>
            <ac:spMk id="414" creationId="{ACE40D3A-AE43-46A7-8395-D3376FD044B0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15" creationId="{1F48D872-51CA-424A-B309-09B6367A9AFE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16" creationId="{B0DCCD93-1DE0-48FB-89D3-4FA4DB230515}"/>
          </ac:spMkLst>
        </pc:spChg>
        <pc:spChg chg="mod">
          <ac:chgData name="hassan MH" userId="84cd2103f36ef0dc" providerId="LiveId" clId="{DEB09C12-C376-40B2-8D42-A50FB6EF1F24}" dt="2022-04-15T15:20:22.163" v="1568" actId="207"/>
          <ac:spMkLst>
            <pc:docMk/>
            <pc:sldMk cId="3551271637" sldId="337"/>
            <ac:spMk id="417" creationId="{29F24451-193F-4EB0-8D16-69E4ECBAB49F}"/>
          </ac:spMkLst>
        </pc:spChg>
        <pc:spChg chg="mod">
          <ac:chgData name="hassan MH" userId="84cd2103f36ef0dc" providerId="LiveId" clId="{DEB09C12-C376-40B2-8D42-A50FB6EF1F24}" dt="2022-04-15T15:20:24.691" v="1569" actId="207"/>
          <ac:spMkLst>
            <pc:docMk/>
            <pc:sldMk cId="3551271637" sldId="337"/>
            <ac:spMk id="418" creationId="{8FCB8F74-D2F7-4FC6-8325-AA0C6B05AB3A}"/>
          </ac:spMkLst>
        </pc:spChg>
        <pc:spChg chg="mod">
          <ac:chgData name="hassan MH" userId="84cd2103f36ef0dc" providerId="LiveId" clId="{DEB09C12-C376-40B2-8D42-A50FB6EF1F24}" dt="2022-04-15T15:08:50.005" v="1400" actId="207"/>
          <ac:spMkLst>
            <pc:docMk/>
            <pc:sldMk cId="3551271637" sldId="337"/>
            <ac:spMk id="419" creationId="{997B2EA7-6740-4AA1-9C83-CF91E986BB51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20" creationId="{9CCD0231-7306-497F-AC6F-168343F3C1B1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21" creationId="{6FF27146-0805-4A27-99B7-A36C61BA087F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22" creationId="{B35D6232-724F-4444-9273-0B633D44E173}"/>
          </ac:spMkLst>
        </pc:spChg>
        <pc:spChg chg="mod">
          <ac:chgData name="hassan MH" userId="84cd2103f36ef0dc" providerId="LiveId" clId="{DEB09C12-C376-40B2-8D42-A50FB6EF1F24}" dt="2022-04-15T15:08:57.429" v="1403" actId="1076"/>
          <ac:spMkLst>
            <pc:docMk/>
            <pc:sldMk cId="3551271637" sldId="337"/>
            <ac:spMk id="423" creationId="{4B5D921F-6A5D-457F-8BCD-C5963E7BF5A6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24" creationId="{CD2B7424-95D6-4101-92B5-41E8F3A9BB48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25" creationId="{3534CC3A-AE9A-4191-A0E5-9011B6D5966E}"/>
          </ac:spMkLst>
        </pc:spChg>
        <pc:spChg chg="mod">
          <ac:chgData name="hassan MH" userId="84cd2103f36ef0dc" providerId="LiveId" clId="{DEB09C12-C376-40B2-8D42-A50FB6EF1F24}" dt="2022-04-15T15:20:10.336" v="1565" actId="207"/>
          <ac:spMkLst>
            <pc:docMk/>
            <pc:sldMk cId="3551271637" sldId="337"/>
            <ac:spMk id="426" creationId="{DEDDF4AE-3A2C-42E7-BE9E-FC1F8B30962B}"/>
          </ac:spMkLst>
        </pc:spChg>
        <pc:spChg chg="mod">
          <ac:chgData name="hassan MH" userId="84cd2103f36ef0dc" providerId="LiveId" clId="{DEB09C12-C376-40B2-8D42-A50FB6EF1F24}" dt="2022-04-15T15:20:10.336" v="1565" actId="207"/>
          <ac:spMkLst>
            <pc:docMk/>
            <pc:sldMk cId="3551271637" sldId="337"/>
            <ac:spMk id="427" creationId="{4A951227-1E9F-45C2-A803-A9CA7DC9DD1F}"/>
          </ac:spMkLst>
        </pc:spChg>
        <pc:spChg chg="add mod">
          <ac:chgData name="hassan MH" userId="84cd2103f36ef0dc" providerId="LiveId" clId="{DEB09C12-C376-40B2-8D42-A50FB6EF1F24}" dt="2022-04-15T15:08:18.868" v="1397" actId="1076"/>
          <ac:spMkLst>
            <pc:docMk/>
            <pc:sldMk cId="3551271637" sldId="337"/>
            <ac:spMk id="428" creationId="{2C8C7B0F-66D1-4EE7-8017-482A9D55DF4A}"/>
          </ac:spMkLst>
        </pc:spChg>
        <pc:spChg chg="add 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429" creationId="{6ED476C5-B606-44DB-8B44-E94495018F48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35" creationId="{26B277D1-0A70-41CD-BADA-1C7B28B9B72D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37" creationId="{FD6C6BE6-0FC3-4CAE-9494-0E65183CE454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38" creationId="{210FD29D-EFC7-4E00-A354-A2747487B7EA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39" creationId="{B19D47BF-7BCE-4D8A-B1A0-C29101127437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0" creationId="{E630DEBC-4378-4B2F-9C92-D55C3BA90E7F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1" creationId="{8137FA33-DBD8-4A8B-B644-22988D44CE6C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2" creationId="{F1684CB6-2BE7-4FF2-BED4-1F1CD54D0B2A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3" creationId="{8F36D6A2-2E6D-4844-BE1C-88C5D1844AD2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4" creationId="{4D19FA7E-38F2-4B9B-BADD-6F7C0F8E3B62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5" creationId="{D6A2E1AF-152E-4A69-B4BD-B90887CC9A7A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7" creationId="{061B7640-5736-45B3-A899-B7FA003378C2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8" creationId="{6DDE6297-F522-4DF2-8B0A-87F5E1541F81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9" creationId="{6FE86A03-F149-49A8-8C2E-D8CE2D9555BF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50" creationId="{3D6ED2F0-F175-4A08-A57E-FDCD63309FF5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51" creationId="{F038D8BB-107C-488A-8612-FC1C2E030581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55" creationId="{03AD6DC5-8B1C-4D2D-849E-F9B04EC3E9EA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57" creationId="{3F6BF4AD-82DD-4C12-BCB3-F088D98230DF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58" creationId="{B1A0C750-C00A-41E5-8112-33DC40B97468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59" creationId="{A24B2496-9130-4826-951A-7C42172E1FB7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0" creationId="{0A3B2079-77F2-4B2F-8879-5006B3CB98E1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1" creationId="{248EE22C-1E79-47F9-AD0D-BC0BEFC0FCE5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2" creationId="{9BF8E167-E9A2-4388-BEA2-21B13793CC41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3" creationId="{B34ABFA9-6674-4534-A525-14B7CD70B367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4" creationId="{14FE804B-1689-43D5-BCFB-4312A18D91F8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5" creationId="{F7380F25-BB60-4C7C-9E46-55760ABE9C8C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7" creationId="{E8A48B73-D99D-485B-9694-CD9B169257F4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8" creationId="{5499625F-36DF-45EC-93FC-83CFE2A7B20D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9" creationId="{4D06DF14-5B46-4EFD-A655-2040932ACCC4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70" creationId="{1E015A69-4AED-4538-BC68-C277A84C52A1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71" creationId="{6F01FA7A-CC0A-4ADA-B459-D3C26F8E686E}"/>
          </ac:spMkLst>
        </pc:spChg>
        <pc:grpChg chg="add mod ord topLvl">
          <ac:chgData name="hassan MH" userId="84cd2103f36ef0dc" providerId="LiveId" clId="{DEB09C12-C376-40B2-8D42-A50FB6EF1F24}" dt="2022-04-15T15:08:34.702" v="1398" actId="164"/>
          <ac:grpSpMkLst>
            <pc:docMk/>
            <pc:sldMk cId="3551271637" sldId="337"/>
            <ac:grpSpMk id="2" creationId="{30001C80-E036-4D98-905F-442E8330181B}"/>
          </ac:grpSpMkLst>
        </pc:grpChg>
        <pc:grpChg chg="del">
          <ac:chgData name="hassan MH" userId="84cd2103f36ef0dc" providerId="LiveId" clId="{DEB09C12-C376-40B2-8D42-A50FB6EF1F24}" dt="2022-04-15T14:39:46.126" v="1043" actId="478"/>
          <ac:grpSpMkLst>
            <pc:docMk/>
            <pc:sldMk cId="3551271637" sldId="337"/>
            <ac:grpSpMk id="3" creationId="{0666F3D3-6815-4A39-B50A-A119EC5AF89E}"/>
          </ac:grpSpMkLst>
        </pc:grpChg>
        <pc:grpChg chg="del mod">
          <ac:chgData name="hassan MH" userId="84cd2103f36ef0dc" providerId="LiveId" clId="{DEB09C12-C376-40B2-8D42-A50FB6EF1F24}" dt="2022-04-15T15:05:14.313" v="1323" actId="478"/>
          <ac:grpSpMkLst>
            <pc:docMk/>
            <pc:sldMk cId="3551271637" sldId="337"/>
            <ac:grpSpMk id="4" creationId="{5D9D7AC7-BD4F-420B-8622-048BFEAC1829}"/>
          </ac:grpSpMkLst>
        </pc:grpChg>
        <pc:grpChg chg="del mod">
          <ac:chgData name="hassan MH" userId="84cd2103f36ef0dc" providerId="LiveId" clId="{DEB09C12-C376-40B2-8D42-A50FB6EF1F24}" dt="2022-04-15T15:05:09.441" v="1322" actId="478"/>
          <ac:grpSpMkLst>
            <pc:docMk/>
            <pc:sldMk cId="3551271637" sldId="337"/>
            <ac:grpSpMk id="11" creationId="{0EB80D2A-762A-4C14-96E0-6F8DD6ECE239}"/>
          </ac:grpSpMkLst>
        </pc:grpChg>
        <pc:grpChg chg="del mod">
          <ac:chgData name="hassan MH" userId="84cd2103f36ef0dc" providerId="LiveId" clId="{DEB09C12-C376-40B2-8D42-A50FB6EF1F24}" dt="2022-04-15T15:04:46.242" v="1315" actId="478"/>
          <ac:grpSpMkLst>
            <pc:docMk/>
            <pc:sldMk cId="3551271637" sldId="337"/>
            <ac:grpSpMk id="27" creationId="{9E3F7DEE-F02A-4EA9-944D-4C58461C3AB5}"/>
          </ac:grpSpMkLst>
        </pc:grpChg>
        <pc:grpChg chg="add del mod topLvl">
          <ac:chgData name="hassan MH" userId="84cd2103f36ef0dc" providerId="LiveId" clId="{DEB09C12-C376-40B2-8D42-A50FB6EF1F24}" dt="2022-04-15T15:06:11.607" v="1352" actId="1076"/>
          <ac:grpSpMkLst>
            <pc:docMk/>
            <pc:sldMk cId="3551271637" sldId="337"/>
            <ac:grpSpMk id="31" creationId="{F1C1D686-7AB5-4FD3-AA9C-28229F3CD1C1}"/>
          </ac:grpSpMkLst>
        </pc:grpChg>
        <pc:grpChg chg="del">
          <ac:chgData name="hassan MH" userId="84cd2103f36ef0dc" providerId="LiveId" clId="{DEB09C12-C376-40B2-8D42-A50FB6EF1F24}" dt="2022-04-15T14:39:41.196" v="1041" actId="478"/>
          <ac:grpSpMkLst>
            <pc:docMk/>
            <pc:sldMk cId="3551271637" sldId="337"/>
            <ac:grpSpMk id="35" creationId="{CFFC3342-D25B-44CF-82BA-607E94872C80}"/>
          </ac:grpSpMkLst>
        </pc:grpChg>
        <pc:grpChg chg="del">
          <ac:chgData name="hassan MH" userId="84cd2103f36ef0dc" providerId="LiveId" clId="{DEB09C12-C376-40B2-8D42-A50FB6EF1F24}" dt="2022-04-15T14:39:42.762" v="1042" actId="478"/>
          <ac:grpSpMkLst>
            <pc:docMk/>
            <pc:sldMk cId="3551271637" sldId="337"/>
            <ac:grpSpMk id="36" creationId="{82033727-E42B-4676-A094-FB3137F72277}"/>
          </ac:grpSpMkLst>
        </pc:grpChg>
        <pc:grpChg chg="del">
          <ac:chgData name="hassan MH" userId="84cd2103f36ef0dc" providerId="LiveId" clId="{DEB09C12-C376-40B2-8D42-A50FB6EF1F24}" dt="2022-04-15T14:39:42.762" v="1042" actId="478"/>
          <ac:grpSpMkLst>
            <pc:docMk/>
            <pc:sldMk cId="3551271637" sldId="337"/>
            <ac:grpSpMk id="38" creationId="{7F0F119C-C62F-4C99-9B05-E2EE873628ED}"/>
          </ac:grpSpMkLst>
        </pc:grpChg>
        <pc:grpChg chg="mod">
          <ac:chgData name="hassan MH" userId="84cd2103f36ef0dc" providerId="LiveId" clId="{DEB09C12-C376-40B2-8D42-A50FB6EF1F24}" dt="2022-04-15T15:06:03.647" v="1349" actId="165"/>
          <ac:grpSpMkLst>
            <pc:docMk/>
            <pc:sldMk cId="3551271637" sldId="337"/>
            <ac:grpSpMk id="56" creationId="{1AB33F1F-05D3-4D42-A1DF-0AF4CF32F5EF}"/>
          </ac:grpSpMkLst>
        </pc:grpChg>
        <pc:grpChg chg="mod">
          <ac:chgData name="hassan MH" userId="84cd2103f36ef0dc" providerId="LiveId" clId="{DEB09C12-C376-40B2-8D42-A50FB6EF1F24}" dt="2022-04-15T15:06:03.647" v="1349" actId="165"/>
          <ac:grpSpMkLst>
            <pc:docMk/>
            <pc:sldMk cId="3551271637" sldId="337"/>
            <ac:grpSpMk id="69" creationId="{3CDBDBA6-8D4A-4900-8209-92398F727080}"/>
          </ac:grpSpMkLst>
        </pc:grpChg>
        <pc:grpChg chg="mod">
          <ac:chgData name="hassan MH" userId="84cd2103f36ef0dc" providerId="LiveId" clId="{DEB09C12-C376-40B2-8D42-A50FB6EF1F24}" dt="2022-04-15T15:06:03.647" v="1349" actId="165"/>
          <ac:grpSpMkLst>
            <pc:docMk/>
            <pc:sldMk cId="3551271637" sldId="337"/>
            <ac:grpSpMk id="74" creationId="{83866720-1CC5-4058-88B5-B47E8400F39C}"/>
          </ac:grpSpMkLst>
        </pc:grpChg>
        <pc:grpChg chg="add del mod">
          <ac:chgData name="hassan MH" userId="84cd2103f36ef0dc" providerId="LiveId" clId="{DEB09C12-C376-40B2-8D42-A50FB6EF1F24}" dt="2022-04-15T15:06:03.647" v="1349" actId="165"/>
          <ac:grpSpMkLst>
            <pc:docMk/>
            <pc:sldMk cId="3551271637" sldId="337"/>
            <ac:grpSpMk id="79" creationId="{CD98A029-5130-41F5-AC32-741C3D7E995C}"/>
          </ac:grpSpMkLst>
        </pc:grpChg>
        <pc:grpChg chg="add del mod">
          <ac:chgData name="hassan MH" userId="84cd2103f36ef0dc" providerId="LiveId" clId="{DEB09C12-C376-40B2-8D42-A50FB6EF1F24}" dt="2022-04-15T16:01:34.871" v="2182" actId="478"/>
          <ac:grpSpMkLst>
            <pc:docMk/>
            <pc:sldMk cId="3551271637" sldId="337"/>
            <ac:grpSpMk id="80" creationId="{BE178148-E548-4046-9F4C-B055A60BB5A9}"/>
          </ac:grpSpMkLst>
        </pc:grpChg>
        <pc:grpChg chg="add del mod">
          <ac:chgData name="hassan MH" userId="84cd2103f36ef0dc" providerId="LiveId" clId="{DEB09C12-C376-40B2-8D42-A50FB6EF1F24}" dt="2022-04-15T17:00:11.091" v="2347" actId="21"/>
          <ac:grpSpMkLst>
            <pc:docMk/>
            <pc:sldMk cId="3551271637" sldId="337"/>
            <ac:grpSpMk id="81" creationId="{03699133-CA73-4669-83B5-E5B5F0EA6F92}"/>
          </ac:grpSpMkLst>
        </pc:grpChg>
        <pc:grpChg chg="add mod">
          <ac:chgData name="hassan MH" userId="84cd2103f36ef0dc" providerId="LiveId" clId="{DEB09C12-C376-40B2-8D42-A50FB6EF1F24}" dt="2022-04-15T16:01:41.654" v="2185" actId="164"/>
          <ac:grpSpMkLst>
            <pc:docMk/>
            <pc:sldMk cId="3551271637" sldId="337"/>
            <ac:grpSpMk id="82" creationId="{2ADD2179-D89F-497F-9E93-9F73CF6BD7F4}"/>
          </ac:grpSpMkLst>
        </pc:grpChg>
        <pc:grpChg chg="add mod">
          <ac:chgData name="hassan MH" userId="84cd2103f36ef0dc" providerId="LiveId" clId="{DEB09C12-C376-40B2-8D42-A50FB6EF1F24}" dt="2022-04-15T16:01:41.654" v="2185" actId="164"/>
          <ac:grpSpMkLst>
            <pc:docMk/>
            <pc:sldMk cId="3551271637" sldId="337"/>
            <ac:grpSpMk id="273" creationId="{ECBE5A8E-725F-4B8B-8FCF-04A6858968A4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274" creationId="{9651A00C-60C2-4E39-A546-DD6C1416A8EF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275" creationId="{853E7121-4034-4B33-A3BE-C8318B5FD2FF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276" creationId="{5368AB8D-79DB-470A-8783-A30BAF860151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277" creationId="{2DFF8044-8FE2-4DE8-AE00-0C7751A326C8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286" creationId="{24A214F8-8817-4481-A338-F06CCA609450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313" creationId="{A3EB7ABE-0D38-46C4-9742-56A4A3346264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314" creationId="{657CD8DE-10E6-49F2-A38B-25294BC10A26}"/>
          </ac:grpSpMkLst>
        </pc:grpChg>
        <pc:grpChg chg="add del mod">
          <ac:chgData name="hassan MH" userId="84cd2103f36ef0dc" providerId="LiveId" clId="{DEB09C12-C376-40B2-8D42-A50FB6EF1F24}" dt="2022-04-15T15:02:20.413" v="1279"/>
          <ac:grpSpMkLst>
            <pc:docMk/>
            <pc:sldMk cId="3551271637" sldId="337"/>
            <ac:grpSpMk id="332" creationId="{E3BAB213-C436-4B42-AEFD-65A2F827899C}"/>
          </ac:grpSpMkLst>
        </pc:grpChg>
        <pc:grpChg chg="add mod">
          <ac:chgData name="hassan MH" userId="84cd2103f36ef0dc" providerId="LiveId" clId="{DEB09C12-C376-40B2-8D42-A50FB6EF1F24}" dt="2022-04-15T16:01:32.087" v="2181" actId="164"/>
          <ac:grpSpMkLst>
            <pc:docMk/>
            <pc:sldMk cId="3551271637" sldId="337"/>
            <ac:grpSpMk id="380" creationId="{FE8501EB-2B5F-4684-86A2-69500A20056E}"/>
          </ac:grpSpMkLst>
        </pc:grpChg>
        <pc:grpChg chg="add mod">
          <ac:chgData name="hassan MH" userId="84cd2103f36ef0dc" providerId="LiveId" clId="{DEB09C12-C376-40B2-8D42-A50FB6EF1F24}" dt="2022-04-15T16:01:32.087" v="2181" actId="164"/>
          <ac:grpSpMkLst>
            <pc:docMk/>
            <pc:sldMk cId="3551271637" sldId="337"/>
            <ac:grpSpMk id="432" creationId="{8F953228-9DD8-4F01-85A3-2D51F729809B}"/>
          </ac:grpSpMkLst>
        </pc:grpChg>
        <pc:grpChg chg="mod">
          <ac:chgData name="hassan MH" userId="84cd2103f36ef0dc" providerId="LiveId" clId="{DEB09C12-C376-40B2-8D42-A50FB6EF1F24}" dt="2022-04-15T15:38:46.759" v="1787"/>
          <ac:grpSpMkLst>
            <pc:docMk/>
            <pc:sldMk cId="3551271637" sldId="337"/>
            <ac:grpSpMk id="433" creationId="{52F8824E-825F-411B-A408-6F01C86B2E92}"/>
          </ac:grpSpMkLst>
        </pc:grpChg>
        <pc:grpChg chg="mod">
          <ac:chgData name="hassan MH" userId="84cd2103f36ef0dc" providerId="LiveId" clId="{DEB09C12-C376-40B2-8D42-A50FB6EF1F24}" dt="2022-04-15T15:38:46.759" v="1787"/>
          <ac:grpSpMkLst>
            <pc:docMk/>
            <pc:sldMk cId="3551271637" sldId="337"/>
            <ac:grpSpMk id="434" creationId="{8DC2717D-4872-4517-8A09-C1C2F96B70CB}"/>
          </ac:grpSpMkLst>
        </pc:grpChg>
        <pc:grpChg chg="mod">
          <ac:chgData name="hassan MH" userId="84cd2103f36ef0dc" providerId="LiveId" clId="{DEB09C12-C376-40B2-8D42-A50FB6EF1F24}" dt="2022-04-15T15:38:46.759" v="1787"/>
          <ac:grpSpMkLst>
            <pc:docMk/>
            <pc:sldMk cId="3551271637" sldId="337"/>
            <ac:grpSpMk id="436" creationId="{681FAA69-6AE9-472E-823E-FB01B971262A}"/>
          </ac:grpSpMkLst>
        </pc:grpChg>
        <pc:grpChg chg="mod">
          <ac:chgData name="hassan MH" userId="84cd2103f36ef0dc" providerId="LiveId" clId="{DEB09C12-C376-40B2-8D42-A50FB6EF1F24}" dt="2022-04-15T15:38:46.759" v="1787"/>
          <ac:grpSpMkLst>
            <pc:docMk/>
            <pc:sldMk cId="3551271637" sldId="337"/>
            <ac:grpSpMk id="446" creationId="{087410C1-C431-430C-BF29-DF31C2D1310A}"/>
          </ac:grpSpMkLst>
        </pc:grpChg>
        <pc:grpChg chg="add mod">
          <ac:chgData name="hassan MH" userId="84cd2103f36ef0dc" providerId="LiveId" clId="{DEB09C12-C376-40B2-8D42-A50FB6EF1F24}" dt="2022-04-15T16:01:32.087" v="2181" actId="164"/>
          <ac:grpSpMkLst>
            <pc:docMk/>
            <pc:sldMk cId="3551271637" sldId="337"/>
            <ac:grpSpMk id="452" creationId="{807ECCF9-B99C-45DF-B22C-A79F43C52804}"/>
          </ac:grpSpMkLst>
        </pc:grpChg>
        <pc:grpChg chg="mod">
          <ac:chgData name="hassan MH" userId="84cd2103f36ef0dc" providerId="LiveId" clId="{DEB09C12-C376-40B2-8D42-A50FB6EF1F24}" dt="2022-04-15T15:39:07.462" v="1793" actId="571"/>
          <ac:grpSpMkLst>
            <pc:docMk/>
            <pc:sldMk cId="3551271637" sldId="337"/>
            <ac:grpSpMk id="453" creationId="{FB3B0C93-947B-4317-80CD-536559B9E182}"/>
          </ac:grpSpMkLst>
        </pc:grpChg>
        <pc:grpChg chg="mod">
          <ac:chgData name="hassan MH" userId="84cd2103f36ef0dc" providerId="LiveId" clId="{DEB09C12-C376-40B2-8D42-A50FB6EF1F24}" dt="2022-04-15T15:39:07.462" v="1793" actId="571"/>
          <ac:grpSpMkLst>
            <pc:docMk/>
            <pc:sldMk cId="3551271637" sldId="337"/>
            <ac:grpSpMk id="454" creationId="{B1ADE760-CE5C-4FE2-A622-476DA9AC6823}"/>
          </ac:grpSpMkLst>
        </pc:grpChg>
        <pc:grpChg chg="mod">
          <ac:chgData name="hassan MH" userId="84cd2103f36ef0dc" providerId="LiveId" clId="{DEB09C12-C376-40B2-8D42-A50FB6EF1F24}" dt="2022-04-15T15:39:07.462" v="1793" actId="571"/>
          <ac:grpSpMkLst>
            <pc:docMk/>
            <pc:sldMk cId="3551271637" sldId="337"/>
            <ac:grpSpMk id="456" creationId="{7E5EF21E-B28C-477A-9344-E6D28E098258}"/>
          </ac:grpSpMkLst>
        </pc:grpChg>
        <pc:grpChg chg="mod">
          <ac:chgData name="hassan MH" userId="84cd2103f36ef0dc" providerId="LiveId" clId="{DEB09C12-C376-40B2-8D42-A50FB6EF1F24}" dt="2022-04-15T15:39:07.462" v="1793" actId="571"/>
          <ac:grpSpMkLst>
            <pc:docMk/>
            <pc:sldMk cId="3551271637" sldId="337"/>
            <ac:grpSpMk id="466" creationId="{2A496D90-8B91-43BE-9AFF-A4EAE7B63FA5}"/>
          </ac:grpSpMkLst>
        </pc:grpChg>
        <pc:picChg chg="del mod ord">
          <ac:chgData name="hassan MH" userId="84cd2103f36ef0dc" providerId="LiveId" clId="{DEB09C12-C376-40B2-8D42-A50FB6EF1F24}" dt="2022-04-15T16:01:35.610" v="2183" actId="478"/>
          <ac:picMkLst>
            <pc:docMk/>
            <pc:sldMk cId="3551271637" sldId="337"/>
            <ac:picMk id="22" creationId="{8E954309-8309-435D-AD98-CED17F6DCDD2}"/>
          </ac:picMkLst>
        </pc:picChg>
        <pc:picChg chg="mod ord">
          <ac:chgData name="hassan MH" userId="84cd2103f36ef0dc" providerId="LiveId" clId="{DEB09C12-C376-40B2-8D42-A50FB6EF1F24}" dt="2022-04-15T15:08:34.702" v="1398" actId="164"/>
          <ac:picMkLst>
            <pc:docMk/>
            <pc:sldMk cId="3551271637" sldId="337"/>
            <ac:picMk id="24" creationId="{D82FCFA6-E29F-4EDE-B510-0F8F15D93F92}"/>
          </ac:picMkLst>
        </pc:picChg>
        <pc:picChg chg="add del mod">
          <ac:chgData name="hassan MH" userId="84cd2103f36ef0dc" providerId="LiveId" clId="{DEB09C12-C376-40B2-8D42-A50FB6EF1F24}" dt="2022-04-15T16:58:36.511" v="2303"/>
          <ac:picMkLst>
            <pc:docMk/>
            <pc:sldMk cId="3551271637" sldId="337"/>
            <ac:picMk id="83" creationId="{7BB30004-2AE5-41D8-A3C5-106C4B3F6C05}"/>
          </ac:picMkLst>
        </pc:picChg>
        <pc:picChg chg="add mod">
          <ac:chgData name="hassan MH" userId="84cd2103f36ef0dc" providerId="LiveId" clId="{DEB09C12-C376-40B2-8D42-A50FB6EF1F24}" dt="2022-04-15T17:00:16.629" v="2350" actId="1076"/>
          <ac:picMkLst>
            <pc:docMk/>
            <pc:sldMk cId="3551271637" sldId="337"/>
            <ac:picMk id="84" creationId="{6C7060DC-C0E1-495D-8F10-32E4033FC24D}"/>
          </ac:picMkLst>
        </pc:picChg>
        <pc:picChg chg="add del mod">
          <ac:chgData name="hassan MH" userId="84cd2103f36ef0dc" providerId="LiveId" clId="{DEB09C12-C376-40B2-8D42-A50FB6EF1F24}" dt="2022-04-15T15:04:39.484" v="1312" actId="27803"/>
          <ac:picMkLst>
            <pc:docMk/>
            <pc:sldMk cId="3551271637" sldId="337"/>
            <ac:picMk id="430" creationId="{E13427BA-579A-4C0C-A202-49F351DE3CCD}"/>
          </ac:picMkLst>
        </pc:picChg>
        <pc:picChg chg="add del mod">
          <ac:chgData name="hassan MH" userId="84cd2103f36ef0dc" providerId="LiveId" clId="{DEB09C12-C376-40B2-8D42-A50FB6EF1F24}" dt="2022-04-15T15:38:55.574" v="1791" actId="478"/>
          <ac:picMkLst>
            <pc:docMk/>
            <pc:sldMk cId="3551271637" sldId="337"/>
            <ac:picMk id="431" creationId="{D0AF2481-1149-493D-8828-C42C98EB3B3B}"/>
          </ac:picMkLst>
        </pc:picChg>
      </pc:sldChg>
      <pc:sldChg chg="addSp delSp modSp add mod ord modNotesTx">
        <pc:chgData name="hassan MH" userId="84cd2103f36ef0dc" providerId="LiveId" clId="{DEB09C12-C376-40B2-8D42-A50FB6EF1F24}" dt="2022-04-15T16:56:22.187" v="2261"/>
        <pc:sldMkLst>
          <pc:docMk/>
          <pc:sldMk cId="4283023616" sldId="338"/>
        </pc:sldMkLst>
        <pc:spChg chg="mod">
          <ac:chgData name="hassan MH" userId="84cd2103f36ef0dc" providerId="LiveId" clId="{DEB09C12-C376-40B2-8D42-A50FB6EF1F24}" dt="2022-04-15T16:00:20.294" v="2157" actId="164"/>
          <ac:spMkLst>
            <pc:docMk/>
            <pc:sldMk cId="4283023616" sldId="338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4:43:44.104" v="1110" actId="20577"/>
          <ac:spMkLst>
            <pc:docMk/>
            <pc:sldMk cId="4283023616" sldId="338"/>
            <ac:spMk id="14" creationId="{FF46C56F-2A13-4DD9-95CC-91FEFF572BE9}"/>
          </ac:spMkLst>
        </pc:spChg>
        <pc:spChg chg="add mod">
          <ac:chgData name="hassan MH" userId="84cd2103f36ef0dc" providerId="LiveId" clId="{DEB09C12-C376-40B2-8D42-A50FB6EF1F24}" dt="2022-04-15T16:00:24.990" v="2158" actId="164"/>
          <ac:spMkLst>
            <pc:docMk/>
            <pc:sldMk cId="4283023616" sldId="338"/>
            <ac:spMk id="19" creationId="{7E8CC648-F614-4CAD-A77C-B728931F7DAC}"/>
          </ac:spMkLst>
        </pc:spChg>
        <pc:spChg chg="mod">
          <ac:chgData name="hassan MH" userId="84cd2103f36ef0dc" providerId="LiveId" clId="{DEB09C12-C376-40B2-8D42-A50FB6EF1F24}" dt="2022-04-15T14:41:16.977" v="1061" actId="164"/>
          <ac:spMkLst>
            <pc:docMk/>
            <pc:sldMk cId="4283023616" sldId="338"/>
            <ac:spMk id="20" creationId="{DDB83184-C0F0-4D85-91C8-9C410CE836B1}"/>
          </ac:spMkLst>
        </pc:spChg>
        <pc:spChg chg="add mod">
          <ac:chgData name="hassan MH" userId="84cd2103f36ef0dc" providerId="LiveId" clId="{DEB09C12-C376-40B2-8D42-A50FB6EF1F24}" dt="2022-04-15T16:00:29.262" v="2159" actId="164"/>
          <ac:spMkLst>
            <pc:docMk/>
            <pc:sldMk cId="4283023616" sldId="338"/>
            <ac:spMk id="25" creationId="{33AEC07B-32FC-4303-A244-D1CA32499EAB}"/>
          </ac:spMkLst>
        </pc:spChg>
        <pc:spChg chg="del">
          <ac:chgData name="hassan MH" userId="84cd2103f36ef0dc" providerId="LiveId" clId="{DEB09C12-C376-40B2-8D42-A50FB6EF1F24}" dt="2022-04-15T14:41:42.312" v="1072" actId="478"/>
          <ac:spMkLst>
            <pc:docMk/>
            <pc:sldMk cId="4283023616" sldId="338"/>
            <ac:spMk id="27" creationId="{2E90DD76-ED58-4189-82B5-F47DDC761056}"/>
          </ac:spMkLst>
        </pc:spChg>
        <pc:spChg chg="mod">
          <ac:chgData name="hassan MH" userId="84cd2103f36ef0dc" providerId="LiveId" clId="{DEB09C12-C376-40B2-8D42-A50FB6EF1F24}" dt="2022-04-15T14:45:35.550" v="1133" actId="207"/>
          <ac:spMkLst>
            <pc:docMk/>
            <pc:sldMk cId="4283023616" sldId="338"/>
            <ac:spMk id="28" creationId="{F5A99E9D-B218-49DD-8388-25DA759D7FE1}"/>
          </ac:spMkLst>
        </pc:spChg>
        <pc:spChg chg="mod">
          <ac:chgData name="hassan MH" userId="84cd2103f36ef0dc" providerId="LiveId" clId="{DEB09C12-C376-40B2-8D42-A50FB6EF1F24}" dt="2022-04-15T14:45:39.967" v="1134" actId="207"/>
          <ac:spMkLst>
            <pc:docMk/>
            <pc:sldMk cId="4283023616" sldId="338"/>
            <ac:spMk id="30" creationId="{36276105-0B59-4F00-A9FE-B39581EED4A3}"/>
          </ac:spMkLst>
        </pc:spChg>
        <pc:spChg chg="add mod">
          <ac:chgData name="hassan MH" userId="84cd2103f36ef0dc" providerId="LiveId" clId="{DEB09C12-C376-40B2-8D42-A50FB6EF1F24}" dt="2022-04-15T16:00:20.294" v="2157" actId="164"/>
          <ac:spMkLst>
            <pc:docMk/>
            <pc:sldMk cId="4283023616" sldId="338"/>
            <ac:spMk id="32" creationId="{718BC350-EB26-41AA-96FA-4BF6B9B28A9E}"/>
          </ac:spMkLst>
        </pc:spChg>
        <pc:spChg chg="add mod">
          <ac:chgData name="hassan MH" userId="84cd2103f36ef0dc" providerId="LiveId" clId="{DEB09C12-C376-40B2-8D42-A50FB6EF1F24}" dt="2022-04-15T16:00:29.262" v="2159" actId="164"/>
          <ac:spMkLst>
            <pc:docMk/>
            <pc:sldMk cId="4283023616" sldId="338"/>
            <ac:spMk id="33" creationId="{5EF1032A-E05C-42D7-94E4-0BCC713586E3}"/>
          </ac:spMkLst>
        </pc:spChg>
        <pc:spChg chg="add mod">
          <ac:chgData name="hassan MH" userId="84cd2103f36ef0dc" providerId="LiveId" clId="{DEB09C12-C376-40B2-8D42-A50FB6EF1F24}" dt="2022-04-15T16:00:24.990" v="2158" actId="164"/>
          <ac:spMkLst>
            <pc:docMk/>
            <pc:sldMk cId="4283023616" sldId="338"/>
            <ac:spMk id="34" creationId="{9F56760A-0864-45A0-8EBD-09C5B9EFEA1B}"/>
          </ac:spMkLst>
        </pc:spChg>
        <pc:grpChg chg="add mod">
          <ac:chgData name="hassan MH" userId="84cd2103f36ef0dc" providerId="LiveId" clId="{DEB09C12-C376-40B2-8D42-A50FB6EF1F24}" dt="2022-04-15T16:00:20.294" v="2157" actId="164"/>
          <ac:grpSpMkLst>
            <pc:docMk/>
            <pc:sldMk cId="4283023616" sldId="338"/>
            <ac:grpSpMk id="2" creationId="{5F58608A-4C84-43B6-99BC-B72549C8D7DB}"/>
          </ac:grpSpMkLst>
        </pc:grpChg>
        <pc:grpChg chg="add mod ord">
          <ac:chgData name="hassan MH" userId="84cd2103f36ef0dc" providerId="LiveId" clId="{DEB09C12-C376-40B2-8D42-A50FB6EF1F24}" dt="2022-04-15T16:00:24.990" v="2158" actId="164"/>
          <ac:grpSpMkLst>
            <pc:docMk/>
            <pc:sldMk cId="4283023616" sldId="338"/>
            <ac:grpSpMk id="3" creationId="{09153FA2-219A-4054-84F9-DC020DBC9144}"/>
          </ac:grpSpMkLst>
        </pc:grpChg>
        <pc:grpChg chg="add mod">
          <ac:chgData name="hassan MH" userId="84cd2103f36ef0dc" providerId="LiveId" clId="{DEB09C12-C376-40B2-8D42-A50FB6EF1F24}" dt="2022-04-15T16:00:20.294" v="2157" actId="164"/>
          <ac:grpSpMkLst>
            <pc:docMk/>
            <pc:sldMk cId="4283023616" sldId="338"/>
            <ac:grpSpMk id="4" creationId="{A9587F5D-C1E2-4F5F-AB47-582FB80DA834}"/>
          </ac:grpSpMkLst>
        </pc:grpChg>
        <pc:grpChg chg="add mod">
          <ac:chgData name="hassan MH" userId="84cd2103f36ef0dc" providerId="LiveId" clId="{DEB09C12-C376-40B2-8D42-A50FB6EF1F24}" dt="2022-04-15T16:00:24.990" v="2158" actId="164"/>
          <ac:grpSpMkLst>
            <pc:docMk/>
            <pc:sldMk cId="4283023616" sldId="338"/>
            <ac:grpSpMk id="5" creationId="{92EA4898-7427-4602-B217-D5A39221FE3F}"/>
          </ac:grpSpMkLst>
        </pc:grpChg>
        <pc:grpChg chg="add mod">
          <ac:chgData name="hassan MH" userId="84cd2103f36ef0dc" providerId="LiveId" clId="{DEB09C12-C376-40B2-8D42-A50FB6EF1F24}" dt="2022-04-15T16:00:29.262" v="2159" actId="164"/>
          <ac:grpSpMkLst>
            <pc:docMk/>
            <pc:sldMk cId="4283023616" sldId="338"/>
            <ac:grpSpMk id="6" creationId="{3596A3C3-4776-4C5D-A3D1-3EC0FCD7A8B8}"/>
          </ac:grpSpMkLst>
        </pc:grpChg>
        <pc:grpChg chg="add mod">
          <ac:chgData name="hassan MH" userId="84cd2103f36ef0dc" providerId="LiveId" clId="{DEB09C12-C376-40B2-8D42-A50FB6EF1F24}" dt="2022-04-15T16:00:29.262" v="2159" actId="164"/>
          <ac:grpSpMkLst>
            <pc:docMk/>
            <pc:sldMk cId="4283023616" sldId="338"/>
            <ac:grpSpMk id="29" creationId="{051D4F35-015D-4EAB-BCA7-5FB612DE3719}"/>
          </ac:grpSpMkLst>
        </pc:grpChg>
        <pc:picChg chg="del mod">
          <ac:chgData name="hassan MH" userId="84cd2103f36ef0dc" providerId="LiveId" clId="{DEB09C12-C376-40B2-8D42-A50FB6EF1F24}" dt="2022-04-15T16:00:30.891" v="2160" actId="478"/>
          <ac:picMkLst>
            <pc:docMk/>
            <pc:sldMk cId="4283023616" sldId="338"/>
            <ac:picMk id="22" creationId="{8E954309-8309-435D-AD98-CED17F6DCDD2}"/>
          </ac:picMkLst>
        </pc:picChg>
        <pc:picChg chg="mod">
          <ac:chgData name="hassan MH" userId="84cd2103f36ef0dc" providerId="LiveId" clId="{DEB09C12-C376-40B2-8D42-A50FB6EF1F24}" dt="2022-04-15T14:42:38.566" v="1085" actId="164"/>
          <ac:picMkLst>
            <pc:docMk/>
            <pc:sldMk cId="4283023616" sldId="338"/>
            <ac:picMk id="24" creationId="{D82FCFA6-E29F-4EDE-B510-0F8F15D93F92}"/>
          </ac:picMkLst>
        </pc:picChg>
        <pc:picChg chg="mod">
          <ac:chgData name="hassan MH" userId="84cd2103f36ef0dc" providerId="LiveId" clId="{DEB09C12-C376-40B2-8D42-A50FB6EF1F24}" dt="2022-04-15T14:41:16.977" v="1061" actId="164"/>
          <ac:picMkLst>
            <pc:docMk/>
            <pc:sldMk cId="4283023616" sldId="338"/>
            <ac:picMk id="26" creationId="{D39E9CA6-8601-44E5-8E04-B80227C301ED}"/>
          </ac:picMkLst>
        </pc:picChg>
        <pc:picChg chg="mod">
          <ac:chgData name="hassan MH" userId="84cd2103f36ef0dc" providerId="LiveId" clId="{DEB09C12-C376-40B2-8D42-A50FB6EF1F24}" dt="2022-04-15T14:42:34.203" v="1083" actId="571"/>
          <ac:picMkLst>
            <pc:docMk/>
            <pc:sldMk cId="4283023616" sldId="338"/>
            <ac:picMk id="31" creationId="{CA8103F1-99D2-431A-9C06-634750A9B7A7}"/>
          </ac:picMkLst>
        </pc:picChg>
      </pc:sldChg>
      <pc:sldChg chg="addSp delSp modSp add mod modNotesTx">
        <pc:chgData name="hassan MH" userId="84cd2103f36ef0dc" providerId="LiveId" clId="{DEB09C12-C376-40B2-8D42-A50FB6EF1F24}" dt="2022-04-15T16:56:20.030" v="2260"/>
        <pc:sldMkLst>
          <pc:docMk/>
          <pc:sldMk cId="1120436275" sldId="339"/>
        </pc:sldMkLst>
        <pc:spChg chg="mod">
          <ac:chgData name="hassan MH" userId="84cd2103f36ef0dc" providerId="LiveId" clId="{DEB09C12-C376-40B2-8D42-A50FB6EF1F24}" dt="2022-04-15T16:00:35.501" v="2161" actId="164"/>
          <ac:spMkLst>
            <pc:docMk/>
            <pc:sldMk cId="1120436275" sldId="339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6:00:37.818" v="2162" actId="164"/>
          <ac:spMkLst>
            <pc:docMk/>
            <pc:sldMk cId="1120436275" sldId="339"/>
            <ac:spMk id="19" creationId="{7E8CC648-F614-4CAD-A77C-B728931F7DAC}"/>
          </ac:spMkLst>
        </pc:spChg>
        <pc:spChg chg="mod">
          <ac:chgData name="hassan MH" userId="84cd2103f36ef0dc" providerId="LiveId" clId="{DEB09C12-C376-40B2-8D42-A50FB6EF1F24}" dt="2022-04-15T16:00:39.414" v="2163" actId="164"/>
          <ac:spMkLst>
            <pc:docMk/>
            <pc:sldMk cId="1120436275" sldId="339"/>
            <ac:spMk id="25" creationId="{33AEC07B-32FC-4303-A244-D1CA32499EAB}"/>
          </ac:spMkLst>
        </pc:spChg>
        <pc:spChg chg="mod">
          <ac:chgData name="hassan MH" userId="84cd2103f36ef0dc" providerId="LiveId" clId="{DEB09C12-C376-40B2-8D42-A50FB6EF1F24}" dt="2022-04-15T16:00:35.501" v="2161" actId="164"/>
          <ac:spMkLst>
            <pc:docMk/>
            <pc:sldMk cId="1120436275" sldId="339"/>
            <ac:spMk id="32" creationId="{718BC350-EB26-41AA-96FA-4BF6B9B28A9E}"/>
          </ac:spMkLst>
        </pc:spChg>
        <pc:spChg chg="mod">
          <ac:chgData name="hassan MH" userId="84cd2103f36ef0dc" providerId="LiveId" clId="{DEB09C12-C376-40B2-8D42-A50FB6EF1F24}" dt="2022-04-15T16:00:39.414" v="2163" actId="164"/>
          <ac:spMkLst>
            <pc:docMk/>
            <pc:sldMk cId="1120436275" sldId="339"/>
            <ac:spMk id="33" creationId="{5EF1032A-E05C-42D7-94E4-0BCC713586E3}"/>
          </ac:spMkLst>
        </pc:spChg>
        <pc:spChg chg="mod">
          <ac:chgData name="hassan MH" userId="84cd2103f36ef0dc" providerId="LiveId" clId="{DEB09C12-C376-40B2-8D42-A50FB6EF1F24}" dt="2022-04-15T16:00:37.818" v="2162" actId="164"/>
          <ac:spMkLst>
            <pc:docMk/>
            <pc:sldMk cId="1120436275" sldId="339"/>
            <ac:spMk id="34" creationId="{9F56760A-0864-45A0-8EBD-09C5B9EFEA1B}"/>
          </ac:spMkLst>
        </pc:spChg>
        <pc:grpChg chg="mod">
          <ac:chgData name="hassan MH" userId="84cd2103f36ef0dc" providerId="LiveId" clId="{DEB09C12-C376-40B2-8D42-A50FB6EF1F24}" dt="2022-04-15T16:00:35.501" v="2161" actId="164"/>
          <ac:grpSpMkLst>
            <pc:docMk/>
            <pc:sldMk cId="1120436275" sldId="339"/>
            <ac:grpSpMk id="2" creationId="{5F58608A-4C84-43B6-99BC-B72549C8D7DB}"/>
          </ac:grpSpMkLst>
        </pc:grpChg>
        <pc:grpChg chg="mod">
          <ac:chgData name="hassan MH" userId="84cd2103f36ef0dc" providerId="LiveId" clId="{DEB09C12-C376-40B2-8D42-A50FB6EF1F24}" dt="2022-04-15T16:00:37.818" v="2162" actId="164"/>
          <ac:grpSpMkLst>
            <pc:docMk/>
            <pc:sldMk cId="1120436275" sldId="339"/>
            <ac:grpSpMk id="3" creationId="{09153FA2-219A-4054-84F9-DC020DBC9144}"/>
          </ac:grpSpMkLst>
        </pc:grpChg>
        <pc:grpChg chg="add mod">
          <ac:chgData name="hassan MH" userId="84cd2103f36ef0dc" providerId="LiveId" clId="{DEB09C12-C376-40B2-8D42-A50FB6EF1F24}" dt="2022-04-15T16:00:35.501" v="2161" actId="164"/>
          <ac:grpSpMkLst>
            <pc:docMk/>
            <pc:sldMk cId="1120436275" sldId="339"/>
            <ac:grpSpMk id="4" creationId="{D8AECE84-D3AB-4756-9679-41C077065BFD}"/>
          </ac:grpSpMkLst>
        </pc:grpChg>
        <pc:grpChg chg="add mod">
          <ac:chgData name="hassan MH" userId="84cd2103f36ef0dc" providerId="LiveId" clId="{DEB09C12-C376-40B2-8D42-A50FB6EF1F24}" dt="2022-04-15T16:00:42.403" v="2165" actId="1076"/>
          <ac:grpSpMkLst>
            <pc:docMk/>
            <pc:sldMk cId="1120436275" sldId="339"/>
            <ac:grpSpMk id="5" creationId="{D26C356C-4BCC-4262-A3EB-318FC43D47E9}"/>
          </ac:grpSpMkLst>
        </pc:grpChg>
        <pc:grpChg chg="add mod">
          <ac:chgData name="hassan MH" userId="84cd2103f36ef0dc" providerId="LiveId" clId="{DEB09C12-C376-40B2-8D42-A50FB6EF1F24}" dt="2022-04-15T16:00:39.414" v="2163" actId="164"/>
          <ac:grpSpMkLst>
            <pc:docMk/>
            <pc:sldMk cId="1120436275" sldId="339"/>
            <ac:grpSpMk id="6" creationId="{47E25C60-5FDA-4F21-8C1F-A064254EA425}"/>
          </ac:grpSpMkLst>
        </pc:grpChg>
        <pc:grpChg chg="mod">
          <ac:chgData name="hassan MH" userId="84cd2103f36ef0dc" providerId="LiveId" clId="{DEB09C12-C376-40B2-8D42-A50FB6EF1F24}" dt="2022-04-15T16:00:39.414" v="2163" actId="164"/>
          <ac:grpSpMkLst>
            <pc:docMk/>
            <pc:sldMk cId="1120436275" sldId="339"/>
            <ac:grpSpMk id="29" creationId="{051D4F35-015D-4EAB-BCA7-5FB612DE3719}"/>
          </ac:grpSpMkLst>
        </pc:grpChg>
        <pc:picChg chg="del">
          <ac:chgData name="hassan MH" userId="84cd2103f36ef0dc" providerId="LiveId" clId="{DEB09C12-C376-40B2-8D42-A50FB6EF1F24}" dt="2022-04-15T16:06:35.463" v="2238" actId="478"/>
          <ac:picMkLst>
            <pc:docMk/>
            <pc:sldMk cId="1120436275" sldId="339"/>
            <ac:picMk id="22" creationId="{8E954309-8309-435D-AD98-CED17F6DCDD2}"/>
          </ac:picMkLst>
        </pc:picChg>
      </pc:sldChg>
      <pc:sldChg chg="addSp delSp modSp add mod modNotesTx">
        <pc:chgData name="hassan MH" userId="84cd2103f36ef0dc" providerId="LiveId" clId="{DEB09C12-C376-40B2-8D42-A50FB6EF1F24}" dt="2022-04-15T16:59:55.829" v="2341" actId="1076"/>
        <pc:sldMkLst>
          <pc:docMk/>
          <pc:sldMk cId="2104249314" sldId="340"/>
        </pc:sldMkLst>
        <pc:spChg chg="del">
          <ac:chgData name="hassan MH" userId="84cd2103f36ef0dc" providerId="LiveId" clId="{DEB09C12-C376-40B2-8D42-A50FB6EF1F24}" dt="2022-04-15T16:01:51.155" v="2187" actId="478"/>
          <ac:spMkLst>
            <pc:docMk/>
            <pc:sldMk cId="2104249314" sldId="340"/>
            <ac:spMk id="28" creationId="{F5A99E9D-B218-49DD-8388-25DA759D7FE1}"/>
          </ac:spMkLst>
        </pc:spChg>
        <pc:spChg chg="mod">
          <ac:chgData name="hassan MH" userId="84cd2103f36ef0dc" providerId="LiveId" clId="{DEB09C12-C376-40B2-8D42-A50FB6EF1F24}" dt="2022-04-15T15:10:24.153" v="1423" actId="20577"/>
          <ac:spMkLst>
            <pc:docMk/>
            <pc:sldMk cId="2104249314" sldId="340"/>
            <ac:spMk id="31" creationId="{1AF59666-C334-4C56-8EB4-11CEFD4F12F8}"/>
          </ac:spMkLst>
        </pc:spChg>
        <pc:spChg chg="mod">
          <ac:chgData name="hassan MH" userId="84cd2103f36ef0dc" providerId="LiveId" clId="{DEB09C12-C376-40B2-8D42-A50FB6EF1F24}" dt="2022-04-15T16:01:47.545" v="2186" actId="164"/>
          <ac:spMkLst>
            <pc:docMk/>
            <pc:sldMk cId="2104249314" sldId="340"/>
            <ac:spMk id="32" creationId="{D8006052-8C72-4DE3-8ED1-AD19A69D62FE}"/>
          </ac:spMkLst>
        </pc:spChg>
        <pc:spChg chg="mod">
          <ac:chgData name="hassan MH" userId="84cd2103f36ef0dc" providerId="LiveId" clId="{DEB09C12-C376-40B2-8D42-A50FB6EF1F24}" dt="2022-04-15T15:18:51.932" v="1542" actId="207"/>
          <ac:spMkLst>
            <pc:docMk/>
            <pc:sldMk cId="2104249314" sldId="340"/>
            <ac:spMk id="226" creationId="{30D26BA1-E98A-494B-A1D6-BD30668F1C47}"/>
          </ac:spMkLst>
        </pc:spChg>
        <pc:spChg chg="mod">
          <ac:chgData name="hassan MH" userId="84cd2103f36ef0dc" providerId="LiveId" clId="{DEB09C12-C376-40B2-8D42-A50FB6EF1F24}" dt="2022-04-15T15:19:13.328" v="1553" actId="208"/>
          <ac:spMkLst>
            <pc:docMk/>
            <pc:sldMk cId="2104249314" sldId="340"/>
            <ac:spMk id="229" creationId="{B8EBB0C1-7488-4F12-8B25-5DFAB23566AE}"/>
          </ac:spMkLst>
        </pc:spChg>
        <pc:spChg chg="mod">
          <ac:chgData name="hassan MH" userId="84cd2103f36ef0dc" providerId="LiveId" clId="{DEB09C12-C376-40B2-8D42-A50FB6EF1F24}" dt="2022-04-15T15:19:15.553" v="1554" actId="208"/>
          <ac:spMkLst>
            <pc:docMk/>
            <pc:sldMk cId="2104249314" sldId="340"/>
            <ac:spMk id="230" creationId="{FE9F3813-C7CA-4696-9973-3DF723F61748}"/>
          </ac:spMkLst>
        </pc:spChg>
        <pc:spChg chg="mod">
          <ac:chgData name="hassan MH" userId="84cd2103f36ef0dc" providerId="LiveId" clId="{DEB09C12-C376-40B2-8D42-A50FB6EF1F24}" dt="2022-04-15T15:19:16.706" v="1555" actId="208"/>
          <ac:spMkLst>
            <pc:docMk/>
            <pc:sldMk cId="2104249314" sldId="340"/>
            <ac:spMk id="231" creationId="{8DBD2116-97C5-4D55-A739-DA8F78FDB017}"/>
          </ac:spMkLst>
        </pc:spChg>
        <pc:spChg chg="mod">
          <ac:chgData name="hassan MH" userId="84cd2103f36ef0dc" providerId="LiveId" clId="{DEB09C12-C376-40B2-8D42-A50FB6EF1F24}" dt="2022-04-15T15:19:18.082" v="1556" actId="208"/>
          <ac:spMkLst>
            <pc:docMk/>
            <pc:sldMk cId="2104249314" sldId="340"/>
            <ac:spMk id="232" creationId="{A3D2783C-DACF-453D-9371-A348CF229AD2}"/>
          </ac:spMkLst>
        </pc:spChg>
        <pc:spChg chg="mod">
          <ac:chgData name="hassan MH" userId="84cd2103f36ef0dc" providerId="LiveId" clId="{DEB09C12-C376-40B2-8D42-A50FB6EF1F24}" dt="2022-04-15T15:09:49.052" v="1414" actId="20577"/>
          <ac:spMkLst>
            <pc:docMk/>
            <pc:sldMk cId="2104249314" sldId="340"/>
            <ac:spMk id="241" creationId="{BF991983-0F66-43CE-AE92-7889CA41A22D}"/>
          </ac:spMkLst>
        </pc:spChg>
        <pc:grpChg chg="add mod">
          <ac:chgData name="hassan MH" userId="84cd2103f36ef0dc" providerId="LiveId" clId="{DEB09C12-C376-40B2-8D42-A50FB6EF1F24}" dt="2022-04-15T16:01:47.545" v="2186" actId="164"/>
          <ac:grpSpMkLst>
            <pc:docMk/>
            <pc:sldMk cId="2104249314" sldId="340"/>
            <ac:grpSpMk id="2" creationId="{AD44B71B-83C2-427A-99B0-46DF67158449}"/>
          </ac:grpSpMkLst>
        </pc:grpChg>
        <pc:grpChg chg="mod">
          <ac:chgData name="hassan MH" userId="84cd2103f36ef0dc" providerId="LiveId" clId="{DEB09C12-C376-40B2-8D42-A50FB6EF1F24}" dt="2022-04-15T16:01:47.545" v="2186" actId="164"/>
          <ac:grpSpMkLst>
            <pc:docMk/>
            <pc:sldMk cId="2104249314" sldId="340"/>
            <ac:grpSpMk id="96" creationId="{CF0204E8-ACCF-4EA9-AA19-4702DB190FCA}"/>
          </ac:grpSpMkLst>
        </pc:grpChg>
        <pc:grpChg chg="add del mod">
          <ac:chgData name="hassan MH" userId="84cd2103f36ef0dc" providerId="LiveId" clId="{DEB09C12-C376-40B2-8D42-A50FB6EF1F24}" dt="2022-04-15T16:59:50.599" v="2338" actId="21"/>
          <ac:grpSpMkLst>
            <pc:docMk/>
            <pc:sldMk cId="2104249314" sldId="340"/>
            <ac:grpSpMk id="204" creationId="{AC7F5205-B9AF-4513-928E-92C6A4100F6C}"/>
          </ac:grpSpMkLst>
        </pc:grpChg>
        <pc:picChg chg="add del mod">
          <ac:chgData name="hassan MH" userId="84cd2103f36ef0dc" providerId="LiveId" clId="{DEB09C12-C376-40B2-8D42-A50FB6EF1F24}" dt="2022-04-15T16:58:36.897" v="2306"/>
          <ac:picMkLst>
            <pc:docMk/>
            <pc:sldMk cId="2104249314" sldId="340"/>
            <ac:picMk id="3" creationId="{E6D39550-AB1E-454A-A6B1-959C2ADA7B2B}"/>
          </ac:picMkLst>
        </pc:picChg>
        <pc:picChg chg="add mod">
          <ac:chgData name="hassan MH" userId="84cd2103f36ef0dc" providerId="LiveId" clId="{DEB09C12-C376-40B2-8D42-A50FB6EF1F24}" dt="2022-04-15T16:59:55.829" v="2341" actId="1076"/>
          <ac:picMkLst>
            <pc:docMk/>
            <pc:sldMk cId="2104249314" sldId="340"/>
            <ac:picMk id="4" creationId="{02B36696-FD6D-47FD-83B4-305624C3B9E5}"/>
          </ac:picMkLst>
        </pc:picChg>
        <pc:picChg chg="del">
          <ac:chgData name="hassan MH" userId="84cd2103f36ef0dc" providerId="LiveId" clId="{DEB09C12-C376-40B2-8D42-A50FB6EF1F24}" dt="2022-04-15T16:01:51.155" v="2187" actId="478"/>
          <ac:picMkLst>
            <pc:docMk/>
            <pc:sldMk cId="2104249314" sldId="340"/>
            <ac:picMk id="22" creationId="{8E954309-8309-435D-AD98-CED17F6DCDD2}"/>
          </ac:picMkLst>
        </pc:picChg>
        <pc:picChg chg="del">
          <ac:chgData name="hassan MH" userId="84cd2103f36ef0dc" providerId="LiveId" clId="{DEB09C12-C376-40B2-8D42-A50FB6EF1F24}" dt="2022-04-15T16:01:51.155" v="2187" actId="478"/>
          <ac:picMkLst>
            <pc:docMk/>
            <pc:sldMk cId="2104249314" sldId="340"/>
            <ac:picMk id="24" creationId="{D82FCFA6-E29F-4EDE-B510-0F8F15D93F92}"/>
          </ac:picMkLst>
        </pc:picChg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3128794951" sldId="340"/>
        </pc:sldMkLst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3138501502" sldId="341"/>
        </pc:sldMkLst>
      </pc:sldChg>
      <pc:sldChg chg="addSp delSp modSp add mod replId modNotesTx">
        <pc:chgData name="hassan MH" userId="84cd2103f36ef0dc" providerId="LiveId" clId="{DEB09C12-C376-40B2-8D42-A50FB6EF1F24}" dt="2022-04-15T16:59:43.991" v="2336" actId="1076"/>
        <pc:sldMkLst>
          <pc:docMk/>
          <pc:sldMk cId="4208543937" sldId="341"/>
        </pc:sldMkLst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12" creationId="{38063B9D-E979-47D0-9273-4810139480DE}"/>
          </ac:spMkLst>
        </pc:spChg>
        <pc:spChg chg="mod">
          <ac:chgData name="hassan MH" userId="84cd2103f36ef0dc" providerId="LiveId" clId="{DEB09C12-C376-40B2-8D42-A50FB6EF1F24}" dt="2022-04-15T15:17:29.863" v="1524" actId="1076"/>
          <ac:spMkLst>
            <pc:docMk/>
            <pc:sldMk cId="4208543937" sldId="341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14" creationId="{E2CA3CA3-4BAA-4061-B20A-E0948F5CC32B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15" creationId="{CC82DB05-CAB7-4713-912B-80C48F2B01B0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16" creationId="{B33A8EBF-400A-419D-9113-2729E38AE0A3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21" creationId="{E527591C-08E3-4C7B-AC9D-1840F35FA63C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23" creationId="{31E9EC8E-ADFB-410B-AD71-273162DE87BC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25" creationId="{A5CBCE3B-AC1B-4861-AE43-A3203A075B00}"/>
          </ac:spMkLst>
        </pc:spChg>
        <pc:spChg chg="del">
          <ac:chgData name="hassan MH" userId="84cd2103f36ef0dc" providerId="LiveId" clId="{DEB09C12-C376-40B2-8D42-A50FB6EF1F24}" dt="2022-04-15T16:01:59.553" v="2190" actId="478"/>
          <ac:spMkLst>
            <pc:docMk/>
            <pc:sldMk cId="4208543937" sldId="341"/>
            <ac:spMk id="28" creationId="{F5A99E9D-B218-49DD-8388-25DA759D7FE1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29" creationId="{1B5BBB17-15E0-45B0-B843-D4EA3B52B3DB}"/>
          </ac:spMkLst>
        </pc:spChg>
        <pc:spChg chg="mod">
          <ac:chgData name="hassan MH" userId="84cd2103f36ef0dc" providerId="LiveId" clId="{DEB09C12-C376-40B2-8D42-A50FB6EF1F24}" dt="2022-04-15T15:17:16.052" v="1521" actId="207"/>
          <ac:spMkLst>
            <pc:docMk/>
            <pc:sldMk cId="4208543937" sldId="341"/>
            <ac:spMk id="30" creationId="{6723C7D5-2013-40FA-AECC-AF87D81D1902}"/>
          </ac:spMkLst>
        </pc:spChg>
        <pc:spChg chg="mod">
          <ac:chgData name="hassan MH" userId="84cd2103f36ef0dc" providerId="LiveId" clId="{DEB09C12-C376-40B2-8D42-A50FB6EF1F24}" dt="2022-04-15T16:01:55.979" v="2188" actId="164"/>
          <ac:spMkLst>
            <pc:docMk/>
            <pc:sldMk cId="4208543937" sldId="341"/>
            <ac:spMk id="32" creationId="{D8006052-8C72-4DE3-8ED1-AD19A69D62FE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35" creationId="{AC6E6D7A-2658-4827-A172-15132017E2E3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36" creationId="{0869A380-B7E3-496D-8BD4-C48F996ACA90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37" creationId="{D7CE0779-B525-469D-A8F4-542339F83371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38" creationId="{26013B53-0D94-452E-8559-1AB8892ECE7D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39" creationId="{9115683C-AEEB-468C-9306-BCBBC4BDE879}"/>
          </ac:spMkLst>
        </pc:spChg>
        <pc:spChg chg="mod">
          <ac:chgData name="hassan MH" userId="84cd2103f36ef0dc" providerId="LiveId" clId="{DEB09C12-C376-40B2-8D42-A50FB6EF1F24}" dt="2022-04-15T15:17:09.476" v="1519" actId="207"/>
          <ac:spMkLst>
            <pc:docMk/>
            <pc:sldMk cId="4208543937" sldId="341"/>
            <ac:spMk id="41" creationId="{AE072679-BBB0-4711-8326-6DF3BCE80416}"/>
          </ac:spMkLst>
        </pc:spChg>
        <pc:spChg chg="mod">
          <ac:chgData name="hassan MH" userId="84cd2103f36ef0dc" providerId="LiveId" clId="{DEB09C12-C376-40B2-8D42-A50FB6EF1F24}" dt="2022-04-15T15:17:14.067" v="1520" actId="207"/>
          <ac:spMkLst>
            <pc:docMk/>
            <pc:sldMk cId="4208543937" sldId="341"/>
            <ac:spMk id="42" creationId="{1640CA11-BD72-4FDE-8AFF-6CF50B54EFB4}"/>
          </ac:spMkLst>
        </pc:spChg>
        <pc:spChg chg="mod">
          <ac:chgData name="hassan MH" userId="84cd2103f36ef0dc" providerId="LiveId" clId="{DEB09C12-C376-40B2-8D42-A50FB6EF1F24}" dt="2022-04-15T15:17:09.476" v="1519" actId="207"/>
          <ac:spMkLst>
            <pc:docMk/>
            <pc:sldMk cId="4208543937" sldId="341"/>
            <ac:spMk id="43" creationId="{BF056540-E90B-4BE1-8AD4-EDFA269E4B32}"/>
          </ac:spMkLst>
        </pc:spChg>
        <pc:spChg chg="mod">
          <ac:chgData name="hassan MH" userId="84cd2103f36ef0dc" providerId="LiveId" clId="{DEB09C12-C376-40B2-8D42-A50FB6EF1F24}" dt="2022-04-15T15:17:09.476" v="1519" actId="207"/>
          <ac:spMkLst>
            <pc:docMk/>
            <pc:sldMk cId="4208543937" sldId="341"/>
            <ac:spMk id="44" creationId="{DD4F89C0-EC76-4D07-92C8-FC518F80B6B8}"/>
          </ac:spMkLst>
        </pc:spChg>
        <pc:spChg chg="mod">
          <ac:chgData name="hassan MH" userId="84cd2103f36ef0dc" providerId="LiveId" clId="{DEB09C12-C376-40B2-8D42-A50FB6EF1F24}" dt="2022-04-15T15:17:09.476" v="1519" actId="207"/>
          <ac:spMkLst>
            <pc:docMk/>
            <pc:sldMk cId="4208543937" sldId="341"/>
            <ac:spMk id="45" creationId="{2DE1ACE1-A4D0-44BF-AF40-6C48B2507DDB}"/>
          </ac:spMkLst>
        </pc:spChg>
        <pc:spChg chg="mod">
          <ac:chgData name="hassan MH" userId="84cd2103f36ef0dc" providerId="LiveId" clId="{DEB09C12-C376-40B2-8D42-A50FB6EF1F24}" dt="2022-04-15T15:17:08.178" v="1517" actId="207"/>
          <ac:spMkLst>
            <pc:docMk/>
            <pc:sldMk cId="4208543937" sldId="341"/>
            <ac:spMk id="47" creationId="{A353D1AC-ADB2-4EF7-BA42-82114469B126}"/>
          </ac:spMkLst>
        </pc:spChg>
        <pc:spChg chg="mod">
          <ac:chgData name="hassan MH" userId="84cd2103f36ef0dc" providerId="LiveId" clId="{DEB09C12-C376-40B2-8D42-A50FB6EF1F24}" dt="2022-04-15T15:17:08.178" v="1517" actId="207"/>
          <ac:spMkLst>
            <pc:docMk/>
            <pc:sldMk cId="4208543937" sldId="341"/>
            <ac:spMk id="48" creationId="{67365A8A-2C4D-47D2-92A7-83E10C4E1D03}"/>
          </ac:spMkLst>
        </pc:spChg>
        <pc:spChg chg="mod">
          <ac:chgData name="hassan MH" userId="84cd2103f36ef0dc" providerId="LiveId" clId="{DEB09C12-C376-40B2-8D42-A50FB6EF1F24}" dt="2022-04-15T15:17:08.178" v="1517" actId="207"/>
          <ac:spMkLst>
            <pc:docMk/>
            <pc:sldMk cId="4208543937" sldId="341"/>
            <ac:spMk id="49" creationId="{21928BFC-59CA-45BB-B221-1D5E4A2B113A}"/>
          </ac:spMkLst>
        </pc:spChg>
        <pc:spChg chg="mod">
          <ac:chgData name="hassan MH" userId="84cd2103f36ef0dc" providerId="LiveId" clId="{DEB09C12-C376-40B2-8D42-A50FB6EF1F24}" dt="2022-04-15T15:17:08.178" v="1517" actId="207"/>
          <ac:spMkLst>
            <pc:docMk/>
            <pc:sldMk cId="4208543937" sldId="341"/>
            <ac:spMk id="50" creationId="{8F347235-F7E5-4796-B1C4-0971D69A1986}"/>
          </ac:spMkLst>
        </pc:spChg>
        <pc:spChg chg="mod">
          <ac:chgData name="hassan MH" userId="84cd2103f36ef0dc" providerId="LiveId" clId="{DEB09C12-C376-40B2-8D42-A50FB6EF1F24}" dt="2022-04-15T15:17:08.178" v="1517" actId="207"/>
          <ac:spMkLst>
            <pc:docMk/>
            <pc:sldMk cId="4208543937" sldId="341"/>
            <ac:spMk id="51" creationId="{696C6128-3FE6-4FFD-AB39-52AB13D86D92}"/>
          </ac:spMkLst>
        </pc:spChg>
        <pc:spChg chg="mod">
          <ac:chgData name="hassan MH" userId="84cd2103f36ef0dc" providerId="LiveId" clId="{DEB09C12-C376-40B2-8D42-A50FB6EF1F24}" dt="2022-04-15T15:16:30.212" v="1510" actId="207"/>
          <ac:spMkLst>
            <pc:docMk/>
            <pc:sldMk cId="4208543937" sldId="341"/>
            <ac:spMk id="53" creationId="{21DC87A5-D578-4029-A94B-C18192653A61}"/>
          </ac:spMkLst>
        </pc:spChg>
        <pc:spChg chg="mod">
          <ac:chgData name="hassan MH" userId="84cd2103f36ef0dc" providerId="LiveId" clId="{DEB09C12-C376-40B2-8D42-A50FB6EF1F24}" dt="2022-04-15T15:16:32.890" v="1511" actId="207"/>
          <ac:spMkLst>
            <pc:docMk/>
            <pc:sldMk cId="4208543937" sldId="341"/>
            <ac:spMk id="79" creationId="{5546CCBC-0B57-486D-90FF-4C7B0078D745}"/>
          </ac:spMkLst>
        </pc:spChg>
        <pc:spChg chg="mod">
          <ac:chgData name="hassan MH" userId="84cd2103f36ef0dc" providerId="LiveId" clId="{DEB09C12-C376-40B2-8D42-A50FB6EF1F24}" dt="2022-04-15T15:16:30.212" v="1510" actId="207"/>
          <ac:spMkLst>
            <pc:docMk/>
            <pc:sldMk cId="4208543937" sldId="341"/>
            <ac:spMk id="81" creationId="{3EDA238F-270C-4B5E-BB56-07CDBF4DB1FA}"/>
          </ac:spMkLst>
        </pc:spChg>
        <pc:spChg chg="mod">
          <ac:chgData name="hassan MH" userId="84cd2103f36ef0dc" providerId="LiveId" clId="{DEB09C12-C376-40B2-8D42-A50FB6EF1F24}" dt="2022-04-15T15:16:30.212" v="1510" actId="207"/>
          <ac:spMkLst>
            <pc:docMk/>
            <pc:sldMk cId="4208543937" sldId="341"/>
            <ac:spMk id="82" creationId="{C8391E4D-FE80-465A-B2F7-9B5160C1DCE2}"/>
          </ac:spMkLst>
        </pc:spChg>
        <pc:spChg chg="mod">
          <ac:chgData name="hassan MH" userId="84cd2103f36ef0dc" providerId="LiveId" clId="{DEB09C12-C376-40B2-8D42-A50FB6EF1F24}" dt="2022-04-15T15:16:30.212" v="1510" actId="207"/>
          <ac:spMkLst>
            <pc:docMk/>
            <pc:sldMk cId="4208543937" sldId="341"/>
            <ac:spMk id="83" creationId="{AC9B1AAF-F202-4CC1-953C-5B41CF2F2669}"/>
          </ac:spMkLst>
        </pc:spChg>
        <pc:spChg chg="mod">
          <ac:chgData name="hassan MH" userId="84cd2103f36ef0dc" providerId="LiveId" clId="{DEB09C12-C376-40B2-8D42-A50FB6EF1F24}" dt="2022-04-15T15:16:30.212" v="1510" actId="207"/>
          <ac:spMkLst>
            <pc:docMk/>
            <pc:sldMk cId="4208543937" sldId="341"/>
            <ac:spMk id="84" creationId="{41BBA506-FD84-4A75-9186-97AAE2F09A5B}"/>
          </ac:spMkLst>
        </pc:spChg>
        <pc:spChg chg="mod">
          <ac:chgData name="hassan MH" userId="84cd2103f36ef0dc" providerId="LiveId" clId="{DEB09C12-C376-40B2-8D42-A50FB6EF1F24}" dt="2022-04-15T15:16:30.212" v="1510" actId="207"/>
          <ac:spMkLst>
            <pc:docMk/>
            <pc:sldMk cId="4208543937" sldId="341"/>
            <ac:spMk id="85" creationId="{FCB337F4-6224-4A7A-8F7C-38127D29FFE4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87" creationId="{A436D388-F8EF-42FA-9C15-FCE21944DAD0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88" creationId="{B3BE20A2-7525-4254-9044-4ECF3EB15D68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89" creationId="{BA581878-6608-4E70-8515-37B6FD8B6132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90" creationId="{A274A6FA-BD3C-4B53-9C7F-D4475E852E91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91" creationId="{F0274A3B-1BF0-4ED6-81F0-E1AC9B054333}"/>
          </ac:spMkLst>
        </pc:spChg>
        <pc:spChg chg="mod">
          <ac:chgData name="hassan MH" userId="84cd2103f36ef0dc" providerId="LiveId" clId="{DEB09C12-C376-40B2-8D42-A50FB6EF1F24}" dt="2022-04-15T15:39:38.276" v="1800"/>
          <ac:spMkLst>
            <pc:docMk/>
            <pc:sldMk cId="4208543937" sldId="341"/>
            <ac:spMk id="198" creationId="{92EB0355-1D18-448E-8A70-622314B7079F}"/>
          </ac:spMkLst>
        </pc:spChg>
        <pc:spChg chg="mod">
          <ac:chgData name="hassan MH" userId="84cd2103f36ef0dc" providerId="LiveId" clId="{DEB09C12-C376-40B2-8D42-A50FB6EF1F24}" dt="2022-04-15T15:39:38.276" v="1800"/>
          <ac:spMkLst>
            <pc:docMk/>
            <pc:sldMk cId="4208543937" sldId="341"/>
            <ac:spMk id="199" creationId="{59FCBB99-BB00-4CBE-BE16-6DD985496509}"/>
          </ac:spMkLst>
        </pc:spChg>
        <pc:spChg chg="mod">
          <ac:chgData name="hassan MH" userId="84cd2103f36ef0dc" providerId="LiveId" clId="{DEB09C12-C376-40B2-8D42-A50FB6EF1F24}" dt="2022-04-15T15:14:18.656" v="1484" actId="20577"/>
          <ac:spMkLst>
            <pc:docMk/>
            <pc:sldMk cId="4208543937" sldId="341"/>
            <ac:spMk id="330" creationId="{CA068C30-7340-45B4-B4F1-E24B7FBCBFC7}"/>
          </ac:spMkLst>
        </pc:spChg>
        <pc:spChg chg="mod">
          <ac:chgData name="hassan MH" userId="84cd2103f36ef0dc" providerId="LiveId" clId="{DEB09C12-C376-40B2-8D42-A50FB6EF1F24}" dt="2022-04-15T15:14:08.116" v="1481" actId="20577"/>
          <ac:spMkLst>
            <pc:docMk/>
            <pc:sldMk cId="4208543937" sldId="341"/>
            <ac:spMk id="331" creationId="{A668A7AD-D360-464C-95CD-05A1817379CF}"/>
          </ac:spMkLst>
        </pc:spChg>
        <pc:spChg chg="mod">
          <ac:chgData name="hassan MH" userId="84cd2103f36ef0dc" providerId="LiveId" clId="{DEB09C12-C376-40B2-8D42-A50FB6EF1F24}" dt="2022-04-15T15:17:25.983" v="1522" actId="14100"/>
          <ac:spMkLst>
            <pc:docMk/>
            <pc:sldMk cId="4208543937" sldId="341"/>
            <ac:spMk id="406" creationId="{D88FA1A5-BE9F-4116-81DE-55055227F11E}"/>
          </ac:spMkLst>
        </pc:spChg>
        <pc:spChg chg="mod">
          <ac:chgData name="hassan MH" userId="84cd2103f36ef0dc" providerId="LiveId" clId="{DEB09C12-C376-40B2-8D42-A50FB6EF1F24}" dt="2022-04-15T15:43:50.647" v="1915" actId="1076"/>
          <ac:spMkLst>
            <pc:docMk/>
            <pc:sldMk cId="4208543937" sldId="341"/>
            <ac:spMk id="413" creationId="{3FFAC284-2644-4688-91D2-445A3203D0C8}"/>
          </ac:spMkLst>
        </pc:spChg>
        <pc:spChg chg="mod">
          <ac:chgData name="hassan MH" userId="84cd2103f36ef0dc" providerId="LiveId" clId="{DEB09C12-C376-40B2-8D42-A50FB6EF1F24}" dt="2022-04-15T15:43:53.623" v="1916" actId="1076"/>
          <ac:spMkLst>
            <pc:docMk/>
            <pc:sldMk cId="4208543937" sldId="341"/>
            <ac:spMk id="414" creationId="{ACE40D3A-AE43-46A7-8395-D3376FD044B0}"/>
          </ac:spMkLst>
        </pc:spChg>
        <pc:spChg chg="mod">
          <ac:chgData name="hassan MH" userId="84cd2103f36ef0dc" providerId="LiveId" clId="{DEB09C12-C376-40B2-8D42-A50FB6EF1F24}" dt="2022-04-15T15:18:31.065" v="1538" actId="207"/>
          <ac:spMkLst>
            <pc:docMk/>
            <pc:sldMk cId="4208543937" sldId="341"/>
            <ac:spMk id="417" creationId="{29F24451-193F-4EB0-8D16-69E4ECBAB49F}"/>
          </ac:spMkLst>
        </pc:spChg>
        <pc:spChg chg="mod">
          <ac:chgData name="hassan MH" userId="84cd2103f36ef0dc" providerId="LiveId" clId="{DEB09C12-C376-40B2-8D42-A50FB6EF1F24}" dt="2022-04-15T15:18:24.664" v="1534" actId="207"/>
          <ac:spMkLst>
            <pc:docMk/>
            <pc:sldMk cId="4208543937" sldId="341"/>
            <ac:spMk id="418" creationId="{8FCB8F74-D2F7-4FC6-8325-AA0C6B05AB3A}"/>
          </ac:spMkLst>
        </pc:spChg>
        <pc:spChg chg="del">
          <ac:chgData name="hassan MH" userId="84cd2103f36ef0dc" providerId="LiveId" clId="{DEB09C12-C376-40B2-8D42-A50FB6EF1F24}" dt="2022-04-15T15:17:53.725" v="1528" actId="478"/>
          <ac:spMkLst>
            <pc:docMk/>
            <pc:sldMk cId="4208543937" sldId="341"/>
            <ac:spMk id="424" creationId="{CD2B7424-95D6-4101-92B5-41E8F3A9BB48}"/>
          </ac:spMkLst>
        </pc:spChg>
        <pc:spChg chg="del">
          <ac:chgData name="hassan MH" userId="84cd2103f36ef0dc" providerId="LiveId" clId="{DEB09C12-C376-40B2-8D42-A50FB6EF1F24}" dt="2022-04-15T15:17:51.524" v="1527" actId="478"/>
          <ac:spMkLst>
            <pc:docMk/>
            <pc:sldMk cId="4208543937" sldId="341"/>
            <ac:spMk id="425" creationId="{3534CC3A-AE9A-4191-A0E5-9011B6D5966E}"/>
          </ac:spMkLst>
        </pc:spChg>
        <pc:spChg chg="mod">
          <ac:chgData name="hassan MH" userId="84cd2103f36ef0dc" providerId="LiveId" clId="{DEB09C12-C376-40B2-8D42-A50FB6EF1F24}" dt="2022-04-15T15:18:26.829" v="1535" actId="207"/>
          <ac:spMkLst>
            <pc:docMk/>
            <pc:sldMk cId="4208543937" sldId="341"/>
            <ac:spMk id="426" creationId="{DEDDF4AE-3A2C-42E7-BE9E-FC1F8B30962B}"/>
          </ac:spMkLst>
        </pc:spChg>
        <pc:spChg chg="mod">
          <ac:chgData name="hassan MH" userId="84cd2103f36ef0dc" providerId="LiveId" clId="{DEB09C12-C376-40B2-8D42-A50FB6EF1F24}" dt="2022-04-15T15:18:28.254" v="1536" actId="207"/>
          <ac:spMkLst>
            <pc:docMk/>
            <pc:sldMk cId="4208543937" sldId="341"/>
            <ac:spMk id="427" creationId="{4A951227-1E9F-45C2-A803-A9CA7DC9DD1F}"/>
          </ac:spMkLst>
        </pc:spChg>
        <pc:grpChg chg="mod topLvl">
          <ac:chgData name="hassan MH" userId="84cd2103f36ef0dc" providerId="LiveId" clId="{DEB09C12-C376-40B2-8D42-A50FB6EF1F24}" dt="2022-04-15T15:15:05.696" v="1491" actId="164"/>
          <ac:grpSpMkLst>
            <pc:docMk/>
            <pc:sldMk cId="4208543937" sldId="341"/>
            <ac:grpSpMk id="2" creationId="{30001C80-E036-4D98-905F-442E8330181B}"/>
          </ac:grpSpMkLst>
        </pc:grpChg>
        <pc:grpChg chg="add mod">
          <ac:chgData name="hassan MH" userId="84cd2103f36ef0dc" providerId="LiveId" clId="{DEB09C12-C376-40B2-8D42-A50FB6EF1F24}" dt="2022-04-15T16:02:03.648" v="2191" actId="164"/>
          <ac:grpSpMkLst>
            <pc:docMk/>
            <pc:sldMk cId="4208543937" sldId="341"/>
            <ac:grpSpMk id="5" creationId="{9ECC7B5F-226B-42B0-B315-AB3A2F92D2B4}"/>
          </ac:grpSpMkLst>
        </pc:grpChg>
        <pc:grpChg chg="del mod">
          <ac:chgData name="hassan MH" userId="84cd2103f36ef0dc" providerId="LiveId" clId="{DEB09C12-C376-40B2-8D42-A50FB6EF1F24}" dt="2022-04-15T15:16:22.510" v="1508" actId="27803"/>
          <ac:grpSpMkLst>
            <pc:docMk/>
            <pc:sldMk cId="4208543937" sldId="341"/>
            <ac:grpSpMk id="6" creationId="{33CB1A7F-F057-4EBC-88E0-24CCCC683892}"/>
          </ac:grpSpMkLst>
        </pc:grpChg>
        <pc:grpChg chg="mod">
          <ac:chgData name="hassan MH" userId="84cd2103f36ef0dc" providerId="LiveId" clId="{DEB09C12-C376-40B2-8D42-A50FB6EF1F24}" dt="2022-04-15T15:17:33.651" v="1525" actId="164"/>
          <ac:grpSpMkLst>
            <pc:docMk/>
            <pc:sldMk cId="4208543937" sldId="341"/>
            <ac:grpSpMk id="11" creationId="{E95D40D7-ECC2-4D8C-A4DF-C87536A5DFC5}"/>
          </ac:grpSpMkLst>
        </pc:grpChg>
        <pc:grpChg chg="mod">
          <ac:chgData name="hassan MH" userId="84cd2103f36ef0dc" providerId="LiveId" clId="{DEB09C12-C376-40B2-8D42-A50FB6EF1F24}" dt="2022-04-15T15:17:33.651" v="1525" actId="164"/>
          <ac:grpSpMkLst>
            <pc:docMk/>
            <pc:sldMk cId="4208543937" sldId="341"/>
            <ac:grpSpMk id="27" creationId="{0519A862-FD88-447E-ACC3-9080636C8DEE}"/>
          </ac:grpSpMkLst>
        </pc:grpChg>
        <pc:grpChg chg="mod">
          <ac:chgData name="hassan MH" userId="84cd2103f36ef0dc" providerId="LiveId" clId="{DEB09C12-C376-40B2-8D42-A50FB6EF1F24}" dt="2022-04-15T15:17:33.651" v="1525" actId="164"/>
          <ac:grpSpMkLst>
            <pc:docMk/>
            <pc:sldMk cId="4208543937" sldId="341"/>
            <ac:grpSpMk id="40" creationId="{C85DA839-154F-4B51-A1CD-822D3D30F022}"/>
          </ac:grpSpMkLst>
        </pc:grpChg>
        <pc:grpChg chg="mod">
          <ac:chgData name="hassan MH" userId="84cd2103f36ef0dc" providerId="LiveId" clId="{DEB09C12-C376-40B2-8D42-A50FB6EF1F24}" dt="2022-04-15T15:17:33.651" v="1525" actId="164"/>
          <ac:grpSpMkLst>
            <pc:docMk/>
            <pc:sldMk cId="4208543937" sldId="341"/>
            <ac:grpSpMk id="46" creationId="{0B6EA1F0-A796-4348-89B2-70DECD3AD991}"/>
          </ac:grpSpMkLst>
        </pc:grpChg>
        <pc:grpChg chg="mod">
          <ac:chgData name="hassan MH" userId="84cd2103f36ef0dc" providerId="LiveId" clId="{DEB09C12-C376-40B2-8D42-A50FB6EF1F24}" dt="2022-04-15T15:17:33.651" v="1525" actId="164"/>
          <ac:grpSpMkLst>
            <pc:docMk/>
            <pc:sldMk cId="4208543937" sldId="341"/>
            <ac:grpSpMk id="52" creationId="{44BBD3ED-7669-4FAE-AE1A-CD6F7C6CC456}"/>
          </ac:grpSpMkLst>
        </pc:grpChg>
        <pc:grpChg chg="del">
          <ac:chgData name="hassan MH" userId="84cd2103f36ef0dc" providerId="LiveId" clId="{DEB09C12-C376-40B2-8D42-A50FB6EF1F24}" dt="2022-04-15T15:14:31.951" v="1485" actId="478"/>
          <ac:grpSpMkLst>
            <pc:docMk/>
            <pc:sldMk cId="4208543937" sldId="341"/>
            <ac:grpSpMk id="80" creationId="{BE178148-E548-4046-9F4C-B055A60BB5A9}"/>
          </ac:grpSpMkLst>
        </pc:grpChg>
        <pc:grpChg chg="mod">
          <ac:chgData name="hassan MH" userId="84cd2103f36ef0dc" providerId="LiveId" clId="{DEB09C12-C376-40B2-8D42-A50FB6EF1F24}" dt="2022-04-15T15:17:33.651" v="1525" actId="164"/>
          <ac:grpSpMkLst>
            <pc:docMk/>
            <pc:sldMk cId="4208543937" sldId="341"/>
            <ac:grpSpMk id="86" creationId="{BF8AE1E8-4570-4D7D-93D7-926C5B5E937C}"/>
          </ac:grpSpMkLst>
        </pc:grpChg>
        <pc:grpChg chg="add mod">
          <ac:chgData name="hassan MH" userId="84cd2103f36ef0dc" providerId="LiveId" clId="{DEB09C12-C376-40B2-8D42-A50FB6EF1F24}" dt="2022-04-15T16:02:03.648" v="2191" actId="164"/>
          <ac:grpSpMkLst>
            <pc:docMk/>
            <pc:sldMk cId="4208543937" sldId="341"/>
            <ac:grpSpMk id="92" creationId="{EA77BFC3-69F6-4F01-AF8D-20D48A61F198}"/>
          </ac:grpSpMkLst>
        </pc:grpChg>
        <pc:grpChg chg="add mod">
          <ac:chgData name="hassan MH" userId="84cd2103f36ef0dc" providerId="LiveId" clId="{DEB09C12-C376-40B2-8D42-A50FB6EF1F24}" dt="2022-04-15T16:01:55.979" v="2188" actId="164"/>
          <ac:grpSpMkLst>
            <pc:docMk/>
            <pc:sldMk cId="4208543937" sldId="341"/>
            <ac:grpSpMk id="93" creationId="{EF4AAC18-7841-43ED-AA28-6EC2C24F09AC}"/>
          </ac:grpSpMkLst>
        </pc:grpChg>
        <pc:grpChg chg="add del mod">
          <ac:chgData name="hassan MH" userId="84cd2103f36ef0dc" providerId="LiveId" clId="{DEB09C12-C376-40B2-8D42-A50FB6EF1F24}" dt="2022-04-15T16:59:38.477" v="2333" actId="21"/>
          <ac:grpSpMkLst>
            <pc:docMk/>
            <pc:sldMk cId="4208543937" sldId="341"/>
            <ac:grpSpMk id="94" creationId="{315D0C2B-9750-4432-BF30-40B266670717}"/>
          </ac:grpSpMkLst>
        </pc:grpChg>
        <pc:grpChg chg="add mod">
          <ac:chgData name="hassan MH" userId="84cd2103f36ef0dc" providerId="LiveId" clId="{DEB09C12-C376-40B2-8D42-A50FB6EF1F24}" dt="2022-04-15T16:02:03.648" v="2191" actId="164"/>
          <ac:grpSpMkLst>
            <pc:docMk/>
            <pc:sldMk cId="4208543937" sldId="341"/>
            <ac:grpSpMk id="195" creationId="{6CCA8FA6-C379-4C8A-A363-0E2BC9B7E222}"/>
          </ac:grpSpMkLst>
        </pc:grpChg>
        <pc:grpChg chg="mod">
          <ac:chgData name="hassan MH" userId="84cd2103f36ef0dc" providerId="LiveId" clId="{DEB09C12-C376-40B2-8D42-A50FB6EF1F24}" dt="2022-04-15T15:39:38.276" v="1800"/>
          <ac:grpSpMkLst>
            <pc:docMk/>
            <pc:sldMk cId="4208543937" sldId="341"/>
            <ac:grpSpMk id="196" creationId="{8D611FC2-647F-4B52-A7D2-BC5AAAEAA144}"/>
          </ac:grpSpMkLst>
        </pc:grpChg>
        <pc:grpChg chg="mod">
          <ac:chgData name="hassan MH" userId="84cd2103f36ef0dc" providerId="LiveId" clId="{DEB09C12-C376-40B2-8D42-A50FB6EF1F24}" dt="2022-04-15T16:01:55.979" v="2188" actId="164"/>
          <ac:grpSpMkLst>
            <pc:docMk/>
            <pc:sldMk cId="4208543937" sldId="341"/>
            <ac:grpSpMk id="273" creationId="{ECBE5A8E-725F-4B8B-8FCF-04A6858968A4}"/>
          </ac:grpSpMkLst>
        </pc:grpChg>
        <pc:grpChg chg="mod">
          <ac:chgData name="hassan MH" userId="84cd2103f36ef0dc" providerId="LiveId" clId="{DEB09C12-C376-40B2-8D42-A50FB6EF1F24}" dt="2022-04-15T16:02:03.648" v="2191" actId="164"/>
          <ac:grpSpMkLst>
            <pc:docMk/>
            <pc:sldMk cId="4208543937" sldId="341"/>
            <ac:grpSpMk id="380" creationId="{FE8501EB-2B5F-4684-86A2-69500A20056E}"/>
          </ac:grpSpMkLst>
        </pc:grpChg>
        <pc:picChg chg="add mod">
          <ac:chgData name="hassan MH" userId="84cd2103f36ef0dc" providerId="LiveId" clId="{DEB09C12-C376-40B2-8D42-A50FB6EF1F24}" dt="2022-04-15T15:15:05.696" v="1491" actId="164"/>
          <ac:picMkLst>
            <pc:docMk/>
            <pc:sldMk cId="4208543937" sldId="341"/>
            <ac:picMk id="4" creationId="{A257FBF2-B5EF-4BC4-B7CB-BE7D4C56F2AB}"/>
          </ac:picMkLst>
        </pc:picChg>
        <pc:picChg chg="del">
          <ac:chgData name="hassan MH" userId="84cd2103f36ef0dc" providerId="LiveId" clId="{DEB09C12-C376-40B2-8D42-A50FB6EF1F24}" dt="2022-04-15T16:01:59.036" v="2189" actId="478"/>
          <ac:picMkLst>
            <pc:docMk/>
            <pc:sldMk cId="4208543937" sldId="341"/>
            <ac:picMk id="22" creationId="{8E954309-8309-435D-AD98-CED17F6DCDD2}"/>
          </ac:picMkLst>
        </pc:picChg>
        <pc:picChg chg="del topLvl">
          <ac:chgData name="hassan MH" userId="84cd2103f36ef0dc" providerId="LiveId" clId="{DEB09C12-C376-40B2-8D42-A50FB6EF1F24}" dt="2022-04-15T15:14:31.951" v="1485" actId="478"/>
          <ac:picMkLst>
            <pc:docMk/>
            <pc:sldMk cId="4208543937" sldId="341"/>
            <ac:picMk id="24" creationId="{D82FCFA6-E29F-4EDE-B510-0F8F15D93F92}"/>
          </ac:picMkLst>
        </pc:picChg>
        <pc:picChg chg="add del mod">
          <ac:chgData name="hassan MH" userId="84cd2103f36ef0dc" providerId="LiveId" clId="{DEB09C12-C376-40B2-8D42-A50FB6EF1F24}" dt="2022-04-15T16:58:37.475" v="2310"/>
          <ac:picMkLst>
            <pc:docMk/>
            <pc:sldMk cId="4208543937" sldId="341"/>
            <ac:picMk id="95" creationId="{9709D1D7-4F99-4B84-87C2-BA3C7FDEDF1C}"/>
          </ac:picMkLst>
        </pc:picChg>
        <pc:picChg chg="add mod">
          <ac:chgData name="hassan MH" userId="84cd2103f36ef0dc" providerId="LiveId" clId="{DEB09C12-C376-40B2-8D42-A50FB6EF1F24}" dt="2022-04-15T16:59:43.991" v="2336" actId="1076"/>
          <ac:picMkLst>
            <pc:docMk/>
            <pc:sldMk cId="4208543937" sldId="341"/>
            <ac:picMk id="96" creationId="{6A91CC08-A8CC-42F6-A13E-B6A49B7F6B5F}"/>
          </ac:picMkLst>
        </pc:picChg>
        <pc:picChg chg="add del mod">
          <ac:chgData name="hassan MH" userId="84cd2103f36ef0dc" providerId="LiveId" clId="{DEB09C12-C376-40B2-8D42-A50FB6EF1F24}" dt="2022-04-15T15:16:22.510" v="1508" actId="27803"/>
          <ac:picMkLst>
            <pc:docMk/>
            <pc:sldMk cId="4208543937" sldId="341"/>
            <ac:picMk id="150" creationId="{02C5A599-69C8-4F47-9EDE-F518295C4A59}"/>
          </ac:picMkLst>
        </pc:picChg>
        <pc:picChg chg="mod">
          <ac:chgData name="hassan MH" userId="84cd2103f36ef0dc" providerId="LiveId" clId="{DEB09C12-C376-40B2-8D42-A50FB6EF1F24}" dt="2022-04-15T15:39:38.276" v="1800"/>
          <ac:picMkLst>
            <pc:docMk/>
            <pc:sldMk cId="4208543937" sldId="341"/>
            <ac:picMk id="197" creationId="{AB6BD171-94C9-49AA-802E-DD34CDB5DFCF}"/>
          </ac:picMkLst>
        </pc:picChg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520141901" sldId="342"/>
        </pc:sldMkLst>
      </pc:sldChg>
      <pc:sldChg chg="addSp delSp modSp add mod ord modNotesTx">
        <pc:chgData name="hassan MH" userId="84cd2103f36ef0dc" providerId="LiveId" clId="{DEB09C12-C376-40B2-8D42-A50FB6EF1F24}" dt="2022-04-15T16:59:33.325" v="2331" actId="1076"/>
        <pc:sldMkLst>
          <pc:docMk/>
          <pc:sldMk cId="1038211705" sldId="342"/>
        </pc:sldMkLst>
        <pc:spChg chg="mod">
          <ac:chgData name="hassan MH" userId="84cd2103f36ef0dc" providerId="LiveId" clId="{DEB09C12-C376-40B2-8D42-A50FB6EF1F24}" dt="2022-04-15T16:02:13.864" v="2198" actId="1076"/>
          <ac:spMkLst>
            <pc:docMk/>
            <pc:sldMk cId="1038211705" sldId="342"/>
            <ac:spMk id="13" creationId="{10953DA8-2034-4987-84AE-99F02925F3DA}"/>
          </ac:spMkLst>
        </pc:spChg>
        <pc:spChg chg="del">
          <ac:chgData name="hassan MH" userId="84cd2103f36ef0dc" providerId="LiveId" clId="{DEB09C12-C376-40B2-8D42-A50FB6EF1F24}" dt="2022-04-15T16:06:49.446" v="2244" actId="478"/>
          <ac:spMkLst>
            <pc:docMk/>
            <pc:sldMk cId="1038211705" sldId="342"/>
            <ac:spMk id="28" creationId="{F5A99E9D-B218-49DD-8388-25DA759D7FE1}"/>
          </ac:spMkLst>
        </pc:spChg>
        <pc:spChg chg="mod">
          <ac:chgData name="hassan MH" userId="84cd2103f36ef0dc" providerId="LiveId" clId="{DEB09C12-C376-40B2-8D42-A50FB6EF1F24}" dt="2022-04-15T15:12:16.822" v="1456" actId="20577"/>
          <ac:spMkLst>
            <pc:docMk/>
            <pc:sldMk cId="1038211705" sldId="342"/>
            <ac:spMk id="31" creationId="{1AF59666-C334-4C56-8EB4-11CEFD4F12F8}"/>
          </ac:spMkLst>
        </pc:spChg>
        <pc:spChg chg="mod">
          <ac:chgData name="hassan MH" userId="84cd2103f36ef0dc" providerId="LiveId" clId="{DEB09C12-C376-40B2-8D42-A50FB6EF1F24}" dt="2022-04-15T16:02:10.340" v="2194" actId="164"/>
          <ac:spMkLst>
            <pc:docMk/>
            <pc:sldMk cId="1038211705" sldId="342"/>
            <ac:spMk id="32" creationId="{D8006052-8C72-4DE3-8ED1-AD19A69D62FE}"/>
          </ac:spMkLst>
        </pc:spChg>
        <pc:spChg chg="mod">
          <ac:chgData name="hassan MH" userId="84cd2103f36ef0dc" providerId="LiveId" clId="{DEB09C12-C376-40B2-8D42-A50FB6EF1F24}" dt="2022-04-15T15:12:59.809" v="1468" actId="207"/>
          <ac:spMkLst>
            <pc:docMk/>
            <pc:sldMk cId="1038211705" sldId="342"/>
            <ac:spMk id="107" creationId="{9903B1A7-B0DC-4083-B573-D715B4798862}"/>
          </ac:spMkLst>
        </pc:spChg>
        <pc:spChg chg="mod">
          <ac:chgData name="hassan MH" userId="84cd2103f36ef0dc" providerId="LiveId" clId="{DEB09C12-C376-40B2-8D42-A50FB6EF1F24}" dt="2022-04-15T15:13:13.740" v="1473" actId="207"/>
          <ac:spMkLst>
            <pc:docMk/>
            <pc:sldMk cId="1038211705" sldId="342"/>
            <ac:spMk id="108" creationId="{CC5A5250-6CF9-416F-A068-DAEFDC6119BE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09" creationId="{BC254315-0C9E-46FA-9AD5-104A482904EC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10" creationId="{6EB7B6CD-2FD9-4E68-9477-5B3CD2B7A303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11" creationId="{79C664F5-3CF9-477E-B973-C1445175D26F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12" creationId="{7540EE85-11FD-46A0-AC02-F2EAFCF6FD77}"/>
          </ac:spMkLst>
        </pc:spChg>
        <pc:spChg chg="mod">
          <ac:chgData name="hassan MH" userId="84cd2103f36ef0dc" providerId="LiveId" clId="{DEB09C12-C376-40B2-8D42-A50FB6EF1F24}" dt="2022-04-15T15:12:58.806" v="1467" actId="207"/>
          <ac:spMkLst>
            <pc:docMk/>
            <pc:sldMk cId="1038211705" sldId="342"/>
            <ac:spMk id="114" creationId="{A9D39D8C-5FBC-4ABE-BEE3-E49DDC2D0D50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16" creationId="{B7974D18-20E1-4EA5-91B5-1BCABFD028CC}"/>
          </ac:spMkLst>
        </pc:spChg>
        <pc:spChg chg="mod">
          <ac:chgData name="hassan MH" userId="84cd2103f36ef0dc" providerId="LiveId" clId="{DEB09C12-C376-40B2-8D42-A50FB6EF1F24}" dt="2022-04-15T15:19:42.575" v="1561" actId="207"/>
          <ac:spMkLst>
            <pc:docMk/>
            <pc:sldMk cId="1038211705" sldId="342"/>
            <ac:spMk id="119" creationId="{23026C6B-7360-4C83-9211-E5DEF1DED8A5}"/>
          </ac:spMkLst>
        </pc:spChg>
        <pc:spChg chg="mod">
          <ac:chgData name="hassan MH" userId="84cd2103f36ef0dc" providerId="LiveId" clId="{DEB09C12-C376-40B2-8D42-A50FB6EF1F24}" dt="2022-04-15T15:19:38.858" v="1560" actId="207"/>
          <ac:spMkLst>
            <pc:docMk/>
            <pc:sldMk cId="1038211705" sldId="342"/>
            <ac:spMk id="120" creationId="{EA2AC96C-18D6-4168-AC58-58FAC36EAF46}"/>
          </ac:spMkLst>
        </pc:spChg>
        <pc:spChg chg="mod">
          <ac:chgData name="hassan MH" userId="84cd2103f36ef0dc" providerId="LiveId" clId="{DEB09C12-C376-40B2-8D42-A50FB6EF1F24}" dt="2022-04-15T15:19:38.858" v="1560" actId="207"/>
          <ac:spMkLst>
            <pc:docMk/>
            <pc:sldMk cId="1038211705" sldId="342"/>
            <ac:spMk id="121" creationId="{E622B113-81C1-4EBD-A647-817D20A35C72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22" creationId="{29CBAB05-7911-4C76-9B31-A084543FB15B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23" creationId="{991944BA-59CC-4B64-9E23-B1E531190F12}"/>
          </ac:spMkLst>
        </pc:spChg>
        <pc:spChg chg="mod">
          <ac:chgData name="hassan MH" userId="84cd2103f36ef0dc" providerId="LiveId" clId="{DEB09C12-C376-40B2-8D42-A50FB6EF1F24}" dt="2022-04-15T15:19:34.384" v="1559" actId="208"/>
          <ac:spMkLst>
            <pc:docMk/>
            <pc:sldMk cId="1038211705" sldId="342"/>
            <ac:spMk id="124" creationId="{A1211DE2-8183-4290-9C84-8C9FB83D467F}"/>
          </ac:spMkLst>
        </pc:spChg>
        <pc:spChg chg="mod">
          <ac:chgData name="hassan MH" userId="84cd2103f36ef0dc" providerId="LiveId" clId="{DEB09C12-C376-40B2-8D42-A50FB6EF1F24}" dt="2022-04-15T15:19:34.384" v="1559" actId="208"/>
          <ac:spMkLst>
            <pc:docMk/>
            <pc:sldMk cId="1038211705" sldId="342"/>
            <ac:spMk id="125" creationId="{0940969A-C506-4A5F-AE56-C6BFAE035755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26" creationId="{857FBDBA-45AC-4589-84CD-657B901DC760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28" creationId="{0AD344DF-5CFE-4B84-B292-1106027B7C28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29" creationId="{0773EA9D-B77A-4462-A6A6-5606302E6F0D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30" creationId="{93DCFAD9-2226-4D72-AB8B-5412A9DC57FF}"/>
          </ac:spMkLst>
        </pc:spChg>
        <pc:spChg chg="mod">
          <ac:chgData name="hassan MH" userId="84cd2103f36ef0dc" providerId="LiveId" clId="{DEB09C12-C376-40B2-8D42-A50FB6EF1F24}" dt="2022-04-15T15:20:33.853" v="1571" actId="1076"/>
          <ac:spMkLst>
            <pc:docMk/>
            <pc:sldMk cId="1038211705" sldId="342"/>
            <ac:spMk id="131" creationId="{4D211C28-2007-40AE-ABB8-191E12444E0E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32" creationId="{7A00B7B4-A5FF-4FD1-9D15-1A70B908ED32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33" creationId="{54152FFC-F328-4C8E-91BE-8D3570130611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34" creationId="{5900F7CE-4268-4AE7-856B-061D7EEA10C5}"/>
          </ac:spMkLst>
        </pc:spChg>
        <pc:spChg chg="mod">
          <ac:chgData name="hassan MH" userId="84cd2103f36ef0dc" providerId="LiveId" clId="{DEB09C12-C376-40B2-8D42-A50FB6EF1F24}" dt="2022-04-15T15:13:34.255" v="1479" actId="207"/>
          <ac:spMkLst>
            <pc:docMk/>
            <pc:sldMk cId="1038211705" sldId="342"/>
            <ac:spMk id="135" creationId="{E2884256-650D-4AB9-B7DE-92EF22EB914F}"/>
          </ac:spMkLst>
        </pc:spChg>
        <pc:spChg chg="mod">
          <ac:chgData name="hassan MH" userId="84cd2103f36ef0dc" providerId="LiveId" clId="{DEB09C12-C376-40B2-8D42-A50FB6EF1F24}" dt="2022-04-15T15:12:50.643" v="1464" actId="207"/>
          <ac:spMkLst>
            <pc:docMk/>
            <pc:sldMk cId="1038211705" sldId="342"/>
            <ac:spMk id="136" creationId="{1D3A3FD5-CB51-4D46-9FF0-DD49B4B1F299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37" creationId="{E9C10BA0-1DDA-43B5-8784-B37F4BFE53E3}"/>
          </ac:spMkLst>
        </pc:spChg>
        <pc:spChg chg="mod">
          <ac:chgData name="hassan MH" userId="84cd2103f36ef0dc" providerId="LiveId" clId="{DEB09C12-C376-40B2-8D42-A50FB6EF1F24}" dt="2022-04-15T15:12:55.344" v="1466" actId="207"/>
          <ac:spMkLst>
            <pc:docMk/>
            <pc:sldMk cId="1038211705" sldId="342"/>
            <ac:spMk id="138" creationId="{767C5718-946D-4B43-8F2A-9BFA6F84AA92}"/>
          </ac:spMkLst>
        </pc:spChg>
        <pc:spChg chg="mod">
          <ac:chgData name="hassan MH" userId="84cd2103f36ef0dc" providerId="LiveId" clId="{DEB09C12-C376-40B2-8D42-A50FB6EF1F24}" dt="2022-04-15T15:13:10.860" v="1472" actId="207"/>
          <ac:spMkLst>
            <pc:docMk/>
            <pc:sldMk cId="1038211705" sldId="342"/>
            <ac:spMk id="139" creationId="{AC497188-3E26-4BA3-9A65-80C7C76F3CC4}"/>
          </ac:spMkLst>
        </pc:spChg>
        <pc:spChg chg="mod">
          <ac:chgData name="hassan MH" userId="84cd2103f36ef0dc" providerId="LiveId" clId="{DEB09C12-C376-40B2-8D42-A50FB6EF1F24}" dt="2022-04-15T15:13:10.331" v="1471" actId="207"/>
          <ac:spMkLst>
            <pc:docMk/>
            <pc:sldMk cId="1038211705" sldId="342"/>
            <ac:spMk id="140" creationId="{6405A0DF-841A-429A-B30B-4D1F92E19691}"/>
          </ac:spMkLst>
        </pc:spChg>
        <pc:spChg chg="mod">
          <ac:chgData name="hassan MH" userId="84cd2103f36ef0dc" providerId="LiveId" clId="{DEB09C12-C376-40B2-8D42-A50FB6EF1F24}" dt="2022-04-15T15:12:45.908" v="1463" actId="207"/>
          <ac:spMkLst>
            <pc:docMk/>
            <pc:sldMk cId="1038211705" sldId="342"/>
            <ac:spMk id="141" creationId="{1B0043A4-D50D-476D-AE65-B55C251EDB5B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42" creationId="{CCDAAB45-F836-42A2-8893-A06AAC36690B}"/>
          </ac:spMkLst>
        </pc:spChg>
        <pc:spChg chg="mod">
          <ac:chgData name="hassan MH" userId="84cd2103f36ef0dc" providerId="LiveId" clId="{DEB09C12-C376-40B2-8D42-A50FB6EF1F24}" dt="2022-04-15T15:12:54.223" v="1465" actId="207"/>
          <ac:spMkLst>
            <pc:docMk/>
            <pc:sldMk cId="1038211705" sldId="342"/>
            <ac:spMk id="143" creationId="{64584E7C-F06A-4236-97C6-6B7B4EE4C113}"/>
          </ac:spMkLst>
        </pc:spChg>
        <pc:spChg chg="mod">
          <ac:chgData name="hassan MH" userId="84cd2103f36ef0dc" providerId="LiveId" clId="{DEB09C12-C376-40B2-8D42-A50FB6EF1F24}" dt="2022-04-15T15:13:07.005" v="1469" actId="207"/>
          <ac:spMkLst>
            <pc:docMk/>
            <pc:sldMk cId="1038211705" sldId="342"/>
            <ac:spMk id="144" creationId="{6D4EE65A-AA29-4324-BB87-64FF45F2C3FD}"/>
          </ac:spMkLst>
        </pc:spChg>
        <pc:spChg chg="mod">
          <ac:chgData name="hassan MH" userId="84cd2103f36ef0dc" providerId="LiveId" clId="{DEB09C12-C376-40B2-8D42-A50FB6EF1F24}" dt="2022-04-15T15:13:09.149" v="1470" actId="207"/>
          <ac:spMkLst>
            <pc:docMk/>
            <pc:sldMk cId="1038211705" sldId="342"/>
            <ac:spMk id="145" creationId="{64761E09-0260-4A46-BF63-75E00DECF36B}"/>
          </ac:spMkLst>
        </pc:spChg>
        <pc:spChg chg="mod">
          <ac:chgData name="hassan MH" userId="84cd2103f36ef0dc" providerId="LiveId" clId="{DEB09C12-C376-40B2-8D42-A50FB6EF1F24}" dt="2022-04-15T15:12:45.908" v="1463" actId="207"/>
          <ac:spMkLst>
            <pc:docMk/>
            <pc:sldMk cId="1038211705" sldId="342"/>
            <ac:spMk id="146" creationId="{4742EE9F-014D-4CAF-BFEC-A587BA71C5D3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47" creationId="{64151549-F038-416B-AD46-D246CEA1C973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48" creationId="{E8F10BEF-1548-4A1A-8F52-83625F554F33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49" creationId="{F63C5113-7B18-419A-AB85-D84EB866AFAB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0" creationId="{6F7DBA15-79CB-4711-A111-9FD7A81F1FF8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1" creationId="{0F54A82A-4603-4A08-9D16-6ED2C43A304C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4" creationId="{AD5D0D37-5DED-4E12-BB5A-CE0DFDB90526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5" creationId="{210FBAC5-4B88-4112-B9B2-62088C58BDC4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6" creationId="{C660FD5D-3BD4-4936-BE58-88BA4B912EBF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7" creationId="{A6C4DDC1-209C-4932-9C70-21F0EA1C5826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8" creationId="{B7C7DE78-4032-4C12-BA5F-619FB2D71AA7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9" creationId="{9F78E046-16A2-4DDB-B200-33EC638A2952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60" creationId="{0737D3ED-0133-4655-92D3-E499BACF9729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61" creationId="{79DFD938-EF70-4E78-BC03-520B2FAF823F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62" creationId="{983C17B1-0BC0-4EB3-90F9-AB6616E0CCCB}"/>
          </ac:spMkLst>
        </pc:spChg>
        <pc:spChg chg="mod">
          <ac:chgData name="hassan MH" userId="84cd2103f36ef0dc" providerId="LiveId" clId="{DEB09C12-C376-40B2-8D42-A50FB6EF1F24}" dt="2022-04-15T15:12:39.742" v="1462" actId="207"/>
          <ac:spMkLst>
            <pc:docMk/>
            <pc:sldMk cId="1038211705" sldId="342"/>
            <ac:spMk id="163" creationId="{D5E8B717-1F44-4F63-8596-71FE419A613F}"/>
          </ac:spMkLst>
        </pc:spChg>
        <pc:spChg chg="mod">
          <ac:chgData name="hassan MH" userId="84cd2103f36ef0dc" providerId="LiveId" clId="{DEB09C12-C376-40B2-8D42-A50FB6EF1F24}" dt="2022-04-15T15:13:31.092" v="1478" actId="207"/>
          <ac:spMkLst>
            <pc:docMk/>
            <pc:sldMk cId="1038211705" sldId="342"/>
            <ac:spMk id="164" creationId="{3AD317CD-1CFB-4437-8B2C-377E074B9C09}"/>
          </ac:spMkLst>
        </pc:spChg>
        <pc:spChg chg="mod">
          <ac:chgData name="hassan MH" userId="84cd2103f36ef0dc" providerId="LiveId" clId="{DEB09C12-C376-40B2-8D42-A50FB6EF1F24}" dt="2022-04-15T15:12:06.457" v="1452" actId="1076"/>
          <ac:spMkLst>
            <pc:docMk/>
            <pc:sldMk cId="1038211705" sldId="342"/>
            <ac:spMk id="241" creationId="{BF991983-0F66-43CE-AE92-7889CA41A22D}"/>
          </ac:spMkLst>
        </pc:spChg>
        <pc:grpChg chg="add mod">
          <ac:chgData name="hassan MH" userId="84cd2103f36ef0dc" providerId="LiveId" clId="{DEB09C12-C376-40B2-8D42-A50FB6EF1F24}" dt="2022-04-15T16:02:10.340" v="2194" actId="164"/>
          <ac:grpSpMkLst>
            <pc:docMk/>
            <pc:sldMk cId="1038211705" sldId="342"/>
            <ac:grpSpMk id="2" creationId="{CD71A42D-D601-46CE-A781-42D1F507DB82}"/>
          </ac:grpSpMkLst>
        </pc:grpChg>
        <pc:grpChg chg="mod">
          <ac:chgData name="hassan MH" userId="84cd2103f36ef0dc" providerId="LiveId" clId="{DEB09C12-C376-40B2-8D42-A50FB6EF1F24}" dt="2022-04-15T16:02:10.340" v="2194" actId="164"/>
          <ac:grpSpMkLst>
            <pc:docMk/>
            <pc:sldMk cId="1038211705" sldId="342"/>
            <ac:grpSpMk id="96" creationId="{CF0204E8-ACCF-4EA9-AA19-4702DB190FCA}"/>
          </ac:grpSpMkLst>
        </pc:grpChg>
        <pc:grpChg chg="add del mod">
          <ac:chgData name="hassan MH" userId="84cd2103f36ef0dc" providerId="LiveId" clId="{DEB09C12-C376-40B2-8D42-A50FB6EF1F24}" dt="2022-04-15T16:59:26.084" v="2326" actId="21"/>
          <ac:grpSpMkLst>
            <pc:docMk/>
            <pc:sldMk cId="1038211705" sldId="342"/>
            <ac:grpSpMk id="105" creationId="{435A7C01-366C-4B2C-8857-A703E02FE43C}"/>
          </ac:grpSpMkLst>
        </pc:grpChg>
        <pc:grpChg chg="mod">
          <ac:chgData name="hassan MH" userId="84cd2103f36ef0dc" providerId="LiveId" clId="{DEB09C12-C376-40B2-8D42-A50FB6EF1F24}" dt="2022-04-15T15:12:24.977" v="1458"/>
          <ac:grpSpMkLst>
            <pc:docMk/>
            <pc:sldMk cId="1038211705" sldId="342"/>
            <ac:grpSpMk id="106" creationId="{9ED74766-6A38-42E4-A15C-AE2B7BB35009}"/>
          </ac:grpSpMkLst>
        </pc:grpChg>
        <pc:grpChg chg="mod">
          <ac:chgData name="hassan MH" userId="84cd2103f36ef0dc" providerId="LiveId" clId="{DEB09C12-C376-40B2-8D42-A50FB6EF1F24}" dt="2022-04-15T15:12:24.977" v="1458"/>
          <ac:grpSpMkLst>
            <pc:docMk/>
            <pc:sldMk cId="1038211705" sldId="342"/>
            <ac:grpSpMk id="115" creationId="{B7F21EED-005B-48C4-AA75-CB2E4E274F8F}"/>
          </ac:grpSpMkLst>
        </pc:grpChg>
        <pc:grpChg chg="mod">
          <ac:chgData name="hassan MH" userId="84cd2103f36ef0dc" providerId="LiveId" clId="{DEB09C12-C376-40B2-8D42-A50FB6EF1F24}" dt="2022-04-15T15:12:24.977" v="1458"/>
          <ac:grpSpMkLst>
            <pc:docMk/>
            <pc:sldMk cId="1038211705" sldId="342"/>
            <ac:grpSpMk id="117" creationId="{F0C77EFE-3F1D-4C00-9204-A541B087221A}"/>
          </ac:grpSpMkLst>
        </pc:grpChg>
        <pc:grpChg chg="mod">
          <ac:chgData name="hassan MH" userId="84cd2103f36ef0dc" providerId="LiveId" clId="{DEB09C12-C376-40B2-8D42-A50FB6EF1F24}" dt="2022-04-15T15:12:24.977" v="1458"/>
          <ac:grpSpMkLst>
            <pc:docMk/>
            <pc:sldMk cId="1038211705" sldId="342"/>
            <ac:grpSpMk id="118" creationId="{A51615FB-11DE-4DA0-A8FA-D5CB4D6004BB}"/>
          </ac:grpSpMkLst>
        </pc:grpChg>
        <pc:grpChg chg="del">
          <ac:chgData name="hassan MH" userId="84cd2103f36ef0dc" providerId="LiveId" clId="{DEB09C12-C376-40B2-8D42-A50FB6EF1F24}" dt="2022-04-15T15:12:19.445" v="1457" actId="478"/>
          <ac:grpSpMkLst>
            <pc:docMk/>
            <pc:sldMk cId="1038211705" sldId="342"/>
            <ac:grpSpMk id="204" creationId="{AC7F5205-B9AF-4513-928E-92C6A4100F6C}"/>
          </ac:grpSpMkLst>
        </pc:grpChg>
        <pc:picChg chg="add del mod">
          <ac:chgData name="hassan MH" userId="84cd2103f36ef0dc" providerId="LiveId" clId="{DEB09C12-C376-40B2-8D42-A50FB6EF1F24}" dt="2022-04-15T16:58:37.914" v="2313"/>
          <ac:picMkLst>
            <pc:docMk/>
            <pc:sldMk cId="1038211705" sldId="342"/>
            <ac:picMk id="3" creationId="{E4E73C08-A50F-47B8-8DA7-EF471434FB39}"/>
          </ac:picMkLst>
        </pc:picChg>
        <pc:picChg chg="add mod">
          <ac:chgData name="hassan MH" userId="84cd2103f36ef0dc" providerId="LiveId" clId="{DEB09C12-C376-40B2-8D42-A50FB6EF1F24}" dt="2022-04-15T16:59:33.325" v="2331" actId="1076"/>
          <ac:picMkLst>
            <pc:docMk/>
            <pc:sldMk cId="1038211705" sldId="342"/>
            <ac:picMk id="4" creationId="{E922C442-7DAC-4D3B-807E-728683B1C831}"/>
          </ac:picMkLst>
        </pc:picChg>
        <pc:picChg chg="del">
          <ac:chgData name="hassan MH" userId="84cd2103f36ef0dc" providerId="LiveId" clId="{DEB09C12-C376-40B2-8D42-A50FB6EF1F24}" dt="2022-04-15T16:06:49.043" v="2243" actId="478"/>
          <ac:picMkLst>
            <pc:docMk/>
            <pc:sldMk cId="1038211705" sldId="342"/>
            <ac:picMk id="22" creationId="{8E954309-8309-435D-AD98-CED17F6DCDD2}"/>
          </ac:picMkLst>
        </pc:picChg>
        <pc:picChg chg="del">
          <ac:chgData name="hassan MH" userId="84cd2103f36ef0dc" providerId="LiveId" clId="{DEB09C12-C376-40B2-8D42-A50FB6EF1F24}" dt="2022-04-15T16:06:48.621" v="2242" actId="478"/>
          <ac:picMkLst>
            <pc:docMk/>
            <pc:sldMk cId="1038211705" sldId="342"/>
            <ac:picMk id="24" creationId="{D82FCFA6-E29F-4EDE-B510-0F8F15D93F92}"/>
          </ac:picMkLst>
        </pc:picChg>
      </pc:sldChg>
      <pc:sldChg chg="add del setBg">
        <pc:chgData name="hassan MH" userId="84cd2103f36ef0dc" providerId="LiveId" clId="{DEB09C12-C376-40B2-8D42-A50FB6EF1F24}" dt="2022-04-15T15:22:26.297" v="1589"/>
        <pc:sldMkLst>
          <pc:docMk/>
          <pc:sldMk cId="149408093" sldId="343"/>
        </pc:sldMkLst>
      </pc:sldChg>
      <pc:sldChg chg="addSp delSp modSp mod modNotesTx">
        <pc:chgData name="hassan MH" userId="84cd2103f36ef0dc" providerId="LiveId" clId="{DEB09C12-C376-40B2-8D42-A50FB6EF1F24}" dt="2022-04-15T16:58:54.874" v="2322" actId="1076"/>
        <pc:sldMkLst>
          <pc:docMk/>
          <pc:sldMk cId="1188057779" sldId="343"/>
        </pc:sldMkLst>
        <pc:spChg chg="del">
          <ac:chgData name="hassan MH" userId="84cd2103f36ef0dc" providerId="LiveId" clId="{DEB09C12-C376-40B2-8D42-A50FB6EF1F24}" dt="2022-04-15T16:06:52.261" v="2246" actId="478"/>
          <ac:spMkLst>
            <pc:docMk/>
            <pc:sldMk cId="1188057779" sldId="343"/>
            <ac:spMk id="28" creationId="{F5A99E9D-B218-49DD-8388-25DA759D7FE1}"/>
          </ac:spMkLst>
        </pc:spChg>
        <pc:spChg chg="mod">
          <ac:chgData name="hassan MH" userId="84cd2103f36ef0dc" providerId="LiveId" clId="{DEB09C12-C376-40B2-8D42-A50FB6EF1F24}" dt="2022-04-15T16:02:23.423" v="2202" actId="164"/>
          <ac:spMkLst>
            <pc:docMk/>
            <pc:sldMk cId="1188057779" sldId="343"/>
            <ac:spMk id="32" creationId="{D8006052-8C72-4DE3-8ED1-AD19A69D62FE}"/>
          </ac:spMkLst>
        </pc:spChg>
        <pc:spChg chg="mod">
          <ac:chgData name="hassan MH" userId="84cd2103f36ef0dc" providerId="LiveId" clId="{DEB09C12-C376-40B2-8D42-A50FB6EF1F24}" dt="2022-04-15T15:24:39.273" v="1626" actId="27803"/>
          <ac:spMkLst>
            <pc:docMk/>
            <pc:sldMk cId="1188057779" sldId="343"/>
            <ac:spMk id="93" creationId="{42DB58EF-C17E-41DE-BA06-EA8BB931C774}"/>
          </ac:spMkLst>
        </pc:spChg>
        <pc:spChg chg="mod">
          <ac:chgData name="hassan MH" userId="84cd2103f36ef0dc" providerId="LiveId" clId="{DEB09C12-C376-40B2-8D42-A50FB6EF1F24}" dt="2022-04-15T15:24:39.273" v="1626" actId="27803"/>
          <ac:spMkLst>
            <pc:docMk/>
            <pc:sldMk cId="1188057779" sldId="343"/>
            <ac:spMk id="94" creationId="{A54CE9A9-FB0B-4A69-AF85-2C28CB665DC1}"/>
          </ac:spMkLst>
        </pc:spChg>
        <pc:spChg chg="mod">
          <ac:chgData name="hassan MH" userId="84cd2103f36ef0dc" providerId="LiveId" clId="{DEB09C12-C376-40B2-8D42-A50FB6EF1F24}" dt="2022-04-15T15:25:05.339" v="1633" actId="207"/>
          <ac:spMkLst>
            <pc:docMk/>
            <pc:sldMk cId="1188057779" sldId="343"/>
            <ac:spMk id="95" creationId="{6C54168E-EFA4-4872-B856-A6B5B9ACD25F}"/>
          </ac:spMkLst>
        </pc:spChg>
        <pc:spChg chg="mod">
          <ac:chgData name="hassan MH" userId="84cd2103f36ef0dc" providerId="LiveId" clId="{DEB09C12-C376-40B2-8D42-A50FB6EF1F24}" dt="2022-04-15T15:24:39.273" v="1626" actId="27803"/>
          <ac:spMkLst>
            <pc:docMk/>
            <pc:sldMk cId="1188057779" sldId="343"/>
            <ac:spMk id="96" creationId="{10BD4AFB-FDAB-48E9-B77E-4B173BD7CB80}"/>
          </ac:spMkLst>
        </pc:spChg>
        <pc:spChg chg="mod">
          <ac:chgData name="hassan MH" userId="84cd2103f36ef0dc" providerId="LiveId" clId="{DEB09C12-C376-40B2-8D42-A50FB6EF1F24}" dt="2022-04-15T15:24:46.596" v="1628" actId="207"/>
          <ac:spMkLst>
            <pc:docMk/>
            <pc:sldMk cId="1188057779" sldId="343"/>
            <ac:spMk id="97" creationId="{FDDFAB47-8C90-487C-BAE2-D44228BCC334}"/>
          </ac:spMkLst>
        </pc:spChg>
        <pc:spChg chg="mod">
          <ac:chgData name="hassan MH" userId="84cd2103f36ef0dc" providerId="LiveId" clId="{DEB09C12-C376-40B2-8D42-A50FB6EF1F24}" dt="2022-04-15T15:24:39.273" v="1626" actId="27803"/>
          <ac:spMkLst>
            <pc:docMk/>
            <pc:sldMk cId="1188057779" sldId="343"/>
            <ac:spMk id="98" creationId="{0516A591-FAC7-45CA-8A6B-6628A43818B8}"/>
          </ac:spMkLst>
        </pc:spChg>
        <pc:spChg chg="mod">
          <ac:chgData name="hassan MH" userId="84cd2103f36ef0dc" providerId="LiveId" clId="{DEB09C12-C376-40B2-8D42-A50FB6EF1F24}" dt="2022-04-15T15:24:39.273" v="1626" actId="27803"/>
          <ac:spMkLst>
            <pc:docMk/>
            <pc:sldMk cId="1188057779" sldId="343"/>
            <ac:spMk id="100" creationId="{9E76A027-FA79-49FB-BBE5-58EE5CB1F4FC}"/>
          </ac:spMkLst>
        </pc:spChg>
        <pc:spChg chg="mod">
          <ac:chgData name="hassan MH" userId="84cd2103f36ef0dc" providerId="LiveId" clId="{DEB09C12-C376-40B2-8D42-A50FB6EF1F24}" dt="2022-04-15T15:24:39.273" v="1626" actId="27803"/>
          <ac:spMkLst>
            <pc:docMk/>
            <pc:sldMk cId="1188057779" sldId="343"/>
            <ac:spMk id="101" creationId="{7B39B6CF-8DE8-49BB-AB5F-53204C3F71B6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89" creationId="{33EF89F3-76BB-4298-A90C-B478495A7F8A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0" creationId="{7F43281A-7E02-47E1-81D9-AE0CFC472A47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1" creationId="{15ADE4E0-E0D7-4002-A296-5F06DAEE97B4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2" creationId="{F68ECE7B-4B47-4DD2-B797-91F17A23F8C7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3" creationId="{348F57A8-B534-4021-87FF-B607ECD0DE13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4" creationId="{DC3F3906-643D-40E3-A6EF-457DFA3766CA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5" creationId="{5D8AD656-632C-49FC-893D-35547F204ACF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6" creationId="{3C69D2BC-3A39-4943-AFF6-2681F3AE51C3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7" creationId="{71C95462-6101-4447-AF3A-E3E40E294BD5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8" creationId="{0ABEB9E1-FEB0-4669-9B20-23D934BE0AC1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9" creationId="{B2388987-5C83-40C3-9594-645A2BBAC10C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0" creationId="{FED5C560-A128-4691-9FC1-125FE442EC7A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1" creationId="{9E179B74-48FA-4CFF-B16E-499D09999BB6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2" creationId="{A25E67AD-D4F5-4B7D-A46C-19CAEF498FC4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3" creationId="{B3CB4BE7-B3A4-41F0-82CD-193DA668952B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4" creationId="{7E4EEE51-B3C8-4870-B719-25E94E1B95F2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5" creationId="{83454F58-3DC3-4F8E-A0D6-C7B8B847CD12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6" creationId="{70A49C00-A78E-4744-9821-1BFEC20A495F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7" creationId="{6281D78B-100C-4AAB-A18C-CC6922FE855C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8" creationId="{75BB4EB9-E356-4BA9-9162-2EB80B138096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9" creationId="{C4D95CE1-4AEA-44FC-916B-DE198C1CF07B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10" creationId="{17840AFF-B5EF-4C68-A1F4-C4FB876FF105}"/>
          </ac:spMkLst>
        </pc:spChg>
        <pc:spChg chg="mod topLvl">
          <ac:chgData name="hassan MH" userId="84cd2103f36ef0dc" providerId="LiveId" clId="{DEB09C12-C376-40B2-8D42-A50FB6EF1F24}" dt="2022-04-15T15:25:30.981" v="1638" actId="14100"/>
          <ac:spMkLst>
            <pc:docMk/>
            <pc:sldMk cId="1188057779" sldId="343"/>
            <ac:spMk id="211" creationId="{5E47DF4C-6D4F-4302-9D86-F5F0BD1717CE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14" creationId="{33AD58C3-F165-4267-B949-5C830BF7FA88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16" creationId="{77A5F8D1-2FCC-491E-988C-38230F01C53B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17" creationId="{3EFD973E-5A78-45EA-9607-B2052C486527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18" creationId="{B77FFE6C-2F94-426E-A2D7-6646CCC13DAC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0" creationId="{96CED684-3265-48A5-8FCC-0E9B49A129B8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1" creationId="{BCE5D363-F880-4086-9DF7-707DEA2B057F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2" creationId="{EE718B62-931D-4EFE-9390-F72311A93537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3" creationId="{16BD310F-559F-4E0C-AE27-614783C94C69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4" creationId="{1CB99B1E-8406-4CBF-9D56-EB5CA240CF65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5" creationId="{74A50F60-19ED-446C-8F80-38AEE720BAFB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6" creationId="{670C8E3E-DD5D-4B1A-BE34-68964D3C9F41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7" creationId="{BC10F6FF-7DAA-4644-B7E0-7C10A8AD27AC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8" creationId="{D896A25C-C228-46FD-A089-7AC35A6E6154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9" creationId="{4EB835D9-F937-4135-8204-BC08061091BD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0" creationId="{FAF3F4D3-A107-4764-8AD8-56348FD61853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1" creationId="{446B2F04-D17D-4902-88B5-4A8F3A30EDCB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2" creationId="{7FA18E3C-7B9F-4CBE-8A40-A6A2313DCE90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3" creationId="{24D1C8A2-7437-456B-AF02-D61085665BBE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4" creationId="{211892FB-6850-4BAE-97B7-1331C4F75255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5" creationId="{83AD57A3-A448-406C-A416-5B48768233F8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6" creationId="{47A5423C-7718-4D6E-9F0E-E794D12CC00F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7" creationId="{E4CAB1F1-02E1-412C-99FC-2AE6829BE62F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8" creationId="{E849BCD4-9145-4E09-A25B-79DE0BE902BD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9" creationId="{C3E1217A-BA10-4D02-8526-88483201998E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0" creationId="{06D5C812-71FE-44F0-AE3A-CB5B08800612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1" creationId="{63050E10-2502-47DB-9463-7FCA7C8C9B85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2" creationId="{1AB5297F-82B1-4060-ACEE-FD4C055A035D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3" creationId="{180A7790-6ACF-4034-9F5C-FFEB33330F9D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4" creationId="{E3A8AFE7-3C3B-4B30-8D6C-9DF0EA4C6945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5" creationId="{0C79DF00-985C-4798-B72D-1C787F850E66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6" creationId="{88E52701-9542-4485-9FE0-DED17426B5FD}"/>
          </ac:spMkLst>
        </pc:spChg>
        <pc:spChg chg="mod">
          <ac:chgData name="hassan MH" userId="84cd2103f36ef0dc" providerId="LiveId" clId="{DEB09C12-C376-40B2-8D42-A50FB6EF1F24}" dt="2022-04-15T15:23:39.047" v="1615" actId="20577"/>
          <ac:spMkLst>
            <pc:docMk/>
            <pc:sldMk cId="1188057779" sldId="343"/>
            <ac:spMk id="330" creationId="{CA068C30-7340-45B4-B4F1-E24B7FBCBFC7}"/>
          </ac:spMkLst>
        </pc:spChg>
        <pc:spChg chg="mod">
          <ac:chgData name="hassan MH" userId="84cd2103f36ef0dc" providerId="LiveId" clId="{DEB09C12-C376-40B2-8D42-A50FB6EF1F24}" dt="2022-04-15T15:23:08.786" v="1611" actId="1076"/>
          <ac:spMkLst>
            <pc:docMk/>
            <pc:sldMk cId="1188057779" sldId="343"/>
            <ac:spMk id="331" creationId="{A668A7AD-D360-464C-95CD-05A1817379CF}"/>
          </ac:spMkLst>
        </pc:spChg>
        <pc:grpChg chg="del">
          <ac:chgData name="hassan MH" userId="84cd2103f36ef0dc" providerId="LiveId" clId="{DEB09C12-C376-40B2-8D42-A50FB6EF1F24}" dt="2022-04-15T15:22:32.327" v="1591" actId="478"/>
          <ac:grpSpMkLst>
            <pc:docMk/>
            <pc:sldMk cId="1188057779" sldId="343"/>
            <ac:grpSpMk id="5" creationId="{9ECC7B5F-226B-42B0-B315-AB3A2F92D2B4}"/>
          </ac:grpSpMkLst>
        </pc:grpChg>
        <pc:grpChg chg="del mod">
          <ac:chgData name="hassan MH" userId="84cd2103f36ef0dc" providerId="LiveId" clId="{DEB09C12-C376-40B2-8D42-A50FB6EF1F24}" dt="2022-04-15T15:24:39.273" v="1626" actId="27803"/>
          <ac:grpSpMkLst>
            <pc:docMk/>
            <pc:sldMk cId="1188057779" sldId="343"/>
            <ac:grpSpMk id="24" creationId="{5C50D6B9-50D6-451A-B617-F047E2DC4A1F}"/>
          </ac:grpSpMkLst>
        </pc:grpChg>
        <pc:grpChg chg="mod">
          <ac:chgData name="hassan MH" userId="84cd2103f36ef0dc" providerId="LiveId" clId="{DEB09C12-C376-40B2-8D42-A50FB6EF1F24}" dt="2022-04-15T15:24:58.863" v="1631" actId="164"/>
          <ac:grpSpMkLst>
            <pc:docMk/>
            <pc:sldMk cId="1188057779" sldId="343"/>
            <ac:grpSpMk id="80" creationId="{1C5A2F37-EC08-493A-8034-4ACEB5EF08AE}"/>
          </ac:grpSpMkLst>
        </pc:grpChg>
        <pc:grpChg chg="del">
          <ac:chgData name="hassan MH" userId="84cd2103f36ef0dc" providerId="LiveId" clId="{DEB09C12-C376-40B2-8D42-A50FB6EF1F24}" dt="2022-04-15T15:22:32.949" v="1592" actId="478"/>
          <ac:grpSpMkLst>
            <pc:docMk/>
            <pc:sldMk cId="1188057779" sldId="343"/>
            <ac:grpSpMk id="92" creationId="{EA77BFC3-69F6-4F01-AF8D-20D48A61F198}"/>
          </ac:grpSpMkLst>
        </pc:grpChg>
        <pc:grpChg chg="mod">
          <ac:chgData name="hassan MH" userId="84cd2103f36ef0dc" providerId="LiveId" clId="{DEB09C12-C376-40B2-8D42-A50FB6EF1F24}" dt="2022-04-15T15:24:58.863" v="1631" actId="164"/>
          <ac:grpSpMkLst>
            <pc:docMk/>
            <pc:sldMk cId="1188057779" sldId="343"/>
            <ac:grpSpMk id="99" creationId="{DBB55EB9-D893-40A9-935D-06F7CA59B7AE}"/>
          </ac:grpSpMkLst>
        </pc:grpChg>
        <pc:grpChg chg="add mod">
          <ac:chgData name="hassan MH" userId="84cd2103f36ef0dc" providerId="LiveId" clId="{DEB09C12-C376-40B2-8D42-A50FB6EF1F24}" dt="2022-04-15T16:02:20.667" v="2201" actId="164"/>
          <ac:grpSpMkLst>
            <pc:docMk/>
            <pc:sldMk cId="1188057779" sldId="343"/>
            <ac:grpSpMk id="102" creationId="{741698B0-4AF5-450F-8CBB-E2EF74B35C85}"/>
          </ac:grpSpMkLst>
        </pc:grpChg>
        <pc:grpChg chg="add mod">
          <ac:chgData name="hassan MH" userId="84cd2103f36ef0dc" providerId="LiveId" clId="{DEB09C12-C376-40B2-8D42-A50FB6EF1F24}" dt="2022-04-15T16:02:20.667" v="2201" actId="164"/>
          <ac:grpSpMkLst>
            <pc:docMk/>
            <pc:sldMk cId="1188057779" sldId="343"/>
            <ac:grpSpMk id="103" creationId="{A13EEC93-F863-49F3-865A-F533FADBAD06}"/>
          </ac:grpSpMkLst>
        </pc:grpChg>
        <pc:grpChg chg="add del mod">
          <ac:chgData name="hassan MH" userId="84cd2103f36ef0dc" providerId="LiveId" clId="{DEB09C12-C376-40B2-8D42-A50FB6EF1F24}" dt="2022-04-15T16:58:49.850" v="2319" actId="21"/>
          <ac:grpSpMkLst>
            <pc:docMk/>
            <pc:sldMk cId="1188057779" sldId="343"/>
            <ac:grpSpMk id="104" creationId="{23E0720A-4EFD-49FD-B18C-D4B051B63074}"/>
          </ac:grpSpMkLst>
        </pc:grpChg>
        <pc:grpChg chg="add mod">
          <ac:chgData name="hassan MH" userId="84cd2103f36ef0dc" providerId="LiveId" clId="{DEB09C12-C376-40B2-8D42-A50FB6EF1F24}" dt="2022-04-15T16:02:24.589" v="2204" actId="1076"/>
          <ac:grpSpMkLst>
            <pc:docMk/>
            <pc:sldMk cId="1188057779" sldId="343"/>
            <ac:grpSpMk id="105" creationId="{4B64679F-51E2-43A9-BF7C-81F1486872DB}"/>
          </ac:grpSpMkLst>
        </pc:grpChg>
        <pc:grpChg chg="add del mod">
          <ac:chgData name="hassan MH" userId="84cd2103f36ef0dc" providerId="LiveId" clId="{DEB09C12-C376-40B2-8D42-A50FB6EF1F24}" dt="2022-04-15T15:24:03.611" v="1620" actId="165"/>
          <ac:grpSpMkLst>
            <pc:docMk/>
            <pc:sldMk cId="1188057779" sldId="343"/>
            <ac:grpSpMk id="188" creationId="{862F0163-EF11-46A5-BC33-9EEB2E479662}"/>
          </ac:grpSpMkLst>
        </pc:grpChg>
        <pc:grpChg chg="mod topLvl">
          <ac:chgData name="hassan MH" userId="84cd2103f36ef0dc" providerId="LiveId" clId="{DEB09C12-C376-40B2-8D42-A50FB6EF1F24}" dt="2022-04-15T15:25:18.326" v="1635" actId="164"/>
          <ac:grpSpMkLst>
            <pc:docMk/>
            <pc:sldMk cId="1188057779" sldId="343"/>
            <ac:grpSpMk id="212" creationId="{47C6540A-D597-421E-9813-A722DE6E154D}"/>
          </ac:grpSpMkLst>
        </pc:grpChg>
        <pc:grpChg chg="del mod topLvl">
          <ac:chgData name="hassan MH" userId="84cd2103f36ef0dc" providerId="LiveId" clId="{DEB09C12-C376-40B2-8D42-A50FB6EF1F24}" dt="2022-04-15T15:24:06.598" v="1621" actId="478"/>
          <ac:grpSpMkLst>
            <pc:docMk/>
            <pc:sldMk cId="1188057779" sldId="343"/>
            <ac:grpSpMk id="213" creationId="{B750C3B1-E2FD-4048-9B66-466E348F81E0}"/>
          </ac:grpSpMkLst>
        </pc:grpChg>
        <pc:grpChg chg="mod">
          <ac:chgData name="hassan MH" userId="84cd2103f36ef0dc" providerId="LiveId" clId="{DEB09C12-C376-40B2-8D42-A50FB6EF1F24}" dt="2022-04-15T15:24:03.611" v="1620" actId="165"/>
          <ac:grpSpMkLst>
            <pc:docMk/>
            <pc:sldMk cId="1188057779" sldId="343"/>
            <ac:grpSpMk id="215" creationId="{55454CF6-B830-4F41-A397-CB0B34CC7F0C}"/>
          </ac:grpSpMkLst>
        </pc:grpChg>
        <pc:grpChg chg="mod">
          <ac:chgData name="hassan MH" userId="84cd2103f36ef0dc" providerId="LiveId" clId="{DEB09C12-C376-40B2-8D42-A50FB6EF1F24}" dt="2022-04-15T15:24:03.611" v="1620" actId="165"/>
          <ac:grpSpMkLst>
            <pc:docMk/>
            <pc:sldMk cId="1188057779" sldId="343"/>
            <ac:grpSpMk id="219" creationId="{D8106527-CB86-482C-BA00-2C18956493FF}"/>
          </ac:grpSpMkLst>
        </pc:grpChg>
        <pc:grpChg chg="mod">
          <ac:chgData name="hassan MH" userId="84cd2103f36ef0dc" providerId="LiveId" clId="{DEB09C12-C376-40B2-8D42-A50FB6EF1F24}" dt="2022-04-15T16:02:23.423" v="2202" actId="164"/>
          <ac:grpSpMkLst>
            <pc:docMk/>
            <pc:sldMk cId="1188057779" sldId="343"/>
            <ac:grpSpMk id="273" creationId="{ECBE5A8E-725F-4B8B-8FCF-04A6858968A4}"/>
          </ac:grpSpMkLst>
        </pc:grpChg>
        <pc:grpChg chg="del">
          <ac:chgData name="hassan MH" userId="84cd2103f36ef0dc" providerId="LiveId" clId="{DEB09C12-C376-40B2-8D42-A50FB6EF1F24}" dt="2022-04-15T15:22:31.082" v="1590" actId="478"/>
          <ac:grpSpMkLst>
            <pc:docMk/>
            <pc:sldMk cId="1188057779" sldId="343"/>
            <ac:grpSpMk id="380" creationId="{FE8501EB-2B5F-4684-86A2-69500A20056E}"/>
          </ac:grpSpMkLst>
        </pc:grpChg>
        <pc:picChg chg="add del mod">
          <ac:chgData name="hassan MH" userId="84cd2103f36ef0dc" providerId="LiveId" clId="{DEB09C12-C376-40B2-8D42-A50FB6EF1F24}" dt="2022-04-15T15:24:39.273" v="1626" actId="27803"/>
          <ac:picMkLst>
            <pc:docMk/>
            <pc:sldMk cId="1188057779" sldId="343"/>
            <ac:picMk id="6" creationId="{A71B3DB8-39A6-4CCE-A78B-78BBF8C3ACA9}"/>
          </ac:picMkLst>
        </pc:picChg>
        <pc:picChg chg="del">
          <ac:chgData name="hassan MH" userId="84cd2103f36ef0dc" providerId="LiveId" clId="{DEB09C12-C376-40B2-8D42-A50FB6EF1F24}" dt="2022-04-15T16:06:51.900" v="2245" actId="478"/>
          <ac:picMkLst>
            <pc:docMk/>
            <pc:sldMk cId="1188057779" sldId="343"/>
            <ac:picMk id="22" creationId="{8E954309-8309-435D-AD98-CED17F6DCDD2}"/>
          </ac:picMkLst>
        </pc:picChg>
        <pc:picChg chg="add del mod">
          <ac:chgData name="hassan MH" userId="84cd2103f36ef0dc" providerId="LiveId" clId="{DEB09C12-C376-40B2-8D42-A50FB6EF1F24}" dt="2022-04-15T16:58:38.382" v="2316"/>
          <ac:picMkLst>
            <pc:docMk/>
            <pc:sldMk cId="1188057779" sldId="343"/>
            <ac:picMk id="106" creationId="{9B0B5808-30E0-4BD6-A469-0B177691A096}"/>
          </ac:picMkLst>
        </pc:picChg>
        <pc:picChg chg="add mod">
          <ac:chgData name="hassan MH" userId="84cd2103f36ef0dc" providerId="LiveId" clId="{DEB09C12-C376-40B2-8D42-A50FB6EF1F24}" dt="2022-04-15T16:58:54.874" v="2322" actId="1076"/>
          <ac:picMkLst>
            <pc:docMk/>
            <pc:sldMk cId="1188057779" sldId="343"/>
            <ac:picMk id="107" creationId="{8F3508C1-A9D3-4F3C-A084-7C4C23F6A256}"/>
          </ac:picMkLst>
        </pc:picChg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4285557536" sldId="343"/>
        </pc:sldMkLst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3155908382" sldId="344"/>
        </pc:sldMkLst>
      </pc:sldChg>
      <pc:sldChg chg="add del setBg">
        <pc:chgData name="hassan MH" userId="84cd2103f36ef0dc" providerId="LiveId" clId="{DEB09C12-C376-40B2-8D42-A50FB6EF1F24}" dt="2022-04-15T15:29:08.684" v="1663"/>
        <pc:sldMkLst>
          <pc:docMk/>
          <pc:sldMk cId="4095508631" sldId="344"/>
        </pc:sldMkLst>
      </pc:sldChg>
      <pc:sldChg chg="addSp delSp modSp mod modNotesTx">
        <pc:chgData name="hassan MH" userId="84cd2103f36ef0dc" providerId="LiveId" clId="{DEB09C12-C376-40B2-8D42-A50FB6EF1F24}" dt="2022-04-15T17:00:02.089" v="2345" actId="1076"/>
        <pc:sldMkLst>
          <pc:docMk/>
          <pc:sldMk cId="4106468095" sldId="344"/>
        </pc:sldMkLst>
        <pc:spChg chg="mod">
          <ac:chgData name="hassan MH" userId="84cd2103f36ef0dc" providerId="LiveId" clId="{DEB09C12-C376-40B2-8D42-A50FB6EF1F24}" dt="2022-04-15T15:40:10.889" v="1807" actId="1076"/>
          <ac:spMkLst>
            <pc:docMk/>
            <pc:sldMk cId="4106468095" sldId="344"/>
            <ac:spMk id="8" creationId="{7D491AE9-538C-4C21-B0C1-3D0004632857}"/>
          </ac:spMkLst>
        </pc:spChg>
        <pc:spChg chg="mod topLvl">
          <ac:chgData name="hassan MH" userId="84cd2103f36ef0dc" providerId="LiveId" clId="{DEB09C12-C376-40B2-8D42-A50FB6EF1F24}" dt="2022-04-15T15:34:57.555" v="1758" actId="164"/>
          <ac:spMkLst>
            <pc:docMk/>
            <pc:sldMk cId="4106468095" sldId="344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5:30:25.189" v="1686" actId="20577"/>
          <ac:spMkLst>
            <pc:docMk/>
            <pc:sldMk cId="4106468095" sldId="344"/>
            <ac:spMk id="14" creationId="{FF46C56F-2A13-4DD9-95CC-91FEFF572BE9}"/>
          </ac:spMkLst>
        </pc:spChg>
        <pc:spChg chg="del">
          <ac:chgData name="hassan MH" userId="84cd2103f36ef0dc" providerId="LiveId" clId="{DEB09C12-C376-40B2-8D42-A50FB6EF1F24}" dt="2022-04-15T15:29:17.485" v="1666" actId="478"/>
          <ac:spMkLst>
            <pc:docMk/>
            <pc:sldMk cId="4106468095" sldId="344"/>
            <ac:spMk id="19" creationId="{7E8CC648-F614-4CAD-A77C-B728931F7DAC}"/>
          </ac:spMkLst>
        </pc:spChg>
        <pc:spChg chg="mod">
          <ac:chgData name="hassan MH" userId="84cd2103f36ef0dc" providerId="LiveId" clId="{DEB09C12-C376-40B2-8D42-A50FB6EF1F24}" dt="2022-04-15T15:42:57.587" v="1894" actId="1076"/>
          <ac:spMkLst>
            <pc:docMk/>
            <pc:sldMk cId="4106468095" sldId="344"/>
            <ac:spMk id="20" creationId="{DDB83184-C0F0-4D85-91C8-9C410CE836B1}"/>
          </ac:spMkLst>
        </pc:spChg>
        <pc:spChg chg="del">
          <ac:chgData name="hassan MH" userId="84cd2103f36ef0dc" providerId="LiveId" clId="{DEB09C12-C376-40B2-8D42-A50FB6EF1F24}" dt="2022-04-15T15:29:36.580" v="1671" actId="478"/>
          <ac:spMkLst>
            <pc:docMk/>
            <pc:sldMk cId="4106468095" sldId="344"/>
            <ac:spMk id="25" creationId="{33AEC07B-32FC-4303-A244-D1CA32499EAB}"/>
          </ac:spMkLst>
        </pc:spChg>
        <pc:spChg chg="mod topLvl">
          <ac:chgData name="hassan MH" userId="84cd2103f36ef0dc" providerId="LiveId" clId="{DEB09C12-C376-40B2-8D42-A50FB6EF1F24}" dt="2022-04-15T16:02:37.725" v="2205" actId="164"/>
          <ac:spMkLst>
            <pc:docMk/>
            <pc:sldMk cId="4106468095" sldId="344"/>
            <ac:spMk id="32" creationId="{718BC350-EB26-41AA-96FA-4BF6B9B28A9E}"/>
          </ac:spMkLst>
        </pc:spChg>
        <pc:spChg chg="del">
          <ac:chgData name="hassan MH" userId="84cd2103f36ef0dc" providerId="LiveId" clId="{DEB09C12-C376-40B2-8D42-A50FB6EF1F24}" dt="2022-04-15T15:29:36.580" v="1671" actId="478"/>
          <ac:spMkLst>
            <pc:docMk/>
            <pc:sldMk cId="4106468095" sldId="344"/>
            <ac:spMk id="33" creationId="{5EF1032A-E05C-42D7-94E4-0BCC713586E3}"/>
          </ac:spMkLst>
        </pc:spChg>
        <pc:spChg chg="del">
          <ac:chgData name="hassan MH" userId="84cd2103f36ef0dc" providerId="LiveId" clId="{DEB09C12-C376-40B2-8D42-A50FB6EF1F24}" dt="2022-04-15T15:29:16.320" v="1664" actId="478"/>
          <ac:spMkLst>
            <pc:docMk/>
            <pc:sldMk cId="4106468095" sldId="344"/>
            <ac:spMk id="34" creationId="{9F56760A-0864-45A0-8EBD-09C5B9EFEA1B}"/>
          </ac:spMkLst>
        </pc:spChg>
        <pc:spChg chg="mod topLvl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35" creationId="{728F9791-EA1B-475C-A09B-5BE5962B6286}"/>
          </ac:spMkLst>
        </pc:spChg>
        <pc:spChg chg="del mod topLvl">
          <ac:chgData name="hassan MH" userId="84cd2103f36ef0dc" providerId="LiveId" clId="{DEB09C12-C376-40B2-8D42-A50FB6EF1F24}" dt="2022-04-15T15:29:54.020" v="1676" actId="478"/>
          <ac:spMkLst>
            <pc:docMk/>
            <pc:sldMk cId="4106468095" sldId="344"/>
            <ac:spMk id="37" creationId="{C36971DA-F049-4FBC-AC5D-F70BF630C8B3}"/>
          </ac:spMkLst>
        </pc:spChg>
        <pc:spChg chg="mod">
          <ac:chgData name="hassan MH" userId="84cd2103f36ef0dc" providerId="LiveId" clId="{DEB09C12-C376-40B2-8D42-A50FB6EF1F24}" dt="2022-04-15T15:29:50.894" v="1675" actId="165"/>
          <ac:spMkLst>
            <pc:docMk/>
            <pc:sldMk cId="4106468095" sldId="344"/>
            <ac:spMk id="38" creationId="{63327E2F-B710-4C3B-9B01-8E82B22DC271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1" creationId="{C2684B5A-A56A-4E52-83C7-EDF5E242618A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2" creationId="{6AE986D4-6811-4F0C-AF45-19897847A081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3" creationId="{9091019D-71F8-4FF5-92CD-A3E0D23AD606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4" creationId="{935D0F37-AF74-4E95-8FDD-F7F4D86D2C3B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5" creationId="{8B012809-2726-45A4-814F-EE036071C9A7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6" creationId="{5C375BE1-C45C-4819-9162-E3CD877F68B0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7" creationId="{5BB93C76-937A-40CF-B113-044A959EB7E6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8" creationId="{25888187-0FCE-4757-A103-E08DCC683706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9" creationId="{2012D8B8-A9AE-457A-A850-54DCCB6D296F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0" creationId="{416F4E3D-23EB-4612-9C33-3DEB59D4CA47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1" creationId="{D7BB5E09-7365-4779-A6F0-A755BFE38473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2" creationId="{D452CFE5-D8A7-486B-9458-15FB60593042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3" creationId="{3B118084-5B4F-495F-89F9-153E2BED6325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4" creationId="{A4B4E003-D373-486D-B44F-36FE74D8CCF8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5" creationId="{FE8D43B3-F118-4D46-A485-BF8E59981E6B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6" creationId="{4E809BA4-A0AD-48F1-BDB6-9AAF5A54C5E0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7" creationId="{90BAD9BF-2BCE-4371-8EC5-79ACADD6181B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9" creationId="{86067137-7898-45CB-9852-EBD6ADB7CA3B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2" creationId="{7B505C92-9844-4296-B905-8165F945CC2F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3" creationId="{BD2B1EA1-C678-4EF2-9E5F-58CCEE092DFD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4" creationId="{4D22F95B-C5DC-4AE4-9559-2EEB7C21E661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5" creationId="{1B8E285A-595C-4C6F-9341-E9FBBC63E132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6" creationId="{AF598675-A3DE-4069-8926-828F0CE7C562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7" creationId="{8EDA01D5-C572-44C4-97B0-8CDA7E264D65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8" creationId="{3D425613-0B1E-4C34-B1B1-2F79821CCDCF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9" creationId="{DBCDB13E-EF0F-4B78-B39F-117629C2C653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0" creationId="{8606AA6E-D882-42EF-9A34-1EF0D4CFD737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1" creationId="{0BFC5C13-92CF-47D6-8C99-7175DE010B8B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2" creationId="{F2809C0C-4D61-4843-93D0-4F6380A91C24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3" creationId="{AF6B396F-8414-438F-B8AF-F24F438967A6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4" creationId="{DCDC02B5-4D46-421E-AEB3-E7310D56589D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5" creationId="{33C5EE5B-3135-4180-8C9A-073D1F623196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6" creationId="{0DF3E432-A966-4979-9ECF-1320D8A5194F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84" creationId="{3E043990-5C23-4EB4-8391-A8BE47A51571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85" creationId="{FA9E8F95-869A-426F-917A-5856E9511A09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86" creationId="{955DAAED-9AA3-4B6D-81A3-2A9E505A1AAA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87" creationId="{4D3B9E99-9610-4F05-A95E-B3086602F2F5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88" creationId="{FA8BBC27-9520-4FA1-ABF5-5C091BE6E555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89" creationId="{D3C83705-2111-41B4-9DC8-8D71F7679A45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0" creationId="{0FA70F01-9F9F-48C2-945B-975824D5653B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1" creationId="{5ED8B8EA-4E4D-4EF7-9E84-52A658E142C1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2" creationId="{080E69BB-8FFD-4EC7-99F8-A0F2A57B3AD9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3" creationId="{7684B23A-7AF8-4F62-A4EC-535D4EB31484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4" creationId="{DD759623-B30C-4190-B5CA-2F2FDF247EBF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5" creationId="{2EFA44F5-04E1-4282-A149-F6A31FC26ECB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6" creationId="{BE1E52FC-AE5F-46FA-B126-7DE7101B79D1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7" creationId="{930D3686-34BC-4E21-BC24-6A34D772975D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8" creationId="{FF61CC75-5206-40AE-A08C-5C476517FB91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9" creationId="{4242D0AA-5D33-4900-81A6-F8E04672E160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0" creationId="{862F0A02-4D44-4629-AC37-E3D275B7B02D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1" creationId="{22ED08E6-C6C7-483B-B01E-3099ADEF1759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2" creationId="{784B250E-B53A-47F6-A1BD-90B722B0BDDD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3" creationId="{0C312F3C-571C-48DC-AB72-C58EE9B62AAE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4" creationId="{B458F2BA-FAA6-478F-B0BB-7CE26D3C8928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5" creationId="{BFFEC9F8-0DFD-425E-BF39-CCBB50A54094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6" creationId="{624C861D-E1FD-4728-9AB2-5010C82A4BD3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7" creationId="{F658B2D3-63D4-42DF-8B2A-8DD74A13A883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8" creationId="{D2B83842-218B-4F93-8A66-AFB0886043EE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9" creationId="{83B6CD24-B75A-4A6C-949D-3FFCC5E49424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0" creationId="{33884EE3-82FE-4D38-A655-2471082C31A0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1" creationId="{FC2814B1-34C4-4692-99B8-5E859F22C4C9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2" creationId="{D62AE1FF-B442-4CB6-92B6-19DF7497002B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3" creationId="{20541712-7B21-4A68-829A-87E4202F561B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4" creationId="{C735D132-279E-4E10-9ECD-4D739E09D581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5" creationId="{57CDD623-652C-4BE0-97C2-E44CFCBBFB24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6" creationId="{E1ECD0E8-64FA-4D30-801C-CE0C30BCF0D5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7" creationId="{11E2D78E-FDF2-4F2F-B88F-929D7452D4C9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8" creationId="{4B0E4FB9-EF24-437D-830A-AEA269DE655C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9" creationId="{511643E9-FA0C-4FD6-9FE4-8D3036151E7F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3" creationId="{7D63EC1E-D69B-4217-99BB-6E5A957A3229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4" creationId="{5991839B-E059-4CCD-BDBB-0FD2651887D7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5" creationId="{D0F4C18D-712C-4313-A678-23EA8E32485A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6" creationId="{4CE46FB8-5064-4C49-87F5-90EDFCAC307C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7" creationId="{394614FC-9E28-4A97-A1BB-D12CEC6E6CC4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8" creationId="{2EACC22B-9568-4FDE-8DF1-A26E60E06BA0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9" creationId="{C868F37D-0D29-454F-8F73-A1B96890BFA0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30" creationId="{B6B389CC-0201-4753-B4D7-BD227A6B344C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33" creationId="{A90CDC0A-0FC7-4650-A76C-7489186DCC6A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34" creationId="{220DA38C-83DB-4211-839A-8DE432363792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35" creationId="{F4CA7B2C-BFCC-47CE-9D58-DC45ECD35631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37" creationId="{2F2909E7-872C-44CC-B06F-BBCFBF620F51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38" creationId="{81A1D808-E23B-4AF6-9AFB-E2E4675AF9D5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39" creationId="{D9C754BB-55C2-4D4D-BB1C-6C3823E70762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40" creationId="{4AE5E02B-EF63-4C4B-9FA3-7F172139823C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41" creationId="{8F2784AD-1423-4AF5-AA0E-AC5E109A59D7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42" creationId="{B96E4912-F834-42B4-9E0E-E2665D13FE92}"/>
          </ac:spMkLst>
        </pc:spChg>
        <pc:spChg chg="add mod">
          <ac:chgData name="hassan MH" userId="84cd2103f36ef0dc" providerId="LiveId" clId="{DEB09C12-C376-40B2-8D42-A50FB6EF1F24}" dt="2022-04-15T15:40:12.520" v="1808"/>
          <ac:spMkLst>
            <pc:docMk/>
            <pc:sldMk cId="4106468095" sldId="344"/>
            <ac:spMk id="143" creationId="{2D2DBB76-FDFE-4AED-A63D-373FF9ED6613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44" creationId="{C5B33906-9326-4BC8-9818-E488BB3AA713}"/>
          </ac:spMkLst>
        </pc:spChg>
        <pc:spChg chg="add mod">
          <ac:chgData name="hassan MH" userId="84cd2103f36ef0dc" providerId="LiveId" clId="{DEB09C12-C376-40B2-8D42-A50FB6EF1F24}" dt="2022-04-15T15:40:28.260" v="1853" actId="571"/>
          <ac:spMkLst>
            <pc:docMk/>
            <pc:sldMk cId="4106468095" sldId="344"/>
            <ac:spMk id="145" creationId="{28A74115-2999-4E65-B677-65905EC2DF6D}"/>
          </ac:spMkLst>
        </pc:spChg>
        <pc:spChg chg="add mod">
          <ac:chgData name="hassan MH" userId="84cd2103f36ef0dc" providerId="LiveId" clId="{DEB09C12-C376-40B2-8D42-A50FB6EF1F24}" dt="2022-04-15T15:40:28.260" v="1853" actId="571"/>
          <ac:spMkLst>
            <pc:docMk/>
            <pc:sldMk cId="4106468095" sldId="344"/>
            <ac:spMk id="146" creationId="{ABF7B249-23C6-462E-A636-FF0051ED6F94}"/>
          </ac:spMkLst>
        </pc:spChg>
        <pc:spChg chg="add del mod">
          <ac:chgData name="hassan MH" userId="84cd2103f36ef0dc" providerId="LiveId" clId="{DEB09C12-C376-40B2-8D42-A50FB6EF1F24}" dt="2022-04-15T15:40:37.266" v="1859" actId="571"/>
          <ac:spMkLst>
            <pc:docMk/>
            <pc:sldMk cId="4106468095" sldId="344"/>
            <ac:spMk id="147" creationId="{4BC7BF8D-DEE8-4FCC-A953-A457BC667D50}"/>
          </ac:spMkLst>
        </pc:spChg>
        <pc:spChg chg="add mod">
          <ac:chgData name="hassan MH" userId="84cd2103f36ef0dc" providerId="LiveId" clId="{DEB09C12-C376-40B2-8D42-A50FB6EF1F24}" dt="2022-04-15T15:40:37.266" v="1859" actId="571"/>
          <ac:spMkLst>
            <pc:docMk/>
            <pc:sldMk cId="4106468095" sldId="344"/>
            <ac:spMk id="148" creationId="{8EA33DD9-0147-4B77-B190-E5F1503E86BB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49" creationId="{4DAD3DD8-C944-4CF4-A69F-6CB230E9B30F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50" creationId="{AB7D173E-5F02-416B-9436-111CA96CC528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51" creationId="{9585922D-4C72-4BB9-ADA7-0C42FA63799C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52" creationId="{1801AF7A-A368-4561-B100-72B150B99B19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53" creationId="{1289F185-F95C-4597-921E-E8C220F2CC62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54" creationId="{D6914C9E-36B7-46CD-AD7D-B2FA2C12FE01}"/>
          </ac:spMkLst>
        </pc:spChg>
        <pc:grpChg chg="mod topLvl">
          <ac:chgData name="hassan MH" userId="84cd2103f36ef0dc" providerId="LiveId" clId="{DEB09C12-C376-40B2-8D42-A50FB6EF1F24}" dt="2022-04-15T15:34:57.555" v="1758" actId="164"/>
          <ac:grpSpMkLst>
            <pc:docMk/>
            <pc:sldMk cId="4106468095" sldId="344"/>
            <ac:grpSpMk id="2" creationId="{5F58608A-4C84-43B6-99BC-B72549C8D7DB}"/>
          </ac:grpSpMkLst>
        </pc:grpChg>
        <pc:grpChg chg="del">
          <ac:chgData name="hassan MH" userId="84cd2103f36ef0dc" providerId="LiveId" clId="{DEB09C12-C376-40B2-8D42-A50FB6EF1F24}" dt="2022-04-15T15:29:17.047" v="1665" actId="478"/>
          <ac:grpSpMkLst>
            <pc:docMk/>
            <pc:sldMk cId="4106468095" sldId="344"/>
            <ac:grpSpMk id="3" creationId="{09153FA2-219A-4054-84F9-DC020DBC9144}"/>
          </ac:grpSpMkLst>
        </pc:grpChg>
        <pc:grpChg chg="add del mod">
          <ac:chgData name="hassan MH" userId="84cd2103f36ef0dc" providerId="LiveId" clId="{DEB09C12-C376-40B2-8D42-A50FB6EF1F24}" dt="2022-04-15T15:30:30.047" v="1687" actId="165"/>
          <ac:grpSpMkLst>
            <pc:docMk/>
            <pc:sldMk cId="4106468095" sldId="344"/>
            <ac:grpSpMk id="4" creationId="{EBD9E615-1E78-47CC-A2AC-D9FB30B87800}"/>
          </ac:grpSpMkLst>
        </pc:grpChg>
        <pc:grpChg chg="add mod">
          <ac:chgData name="hassan MH" userId="84cd2103f36ef0dc" providerId="LiveId" clId="{DEB09C12-C376-40B2-8D42-A50FB6EF1F24}" dt="2022-04-15T16:02:37.725" v="2205" actId="164"/>
          <ac:grpSpMkLst>
            <pc:docMk/>
            <pc:sldMk cId="4106468095" sldId="344"/>
            <ac:grpSpMk id="5" creationId="{CFA4E599-D9A3-4CB0-94D2-24C45CB23754}"/>
          </ac:grpSpMkLst>
        </pc:grpChg>
        <pc:grpChg chg="add del mod">
          <ac:chgData name="hassan MH" userId="84cd2103f36ef0dc" providerId="LiveId" clId="{DEB09C12-C376-40B2-8D42-A50FB6EF1F24}" dt="2022-04-15T16:57:05.146" v="2271" actId="165"/>
          <ac:grpSpMkLst>
            <pc:docMk/>
            <pc:sldMk cId="4106468095" sldId="344"/>
            <ac:grpSpMk id="6" creationId="{057FE1CA-99FC-4120-B855-6B09BF72A466}"/>
          </ac:grpSpMkLst>
        </pc:grpChg>
        <pc:grpChg chg="add mod">
          <ac:chgData name="hassan MH" userId="84cd2103f36ef0dc" providerId="LiveId" clId="{DEB09C12-C376-40B2-8D42-A50FB6EF1F24}" dt="2022-04-15T16:02:37.725" v="2205" actId="164"/>
          <ac:grpSpMkLst>
            <pc:docMk/>
            <pc:sldMk cId="4106468095" sldId="344"/>
            <ac:grpSpMk id="10" creationId="{AFF1D66A-8F19-42A7-B365-72B7D9B06B44}"/>
          </ac:grpSpMkLst>
        </pc:grpChg>
        <pc:grpChg chg="add del mod">
          <ac:chgData name="hassan MH" userId="84cd2103f36ef0dc" providerId="LiveId" clId="{DEB09C12-C376-40B2-8D42-A50FB6EF1F24}" dt="2022-04-15T15:29:50.894" v="1675" actId="165"/>
          <ac:grpSpMkLst>
            <pc:docMk/>
            <pc:sldMk cId="4106468095" sldId="344"/>
            <ac:grpSpMk id="27" creationId="{82CB80D5-EED8-40FE-ABD3-95C21A3EF7CF}"/>
          </ac:grpSpMkLst>
        </pc:grpChg>
        <pc:grpChg chg="del">
          <ac:chgData name="hassan MH" userId="84cd2103f36ef0dc" providerId="LiveId" clId="{DEB09C12-C376-40B2-8D42-A50FB6EF1F24}" dt="2022-04-15T15:29:36.580" v="1671" actId="478"/>
          <ac:grpSpMkLst>
            <pc:docMk/>
            <pc:sldMk cId="4106468095" sldId="344"/>
            <ac:grpSpMk id="29" creationId="{051D4F35-015D-4EAB-BCA7-5FB612DE3719}"/>
          </ac:grpSpMkLst>
        </pc:grpChg>
        <pc:grpChg chg="del mod topLvl">
          <ac:chgData name="hassan MH" userId="84cd2103f36ef0dc" providerId="LiveId" clId="{DEB09C12-C376-40B2-8D42-A50FB6EF1F24}" dt="2022-04-15T15:29:54.617" v="1677" actId="478"/>
          <ac:grpSpMkLst>
            <pc:docMk/>
            <pc:sldMk cId="4106468095" sldId="344"/>
            <ac:grpSpMk id="36" creationId="{5CB3A9A7-72A3-435B-98C5-B4AC7992A99A}"/>
          </ac:grpSpMkLst>
        </pc:grpChg>
        <pc:grpChg chg="add del mod topLvl">
          <ac:chgData name="hassan MH" userId="84cd2103f36ef0dc" providerId="LiveId" clId="{DEB09C12-C376-40B2-8D42-A50FB6EF1F24}" dt="2022-04-15T16:57:07.744" v="2272" actId="21"/>
          <ac:grpSpMkLst>
            <pc:docMk/>
            <pc:sldMk cId="4106468095" sldId="344"/>
            <ac:grpSpMk id="40" creationId="{1E52BF64-7E14-4289-9FB5-673C5B4F3443}"/>
          </ac:grpSpMkLst>
        </pc:grpChg>
        <pc:grpChg chg="mod">
          <ac:chgData name="hassan MH" userId="84cd2103f36ef0dc" providerId="LiveId" clId="{DEB09C12-C376-40B2-8D42-A50FB6EF1F24}" dt="2022-04-15T16:57:05.146" v="2271" actId="165"/>
          <ac:grpSpMkLst>
            <pc:docMk/>
            <pc:sldMk cId="4106468095" sldId="344"/>
            <ac:grpSpMk id="58" creationId="{0A807E6D-2D1F-43D8-A8AC-AC7BAC5BE4D2}"/>
          </ac:grpSpMkLst>
        </pc:grpChg>
        <pc:grpChg chg="mod">
          <ac:chgData name="hassan MH" userId="84cd2103f36ef0dc" providerId="LiveId" clId="{DEB09C12-C376-40B2-8D42-A50FB6EF1F24}" dt="2022-04-15T16:57:05.146" v="2271" actId="165"/>
          <ac:grpSpMkLst>
            <pc:docMk/>
            <pc:sldMk cId="4106468095" sldId="344"/>
            <ac:grpSpMk id="60" creationId="{EA995FF0-B35F-494F-A6E4-2B6A65BB38B9}"/>
          </ac:grpSpMkLst>
        </pc:grpChg>
        <pc:grpChg chg="mod">
          <ac:chgData name="hassan MH" userId="84cd2103f36ef0dc" providerId="LiveId" clId="{DEB09C12-C376-40B2-8D42-A50FB6EF1F24}" dt="2022-04-15T16:57:05.146" v="2271" actId="165"/>
          <ac:grpSpMkLst>
            <pc:docMk/>
            <pc:sldMk cId="4106468095" sldId="344"/>
            <ac:grpSpMk id="61" creationId="{9BC6228A-5A61-4B44-840D-F198BE33B6B8}"/>
          </ac:grpSpMkLst>
        </pc:grpChg>
        <pc:grpChg chg="add del mod">
          <ac:chgData name="hassan MH" userId="84cd2103f36ef0dc" providerId="LiveId" clId="{DEB09C12-C376-40B2-8D42-A50FB6EF1F24}" dt="2022-04-15T16:02:43.639" v="2208" actId="478"/>
          <ac:grpSpMkLst>
            <pc:docMk/>
            <pc:sldMk cId="4106468095" sldId="344"/>
            <ac:grpSpMk id="77" creationId="{585CAB7E-F2BD-473B-B480-DA09614FD14A}"/>
          </ac:grpSpMkLst>
        </pc:grpChg>
        <pc:grpChg chg="mod">
          <ac:chgData name="hassan MH" userId="84cd2103f36ef0dc" providerId="LiveId" clId="{DEB09C12-C376-40B2-8D42-A50FB6EF1F24}" dt="2022-04-15T15:32:10.804" v="1719"/>
          <ac:grpSpMkLst>
            <pc:docMk/>
            <pc:sldMk cId="4106468095" sldId="344"/>
            <ac:grpSpMk id="78" creationId="{205046CF-B704-473C-AB20-B46E520BC928}"/>
          </ac:grpSpMkLst>
        </pc:grpChg>
        <pc:grpChg chg="mod">
          <ac:chgData name="hassan MH" userId="84cd2103f36ef0dc" providerId="LiveId" clId="{DEB09C12-C376-40B2-8D42-A50FB6EF1F24}" dt="2022-04-15T15:32:10.804" v="1719"/>
          <ac:grpSpMkLst>
            <pc:docMk/>
            <pc:sldMk cId="4106468095" sldId="344"/>
            <ac:grpSpMk id="79" creationId="{03DE4909-0D1E-41C6-AADC-B6D6C4C46DB7}"/>
          </ac:grpSpMkLst>
        </pc:grpChg>
        <pc:grpChg chg="mod">
          <ac:chgData name="hassan MH" userId="84cd2103f36ef0dc" providerId="LiveId" clId="{DEB09C12-C376-40B2-8D42-A50FB6EF1F24}" dt="2022-04-15T15:32:10.804" v="1719"/>
          <ac:grpSpMkLst>
            <pc:docMk/>
            <pc:sldMk cId="4106468095" sldId="344"/>
            <ac:grpSpMk id="80" creationId="{17085337-D1FF-49FC-B45A-0E651D7249A9}"/>
          </ac:grpSpMkLst>
        </pc:grpChg>
        <pc:grpChg chg="mod">
          <ac:chgData name="hassan MH" userId="84cd2103f36ef0dc" providerId="LiveId" clId="{DEB09C12-C376-40B2-8D42-A50FB6EF1F24}" dt="2022-04-15T15:32:10.804" v="1719"/>
          <ac:grpSpMkLst>
            <pc:docMk/>
            <pc:sldMk cId="4106468095" sldId="344"/>
            <ac:grpSpMk id="81" creationId="{AC173697-A04C-46CE-A9FF-0C95F01DDB6E}"/>
          </ac:grpSpMkLst>
        </pc:grpChg>
        <pc:grpChg chg="mod">
          <ac:chgData name="hassan MH" userId="84cd2103f36ef0dc" providerId="LiveId" clId="{DEB09C12-C376-40B2-8D42-A50FB6EF1F24}" dt="2022-04-15T15:32:10.804" v="1719"/>
          <ac:grpSpMkLst>
            <pc:docMk/>
            <pc:sldMk cId="4106468095" sldId="344"/>
            <ac:grpSpMk id="82" creationId="{444AA0C5-604D-4DAA-9C0D-408B179FD759}"/>
          </ac:grpSpMkLst>
        </pc:grpChg>
        <pc:grpChg chg="mod">
          <ac:chgData name="hassan MH" userId="84cd2103f36ef0dc" providerId="LiveId" clId="{DEB09C12-C376-40B2-8D42-A50FB6EF1F24}" dt="2022-04-15T15:32:10.804" v="1719"/>
          <ac:grpSpMkLst>
            <pc:docMk/>
            <pc:sldMk cId="4106468095" sldId="344"/>
            <ac:grpSpMk id="83" creationId="{42BE0FED-F89C-4A70-92EF-C5EF817A4CFC}"/>
          </ac:grpSpMkLst>
        </pc:grpChg>
        <pc:grpChg chg="add del mod">
          <ac:chgData name="hassan MH" userId="84cd2103f36ef0dc" providerId="LiveId" clId="{DEB09C12-C376-40B2-8D42-A50FB6EF1F24}" dt="2022-04-15T16:02:44.238" v="2209" actId="478"/>
          <ac:grpSpMkLst>
            <pc:docMk/>
            <pc:sldMk cId="4106468095" sldId="344"/>
            <ac:grpSpMk id="120" creationId="{2548DF39-BFB5-413F-8BBA-9C97ECF834A1}"/>
          </ac:grpSpMkLst>
        </pc:grpChg>
        <pc:grpChg chg="mod">
          <ac:chgData name="hassan MH" userId="84cd2103f36ef0dc" providerId="LiveId" clId="{DEB09C12-C376-40B2-8D42-A50FB6EF1F24}" dt="2022-04-15T15:32:19.996" v="1723"/>
          <ac:grpSpMkLst>
            <pc:docMk/>
            <pc:sldMk cId="4106468095" sldId="344"/>
            <ac:grpSpMk id="121" creationId="{C0AF43EA-9D53-4A22-AB58-EA9882A3BFA3}"/>
          </ac:grpSpMkLst>
        </pc:grpChg>
        <pc:grpChg chg="mod">
          <ac:chgData name="hassan MH" userId="84cd2103f36ef0dc" providerId="LiveId" clId="{DEB09C12-C376-40B2-8D42-A50FB6EF1F24}" dt="2022-04-15T15:32:19.996" v="1723"/>
          <ac:grpSpMkLst>
            <pc:docMk/>
            <pc:sldMk cId="4106468095" sldId="344"/>
            <ac:grpSpMk id="122" creationId="{0BAD0758-9F58-42EB-BA0E-B763B64F09B6}"/>
          </ac:grpSpMkLst>
        </pc:grpChg>
        <pc:grpChg chg="add del mod">
          <ac:chgData name="hassan MH" userId="84cd2103f36ef0dc" providerId="LiveId" clId="{DEB09C12-C376-40B2-8D42-A50FB6EF1F24}" dt="2022-04-15T16:02:42.006" v="2206" actId="478"/>
          <ac:grpSpMkLst>
            <pc:docMk/>
            <pc:sldMk cId="4106468095" sldId="344"/>
            <ac:grpSpMk id="131" creationId="{585364ED-92DA-42F9-8AD6-DD96E6789ABC}"/>
          </ac:grpSpMkLst>
        </pc:grpChg>
        <pc:grpChg chg="mod">
          <ac:chgData name="hassan MH" userId="84cd2103f36ef0dc" providerId="LiveId" clId="{DEB09C12-C376-40B2-8D42-A50FB6EF1F24}" dt="2022-04-15T15:32:52.390" v="1733"/>
          <ac:grpSpMkLst>
            <pc:docMk/>
            <pc:sldMk cId="4106468095" sldId="344"/>
            <ac:grpSpMk id="132" creationId="{3E0F046B-F569-428D-8DDC-1D4AC011632F}"/>
          </ac:grpSpMkLst>
        </pc:grpChg>
        <pc:grpChg chg="mod">
          <ac:chgData name="hassan MH" userId="84cd2103f36ef0dc" providerId="LiveId" clId="{DEB09C12-C376-40B2-8D42-A50FB6EF1F24}" dt="2022-04-15T15:32:52.390" v="1733"/>
          <ac:grpSpMkLst>
            <pc:docMk/>
            <pc:sldMk cId="4106468095" sldId="344"/>
            <ac:grpSpMk id="136" creationId="{9B46EF89-6325-40F3-966F-718A45F59329}"/>
          </ac:grpSpMkLst>
        </pc:grpChg>
        <pc:picChg chg="add del mod">
          <ac:chgData name="hassan MH" userId="84cd2103f36ef0dc" providerId="LiveId" clId="{DEB09C12-C376-40B2-8D42-A50FB6EF1F24}" dt="2022-04-15T16:59:16.485" v="2323" actId="478"/>
          <ac:picMkLst>
            <pc:docMk/>
            <pc:sldMk cId="4106468095" sldId="344"/>
            <ac:picMk id="11" creationId="{09CBFD33-E914-4C27-8BC9-9B8E48E023EC}"/>
          </ac:picMkLst>
        </pc:picChg>
        <pc:picChg chg="del">
          <ac:chgData name="hassan MH" userId="84cd2103f36ef0dc" providerId="LiveId" clId="{DEB09C12-C376-40B2-8D42-A50FB6EF1F24}" dt="2022-04-15T16:02:42.856" v="2207" actId="478"/>
          <ac:picMkLst>
            <pc:docMk/>
            <pc:sldMk cId="4106468095" sldId="344"/>
            <ac:picMk id="22" creationId="{8E954309-8309-435D-AD98-CED17F6DCDD2}"/>
          </ac:picMkLst>
        </pc:picChg>
        <pc:picChg chg="mod">
          <ac:chgData name="hassan MH" userId="84cd2103f36ef0dc" providerId="LiveId" clId="{DEB09C12-C376-40B2-8D42-A50FB6EF1F24}" dt="2022-04-15T15:42:57.587" v="1894" actId="1076"/>
          <ac:picMkLst>
            <pc:docMk/>
            <pc:sldMk cId="4106468095" sldId="344"/>
            <ac:picMk id="26" creationId="{D39E9CA6-8601-44E5-8E04-B80227C301ED}"/>
          </ac:picMkLst>
        </pc:picChg>
        <pc:picChg chg="mod">
          <ac:chgData name="hassan MH" userId="84cd2103f36ef0dc" providerId="LiveId" clId="{DEB09C12-C376-40B2-8D42-A50FB6EF1F24}" dt="2022-04-15T15:29:50.894" v="1675" actId="165"/>
          <ac:picMkLst>
            <pc:docMk/>
            <pc:sldMk cId="4106468095" sldId="344"/>
            <ac:picMk id="39" creationId="{626A4762-074A-446B-9951-98593BCC0FD1}"/>
          </ac:picMkLst>
        </pc:picChg>
        <pc:picChg chg="add mod">
          <ac:chgData name="hassan MH" userId="84cd2103f36ef0dc" providerId="LiveId" clId="{DEB09C12-C376-40B2-8D42-A50FB6EF1F24}" dt="2022-04-15T17:00:02.089" v="2345" actId="1076"/>
          <ac:picMkLst>
            <pc:docMk/>
            <pc:sldMk cId="4106468095" sldId="344"/>
            <ac:picMk id="155" creationId="{BE33EDFA-1E04-4B88-BA65-0806D3A3841C}"/>
          </ac:picMkLst>
        </pc:picChg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1124779329" sldId="345"/>
        </pc:sldMkLst>
      </pc:sldChg>
      <pc:sldChg chg="addSp delSp modSp add mod ord modNotesTx">
        <pc:chgData name="hassan MH" userId="84cd2103f36ef0dc" providerId="LiveId" clId="{DEB09C12-C376-40B2-8D42-A50FB6EF1F24}" dt="2022-04-15T16:56:26.639" v="2263"/>
        <pc:sldMkLst>
          <pc:docMk/>
          <pc:sldMk cId="2627504679" sldId="345"/>
        </pc:sldMkLst>
        <pc:spChg chg="mod">
          <ac:chgData name="hassan MH" userId="84cd2103f36ef0dc" providerId="LiveId" clId="{DEB09C12-C376-40B2-8D42-A50FB6EF1F24}" dt="2022-04-15T15:55:39.299" v="2097" actId="1076"/>
          <ac:spMkLst>
            <pc:docMk/>
            <pc:sldMk cId="2627504679" sldId="345"/>
            <ac:spMk id="9" creationId="{C8B70419-674E-408C-BA40-75A92326E929}"/>
          </ac:spMkLst>
        </pc:spChg>
        <pc:spChg chg="mod">
          <ac:chgData name="hassan MH" userId="84cd2103f36ef0dc" providerId="LiveId" clId="{DEB09C12-C376-40B2-8D42-A50FB6EF1F24}" dt="2022-04-15T15:58:57.102" v="2136" actId="164"/>
          <ac:spMkLst>
            <pc:docMk/>
            <pc:sldMk cId="2627504679" sldId="345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5:58:33.308" v="2133" actId="207"/>
          <ac:spMkLst>
            <pc:docMk/>
            <pc:sldMk cId="2627504679" sldId="345"/>
            <ac:spMk id="14" creationId="{FF46C56F-2A13-4DD9-95CC-91FEFF572BE9}"/>
          </ac:spMkLst>
        </pc:spChg>
        <pc:spChg chg="mod">
          <ac:chgData name="hassan MH" userId="84cd2103f36ef0dc" providerId="LiveId" clId="{DEB09C12-C376-40B2-8D42-A50FB6EF1F24}" dt="2022-04-15T15:52:47.834" v="2055" actId="207"/>
          <ac:spMkLst>
            <pc:docMk/>
            <pc:sldMk cId="2627504679" sldId="345"/>
            <ac:spMk id="15" creationId="{D98ECD44-2305-4062-A765-4E8F103C46AB}"/>
          </ac:spMkLst>
        </pc:spChg>
        <pc:spChg chg="mod">
          <ac:chgData name="hassan MH" userId="84cd2103f36ef0dc" providerId="LiveId" clId="{DEB09C12-C376-40B2-8D42-A50FB6EF1F24}" dt="2022-04-15T15:53:00.666" v="2056" actId="207"/>
          <ac:spMkLst>
            <pc:docMk/>
            <pc:sldMk cId="2627504679" sldId="345"/>
            <ac:spMk id="16" creationId="{F535361A-8415-47EB-8750-25D4A2403BAC}"/>
          </ac:spMkLst>
        </pc:spChg>
        <pc:spChg chg="del">
          <ac:chgData name="hassan MH" userId="84cd2103f36ef0dc" providerId="LiveId" clId="{DEB09C12-C376-40B2-8D42-A50FB6EF1F24}" dt="2022-04-15T15:45:44.802" v="1932" actId="478"/>
          <ac:spMkLst>
            <pc:docMk/>
            <pc:sldMk cId="2627504679" sldId="345"/>
            <ac:spMk id="19" creationId="{BCCB90CF-11F9-4F52-8B94-F9571B97EE1B}"/>
          </ac:spMkLst>
        </pc:spChg>
        <pc:spChg chg="mod">
          <ac:chgData name="hassan MH" userId="84cd2103f36ef0dc" providerId="LiveId" clId="{DEB09C12-C376-40B2-8D42-A50FB6EF1F24}" dt="2022-04-15T15:55:02.041" v="2091" actId="1076"/>
          <ac:spMkLst>
            <pc:docMk/>
            <pc:sldMk cId="2627504679" sldId="345"/>
            <ac:spMk id="21" creationId="{4392A2DE-A1D3-4D10-87ED-5B1ACBEBBD5A}"/>
          </ac:spMkLst>
        </pc:spChg>
        <pc:spChg chg="del">
          <ac:chgData name="hassan MH" userId="84cd2103f36ef0dc" providerId="LiveId" clId="{DEB09C12-C376-40B2-8D42-A50FB6EF1F24}" dt="2022-04-15T15:46:10.523" v="1950" actId="478"/>
          <ac:spMkLst>
            <pc:docMk/>
            <pc:sldMk cId="2627504679" sldId="345"/>
            <ac:spMk id="25" creationId="{CFACA65D-B5D9-4BAB-A53D-2FC98564751A}"/>
          </ac:spMkLst>
        </pc:spChg>
        <pc:spChg chg="add mod">
          <ac:chgData name="hassan MH" userId="84cd2103f36ef0dc" providerId="LiveId" clId="{DEB09C12-C376-40B2-8D42-A50FB6EF1F24}" dt="2022-04-15T15:46:01.797" v="1944" actId="571"/>
          <ac:spMkLst>
            <pc:docMk/>
            <pc:sldMk cId="2627504679" sldId="345"/>
            <ac:spMk id="27" creationId="{E84BF61F-F791-4429-979A-B71E05E0A170}"/>
          </ac:spMkLst>
        </pc:spChg>
        <pc:spChg chg="add mod">
          <ac:chgData name="hassan MH" userId="84cd2103f36ef0dc" providerId="LiveId" clId="{DEB09C12-C376-40B2-8D42-A50FB6EF1F24}" dt="2022-04-15T15:58:52.817" v="2135" actId="164"/>
          <ac:spMkLst>
            <pc:docMk/>
            <pc:sldMk cId="2627504679" sldId="345"/>
            <ac:spMk id="28" creationId="{AA1EF1CB-9CD2-4EFC-9DFD-FECB67ADF226}"/>
          </ac:spMkLst>
        </pc:spChg>
        <pc:spChg chg="add mod">
          <ac:chgData name="hassan MH" userId="84cd2103f36ef0dc" providerId="LiveId" clId="{DEB09C12-C376-40B2-8D42-A50FB6EF1F24}" dt="2022-04-15T15:59:00.929" v="2137" actId="164"/>
          <ac:spMkLst>
            <pc:docMk/>
            <pc:sldMk cId="2627504679" sldId="345"/>
            <ac:spMk id="29" creationId="{9EB82D10-75C2-491F-8ABA-4C0DB5E376F4}"/>
          </ac:spMkLst>
        </pc:spChg>
        <pc:spChg chg="add mod">
          <ac:chgData name="hassan MH" userId="84cd2103f36ef0dc" providerId="LiveId" clId="{DEB09C12-C376-40B2-8D42-A50FB6EF1F24}" dt="2022-04-15T15:59:04.472" v="2138" actId="164"/>
          <ac:spMkLst>
            <pc:docMk/>
            <pc:sldMk cId="2627504679" sldId="345"/>
            <ac:spMk id="31" creationId="{C5224D75-587B-4F67-A658-5F2E8C6D12F7}"/>
          </ac:spMkLst>
        </pc:spChg>
        <pc:spChg chg="del">
          <ac:chgData name="hassan MH" userId="84cd2103f36ef0dc" providerId="LiveId" clId="{DEB09C12-C376-40B2-8D42-A50FB6EF1F24}" dt="2022-04-15T15:45:47.190" v="1934" actId="478"/>
          <ac:spMkLst>
            <pc:docMk/>
            <pc:sldMk cId="2627504679" sldId="345"/>
            <ac:spMk id="32" creationId="{9ED76123-8CA5-4592-8BC2-F37B0A91FBD9}"/>
          </ac:spMkLst>
        </pc:spChg>
        <pc:spChg chg="add mod">
          <ac:chgData name="hassan MH" userId="84cd2103f36ef0dc" providerId="LiveId" clId="{DEB09C12-C376-40B2-8D42-A50FB6EF1F24}" dt="2022-04-15T15:57:32.666" v="2125" actId="14100"/>
          <ac:spMkLst>
            <pc:docMk/>
            <pc:sldMk cId="2627504679" sldId="345"/>
            <ac:spMk id="33" creationId="{2FCB079D-A8F2-4E9C-B8F5-1C90A2EFC54B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37" creationId="{E43A64E2-5F7B-40D6-B869-A09776F3647B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39" creationId="{71952E55-010E-469B-A3E8-7159219F61E4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40" creationId="{BEC6391B-0BB4-4848-97BA-1DEDB218986F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41" creationId="{BB291A08-60AE-417C-B100-E5AC8BD741DC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42" creationId="{A08CB342-8D83-459A-97B6-1FAE8E4CD03B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43" creationId="{C51C9859-985B-4CC5-9D66-4354F5C472E1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44" creationId="{419F3BB4-B3E1-4A0C-A43F-80620FF8732A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45" creationId="{538E8B95-FA56-41E5-81C6-FF6CAF2873FF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46" creationId="{72C327FA-2258-49B7-9B88-80A64D9B1D7E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47" creationId="{49B9FB39-37C0-418A-B7C4-11211F078908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49" creationId="{CB580357-8295-46AF-A2EA-30366CA7F252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50" creationId="{10703E01-360C-447D-9C5E-FAB63984239D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51" creationId="{B52C8586-93FF-4EF6-948D-D712E486D34D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52" creationId="{C53D7F23-5B33-4377-A7EE-0CAE624B4E21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53" creationId="{79AB3BFF-506F-4181-9075-2ADA3A7267C2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0" creationId="{97F33F23-D49C-4D60-A79E-27BD119DE1AB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1" creationId="{D0DFC657-C3BA-4312-B44D-D352B546E91E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2" creationId="{A7A6E897-F3DB-4664-91C0-8B69ABE72B06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3" creationId="{E8D55CA4-F446-411B-8E04-614D8FBC6788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4" creationId="{E8F5BBB7-1893-4671-99DA-D4A277FD173E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5" creationId="{AADF2150-6BE8-4085-97D0-40B7BE01587F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6" creationId="{61CACC73-2C06-4432-9335-FB82DB8AA10B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7" creationId="{710C2DD8-2206-450B-A59A-65CC5A642601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8" creationId="{51C59680-DCF1-4963-9116-3C8264A9AF79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9" creationId="{B2831567-0B43-4359-A60B-968B0943295B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0" creationId="{B4EF84FC-57A5-4E1E-B99A-8578A0B50B35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1" creationId="{44E2BBCC-5655-45FE-A8BA-6CBC7CE64049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2" creationId="{8B7CAEB8-9BBE-436A-A7DA-3FDE82A5DD01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3" creationId="{9E3AC038-0DD9-4B29-B257-2DF0BABDC217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4" creationId="{FE18CB01-F849-405A-A307-045B47EEB8D7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5" creationId="{8AEEF2E3-65AB-4E77-A6F7-C40C5BE29D1B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6" creationId="{922508C9-AD80-4705-BED2-D657F3100995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7" creationId="{F90F4AAE-8EA8-4EC0-A94E-944FA10F7437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8" creationId="{37BD86A8-8C48-4F64-BA0C-745D05F71BC6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9" creationId="{8225D6D8-7741-4B2A-85D2-BE24EC38D688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0" creationId="{7F80C728-69ED-4CF2-BFA8-5E29B7341195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1" creationId="{09BB73CB-9BA4-48E1-9B80-490736FDC1BD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2" creationId="{A233DE32-1703-452C-9485-E98056D7D29B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3" creationId="{BB5C1E8D-0D29-4D69-81DB-DBC8D586834E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4" creationId="{D3846830-6C66-44E8-B289-AF5A101FEDCC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5" creationId="{3AF17304-B235-43A9-8FFC-8D93D18F6DE3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8" creationId="{DFE75BD3-D1B1-4625-B13B-0739E2BC9E73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9" creationId="{41044261-0759-4658-A589-2771544D3F42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0" creationId="{C9F94838-61CA-4A42-9643-516885023B1D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1" creationId="{A9CCB2F1-A255-4C35-8ED5-7F4A483CE21D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2" creationId="{F099E715-5FAE-4B8E-A170-7E528ED935A6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3" creationId="{DA24D6C5-ACE7-4464-91F7-10E49608AD93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4" creationId="{338ABE76-90AD-4906-B309-8A4881D5A21A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5" creationId="{B8E1E8AE-C156-4ED4-8A5F-763291D4A276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6" creationId="{689A0471-0615-4AA6-B54A-B1FD6DEFC2D8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7" creationId="{08B385A6-29A2-4CC1-9CAC-AA44929E0886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8" creationId="{58D64238-32CE-4BF2-8037-29F40D4D0236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9" creationId="{A1FC5AFC-958A-4DB5-928B-EC6DA1D9A4CD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100" creationId="{EAED1714-4F4E-43CE-9CB2-730FE63A1748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101" creationId="{BE6994CF-1D8C-47D0-8550-31842C03F46F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102" creationId="{1AA3E68E-09FF-4C89-A23A-C2823980CAFF}"/>
          </ac:spMkLst>
        </pc:spChg>
        <pc:spChg chg="mod">
          <ac:chgData name="hassan MH" userId="84cd2103f36ef0dc" providerId="LiveId" clId="{DEB09C12-C376-40B2-8D42-A50FB6EF1F24}" dt="2022-04-15T15:53:04.190" v="2057" actId="207"/>
          <ac:spMkLst>
            <pc:docMk/>
            <pc:sldMk cId="2627504679" sldId="345"/>
            <ac:spMk id="104" creationId="{EEE3D405-3914-4F2B-9323-EC17D4E7E1CE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06" creationId="{85466408-45CC-4FE7-BD93-49FFE28A3879}"/>
          </ac:spMkLst>
        </pc:spChg>
        <pc:spChg chg="mod">
          <ac:chgData name="hassan MH" userId="84cd2103f36ef0dc" providerId="LiveId" clId="{DEB09C12-C376-40B2-8D42-A50FB6EF1F24}" dt="2022-04-15T15:53:07.755" v="2058" actId="207"/>
          <ac:spMkLst>
            <pc:docMk/>
            <pc:sldMk cId="2627504679" sldId="345"/>
            <ac:spMk id="107" creationId="{8EC4C1B4-A454-4D35-8650-8BC9174BAFEA}"/>
          </ac:spMkLst>
        </pc:spChg>
        <pc:spChg chg="mod topLvl">
          <ac:chgData name="hassan MH" userId="84cd2103f36ef0dc" providerId="LiveId" clId="{DEB09C12-C376-40B2-8D42-A50FB6EF1F24}" dt="2022-04-15T15:53:48.987" v="2070" actId="164"/>
          <ac:spMkLst>
            <pc:docMk/>
            <pc:sldMk cId="2627504679" sldId="345"/>
            <ac:spMk id="109" creationId="{0983F7CD-B843-4860-92FF-53FBCCEA53E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1" creationId="{5D6C850F-3E95-411F-8E1D-075A20577AC9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2" creationId="{88F52A57-C964-486A-9C63-F6EFACF9B288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3" creationId="{D5EF2E08-728A-44B0-B9C3-7B6B421B5461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4" creationId="{7F200ABA-3943-49F0-94F4-C82D4385A2B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5" creationId="{4E54976F-F46F-4176-8E72-325576109BF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6" creationId="{8EB6B5E4-F38E-4302-9BE1-CF254388EB3B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7" creationId="{729D7857-4F1E-4995-9E51-3B8215A1F766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8" creationId="{7167272A-9A82-4355-AE33-F28E1D61C526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9" creationId="{A44D6A9C-D069-4AC0-B8A7-9112497E5F75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0" creationId="{F58E5153-A9C1-42DE-B741-62CF4561CF2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1" creationId="{4E2EED69-4243-474D-8047-B5C0D2129631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2" creationId="{2E188931-0375-4305-B176-AAB942349757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3" creationId="{50886B70-84CD-43D4-B791-D75AF88C91F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4" creationId="{D1EACD32-73B1-42F1-88BB-08E0AC31037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5" creationId="{1F40839D-91DD-4D39-A102-4A2DC8DF96B6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6" creationId="{8037CC9B-1C35-4C08-BE11-DD45D43DC8E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7" creationId="{5CCB35EB-6985-4761-81D4-EDAC6E182BA1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8" creationId="{D327BDF5-C7C8-4B3C-991A-35E80ADACDE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9" creationId="{BAE8BE79-0329-4F26-BFEC-305DC7C32E7B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0" creationId="{4C6E70F5-5F91-4B7C-878C-09E9F1D9192F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1" creationId="{DD9446F7-D351-458B-8960-D17427E8DA89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2" creationId="{0FA02A4F-161A-46A8-9EB2-57A7D74D2C1D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3" creationId="{35871B48-6701-4C44-8434-581832DA68B2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4" creationId="{39DEA537-5635-4A76-BD60-B3FFC5198055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5" creationId="{D55E5017-38B1-4996-9906-1166108EEB5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6" creationId="{D913D2E1-F55D-407E-9357-A1386F2A3E5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7" creationId="{D343D450-DDFD-43F1-A9D9-3A68A80E543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8" creationId="{12F6C570-3FF8-4695-8A3A-1E6C549FD42F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9" creationId="{A4986C23-2DE2-4383-A4EE-67FFA64975E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0" creationId="{3F4DB543-A085-429C-B412-D59A2E6F82F5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1" creationId="{37410CD0-3874-409E-AEBB-BE7D0EAE9D6F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2" creationId="{652E085E-71E7-4257-80DB-E83555342F2B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3" creationId="{642E3B5C-481B-4F0A-A1A1-B971A25504AB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4" creationId="{E49AB27E-E734-4A61-BB4C-2FAF31C75296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5" creationId="{CC171B71-D808-4FFF-B68F-03AFC1F3EA2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6" creationId="{BE1EACC8-1D3D-4EAB-BE89-BF9EAF9ABFBD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7" creationId="{3219C11C-311F-4037-96E1-680270A34CAE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8" creationId="{C5B009A1-B650-4204-9B07-63EAE2CB26AE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9" creationId="{7EDCAA6E-995E-4D0D-A18B-BFA8C176EAC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0" creationId="{2711A2DF-1D0A-433F-BE28-C83635280EA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1" creationId="{FEF47C29-C6FE-4885-BDBB-85CBA2F3F9B0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2" creationId="{69E619C4-60DB-49A7-B68C-BCE14EED956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3" creationId="{D54C19A2-620B-4883-A502-370518C3AFF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4" creationId="{B24FF52D-C725-4AC9-9AA6-46BAFD8007E9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5" creationId="{6742CCFD-D9D6-4905-8691-BF02D6EE5FB8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6" creationId="{7D35D599-F0AC-44D4-87AB-8A9A92181E7E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7" creationId="{7A5A6C3F-91E3-494B-9BF4-1BB4D7D9983E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8" creationId="{E4BA0BDC-984A-4BEB-BC2B-BE289351F25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9" creationId="{9D970037-2A38-45D9-BF7D-65935A789C8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0" creationId="{F8FBA386-5329-47B3-A7AE-26F2DA45346F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1" creationId="{286A312D-C754-4B0C-8895-34F38CD1488D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2" creationId="{005B7FDC-E7CA-4C7A-AC37-D093FE1E4DC7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3" creationId="{ED5CD97B-F69E-4E6D-BEB0-C562DD8A87C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4" creationId="{600D8F04-2095-40EF-8B7E-BBCDC177C3FF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5" creationId="{D5E27F92-920A-4CF5-8DAB-7EE1523B8E2E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6" creationId="{DDB448EF-24BE-41F1-AF8E-3287DE07A08B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7" creationId="{28000C14-4343-4AC2-9EFF-900297820C58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8" creationId="{08DFBDEB-41AF-4CE4-98AE-ADDBBD9937B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9" creationId="{1B0418D6-FED7-464D-9A4D-BC23CEC3D23B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1" creationId="{F7E450B0-E585-4B6D-873F-E88DBCC02D52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2" creationId="{37C15FFA-7897-4064-866B-CF048C6F9108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3" creationId="{CCA959F8-475C-4044-9C5F-A12FFA113CAA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4" creationId="{E828A704-343E-4D46-9AC2-68E05D2EDF47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5" creationId="{70196DC8-8D92-4BA9-86AC-7089B8C33688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7" creationId="{F50552A4-BA4C-431A-8430-1BC19C92DA5C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8" creationId="{7555DE29-A51F-4AAC-9A06-56330A9B6BDD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9" creationId="{94E8840B-5FA8-4C08-BEFD-AD13F0568139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80" creationId="{A5A0B81B-FFF7-4896-94BB-3C4D916F4783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81" creationId="{7C1D5419-BC78-40B6-99B4-74B52E6CAF06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82" creationId="{BE4D7FCD-0124-41C7-9D35-806FDE2D3B52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83" creationId="{D3EB2A51-CC36-4497-860C-294D5198D6AC}"/>
          </ac:spMkLst>
        </pc:spChg>
        <pc:spChg chg="del mod">
          <ac:chgData name="hassan MH" userId="84cd2103f36ef0dc" providerId="LiveId" clId="{DEB09C12-C376-40B2-8D42-A50FB6EF1F24}" dt="2022-04-15T16:06:23.696" v="2234" actId="478"/>
          <ac:spMkLst>
            <pc:docMk/>
            <pc:sldMk cId="2627504679" sldId="345"/>
            <ac:spMk id="184" creationId="{A18D3750-F290-44B0-AF2F-9412F38A7329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87" creationId="{8AC21A93-6206-4510-A8E2-DFF5E8DF5A6F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88" creationId="{E2CA66EB-01E6-467B-AE5F-03C21D5EF03C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89" creationId="{465D0DA5-386F-40E6-B7EF-6F61AC8CC146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90" creationId="{2DE4994B-610A-41C0-97E7-7DE94172365C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91" creationId="{95A0FA23-AD1D-4929-81A7-8ADB264E4509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92" creationId="{06E29140-7954-43AB-B93C-04A639971EBF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93" creationId="{DA0621EF-F384-4178-A8AE-3053402CEE40}"/>
          </ac:spMkLst>
        </pc:spChg>
        <pc:spChg chg="mod">
          <ac:chgData name="hassan MH" userId="84cd2103f36ef0dc" providerId="LiveId" clId="{DEB09C12-C376-40B2-8D42-A50FB6EF1F24}" dt="2022-04-15T15:49:38.810" v="2010" actId="207"/>
          <ac:spMkLst>
            <pc:docMk/>
            <pc:sldMk cId="2627504679" sldId="345"/>
            <ac:spMk id="195" creationId="{FF2626F1-3DA6-4E94-8C79-79A18A744723}"/>
          </ac:spMkLst>
        </pc:spChg>
        <pc:spChg chg="mod">
          <ac:chgData name="hassan MH" userId="84cd2103f36ef0dc" providerId="LiveId" clId="{DEB09C12-C376-40B2-8D42-A50FB6EF1F24}" dt="2022-04-15T15:49:59.262" v="2013" actId="207"/>
          <ac:spMkLst>
            <pc:docMk/>
            <pc:sldMk cId="2627504679" sldId="345"/>
            <ac:spMk id="196" creationId="{99963C45-3684-4226-AEB9-70724C057D4B}"/>
          </ac:spMkLst>
        </pc:spChg>
        <pc:spChg chg="mod">
          <ac:chgData name="hassan MH" userId="84cd2103f36ef0dc" providerId="LiveId" clId="{DEB09C12-C376-40B2-8D42-A50FB6EF1F24}" dt="2022-04-15T15:49:54.062" v="2012" actId="207"/>
          <ac:spMkLst>
            <pc:docMk/>
            <pc:sldMk cId="2627504679" sldId="345"/>
            <ac:spMk id="197" creationId="{30173434-4DC2-4DA0-8909-22048DD54A90}"/>
          </ac:spMkLst>
        </pc:spChg>
        <pc:spChg chg="mod">
          <ac:chgData name="hassan MH" userId="84cd2103f36ef0dc" providerId="LiveId" clId="{DEB09C12-C376-40B2-8D42-A50FB6EF1F24}" dt="2022-04-15T15:49:23.466" v="2007" actId="207"/>
          <ac:spMkLst>
            <pc:docMk/>
            <pc:sldMk cId="2627504679" sldId="345"/>
            <ac:spMk id="198" creationId="{EAB53857-A61F-48B3-A2B9-18C4D17AF6E7}"/>
          </ac:spMkLst>
        </pc:spChg>
        <pc:spChg chg="mod">
          <ac:chgData name="hassan MH" userId="84cd2103f36ef0dc" providerId="LiveId" clId="{DEB09C12-C376-40B2-8D42-A50FB6EF1F24}" dt="2022-04-15T15:49:28.290" v="2008" actId="207"/>
          <ac:spMkLst>
            <pc:docMk/>
            <pc:sldMk cId="2627504679" sldId="345"/>
            <ac:spMk id="199" creationId="{09BDA224-3E5E-41B6-A989-3439677A5190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201" creationId="{931D9AE1-98F1-461C-B992-72649B7E6926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202" creationId="{1372ACAC-7AA7-4F00-9518-330FA2077369}"/>
          </ac:spMkLst>
        </pc:spChg>
        <pc:spChg chg="add del mod">
          <ac:chgData name="hassan MH" userId="84cd2103f36ef0dc" providerId="LiveId" clId="{DEB09C12-C376-40B2-8D42-A50FB6EF1F24}" dt="2022-04-15T15:51:26.303" v="2036" actId="207"/>
          <ac:spMkLst>
            <pc:docMk/>
            <pc:sldMk cId="2627504679" sldId="345"/>
            <ac:spMk id="205" creationId="{7D60E77B-67AA-4DF6-B5ED-7C7541FB854D}"/>
          </ac:spMkLst>
        </pc:spChg>
        <pc:spChg chg="mod">
          <ac:chgData name="hassan MH" userId="84cd2103f36ef0dc" providerId="LiveId" clId="{DEB09C12-C376-40B2-8D42-A50FB6EF1F24}" dt="2022-04-15T15:50:45.701" v="2021" actId="207"/>
          <ac:spMkLst>
            <pc:docMk/>
            <pc:sldMk cId="2627504679" sldId="345"/>
            <ac:spMk id="206" creationId="{68E67A64-AA05-4C8A-BD5D-298C3BF0FBDD}"/>
          </ac:spMkLst>
        </pc:spChg>
        <pc:spChg chg="mod">
          <ac:chgData name="hassan MH" userId="84cd2103f36ef0dc" providerId="LiveId" clId="{DEB09C12-C376-40B2-8D42-A50FB6EF1F24}" dt="2022-04-15T15:51:06.626" v="2026" actId="207"/>
          <ac:spMkLst>
            <pc:docMk/>
            <pc:sldMk cId="2627504679" sldId="345"/>
            <ac:spMk id="207" creationId="{A756D84C-7F4C-45A8-914E-52F3A78FFFA7}"/>
          </ac:spMkLst>
        </pc:spChg>
        <pc:spChg chg="add del mod">
          <ac:chgData name="hassan MH" userId="84cd2103f36ef0dc" providerId="LiveId" clId="{DEB09C12-C376-40B2-8D42-A50FB6EF1F24}" dt="2022-04-15T15:51:23.056" v="2035" actId="207"/>
          <ac:spMkLst>
            <pc:docMk/>
            <pc:sldMk cId="2627504679" sldId="345"/>
            <ac:spMk id="209" creationId="{4EEDDA7D-EC7B-4A86-990A-157B4024D99B}"/>
          </ac:spMkLst>
        </pc:spChg>
        <pc:spChg chg="mod">
          <ac:chgData name="hassan MH" userId="84cd2103f36ef0dc" providerId="LiveId" clId="{DEB09C12-C376-40B2-8D42-A50FB6EF1F24}" dt="2022-04-15T15:50:47.676" v="2022" actId="207"/>
          <ac:spMkLst>
            <pc:docMk/>
            <pc:sldMk cId="2627504679" sldId="345"/>
            <ac:spMk id="210" creationId="{418FCBE1-8B77-4207-84A9-2A001EB470CC}"/>
          </ac:spMkLst>
        </pc:spChg>
        <pc:spChg chg="mod">
          <ac:chgData name="hassan MH" userId="84cd2103f36ef0dc" providerId="LiveId" clId="{DEB09C12-C376-40B2-8D42-A50FB6EF1F24}" dt="2022-04-15T15:51:03.233" v="2025" actId="207"/>
          <ac:spMkLst>
            <pc:docMk/>
            <pc:sldMk cId="2627504679" sldId="345"/>
            <ac:spMk id="211" creationId="{66AC6440-1952-475C-828E-7CEBD0E643C9}"/>
          </ac:spMkLst>
        </pc:spChg>
        <pc:spChg chg="mod">
          <ac:chgData name="hassan MH" userId="84cd2103f36ef0dc" providerId="LiveId" clId="{DEB09C12-C376-40B2-8D42-A50FB6EF1F24}" dt="2022-04-15T15:51:32.629" v="2037" actId="207"/>
          <ac:spMkLst>
            <pc:docMk/>
            <pc:sldMk cId="2627504679" sldId="345"/>
            <ac:spMk id="212" creationId="{330DCCBB-8AB4-48AF-8C8E-4746FE8CDE6A}"/>
          </ac:spMkLst>
        </pc:spChg>
        <pc:spChg chg="add mod">
          <ac:chgData name="hassan MH" userId="84cd2103f36ef0dc" providerId="LiveId" clId="{DEB09C12-C376-40B2-8D42-A50FB6EF1F24}" dt="2022-04-15T15:59:04.472" v="2138" actId="164"/>
          <ac:spMkLst>
            <pc:docMk/>
            <pc:sldMk cId="2627504679" sldId="345"/>
            <ac:spMk id="215" creationId="{B7EA4009-20FE-42CA-A04B-3773D99F1412}"/>
          </ac:spMkLst>
        </pc:spChg>
        <pc:spChg chg="add del mod">
          <ac:chgData name="hassan MH" userId="84cd2103f36ef0dc" providerId="LiveId" clId="{DEB09C12-C376-40B2-8D42-A50FB6EF1F24}" dt="2022-04-15T15:53:28.708" v="2065" actId="478"/>
          <ac:spMkLst>
            <pc:docMk/>
            <pc:sldMk cId="2627504679" sldId="345"/>
            <ac:spMk id="216" creationId="{3AB94433-A92B-4FAC-BFF7-49D69801434F}"/>
          </ac:spMkLst>
        </pc:spChg>
        <pc:spChg chg="add mod">
          <ac:chgData name="hassan MH" userId="84cd2103f36ef0dc" providerId="LiveId" clId="{DEB09C12-C376-40B2-8D42-A50FB6EF1F24}" dt="2022-04-15T15:55:03.568" v="2092" actId="1076"/>
          <ac:spMkLst>
            <pc:docMk/>
            <pc:sldMk cId="2627504679" sldId="345"/>
            <ac:spMk id="218" creationId="{5F861AEC-B6C6-4670-ACC1-69B31412A620}"/>
          </ac:spMkLst>
        </pc:spChg>
        <pc:grpChg chg="del">
          <ac:chgData name="hassan MH" userId="84cd2103f36ef0dc" providerId="LiveId" clId="{DEB09C12-C376-40B2-8D42-A50FB6EF1F24}" dt="2022-04-15T15:45:45.495" v="1933" actId="478"/>
          <ac:grpSpMkLst>
            <pc:docMk/>
            <pc:sldMk cId="2627504679" sldId="345"/>
            <ac:grpSpMk id="2" creationId="{2A500BF3-59B9-4DDA-A61A-BA34951747E9}"/>
          </ac:grpSpMkLst>
        </pc:grpChg>
        <pc:grpChg chg="del">
          <ac:chgData name="hassan MH" userId="84cd2103f36ef0dc" providerId="LiveId" clId="{DEB09C12-C376-40B2-8D42-A50FB6EF1F24}" dt="2022-04-15T15:45:47.861" v="1935" actId="478"/>
          <ac:grpSpMkLst>
            <pc:docMk/>
            <pc:sldMk cId="2627504679" sldId="345"/>
            <ac:grpSpMk id="3" creationId="{F47F6E9B-BC7A-4F4E-83D4-07EED86C8849}"/>
          </ac:grpSpMkLst>
        </pc:grpChg>
        <pc:grpChg chg="del mod">
          <ac:chgData name="hassan MH" userId="84cd2103f36ef0dc" providerId="LiveId" clId="{DEB09C12-C376-40B2-8D42-A50FB6EF1F24}" dt="2022-04-15T15:47:44.408" v="1977" actId="27803"/>
          <ac:grpSpMkLst>
            <pc:docMk/>
            <pc:sldMk cId="2627504679" sldId="345"/>
            <ac:grpSpMk id="11" creationId="{832047E4-E592-4C69-8E5D-F3F1F9F821B2}"/>
          </ac:grpSpMkLst>
        </pc:grpChg>
        <pc:grpChg chg="mod">
          <ac:chgData name="hassan MH" userId="84cd2103f36ef0dc" providerId="LiveId" clId="{DEB09C12-C376-40B2-8D42-A50FB6EF1F24}" dt="2022-04-15T15:53:48.987" v="2070" actId="164"/>
          <ac:grpSpMkLst>
            <pc:docMk/>
            <pc:sldMk cId="2627504679" sldId="345"/>
            <ac:grpSpMk id="12" creationId="{4293004F-0C68-4805-8E67-5C2E0C5E22BC}"/>
          </ac:grpSpMkLst>
        </pc:grpChg>
        <pc:grpChg chg="add mod">
          <ac:chgData name="hassan MH" userId="84cd2103f36ef0dc" providerId="LiveId" clId="{DEB09C12-C376-40B2-8D42-A50FB6EF1F24}" dt="2022-04-15T15:58:52.817" v="2135" actId="164"/>
          <ac:grpSpMkLst>
            <pc:docMk/>
            <pc:sldMk cId="2627504679" sldId="345"/>
            <ac:grpSpMk id="34" creationId="{6065C318-295A-4896-987A-E4AF40E22599}"/>
          </ac:grpSpMkLst>
        </pc:grpChg>
        <pc:grpChg chg="mod">
          <ac:chgData name="hassan MH" userId="84cd2103f36ef0dc" providerId="LiveId" clId="{DEB09C12-C376-40B2-8D42-A50FB6EF1F24}" dt="2022-04-15T15:51:45.958" v="2040" actId="207"/>
          <ac:grpSpMkLst>
            <pc:docMk/>
            <pc:sldMk cId="2627504679" sldId="345"/>
            <ac:grpSpMk id="35" creationId="{AD3EBB76-179C-4E19-B0CA-2F0CB201B02F}"/>
          </ac:grpSpMkLst>
        </pc:grpChg>
        <pc:grpChg chg="mod">
          <ac:chgData name="hassan MH" userId="84cd2103f36ef0dc" providerId="LiveId" clId="{DEB09C12-C376-40B2-8D42-A50FB6EF1F24}" dt="2022-04-15T15:51:45.958" v="2040" actId="207"/>
          <ac:grpSpMkLst>
            <pc:docMk/>
            <pc:sldMk cId="2627504679" sldId="345"/>
            <ac:grpSpMk id="36" creationId="{3BC84A49-76E4-4C17-A8E5-D1F96F3E54B5}"/>
          </ac:grpSpMkLst>
        </pc:grpChg>
        <pc:grpChg chg="mod">
          <ac:chgData name="hassan MH" userId="84cd2103f36ef0dc" providerId="LiveId" clId="{DEB09C12-C376-40B2-8D42-A50FB6EF1F24}" dt="2022-04-15T15:51:45.958" v="2040" actId="207"/>
          <ac:grpSpMkLst>
            <pc:docMk/>
            <pc:sldMk cId="2627504679" sldId="345"/>
            <ac:grpSpMk id="38" creationId="{B142F751-3E45-4F32-A51E-C85B39B4CCB7}"/>
          </ac:grpSpMkLst>
        </pc:grpChg>
        <pc:grpChg chg="mod">
          <ac:chgData name="hassan MH" userId="84cd2103f36ef0dc" providerId="LiveId" clId="{DEB09C12-C376-40B2-8D42-A50FB6EF1F24}" dt="2022-04-15T15:51:45.958" v="2040" actId="207"/>
          <ac:grpSpMkLst>
            <pc:docMk/>
            <pc:sldMk cId="2627504679" sldId="345"/>
            <ac:grpSpMk id="48" creationId="{50633177-F92D-45CD-859D-81D081A922D5}"/>
          </ac:grpSpMkLst>
        </pc:grpChg>
        <pc:grpChg chg="add del mod">
          <ac:chgData name="hassan MH" userId="84cd2103f36ef0dc" providerId="LiveId" clId="{DEB09C12-C376-40B2-8D42-A50FB6EF1F24}" dt="2022-04-15T15:47:40.230" v="1976" actId="478"/>
          <ac:grpSpMkLst>
            <pc:docMk/>
            <pc:sldMk cId="2627504679" sldId="345"/>
            <ac:grpSpMk id="54" creationId="{EF6E5D45-01F5-4A64-B093-AA74B4151E59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55" creationId="{553C7EB2-5EEB-4ED1-85FE-94DFDC4ABE91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56" creationId="{99BB2886-53CA-4798-B7BB-3542EFA9F6FA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57" creationId="{CF0F1E38-0DDC-4947-9372-3A4D85724421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58" creationId="{5AD39196-63F6-44E3-9F89-A56DD9D7A30A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59" creationId="{789E43C5-2840-419E-89D9-D440430F5AA9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86" creationId="{74887A26-0475-4964-8D30-FB05197A455B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87" creationId="{2733DE53-0248-47FC-A9E5-121AAB59A525}"/>
          </ac:grpSpMkLst>
        </pc:grpChg>
        <pc:grpChg chg="mod">
          <ac:chgData name="hassan MH" userId="84cd2103f36ef0dc" providerId="LiveId" clId="{DEB09C12-C376-40B2-8D42-A50FB6EF1F24}" dt="2022-04-15T15:47:44.408" v="1977" actId="27803"/>
          <ac:grpSpMkLst>
            <pc:docMk/>
            <pc:sldMk cId="2627504679" sldId="345"/>
            <ac:grpSpMk id="105" creationId="{8337C482-ECD9-483C-AE75-7735C701C4A5}"/>
          </ac:grpSpMkLst>
        </pc:grpChg>
        <pc:grpChg chg="del mod">
          <ac:chgData name="hassan MH" userId="84cd2103f36ef0dc" providerId="LiveId" clId="{DEB09C12-C376-40B2-8D42-A50FB6EF1F24}" dt="2022-04-15T15:52:26.314" v="2049" actId="165"/>
          <ac:grpSpMkLst>
            <pc:docMk/>
            <pc:sldMk cId="2627504679" sldId="345"/>
            <ac:grpSpMk id="108" creationId="{381157A7-E725-493E-98F8-A996A5282071}"/>
          </ac:grpSpMkLst>
        </pc:grpChg>
        <pc:grpChg chg="mod topLvl">
          <ac:chgData name="hassan MH" userId="84cd2103f36ef0dc" providerId="LiveId" clId="{DEB09C12-C376-40B2-8D42-A50FB6EF1F24}" dt="2022-04-15T15:53:48.987" v="2070" actId="164"/>
          <ac:grpSpMkLst>
            <pc:docMk/>
            <pc:sldMk cId="2627504679" sldId="345"/>
            <ac:grpSpMk id="110" creationId="{3E444B7C-AD32-45EE-9212-87D48A44602B}"/>
          </ac:grpSpMkLst>
        </pc:grpChg>
        <pc:grpChg chg="del mod">
          <ac:chgData name="hassan MH" userId="84cd2103f36ef0dc" providerId="LiveId" clId="{DEB09C12-C376-40B2-8D42-A50FB6EF1F24}" dt="2022-04-15T15:53:37.363" v="2067" actId="478"/>
          <ac:grpSpMkLst>
            <pc:docMk/>
            <pc:sldMk cId="2627504679" sldId="345"/>
            <ac:grpSpMk id="170" creationId="{EA2D0017-16D3-4522-8EEA-50F0E8AA956F}"/>
          </ac:grpSpMkLst>
        </pc:grpChg>
        <pc:grpChg chg="del mod">
          <ac:chgData name="hassan MH" userId="84cd2103f36ef0dc" providerId="LiveId" clId="{DEB09C12-C376-40B2-8D42-A50FB6EF1F24}" dt="2022-04-15T16:06:24.399" v="2235" actId="478"/>
          <ac:grpSpMkLst>
            <pc:docMk/>
            <pc:sldMk cId="2627504679" sldId="345"/>
            <ac:grpSpMk id="176" creationId="{51A427E8-343A-4FA7-B349-051916A76E1D}"/>
          </ac:grpSpMkLst>
        </pc:grpChg>
        <pc:grpChg chg="del mod">
          <ac:chgData name="hassan MH" userId="84cd2103f36ef0dc" providerId="LiveId" clId="{DEB09C12-C376-40B2-8D42-A50FB6EF1F24}" dt="2022-04-15T15:47:49.144" v="1979" actId="27803"/>
          <ac:grpSpMkLst>
            <pc:docMk/>
            <pc:sldMk cId="2627504679" sldId="345"/>
            <ac:grpSpMk id="185" creationId="{AE5E755F-942B-41EC-8078-70D2908C16C6}"/>
          </ac:grpSpMkLst>
        </pc:grpChg>
        <pc:grpChg chg="del mod">
          <ac:chgData name="hassan MH" userId="84cd2103f36ef0dc" providerId="LiveId" clId="{DEB09C12-C376-40B2-8D42-A50FB6EF1F24}" dt="2022-04-15T16:06:25.054" v="2236" actId="478"/>
          <ac:grpSpMkLst>
            <pc:docMk/>
            <pc:sldMk cId="2627504679" sldId="345"/>
            <ac:grpSpMk id="186" creationId="{56BC2821-EB9F-4681-A791-CD4179F67434}"/>
          </ac:grpSpMkLst>
        </pc:grpChg>
        <pc:grpChg chg="mod">
          <ac:chgData name="hassan MH" userId="84cd2103f36ef0dc" providerId="LiveId" clId="{DEB09C12-C376-40B2-8D42-A50FB6EF1F24}" dt="2022-04-15T15:59:04.472" v="2138" actId="164"/>
          <ac:grpSpMkLst>
            <pc:docMk/>
            <pc:sldMk cId="2627504679" sldId="345"/>
            <ac:grpSpMk id="194" creationId="{6FB99DB8-8AF4-4359-A583-252387EB38B2}"/>
          </ac:grpSpMkLst>
        </pc:grpChg>
        <pc:grpChg chg="del mod">
          <ac:chgData name="hassan MH" userId="84cd2103f36ef0dc" providerId="LiveId" clId="{DEB09C12-C376-40B2-8D42-A50FB6EF1F24}" dt="2022-04-15T15:48:38.120" v="1990" actId="478"/>
          <ac:grpSpMkLst>
            <pc:docMk/>
            <pc:sldMk cId="2627504679" sldId="345"/>
            <ac:grpSpMk id="200" creationId="{3DCC7ECE-D4D2-47B1-9460-E4101782E0B6}"/>
          </ac:grpSpMkLst>
        </pc:grpChg>
        <pc:grpChg chg="mod">
          <ac:chgData name="hassan MH" userId="84cd2103f36ef0dc" providerId="LiveId" clId="{DEB09C12-C376-40B2-8D42-A50FB6EF1F24}" dt="2022-04-15T15:58:57.102" v="2136" actId="164"/>
          <ac:grpSpMkLst>
            <pc:docMk/>
            <pc:sldMk cId="2627504679" sldId="345"/>
            <ac:grpSpMk id="203" creationId="{F0579FA2-47DB-4B75-8507-CBC9C8462884}"/>
          </ac:grpSpMkLst>
        </pc:grpChg>
        <pc:grpChg chg="mod">
          <ac:chgData name="hassan MH" userId="84cd2103f36ef0dc" providerId="LiveId" clId="{DEB09C12-C376-40B2-8D42-A50FB6EF1F24}" dt="2022-04-15T15:47:49.144" v="1979" actId="27803"/>
          <ac:grpSpMkLst>
            <pc:docMk/>
            <pc:sldMk cId="2627504679" sldId="345"/>
            <ac:grpSpMk id="204" creationId="{DC496A1C-D17A-4B2C-BC3F-AB6C6B080E60}"/>
          </ac:grpSpMkLst>
        </pc:grpChg>
        <pc:grpChg chg="mod">
          <ac:chgData name="hassan MH" userId="84cd2103f36ef0dc" providerId="LiveId" clId="{DEB09C12-C376-40B2-8D42-A50FB6EF1F24}" dt="2022-04-15T15:47:49.144" v="1979" actId="27803"/>
          <ac:grpSpMkLst>
            <pc:docMk/>
            <pc:sldMk cId="2627504679" sldId="345"/>
            <ac:grpSpMk id="208" creationId="{543FCC48-CC86-413C-82D6-A92FA3B7E8B4}"/>
          </ac:grpSpMkLst>
        </pc:grpChg>
        <pc:grpChg chg="add mod">
          <ac:chgData name="hassan MH" userId="84cd2103f36ef0dc" providerId="LiveId" clId="{DEB09C12-C376-40B2-8D42-A50FB6EF1F24}" dt="2022-04-15T15:59:00.929" v="2137" actId="164"/>
          <ac:grpSpMkLst>
            <pc:docMk/>
            <pc:sldMk cId="2627504679" sldId="345"/>
            <ac:grpSpMk id="217" creationId="{1E409091-826C-49B8-BDC4-0DE6942AB0B9}"/>
          </ac:grpSpMkLst>
        </pc:grpChg>
        <pc:grpChg chg="add mod">
          <ac:chgData name="hassan MH" userId="84cd2103f36ef0dc" providerId="LiveId" clId="{DEB09C12-C376-40B2-8D42-A50FB6EF1F24}" dt="2022-04-15T15:59:56.125" v="2153" actId="1076"/>
          <ac:grpSpMkLst>
            <pc:docMk/>
            <pc:sldMk cId="2627504679" sldId="345"/>
            <ac:grpSpMk id="219" creationId="{EE3A5ACA-7296-41AC-9548-B787CE3B8FBB}"/>
          </ac:grpSpMkLst>
        </pc:grpChg>
        <pc:grpChg chg="add mod">
          <ac:chgData name="hassan MH" userId="84cd2103f36ef0dc" providerId="LiveId" clId="{DEB09C12-C376-40B2-8D42-A50FB6EF1F24}" dt="2022-04-15T15:58:57.102" v="2136" actId="164"/>
          <ac:grpSpMkLst>
            <pc:docMk/>
            <pc:sldMk cId="2627504679" sldId="345"/>
            <ac:grpSpMk id="220" creationId="{793D54EE-60D0-4D35-9888-757149B8650C}"/>
          </ac:grpSpMkLst>
        </pc:grpChg>
        <pc:grpChg chg="add mod">
          <ac:chgData name="hassan MH" userId="84cd2103f36ef0dc" providerId="LiveId" clId="{DEB09C12-C376-40B2-8D42-A50FB6EF1F24}" dt="2022-04-15T15:59:00.929" v="2137" actId="164"/>
          <ac:grpSpMkLst>
            <pc:docMk/>
            <pc:sldMk cId="2627504679" sldId="345"/>
            <ac:grpSpMk id="221" creationId="{32290536-A65B-47B5-827B-0D06358CD15F}"/>
          </ac:grpSpMkLst>
        </pc:grpChg>
        <pc:grpChg chg="add mod">
          <ac:chgData name="hassan MH" userId="84cd2103f36ef0dc" providerId="LiveId" clId="{DEB09C12-C376-40B2-8D42-A50FB6EF1F24}" dt="2022-04-15T15:59:04.472" v="2138" actId="164"/>
          <ac:grpSpMkLst>
            <pc:docMk/>
            <pc:sldMk cId="2627504679" sldId="345"/>
            <ac:grpSpMk id="222" creationId="{B7FA5391-1ECC-44BE-B7F6-4E8863FA1D9C}"/>
          </ac:grpSpMkLst>
        </pc:grpChg>
        <pc:picChg chg="add del mod">
          <ac:chgData name="hassan MH" userId="84cd2103f36ef0dc" providerId="LiveId" clId="{DEB09C12-C376-40B2-8D42-A50FB6EF1F24}" dt="2022-04-15T15:47:49.144" v="1979" actId="27803"/>
          <ac:picMkLst>
            <pc:docMk/>
            <pc:sldMk cId="2627504679" sldId="345"/>
            <ac:picMk id="5" creationId="{331E5720-4FD4-4CA9-9821-727C265DD270}"/>
          </ac:picMkLst>
        </pc:picChg>
        <pc:picChg chg="add del mod">
          <ac:chgData name="hassan MH" userId="84cd2103f36ef0dc" providerId="LiveId" clId="{DEB09C12-C376-40B2-8D42-A50FB6EF1F24}" dt="2022-04-15T15:47:44.408" v="1977" actId="27803"/>
          <ac:picMkLst>
            <pc:docMk/>
            <pc:sldMk cId="2627504679" sldId="345"/>
            <ac:picMk id="10" creationId="{7886F1EB-505F-4EC1-AF39-32B718738F70}"/>
          </ac:picMkLst>
        </pc:picChg>
        <pc:picChg chg="del">
          <ac:chgData name="hassan MH" userId="84cd2103f36ef0dc" providerId="LiveId" clId="{DEB09C12-C376-40B2-8D42-A50FB6EF1F24}" dt="2022-04-15T16:06:20.458" v="2231" actId="478"/>
          <ac:picMkLst>
            <pc:docMk/>
            <pc:sldMk cId="2627504679" sldId="345"/>
            <ac:picMk id="22" creationId="{8E954309-8309-435D-AD98-CED17F6DCDD2}"/>
          </ac:picMkLst>
        </pc:picChg>
        <pc:picChg chg="add del mod">
          <ac:chgData name="hassan MH" userId="84cd2103f36ef0dc" providerId="LiveId" clId="{DEB09C12-C376-40B2-8D42-A50FB6EF1F24}" dt="2022-04-15T15:47:38.377" v="1975" actId="478"/>
          <ac:picMkLst>
            <pc:docMk/>
            <pc:sldMk cId="2627504679" sldId="345"/>
            <ac:picMk id="103" creationId="{5F41FF48-960A-45FE-AA56-1A6BE9DBCF7D}"/>
          </ac:picMkLst>
        </pc:picChg>
        <pc:picChg chg="add del mod">
          <ac:chgData name="hassan MH" userId="84cd2103f36ef0dc" providerId="LiveId" clId="{DEB09C12-C376-40B2-8D42-A50FB6EF1F24}" dt="2022-04-15T16:06:23.140" v="2233" actId="478"/>
          <ac:picMkLst>
            <pc:docMk/>
            <pc:sldMk cId="2627504679" sldId="345"/>
            <ac:picMk id="213" creationId="{8B4DC3A6-E85E-4DA3-B342-B44F7D3AE04C}"/>
          </ac:picMkLst>
        </pc:picChg>
        <pc:picChg chg="add del mod">
          <ac:chgData name="hassan MH" userId="84cd2103f36ef0dc" providerId="LiveId" clId="{DEB09C12-C376-40B2-8D42-A50FB6EF1F24}" dt="2022-04-15T16:06:21.334" v="2232" actId="478"/>
          <ac:picMkLst>
            <pc:docMk/>
            <pc:sldMk cId="2627504679" sldId="345"/>
            <ac:picMk id="214" creationId="{7B995F2F-6B1E-432C-B0AD-E18D895B3F53}"/>
          </ac:picMkLst>
        </pc:picChg>
      </pc:sldChg>
      <pc:sldChg chg="addSp delSp modSp mod modNotesTx">
        <pc:chgData name="hassan MH" userId="84cd2103f36ef0dc" providerId="LiveId" clId="{DEB09C12-C376-40B2-8D42-A50FB6EF1F24}" dt="2022-04-15T17:00:30.411" v="2355" actId="14100"/>
        <pc:sldMkLst>
          <pc:docMk/>
          <pc:sldMk cId="2940180332" sldId="346"/>
        </pc:sldMkLst>
        <pc:spChg chg="mod topLvl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" creationId="{40DE4D7D-B8A8-4F7A-8A68-6C1AEAA48B6D}"/>
          </ac:spMkLst>
        </pc:spChg>
        <pc:spChg chg="mod">
          <ac:chgData name="hassan MH" userId="84cd2103f36ef0dc" providerId="LiveId" clId="{DEB09C12-C376-40B2-8D42-A50FB6EF1F24}" dt="2022-04-15T16:04:04.196" v="2222" actId="1076"/>
          <ac:spMkLst>
            <pc:docMk/>
            <pc:sldMk cId="2940180332" sldId="346"/>
            <ac:spMk id="14" creationId="{FF46C56F-2A13-4DD9-95CC-91FEFF572BE9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88" creationId="{040B03EA-0C02-41BD-B07F-EA02BEEC28D4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89" creationId="{44BCAFA9-EE78-48F5-8DC1-51E176E10127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0" creationId="{F12B4E6C-5E8F-4518-B7A0-E9281B743FF5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1" creationId="{55C735E1-1F13-417B-BA6A-6A004132A884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2" creationId="{80961B54-E4B4-48FC-9561-5BE5CD87A6DE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3" creationId="{E1F1A0E5-48B5-459B-B165-05729215F607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4" creationId="{231F989F-3B54-4CC0-8A2A-73CDA5ACB737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5" creationId="{22212817-C0A3-4E05-8D57-FFBF3A12C9F3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6" creationId="{B67C836B-100B-49B1-9D92-A2AA57AE284C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7" creationId="{6CE8616F-F8DF-4D40-9DD9-C04F4706B8FC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8" creationId="{297EA39F-6DF6-426B-BFCD-E0E9441B82EB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9" creationId="{F094828A-6C22-41FA-A798-67166F555A8F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0" creationId="{CC49EB0C-9361-4C9D-83E3-21C5AD2A96C2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1" creationId="{E834C98F-C2E8-4BB7-9E21-EAC57007CA90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2" creationId="{C6DA3F93-BCD8-48C7-901D-EFEFB255367A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3" creationId="{A8BF4F72-0F9F-4371-A730-12627D188BA2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4" creationId="{96560D5B-D268-4991-A984-DE83DA0FC965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5" creationId="{93F8C511-D7CD-48C6-83CF-5C534133B7D2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6" creationId="{F48EA3A4-1071-4BCC-B9A1-93C2319532AC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7" creationId="{1F2C94B8-9478-456A-95DB-3BD912D0505E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8" creationId="{4465100E-B4D5-4992-86A9-1AED9F0204CF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9" creationId="{92597975-8A65-4A70-B776-CB35E3CCB963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0" creationId="{63810DD4-DEF1-4A03-84D7-BD7569F212C4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3" creationId="{A0190E58-5A6B-46A9-BA16-822186068999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5" creationId="{00F115C8-AA89-48EC-ACE8-3816B059CAD3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6" creationId="{80D7C8F6-B4EF-4051-99AE-C09E4ED89476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7" creationId="{ED556B23-D7D1-4F28-B4CC-1FABF874459E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9" creationId="{C4AD7428-C360-40F5-9ED0-5A29A87BC726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0" creationId="{B31C1C51-84C1-406A-9885-EBB350505465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1" creationId="{C463ED4D-5BA3-4F36-AA49-FBB1CB25936B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2" creationId="{4A9D1593-1306-4472-A75F-25DB1E382021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3" creationId="{CF4C73A5-4283-414C-A2CE-45011A7FDAB1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4" creationId="{439E4A9D-6E13-41E8-AE14-7245A511AD4D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5" creationId="{9CFDF3FE-8284-4DCE-9B83-FACBF2E0B04D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6" creationId="{C9278789-FF35-465C-BFA5-DE83D9B34866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7" creationId="{4488EF8A-DF41-46D1-BB6E-012104C6E82A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8" creationId="{9A1E1432-A875-4046-8C7B-02B0DB25D7D0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9" creationId="{B6D09373-D598-460A-9627-8E5E608127AC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0" creationId="{4E932297-ABA2-47B2-B900-1FE795ED2076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1" creationId="{A9D4A00F-26B8-486B-9656-6B911D13DB86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2" creationId="{712C4E7C-E5A9-40D1-876C-640B4CBBB016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3" creationId="{E90CF40D-1EF6-4BC5-B3D3-E7D44BAFD4C7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4" creationId="{D203FBC7-B43A-4CFD-AB64-681001FDDA2E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5" creationId="{6342A26E-A6CC-4504-AEE7-17BEB9C24B62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6" creationId="{8FAF9F53-B454-4E88-B36A-853B98FFFEB7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7" creationId="{71E1822A-4FAD-45FF-8EE4-B0B99F8714FC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8" creationId="{3AF7A698-81C0-4CFE-AC88-ECFD82A561E7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9" creationId="{1DAF3BF2-1B72-4844-9B3F-EF693D4F736C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40" creationId="{D4C2D951-406B-4810-A052-A1D187FA6630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41" creationId="{30D4443E-4B04-4AF4-8561-173B83FE620F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42" creationId="{7E165FE8-7C2B-4B70-821B-B0182888571E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43" creationId="{4BA8C7E6-3C8F-4CD6-878C-9A9D89665FF1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44" creationId="{9F09C1CF-61C5-40BC-A5C0-F66752EBB409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45" creationId="{DEF9D73A-6907-456D-B612-06389BFC1C36}"/>
          </ac:spMkLst>
        </pc:spChg>
        <pc:grpChg chg="del mod">
          <ac:chgData name="hassan MH" userId="84cd2103f36ef0dc" providerId="LiveId" clId="{DEB09C12-C376-40B2-8D42-A50FB6EF1F24}" dt="2022-04-15T16:08:36.814" v="2250" actId="165"/>
          <ac:grpSpMkLst>
            <pc:docMk/>
            <pc:sldMk cId="2940180332" sldId="346"/>
            <ac:grpSpMk id="2" creationId="{7EA55358-BB32-4940-A9FC-EEA7FBAF76B7}"/>
          </ac:grpSpMkLst>
        </pc:grpChg>
        <pc:grpChg chg="mod">
          <ac:chgData name="hassan MH" userId="84cd2103f36ef0dc" providerId="LiveId" clId="{DEB09C12-C376-40B2-8D42-A50FB6EF1F24}" dt="2022-04-15T16:03:59.990" v="2221" actId="1076"/>
          <ac:grpSpMkLst>
            <pc:docMk/>
            <pc:sldMk cId="2940180332" sldId="346"/>
            <ac:grpSpMk id="3" creationId="{49136FC1-D3D3-4B94-B453-F9C45105C5BD}"/>
          </ac:grpSpMkLst>
        </pc:grpChg>
        <pc:grpChg chg="mod">
          <ac:chgData name="hassan MH" userId="84cd2103f36ef0dc" providerId="LiveId" clId="{DEB09C12-C376-40B2-8D42-A50FB6EF1F24}" dt="2022-04-15T16:03:59.990" v="2221" actId="1076"/>
          <ac:grpSpMkLst>
            <pc:docMk/>
            <pc:sldMk cId="2940180332" sldId="346"/>
            <ac:grpSpMk id="4" creationId="{7FA6C7E6-886A-486F-9397-6F4E80CDC1EB}"/>
          </ac:grpSpMkLst>
        </pc:grpChg>
        <pc:grpChg chg="del mod topLvl">
          <ac:chgData name="hassan MH" userId="84cd2103f36ef0dc" providerId="LiveId" clId="{DEB09C12-C376-40B2-8D42-A50FB6EF1F24}" dt="2022-04-15T16:56:58.061" v="2268" actId="21"/>
          <ac:grpSpMkLst>
            <pc:docMk/>
            <pc:sldMk cId="2940180332" sldId="346"/>
            <ac:grpSpMk id="87" creationId="{58E048BE-B169-4194-BF3E-6AAFAF587BCA}"/>
          </ac:grpSpMkLst>
        </pc:grpChg>
        <pc:grpChg chg="mod">
          <ac:chgData name="hassan MH" userId="84cd2103f36ef0dc" providerId="LiveId" clId="{DEB09C12-C376-40B2-8D42-A50FB6EF1F24}" dt="2022-04-15T16:08:36.814" v="2250" actId="165"/>
          <ac:grpSpMkLst>
            <pc:docMk/>
            <pc:sldMk cId="2940180332" sldId="346"/>
            <ac:grpSpMk id="111" creationId="{D8F180A3-2327-4C65-9B61-15D508FC74D3}"/>
          </ac:grpSpMkLst>
        </pc:grpChg>
        <pc:grpChg chg="mod">
          <ac:chgData name="hassan MH" userId="84cd2103f36ef0dc" providerId="LiveId" clId="{DEB09C12-C376-40B2-8D42-A50FB6EF1F24}" dt="2022-04-15T16:08:36.814" v="2250" actId="165"/>
          <ac:grpSpMkLst>
            <pc:docMk/>
            <pc:sldMk cId="2940180332" sldId="346"/>
            <ac:grpSpMk id="112" creationId="{F60BCA54-E82A-4353-93A2-89DC03F83E2C}"/>
          </ac:grpSpMkLst>
        </pc:grpChg>
        <pc:grpChg chg="mod">
          <ac:chgData name="hassan MH" userId="84cd2103f36ef0dc" providerId="LiveId" clId="{DEB09C12-C376-40B2-8D42-A50FB6EF1F24}" dt="2022-04-15T16:08:36.814" v="2250" actId="165"/>
          <ac:grpSpMkLst>
            <pc:docMk/>
            <pc:sldMk cId="2940180332" sldId="346"/>
            <ac:grpSpMk id="114" creationId="{5187204F-E0EA-4E90-8134-F3D17D4DD567}"/>
          </ac:grpSpMkLst>
        </pc:grpChg>
        <pc:grpChg chg="mod">
          <ac:chgData name="hassan MH" userId="84cd2103f36ef0dc" providerId="LiveId" clId="{DEB09C12-C376-40B2-8D42-A50FB6EF1F24}" dt="2022-04-15T16:08:36.814" v="2250" actId="165"/>
          <ac:grpSpMkLst>
            <pc:docMk/>
            <pc:sldMk cId="2940180332" sldId="346"/>
            <ac:grpSpMk id="118" creationId="{0441825A-4969-4E32-A6CA-42FDCFC5F6DF}"/>
          </ac:grpSpMkLst>
        </pc:grpChg>
        <pc:picChg chg="add del mod">
          <ac:chgData name="hassan MH" userId="84cd2103f36ef0dc" providerId="LiveId" clId="{DEB09C12-C376-40B2-8D42-A50FB6EF1F24}" dt="2022-04-15T16:59:18.618" v="2324" actId="478"/>
          <ac:picMkLst>
            <pc:docMk/>
            <pc:sldMk cId="2940180332" sldId="346"/>
            <ac:picMk id="5" creationId="{E29E6391-18F4-4789-9F7C-1E47B33A8435}"/>
          </ac:picMkLst>
        </pc:picChg>
        <pc:picChg chg="add mod">
          <ac:chgData name="hassan MH" userId="84cd2103f36ef0dc" providerId="LiveId" clId="{DEB09C12-C376-40B2-8D42-A50FB6EF1F24}" dt="2022-04-15T17:00:30.411" v="2355" actId="14100"/>
          <ac:picMkLst>
            <pc:docMk/>
            <pc:sldMk cId="2940180332" sldId="346"/>
            <ac:picMk id="146" creationId="{C523DC87-B6EA-4E56-B082-D72CD1E2E8C9}"/>
          </ac:picMkLst>
        </pc:picChg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3418073040" sldId="346"/>
        </pc:sldMkLst>
      </pc:sldChg>
      <pc:sldChg chg="add del setBg">
        <pc:chgData name="hassan MH" userId="84cd2103f36ef0dc" providerId="LiveId" clId="{DEB09C12-C376-40B2-8D42-A50FB6EF1F24}" dt="2022-04-15T16:03:40.706" v="2212"/>
        <pc:sldMkLst>
          <pc:docMk/>
          <pc:sldMk cId="3833763919" sldId="346"/>
        </pc:sldMkLst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1107302273" sldId="347"/>
        </pc:sldMkLst>
      </pc:sldChg>
      <pc:sldChg chg="add del setBg">
        <pc:chgData name="hassan MH" userId="84cd2103f36ef0dc" providerId="LiveId" clId="{DEB09C12-C376-40B2-8D42-A50FB6EF1F24}" dt="2022-04-15T16:04:49.134" v="2224"/>
        <pc:sldMkLst>
          <pc:docMk/>
          <pc:sldMk cId="4246986212" sldId="347"/>
        </pc:sldMkLst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3858305129" sldId="348"/>
        </pc:sldMkLst>
      </pc:sldChg>
    </pc:docChg>
  </pc:docChgLst>
  <pc:docChgLst>
    <pc:chgData name="hassan MH" userId="84cd2103f36ef0dc" providerId="LiveId" clId="{A0557F7B-3549-4017-91FF-E50CF4204C40}"/>
    <pc:docChg chg="undo custSel addSld delSld modSld sldOrd">
      <pc:chgData name="hassan MH" userId="84cd2103f36ef0dc" providerId="LiveId" clId="{A0557F7B-3549-4017-91FF-E50CF4204C40}" dt="2021-03-23T14:40:37.004" v="80"/>
      <pc:docMkLst>
        <pc:docMk/>
      </pc:docMkLst>
      <pc:sldChg chg="addSp modSp">
        <pc:chgData name="hassan MH" userId="84cd2103f36ef0dc" providerId="LiveId" clId="{A0557F7B-3549-4017-91FF-E50CF4204C40}" dt="2021-03-23T14:40:37.004" v="80"/>
        <pc:sldMkLst>
          <pc:docMk/>
          <pc:sldMk cId="2621670972" sldId="267"/>
        </pc:sldMkLst>
        <pc:spChg chg="mod">
          <ac:chgData name="hassan MH" userId="84cd2103f36ef0dc" providerId="LiveId" clId="{A0557F7B-3549-4017-91FF-E50CF4204C40}" dt="2021-03-23T14:39:47.035" v="78" actId="164"/>
          <ac:spMkLst>
            <pc:docMk/>
            <pc:sldMk cId="2621670972" sldId="267"/>
            <ac:spMk id="188" creationId="{2D193DE6-D6AF-4727-BAA5-B3646D5C1570}"/>
          </ac:spMkLst>
        </pc:spChg>
        <pc:grpChg chg="add mod">
          <ac:chgData name="hassan MH" userId="84cd2103f36ef0dc" providerId="LiveId" clId="{A0557F7B-3549-4017-91FF-E50CF4204C40}" dt="2021-03-23T14:39:47.035" v="78" actId="164"/>
          <ac:grpSpMkLst>
            <pc:docMk/>
            <pc:sldMk cId="2621670972" sldId="267"/>
            <ac:grpSpMk id="2" creationId="{AA04660A-D7BE-427E-963F-B3C1EB81BD38}"/>
          </ac:grpSpMkLst>
        </pc:grpChg>
        <pc:grpChg chg="mod">
          <ac:chgData name="hassan MH" userId="84cd2103f36ef0dc" providerId="LiveId" clId="{A0557F7B-3549-4017-91FF-E50CF4204C40}" dt="2021-03-23T14:39:47.035" v="78" actId="164"/>
          <ac:grpSpMkLst>
            <pc:docMk/>
            <pc:sldMk cId="2621670972" sldId="267"/>
            <ac:grpSpMk id="187" creationId="{AA879B4E-0F73-4335-853E-815B3FD50339}"/>
          </ac:grpSpMkLst>
        </pc:grpChg>
        <pc:picChg chg="mod">
          <ac:chgData name="hassan MH" userId="84cd2103f36ef0dc" providerId="LiveId" clId="{A0557F7B-3549-4017-91FF-E50CF4204C40}" dt="2021-03-23T14:40:37.004" v="80"/>
          <ac:picMkLst>
            <pc:docMk/>
            <pc:sldMk cId="2621670972" sldId="267"/>
            <ac:picMk id="93" creationId="{C5071851-945C-437B-8825-DB209309690A}"/>
          </ac:picMkLst>
        </pc:picChg>
      </pc:sldChg>
      <pc:sldChg chg="addSp delSp modSp add mod ord setBg">
        <pc:chgData name="hassan MH" userId="84cd2103f36ef0dc" providerId="LiveId" clId="{A0557F7B-3549-4017-91FF-E50CF4204C40}" dt="2021-03-23T14:40:32.357" v="79"/>
        <pc:sldMkLst>
          <pc:docMk/>
          <pc:sldMk cId="2917870857" sldId="318"/>
        </pc:sldMkLst>
        <pc:spChg chg="del">
          <ac:chgData name="hassan MH" userId="84cd2103f36ef0dc" providerId="LiveId" clId="{A0557F7B-3549-4017-91FF-E50CF4204C40}" dt="2021-03-23T14:35:41.205" v="13" actId="478"/>
          <ac:spMkLst>
            <pc:docMk/>
            <pc:sldMk cId="2917870857" sldId="318"/>
            <ac:spMk id="10" creationId="{D118E4E7-2721-45BA-A1BB-8A8F6C89211B}"/>
          </ac:spMkLst>
        </pc:spChg>
        <pc:spChg chg="mod">
          <ac:chgData name="hassan MH" userId="84cd2103f36ef0dc" providerId="LiveId" clId="{A0557F7B-3549-4017-91FF-E50CF4204C40}" dt="2021-03-23T14:36:28.094" v="35" actId="1076"/>
          <ac:spMkLst>
            <pc:docMk/>
            <pc:sldMk cId="2917870857" sldId="318"/>
            <ac:spMk id="13" creationId="{75210AE0-8CBE-4AB5-830E-34F832F9472C}"/>
          </ac:spMkLst>
        </pc:spChg>
        <pc:spChg chg="del">
          <ac:chgData name="hassan MH" userId="84cd2103f36ef0dc" providerId="LiveId" clId="{A0557F7B-3549-4017-91FF-E50CF4204C40}" dt="2021-03-23T14:34:41.749" v="6" actId="478"/>
          <ac:spMkLst>
            <pc:docMk/>
            <pc:sldMk cId="2917870857" sldId="318"/>
            <ac:spMk id="14" creationId="{5B427FEB-9855-4D32-BDAD-F3728B7FCC25}"/>
          </ac:spMkLst>
        </pc:spChg>
        <pc:spChg chg="del">
          <ac:chgData name="hassan MH" userId="84cd2103f36ef0dc" providerId="LiveId" clId="{A0557F7B-3549-4017-91FF-E50CF4204C40}" dt="2021-03-23T14:34:51.846" v="9" actId="478"/>
          <ac:spMkLst>
            <pc:docMk/>
            <pc:sldMk cId="2917870857" sldId="318"/>
            <ac:spMk id="15" creationId="{DE6AE0B8-80DC-4623-A0CA-EF400B9AF321}"/>
          </ac:spMkLst>
        </pc:spChg>
        <pc:spChg chg="mod">
          <ac:chgData name="hassan MH" userId="84cd2103f36ef0dc" providerId="LiveId" clId="{A0557F7B-3549-4017-91FF-E50CF4204C40}" dt="2021-03-23T14:36:37.067" v="38" actId="14100"/>
          <ac:spMkLst>
            <pc:docMk/>
            <pc:sldMk cId="2917870857" sldId="318"/>
            <ac:spMk id="19" creationId="{DBC19A0F-2BFB-4AF5-AF0D-6E393AC7F57B}"/>
          </ac:spMkLst>
        </pc:spChg>
        <pc:spChg chg="del">
          <ac:chgData name="hassan MH" userId="84cd2103f36ef0dc" providerId="LiveId" clId="{A0557F7B-3549-4017-91FF-E50CF4204C40}" dt="2021-03-23T14:34:41.749" v="6" actId="478"/>
          <ac:spMkLst>
            <pc:docMk/>
            <pc:sldMk cId="2917870857" sldId="318"/>
            <ac:spMk id="22" creationId="{FA6015AC-86D7-4E4E-B33D-C1677F9AFDC1}"/>
          </ac:spMkLst>
        </pc:spChg>
        <pc:spChg chg="add mod ord">
          <ac:chgData name="hassan MH" userId="84cd2103f36ef0dc" providerId="LiveId" clId="{A0557F7B-3549-4017-91FF-E50CF4204C40}" dt="2021-03-23T14:38:56.801" v="60" actId="1076"/>
          <ac:spMkLst>
            <pc:docMk/>
            <pc:sldMk cId="2917870857" sldId="318"/>
            <ac:spMk id="44" creationId="{976CC3C2-30C1-4B51-9345-9F0F0066FB41}"/>
          </ac:spMkLst>
        </pc:spChg>
        <pc:spChg chg="add mod">
          <ac:chgData name="hassan MH" userId="84cd2103f36ef0dc" providerId="LiveId" clId="{A0557F7B-3549-4017-91FF-E50CF4204C40}" dt="2021-03-23T14:39:35.628" v="77" actId="164"/>
          <ac:spMkLst>
            <pc:docMk/>
            <pc:sldMk cId="2917870857" sldId="318"/>
            <ac:spMk id="46" creationId="{C26F29E5-C6AF-40FE-B6D1-20D9A3C4C141}"/>
          </ac:spMkLst>
        </pc:spChg>
        <pc:spChg chg="add del mod">
          <ac:chgData name="hassan MH" userId="84cd2103f36ef0dc" providerId="LiveId" clId="{A0557F7B-3549-4017-91FF-E50CF4204C40}" dt="2021-03-23T14:38:00.904" v="51" actId="478"/>
          <ac:spMkLst>
            <pc:docMk/>
            <pc:sldMk cId="2917870857" sldId="318"/>
            <ac:spMk id="95" creationId="{41D9E7F8-24BF-48E6-8212-54C9B250DCCE}"/>
          </ac:spMkLst>
        </pc:spChg>
        <pc:spChg chg="add del mod">
          <ac:chgData name="hassan MH" userId="84cd2103f36ef0dc" providerId="LiveId" clId="{A0557F7B-3549-4017-91FF-E50CF4204C40}" dt="2021-03-23T14:38:00.997" v="52" actId="478"/>
          <ac:spMkLst>
            <pc:docMk/>
            <pc:sldMk cId="2917870857" sldId="318"/>
            <ac:spMk id="96" creationId="{0281A4FA-FED7-4532-9D9C-7DA47D92E153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08" creationId="{AED5FB20-1811-4770-A213-F0CBDBC07451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09" creationId="{877AC5C2-BC72-4CE3-88EA-2650561FEDA8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65" creationId="{2FCDF513-8DF8-437F-94C1-4CF091295A40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66" creationId="{0CB35339-AE00-4272-BDB1-51FD93F75D9B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67" creationId="{EB622A26-1817-404A-805F-B6D5B2004CCC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0" creationId="{16A91048-D3BB-47B8-A6AC-9B83ED558EC8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1" creationId="{C4B4A966-2390-4A06-BB6F-E75E9D1AF7DF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2" creationId="{1069413B-938C-468B-8CE0-D8396EE1423B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3" creationId="{9A1754B4-38AE-4085-942A-B95FCF4FAB1F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4" creationId="{F4BBBFCD-F966-4923-AA9E-DB7207379FD6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5" creationId="{29041DC0-AF51-4701-B421-0BA81879011B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6" creationId="{B67844D5-03AB-401B-8449-677939FBCF1A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7" creationId="{170154BA-EECD-4A18-96E3-5A692557EEFA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8" creationId="{87F43041-29CC-4B6E-BF56-B0BAA04367DB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9" creationId="{FC34BC0B-CDD2-4DC6-9173-5C3594BC5963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80" creationId="{06E7D07D-79D6-4B79-B8D1-89C588FBC8FF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81" creationId="{0BB5B63A-12B3-482E-AE20-21A7582E02AE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82" creationId="{9EB7B296-5A25-445F-9B71-D46D84CC8946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83" creationId="{12B8E150-FA40-4B55-ABB6-8A33E73401C1}"/>
          </ac:spMkLst>
        </pc:spChg>
        <pc:spChg chg="del mod ord topLvl">
          <ac:chgData name="hassan MH" userId="84cd2103f36ef0dc" providerId="LiveId" clId="{A0557F7B-3549-4017-91FF-E50CF4204C40}" dt="2021-03-23T14:36:49.430" v="40" actId="478"/>
          <ac:spMkLst>
            <pc:docMk/>
            <pc:sldMk cId="2917870857" sldId="318"/>
            <ac:spMk id="188" creationId="{2D193DE6-D6AF-4727-BAA5-B3646D5C1570}"/>
          </ac:spMkLst>
        </pc:spChg>
        <pc:spChg chg="add del mod">
          <ac:chgData name="hassan MH" userId="84cd2103f36ef0dc" providerId="LiveId" clId="{A0557F7B-3549-4017-91FF-E50CF4204C40}" dt="2021-03-23T14:38:00.404" v="50" actId="478"/>
          <ac:spMkLst>
            <pc:docMk/>
            <pc:sldMk cId="2917870857" sldId="318"/>
            <ac:spMk id="189" creationId="{FC8DD69C-DC4A-4ED6-84D8-5E4CD3DBD7EE}"/>
          </ac:spMkLst>
        </pc:spChg>
        <pc:spChg chg="add del mod">
          <ac:chgData name="hassan MH" userId="84cd2103f36ef0dc" providerId="LiveId" clId="{A0557F7B-3549-4017-91FF-E50CF4204C40}" dt="2021-03-23T14:38:00.404" v="50" actId="478"/>
          <ac:spMkLst>
            <pc:docMk/>
            <pc:sldMk cId="2917870857" sldId="318"/>
            <ac:spMk id="190" creationId="{AA83869D-A831-45E3-8912-000D1DB27182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91" creationId="{6C9581E3-0E2D-4AFA-9CA6-FB9BD1468D0C}"/>
          </ac:spMkLst>
        </pc:spChg>
        <pc:grpChg chg="add del mod">
          <ac:chgData name="hassan MH" userId="84cd2103f36ef0dc" providerId="LiveId" clId="{A0557F7B-3549-4017-91FF-E50CF4204C40}" dt="2021-03-23T14:36:49.430" v="40" actId="478"/>
          <ac:grpSpMkLst>
            <pc:docMk/>
            <pc:sldMk cId="2917870857" sldId="318"/>
            <ac:grpSpMk id="2" creationId="{3C30C3D3-D80D-467A-AC52-0051588286BB}"/>
          </ac:grpSpMkLst>
        </pc:grpChg>
        <pc:grpChg chg="add mod">
          <ac:chgData name="hassan MH" userId="84cd2103f36ef0dc" providerId="LiveId" clId="{A0557F7B-3549-4017-91FF-E50CF4204C40}" dt="2021-03-23T14:39:35.628" v="77" actId="164"/>
          <ac:grpSpMkLst>
            <pc:docMk/>
            <pc:sldMk cId="2917870857" sldId="318"/>
            <ac:grpSpMk id="3" creationId="{0B4E2600-7DEE-4BF6-82F4-0B289A6E8626}"/>
          </ac:grpSpMkLst>
        </pc:grpChg>
        <pc:grpChg chg="add del">
          <ac:chgData name="hassan MH" userId="84cd2103f36ef0dc" providerId="LiveId" clId="{A0557F7B-3549-4017-91FF-E50CF4204C40}" dt="2021-03-23T14:38:00.404" v="50" actId="478"/>
          <ac:grpSpMkLst>
            <pc:docMk/>
            <pc:sldMk cId="2917870857" sldId="318"/>
            <ac:grpSpMk id="94" creationId="{54FBE7BF-672A-4AFD-B2D4-69B8E66B010C}"/>
          </ac:grpSpMkLst>
        </pc:grpChg>
        <pc:grpChg chg="mod ord topLvl">
          <ac:chgData name="hassan MH" userId="84cd2103f36ef0dc" providerId="LiveId" clId="{A0557F7B-3549-4017-91FF-E50CF4204C40}" dt="2021-03-23T14:39:35.628" v="77" actId="164"/>
          <ac:grpSpMkLst>
            <pc:docMk/>
            <pc:sldMk cId="2917870857" sldId="318"/>
            <ac:grpSpMk id="187" creationId="{AA879B4E-0F73-4335-853E-815B3FD50339}"/>
          </ac:grpSpMkLst>
        </pc:grpChg>
        <pc:grpChg chg="del">
          <ac:chgData name="hassan MH" userId="84cd2103f36ef0dc" providerId="LiveId" clId="{A0557F7B-3549-4017-91FF-E50CF4204C40}" dt="2021-03-23T14:34:51.846" v="9" actId="478"/>
          <ac:grpSpMkLst>
            <pc:docMk/>
            <pc:sldMk cId="2917870857" sldId="318"/>
            <ac:grpSpMk id="197" creationId="{F6DA8D30-DE96-49BE-A6CD-DBC40D2F3D6D}"/>
          </ac:grpSpMkLst>
        </pc:grpChg>
        <pc:picChg chg="mod">
          <ac:chgData name="hassan MH" userId="84cd2103f36ef0dc" providerId="LiveId" clId="{A0557F7B-3549-4017-91FF-E50CF4204C40}" dt="2021-03-23T14:40:32.357" v="79"/>
          <ac:picMkLst>
            <pc:docMk/>
            <pc:sldMk cId="2917870857" sldId="318"/>
            <ac:picMk id="93" creationId="{C5071851-945C-437B-8825-DB209309690A}"/>
          </ac:picMkLst>
        </pc:picChg>
      </pc:sldChg>
      <pc:sldChg chg="add del ord">
        <pc:chgData name="hassan MH" userId="84cd2103f36ef0dc" providerId="LiveId" clId="{A0557F7B-3549-4017-91FF-E50CF4204C40}" dt="2021-03-23T14:34:35.028" v="4" actId="2890"/>
        <pc:sldMkLst>
          <pc:docMk/>
          <pc:sldMk cId="4070987231" sldId="3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05F434-6CCA-4BDE-85E1-432352A467E9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895B7B-541A-4295-BA7E-8CD2FDB3948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3313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4651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10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66664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11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43028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12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90527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13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78212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14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4557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15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09671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16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2146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17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7628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18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0149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0886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98456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50756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32038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28683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66573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7246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5254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رسم 4" descr="شريط مطوي طويل ، ترويسة">
            <a:extLst>
              <a:ext uri="{FF2B5EF4-FFF2-40B4-BE49-F238E27FC236}">
                <a16:creationId xmlns:a16="http://schemas.microsoft.com/office/drawing/2014/main" id="{2A08F839-C193-25F5-3511-D9231C913BFE}"/>
              </a:ext>
            </a:extLst>
          </p:cNvPr>
          <p:cNvGrpSpPr/>
          <p:nvPr userDrawn="1"/>
        </p:nvGrpSpPr>
        <p:grpSpPr>
          <a:xfrm flipV="1">
            <a:off x="2392102" y="579120"/>
            <a:ext cx="7407797" cy="1057165"/>
            <a:chOff x="3270440" y="623600"/>
            <a:chExt cx="5789883" cy="1057165"/>
          </a:xfrm>
          <a:solidFill>
            <a:srgbClr val="EB7BCA"/>
          </a:solidFill>
        </p:grpSpPr>
        <p:grpSp>
          <p:nvGrpSpPr>
            <p:cNvPr id="4" name="رسم 4" descr="شريط مطوي طويل ، ترويسة">
              <a:extLst>
                <a:ext uri="{FF2B5EF4-FFF2-40B4-BE49-F238E27FC236}">
                  <a16:creationId xmlns:a16="http://schemas.microsoft.com/office/drawing/2014/main" id="{2D80DBBE-C9DA-6898-8350-3E0FB499D3A7}"/>
                </a:ext>
              </a:extLst>
            </p:cNvPr>
            <p:cNvGrpSpPr/>
            <p:nvPr/>
          </p:nvGrpSpPr>
          <p:grpSpPr>
            <a:xfrm>
              <a:off x="3270440" y="623600"/>
              <a:ext cx="5789883" cy="824211"/>
              <a:chOff x="3270440" y="623600"/>
              <a:chExt cx="5789883" cy="824211"/>
            </a:xfrm>
            <a:grpFill/>
          </p:grpSpPr>
          <p:sp>
            <p:nvSpPr>
              <p:cNvPr id="6" name="شكل حر: شكل 5">
                <a:extLst>
                  <a:ext uri="{FF2B5EF4-FFF2-40B4-BE49-F238E27FC236}">
                    <a16:creationId xmlns:a16="http://schemas.microsoft.com/office/drawing/2014/main" id="{4A6EEA50-3A7C-AC1F-670D-AEC5351E0A80}"/>
                  </a:ext>
                </a:extLst>
              </p:cNvPr>
              <p:cNvSpPr/>
              <p:nvPr/>
            </p:nvSpPr>
            <p:spPr>
              <a:xfrm>
                <a:off x="3270440" y="625379"/>
                <a:ext cx="555946" cy="815695"/>
              </a:xfrm>
              <a:custGeom>
                <a:avLst/>
                <a:gdLst>
                  <a:gd name="connsiteX0" fmla="*/ 4210 w 555946"/>
                  <a:gd name="connsiteY0" fmla="*/ 31359 h 815695"/>
                  <a:gd name="connsiteX1" fmla="*/ 22433 w 555946"/>
                  <a:gd name="connsiteY1" fmla="*/ 255 h 815695"/>
                  <a:gd name="connsiteX2" fmla="*/ 546436 w 555946"/>
                  <a:gd name="connsiteY2" fmla="*/ 127526 h 815695"/>
                  <a:gd name="connsiteX3" fmla="*/ 542586 w 555946"/>
                  <a:gd name="connsiteY3" fmla="*/ 314246 h 815695"/>
                  <a:gd name="connsiteX4" fmla="*/ 441157 w 555946"/>
                  <a:gd name="connsiteY4" fmla="*/ 294130 h 815695"/>
                  <a:gd name="connsiteX5" fmla="*/ 426335 w 555946"/>
                  <a:gd name="connsiteY5" fmla="*/ 306466 h 815695"/>
                  <a:gd name="connsiteX6" fmla="*/ 428068 w 555946"/>
                  <a:gd name="connsiteY6" fmla="*/ 815695 h 815695"/>
                  <a:gd name="connsiteX7" fmla="*/ 58477 w 555946"/>
                  <a:gd name="connsiteY7" fmla="*/ 782971 h 815695"/>
                  <a:gd name="connsiteX8" fmla="*/ 272147 w 555946"/>
                  <a:gd name="connsiteY8" fmla="*/ 442255 h 815695"/>
                  <a:gd name="connsiteX9" fmla="*/ 4210 w 555946"/>
                  <a:gd name="connsiteY9" fmla="*/ 31359 h 81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5946" h="815695">
                    <a:moveTo>
                      <a:pt x="4210" y="31359"/>
                    </a:moveTo>
                    <a:cubicBezTo>
                      <a:pt x="-6682" y="17515"/>
                      <a:pt x="5044" y="-2488"/>
                      <a:pt x="22433" y="255"/>
                    </a:cubicBezTo>
                    <a:cubicBezTo>
                      <a:pt x="156361" y="21365"/>
                      <a:pt x="522101" y="82771"/>
                      <a:pt x="546436" y="127526"/>
                    </a:cubicBezTo>
                    <a:cubicBezTo>
                      <a:pt x="569888" y="170645"/>
                      <a:pt x="542586" y="314246"/>
                      <a:pt x="542586" y="314246"/>
                    </a:cubicBezTo>
                    <a:lnTo>
                      <a:pt x="441157" y="294130"/>
                    </a:lnTo>
                    <a:cubicBezTo>
                      <a:pt x="433409" y="292590"/>
                      <a:pt x="426223" y="298574"/>
                      <a:pt x="426335" y="306466"/>
                    </a:cubicBezTo>
                    <a:lnTo>
                      <a:pt x="428068" y="815695"/>
                    </a:lnTo>
                    <a:cubicBezTo>
                      <a:pt x="428068" y="815695"/>
                      <a:pt x="66177" y="794521"/>
                      <a:pt x="58477" y="782971"/>
                    </a:cubicBezTo>
                    <a:cubicBezTo>
                      <a:pt x="50778" y="771421"/>
                      <a:pt x="270222" y="495191"/>
                      <a:pt x="272147" y="442255"/>
                    </a:cubicBezTo>
                    <a:cubicBezTo>
                      <a:pt x="274617" y="374369"/>
                      <a:pt x="83855" y="132563"/>
                      <a:pt x="4210" y="31359"/>
                    </a:cubicBezTo>
                    <a:close/>
                  </a:path>
                </a:pathLst>
              </a:custGeom>
              <a:solidFill>
                <a:srgbClr val="D453B4"/>
              </a:solidFill>
              <a:ln w="1602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969CDDCB-492D-D8BC-DA13-5D5CD1BB849F}"/>
                  </a:ext>
                </a:extLst>
              </p:cNvPr>
              <p:cNvSpPr/>
              <p:nvPr/>
            </p:nvSpPr>
            <p:spPr>
              <a:xfrm>
                <a:off x="8498063" y="623600"/>
                <a:ext cx="562260" cy="824211"/>
              </a:xfrm>
              <a:custGeom>
                <a:avLst/>
                <a:gdLst>
                  <a:gd name="connsiteX0" fmla="*/ 4170 w 562260"/>
                  <a:gd name="connsiteY0" fmla="*/ 341050 h 824211"/>
                  <a:gd name="connsiteX1" fmla="*/ 2245 w 562260"/>
                  <a:gd name="connsiteY1" fmla="*/ 144705 h 824211"/>
                  <a:gd name="connsiteX2" fmla="*/ 543477 w 562260"/>
                  <a:gd name="connsiteY2" fmla="*/ 189 h 824211"/>
                  <a:gd name="connsiteX3" fmla="*/ 558988 w 562260"/>
                  <a:gd name="connsiteY3" fmla="*/ 26048 h 824211"/>
                  <a:gd name="connsiteX4" fmla="*/ 289062 w 562260"/>
                  <a:gd name="connsiteY4" fmla="*/ 448847 h 824211"/>
                  <a:gd name="connsiteX5" fmla="*/ 489113 w 562260"/>
                  <a:gd name="connsiteY5" fmla="*/ 756807 h 824211"/>
                  <a:gd name="connsiteX6" fmla="*/ 472606 w 562260"/>
                  <a:gd name="connsiteY6" fmla="*/ 794022 h 824211"/>
                  <a:gd name="connsiteX7" fmla="*/ 88868 w 562260"/>
                  <a:gd name="connsiteY7" fmla="*/ 824212 h 824211"/>
                  <a:gd name="connsiteX8" fmla="*/ 87937 w 562260"/>
                  <a:gd name="connsiteY8" fmla="*/ 342542 h 824211"/>
                  <a:gd name="connsiteX9" fmla="*/ 75008 w 562260"/>
                  <a:gd name="connsiteY9" fmla="*/ 331281 h 824211"/>
                  <a:gd name="connsiteX10" fmla="*/ 4170 w 562260"/>
                  <a:gd name="connsiteY10" fmla="*/ 341050 h 82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2260" h="824211">
                    <a:moveTo>
                      <a:pt x="4170" y="341050"/>
                    </a:moveTo>
                    <a:cubicBezTo>
                      <a:pt x="4170" y="341050"/>
                      <a:pt x="-3754" y="160842"/>
                      <a:pt x="2245" y="144705"/>
                    </a:cubicBezTo>
                    <a:cubicBezTo>
                      <a:pt x="25617" y="81823"/>
                      <a:pt x="416927" y="18958"/>
                      <a:pt x="543477" y="189"/>
                    </a:cubicBezTo>
                    <a:cubicBezTo>
                      <a:pt x="557866" y="-1944"/>
                      <a:pt x="567683" y="14402"/>
                      <a:pt x="558988" y="26048"/>
                    </a:cubicBezTo>
                    <a:cubicBezTo>
                      <a:pt x="490476" y="117932"/>
                      <a:pt x="281363" y="347787"/>
                      <a:pt x="289062" y="448847"/>
                    </a:cubicBezTo>
                    <a:cubicBezTo>
                      <a:pt x="292688" y="496521"/>
                      <a:pt x="430402" y="680306"/>
                      <a:pt x="489113" y="756807"/>
                    </a:cubicBezTo>
                    <a:cubicBezTo>
                      <a:pt x="500293" y="771372"/>
                      <a:pt x="490909" y="792514"/>
                      <a:pt x="472606" y="794022"/>
                    </a:cubicBezTo>
                    <a:lnTo>
                      <a:pt x="88868" y="824212"/>
                    </a:lnTo>
                    <a:lnTo>
                      <a:pt x="87937" y="342542"/>
                    </a:lnTo>
                    <a:cubicBezTo>
                      <a:pt x="87921" y="335644"/>
                      <a:pt x="81826" y="330350"/>
                      <a:pt x="75008" y="331281"/>
                    </a:cubicBezTo>
                    <a:lnTo>
                      <a:pt x="4170" y="341050"/>
                    </a:lnTo>
                    <a:close/>
                  </a:path>
                </a:pathLst>
              </a:custGeom>
              <a:solidFill>
                <a:srgbClr val="D453B4"/>
              </a:solidFill>
              <a:ln w="1602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EDA1E71B-8FC1-E6D6-9A48-FAECCE8A250D}"/>
                </a:ext>
              </a:extLst>
            </p:cNvPr>
            <p:cNvSpPr/>
            <p:nvPr/>
          </p:nvSpPr>
          <p:spPr>
            <a:xfrm>
              <a:off x="3694225" y="771445"/>
              <a:ext cx="4892642" cy="909320"/>
            </a:xfrm>
            <a:custGeom>
              <a:avLst/>
              <a:gdLst>
                <a:gd name="connsiteX0" fmla="*/ 0 w 4892642"/>
                <a:gd name="connsiteY0" fmla="*/ 776272 h 922560"/>
                <a:gd name="connsiteX1" fmla="*/ 12352 w 4892642"/>
                <a:gd name="connsiteY1" fmla="*/ 791800 h 922560"/>
                <a:gd name="connsiteX2" fmla="*/ 2542344 w 4892642"/>
                <a:gd name="connsiteY2" fmla="*/ 918430 h 922560"/>
                <a:gd name="connsiteX3" fmla="*/ 4116005 w 4892642"/>
                <a:gd name="connsiteY3" fmla="*/ 860922 h 922560"/>
                <a:gd name="connsiteX4" fmla="*/ 4879873 w 4892642"/>
                <a:gd name="connsiteY4" fmla="*/ 793934 h 922560"/>
                <a:gd name="connsiteX5" fmla="*/ 4892642 w 4892642"/>
                <a:gd name="connsiteY5" fmla="*/ 778310 h 922560"/>
                <a:gd name="connsiteX6" fmla="*/ 4888953 w 4892642"/>
                <a:gd name="connsiteY6" fmla="*/ 45979 h 922560"/>
                <a:gd name="connsiteX7" fmla="*/ 4870409 w 4892642"/>
                <a:gd name="connsiteY7" fmla="*/ 30451 h 922560"/>
                <a:gd name="connsiteX8" fmla="*/ 4043291 w 4892642"/>
                <a:gd name="connsiteY8" fmla="*/ 93076 h 922560"/>
                <a:gd name="connsiteX9" fmla="*/ 2459090 w 4892642"/>
                <a:gd name="connsiteY9" fmla="*/ 120057 h 922560"/>
                <a:gd name="connsiteX10" fmla="*/ 841459 w 4892642"/>
                <a:gd name="connsiteY10" fmla="*/ 86659 h 922560"/>
                <a:gd name="connsiteX11" fmla="*/ 22458 w 4892642"/>
                <a:gd name="connsiteY11" fmla="*/ 630 h 922560"/>
                <a:gd name="connsiteX12" fmla="*/ 3240 w 4892642"/>
                <a:gd name="connsiteY12" fmla="*/ 16046 h 922560"/>
                <a:gd name="connsiteX13" fmla="*/ 0 w 4892642"/>
                <a:gd name="connsiteY13" fmla="*/ 776272 h 92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92642" h="922560">
                  <a:moveTo>
                    <a:pt x="0" y="776272"/>
                  </a:moveTo>
                  <a:cubicBezTo>
                    <a:pt x="-32" y="783715"/>
                    <a:pt x="5005" y="790581"/>
                    <a:pt x="12352" y="791800"/>
                  </a:cubicBezTo>
                  <a:cubicBezTo>
                    <a:pt x="287491" y="837389"/>
                    <a:pt x="2156215" y="944882"/>
                    <a:pt x="2542344" y="918430"/>
                  </a:cubicBezTo>
                  <a:cubicBezTo>
                    <a:pt x="2769215" y="902886"/>
                    <a:pt x="3523811" y="890502"/>
                    <a:pt x="4116005" y="860922"/>
                  </a:cubicBezTo>
                  <a:cubicBezTo>
                    <a:pt x="4518929" y="840790"/>
                    <a:pt x="4847726" y="800254"/>
                    <a:pt x="4879873" y="793934"/>
                  </a:cubicBezTo>
                  <a:cubicBezTo>
                    <a:pt x="4887332" y="792474"/>
                    <a:pt x="4892690" y="785913"/>
                    <a:pt x="4892642" y="778310"/>
                  </a:cubicBezTo>
                  <a:lnTo>
                    <a:pt x="4888953" y="45979"/>
                  </a:lnTo>
                  <a:cubicBezTo>
                    <a:pt x="4888905" y="36178"/>
                    <a:pt x="4880050" y="28734"/>
                    <a:pt x="4870409" y="30451"/>
                  </a:cubicBezTo>
                  <a:cubicBezTo>
                    <a:pt x="4746956" y="52443"/>
                    <a:pt x="4474174" y="74965"/>
                    <a:pt x="4043291" y="93076"/>
                  </a:cubicBezTo>
                  <a:cubicBezTo>
                    <a:pt x="3437333" y="118533"/>
                    <a:pt x="2683234" y="124822"/>
                    <a:pt x="2459090" y="120057"/>
                  </a:cubicBezTo>
                  <a:cubicBezTo>
                    <a:pt x="2210659" y="114764"/>
                    <a:pt x="1408373" y="114571"/>
                    <a:pt x="841459" y="86659"/>
                  </a:cubicBezTo>
                  <a:cubicBezTo>
                    <a:pt x="346250" y="62293"/>
                    <a:pt x="71480" y="16078"/>
                    <a:pt x="22458" y="630"/>
                  </a:cubicBezTo>
                  <a:cubicBezTo>
                    <a:pt x="12833" y="-2402"/>
                    <a:pt x="3289" y="5956"/>
                    <a:pt x="3240" y="16046"/>
                  </a:cubicBezTo>
                  <a:lnTo>
                    <a:pt x="0" y="776272"/>
                  </a:lnTo>
                  <a:close/>
                </a:path>
              </a:pathLst>
            </a:custGeom>
            <a:grpFill/>
            <a:ln w="1602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10" name="نجمة: 4 نقاط 9">
            <a:extLst>
              <a:ext uri="{FF2B5EF4-FFF2-40B4-BE49-F238E27FC236}">
                <a16:creationId xmlns:a16="http://schemas.microsoft.com/office/drawing/2014/main" id="{9913B4C5-9077-011B-60A6-E2513D327C4D}"/>
              </a:ext>
            </a:extLst>
          </p:cNvPr>
          <p:cNvSpPr/>
          <p:nvPr userDrawn="1"/>
        </p:nvSpPr>
        <p:spPr>
          <a:xfrm>
            <a:off x="7407797" y="21991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نجمة: 4 نقاط 10">
            <a:extLst>
              <a:ext uri="{FF2B5EF4-FFF2-40B4-BE49-F238E27FC236}">
                <a16:creationId xmlns:a16="http://schemas.microsoft.com/office/drawing/2014/main" id="{6F8FC21F-52C4-0F20-0752-4DDDD3B58BFE}"/>
              </a:ext>
            </a:extLst>
          </p:cNvPr>
          <p:cNvSpPr/>
          <p:nvPr userDrawn="1"/>
        </p:nvSpPr>
        <p:spPr>
          <a:xfrm>
            <a:off x="11431157" y="169819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نجمة: 4 نقاط 11">
            <a:extLst>
              <a:ext uri="{FF2B5EF4-FFF2-40B4-BE49-F238E27FC236}">
                <a16:creationId xmlns:a16="http://schemas.microsoft.com/office/drawing/2014/main" id="{5C75090A-26B2-2454-2AAE-47493922A3A2}"/>
              </a:ext>
            </a:extLst>
          </p:cNvPr>
          <p:cNvSpPr/>
          <p:nvPr userDrawn="1"/>
        </p:nvSpPr>
        <p:spPr>
          <a:xfrm>
            <a:off x="1433717" y="253639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نجمة: 4 نقاط 12">
            <a:extLst>
              <a:ext uri="{FF2B5EF4-FFF2-40B4-BE49-F238E27FC236}">
                <a16:creationId xmlns:a16="http://schemas.microsoft.com/office/drawing/2014/main" id="{F0DDF7BA-3D27-6003-F04E-EC654F1ADB21}"/>
              </a:ext>
            </a:extLst>
          </p:cNvPr>
          <p:cNvSpPr/>
          <p:nvPr userDrawn="1"/>
        </p:nvSpPr>
        <p:spPr>
          <a:xfrm>
            <a:off x="6447677" y="540151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نجمة: 4 نقاط 13">
            <a:extLst>
              <a:ext uri="{FF2B5EF4-FFF2-40B4-BE49-F238E27FC236}">
                <a16:creationId xmlns:a16="http://schemas.microsoft.com/office/drawing/2014/main" id="{C3A00B52-C5B7-B686-F597-47BFFD0DC399}"/>
              </a:ext>
            </a:extLst>
          </p:cNvPr>
          <p:cNvSpPr/>
          <p:nvPr userDrawn="1"/>
        </p:nvSpPr>
        <p:spPr>
          <a:xfrm>
            <a:off x="610757" y="625495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B4BF9F33-BC6D-BF22-D757-620DF2412A66}"/>
              </a:ext>
            </a:extLst>
          </p:cNvPr>
          <p:cNvSpPr/>
          <p:nvPr userDrawn="1"/>
        </p:nvSpPr>
        <p:spPr>
          <a:xfrm>
            <a:off x="-914693" y="3097000"/>
            <a:ext cx="1829386" cy="182938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8147B60-32E3-057E-85A6-55A128233746}"/>
              </a:ext>
            </a:extLst>
          </p:cNvPr>
          <p:cNvGrpSpPr/>
          <p:nvPr userDrawn="1"/>
        </p:nvGrpSpPr>
        <p:grpSpPr>
          <a:xfrm>
            <a:off x="4874065" y="6169856"/>
            <a:ext cx="2258255" cy="2151183"/>
            <a:chOff x="4493065" y="4325816"/>
            <a:chExt cx="2258255" cy="2151183"/>
          </a:xfrm>
        </p:grpSpPr>
        <p:sp>
          <p:nvSpPr>
            <p:cNvPr id="17" name="شكل بيضاوي 16">
              <a:extLst>
                <a:ext uri="{FF2B5EF4-FFF2-40B4-BE49-F238E27FC236}">
                  <a16:creationId xmlns:a16="http://schemas.microsoft.com/office/drawing/2014/main" id="{70897321-7F5C-C620-F4FB-CC4923FA15E4}"/>
                </a:ext>
              </a:extLst>
            </p:cNvPr>
            <p:cNvSpPr/>
            <p:nvPr userDrawn="1"/>
          </p:nvSpPr>
          <p:spPr>
            <a:xfrm>
              <a:off x="4493065" y="4325816"/>
              <a:ext cx="2133600" cy="2133600"/>
            </a:xfrm>
            <a:prstGeom prst="ellipse">
              <a:avLst/>
            </a:prstGeom>
            <a:solidFill>
              <a:srgbClr val="11C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شكل حر: شكل 17">
              <a:extLst>
                <a:ext uri="{FF2B5EF4-FFF2-40B4-BE49-F238E27FC236}">
                  <a16:creationId xmlns:a16="http://schemas.microsoft.com/office/drawing/2014/main" id="{4AFC2391-2FB6-DF58-DFB6-834200C29168}"/>
                </a:ext>
              </a:extLst>
            </p:cNvPr>
            <p:cNvSpPr/>
            <p:nvPr userDrawn="1"/>
          </p:nvSpPr>
          <p:spPr>
            <a:xfrm>
              <a:off x="4594860" y="4344952"/>
              <a:ext cx="2156460" cy="2132047"/>
            </a:xfrm>
            <a:custGeom>
              <a:avLst/>
              <a:gdLst>
                <a:gd name="connsiteX0" fmla="*/ 2692400 w 2692400"/>
                <a:gd name="connsiteY0" fmla="*/ 1767840 h 2661920"/>
                <a:gd name="connsiteX1" fmla="*/ 1117600 w 2692400"/>
                <a:gd name="connsiteY1" fmla="*/ 0 h 2661920"/>
                <a:gd name="connsiteX2" fmla="*/ 2021840 w 2692400"/>
                <a:gd name="connsiteY2" fmla="*/ 2590800 h 2661920"/>
                <a:gd name="connsiteX3" fmla="*/ 609600 w 2692400"/>
                <a:gd name="connsiteY3" fmla="*/ 274320 h 2661920"/>
                <a:gd name="connsiteX4" fmla="*/ 1076960 w 2692400"/>
                <a:gd name="connsiteY4" fmla="*/ 2661920 h 2661920"/>
                <a:gd name="connsiteX5" fmla="*/ 142240 w 2692400"/>
                <a:gd name="connsiteY5" fmla="*/ 680720 h 2661920"/>
                <a:gd name="connsiteX6" fmla="*/ 0 w 2692400"/>
                <a:gd name="connsiteY6" fmla="*/ 2509520 h 266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2400" h="2661920">
                  <a:moveTo>
                    <a:pt x="2692400" y="1767840"/>
                  </a:moveTo>
                  <a:lnTo>
                    <a:pt x="1117600" y="0"/>
                  </a:lnTo>
                  <a:lnTo>
                    <a:pt x="2021840" y="2590800"/>
                  </a:lnTo>
                  <a:lnTo>
                    <a:pt x="609600" y="274320"/>
                  </a:lnTo>
                  <a:lnTo>
                    <a:pt x="1076960" y="2661920"/>
                  </a:lnTo>
                  <a:lnTo>
                    <a:pt x="142240" y="680720"/>
                  </a:lnTo>
                  <a:lnTo>
                    <a:pt x="0" y="2509520"/>
                  </a:lnTo>
                </a:path>
              </a:pathLst>
            </a:custGeom>
            <a:noFill/>
            <a:ln w="38100">
              <a:solidFill>
                <a:srgbClr val="F5F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787685E7-5648-C26A-D91B-35B06294C559}"/>
              </a:ext>
            </a:extLst>
          </p:cNvPr>
          <p:cNvGrpSpPr/>
          <p:nvPr userDrawn="1"/>
        </p:nvGrpSpPr>
        <p:grpSpPr>
          <a:xfrm rot="19180171">
            <a:off x="11115970" y="3105909"/>
            <a:ext cx="1563937" cy="1325122"/>
            <a:chOff x="4594860" y="4331912"/>
            <a:chExt cx="2531677" cy="2145087"/>
          </a:xfrm>
        </p:grpSpPr>
        <p:sp>
          <p:nvSpPr>
            <p:cNvPr id="20" name="مثلث متساوي الساقين 19">
              <a:extLst>
                <a:ext uri="{FF2B5EF4-FFF2-40B4-BE49-F238E27FC236}">
                  <a16:creationId xmlns:a16="http://schemas.microsoft.com/office/drawing/2014/main" id="{4D837307-A06D-C493-B723-6C7147CAB411}"/>
                </a:ext>
              </a:extLst>
            </p:cNvPr>
            <p:cNvSpPr/>
            <p:nvPr userDrawn="1"/>
          </p:nvSpPr>
          <p:spPr>
            <a:xfrm>
              <a:off x="4992937" y="4331912"/>
              <a:ext cx="2133600" cy="2133600"/>
            </a:xfrm>
            <a:prstGeom prst="triangle">
              <a:avLst>
                <a:gd name="adj" fmla="val 10000"/>
              </a:avLst>
            </a:prstGeom>
            <a:solidFill>
              <a:srgbClr val="408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1CE66F10-2233-8C90-9485-39CCF5BB6CA5}"/>
                </a:ext>
              </a:extLst>
            </p:cNvPr>
            <p:cNvSpPr/>
            <p:nvPr userDrawn="1"/>
          </p:nvSpPr>
          <p:spPr>
            <a:xfrm>
              <a:off x="4594860" y="4344952"/>
              <a:ext cx="2156460" cy="2132047"/>
            </a:xfrm>
            <a:custGeom>
              <a:avLst/>
              <a:gdLst>
                <a:gd name="connsiteX0" fmla="*/ 2692400 w 2692400"/>
                <a:gd name="connsiteY0" fmla="*/ 1767840 h 2661920"/>
                <a:gd name="connsiteX1" fmla="*/ 1117600 w 2692400"/>
                <a:gd name="connsiteY1" fmla="*/ 0 h 2661920"/>
                <a:gd name="connsiteX2" fmla="*/ 2021840 w 2692400"/>
                <a:gd name="connsiteY2" fmla="*/ 2590800 h 2661920"/>
                <a:gd name="connsiteX3" fmla="*/ 609600 w 2692400"/>
                <a:gd name="connsiteY3" fmla="*/ 274320 h 2661920"/>
                <a:gd name="connsiteX4" fmla="*/ 1076960 w 2692400"/>
                <a:gd name="connsiteY4" fmla="*/ 2661920 h 2661920"/>
                <a:gd name="connsiteX5" fmla="*/ 142240 w 2692400"/>
                <a:gd name="connsiteY5" fmla="*/ 680720 h 2661920"/>
                <a:gd name="connsiteX6" fmla="*/ 0 w 2692400"/>
                <a:gd name="connsiteY6" fmla="*/ 2509520 h 266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2400" h="2661920">
                  <a:moveTo>
                    <a:pt x="2692400" y="1767840"/>
                  </a:moveTo>
                  <a:lnTo>
                    <a:pt x="1117600" y="0"/>
                  </a:lnTo>
                  <a:lnTo>
                    <a:pt x="2021840" y="2590800"/>
                  </a:lnTo>
                  <a:lnTo>
                    <a:pt x="609600" y="274320"/>
                  </a:lnTo>
                  <a:lnTo>
                    <a:pt x="1076960" y="2661920"/>
                  </a:lnTo>
                  <a:lnTo>
                    <a:pt x="142240" y="680720"/>
                  </a:lnTo>
                  <a:lnTo>
                    <a:pt x="0" y="2509520"/>
                  </a:lnTo>
                </a:path>
              </a:pathLst>
            </a:custGeom>
            <a:noFill/>
            <a:ln w="38100">
              <a:solidFill>
                <a:srgbClr val="F5F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67718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رسم 4" descr="شريط مطوي طويل ، ترويسة">
            <a:extLst>
              <a:ext uri="{FF2B5EF4-FFF2-40B4-BE49-F238E27FC236}">
                <a16:creationId xmlns:a16="http://schemas.microsoft.com/office/drawing/2014/main" id="{2A08F839-C193-25F5-3511-D9231C913BFE}"/>
              </a:ext>
            </a:extLst>
          </p:cNvPr>
          <p:cNvGrpSpPr/>
          <p:nvPr userDrawn="1"/>
        </p:nvGrpSpPr>
        <p:grpSpPr>
          <a:xfrm flipV="1">
            <a:off x="2392102" y="579120"/>
            <a:ext cx="7407797" cy="1057165"/>
            <a:chOff x="3270440" y="623600"/>
            <a:chExt cx="5789883" cy="1057165"/>
          </a:xfrm>
          <a:solidFill>
            <a:srgbClr val="EB7BCA"/>
          </a:solidFill>
        </p:grpSpPr>
        <p:grpSp>
          <p:nvGrpSpPr>
            <p:cNvPr id="4" name="رسم 4" descr="شريط مطوي طويل ، ترويسة">
              <a:extLst>
                <a:ext uri="{FF2B5EF4-FFF2-40B4-BE49-F238E27FC236}">
                  <a16:creationId xmlns:a16="http://schemas.microsoft.com/office/drawing/2014/main" id="{2D80DBBE-C9DA-6898-8350-3E0FB499D3A7}"/>
                </a:ext>
              </a:extLst>
            </p:cNvPr>
            <p:cNvGrpSpPr/>
            <p:nvPr/>
          </p:nvGrpSpPr>
          <p:grpSpPr>
            <a:xfrm>
              <a:off x="3270440" y="623600"/>
              <a:ext cx="5789883" cy="824211"/>
              <a:chOff x="3270440" y="623600"/>
              <a:chExt cx="5789883" cy="824211"/>
            </a:xfrm>
            <a:grpFill/>
          </p:grpSpPr>
          <p:sp>
            <p:nvSpPr>
              <p:cNvPr id="6" name="شكل حر: شكل 5">
                <a:extLst>
                  <a:ext uri="{FF2B5EF4-FFF2-40B4-BE49-F238E27FC236}">
                    <a16:creationId xmlns:a16="http://schemas.microsoft.com/office/drawing/2014/main" id="{4A6EEA50-3A7C-AC1F-670D-AEC5351E0A80}"/>
                  </a:ext>
                </a:extLst>
              </p:cNvPr>
              <p:cNvSpPr/>
              <p:nvPr/>
            </p:nvSpPr>
            <p:spPr>
              <a:xfrm>
                <a:off x="3270440" y="625379"/>
                <a:ext cx="555946" cy="815695"/>
              </a:xfrm>
              <a:custGeom>
                <a:avLst/>
                <a:gdLst>
                  <a:gd name="connsiteX0" fmla="*/ 4210 w 555946"/>
                  <a:gd name="connsiteY0" fmla="*/ 31359 h 815695"/>
                  <a:gd name="connsiteX1" fmla="*/ 22433 w 555946"/>
                  <a:gd name="connsiteY1" fmla="*/ 255 h 815695"/>
                  <a:gd name="connsiteX2" fmla="*/ 546436 w 555946"/>
                  <a:gd name="connsiteY2" fmla="*/ 127526 h 815695"/>
                  <a:gd name="connsiteX3" fmla="*/ 542586 w 555946"/>
                  <a:gd name="connsiteY3" fmla="*/ 314246 h 815695"/>
                  <a:gd name="connsiteX4" fmla="*/ 441157 w 555946"/>
                  <a:gd name="connsiteY4" fmla="*/ 294130 h 815695"/>
                  <a:gd name="connsiteX5" fmla="*/ 426335 w 555946"/>
                  <a:gd name="connsiteY5" fmla="*/ 306466 h 815695"/>
                  <a:gd name="connsiteX6" fmla="*/ 428068 w 555946"/>
                  <a:gd name="connsiteY6" fmla="*/ 815695 h 815695"/>
                  <a:gd name="connsiteX7" fmla="*/ 58477 w 555946"/>
                  <a:gd name="connsiteY7" fmla="*/ 782971 h 815695"/>
                  <a:gd name="connsiteX8" fmla="*/ 272147 w 555946"/>
                  <a:gd name="connsiteY8" fmla="*/ 442255 h 815695"/>
                  <a:gd name="connsiteX9" fmla="*/ 4210 w 555946"/>
                  <a:gd name="connsiteY9" fmla="*/ 31359 h 81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5946" h="815695">
                    <a:moveTo>
                      <a:pt x="4210" y="31359"/>
                    </a:moveTo>
                    <a:cubicBezTo>
                      <a:pt x="-6682" y="17515"/>
                      <a:pt x="5044" y="-2488"/>
                      <a:pt x="22433" y="255"/>
                    </a:cubicBezTo>
                    <a:cubicBezTo>
                      <a:pt x="156361" y="21365"/>
                      <a:pt x="522101" y="82771"/>
                      <a:pt x="546436" y="127526"/>
                    </a:cubicBezTo>
                    <a:cubicBezTo>
                      <a:pt x="569888" y="170645"/>
                      <a:pt x="542586" y="314246"/>
                      <a:pt x="542586" y="314246"/>
                    </a:cubicBezTo>
                    <a:lnTo>
                      <a:pt x="441157" y="294130"/>
                    </a:lnTo>
                    <a:cubicBezTo>
                      <a:pt x="433409" y="292590"/>
                      <a:pt x="426223" y="298574"/>
                      <a:pt x="426335" y="306466"/>
                    </a:cubicBezTo>
                    <a:lnTo>
                      <a:pt x="428068" y="815695"/>
                    </a:lnTo>
                    <a:cubicBezTo>
                      <a:pt x="428068" y="815695"/>
                      <a:pt x="66177" y="794521"/>
                      <a:pt x="58477" y="782971"/>
                    </a:cubicBezTo>
                    <a:cubicBezTo>
                      <a:pt x="50778" y="771421"/>
                      <a:pt x="270222" y="495191"/>
                      <a:pt x="272147" y="442255"/>
                    </a:cubicBezTo>
                    <a:cubicBezTo>
                      <a:pt x="274617" y="374369"/>
                      <a:pt x="83855" y="132563"/>
                      <a:pt x="4210" y="31359"/>
                    </a:cubicBezTo>
                    <a:close/>
                  </a:path>
                </a:pathLst>
              </a:custGeom>
              <a:solidFill>
                <a:srgbClr val="D453B4"/>
              </a:solidFill>
              <a:ln w="1602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969CDDCB-492D-D8BC-DA13-5D5CD1BB849F}"/>
                  </a:ext>
                </a:extLst>
              </p:cNvPr>
              <p:cNvSpPr/>
              <p:nvPr/>
            </p:nvSpPr>
            <p:spPr>
              <a:xfrm>
                <a:off x="8498063" y="623600"/>
                <a:ext cx="562260" cy="824211"/>
              </a:xfrm>
              <a:custGeom>
                <a:avLst/>
                <a:gdLst>
                  <a:gd name="connsiteX0" fmla="*/ 4170 w 562260"/>
                  <a:gd name="connsiteY0" fmla="*/ 341050 h 824211"/>
                  <a:gd name="connsiteX1" fmla="*/ 2245 w 562260"/>
                  <a:gd name="connsiteY1" fmla="*/ 144705 h 824211"/>
                  <a:gd name="connsiteX2" fmla="*/ 543477 w 562260"/>
                  <a:gd name="connsiteY2" fmla="*/ 189 h 824211"/>
                  <a:gd name="connsiteX3" fmla="*/ 558988 w 562260"/>
                  <a:gd name="connsiteY3" fmla="*/ 26048 h 824211"/>
                  <a:gd name="connsiteX4" fmla="*/ 289062 w 562260"/>
                  <a:gd name="connsiteY4" fmla="*/ 448847 h 824211"/>
                  <a:gd name="connsiteX5" fmla="*/ 489113 w 562260"/>
                  <a:gd name="connsiteY5" fmla="*/ 756807 h 824211"/>
                  <a:gd name="connsiteX6" fmla="*/ 472606 w 562260"/>
                  <a:gd name="connsiteY6" fmla="*/ 794022 h 824211"/>
                  <a:gd name="connsiteX7" fmla="*/ 88868 w 562260"/>
                  <a:gd name="connsiteY7" fmla="*/ 824212 h 824211"/>
                  <a:gd name="connsiteX8" fmla="*/ 87937 w 562260"/>
                  <a:gd name="connsiteY8" fmla="*/ 342542 h 824211"/>
                  <a:gd name="connsiteX9" fmla="*/ 75008 w 562260"/>
                  <a:gd name="connsiteY9" fmla="*/ 331281 h 824211"/>
                  <a:gd name="connsiteX10" fmla="*/ 4170 w 562260"/>
                  <a:gd name="connsiteY10" fmla="*/ 341050 h 82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2260" h="824211">
                    <a:moveTo>
                      <a:pt x="4170" y="341050"/>
                    </a:moveTo>
                    <a:cubicBezTo>
                      <a:pt x="4170" y="341050"/>
                      <a:pt x="-3754" y="160842"/>
                      <a:pt x="2245" y="144705"/>
                    </a:cubicBezTo>
                    <a:cubicBezTo>
                      <a:pt x="25617" y="81823"/>
                      <a:pt x="416927" y="18958"/>
                      <a:pt x="543477" y="189"/>
                    </a:cubicBezTo>
                    <a:cubicBezTo>
                      <a:pt x="557866" y="-1944"/>
                      <a:pt x="567683" y="14402"/>
                      <a:pt x="558988" y="26048"/>
                    </a:cubicBezTo>
                    <a:cubicBezTo>
                      <a:pt x="490476" y="117932"/>
                      <a:pt x="281363" y="347787"/>
                      <a:pt x="289062" y="448847"/>
                    </a:cubicBezTo>
                    <a:cubicBezTo>
                      <a:pt x="292688" y="496521"/>
                      <a:pt x="430402" y="680306"/>
                      <a:pt x="489113" y="756807"/>
                    </a:cubicBezTo>
                    <a:cubicBezTo>
                      <a:pt x="500293" y="771372"/>
                      <a:pt x="490909" y="792514"/>
                      <a:pt x="472606" y="794022"/>
                    </a:cubicBezTo>
                    <a:lnTo>
                      <a:pt x="88868" y="824212"/>
                    </a:lnTo>
                    <a:lnTo>
                      <a:pt x="87937" y="342542"/>
                    </a:lnTo>
                    <a:cubicBezTo>
                      <a:pt x="87921" y="335644"/>
                      <a:pt x="81826" y="330350"/>
                      <a:pt x="75008" y="331281"/>
                    </a:cubicBezTo>
                    <a:lnTo>
                      <a:pt x="4170" y="341050"/>
                    </a:lnTo>
                    <a:close/>
                  </a:path>
                </a:pathLst>
              </a:custGeom>
              <a:solidFill>
                <a:srgbClr val="D453B4"/>
              </a:solidFill>
              <a:ln w="1602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EDA1E71B-8FC1-E6D6-9A48-FAECCE8A250D}"/>
                </a:ext>
              </a:extLst>
            </p:cNvPr>
            <p:cNvSpPr/>
            <p:nvPr/>
          </p:nvSpPr>
          <p:spPr>
            <a:xfrm>
              <a:off x="3694225" y="771445"/>
              <a:ext cx="4892642" cy="909320"/>
            </a:xfrm>
            <a:custGeom>
              <a:avLst/>
              <a:gdLst>
                <a:gd name="connsiteX0" fmla="*/ 0 w 4892642"/>
                <a:gd name="connsiteY0" fmla="*/ 776272 h 922560"/>
                <a:gd name="connsiteX1" fmla="*/ 12352 w 4892642"/>
                <a:gd name="connsiteY1" fmla="*/ 791800 h 922560"/>
                <a:gd name="connsiteX2" fmla="*/ 2542344 w 4892642"/>
                <a:gd name="connsiteY2" fmla="*/ 918430 h 922560"/>
                <a:gd name="connsiteX3" fmla="*/ 4116005 w 4892642"/>
                <a:gd name="connsiteY3" fmla="*/ 860922 h 922560"/>
                <a:gd name="connsiteX4" fmla="*/ 4879873 w 4892642"/>
                <a:gd name="connsiteY4" fmla="*/ 793934 h 922560"/>
                <a:gd name="connsiteX5" fmla="*/ 4892642 w 4892642"/>
                <a:gd name="connsiteY5" fmla="*/ 778310 h 922560"/>
                <a:gd name="connsiteX6" fmla="*/ 4888953 w 4892642"/>
                <a:gd name="connsiteY6" fmla="*/ 45979 h 922560"/>
                <a:gd name="connsiteX7" fmla="*/ 4870409 w 4892642"/>
                <a:gd name="connsiteY7" fmla="*/ 30451 h 922560"/>
                <a:gd name="connsiteX8" fmla="*/ 4043291 w 4892642"/>
                <a:gd name="connsiteY8" fmla="*/ 93076 h 922560"/>
                <a:gd name="connsiteX9" fmla="*/ 2459090 w 4892642"/>
                <a:gd name="connsiteY9" fmla="*/ 120057 h 922560"/>
                <a:gd name="connsiteX10" fmla="*/ 841459 w 4892642"/>
                <a:gd name="connsiteY10" fmla="*/ 86659 h 922560"/>
                <a:gd name="connsiteX11" fmla="*/ 22458 w 4892642"/>
                <a:gd name="connsiteY11" fmla="*/ 630 h 922560"/>
                <a:gd name="connsiteX12" fmla="*/ 3240 w 4892642"/>
                <a:gd name="connsiteY12" fmla="*/ 16046 h 922560"/>
                <a:gd name="connsiteX13" fmla="*/ 0 w 4892642"/>
                <a:gd name="connsiteY13" fmla="*/ 776272 h 92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92642" h="922560">
                  <a:moveTo>
                    <a:pt x="0" y="776272"/>
                  </a:moveTo>
                  <a:cubicBezTo>
                    <a:pt x="-32" y="783715"/>
                    <a:pt x="5005" y="790581"/>
                    <a:pt x="12352" y="791800"/>
                  </a:cubicBezTo>
                  <a:cubicBezTo>
                    <a:pt x="287491" y="837389"/>
                    <a:pt x="2156215" y="944882"/>
                    <a:pt x="2542344" y="918430"/>
                  </a:cubicBezTo>
                  <a:cubicBezTo>
                    <a:pt x="2769215" y="902886"/>
                    <a:pt x="3523811" y="890502"/>
                    <a:pt x="4116005" y="860922"/>
                  </a:cubicBezTo>
                  <a:cubicBezTo>
                    <a:pt x="4518929" y="840790"/>
                    <a:pt x="4847726" y="800254"/>
                    <a:pt x="4879873" y="793934"/>
                  </a:cubicBezTo>
                  <a:cubicBezTo>
                    <a:pt x="4887332" y="792474"/>
                    <a:pt x="4892690" y="785913"/>
                    <a:pt x="4892642" y="778310"/>
                  </a:cubicBezTo>
                  <a:lnTo>
                    <a:pt x="4888953" y="45979"/>
                  </a:lnTo>
                  <a:cubicBezTo>
                    <a:pt x="4888905" y="36178"/>
                    <a:pt x="4880050" y="28734"/>
                    <a:pt x="4870409" y="30451"/>
                  </a:cubicBezTo>
                  <a:cubicBezTo>
                    <a:pt x="4746956" y="52443"/>
                    <a:pt x="4474174" y="74965"/>
                    <a:pt x="4043291" y="93076"/>
                  </a:cubicBezTo>
                  <a:cubicBezTo>
                    <a:pt x="3437333" y="118533"/>
                    <a:pt x="2683234" y="124822"/>
                    <a:pt x="2459090" y="120057"/>
                  </a:cubicBezTo>
                  <a:cubicBezTo>
                    <a:pt x="2210659" y="114764"/>
                    <a:pt x="1408373" y="114571"/>
                    <a:pt x="841459" y="86659"/>
                  </a:cubicBezTo>
                  <a:cubicBezTo>
                    <a:pt x="346250" y="62293"/>
                    <a:pt x="71480" y="16078"/>
                    <a:pt x="22458" y="630"/>
                  </a:cubicBezTo>
                  <a:cubicBezTo>
                    <a:pt x="12833" y="-2402"/>
                    <a:pt x="3289" y="5956"/>
                    <a:pt x="3240" y="16046"/>
                  </a:cubicBezTo>
                  <a:lnTo>
                    <a:pt x="0" y="776272"/>
                  </a:lnTo>
                  <a:close/>
                </a:path>
              </a:pathLst>
            </a:custGeom>
            <a:grpFill/>
            <a:ln w="1602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10" name="نجمة: 4 نقاط 9">
            <a:extLst>
              <a:ext uri="{FF2B5EF4-FFF2-40B4-BE49-F238E27FC236}">
                <a16:creationId xmlns:a16="http://schemas.microsoft.com/office/drawing/2014/main" id="{9913B4C5-9077-011B-60A6-E2513D327C4D}"/>
              </a:ext>
            </a:extLst>
          </p:cNvPr>
          <p:cNvSpPr/>
          <p:nvPr userDrawn="1"/>
        </p:nvSpPr>
        <p:spPr>
          <a:xfrm>
            <a:off x="7407797" y="21991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نجمة: 4 نقاط 10">
            <a:extLst>
              <a:ext uri="{FF2B5EF4-FFF2-40B4-BE49-F238E27FC236}">
                <a16:creationId xmlns:a16="http://schemas.microsoft.com/office/drawing/2014/main" id="{6F8FC21F-52C4-0F20-0752-4DDDD3B58BFE}"/>
              </a:ext>
            </a:extLst>
          </p:cNvPr>
          <p:cNvSpPr/>
          <p:nvPr userDrawn="1"/>
        </p:nvSpPr>
        <p:spPr>
          <a:xfrm>
            <a:off x="11431157" y="169819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نجمة: 4 نقاط 11">
            <a:extLst>
              <a:ext uri="{FF2B5EF4-FFF2-40B4-BE49-F238E27FC236}">
                <a16:creationId xmlns:a16="http://schemas.microsoft.com/office/drawing/2014/main" id="{5C75090A-26B2-2454-2AAE-47493922A3A2}"/>
              </a:ext>
            </a:extLst>
          </p:cNvPr>
          <p:cNvSpPr/>
          <p:nvPr userDrawn="1"/>
        </p:nvSpPr>
        <p:spPr>
          <a:xfrm>
            <a:off x="1433717" y="253639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نجمة: 4 نقاط 12">
            <a:extLst>
              <a:ext uri="{FF2B5EF4-FFF2-40B4-BE49-F238E27FC236}">
                <a16:creationId xmlns:a16="http://schemas.microsoft.com/office/drawing/2014/main" id="{F0DDF7BA-3D27-6003-F04E-EC654F1ADB21}"/>
              </a:ext>
            </a:extLst>
          </p:cNvPr>
          <p:cNvSpPr/>
          <p:nvPr userDrawn="1"/>
        </p:nvSpPr>
        <p:spPr>
          <a:xfrm>
            <a:off x="6447677" y="540151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نجمة: 4 نقاط 13">
            <a:extLst>
              <a:ext uri="{FF2B5EF4-FFF2-40B4-BE49-F238E27FC236}">
                <a16:creationId xmlns:a16="http://schemas.microsoft.com/office/drawing/2014/main" id="{C3A00B52-C5B7-B686-F597-47BFFD0DC399}"/>
              </a:ext>
            </a:extLst>
          </p:cNvPr>
          <p:cNvSpPr/>
          <p:nvPr userDrawn="1"/>
        </p:nvSpPr>
        <p:spPr>
          <a:xfrm>
            <a:off x="610757" y="625495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ثلث متساوي الساقين 14">
            <a:extLst>
              <a:ext uri="{FF2B5EF4-FFF2-40B4-BE49-F238E27FC236}">
                <a16:creationId xmlns:a16="http://schemas.microsoft.com/office/drawing/2014/main" id="{B4BF9F33-BC6D-BF22-D757-620DF2412A66}"/>
              </a:ext>
            </a:extLst>
          </p:cNvPr>
          <p:cNvSpPr/>
          <p:nvPr userDrawn="1"/>
        </p:nvSpPr>
        <p:spPr>
          <a:xfrm>
            <a:off x="-914693" y="3559987"/>
            <a:ext cx="1829386" cy="1829386"/>
          </a:xfrm>
          <a:prstGeom prst="triangle">
            <a:avLst>
              <a:gd name="adj" fmla="val 71512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8147B60-32E3-057E-85A6-55A128233746}"/>
              </a:ext>
            </a:extLst>
          </p:cNvPr>
          <p:cNvGrpSpPr/>
          <p:nvPr userDrawn="1"/>
        </p:nvGrpSpPr>
        <p:grpSpPr>
          <a:xfrm>
            <a:off x="1436384" y="6331901"/>
            <a:ext cx="2258255" cy="2151183"/>
            <a:chOff x="4493065" y="4325816"/>
            <a:chExt cx="2258255" cy="2151183"/>
          </a:xfrm>
        </p:grpSpPr>
        <p:sp>
          <p:nvSpPr>
            <p:cNvPr id="17" name="شكل بيضاوي 16">
              <a:extLst>
                <a:ext uri="{FF2B5EF4-FFF2-40B4-BE49-F238E27FC236}">
                  <a16:creationId xmlns:a16="http://schemas.microsoft.com/office/drawing/2014/main" id="{70897321-7F5C-C620-F4FB-CC4923FA15E4}"/>
                </a:ext>
              </a:extLst>
            </p:cNvPr>
            <p:cNvSpPr/>
            <p:nvPr userDrawn="1"/>
          </p:nvSpPr>
          <p:spPr>
            <a:xfrm>
              <a:off x="4493065" y="4325816"/>
              <a:ext cx="2133600" cy="2133600"/>
            </a:xfrm>
            <a:prstGeom prst="ellipse">
              <a:avLst/>
            </a:prstGeom>
            <a:solidFill>
              <a:srgbClr val="F5B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شكل حر: شكل 17">
              <a:extLst>
                <a:ext uri="{FF2B5EF4-FFF2-40B4-BE49-F238E27FC236}">
                  <a16:creationId xmlns:a16="http://schemas.microsoft.com/office/drawing/2014/main" id="{4AFC2391-2FB6-DF58-DFB6-834200C29168}"/>
                </a:ext>
              </a:extLst>
            </p:cNvPr>
            <p:cNvSpPr/>
            <p:nvPr userDrawn="1"/>
          </p:nvSpPr>
          <p:spPr>
            <a:xfrm>
              <a:off x="4594860" y="4344952"/>
              <a:ext cx="2156460" cy="2132047"/>
            </a:xfrm>
            <a:custGeom>
              <a:avLst/>
              <a:gdLst>
                <a:gd name="connsiteX0" fmla="*/ 2692400 w 2692400"/>
                <a:gd name="connsiteY0" fmla="*/ 1767840 h 2661920"/>
                <a:gd name="connsiteX1" fmla="*/ 1117600 w 2692400"/>
                <a:gd name="connsiteY1" fmla="*/ 0 h 2661920"/>
                <a:gd name="connsiteX2" fmla="*/ 2021840 w 2692400"/>
                <a:gd name="connsiteY2" fmla="*/ 2590800 h 2661920"/>
                <a:gd name="connsiteX3" fmla="*/ 609600 w 2692400"/>
                <a:gd name="connsiteY3" fmla="*/ 274320 h 2661920"/>
                <a:gd name="connsiteX4" fmla="*/ 1076960 w 2692400"/>
                <a:gd name="connsiteY4" fmla="*/ 2661920 h 2661920"/>
                <a:gd name="connsiteX5" fmla="*/ 142240 w 2692400"/>
                <a:gd name="connsiteY5" fmla="*/ 680720 h 2661920"/>
                <a:gd name="connsiteX6" fmla="*/ 0 w 2692400"/>
                <a:gd name="connsiteY6" fmla="*/ 2509520 h 266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2400" h="2661920">
                  <a:moveTo>
                    <a:pt x="2692400" y="1767840"/>
                  </a:moveTo>
                  <a:lnTo>
                    <a:pt x="1117600" y="0"/>
                  </a:lnTo>
                  <a:lnTo>
                    <a:pt x="2021840" y="2590800"/>
                  </a:lnTo>
                  <a:lnTo>
                    <a:pt x="609600" y="274320"/>
                  </a:lnTo>
                  <a:lnTo>
                    <a:pt x="1076960" y="2661920"/>
                  </a:lnTo>
                  <a:lnTo>
                    <a:pt x="142240" y="680720"/>
                  </a:lnTo>
                  <a:lnTo>
                    <a:pt x="0" y="2509520"/>
                  </a:lnTo>
                </a:path>
              </a:pathLst>
            </a:custGeom>
            <a:noFill/>
            <a:ln w="38100">
              <a:solidFill>
                <a:srgbClr val="F5F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787685E7-5648-C26A-D91B-35B06294C559}"/>
              </a:ext>
            </a:extLst>
          </p:cNvPr>
          <p:cNvGrpSpPr/>
          <p:nvPr userDrawn="1"/>
        </p:nvGrpSpPr>
        <p:grpSpPr>
          <a:xfrm rot="3454932">
            <a:off x="11115970" y="3105909"/>
            <a:ext cx="1563937" cy="1325122"/>
            <a:chOff x="4594860" y="4331912"/>
            <a:chExt cx="2531677" cy="2145087"/>
          </a:xfrm>
        </p:grpSpPr>
        <p:sp>
          <p:nvSpPr>
            <p:cNvPr id="20" name="مثلث متساوي الساقين 19">
              <a:extLst>
                <a:ext uri="{FF2B5EF4-FFF2-40B4-BE49-F238E27FC236}">
                  <a16:creationId xmlns:a16="http://schemas.microsoft.com/office/drawing/2014/main" id="{4D837307-A06D-C493-B723-6C7147CAB411}"/>
                </a:ext>
              </a:extLst>
            </p:cNvPr>
            <p:cNvSpPr/>
            <p:nvPr userDrawn="1"/>
          </p:nvSpPr>
          <p:spPr>
            <a:xfrm>
              <a:off x="4992937" y="4331912"/>
              <a:ext cx="2133600" cy="2133600"/>
            </a:xfrm>
            <a:prstGeom prst="triangle">
              <a:avLst>
                <a:gd name="adj" fmla="val 10000"/>
              </a:avLst>
            </a:prstGeom>
            <a:solidFill>
              <a:srgbClr val="EA40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1CE66F10-2233-8C90-9485-39CCF5BB6CA5}"/>
                </a:ext>
              </a:extLst>
            </p:cNvPr>
            <p:cNvSpPr/>
            <p:nvPr userDrawn="1"/>
          </p:nvSpPr>
          <p:spPr>
            <a:xfrm>
              <a:off x="4594860" y="4344952"/>
              <a:ext cx="2156460" cy="2132047"/>
            </a:xfrm>
            <a:custGeom>
              <a:avLst/>
              <a:gdLst>
                <a:gd name="connsiteX0" fmla="*/ 2692400 w 2692400"/>
                <a:gd name="connsiteY0" fmla="*/ 1767840 h 2661920"/>
                <a:gd name="connsiteX1" fmla="*/ 1117600 w 2692400"/>
                <a:gd name="connsiteY1" fmla="*/ 0 h 2661920"/>
                <a:gd name="connsiteX2" fmla="*/ 2021840 w 2692400"/>
                <a:gd name="connsiteY2" fmla="*/ 2590800 h 2661920"/>
                <a:gd name="connsiteX3" fmla="*/ 609600 w 2692400"/>
                <a:gd name="connsiteY3" fmla="*/ 274320 h 2661920"/>
                <a:gd name="connsiteX4" fmla="*/ 1076960 w 2692400"/>
                <a:gd name="connsiteY4" fmla="*/ 2661920 h 2661920"/>
                <a:gd name="connsiteX5" fmla="*/ 142240 w 2692400"/>
                <a:gd name="connsiteY5" fmla="*/ 680720 h 2661920"/>
                <a:gd name="connsiteX6" fmla="*/ 0 w 2692400"/>
                <a:gd name="connsiteY6" fmla="*/ 2509520 h 266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2400" h="2661920">
                  <a:moveTo>
                    <a:pt x="2692400" y="1767840"/>
                  </a:moveTo>
                  <a:lnTo>
                    <a:pt x="1117600" y="0"/>
                  </a:lnTo>
                  <a:lnTo>
                    <a:pt x="2021840" y="2590800"/>
                  </a:lnTo>
                  <a:lnTo>
                    <a:pt x="609600" y="274320"/>
                  </a:lnTo>
                  <a:lnTo>
                    <a:pt x="1076960" y="2661920"/>
                  </a:lnTo>
                  <a:lnTo>
                    <a:pt x="142240" y="680720"/>
                  </a:lnTo>
                  <a:lnTo>
                    <a:pt x="0" y="2509520"/>
                  </a:lnTo>
                </a:path>
              </a:pathLst>
            </a:custGeom>
            <a:noFill/>
            <a:ln w="38100">
              <a:solidFill>
                <a:srgbClr val="F5F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97574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رسم 4" descr="شريط مطوي طويل ، ترويسة">
            <a:extLst>
              <a:ext uri="{FF2B5EF4-FFF2-40B4-BE49-F238E27FC236}">
                <a16:creationId xmlns:a16="http://schemas.microsoft.com/office/drawing/2014/main" id="{2A08F839-C193-25F5-3511-D9231C913BFE}"/>
              </a:ext>
            </a:extLst>
          </p:cNvPr>
          <p:cNvGrpSpPr/>
          <p:nvPr userDrawn="1"/>
        </p:nvGrpSpPr>
        <p:grpSpPr>
          <a:xfrm flipV="1">
            <a:off x="2392102" y="579120"/>
            <a:ext cx="7407797" cy="1057165"/>
            <a:chOff x="3270440" y="623600"/>
            <a:chExt cx="5789883" cy="1057165"/>
          </a:xfrm>
          <a:solidFill>
            <a:srgbClr val="EB7BCA"/>
          </a:solidFill>
        </p:grpSpPr>
        <p:grpSp>
          <p:nvGrpSpPr>
            <p:cNvPr id="4" name="رسم 4" descr="شريط مطوي طويل ، ترويسة">
              <a:extLst>
                <a:ext uri="{FF2B5EF4-FFF2-40B4-BE49-F238E27FC236}">
                  <a16:creationId xmlns:a16="http://schemas.microsoft.com/office/drawing/2014/main" id="{2D80DBBE-C9DA-6898-8350-3E0FB499D3A7}"/>
                </a:ext>
              </a:extLst>
            </p:cNvPr>
            <p:cNvGrpSpPr/>
            <p:nvPr/>
          </p:nvGrpSpPr>
          <p:grpSpPr>
            <a:xfrm>
              <a:off x="3270440" y="623600"/>
              <a:ext cx="5789883" cy="824211"/>
              <a:chOff x="3270440" y="623600"/>
              <a:chExt cx="5789883" cy="824211"/>
            </a:xfrm>
            <a:grpFill/>
          </p:grpSpPr>
          <p:sp>
            <p:nvSpPr>
              <p:cNvPr id="6" name="شكل حر: شكل 5">
                <a:extLst>
                  <a:ext uri="{FF2B5EF4-FFF2-40B4-BE49-F238E27FC236}">
                    <a16:creationId xmlns:a16="http://schemas.microsoft.com/office/drawing/2014/main" id="{4A6EEA50-3A7C-AC1F-670D-AEC5351E0A80}"/>
                  </a:ext>
                </a:extLst>
              </p:cNvPr>
              <p:cNvSpPr/>
              <p:nvPr/>
            </p:nvSpPr>
            <p:spPr>
              <a:xfrm>
                <a:off x="3270440" y="625379"/>
                <a:ext cx="555946" cy="815695"/>
              </a:xfrm>
              <a:custGeom>
                <a:avLst/>
                <a:gdLst>
                  <a:gd name="connsiteX0" fmla="*/ 4210 w 555946"/>
                  <a:gd name="connsiteY0" fmla="*/ 31359 h 815695"/>
                  <a:gd name="connsiteX1" fmla="*/ 22433 w 555946"/>
                  <a:gd name="connsiteY1" fmla="*/ 255 h 815695"/>
                  <a:gd name="connsiteX2" fmla="*/ 546436 w 555946"/>
                  <a:gd name="connsiteY2" fmla="*/ 127526 h 815695"/>
                  <a:gd name="connsiteX3" fmla="*/ 542586 w 555946"/>
                  <a:gd name="connsiteY3" fmla="*/ 314246 h 815695"/>
                  <a:gd name="connsiteX4" fmla="*/ 441157 w 555946"/>
                  <a:gd name="connsiteY4" fmla="*/ 294130 h 815695"/>
                  <a:gd name="connsiteX5" fmla="*/ 426335 w 555946"/>
                  <a:gd name="connsiteY5" fmla="*/ 306466 h 815695"/>
                  <a:gd name="connsiteX6" fmla="*/ 428068 w 555946"/>
                  <a:gd name="connsiteY6" fmla="*/ 815695 h 815695"/>
                  <a:gd name="connsiteX7" fmla="*/ 58477 w 555946"/>
                  <a:gd name="connsiteY7" fmla="*/ 782971 h 815695"/>
                  <a:gd name="connsiteX8" fmla="*/ 272147 w 555946"/>
                  <a:gd name="connsiteY8" fmla="*/ 442255 h 815695"/>
                  <a:gd name="connsiteX9" fmla="*/ 4210 w 555946"/>
                  <a:gd name="connsiteY9" fmla="*/ 31359 h 81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5946" h="815695">
                    <a:moveTo>
                      <a:pt x="4210" y="31359"/>
                    </a:moveTo>
                    <a:cubicBezTo>
                      <a:pt x="-6682" y="17515"/>
                      <a:pt x="5044" y="-2488"/>
                      <a:pt x="22433" y="255"/>
                    </a:cubicBezTo>
                    <a:cubicBezTo>
                      <a:pt x="156361" y="21365"/>
                      <a:pt x="522101" y="82771"/>
                      <a:pt x="546436" y="127526"/>
                    </a:cubicBezTo>
                    <a:cubicBezTo>
                      <a:pt x="569888" y="170645"/>
                      <a:pt x="542586" y="314246"/>
                      <a:pt x="542586" y="314246"/>
                    </a:cubicBezTo>
                    <a:lnTo>
                      <a:pt x="441157" y="294130"/>
                    </a:lnTo>
                    <a:cubicBezTo>
                      <a:pt x="433409" y="292590"/>
                      <a:pt x="426223" y="298574"/>
                      <a:pt x="426335" y="306466"/>
                    </a:cubicBezTo>
                    <a:lnTo>
                      <a:pt x="428068" y="815695"/>
                    </a:lnTo>
                    <a:cubicBezTo>
                      <a:pt x="428068" y="815695"/>
                      <a:pt x="66177" y="794521"/>
                      <a:pt x="58477" y="782971"/>
                    </a:cubicBezTo>
                    <a:cubicBezTo>
                      <a:pt x="50778" y="771421"/>
                      <a:pt x="270222" y="495191"/>
                      <a:pt x="272147" y="442255"/>
                    </a:cubicBezTo>
                    <a:cubicBezTo>
                      <a:pt x="274617" y="374369"/>
                      <a:pt x="83855" y="132563"/>
                      <a:pt x="4210" y="31359"/>
                    </a:cubicBezTo>
                    <a:close/>
                  </a:path>
                </a:pathLst>
              </a:custGeom>
              <a:solidFill>
                <a:srgbClr val="D453B4"/>
              </a:solidFill>
              <a:ln w="1602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969CDDCB-492D-D8BC-DA13-5D5CD1BB849F}"/>
                  </a:ext>
                </a:extLst>
              </p:cNvPr>
              <p:cNvSpPr/>
              <p:nvPr/>
            </p:nvSpPr>
            <p:spPr>
              <a:xfrm>
                <a:off x="8498063" y="623600"/>
                <a:ext cx="562260" cy="824211"/>
              </a:xfrm>
              <a:custGeom>
                <a:avLst/>
                <a:gdLst>
                  <a:gd name="connsiteX0" fmla="*/ 4170 w 562260"/>
                  <a:gd name="connsiteY0" fmla="*/ 341050 h 824211"/>
                  <a:gd name="connsiteX1" fmla="*/ 2245 w 562260"/>
                  <a:gd name="connsiteY1" fmla="*/ 144705 h 824211"/>
                  <a:gd name="connsiteX2" fmla="*/ 543477 w 562260"/>
                  <a:gd name="connsiteY2" fmla="*/ 189 h 824211"/>
                  <a:gd name="connsiteX3" fmla="*/ 558988 w 562260"/>
                  <a:gd name="connsiteY3" fmla="*/ 26048 h 824211"/>
                  <a:gd name="connsiteX4" fmla="*/ 289062 w 562260"/>
                  <a:gd name="connsiteY4" fmla="*/ 448847 h 824211"/>
                  <a:gd name="connsiteX5" fmla="*/ 489113 w 562260"/>
                  <a:gd name="connsiteY5" fmla="*/ 756807 h 824211"/>
                  <a:gd name="connsiteX6" fmla="*/ 472606 w 562260"/>
                  <a:gd name="connsiteY6" fmla="*/ 794022 h 824211"/>
                  <a:gd name="connsiteX7" fmla="*/ 88868 w 562260"/>
                  <a:gd name="connsiteY7" fmla="*/ 824212 h 824211"/>
                  <a:gd name="connsiteX8" fmla="*/ 87937 w 562260"/>
                  <a:gd name="connsiteY8" fmla="*/ 342542 h 824211"/>
                  <a:gd name="connsiteX9" fmla="*/ 75008 w 562260"/>
                  <a:gd name="connsiteY9" fmla="*/ 331281 h 824211"/>
                  <a:gd name="connsiteX10" fmla="*/ 4170 w 562260"/>
                  <a:gd name="connsiteY10" fmla="*/ 341050 h 82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2260" h="824211">
                    <a:moveTo>
                      <a:pt x="4170" y="341050"/>
                    </a:moveTo>
                    <a:cubicBezTo>
                      <a:pt x="4170" y="341050"/>
                      <a:pt x="-3754" y="160842"/>
                      <a:pt x="2245" y="144705"/>
                    </a:cubicBezTo>
                    <a:cubicBezTo>
                      <a:pt x="25617" y="81823"/>
                      <a:pt x="416927" y="18958"/>
                      <a:pt x="543477" y="189"/>
                    </a:cubicBezTo>
                    <a:cubicBezTo>
                      <a:pt x="557866" y="-1944"/>
                      <a:pt x="567683" y="14402"/>
                      <a:pt x="558988" y="26048"/>
                    </a:cubicBezTo>
                    <a:cubicBezTo>
                      <a:pt x="490476" y="117932"/>
                      <a:pt x="281363" y="347787"/>
                      <a:pt x="289062" y="448847"/>
                    </a:cubicBezTo>
                    <a:cubicBezTo>
                      <a:pt x="292688" y="496521"/>
                      <a:pt x="430402" y="680306"/>
                      <a:pt x="489113" y="756807"/>
                    </a:cubicBezTo>
                    <a:cubicBezTo>
                      <a:pt x="500293" y="771372"/>
                      <a:pt x="490909" y="792514"/>
                      <a:pt x="472606" y="794022"/>
                    </a:cubicBezTo>
                    <a:lnTo>
                      <a:pt x="88868" y="824212"/>
                    </a:lnTo>
                    <a:lnTo>
                      <a:pt x="87937" y="342542"/>
                    </a:lnTo>
                    <a:cubicBezTo>
                      <a:pt x="87921" y="335644"/>
                      <a:pt x="81826" y="330350"/>
                      <a:pt x="75008" y="331281"/>
                    </a:cubicBezTo>
                    <a:lnTo>
                      <a:pt x="4170" y="341050"/>
                    </a:lnTo>
                    <a:close/>
                  </a:path>
                </a:pathLst>
              </a:custGeom>
              <a:solidFill>
                <a:srgbClr val="D453B4"/>
              </a:solidFill>
              <a:ln w="1602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EDA1E71B-8FC1-E6D6-9A48-FAECCE8A250D}"/>
                </a:ext>
              </a:extLst>
            </p:cNvPr>
            <p:cNvSpPr/>
            <p:nvPr/>
          </p:nvSpPr>
          <p:spPr>
            <a:xfrm>
              <a:off x="3694225" y="771445"/>
              <a:ext cx="4892642" cy="909320"/>
            </a:xfrm>
            <a:custGeom>
              <a:avLst/>
              <a:gdLst>
                <a:gd name="connsiteX0" fmla="*/ 0 w 4892642"/>
                <a:gd name="connsiteY0" fmla="*/ 776272 h 922560"/>
                <a:gd name="connsiteX1" fmla="*/ 12352 w 4892642"/>
                <a:gd name="connsiteY1" fmla="*/ 791800 h 922560"/>
                <a:gd name="connsiteX2" fmla="*/ 2542344 w 4892642"/>
                <a:gd name="connsiteY2" fmla="*/ 918430 h 922560"/>
                <a:gd name="connsiteX3" fmla="*/ 4116005 w 4892642"/>
                <a:gd name="connsiteY3" fmla="*/ 860922 h 922560"/>
                <a:gd name="connsiteX4" fmla="*/ 4879873 w 4892642"/>
                <a:gd name="connsiteY4" fmla="*/ 793934 h 922560"/>
                <a:gd name="connsiteX5" fmla="*/ 4892642 w 4892642"/>
                <a:gd name="connsiteY5" fmla="*/ 778310 h 922560"/>
                <a:gd name="connsiteX6" fmla="*/ 4888953 w 4892642"/>
                <a:gd name="connsiteY6" fmla="*/ 45979 h 922560"/>
                <a:gd name="connsiteX7" fmla="*/ 4870409 w 4892642"/>
                <a:gd name="connsiteY7" fmla="*/ 30451 h 922560"/>
                <a:gd name="connsiteX8" fmla="*/ 4043291 w 4892642"/>
                <a:gd name="connsiteY8" fmla="*/ 93076 h 922560"/>
                <a:gd name="connsiteX9" fmla="*/ 2459090 w 4892642"/>
                <a:gd name="connsiteY9" fmla="*/ 120057 h 922560"/>
                <a:gd name="connsiteX10" fmla="*/ 841459 w 4892642"/>
                <a:gd name="connsiteY10" fmla="*/ 86659 h 922560"/>
                <a:gd name="connsiteX11" fmla="*/ 22458 w 4892642"/>
                <a:gd name="connsiteY11" fmla="*/ 630 h 922560"/>
                <a:gd name="connsiteX12" fmla="*/ 3240 w 4892642"/>
                <a:gd name="connsiteY12" fmla="*/ 16046 h 922560"/>
                <a:gd name="connsiteX13" fmla="*/ 0 w 4892642"/>
                <a:gd name="connsiteY13" fmla="*/ 776272 h 92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92642" h="922560">
                  <a:moveTo>
                    <a:pt x="0" y="776272"/>
                  </a:moveTo>
                  <a:cubicBezTo>
                    <a:pt x="-32" y="783715"/>
                    <a:pt x="5005" y="790581"/>
                    <a:pt x="12352" y="791800"/>
                  </a:cubicBezTo>
                  <a:cubicBezTo>
                    <a:pt x="287491" y="837389"/>
                    <a:pt x="2156215" y="944882"/>
                    <a:pt x="2542344" y="918430"/>
                  </a:cubicBezTo>
                  <a:cubicBezTo>
                    <a:pt x="2769215" y="902886"/>
                    <a:pt x="3523811" y="890502"/>
                    <a:pt x="4116005" y="860922"/>
                  </a:cubicBezTo>
                  <a:cubicBezTo>
                    <a:pt x="4518929" y="840790"/>
                    <a:pt x="4847726" y="800254"/>
                    <a:pt x="4879873" y="793934"/>
                  </a:cubicBezTo>
                  <a:cubicBezTo>
                    <a:pt x="4887332" y="792474"/>
                    <a:pt x="4892690" y="785913"/>
                    <a:pt x="4892642" y="778310"/>
                  </a:cubicBezTo>
                  <a:lnTo>
                    <a:pt x="4888953" y="45979"/>
                  </a:lnTo>
                  <a:cubicBezTo>
                    <a:pt x="4888905" y="36178"/>
                    <a:pt x="4880050" y="28734"/>
                    <a:pt x="4870409" y="30451"/>
                  </a:cubicBezTo>
                  <a:cubicBezTo>
                    <a:pt x="4746956" y="52443"/>
                    <a:pt x="4474174" y="74965"/>
                    <a:pt x="4043291" y="93076"/>
                  </a:cubicBezTo>
                  <a:cubicBezTo>
                    <a:pt x="3437333" y="118533"/>
                    <a:pt x="2683234" y="124822"/>
                    <a:pt x="2459090" y="120057"/>
                  </a:cubicBezTo>
                  <a:cubicBezTo>
                    <a:pt x="2210659" y="114764"/>
                    <a:pt x="1408373" y="114571"/>
                    <a:pt x="841459" y="86659"/>
                  </a:cubicBezTo>
                  <a:cubicBezTo>
                    <a:pt x="346250" y="62293"/>
                    <a:pt x="71480" y="16078"/>
                    <a:pt x="22458" y="630"/>
                  </a:cubicBezTo>
                  <a:cubicBezTo>
                    <a:pt x="12833" y="-2402"/>
                    <a:pt x="3289" y="5956"/>
                    <a:pt x="3240" y="16046"/>
                  </a:cubicBezTo>
                  <a:lnTo>
                    <a:pt x="0" y="776272"/>
                  </a:lnTo>
                  <a:close/>
                </a:path>
              </a:pathLst>
            </a:custGeom>
            <a:grpFill/>
            <a:ln w="1602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10" name="نجمة: 4 نقاط 9">
            <a:extLst>
              <a:ext uri="{FF2B5EF4-FFF2-40B4-BE49-F238E27FC236}">
                <a16:creationId xmlns:a16="http://schemas.microsoft.com/office/drawing/2014/main" id="{9913B4C5-9077-011B-60A6-E2513D327C4D}"/>
              </a:ext>
            </a:extLst>
          </p:cNvPr>
          <p:cNvSpPr/>
          <p:nvPr userDrawn="1"/>
        </p:nvSpPr>
        <p:spPr>
          <a:xfrm>
            <a:off x="7407797" y="21991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نجمة: 4 نقاط 10">
            <a:extLst>
              <a:ext uri="{FF2B5EF4-FFF2-40B4-BE49-F238E27FC236}">
                <a16:creationId xmlns:a16="http://schemas.microsoft.com/office/drawing/2014/main" id="{6F8FC21F-52C4-0F20-0752-4DDDD3B58BFE}"/>
              </a:ext>
            </a:extLst>
          </p:cNvPr>
          <p:cNvSpPr/>
          <p:nvPr userDrawn="1"/>
        </p:nvSpPr>
        <p:spPr>
          <a:xfrm>
            <a:off x="11431157" y="169819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نجمة: 4 نقاط 11">
            <a:extLst>
              <a:ext uri="{FF2B5EF4-FFF2-40B4-BE49-F238E27FC236}">
                <a16:creationId xmlns:a16="http://schemas.microsoft.com/office/drawing/2014/main" id="{5C75090A-26B2-2454-2AAE-47493922A3A2}"/>
              </a:ext>
            </a:extLst>
          </p:cNvPr>
          <p:cNvSpPr/>
          <p:nvPr userDrawn="1"/>
        </p:nvSpPr>
        <p:spPr>
          <a:xfrm>
            <a:off x="1433717" y="253639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نجمة: 4 نقاط 12">
            <a:extLst>
              <a:ext uri="{FF2B5EF4-FFF2-40B4-BE49-F238E27FC236}">
                <a16:creationId xmlns:a16="http://schemas.microsoft.com/office/drawing/2014/main" id="{F0DDF7BA-3D27-6003-F04E-EC654F1ADB21}"/>
              </a:ext>
            </a:extLst>
          </p:cNvPr>
          <p:cNvSpPr/>
          <p:nvPr userDrawn="1"/>
        </p:nvSpPr>
        <p:spPr>
          <a:xfrm>
            <a:off x="6447677" y="540151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نجمة: 4 نقاط 13">
            <a:extLst>
              <a:ext uri="{FF2B5EF4-FFF2-40B4-BE49-F238E27FC236}">
                <a16:creationId xmlns:a16="http://schemas.microsoft.com/office/drawing/2014/main" id="{C3A00B52-C5B7-B686-F597-47BFFD0DC399}"/>
              </a:ext>
            </a:extLst>
          </p:cNvPr>
          <p:cNvSpPr/>
          <p:nvPr userDrawn="1"/>
        </p:nvSpPr>
        <p:spPr>
          <a:xfrm>
            <a:off x="610757" y="625495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ثلث متساوي الساقين 14">
            <a:extLst>
              <a:ext uri="{FF2B5EF4-FFF2-40B4-BE49-F238E27FC236}">
                <a16:creationId xmlns:a16="http://schemas.microsoft.com/office/drawing/2014/main" id="{B4BF9F33-BC6D-BF22-D757-620DF2412A66}"/>
              </a:ext>
            </a:extLst>
          </p:cNvPr>
          <p:cNvSpPr/>
          <p:nvPr userDrawn="1"/>
        </p:nvSpPr>
        <p:spPr>
          <a:xfrm>
            <a:off x="10362614" y="5632627"/>
            <a:ext cx="1829386" cy="1829386"/>
          </a:xfrm>
          <a:prstGeom prst="triangle">
            <a:avLst>
              <a:gd name="adj" fmla="val 71512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8147B60-32E3-057E-85A6-55A128233746}"/>
              </a:ext>
            </a:extLst>
          </p:cNvPr>
          <p:cNvGrpSpPr/>
          <p:nvPr userDrawn="1"/>
        </p:nvGrpSpPr>
        <p:grpSpPr>
          <a:xfrm rot="19925941">
            <a:off x="11367653" y="2926110"/>
            <a:ext cx="1648693" cy="1570523"/>
            <a:chOff x="4493065" y="4325816"/>
            <a:chExt cx="2258255" cy="2151183"/>
          </a:xfrm>
        </p:grpSpPr>
        <p:sp>
          <p:nvSpPr>
            <p:cNvPr id="17" name="شكل بيضاوي 16">
              <a:extLst>
                <a:ext uri="{FF2B5EF4-FFF2-40B4-BE49-F238E27FC236}">
                  <a16:creationId xmlns:a16="http://schemas.microsoft.com/office/drawing/2014/main" id="{70897321-7F5C-C620-F4FB-CC4923FA15E4}"/>
                </a:ext>
              </a:extLst>
            </p:cNvPr>
            <p:cNvSpPr/>
            <p:nvPr userDrawn="1"/>
          </p:nvSpPr>
          <p:spPr>
            <a:xfrm>
              <a:off x="4493065" y="4325816"/>
              <a:ext cx="2133600" cy="2133600"/>
            </a:xfrm>
            <a:prstGeom prst="ellipse">
              <a:avLst/>
            </a:prstGeom>
            <a:solidFill>
              <a:srgbClr val="F5B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شكل حر: شكل 17">
              <a:extLst>
                <a:ext uri="{FF2B5EF4-FFF2-40B4-BE49-F238E27FC236}">
                  <a16:creationId xmlns:a16="http://schemas.microsoft.com/office/drawing/2014/main" id="{4AFC2391-2FB6-DF58-DFB6-834200C29168}"/>
                </a:ext>
              </a:extLst>
            </p:cNvPr>
            <p:cNvSpPr/>
            <p:nvPr userDrawn="1"/>
          </p:nvSpPr>
          <p:spPr>
            <a:xfrm>
              <a:off x="4594860" y="4344952"/>
              <a:ext cx="2156460" cy="2132047"/>
            </a:xfrm>
            <a:custGeom>
              <a:avLst/>
              <a:gdLst>
                <a:gd name="connsiteX0" fmla="*/ 2692400 w 2692400"/>
                <a:gd name="connsiteY0" fmla="*/ 1767840 h 2661920"/>
                <a:gd name="connsiteX1" fmla="*/ 1117600 w 2692400"/>
                <a:gd name="connsiteY1" fmla="*/ 0 h 2661920"/>
                <a:gd name="connsiteX2" fmla="*/ 2021840 w 2692400"/>
                <a:gd name="connsiteY2" fmla="*/ 2590800 h 2661920"/>
                <a:gd name="connsiteX3" fmla="*/ 609600 w 2692400"/>
                <a:gd name="connsiteY3" fmla="*/ 274320 h 2661920"/>
                <a:gd name="connsiteX4" fmla="*/ 1076960 w 2692400"/>
                <a:gd name="connsiteY4" fmla="*/ 2661920 h 2661920"/>
                <a:gd name="connsiteX5" fmla="*/ 142240 w 2692400"/>
                <a:gd name="connsiteY5" fmla="*/ 680720 h 2661920"/>
                <a:gd name="connsiteX6" fmla="*/ 0 w 2692400"/>
                <a:gd name="connsiteY6" fmla="*/ 2509520 h 266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2400" h="2661920">
                  <a:moveTo>
                    <a:pt x="2692400" y="1767840"/>
                  </a:moveTo>
                  <a:lnTo>
                    <a:pt x="1117600" y="0"/>
                  </a:lnTo>
                  <a:lnTo>
                    <a:pt x="2021840" y="2590800"/>
                  </a:lnTo>
                  <a:lnTo>
                    <a:pt x="609600" y="274320"/>
                  </a:lnTo>
                  <a:lnTo>
                    <a:pt x="1076960" y="2661920"/>
                  </a:lnTo>
                  <a:lnTo>
                    <a:pt x="142240" y="680720"/>
                  </a:lnTo>
                  <a:lnTo>
                    <a:pt x="0" y="2509520"/>
                  </a:lnTo>
                </a:path>
              </a:pathLst>
            </a:custGeom>
            <a:noFill/>
            <a:ln w="38100">
              <a:solidFill>
                <a:srgbClr val="F5F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9E49122B-9420-E375-D267-6020FE3379F0}"/>
              </a:ext>
            </a:extLst>
          </p:cNvPr>
          <p:cNvSpPr/>
          <p:nvPr userDrawn="1"/>
        </p:nvSpPr>
        <p:spPr>
          <a:xfrm>
            <a:off x="-914693" y="2304520"/>
            <a:ext cx="1829386" cy="182938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5CC88DFD-6055-5669-2435-4C2A69A5CBB5}"/>
              </a:ext>
            </a:extLst>
          </p:cNvPr>
          <p:cNvGrpSpPr/>
          <p:nvPr userDrawn="1"/>
        </p:nvGrpSpPr>
        <p:grpSpPr>
          <a:xfrm rot="3454932">
            <a:off x="-70190" y="5803388"/>
            <a:ext cx="1563937" cy="1325122"/>
            <a:chOff x="4594860" y="4331912"/>
            <a:chExt cx="2531677" cy="2145087"/>
          </a:xfrm>
        </p:grpSpPr>
        <p:sp>
          <p:nvSpPr>
            <p:cNvPr id="24" name="مثلث متساوي الساقين 23">
              <a:extLst>
                <a:ext uri="{FF2B5EF4-FFF2-40B4-BE49-F238E27FC236}">
                  <a16:creationId xmlns:a16="http://schemas.microsoft.com/office/drawing/2014/main" id="{CEAD7EFD-8883-6D2D-7DAF-4C74B9427AFC}"/>
                </a:ext>
              </a:extLst>
            </p:cNvPr>
            <p:cNvSpPr/>
            <p:nvPr userDrawn="1"/>
          </p:nvSpPr>
          <p:spPr>
            <a:xfrm>
              <a:off x="4992937" y="4331912"/>
              <a:ext cx="2133600" cy="2133600"/>
            </a:xfrm>
            <a:prstGeom prst="triangle">
              <a:avLst>
                <a:gd name="adj" fmla="val 10000"/>
              </a:avLst>
            </a:prstGeom>
            <a:solidFill>
              <a:srgbClr val="11C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" name="شكل حر: شكل 24">
              <a:extLst>
                <a:ext uri="{FF2B5EF4-FFF2-40B4-BE49-F238E27FC236}">
                  <a16:creationId xmlns:a16="http://schemas.microsoft.com/office/drawing/2014/main" id="{70FDBD4A-9E3A-9378-97DA-DBDFF8573F05}"/>
                </a:ext>
              </a:extLst>
            </p:cNvPr>
            <p:cNvSpPr/>
            <p:nvPr userDrawn="1"/>
          </p:nvSpPr>
          <p:spPr>
            <a:xfrm>
              <a:off x="4594860" y="4344952"/>
              <a:ext cx="2156460" cy="2132047"/>
            </a:xfrm>
            <a:custGeom>
              <a:avLst/>
              <a:gdLst>
                <a:gd name="connsiteX0" fmla="*/ 2692400 w 2692400"/>
                <a:gd name="connsiteY0" fmla="*/ 1767840 h 2661920"/>
                <a:gd name="connsiteX1" fmla="*/ 1117600 w 2692400"/>
                <a:gd name="connsiteY1" fmla="*/ 0 h 2661920"/>
                <a:gd name="connsiteX2" fmla="*/ 2021840 w 2692400"/>
                <a:gd name="connsiteY2" fmla="*/ 2590800 h 2661920"/>
                <a:gd name="connsiteX3" fmla="*/ 609600 w 2692400"/>
                <a:gd name="connsiteY3" fmla="*/ 274320 h 2661920"/>
                <a:gd name="connsiteX4" fmla="*/ 1076960 w 2692400"/>
                <a:gd name="connsiteY4" fmla="*/ 2661920 h 2661920"/>
                <a:gd name="connsiteX5" fmla="*/ 142240 w 2692400"/>
                <a:gd name="connsiteY5" fmla="*/ 680720 h 2661920"/>
                <a:gd name="connsiteX6" fmla="*/ 0 w 2692400"/>
                <a:gd name="connsiteY6" fmla="*/ 2509520 h 266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2400" h="2661920">
                  <a:moveTo>
                    <a:pt x="2692400" y="1767840"/>
                  </a:moveTo>
                  <a:lnTo>
                    <a:pt x="1117600" y="0"/>
                  </a:lnTo>
                  <a:lnTo>
                    <a:pt x="2021840" y="2590800"/>
                  </a:lnTo>
                  <a:lnTo>
                    <a:pt x="609600" y="274320"/>
                  </a:lnTo>
                  <a:lnTo>
                    <a:pt x="1076960" y="2661920"/>
                  </a:lnTo>
                  <a:lnTo>
                    <a:pt x="142240" y="680720"/>
                  </a:lnTo>
                  <a:lnTo>
                    <a:pt x="0" y="2509520"/>
                  </a:lnTo>
                </a:path>
              </a:pathLst>
            </a:custGeom>
            <a:noFill/>
            <a:ln w="38100">
              <a:solidFill>
                <a:srgbClr val="F5F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94659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جمة: 4 نقاط 1">
            <a:extLst>
              <a:ext uri="{FF2B5EF4-FFF2-40B4-BE49-F238E27FC236}">
                <a16:creationId xmlns:a16="http://schemas.microsoft.com/office/drawing/2014/main" id="{A624FE9D-3E00-AEBC-3589-40089C3BEDAA}"/>
              </a:ext>
            </a:extLst>
          </p:cNvPr>
          <p:cNvSpPr/>
          <p:nvPr userDrawn="1"/>
        </p:nvSpPr>
        <p:spPr>
          <a:xfrm>
            <a:off x="7407797" y="21991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نجمة: 4 نقاط 2">
            <a:extLst>
              <a:ext uri="{FF2B5EF4-FFF2-40B4-BE49-F238E27FC236}">
                <a16:creationId xmlns:a16="http://schemas.microsoft.com/office/drawing/2014/main" id="{2EAD3958-7470-98EA-AC7D-50D58BD28F69}"/>
              </a:ext>
            </a:extLst>
          </p:cNvPr>
          <p:cNvSpPr/>
          <p:nvPr userDrawn="1"/>
        </p:nvSpPr>
        <p:spPr>
          <a:xfrm>
            <a:off x="11431157" y="169819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نجمة: 4 نقاط 3">
            <a:extLst>
              <a:ext uri="{FF2B5EF4-FFF2-40B4-BE49-F238E27FC236}">
                <a16:creationId xmlns:a16="http://schemas.microsoft.com/office/drawing/2014/main" id="{FF79485B-CC18-2439-777C-41D555F8DD3E}"/>
              </a:ext>
            </a:extLst>
          </p:cNvPr>
          <p:cNvSpPr/>
          <p:nvPr userDrawn="1"/>
        </p:nvSpPr>
        <p:spPr>
          <a:xfrm>
            <a:off x="1433717" y="253639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نجمة: 4 نقاط 4">
            <a:extLst>
              <a:ext uri="{FF2B5EF4-FFF2-40B4-BE49-F238E27FC236}">
                <a16:creationId xmlns:a16="http://schemas.microsoft.com/office/drawing/2014/main" id="{80807053-330A-FA22-6E97-5BB797DBBF32}"/>
              </a:ext>
            </a:extLst>
          </p:cNvPr>
          <p:cNvSpPr/>
          <p:nvPr userDrawn="1"/>
        </p:nvSpPr>
        <p:spPr>
          <a:xfrm>
            <a:off x="6447677" y="540151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ثلث متساوي الساقين 5">
            <a:extLst>
              <a:ext uri="{FF2B5EF4-FFF2-40B4-BE49-F238E27FC236}">
                <a16:creationId xmlns:a16="http://schemas.microsoft.com/office/drawing/2014/main" id="{26EF206D-AC21-7B03-76EB-77E9A4ED32F3}"/>
              </a:ext>
            </a:extLst>
          </p:cNvPr>
          <p:cNvSpPr/>
          <p:nvPr userDrawn="1"/>
        </p:nvSpPr>
        <p:spPr>
          <a:xfrm>
            <a:off x="10362614" y="5632627"/>
            <a:ext cx="1829386" cy="1829386"/>
          </a:xfrm>
          <a:prstGeom prst="triangle">
            <a:avLst>
              <a:gd name="adj" fmla="val 71512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60056BF6-E5E7-7F11-4412-E4AA77708776}"/>
              </a:ext>
            </a:extLst>
          </p:cNvPr>
          <p:cNvGrpSpPr/>
          <p:nvPr userDrawn="1"/>
        </p:nvGrpSpPr>
        <p:grpSpPr>
          <a:xfrm rot="19925941">
            <a:off x="11367653" y="2926110"/>
            <a:ext cx="1648693" cy="1570523"/>
            <a:chOff x="4493065" y="4325816"/>
            <a:chExt cx="2258255" cy="2151183"/>
          </a:xfrm>
        </p:grpSpPr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B4FD8E65-E4F6-4F6B-B24E-B59A7F9C9CFD}"/>
                </a:ext>
              </a:extLst>
            </p:cNvPr>
            <p:cNvSpPr/>
            <p:nvPr userDrawn="1"/>
          </p:nvSpPr>
          <p:spPr>
            <a:xfrm>
              <a:off x="4493065" y="4325816"/>
              <a:ext cx="2133600" cy="2133600"/>
            </a:xfrm>
            <a:prstGeom prst="ellipse">
              <a:avLst/>
            </a:prstGeom>
            <a:solidFill>
              <a:srgbClr val="F5B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A1DEF219-685C-001A-E54A-4C63F70AAF2A}"/>
                </a:ext>
              </a:extLst>
            </p:cNvPr>
            <p:cNvSpPr/>
            <p:nvPr userDrawn="1"/>
          </p:nvSpPr>
          <p:spPr>
            <a:xfrm>
              <a:off x="4594860" y="4344952"/>
              <a:ext cx="2156460" cy="2132047"/>
            </a:xfrm>
            <a:custGeom>
              <a:avLst/>
              <a:gdLst>
                <a:gd name="connsiteX0" fmla="*/ 2692400 w 2692400"/>
                <a:gd name="connsiteY0" fmla="*/ 1767840 h 2661920"/>
                <a:gd name="connsiteX1" fmla="*/ 1117600 w 2692400"/>
                <a:gd name="connsiteY1" fmla="*/ 0 h 2661920"/>
                <a:gd name="connsiteX2" fmla="*/ 2021840 w 2692400"/>
                <a:gd name="connsiteY2" fmla="*/ 2590800 h 2661920"/>
                <a:gd name="connsiteX3" fmla="*/ 609600 w 2692400"/>
                <a:gd name="connsiteY3" fmla="*/ 274320 h 2661920"/>
                <a:gd name="connsiteX4" fmla="*/ 1076960 w 2692400"/>
                <a:gd name="connsiteY4" fmla="*/ 2661920 h 2661920"/>
                <a:gd name="connsiteX5" fmla="*/ 142240 w 2692400"/>
                <a:gd name="connsiteY5" fmla="*/ 680720 h 2661920"/>
                <a:gd name="connsiteX6" fmla="*/ 0 w 2692400"/>
                <a:gd name="connsiteY6" fmla="*/ 2509520 h 266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2400" h="2661920">
                  <a:moveTo>
                    <a:pt x="2692400" y="1767840"/>
                  </a:moveTo>
                  <a:lnTo>
                    <a:pt x="1117600" y="0"/>
                  </a:lnTo>
                  <a:lnTo>
                    <a:pt x="2021840" y="2590800"/>
                  </a:lnTo>
                  <a:lnTo>
                    <a:pt x="609600" y="274320"/>
                  </a:lnTo>
                  <a:lnTo>
                    <a:pt x="1076960" y="2661920"/>
                  </a:lnTo>
                  <a:lnTo>
                    <a:pt x="142240" y="680720"/>
                  </a:lnTo>
                  <a:lnTo>
                    <a:pt x="0" y="2509520"/>
                  </a:lnTo>
                </a:path>
              </a:pathLst>
            </a:custGeom>
            <a:noFill/>
            <a:ln w="38100">
              <a:solidFill>
                <a:srgbClr val="F5F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C0F2030F-F8F6-CA50-AB28-3129DBA236CC}"/>
              </a:ext>
            </a:extLst>
          </p:cNvPr>
          <p:cNvSpPr/>
          <p:nvPr userDrawn="1"/>
        </p:nvSpPr>
        <p:spPr>
          <a:xfrm>
            <a:off x="-914693" y="2304520"/>
            <a:ext cx="1829386" cy="182938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87552642-6E37-E322-7B96-F16405F82316}"/>
              </a:ext>
            </a:extLst>
          </p:cNvPr>
          <p:cNvGrpSpPr/>
          <p:nvPr userDrawn="1"/>
        </p:nvGrpSpPr>
        <p:grpSpPr>
          <a:xfrm rot="3454932">
            <a:off x="-70190" y="5803388"/>
            <a:ext cx="1563937" cy="1325122"/>
            <a:chOff x="4594860" y="4331912"/>
            <a:chExt cx="2531677" cy="2145087"/>
          </a:xfrm>
        </p:grpSpPr>
        <p:sp>
          <p:nvSpPr>
            <p:cNvPr id="12" name="مثلث متساوي الساقين 11">
              <a:extLst>
                <a:ext uri="{FF2B5EF4-FFF2-40B4-BE49-F238E27FC236}">
                  <a16:creationId xmlns:a16="http://schemas.microsoft.com/office/drawing/2014/main" id="{D8E1D3BB-D033-CC3B-F7D7-031D419054A9}"/>
                </a:ext>
              </a:extLst>
            </p:cNvPr>
            <p:cNvSpPr/>
            <p:nvPr userDrawn="1"/>
          </p:nvSpPr>
          <p:spPr>
            <a:xfrm>
              <a:off x="4992937" y="4331912"/>
              <a:ext cx="2133600" cy="2133600"/>
            </a:xfrm>
            <a:prstGeom prst="triangle">
              <a:avLst>
                <a:gd name="adj" fmla="val 10000"/>
              </a:avLst>
            </a:prstGeom>
            <a:solidFill>
              <a:srgbClr val="11C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9C82CE19-AEC1-4910-6CEE-7DC1E4689EE9}"/>
                </a:ext>
              </a:extLst>
            </p:cNvPr>
            <p:cNvSpPr/>
            <p:nvPr userDrawn="1"/>
          </p:nvSpPr>
          <p:spPr>
            <a:xfrm>
              <a:off x="4594860" y="4344952"/>
              <a:ext cx="2156460" cy="2132047"/>
            </a:xfrm>
            <a:custGeom>
              <a:avLst/>
              <a:gdLst>
                <a:gd name="connsiteX0" fmla="*/ 2692400 w 2692400"/>
                <a:gd name="connsiteY0" fmla="*/ 1767840 h 2661920"/>
                <a:gd name="connsiteX1" fmla="*/ 1117600 w 2692400"/>
                <a:gd name="connsiteY1" fmla="*/ 0 h 2661920"/>
                <a:gd name="connsiteX2" fmla="*/ 2021840 w 2692400"/>
                <a:gd name="connsiteY2" fmla="*/ 2590800 h 2661920"/>
                <a:gd name="connsiteX3" fmla="*/ 609600 w 2692400"/>
                <a:gd name="connsiteY3" fmla="*/ 274320 h 2661920"/>
                <a:gd name="connsiteX4" fmla="*/ 1076960 w 2692400"/>
                <a:gd name="connsiteY4" fmla="*/ 2661920 h 2661920"/>
                <a:gd name="connsiteX5" fmla="*/ 142240 w 2692400"/>
                <a:gd name="connsiteY5" fmla="*/ 680720 h 2661920"/>
                <a:gd name="connsiteX6" fmla="*/ 0 w 2692400"/>
                <a:gd name="connsiteY6" fmla="*/ 2509520 h 266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2400" h="2661920">
                  <a:moveTo>
                    <a:pt x="2692400" y="1767840"/>
                  </a:moveTo>
                  <a:lnTo>
                    <a:pt x="1117600" y="0"/>
                  </a:lnTo>
                  <a:lnTo>
                    <a:pt x="2021840" y="2590800"/>
                  </a:lnTo>
                  <a:lnTo>
                    <a:pt x="609600" y="274320"/>
                  </a:lnTo>
                  <a:lnTo>
                    <a:pt x="1076960" y="2661920"/>
                  </a:lnTo>
                  <a:lnTo>
                    <a:pt x="142240" y="680720"/>
                  </a:lnTo>
                  <a:lnTo>
                    <a:pt x="0" y="2509520"/>
                  </a:lnTo>
                </a:path>
              </a:pathLst>
            </a:custGeom>
            <a:noFill/>
            <a:ln w="38100">
              <a:solidFill>
                <a:srgbClr val="F5F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4" name="نجمة: 4 نقاط 13">
            <a:extLst>
              <a:ext uri="{FF2B5EF4-FFF2-40B4-BE49-F238E27FC236}">
                <a16:creationId xmlns:a16="http://schemas.microsoft.com/office/drawing/2014/main" id="{946AD767-A700-9CF7-8D7C-7C215312C621}"/>
              </a:ext>
            </a:extLst>
          </p:cNvPr>
          <p:cNvSpPr/>
          <p:nvPr userDrawn="1"/>
        </p:nvSpPr>
        <p:spPr>
          <a:xfrm>
            <a:off x="1845197" y="590443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77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3E46BE-A259-48A7-8C60-7ED7823EF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6878867-1D80-42EC-AC87-6C34F2C0C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7FD594-0ECF-490C-82DB-676A32B7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B51A-4345-4294-B44B-7708CFF1B0D2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CB37B8-6F74-4CC2-B509-0DECC9DB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E617158-EB0B-4E4C-BFA1-FDB6CD32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5723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A6FBB519-2733-4A92-9000-2E4E21C3E63E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3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  <p:sldLayoutId id="2147483653" r:id="rId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6.svg"/><Relationship Id="rId4" Type="http://schemas.openxmlformats.org/officeDocument/2006/relationships/image" Target="../media/image5.sv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?subset=arabic&amp;preview.text=%D8%A7%D9%84%D8%AD%D8%A8%20%D8%B3%D9%85%D8%A7%D8%A1%20%D9%84%D8%A7%20%D8%AA%D9%85%D8%B7%D8%B1%20%D8%BA%D9%8A%D8%B1%20%D8%A7%D9%84%D8%A3%D8%AD%D9%84%D8%A7%D9%85.&amp;preview.text_type=cust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80171DA-88E2-78BB-D59E-D5F854E12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01"/>
          <a:stretch/>
        </p:blipFill>
        <p:spPr>
          <a:xfrm>
            <a:off x="4233921" y="198120"/>
            <a:ext cx="3135086" cy="4328160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2D63623A-7E17-0193-D5F1-FBC9D5C782B9}"/>
              </a:ext>
            </a:extLst>
          </p:cNvPr>
          <p:cNvGrpSpPr/>
          <p:nvPr/>
        </p:nvGrpSpPr>
        <p:grpSpPr>
          <a:xfrm>
            <a:off x="1869164" y="4585160"/>
            <a:ext cx="8453672" cy="2046320"/>
            <a:chOff x="7766613" y="5370653"/>
            <a:chExt cx="4082006" cy="988102"/>
          </a:xfrm>
        </p:grpSpPr>
        <p:grpSp>
          <p:nvGrpSpPr>
            <p:cNvPr id="5" name="رسم 4" descr="شريط مطوي طويل ، ترويسة">
              <a:extLst>
                <a:ext uri="{FF2B5EF4-FFF2-40B4-BE49-F238E27FC236}">
                  <a16:creationId xmlns:a16="http://schemas.microsoft.com/office/drawing/2014/main" id="{7C018E33-BD7A-FA5E-D010-E28300C50AB1}"/>
                </a:ext>
              </a:extLst>
            </p:cNvPr>
            <p:cNvGrpSpPr/>
            <p:nvPr/>
          </p:nvGrpSpPr>
          <p:grpSpPr>
            <a:xfrm flipV="1">
              <a:off x="7766613" y="5370653"/>
              <a:ext cx="4082006" cy="988102"/>
              <a:chOff x="3270440" y="623600"/>
              <a:chExt cx="5789883" cy="1057165"/>
            </a:xfrm>
            <a:solidFill>
              <a:srgbClr val="EB7BCA"/>
            </a:solidFill>
          </p:grpSpPr>
          <p:grpSp>
            <p:nvGrpSpPr>
              <p:cNvPr id="7" name="رسم 4" descr="شريط مطوي طويل ، ترويسة">
                <a:extLst>
                  <a:ext uri="{FF2B5EF4-FFF2-40B4-BE49-F238E27FC236}">
                    <a16:creationId xmlns:a16="http://schemas.microsoft.com/office/drawing/2014/main" id="{F36C1552-18D4-0743-3A63-9A8E45AAA429}"/>
                  </a:ext>
                </a:extLst>
              </p:cNvPr>
              <p:cNvGrpSpPr/>
              <p:nvPr/>
            </p:nvGrpSpPr>
            <p:grpSpPr>
              <a:xfrm>
                <a:off x="3270440" y="623600"/>
                <a:ext cx="5789883" cy="824211"/>
                <a:chOff x="3270440" y="623600"/>
                <a:chExt cx="5789883" cy="824211"/>
              </a:xfrm>
              <a:grpFill/>
            </p:grpSpPr>
            <p:sp>
              <p:nvSpPr>
                <p:cNvPr id="9" name="شكل حر: شكل 8">
                  <a:extLst>
                    <a:ext uri="{FF2B5EF4-FFF2-40B4-BE49-F238E27FC236}">
                      <a16:creationId xmlns:a16="http://schemas.microsoft.com/office/drawing/2014/main" id="{4FD4F450-469E-4706-356E-B6DB6E0D34A7}"/>
                    </a:ext>
                  </a:extLst>
                </p:cNvPr>
                <p:cNvSpPr/>
                <p:nvPr/>
              </p:nvSpPr>
              <p:spPr>
                <a:xfrm>
                  <a:off x="3270440" y="625379"/>
                  <a:ext cx="555946" cy="815695"/>
                </a:xfrm>
                <a:custGeom>
                  <a:avLst/>
                  <a:gdLst>
                    <a:gd name="connsiteX0" fmla="*/ 4210 w 555946"/>
                    <a:gd name="connsiteY0" fmla="*/ 31359 h 815695"/>
                    <a:gd name="connsiteX1" fmla="*/ 22433 w 555946"/>
                    <a:gd name="connsiteY1" fmla="*/ 255 h 815695"/>
                    <a:gd name="connsiteX2" fmla="*/ 546436 w 555946"/>
                    <a:gd name="connsiteY2" fmla="*/ 127526 h 815695"/>
                    <a:gd name="connsiteX3" fmla="*/ 542586 w 555946"/>
                    <a:gd name="connsiteY3" fmla="*/ 314246 h 815695"/>
                    <a:gd name="connsiteX4" fmla="*/ 441157 w 555946"/>
                    <a:gd name="connsiteY4" fmla="*/ 294130 h 815695"/>
                    <a:gd name="connsiteX5" fmla="*/ 426335 w 555946"/>
                    <a:gd name="connsiteY5" fmla="*/ 306466 h 815695"/>
                    <a:gd name="connsiteX6" fmla="*/ 428068 w 555946"/>
                    <a:gd name="connsiteY6" fmla="*/ 815695 h 815695"/>
                    <a:gd name="connsiteX7" fmla="*/ 58477 w 555946"/>
                    <a:gd name="connsiteY7" fmla="*/ 782971 h 815695"/>
                    <a:gd name="connsiteX8" fmla="*/ 272147 w 555946"/>
                    <a:gd name="connsiteY8" fmla="*/ 442255 h 815695"/>
                    <a:gd name="connsiteX9" fmla="*/ 4210 w 555946"/>
                    <a:gd name="connsiteY9" fmla="*/ 31359 h 81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5946" h="815695">
                      <a:moveTo>
                        <a:pt x="4210" y="31359"/>
                      </a:moveTo>
                      <a:cubicBezTo>
                        <a:pt x="-6682" y="17515"/>
                        <a:pt x="5044" y="-2488"/>
                        <a:pt x="22433" y="255"/>
                      </a:cubicBezTo>
                      <a:cubicBezTo>
                        <a:pt x="156361" y="21365"/>
                        <a:pt x="522101" y="82771"/>
                        <a:pt x="546436" y="127526"/>
                      </a:cubicBezTo>
                      <a:cubicBezTo>
                        <a:pt x="569888" y="170645"/>
                        <a:pt x="542586" y="314246"/>
                        <a:pt x="542586" y="314246"/>
                      </a:cubicBezTo>
                      <a:lnTo>
                        <a:pt x="441157" y="294130"/>
                      </a:lnTo>
                      <a:cubicBezTo>
                        <a:pt x="433409" y="292590"/>
                        <a:pt x="426223" y="298574"/>
                        <a:pt x="426335" y="306466"/>
                      </a:cubicBezTo>
                      <a:lnTo>
                        <a:pt x="428068" y="815695"/>
                      </a:lnTo>
                      <a:cubicBezTo>
                        <a:pt x="428068" y="815695"/>
                        <a:pt x="66177" y="794521"/>
                        <a:pt x="58477" y="782971"/>
                      </a:cubicBezTo>
                      <a:cubicBezTo>
                        <a:pt x="50778" y="771421"/>
                        <a:pt x="270222" y="495191"/>
                        <a:pt x="272147" y="442255"/>
                      </a:cubicBezTo>
                      <a:cubicBezTo>
                        <a:pt x="274617" y="374369"/>
                        <a:pt x="83855" y="132563"/>
                        <a:pt x="4210" y="31359"/>
                      </a:cubicBezTo>
                      <a:close/>
                    </a:path>
                  </a:pathLst>
                </a:custGeom>
                <a:solidFill>
                  <a:srgbClr val="D453B4"/>
                </a:solidFill>
                <a:ln w="1602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4400"/>
                </a:p>
              </p:txBody>
            </p:sp>
            <p:sp>
              <p:nvSpPr>
                <p:cNvPr id="10" name="شكل حر: شكل 9">
                  <a:extLst>
                    <a:ext uri="{FF2B5EF4-FFF2-40B4-BE49-F238E27FC236}">
                      <a16:creationId xmlns:a16="http://schemas.microsoft.com/office/drawing/2014/main" id="{C07E83B3-16EF-3556-D3BB-41F7B9E6BFF1}"/>
                    </a:ext>
                  </a:extLst>
                </p:cNvPr>
                <p:cNvSpPr/>
                <p:nvPr/>
              </p:nvSpPr>
              <p:spPr>
                <a:xfrm>
                  <a:off x="8498063" y="623600"/>
                  <a:ext cx="562260" cy="824211"/>
                </a:xfrm>
                <a:custGeom>
                  <a:avLst/>
                  <a:gdLst>
                    <a:gd name="connsiteX0" fmla="*/ 4170 w 562260"/>
                    <a:gd name="connsiteY0" fmla="*/ 341050 h 824211"/>
                    <a:gd name="connsiteX1" fmla="*/ 2245 w 562260"/>
                    <a:gd name="connsiteY1" fmla="*/ 144705 h 824211"/>
                    <a:gd name="connsiteX2" fmla="*/ 543477 w 562260"/>
                    <a:gd name="connsiteY2" fmla="*/ 189 h 824211"/>
                    <a:gd name="connsiteX3" fmla="*/ 558988 w 562260"/>
                    <a:gd name="connsiteY3" fmla="*/ 26048 h 824211"/>
                    <a:gd name="connsiteX4" fmla="*/ 289062 w 562260"/>
                    <a:gd name="connsiteY4" fmla="*/ 448847 h 824211"/>
                    <a:gd name="connsiteX5" fmla="*/ 489113 w 562260"/>
                    <a:gd name="connsiteY5" fmla="*/ 756807 h 824211"/>
                    <a:gd name="connsiteX6" fmla="*/ 472606 w 562260"/>
                    <a:gd name="connsiteY6" fmla="*/ 794022 h 824211"/>
                    <a:gd name="connsiteX7" fmla="*/ 88868 w 562260"/>
                    <a:gd name="connsiteY7" fmla="*/ 824212 h 824211"/>
                    <a:gd name="connsiteX8" fmla="*/ 87937 w 562260"/>
                    <a:gd name="connsiteY8" fmla="*/ 342542 h 824211"/>
                    <a:gd name="connsiteX9" fmla="*/ 75008 w 562260"/>
                    <a:gd name="connsiteY9" fmla="*/ 331281 h 824211"/>
                    <a:gd name="connsiteX10" fmla="*/ 4170 w 562260"/>
                    <a:gd name="connsiteY10" fmla="*/ 341050 h 82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2260" h="824211">
                      <a:moveTo>
                        <a:pt x="4170" y="341050"/>
                      </a:moveTo>
                      <a:cubicBezTo>
                        <a:pt x="4170" y="341050"/>
                        <a:pt x="-3754" y="160842"/>
                        <a:pt x="2245" y="144705"/>
                      </a:cubicBezTo>
                      <a:cubicBezTo>
                        <a:pt x="25617" y="81823"/>
                        <a:pt x="416927" y="18958"/>
                        <a:pt x="543477" y="189"/>
                      </a:cubicBezTo>
                      <a:cubicBezTo>
                        <a:pt x="557866" y="-1944"/>
                        <a:pt x="567683" y="14402"/>
                        <a:pt x="558988" y="26048"/>
                      </a:cubicBezTo>
                      <a:cubicBezTo>
                        <a:pt x="490476" y="117932"/>
                        <a:pt x="281363" y="347787"/>
                        <a:pt x="289062" y="448847"/>
                      </a:cubicBezTo>
                      <a:cubicBezTo>
                        <a:pt x="292688" y="496521"/>
                        <a:pt x="430402" y="680306"/>
                        <a:pt x="489113" y="756807"/>
                      </a:cubicBezTo>
                      <a:cubicBezTo>
                        <a:pt x="500293" y="771372"/>
                        <a:pt x="490909" y="792514"/>
                        <a:pt x="472606" y="794022"/>
                      </a:cubicBezTo>
                      <a:lnTo>
                        <a:pt x="88868" y="824212"/>
                      </a:lnTo>
                      <a:lnTo>
                        <a:pt x="87937" y="342542"/>
                      </a:lnTo>
                      <a:cubicBezTo>
                        <a:pt x="87921" y="335644"/>
                        <a:pt x="81826" y="330350"/>
                        <a:pt x="75008" y="331281"/>
                      </a:cubicBezTo>
                      <a:lnTo>
                        <a:pt x="4170" y="341050"/>
                      </a:lnTo>
                      <a:close/>
                    </a:path>
                  </a:pathLst>
                </a:custGeom>
                <a:solidFill>
                  <a:srgbClr val="D453B4"/>
                </a:solidFill>
                <a:ln w="1602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4400"/>
                </a:p>
              </p:txBody>
            </p:sp>
          </p:grpSp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CF31F275-2AFB-CD86-AE21-D39AC57958AF}"/>
                  </a:ext>
                </a:extLst>
              </p:cNvPr>
              <p:cNvSpPr/>
              <p:nvPr/>
            </p:nvSpPr>
            <p:spPr>
              <a:xfrm>
                <a:off x="3694225" y="771445"/>
                <a:ext cx="4892642" cy="909320"/>
              </a:xfrm>
              <a:custGeom>
                <a:avLst/>
                <a:gdLst>
                  <a:gd name="connsiteX0" fmla="*/ 0 w 4892642"/>
                  <a:gd name="connsiteY0" fmla="*/ 776272 h 922560"/>
                  <a:gd name="connsiteX1" fmla="*/ 12352 w 4892642"/>
                  <a:gd name="connsiteY1" fmla="*/ 791800 h 922560"/>
                  <a:gd name="connsiteX2" fmla="*/ 2542344 w 4892642"/>
                  <a:gd name="connsiteY2" fmla="*/ 918430 h 922560"/>
                  <a:gd name="connsiteX3" fmla="*/ 4116005 w 4892642"/>
                  <a:gd name="connsiteY3" fmla="*/ 860922 h 922560"/>
                  <a:gd name="connsiteX4" fmla="*/ 4879873 w 4892642"/>
                  <a:gd name="connsiteY4" fmla="*/ 793934 h 922560"/>
                  <a:gd name="connsiteX5" fmla="*/ 4892642 w 4892642"/>
                  <a:gd name="connsiteY5" fmla="*/ 778310 h 922560"/>
                  <a:gd name="connsiteX6" fmla="*/ 4888953 w 4892642"/>
                  <a:gd name="connsiteY6" fmla="*/ 45979 h 922560"/>
                  <a:gd name="connsiteX7" fmla="*/ 4870409 w 4892642"/>
                  <a:gd name="connsiteY7" fmla="*/ 30451 h 922560"/>
                  <a:gd name="connsiteX8" fmla="*/ 4043291 w 4892642"/>
                  <a:gd name="connsiteY8" fmla="*/ 93076 h 922560"/>
                  <a:gd name="connsiteX9" fmla="*/ 2459090 w 4892642"/>
                  <a:gd name="connsiteY9" fmla="*/ 120057 h 922560"/>
                  <a:gd name="connsiteX10" fmla="*/ 841459 w 4892642"/>
                  <a:gd name="connsiteY10" fmla="*/ 86659 h 922560"/>
                  <a:gd name="connsiteX11" fmla="*/ 22458 w 4892642"/>
                  <a:gd name="connsiteY11" fmla="*/ 630 h 922560"/>
                  <a:gd name="connsiteX12" fmla="*/ 3240 w 4892642"/>
                  <a:gd name="connsiteY12" fmla="*/ 16046 h 922560"/>
                  <a:gd name="connsiteX13" fmla="*/ 0 w 4892642"/>
                  <a:gd name="connsiteY13" fmla="*/ 776272 h 922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92642" h="922560">
                    <a:moveTo>
                      <a:pt x="0" y="776272"/>
                    </a:moveTo>
                    <a:cubicBezTo>
                      <a:pt x="-32" y="783715"/>
                      <a:pt x="5005" y="790581"/>
                      <a:pt x="12352" y="791800"/>
                    </a:cubicBezTo>
                    <a:cubicBezTo>
                      <a:pt x="287491" y="837389"/>
                      <a:pt x="2156215" y="944882"/>
                      <a:pt x="2542344" y="918430"/>
                    </a:cubicBezTo>
                    <a:cubicBezTo>
                      <a:pt x="2769215" y="902886"/>
                      <a:pt x="3523811" y="890502"/>
                      <a:pt x="4116005" y="860922"/>
                    </a:cubicBezTo>
                    <a:cubicBezTo>
                      <a:pt x="4518929" y="840790"/>
                      <a:pt x="4847726" y="800254"/>
                      <a:pt x="4879873" y="793934"/>
                    </a:cubicBezTo>
                    <a:cubicBezTo>
                      <a:pt x="4887332" y="792474"/>
                      <a:pt x="4892690" y="785913"/>
                      <a:pt x="4892642" y="778310"/>
                    </a:cubicBezTo>
                    <a:lnTo>
                      <a:pt x="4888953" y="45979"/>
                    </a:lnTo>
                    <a:cubicBezTo>
                      <a:pt x="4888905" y="36178"/>
                      <a:pt x="4880050" y="28734"/>
                      <a:pt x="4870409" y="30451"/>
                    </a:cubicBezTo>
                    <a:cubicBezTo>
                      <a:pt x="4746956" y="52443"/>
                      <a:pt x="4474174" y="74965"/>
                      <a:pt x="4043291" y="93076"/>
                    </a:cubicBezTo>
                    <a:cubicBezTo>
                      <a:pt x="3437333" y="118533"/>
                      <a:pt x="2683234" y="124822"/>
                      <a:pt x="2459090" y="120057"/>
                    </a:cubicBezTo>
                    <a:cubicBezTo>
                      <a:pt x="2210659" y="114764"/>
                      <a:pt x="1408373" y="114571"/>
                      <a:pt x="841459" y="86659"/>
                    </a:cubicBezTo>
                    <a:cubicBezTo>
                      <a:pt x="346250" y="62293"/>
                      <a:pt x="71480" y="16078"/>
                      <a:pt x="22458" y="630"/>
                    </a:cubicBezTo>
                    <a:cubicBezTo>
                      <a:pt x="12833" y="-2402"/>
                      <a:pt x="3289" y="5956"/>
                      <a:pt x="3240" y="16046"/>
                    </a:cubicBezTo>
                    <a:lnTo>
                      <a:pt x="0" y="776272"/>
                    </a:lnTo>
                    <a:close/>
                  </a:path>
                </a:pathLst>
              </a:custGeom>
              <a:grpFill/>
              <a:ln w="1602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4400"/>
              </a:p>
            </p:txBody>
          </p: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BAF23899-2819-F82F-0353-45C1A96F0C24}"/>
                </a:ext>
              </a:extLst>
            </p:cNvPr>
            <p:cNvSpPr txBox="1"/>
            <p:nvPr/>
          </p:nvSpPr>
          <p:spPr>
            <a:xfrm>
              <a:off x="8113853" y="5437471"/>
              <a:ext cx="3233195" cy="6984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8800" dirty="0">
                  <a:solidFill>
                    <a:schemeClr val="bg1"/>
                  </a:solidFill>
                </a:rPr>
                <a:t>الرياضة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4841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B72D1D9-109C-A8F3-4220-1904CC1DBD25}"/>
              </a:ext>
            </a:extLst>
          </p:cNvPr>
          <p:cNvSpPr txBox="1"/>
          <p:nvPr/>
        </p:nvSpPr>
        <p:spPr>
          <a:xfrm>
            <a:off x="2916820" y="603555"/>
            <a:ext cx="627347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chemeClr val="bg1"/>
                </a:solidFill>
              </a:rPr>
              <a:t>فوائد الرياضة </a:t>
            </a:r>
          </a:p>
        </p:txBody>
      </p: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2B63DDD-4FDC-67EE-AA90-93F2C69E4E0F}"/>
              </a:ext>
            </a:extLst>
          </p:cNvPr>
          <p:cNvGrpSpPr/>
          <p:nvPr/>
        </p:nvGrpSpPr>
        <p:grpSpPr>
          <a:xfrm>
            <a:off x="909810" y="2139170"/>
            <a:ext cx="937550" cy="937550"/>
            <a:chOff x="5968674" y="3229337"/>
            <a:chExt cx="937550" cy="937550"/>
          </a:xfrm>
        </p:grpSpPr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695BC917-4C27-8156-92E8-A69FA6E226E5}"/>
                </a:ext>
              </a:extLst>
            </p:cNvPr>
            <p:cNvSpPr/>
            <p:nvPr/>
          </p:nvSpPr>
          <p:spPr>
            <a:xfrm>
              <a:off x="5968674" y="3229337"/>
              <a:ext cx="937550" cy="937550"/>
            </a:xfrm>
            <a:prstGeom prst="ellipse">
              <a:avLst/>
            </a:prstGeom>
            <a:solidFill>
              <a:srgbClr val="F078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A32127D2-0106-6720-B27C-AB62B30D4CF6}"/>
                </a:ext>
              </a:extLst>
            </p:cNvPr>
            <p:cNvSpPr/>
            <p:nvPr/>
          </p:nvSpPr>
          <p:spPr>
            <a:xfrm>
              <a:off x="6096408" y="3354705"/>
              <a:ext cx="639878" cy="640977"/>
            </a:xfrm>
            <a:custGeom>
              <a:avLst/>
              <a:gdLst>
                <a:gd name="connsiteX0" fmla="*/ 71588 w 474100"/>
                <a:gd name="connsiteY0" fmla="*/ 444648 h 474914"/>
                <a:gd name="connsiteX1" fmla="*/ 63280 w 474100"/>
                <a:gd name="connsiteY1" fmla="*/ 436339 h 474914"/>
                <a:gd name="connsiteX2" fmla="*/ 220546 w 474100"/>
                <a:gd name="connsiteY2" fmla="*/ 279073 h 474914"/>
                <a:gd name="connsiteX3" fmla="*/ 308378 w 474100"/>
                <a:gd name="connsiteY3" fmla="*/ 216167 h 474914"/>
                <a:gd name="connsiteX4" fmla="*/ 463863 w 474100"/>
                <a:gd name="connsiteY4" fmla="*/ 60681 h 474914"/>
                <a:gd name="connsiteX5" fmla="*/ 463863 w 474100"/>
                <a:gd name="connsiteY5" fmla="*/ 10237 h 474914"/>
                <a:gd name="connsiteX6" fmla="*/ 463863 w 474100"/>
                <a:gd name="connsiteY6" fmla="*/ 10237 h 474914"/>
                <a:gd name="connsiteX7" fmla="*/ 463863 w 474100"/>
                <a:gd name="connsiteY7" fmla="*/ 10237 h 474914"/>
                <a:gd name="connsiteX8" fmla="*/ 413420 w 474100"/>
                <a:gd name="connsiteY8" fmla="*/ 10237 h 474914"/>
                <a:gd name="connsiteX9" fmla="*/ 258527 w 474100"/>
                <a:gd name="connsiteY9" fmla="*/ 165723 h 474914"/>
                <a:gd name="connsiteX10" fmla="*/ 195621 w 474100"/>
                <a:gd name="connsiteY10" fmla="*/ 254148 h 474914"/>
                <a:gd name="connsiteX11" fmla="*/ 38355 w 474100"/>
                <a:gd name="connsiteY11" fmla="*/ 411414 h 474914"/>
                <a:gd name="connsiteX12" fmla="*/ 30046 w 474100"/>
                <a:gd name="connsiteY12" fmla="*/ 403106 h 474914"/>
                <a:gd name="connsiteX13" fmla="*/ 5121 w 474100"/>
                <a:gd name="connsiteY13" fmla="*/ 403106 h 474914"/>
                <a:gd name="connsiteX14" fmla="*/ 5121 w 474100"/>
                <a:gd name="connsiteY14" fmla="*/ 428031 h 474914"/>
                <a:gd name="connsiteX15" fmla="*/ 46663 w 474100"/>
                <a:gd name="connsiteY15" fmla="*/ 469573 h 474914"/>
                <a:gd name="connsiteX16" fmla="*/ 71588 w 474100"/>
                <a:gd name="connsiteY16" fmla="*/ 469573 h 474914"/>
                <a:gd name="connsiteX17" fmla="*/ 71588 w 474100"/>
                <a:gd name="connsiteY17" fmla="*/ 444648 h 47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4100" h="474914">
                  <a:moveTo>
                    <a:pt x="71588" y="444648"/>
                  </a:moveTo>
                  <a:lnTo>
                    <a:pt x="63280" y="436339"/>
                  </a:lnTo>
                  <a:lnTo>
                    <a:pt x="220546" y="279073"/>
                  </a:lnTo>
                  <a:cubicBezTo>
                    <a:pt x="251999" y="255335"/>
                    <a:pt x="287607" y="237531"/>
                    <a:pt x="308378" y="216167"/>
                  </a:cubicBezTo>
                  <a:lnTo>
                    <a:pt x="463863" y="60681"/>
                  </a:lnTo>
                  <a:cubicBezTo>
                    <a:pt x="477513" y="47031"/>
                    <a:pt x="477513" y="24480"/>
                    <a:pt x="463863" y="10237"/>
                  </a:cubicBezTo>
                  <a:lnTo>
                    <a:pt x="463863" y="10237"/>
                  </a:lnTo>
                  <a:lnTo>
                    <a:pt x="463863" y="10237"/>
                  </a:lnTo>
                  <a:cubicBezTo>
                    <a:pt x="450214" y="-3412"/>
                    <a:pt x="427663" y="-3412"/>
                    <a:pt x="413420" y="10237"/>
                  </a:cubicBezTo>
                  <a:lnTo>
                    <a:pt x="258527" y="165723"/>
                  </a:lnTo>
                  <a:cubicBezTo>
                    <a:pt x="237163" y="187087"/>
                    <a:pt x="219359" y="222695"/>
                    <a:pt x="195621" y="254148"/>
                  </a:cubicBezTo>
                  <a:lnTo>
                    <a:pt x="38355" y="411414"/>
                  </a:lnTo>
                  <a:lnTo>
                    <a:pt x="30046" y="403106"/>
                  </a:lnTo>
                  <a:cubicBezTo>
                    <a:pt x="22925" y="395984"/>
                    <a:pt x="11649" y="395984"/>
                    <a:pt x="5121" y="403106"/>
                  </a:cubicBezTo>
                  <a:cubicBezTo>
                    <a:pt x="-1407" y="410227"/>
                    <a:pt x="-2001" y="421503"/>
                    <a:pt x="5121" y="428031"/>
                  </a:cubicBezTo>
                  <a:lnTo>
                    <a:pt x="46663" y="469573"/>
                  </a:lnTo>
                  <a:cubicBezTo>
                    <a:pt x="53784" y="476695"/>
                    <a:pt x="65060" y="476695"/>
                    <a:pt x="71588" y="469573"/>
                  </a:cubicBezTo>
                  <a:cubicBezTo>
                    <a:pt x="78710" y="462452"/>
                    <a:pt x="78710" y="451769"/>
                    <a:pt x="71588" y="444648"/>
                  </a:cubicBezTo>
                  <a:close/>
                </a:path>
              </a:pathLst>
            </a:custGeom>
            <a:solidFill>
              <a:srgbClr val="A96212"/>
            </a:solidFill>
            <a:ln w="585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37" name="مجموعة 36">
              <a:extLst>
                <a:ext uri="{FF2B5EF4-FFF2-40B4-BE49-F238E27FC236}">
                  <a16:creationId xmlns:a16="http://schemas.microsoft.com/office/drawing/2014/main" id="{5660BE59-5251-3EF4-03EB-AFE25ACB46D8}"/>
                </a:ext>
              </a:extLst>
            </p:cNvPr>
            <p:cNvGrpSpPr/>
            <p:nvPr/>
          </p:nvGrpSpPr>
          <p:grpSpPr>
            <a:xfrm>
              <a:off x="6497543" y="3732967"/>
              <a:ext cx="208057" cy="208057"/>
              <a:chOff x="6541358" y="3794636"/>
              <a:chExt cx="94953" cy="94953"/>
            </a:xfrm>
          </p:grpSpPr>
          <p:sp>
            <p:nvSpPr>
              <p:cNvPr id="38" name="شكل حر: شكل 37">
                <a:extLst>
                  <a:ext uri="{FF2B5EF4-FFF2-40B4-BE49-F238E27FC236}">
                    <a16:creationId xmlns:a16="http://schemas.microsoft.com/office/drawing/2014/main" id="{9820616F-4857-B5B4-EFCE-724C97100BBF}"/>
                  </a:ext>
                </a:extLst>
              </p:cNvPr>
              <p:cNvSpPr/>
              <p:nvPr/>
            </p:nvSpPr>
            <p:spPr>
              <a:xfrm>
                <a:off x="6612573" y="3813627"/>
                <a:ext cx="23738" cy="56971"/>
              </a:xfrm>
              <a:custGeom>
                <a:avLst/>
                <a:gdLst>
                  <a:gd name="connsiteX0" fmla="*/ 14243 w 23738"/>
                  <a:gd name="connsiteY0" fmla="*/ 0 h 56971"/>
                  <a:gd name="connsiteX1" fmla="*/ 0 w 23738"/>
                  <a:gd name="connsiteY1" fmla="*/ 28486 h 56971"/>
                  <a:gd name="connsiteX2" fmla="*/ 14243 w 23738"/>
                  <a:gd name="connsiteY2" fmla="*/ 56972 h 56971"/>
                  <a:gd name="connsiteX3" fmla="*/ 23738 w 23738"/>
                  <a:gd name="connsiteY3" fmla="*/ 28486 h 56971"/>
                  <a:gd name="connsiteX4" fmla="*/ 14243 w 23738"/>
                  <a:gd name="connsiteY4" fmla="*/ 0 h 5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38" h="56971">
                    <a:moveTo>
                      <a:pt x="14243" y="0"/>
                    </a:moveTo>
                    <a:cubicBezTo>
                      <a:pt x="5341" y="6528"/>
                      <a:pt x="0" y="16617"/>
                      <a:pt x="0" y="28486"/>
                    </a:cubicBezTo>
                    <a:cubicBezTo>
                      <a:pt x="0" y="40355"/>
                      <a:pt x="5341" y="50444"/>
                      <a:pt x="14243" y="56972"/>
                    </a:cubicBezTo>
                    <a:cubicBezTo>
                      <a:pt x="20178" y="49257"/>
                      <a:pt x="23738" y="39168"/>
                      <a:pt x="23738" y="28486"/>
                    </a:cubicBezTo>
                    <a:cubicBezTo>
                      <a:pt x="23738" y="17804"/>
                      <a:pt x="20178" y="7715"/>
                      <a:pt x="142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85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39" name="رسم 21" descr="مضرب بيسبول وكرته مع تعبئة خالصة">
                <a:extLst>
                  <a:ext uri="{FF2B5EF4-FFF2-40B4-BE49-F238E27FC236}">
                    <a16:creationId xmlns:a16="http://schemas.microsoft.com/office/drawing/2014/main" id="{830E0E63-8D64-B115-A006-E12A04755747}"/>
                  </a:ext>
                </a:extLst>
              </p:cNvPr>
              <p:cNvGrpSpPr/>
              <p:nvPr/>
            </p:nvGrpSpPr>
            <p:grpSpPr>
              <a:xfrm>
                <a:off x="6541358" y="3794636"/>
                <a:ext cx="77149" cy="94953"/>
                <a:chOff x="3315884" y="3794636"/>
                <a:chExt cx="77149" cy="94953"/>
              </a:xfrm>
              <a:solidFill>
                <a:schemeClr val="bg1"/>
              </a:solidFill>
            </p:grpSpPr>
            <p:sp>
              <p:nvSpPr>
                <p:cNvPr id="40" name="شكل حر: شكل 39">
                  <a:extLst>
                    <a:ext uri="{FF2B5EF4-FFF2-40B4-BE49-F238E27FC236}">
                      <a16:creationId xmlns:a16="http://schemas.microsoft.com/office/drawing/2014/main" id="{F8DCB402-3B54-98E8-0B40-F6FDA0249DAF}"/>
                    </a:ext>
                  </a:extLst>
                </p:cNvPr>
                <p:cNvSpPr/>
                <p:nvPr/>
              </p:nvSpPr>
              <p:spPr>
                <a:xfrm>
                  <a:off x="3315884" y="3813627"/>
                  <a:ext cx="23738" cy="56971"/>
                </a:xfrm>
                <a:custGeom>
                  <a:avLst/>
                  <a:gdLst>
                    <a:gd name="connsiteX0" fmla="*/ 9495 w 23738"/>
                    <a:gd name="connsiteY0" fmla="*/ 0 h 56971"/>
                    <a:gd name="connsiteX1" fmla="*/ 0 w 23738"/>
                    <a:gd name="connsiteY1" fmla="*/ 28486 h 56971"/>
                    <a:gd name="connsiteX2" fmla="*/ 9495 w 23738"/>
                    <a:gd name="connsiteY2" fmla="*/ 56972 h 56971"/>
                    <a:gd name="connsiteX3" fmla="*/ 23738 w 23738"/>
                    <a:gd name="connsiteY3" fmla="*/ 28486 h 56971"/>
                    <a:gd name="connsiteX4" fmla="*/ 9495 w 23738"/>
                    <a:gd name="connsiteY4" fmla="*/ 0 h 56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38" h="56971">
                      <a:moveTo>
                        <a:pt x="9495" y="0"/>
                      </a:moveTo>
                      <a:cubicBezTo>
                        <a:pt x="3561" y="7715"/>
                        <a:pt x="0" y="17804"/>
                        <a:pt x="0" y="28486"/>
                      </a:cubicBezTo>
                      <a:cubicBezTo>
                        <a:pt x="0" y="39168"/>
                        <a:pt x="3561" y="49257"/>
                        <a:pt x="9495" y="56972"/>
                      </a:cubicBezTo>
                      <a:cubicBezTo>
                        <a:pt x="18397" y="50444"/>
                        <a:pt x="23738" y="40355"/>
                        <a:pt x="23738" y="28486"/>
                      </a:cubicBezTo>
                      <a:cubicBezTo>
                        <a:pt x="23738" y="16617"/>
                        <a:pt x="18397" y="6528"/>
                        <a:pt x="9495" y="0"/>
                      </a:cubicBezTo>
                      <a:close/>
                    </a:path>
                  </a:pathLst>
                </a:custGeom>
                <a:grpFill/>
                <a:ln w="585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1" name="شكل حر: شكل 40">
                  <a:extLst>
                    <a:ext uri="{FF2B5EF4-FFF2-40B4-BE49-F238E27FC236}">
                      <a16:creationId xmlns:a16="http://schemas.microsoft.com/office/drawing/2014/main" id="{970BC25A-74EC-BF32-9834-168E85C97000}"/>
                    </a:ext>
                  </a:extLst>
                </p:cNvPr>
                <p:cNvSpPr/>
                <p:nvPr/>
              </p:nvSpPr>
              <p:spPr>
                <a:xfrm>
                  <a:off x="3333688" y="3794636"/>
                  <a:ext cx="59345" cy="94953"/>
                </a:xfrm>
                <a:custGeom>
                  <a:avLst/>
                  <a:gdLst>
                    <a:gd name="connsiteX0" fmla="*/ 41542 w 59345"/>
                    <a:gd name="connsiteY0" fmla="*/ 47477 h 94953"/>
                    <a:gd name="connsiteX1" fmla="*/ 59346 w 59345"/>
                    <a:gd name="connsiteY1" fmla="*/ 10682 h 94953"/>
                    <a:gd name="connsiteX2" fmla="*/ 29673 w 59345"/>
                    <a:gd name="connsiteY2" fmla="*/ 0 h 94953"/>
                    <a:gd name="connsiteX3" fmla="*/ 0 w 59345"/>
                    <a:gd name="connsiteY3" fmla="*/ 10682 h 94953"/>
                    <a:gd name="connsiteX4" fmla="*/ 17804 w 59345"/>
                    <a:gd name="connsiteY4" fmla="*/ 47477 h 94953"/>
                    <a:gd name="connsiteX5" fmla="*/ 0 w 59345"/>
                    <a:gd name="connsiteY5" fmla="*/ 84271 h 94953"/>
                    <a:gd name="connsiteX6" fmla="*/ 29673 w 59345"/>
                    <a:gd name="connsiteY6" fmla="*/ 94953 h 94953"/>
                    <a:gd name="connsiteX7" fmla="*/ 59346 w 59345"/>
                    <a:gd name="connsiteY7" fmla="*/ 84271 h 94953"/>
                    <a:gd name="connsiteX8" fmla="*/ 41542 w 59345"/>
                    <a:gd name="connsiteY8" fmla="*/ 47477 h 94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45" h="94953">
                      <a:moveTo>
                        <a:pt x="41542" y="47477"/>
                      </a:moveTo>
                      <a:cubicBezTo>
                        <a:pt x="41542" y="32640"/>
                        <a:pt x="48663" y="18991"/>
                        <a:pt x="59346" y="10682"/>
                      </a:cubicBezTo>
                      <a:cubicBezTo>
                        <a:pt x="51037" y="4154"/>
                        <a:pt x="40949" y="0"/>
                        <a:pt x="29673" y="0"/>
                      </a:cubicBezTo>
                      <a:cubicBezTo>
                        <a:pt x="18397" y="0"/>
                        <a:pt x="8308" y="4154"/>
                        <a:pt x="0" y="10682"/>
                      </a:cubicBezTo>
                      <a:cubicBezTo>
                        <a:pt x="10682" y="19584"/>
                        <a:pt x="17804" y="32640"/>
                        <a:pt x="17804" y="47477"/>
                      </a:cubicBezTo>
                      <a:cubicBezTo>
                        <a:pt x="17804" y="62313"/>
                        <a:pt x="10682" y="75963"/>
                        <a:pt x="0" y="84271"/>
                      </a:cubicBezTo>
                      <a:cubicBezTo>
                        <a:pt x="8308" y="90799"/>
                        <a:pt x="18397" y="94953"/>
                        <a:pt x="29673" y="94953"/>
                      </a:cubicBezTo>
                      <a:cubicBezTo>
                        <a:pt x="40949" y="94953"/>
                        <a:pt x="51037" y="90799"/>
                        <a:pt x="59346" y="84271"/>
                      </a:cubicBezTo>
                      <a:cubicBezTo>
                        <a:pt x="48663" y="75963"/>
                        <a:pt x="41542" y="62313"/>
                        <a:pt x="41542" y="47477"/>
                      </a:cubicBezTo>
                      <a:close/>
                    </a:path>
                  </a:pathLst>
                </a:custGeom>
                <a:grpFill/>
                <a:ln w="585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</p:grp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64869939-30AE-2F75-4130-A06C5DEF8E8A}"/>
              </a:ext>
            </a:extLst>
          </p:cNvPr>
          <p:cNvGrpSpPr/>
          <p:nvPr/>
        </p:nvGrpSpPr>
        <p:grpSpPr>
          <a:xfrm>
            <a:off x="2677420" y="2129524"/>
            <a:ext cx="937550" cy="937550"/>
            <a:chOff x="7290118" y="3219691"/>
            <a:chExt cx="937550" cy="937550"/>
          </a:xfrm>
        </p:grpSpPr>
        <p:sp>
          <p:nvSpPr>
            <p:cNvPr id="43" name="شكل بيضاوي 42">
              <a:extLst>
                <a:ext uri="{FF2B5EF4-FFF2-40B4-BE49-F238E27FC236}">
                  <a16:creationId xmlns:a16="http://schemas.microsoft.com/office/drawing/2014/main" id="{1CF2D487-6436-1812-2D27-1D3061B080D8}"/>
                </a:ext>
              </a:extLst>
            </p:cNvPr>
            <p:cNvSpPr/>
            <p:nvPr/>
          </p:nvSpPr>
          <p:spPr>
            <a:xfrm>
              <a:off x="7290118" y="3219691"/>
              <a:ext cx="937550" cy="937550"/>
            </a:xfrm>
            <a:prstGeom prst="ellipse">
              <a:avLst/>
            </a:prstGeom>
            <a:solidFill>
              <a:srgbClr val="10C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44" name="رسم 29" descr="مضرب تنس الطاولة والكرة مع تعبئة خالصة">
              <a:extLst>
                <a:ext uri="{FF2B5EF4-FFF2-40B4-BE49-F238E27FC236}">
                  <a16:creationId xmlns:a16="http://schemas.microsoft.com/office/drawing/2014/main" id="{8E7E8164-E5C9-BBD8-2450-CC16AEF1B893}"/>
                </a:ext>
              </a:extLst>
            </p:cNvPr>
            <p:cNvGrpSpPr/>
            <p:nvPr/>
          </p:nvGrpSpPr>
          <p:grpSpPr>
            <a:xfrm>
              <a:off x="7472918" y="3404779"/>
              <a:ext cx="585412" cy="565833"/>
              <a:chOff x="4247444" y="3404779"/>
              <a:chExt cx="585412" cy="565833"/>
            </a:xfrm>
            <a:solidFill>
              <a:srgbClr val="000000"/>
            </a:solidFill>
          </p:grpSpPr>
          <p:sp>
            <p:nvSpPr>
              <p:cNvPr id="45" name="شكل حر: شكل 44">
                <a:extLst>
                  <a:ext uri="{FF2B5EF4-FFF2-40B4-BE49-F238E27FC236}">
                    <a16:creationId xmlns:a16="http://schemas.microsoft.com/office/drawing/2014/main" id="{25E63E01-CEAB-FE5D-75F3-B35FE30E91ED}"/>
                  </a:ext>
                </a:extLst>
              </p:cNvPr>
              <p:cNvSpPr/>
              <p:nvPr/>
            </p:nvSpPr>
            <p:spPr>
              <a:xfrm>
                <a:off x="4710895" y="3846364"/>
                <a:ext cx="121960" cy="121960"/>
              </a:xfrm>
              <a:custGeom>
                <a:avLst/>
                <a:gdLst>
                  <a:gd name="connsiteX0" fmla="*/ 121961 w 121960"/>
                  <a:gd name="connsiteY0" fmla="*/ 60980 h 121960"/>
                  <a:gd name="connsiteX1" fmla="*/ 60980 w 121960"/>
                  <a:gd name="connsiteY1" fmla="*/ 121961 h 121960"/>
                  <a:gd name="connsiteX2" fmla="*/ 0 w 121960"/>
                  <a:gd name="connsiteY2" fmla="*/ 60980 h 121960"/>
                  <a:gd name="connsiteX3" fmla="*/ 60980 w 121960"/>
                  <a:gd name="connsiteY3" fmla="*/ 0 h 121960"/>
                  <a:gd name="connsiteX4" fmla="*/ 121961 w 121960"/>
                  <a:gd name="connsiteY4" fmla="*/ 60980 h 12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60" h="121960">
                    <a:moveTo>
                      <a:pt x="121961" y="60980"/>
                    </a:moveTo>
                    <a:cubicBezTo>
                      <a:pt x="121961" y="94659"/>
                      <a:pt x="94659" y="121961"/>
                      <a:pt x="60980" y="121961"/>
                    </a:cubicBezTo>
                    <a:cubicBezTo>
                      <a:pt x="27302" y="121961"/>
                      <a:pt x="0" y="94659"/>
                      <a:pt x="0" y="60980"/>
                    </a:cubicBezTo>
                    <a:cubicBezTo>
                      <a:pt x="0" y="27302"/>
                      <a:pt x="27302" y="0"/>
                      <a:pt x="60980" y="0"/>
                    </a:cubicBezTo>
                    <a:cubicBezTo>
                      <a:pt x="94659" y="0"/>
                      <a:pt x="121961" y="27302"/>
                      <a:pt x="121961" y="60980"/>
                    </a:cubicBezTo>
                    <a:close/>
                  </a:path>
                </a:pathLst>
              </a:custGeom>
              <a:solidFill>
                <a:schemeClr val="bg1"/>
              </a:solidFill>
              <a:ln w="754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46" name="رسم 29" descr="مضرب تنس الطاولة والكرة مع تعبئة خالصة">
                <a:extLst>
                  <a:ext uri="{FF2B5EF4-FFF2-40B4-BE49-F238E27FC236}">
                    <a16:creationId xmlns:a16="http://schemas.microsoft.com/office/drawing/2014/main" id="{2D8B6969-3AC1-9297-AC8B-9BC2807148D2}"/>
                  </a:ext>
                </a:extLst>
              </p:cNvPr>
              <p:cNvGrpSpPr/>
              <p:nvPr/>
            </p:nvGrpSpPr>
            <p:grpSpPr>
              <a:xfrm>
                <a:off x="4247444" y="3404779"/>
                <a:ext cx="566532" cy="565833"/>
                <a:chOff x="4247444" y="3404779"/>
                <a:chExt cx="566532" cy="565833"/>
              </a:xfrm>
              <a:solidFill>
                <a:srgbClr val="000000"/>
              </a:solidFill>
            </p:grpSpPr>
            <p:sp>
              <p:nvSpPr>
                <p:cNvPr id="47" name="شكل حر: شكل 46">
                  <a:extLst>
                    <a:ext uri="{FF2B5EF4-FFF2-40B4-BE49-F238E27FC236}">
                      <a16:creationId xmlns:a16="http://schemas.microsoft.com/office/drawing/2014/main" id="{AA5990DA-28EB-FE2A-B9F3-9E39CDD6A9C3}"/>
                    </a:ext>
                  </a:extLst>
                </p:cNvPr>
                <p:cNvSpPr/>
                <p:nvPr/>
              </p:nvSpPr>
              <p:spPr>
                <a:xfrm>
                  <a:off x="4247444" y="3648178"/>
                  <a:ext cx="322433" cy="322433"/>
                </a:xfrm>
                <a:custGeom>
                  <a:avLst/>
                  <a:gdLst>
                    <a:gd name="connsiteX0" fmla="*/ 142542 w 322433"/>
                    <a:gd name="connsiteY0" fmla="*/ 0 h 322433"/>
                    <a:gd name="connsiteX1" fmla="*/ 144066 w 322433"/>
                    <a:gd name="connsiteY1" fmla="*/ 6860 h 322433"/>
                    <a:gd name="connsiteX2" fmla="*/ 144066 w 322433"/>
                    <a:gd name="connsiteY2" fmla="*/ 6860 h 322433"/>
                    <a:gd name="connsiteX3" fmla="*/ 147115 w 322433"/>
                    <a:gd name="connsiteY3" fmla="*/ 17532 h 322433"/>
                    <a:gd name="connsiteX4" fmla="*/ 134157 w 322433"/>
                    <a:gd name="connsiteY4" fmla="*/ 134919 h 322433"/>
                    <a:gd name="connsiteX5" fmla="*/ 134157 w 322433"/>
                    <a:gd name="connsiteY5" fmla="*/ 134919 h 322433"/>
                    <a:gd name="connsiteX6" fmla="*/ 4574 w 322433"/>
                    <a:gd name="connsiteY6" fmla="*/ 264503 h 322433"/>
                    <a:gd name="connsiteX7" fmla="*/ 4574 w 322433"/>
                    <a:gd name="connsiteY7" fmla="*/ 285846 h 322433"/>
                    <a:gd name="connsiteX8" fmla="*/ 36588 w 322433"/>
                    <a:gd name="connsiteY8" fmla="*/ 317860 h 322433"/>
                    <a:gd name="connsiteX9" fmla="*/ 57931 w 322433"/>
                    <a:gd name="connsiteY9" fmla="*/ 317860 h 322433"/>
                    <a:gd name="connsiteX10" fmla="*/ 191326 w 322433"/>
                    <a:gd name="connsiteY10" fmla="*/ 184466 h 322433"/>
                    <a:gd name="connsiteX11" fmla="*/ 302615 w 322433"/>
                    <a:gd name="connsiteY11" fmla="*/ 175319 h 322433"/>
                    <a:gd name="connsiteX12" fmla="*/ 322434 w 322433"/>
                    <a:gd name="connsiteY12" fmla="*/ 180654 h 322433"/>
                    <a:gd name="connsiteX13" fmla="*/ 142542 w 322433"/>
                    <a:gd name="connsiteY13" fmla="*/ 0 h 322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2433" h="322433">
                      <a:moveTo>
                        <a:pt x="142542" y="0"/>
                      </a:moveTo>
                      <a:cubicBezTo>
                        <a:pt x="143304" y="2287"/>
                        <a:pt x="143304" y="4574"/>
                        <a:pt x="144066" y="6860"/>
                      </a:cubicBezTo>
                      <a:lnTo>
                        <a:pt x="144066" y="6860"/>
                      </a:lnTo>
                      <a:cubicBezTo>
                        <a:pt x="144066" y="6860"/>
                        <a:pt x="146353" y="14483"/>
                        <a:pt x="147115" y="17532"/>
                      </a:cubicBezTo>
                      <a:cubicBezTo>
                        <a:pt x="153213" y="42686"/>
                        <a:pt x="164647" y="104429"/>
                        <a:pt x="134157" y="134919"/>
                      </a:cubicBezTo>
                      <a:lnTo>
                        <a:pt x="134157" y="134919"/>
                      </a:lnTo>
                      <a:lnTo>
                        <a:pt x="4574" y="264503"/>
                      </a:lnTo>
                      <a:cubicBezTo>
                        <a:pt x="-1525" y="270601"/>
                        <a:pt x="-1525" y="279748"/>
                        <a:pt x="4574" y="285846"/>
                      </a:cubicBezTo>
                      <a:lnTo>
                        <a:pt x="36588" y="317860"/>
                      </a:lnTo>
                      <a:cubicBezTo>
                        <a:pt x="42686" y="323959"/>
                        <a:pt x="51833" y="323959"/>
                        <a:pt x="57931" y="317860"/>
                      </a:cubicBezTo>
                      <a:lnTo>
                        <a:pt x="191326" y="184466"/>
                      </a:lnTo>
                      <a:cubicBezTo>
                        <a:pt x="222579" y="159311"/>
                        <a:pt x="277461" y="169221"/>
                        <a:pt x="302615" y="175319"/>
                      </a:cubicBezTo>
                      <a:cubicBezTo>
                        <a:pt x="309476" y="177605"/>
                        <a:pt x="315574" y="179130"/>
                        <a:pt x="322434" y="180654"/>
                      </a:cubicBezTo>
                      <a:lnTo>
                        <a:pt x="142542" y="0"/>
                      </a:lnTo>
                      <a:close/>
                    </a:path>
                  </a:pathLst>
                </a:custGeom>
                <a:solidFill>
                  <a:srgbClr val="A96212"/>
                </a:solidFill>
                <a:ln w="754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8" name="شكل حر: شكل 47">
                  <a:extLst>
                    <a:ext uri="{FF2B5EF4-FFF2-40B4-BE49-F238E27FC236}">
                      <a16:creationId xmlns:a16="http://schemas.microsoft.com/office/drawing/2014/main" id="{3241508D-2163-78ED-24AC-D53B8A24725F}"/>
                    </a:ext>
                  </a:extLst>
                </p:cNvPr>
                <p:cNvSpPr/>
                <p:nvPr/>
              </p:nvSpPr>
              <p:spPr>
                <a:xfrm>
                  <a:off x="4387699" y="3404779"/>
                  <a:ext cx="426277" cy="425578"/>
                </a:xfrm>
                <a:custGeom>
                  <a:avLst/>
                  <a:gdLst>
                    <a:gd name="connsiteX0" fmla="*/ 366645 w 426277"/>
                    <a:gd name="connsiteY0" fmla="*/ 59696 h 425578"/>
                    <a:gd name="connsiteX1" fmla="*/ 64792 w 426277"/>
                    <a:gd name="connsiteY1" fmla="*/ 81039 h 425578"/>
                    <a:gd name="connsiteX2" fmla="*/ 0 w 426277"/>
                    <a:gd name="connsiteY2" fmla="*/ 198426 h 425578"/>
                    <a:gd name="connsiteX3" fmla="*/ 227152 w 426277"/>
                    <a:gd name="connsiteY3" fmla="*/ 425578 h 425578"/>
                    <a:gd name="connsiteX4" fmla="*/ 344539 w 426277"/>
                    <a:gd name="connsiteY4" fmla="*/ 360786 h 425578"/>
                    <a:gd name="connsiteX5" fmla="*/ 366645 w 426277"/>
                    <a:gd name="connsiteY5" fmla="*/ 59696 h 425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277" h="425578">
                      <a:moveTo>
                        <a:pt x="366645" y="59696"/>
                      </a:moveTo>
                      <a:cubicBezTo>
                        <a:pt x="272125" y="-35586"/>
                        <a:pt x="154738" y="-8145"/>
                        <a:pt x="64792" y="81039"/>
                      </a:cubicBezTo>
                      <a:cubicBezTo>
                        <a:pt x="26679" y="119151"/>
                        <a:pt x="5336" y="158789"/>
                        <a:pt x="0" y="198426"/>
                      </a:cubicBezTo>
                      <a:lnTo>
                        <a:pt x="227152" y="425578"/>
                      </a:lnTo>
                      <a:cubicBezTo>
                        <a:pt x="266789" y="421005"/>
                        <a:pt x="306427" y="399661"/>
                        <a:pt x="344539" y="360786"/>
                      </a:cubicBezTo>
                      <a:cubicBezTo>
                        <a:pt x="434485" y="271603"/>
                        <a:pt x="461927" y="154977"/>
                        <a:pt x="366645" y="59696"/>
                      </a:cubicBezTo>
                      <a:close/>
                    </a:path>
                  </a:pathLst>
                </a:custGeom>
                <a:solidFill>
                  <a:srgbClr val="EA404B"/>
                </a:solidFill>
                <a:ln w="754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7F4FF3CD-89CB-29B0-8648-14FAF26A9A34}"/>
              </a:ext>
            </a:extLst>
          </p:cNvPr>
          <p:cNvGrpSpPr/>
          <p:nvPr/>
        </p:nvGrpSpPr>
        <p:grpSpPr>
          <a:xfrm>
            <a:off x="6626307" y="2125210"/>
            <a:ext cx="937550" cy="937550"/>
            <a:chOff x="9933006" y="642394"/>
            <a:chExt cx="937550" cy="937550"/>
          </a:xfrm>
        </p:grpSpPr>
        <p:sp>
          <p:nvSpPr>
            <p:cNvPr id="50" name="شكل بيضاوي 49">
              <a:extLst>
                <a:ext uri="{FF2B5EF4-FFF2-40B4-BE49-F238E27FC236}">
                  <a16:creationId xmlns:a16="http://schemas.microsoft.com/office/drawing/2014/main" id="{5D225F84-5B04-E879-DE35-36C66463EE35}"/>
                </a:ext>
              </a:extLst>
            </p:cNvPr>
            <p:cNvSpPr/>
            <p:nvPr/>
          </p:nvSpPr>
          <p:spPr>
            <a:xfrm>
              <a:off x="9933006" y="642394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51" name="رسم 49" descr="تزلج مع تعبئة خالصة">
              <a:extLst>
                <a:ext uri="{FF2B5EF4-FFF2-40B4-BE49-F238E27FC236}">
                  <a16:creationId xmlns:a16="http://schemas.microsoft.com/office/drawing/2014/main" id="{45724250-B4D5-2E2C-9EBD-8FB4952C2AA4}"/>
                </a:ext>
              </a:extLst>
            </p:cNvPr>
            <p:cNvGrpSpPr/>
            <p:nvPr/>
          </p:nvGrpSpPr>
          <p:grpSpPr>
            <a:xfrm>
              <a:off x="10155040" y="802820"/>
              <a:ext cx="556168" cy="572788"/>
              <a:chOff x="6929566" y="802820"/>
              <a:chExt cx="556168" cy="572788"/>
            </a:xfrm>
            <a:solidFill>
              <a:srgbClr val="000000"/>
            </a:solidFill>
          </p:grpSpPr>
          <p:sp>
            <p:nvSpPr>
              <p:cNvPr id="52" name="شكل حر: شكل 51">
                <a:extLst>
                  <a:ext uri="{FF2B5EF4-FFF2-40B4-BE49-F238E27FC236}">
                    <a16:creationId xmlns:a16="http://schemas.microsoft.com/office/drawing/2014/main" id="{88540BA9-802A-0572-C227-561F69DCFA09}"/>
                  </a:ext>
                </a:extLst>
              </p:cNvPr>
              <p:cNvSpPr/>
              <p:nvPr/>
            </p:nvSpPr>
            <p:spPr>
              <a:xfrm>
                <a:off x="6929566" y="1259206"/>
                <a:ext cx="556168" cy="116401"/>
              </a:xfrm>
              <a:custGeom>
                <a:avLst/>
                <a:gdLst>
                  <a:gd name="connsiteX0" fmla="*/ 504408 w 556168"/>
                  <a:gd name="connsiteY0" fmla="*/ 0 h 116401"/>
                  <a:gd name="connsiteX1" fmla="*/ 62081 w 556168"/>
                  <a:gd name="connsiteY1" fmla="*/ 0 h 116401"/>
                  <a:gd name="connsiteX2" fmla="*/ 62081 w 556168"/>
                  <a:gd name="connsiteY2" fmla="*/ 54321 h 116401"/>
                  <a:gd name="connsiteX3" fmla="*/ 0 w 556168"/>
                  <a:gd name="connsiteY3" fmla="*/ 116402 h 116401"/>
                  <a:gd name="connsiteX4" fmla="*/ 442327 w 556168"/>
                  <a:gd name="connsiteY4" fmla="*/ 116402 h 116401"/>
                  <a:gd name="connsiteX5" fmla="*/ 556168 w 556168"/>
                  <a:gd name="connsiteY5" fmla="*/ 51760 h 116401"/>
                  <a:gd name="connsiteX6" fmla="*/ 434567 w 556168"/>
                  <a:gd name="connsiteY6" fmla="*/ 77601 h 116401"/>
                  <a:gd name="connsiteX7" fmla="*/ 124162 w 556168"/>
                  <a:gd name="connsiteY7" fmla="*/ 77601 h 116401"/>
                  <a:gd name="connsiteX8" fmla="*/ 124162 w 556168"/>
                  <a:gd name="connsiteY8" fmla="*/ 31041 h 116401"/>
                  <a:gd name="connsiteX9" fmla="*/ 434567 w 556168"/>
                  <a:gd name="connsiteY9" fmla="*/ 31041 h 116401"/>
                  <a:gd name="connsiteX10" fmla="*/ 442327 w 556168"/>
                  <a:gd name="connsiteY10" fmla="*/ 54321 h 116401"/>
                  <a:gd name="connsiteX11" fmla="*/ 434567 w 556168"/>
                  <a:gd name="connsiteY11" fmla="*/ 77601 h 11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6168" h="116401">
                    <a:moveTo>
                      <a:pt x="504408" y="0"/>
                    </a:moveTo>
                    <a:lnTo>
                      <a:pt x="62081" y="0"/>
                    </a:lnTo>
                    <a:lnTo>
                      <a:pt x="62081" y="54321"/>
                    </a:lnTo>
                    <a:lnTo>
                      <a:pt x="0" y="116402"/>
                    </a:lnTo>
                    <a:lnTo>
                      <a:pt x="442327" y="116402"/>
                    </a:lnTo>
                    <a:cubicBezTo>
                      <a:pt x="498355" y="116402"/>
                      <a:pt x="545071" y="88698"/>
                      <a:pt x="556168" y="51760"/>
                    </a:cubicBezTo>
                    <a:close/>
                    <a:moveTo>
                      <a:pt x="434567" y="77601"/>
                    </a:moveTo>
                    <a:lnTo>
                      <a:pt x="124162" y="77601"/>
                    </a:lnTo>
                    <a:lnTo>
                      <a:pt x="124162" y="31041"/>
                    </a:lnTo>
                    <a:lnTo>
                      <a:pt x="434567" y="31041"/>
                    </a:lnTo>
                    <a:cubicBezTo>
                      <a:pt x="439788" y="37659"/>
                      <a:pt x="442533" y="45893"/>
                      <a:pt x="442327" y="54321"/>
                    </a:cubicBezTo>
                    <a:cubicBezTo>
                      <a:pt x="442621" y="62762"/>
                      <a:pt x="439866" y="71025"/>
                      <a:pt x="434567" y="776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53" name="شكل حر: شكل 52">
                <a:extLst>
                  <a:ext uri="{FF2B5EF4-FFF2-40B4-BE49-F238E27FC236}">
                    <a16:creationId xmlns:a16="http://schemas.microsoft.com/office/drawing/2014/main" id="{1D87F921-25A6-50D4-1D86-584C28D7CC3B}"/>
                  </a:ext>
                </a:extLst>
              </p:cNvPr>
              <p:cNvSpPr/>
              <p:nvPr/>
            </p:nvSpPr>
            <p:spPr>
              <a:xfrm>
                <a:off x="6946341" y="802820"/>
                <a:ext cx="504770" cy="425346"/>
              </a:xfrm>
              <a:custGeom>
                <a:avLst/>
                <a:gdLst>
                  <a:gd name="connsiteX0" fmla="*/ 500127 w 504770"/>
                  <a:gd name="connsiteY0" fmla="*/ 367223 h 425346"/>
                  <a:gd name="connsiteX1" fmla="*/ 393581 w 504770"/>
                  <a:gd name="connsiteY1" fmla="*/ 310884 h 425346"/>
                  <a:gd name="connsiteX2" fmla="*/ 285870 w 504770"/>
                  <a:gd name="connsiteY2" fmla="*/ 259435 h 425346"/>
                  <a:gd name="connsiteX3" fmla="*/ 225729 w 504770"/>
                  <a:gd name="connsiteY3" fmla="*/ 128521 h 425346"/>
                  <a:gd name="connsiteX4" fmla="*/ 231549 w 504770"/>
                  <a:gd name="connsiteY4" fmla="*/ 29580 h 425346"/>
                  <a:gd name="connsiteX5" fmla="*/ 207105 w 504770"/>
                  <a:gd name="connsiteY5" fmla="*/ 25932 h 425346"/>
                  <a:gd name="connsiteX6" fmla="*/ 187937 w 504770"/>
                  <a:gd name="connsiteY6" fmla="*/ 30511 h 425346"/>
                  <a:gd name="connsiteX7" fmla="*/ 146188 w 504770"/>
                  <a:gd name="connsiteY7" fmla="*/ 76140 h 425346"/>
                  <a:gd name="connsiteX8" fmla="*/ 85504 w 504770"/>
                  <a:gd name="connsiteY8" fmla="*/ 76140 h 425346"/>
                  <a:gd name="connsiteX9" fmla="*/ 82477 w 504770"/>
                  <a:gd name="connsiteY9" fmla="*/ 32373 h 425346"/>
                  <a:gd name="connsiteX10" fmla="*/ 82477 w 504770"/>
                  <a:gd name="connsiteY10" fmla="*/ 32373 h 425346"/>
                  <a:gd name="connsiteX11" fmla="*/ 81391 w 504770"/>
                  <a:gd name="connsiteY11" fmla="*/ 27950 h 425346"/>
                  <a:gd name="connsiteX12" fmla="*/ 41892 w 504770"/>
                  <a:gd name="connsiteY12" fmla="*/ 14 h 425346"/>
                  <a:gd name="connsiteX13" fmla="*/ 22181 w 504770"/>
                  <a:gd name="connsiteY13" fmla="*/ 5601 h 425346"/>
                  <a:gd name="connsiteX14" fmla="*/ 40650 w 504770"/>
                  <a:gd name="connsiteY14" fmla="*/ 89022 h 425346"/>
                  <a:gd name="connsiteX15" fmla="*/ 30407 w 504770"/>
                  <a:gd name="connsiteY15" fmla="*/ 221643 h 425346"/>
                  <a:gd name="connsiteX16" fmla="*/ 2626 w 504770"/>
                  <a:gd name="connsiteY16" fmla="*/ 348676 h 425346"/>
                  <a:gd name="connsiteX17" fmla="*/ 38555 w 504770"/>
                  <a:gd name="connsiteY17" fmla="*/ 425346 h 425346"/>
                  <a:gd name="connsiteX18" fmla="*/ 485693 w 504770"/>
                  <a:gd name="connsiteY18" fmla="*/ 425346 h 425346"/>
                  <a:gd name="connsiteX19" fmla="*/ 500127 w 504770"/>
                  <a:gd name="connsiteY19" fmla="*/ 367223 h 425346"/>
                  <a:gd name="connsiteX20" fmla="*/ 31105 w 504770"/>
                  <a:gd name="connsiteY20" fmla="*/ 324464 h 425346"/>
                  <a:gd name="connsiteX21" fmla="*/ 37546 w 504770"/>
                  <a:gd name="connsiteY21" fmla="*/ 287293 h 425346"/>
                  <a:gd name="connsiteX22" fmla="*/ 144869 w 504770"/>
                  <a:gd name="connsiteY22" fmla="*/ 394306 h 425346"/>
                  <a:gd name="connsiteX23" fmla="*/ 100946 w 504770"/>
                  <a:gd name="connsiteY23" fmla="*/ 394306 h 425346"/>
                  <a:gd name="connsiteX24" fmla="*/ 265927 w 504770"/>
                  <a:gd name="connsiteY24" fmla="*/ 283336 h 425346"/>
                  <a:gd name="connsiteX25" fmla="*/ 279817 w 504770"/>
                  <a:gd name="connsiteY25" fmla="*/ 293424 h 425346"/>
                  <a:gd name="connsiteX26" fmla="*/ 216029 w 504770"/>
                  <a:gd name="connsiteY26" fmla="*/ 293424 h 425346"/>
                  <a:gd name="connsiteX27" fmla="*/ 208269 w 504770"/>
                  <a:gd name="connsiteY27" fmla="*/ 285664 h 425346"/>
                  <a:gd name="connsiteX28" fmla="*/ 216029 w 504770"/>
                  <a:gd name="connsiteY28" fmla="*/ 277904 h 425346"/>
                  <a:gd name="connsiteX29" fmla="*/ 259951 w 504770"/>
                  <a:gd name="connsiteY29" fmla="*/ 277904 h 425346"/>
                  <a:gd name="connsiteX30" fmla="*/ 265927 w 504770"/>
                  <a:gd name="connsiteY30" fmla="*/ 283258 h 425346"/>
                  <a:gd name="connsiteX31" fmla="*/ 184989 w 504770"/>
                  <a:gd name="connsiteY31" fmla="*/ 246863 h 425346"/>
                  <a:gd name="connsiteX32" fmla="*/ 177228 w 504770"/>
                  <a:gd name="connsiteY32" fmla="*/ 239103 h 425346"/>
                  <a:gd name="connsiteX33" fmla="*/ 184989 w 504770"/>
                  <a:gd name="connsiteY33" fmla="*/ 231343 h 425346"/>
                  <a:gd name="connsiteX34" fmla="*/ 222936 w 504770"/>
                  <a:gd name="connsiteY34" fmla="*/ 231343 h 425346"/>
                  <a:gd name="connsiteX35" fmla="*/ 232791 w 504770"/>
                  <a:gd name="connsiteY35" fmla="*/ 246863 h 425346"/>
                  <a:gd name="connsiteX36" fmla="*/ 161708 w 504770"/>
                  <a:gd name="connsiteY36" fmla="*/ 200302 h 425346"/>
                  <a:gd name="connsiteX37" fmla="*/ 153948 w 504770"/>
                  <a:gd name="connsiteY37" fmla="*/ 192542 h 425346"/>
                  <a:gd name="connsiteX38" fmla="*/ 161708 w 504770"/>
                  <a:gd name="connsiteY38" fmla="*/ 184782 h 425346"/>
                  <a:gd name="connsiteX39" fmla="*/ 203225 w 504770"/>
                  <a:gd name="connsiteY39" fmla="*/ 184782 h 425346"/>
                  <a:gd name="connsiteX40" fmla="*/ 208424 w 504770"/>
                  <a:gd name="connsiteY40" fmla="*/ 200302 h 425346"/>
                  <a:gd name="connsiteX41" fmla="*/ 196706 w 504770"/>
                  <a:gd name="connsiteY41" fmla="*/ 153742 h 425346"/>
                  <a:gd name="connsiteX42" fmla="*/ 146188 w 504770"/>
                  <a:gd name="connsiteY42" fmla="*/ 153742 h 425346"/>
                  <a:gd name="connsiteX43" fmla="*/ 138428 w 504770"/>
                  <a:gd name="connsiteY43" fmla="*/ 145982 h 425346"/>
                  <a:gd name="connsiteX44" fmla="*/ 146188 w 504770"/>
                  <a:gd name="connsiteY44" fmla="*/ 138221 h 425346"/>
                  <a:gd name="connsiteX45" fmla="*/ 195154 w 504770"/>
                  <a:gd name="connsiteY45" fmla="*/ 138221 h 425346"/>
                  <a:gd name="connsiteX46" fmla="*/ 196706 w 504770"/>
                  <a:gd name="connsiteY46" fmla="*/ 153742 h 42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04770" h="425346">
                    <a:moveTo>
                      <a:pt x="500127" y="367223"/>
                    </a:moveTo>
                    <a:cubicBezTo>
                      <a:pt x="487245" y="338898"/>
                      <a:pt x="424621" y="322524"/>
                      <a:pt x="393581" y="310884"/>
                    </a:cubicBezTo>
                    <a:cubicBezTo>
                      <a:pt x="362540" y="299244"/>
                      <a:pt x="312177" y="281473"/>
                      <a:pt x="285870" y="259435"/>
                    </a:cubicBezTo>
                    <a:cubicBezTo>
                      <a:pt x="248120" y="226334"/>
                      <a:pt x="226249" y="178725"/>
                      <a:pt x="225729" y="128521"/>
                    </a:cubicBezTo>
                    <a:cubicBezTo>
                      <a:pt x="225581" y="95451"/>
                      <a:pt x="227525" y="62404"/>
                      <a:pt x="231549" y="29580"/>
                    </a:cubicBezTo>
                    <a:cubicBezTo>
                      <a:pt x="223592" y="27318"/>
                      <a:pt x="215376" y="26091"/>
                      <a:pt x="207105" y="25932"/>
                    </a:cubicBezTo>
                    <a:cubicBezTo>
                      <a:pt x="200410" y="25599"/>
                      <a:pt x="193759" y="27189"/>
                      <a:pt x="187937" y="30511"/>
                    </a:cubicBezTo>
                    <a:cubicBezTo>
                      <a:pt x="173348" y="40211"/>
                      <a:pt x="146188" y="76140"/>
                      <a:pt x="146188" y="76140"/>
                    </a:cubicBezTo>
                    <a:lnTo>
                      <a:pt x="85504" y="76140"/>
                    </a:lnTo>
                    <a:cubicBezTo>
                      <a:pt x="86525" y="61482"/>
                      <a:pt x="85507" y="46752"/>
                      <a:pt x="82477" y="32373"/>
                    </a:cubicBezTo>
                    <a:lnTo>
                      <a:pt x="82477" y="32373"/>
                    </a:lnTo>
                    <a:cubicBezTo>
                      <a:pt x="82477" y="30821"/>
                      <a:pt x="81779" y="29347"/>
                      <a:pt x="81391" y="27950"/>
                    </a:cubicBezTo>
                    <a:cubicBezTo>
                      <a:pt x="75863" y="10919"/>
                      <a:pt x="59792" y="-448"/>
                      <a:pt x="41892" y="14"/>
                    </a:cubicBezTo>
                    <a:cubicBezTo>
                      <a:pt x="34912" y="-132"/>
                      <a:pt x="28047" y="1814"/>
                      <a:pt x="22181" y="5601"/>
                    </a:cubicBezTo>
                    <a:cubicBezTo>
                      <a:pt x="15818" y="10102"/>
                      <a:pt x="35761" y="35710"/>
                      <a:pt x="40650" y="89022"/>
                    </a:cubicBezTo>
                    <a:cubicBezTo>
                      <a:pt x="45539" y="142334"/>
                      <a:pt x="53066" y="167322"/>
                      <a:pt x="30407" y="221643"/>
                    </a:cubicBezTo>
                    <a:cubicBezTo>
                      <a:pt x="7747" y="275964"/>
                      <a:pt x="-6066" y="307004"/>
                      <a:pt x="2626" y="348676"/>
                    </a:cubicBezTo>
                    <a:cubicBezTo>
                      <a:pt x="13335" y="400126"/>
                      <a:pt x="38555" y="425346"/>
                      <a:pt x="38555" y="425346"/>
                    </a:cubicBezTo>
                    <a:lnTo>
                      <a:pt x="485693" y="425346"/>
                    </a:lnTo>
                    <a:cubicBezTo>
                      <a:pt x="485693" y="425346"/>
                      <a:pt x="516113" y="402066"/>
                      <a:pt x="500127" y="367223"/>
                    </a:cubicBezTo>
                    <a:close/>
                    <a:moveTo>
                      <a:pt x="31105" y="324464"/>
                    </a:moveTo>
                    <a:cubicBezTo>
                      <a:pt x="31151" y="311801"/>
                      <a:pt x="33329" y="299235"/>
                      <a:pt x="37546" y="287293"/>
                    </a:cubicBezTo>
                    <a:lnTo>
                      <a:pt x="144869" y="394306"/>
                    </a:lnTo>
                    <a:lnTo>
                      <a:pt x="100946" y="394306"/>
                    </a:lnTo>
                    <a:close/>
                    <a:moveTo>
                      <a:pt x="265927" y="283336"/>
                    </a:moveTo>
                    <a:cubicBezTo>
                      <a:pt x="270345" y="286980"/>
                      <a:pt x="274984" y="290349"/>
                      <a:pt x="279817" y="293424"/>
                    </a:cubicBezTo>
                    <a:lnTo>
                      <a:pt x="216029" y="293424"/>
                    </a:lnTo>
                    <a:cubicBezTo>
                      <a:pt x="211743" y="293424"/>
                      <a:pt x="208269" y="289950"/>
                      <a:pt x="208269" y="285664"/>
                    </a:cubicBezTo>
                    <a:cubicBezTo>
                      <a:pt x="208269" y="281378"/>
                      <a:pt x="211743" y="277904"/>
                      <a:pt x="216029" y="277904"/>
                    </a:cubicBezTo>
                    <a:lnTo>
                      <a:pt x="259951" y="277904"/>
                    </a:lnTo>
                    <a:cubicBezTo>
                      <a:pt x="261891" y="279688"/>
                      <a:pt x="263909" y="281551"/>
                      <a:pt x="265927" y="283258"/>
                    </a:cubicBezTo>
                    <a:close/>
                    <a:moveTo>
                      <a:pt x="184989" y="246863"/>
                    </a:moveTo>
                    <a:cubicBezTo>
                      <a:pt x="180703" y="246863"/>
                      <a:pt x="177228" y="243389"/>
                      <a:pt x="177228" y="239103"/>
                    </a:cubicBezTo>
                    <a:cubicBezTo>
                      <a:pt x="177228" y="234817"/>
                      <a:pt x="180703" y="231343"/>
                      <a:pt x="184989" y="231343"/>
                    </a:cubicBezTo>
                    <a:lnTo>
                      <a:pt x="222936" y="231343"/>
                    </a:lnTo>
                    <a:cubicBezTo>
                      <a:pt x="226040" y="236697"/>
                      <a:pt x="229299" y="241819"/>
                      <a:pt x="232791" y="246863"/>
                    </a:cubicBezTo>
                    <a:close/>
                    <a:moveTo>
                      <a:pt x="161708" y="200302"/>
                    </a:moveTo>
                    <a:cubicBezTo>
                      <a:pt x="157422" y="200302"/>
                      <a:pt x="153948" y="196828"/>
                      <a:pt x="153948" y="192542"/>
                    </a:cubicBezTo>
                    <a:cubicBezTo>
                      <a:pt x="153948" y="188256"/>
                      <a:pt x="157422" y="184782"/>
                      <a:pt x="161708" y="184782"/>
                    </a:cubicBezTo>
                    <a:lnTo>
                      <a:pt x="203225" y="184782"/>
                    </a:lnTo>
                    <a:cubicBezTo>
                      <a:pt x="204777" y="190059"/>
                      <a:pt x="206484" y="195181"/>
                      <a:pt x="208424" y="200302"/>
                    </a:cubicBezTo>
                    <a:close/>
                    <a:moveTo>
                      <a:pt x="196706" y="153742"/>
                    </a:moveTo>
                    <a:lnTo>
                      <a:pt x="146188" y="153742"/>
                    </a:lnTo>
                    <a:cubicBezTo>
                      <a:pt x="141902" y="153742"/>
                      <a:pt x="138428" y="150267"/>
                      <a:pt x="138428" y="145982"/>
                    </a:cubicBezTo>
                    <a:cubicBezTo>
                      <a:pt x="138428" y="141696"/>
                      <a:pt x="141902" y="138221"/>
                      <a:pt x="146188" y="138221"/>
                    </a:cubicBezTo>
                    <a:lnTo>
                      <a:pt x="195154" y="138221"/>
                    </a:lnTo>
                    <a:cubicBezTo>
                      <a:pt x="195465" y="143421"/>
                      <a:pt x="196008" y="148620"/>
                      <a:pt x="196706" y="153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77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D5D99B15-39CF-E751-3390-DFE1B4DFC27F}"/>
              </a:ext>
            </a:extLst>
          </p:cNvPr>
          <p:cNvGrpSpPr/>
          <p:nvPr/>
        </p:nvGrpSpPr>
        <p:grpSpPr>
          <a:xfrm>
            <a:off x="4682949" y="2154148"/>
            <a:ext cx="937550" cy="937550"/>
            <a:chOff x="2392096" y="671332"/>
            <a:chExt cx="937550" cy="937550"/>
          </a:xfrm>
        </p:grpSpPr>
        <p:sp>
          <p:nvSpPr>
            <p:cNvPr id="55" name="شكل بيضاوي 54">
              <a:extLst>
                <a:ext uri="{FF2B5EF4-FFF2-40B4-BE49-F238E27FC236}">
                  <a16:creationId xmlns:a16="http://schemas.microsoft.com/office/drawing/2014/main" id="{21217053-9CC0-0BF9-DD29-1B8F14F5FB5B}"/>
                </a:ext>
              </a:extLst>
            </p:cNvPr>
            <p:cNvSpPr/>
            <p:nvPr/>
          </p:nvSpPr>
          <p:spPr>
            <a:xfrm>
              <a:off x="2392096" y="671332"/>
              <a:ext cx="937550" cy="937550"/>
            </a:xfrm>
            <a:prstGeom prst="ellipse">
              <a:avLst/>
            </a:prstGeom>
            <a:solidFill>
              <a:srgbClr val="F5A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A257C2D1-79C7-57FE-B1EB-83E736761B9D}"/>
                </a:ext>
              </a:extLst>
            </p:cNvPr>
            <p:cNvSpPr/>
            <p:nvPr/>
          </p:nvSpPr>
          <p:spPr>
            <a:xfrm>
              <a:off x="2888689" y="1145420"/>
              <a:ext cx="428950" cy="161109"/>
            </a:xfrm>
            <a:custGeom>
              <a:avLst/>
              <a:gdLst>
                <a:gd name="connsiteX0" fmla="*/ 412718 w 428950"/>
                <a:gd name="connsiteY0" fmla="*/ 32956 h 161109"/>
                <a:gd name="connsiteX1" fmla="*/ 237077 w 428950"/>
                <a:gd name="connsiteY1" fmla="*/ 0 h 161109"/>
                <a:gd name="connsiteX2" fmla="*/ 237077 w 428950"/>
                <a:gd name="connsiteY2" fmla="*/ 952 h 161109"/>
                <a:gd name="connsiteX3" fmla="*/ 224409 w 428950"/>
                <a:gd name="connsiteY3" fmla="*/ 8096 h 161109"/>
                <a:gd name="connsiteX4" fmla="*/ 34480 w 428950"/>
                <a:gd name="connsiteY4" fmla="*/ 90106 h 161109"/>
                <a:gd name="connsiteX5" fmla="*/ 0 w 428950"/>
                <a:gd name="connsiteY5" fmla="*/ 100489 h 161109"/>
                <a:gd name="connsiteX6" fmla="*/ 301371 w 428950"/>
                <a:gd name="connsiteY6" fmla="*/ 157639 h 161109"/>
                <a:gd name="connsiteX7" fmla="*/ 425196 w 428950"/>
                <a:gd name="connsiteY7" fmla="*/ 63151 h 161109"/>
                <a:gd name="connsiteX8" fmla="*/ 421254 w 428950"/>
                <a:gd name="connsiteY8" fmla="*/ 36500 h 161109"/>
                <a:gd name="connsiteX9" fmla="*/ 412718 w 428950"/>
                <a:gd name="connsiteY9" fmla="*/ 32956 h 16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950" h="161109">
                  <a:moveTo>
                    <a:pt x="412718" y="32956"/>
                  </a:moveTo>
                  <a:lnTo>
                    <a:pt x="237077" y="0"/>
                  </a:lnTo>
                  <a:lnTo>
                    <a:pt x="237077" y="952"/>
                  </a:lnTo>
                  <a:lnTo>
                    <a:pt x="224409" y="8096"/>
                  </a:lnTo>
                  <a:cubicBezTo>
                    <a:pt x="163156" y="39969"/>
                    <a:pt x="99681" y="67377"/>
                    <a:pt x="34480" y="90106"/>
                  </a:cubicBezTo>
                  <a:cubicBezTo>
                    <a:pt x="24955" y="93154"/>
                    <a:pt x="13335" y="96679"/>
                    <a:pt x="0" y="100489"/>
                  </a:cubicBezTo>
                  <a:cubicBezTo>
                    <a:pt x="30956" y="111633"/>
                    <a:pt x="216313" y="176689"/>
                    <a:pt x="301371" y="157639"/>
                  </a:cubicBezTo>
                  <a:cubicBezTo>
                    <a:pt x="358521" y="144875"/>
                    <a:pt x="402527" y="94107"/>
                    <a:pt x="425196" y="63151"/>
                  </a:cubicBezTo>
                  <a:cubicBezTo>
                    <a:pt x="431466" y="54703"/>
                    <a:pt x="429701" y="42771"/>
                    <a:pt x="421254" y="36500"/>
                  </a:cubicBezTo>
                  <a:cubicBezTo>
                    <a:pt x="418742" y="34637"/>
                    <a:pt x="415811" y="33419"/>
                    <a:pt x="412718" y="3295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7" name="شكل حر: شكل 56">
              <a:extLst>
                <a:ext uri="{FF2B5EF4-FFF2-40B4-BE49-F238E27FC236}">
                  <a16:creationId xmlns:a16="http://schemas.microsoft.com/office/drawing/2014/main" id="{711217DD-13E6-CA40-3C15-19CDCEB3ED97}"/>
                </a:ext>
              </a:extLst>
            </p:cNvPr>
            <p:cNvSpPr/>
            <p:nvPr/>
          </p:nvSpPr>
          <p:spPr>
            <a:xfrm>
              <a:off x="2503434" y="880068"/>
              <a:ext cx="600519" cy="429816"/>
            </a:xfrm>
            <a:custGeom>
              <a:avLst/>
              <a:gdLst>
                <a:gd name="connsiteX0" fmla="*/ 161417 w 600519"/>
                <a:gd name="connsiteY0" fmla="*/ 402036 h 429816"/>
                <a:gd name="connsiteX1" fmla="*/ 410782 w 600519"/>
                <a:gd name="connsiteY1" fmla="*/ 337837 h 429816"/>
                <a:gd name="connsiteX2" fmla="*/ 410782 w 600519"/>
                <a:gd name="connsiteY2" fmla="*/ 337837 h 429816"/>
                <a:gd name="connsiteX3" fmla="*/ 418402 w 600519"/>
                <a:gd name="connsiteY3" fmla="*/ 335361 h 429816"/>
                <a:gd name="connsiteX4" fmla="*/ 429165 w 600519"/>
                <a:gd name="connsiteY4" fmla="*/ 331646 h 429816"/>
                <a:gd name="connsiteX5" fmla="*/ 429165 w 600519"/>
                <a:gd name="connsiteY5" fmla="*/ 331646 h 429816"/>
                <a:gd name="connsiteX6" fmla="*/ 463265 w 600519"/>
                <a:gd name="connsiteY6" fmla="*/ 318883 h 429816"/>
                <a:gd name="connsiteX7" fmla="*/ 470599 w 600519"/>
                <a:gd name="connsiteY7" fmla="*/ 315930 h 429816"/>
                <a:gd name="connsiteX8" fmla="*/ 478124 w 600519"/>
                <a:gd name="connsiteY8" fmla="*/ 312882 h 429816"/>
                <a:gd name="connsiteX9" fmla="*/ 480695 w 600519"/>
                <a:gd name="connsiteY9" fmla="*/ 311834 h 429816"/>
                <a:gd name="connsiteX10" fmla="*/ 480695 w 600519"/>
                <a:gd name="connsiteY10" fmla="*/ 311834 h 429816"/>
                <a:gd name="connsiteX11" fmla="*/ 600520 w 600519"/>
                <a:gd name="connsiteY11" fmla="*/ 256208 h 429816"/>
                <a:gd name="connsiteX12" fmla="*/ 248095 w 600519"/>
                <a:gd name="connsiteY12" fmla="*/ 23322 h 429816"/>
                <a:gd name="connsiteX13" fmla="*/ 208090 w 600519"/>
                <a:gd name="connsiteY13" fmla="*/ 1033 h 429816"/>
                <a:gd name="connsiteX14" fmla="*/ 191897 w 600519"/>
                <a:gd name="connsiteY14" fmla="*/ 5224 h 429816"/>
                <a:gd name="connsiteX15" fmla="*/ 167894 w 600519"/>
                <a:gd name="connsiteY15" fmla="*/ 44848 h 429816"/>
                <a:gd name="connsiteX16" fmla="*/ 9017 w 600519"/>
                <a:gd name="connsiteY16" fmla="*/ 359173 h 429816"/>
                <a:gd name="connsiteX17" fmla="*/ 21495 w 600519"/>
                <a:gd name="connsiteY17" fmla="*/ 414895 h 429816"/>
                <a:gd name="connsiteX18" fmla="*/ 44165 w 600519"/>
                <a:gd name="connsiteY18" fmla="*/ 429373 h 429816"/>
                <a:gd name="connsiteX19" fmla="*/ 143415 w 600519"/>
                <a:gd name="connsiteY19" fmla="*/ 406513 h 429816"/>
                <a:gd name="connsiteX20" fmla="*/ 143415 w 600519"/>
                <a:gd name="connsiteY20" fmla="*/ 406513 h 429816"/>
                <a:gd name="connsiteX21" fmla="*/ 162465 w 600519"/>
                <a:gd name="connsiteY21" fmla="*/ 402131 h 429816"/>
                <a:gd name="connsiteX22" fmla="*/ 240951 w 600519"/>
                <a:gd name="connsiteY22" fmla="*/ 26941 h 429816"/>
                <a:gd name="connsiteX23" fmla="*/ 366872 w 600519"/>
                <a:gd name="connsiteY23" fmla="*/ 148671 h 429816"/>
                <a:gd name="connsiteX24" fmla="*/ 422021 w 600519"/>
                <a:gd name="connsiteY24" fmla="*/ 293737 h 429816"/>
                <a:gd name="connsiteX25" fmla="*/ 406400 w 600519"/>
                <a:gd name="connsiteY25" fmla="*/ 299166 h 429816"/>
                <a:gd name="connsiteX26" fmla="*/ 403829 w 600519"/>
                <a:gd name="connsiteY26" fmla="*/ 300023 h 429816"/>
                <a:gd name="connsiteX27" fmla="*/ 350489 w 600519"/>
                <a:gd name="connsiteY27" fmla="*/ 158386 h 429816"/>
                <a:gd name="connsiteX28" fmla="*/ 211328 w 600519"/>
                <a:gd name="connsiteY28" fmla="*/ 34561 h 429816"/>
                <a:gd name="connsiteX29" fmla="*/ 135319 w 600519"/>
                <a:gd name="connsiteY29" fmla="*/ 368698 h 429816"/>
                <a:gd name="connsiteX30" fmla="*/ 144844 w 600519"/>
                <a:gd name="connsiteY30" fmla="*/ 114857 h 429816"/>
                <a:gd name="connsiteX31" fmla="*/ 176753 w 600519"/>
                <a:gd name="connsiteY31" fmla="*/ 43705 h 429816"/>
                <a:gd name="connsiteX32" fmla="*/ 203804 w 600519"/>
                <a:gd name="connsiteY32" fmla="*/ 36657 h 429816"/>
                <a:gd name="connsiteX33" fmla="*/ 163227 w 600519"/>
                <a:gd name="connsiteY33" fmla="*/ 121048 h 429816"/>
                <a:gd name="connsiteX34" fmla="*/ 153702 w 600519"/>
                <a:gd name="connsiteY34" fmla="*/ 364698 h 42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0519" h="429816">
                  <a:moveTo>
                    <a:pt x="161417" y="402036"/>
                  </a:moveTo>
                  <a:cubicBezTo>
                    <a:pt x="250762" y="380986"/>
                    <a:pt x="359823" y="354411"/>
                    <a:pt x="410782" y="337837"/>
                  </a:cubicBezTo>
                  <a:lnTo>
                    <a:pt x="410782" y="337837"/>
                  </a:lnTo>
                  <a:lnTo>
                    <a:pt x="418402" y="335361"/>
                  </a:lnTo>
                  <a:lnTo>
                    <a:pt x="429165" y="331646"/>
                  </a:lnTo>
                  <a:lnTo>
                    <a:pt x="429165" y="331646"/>
                  </a:lnTo>
                  <a:cubicBezTo>
                    <a:pt x="440595" y="327550"/>
                    <a:pt x="452025" y="323264"/>
                    <a:pt x="463265" y="318883"/>
                  </a:cubicBezTo>
                  <a:lnTo>
                    <a:pt x="470599" y="315930"/>
                  </a:lnTo>
                  <a:lnTo>
                    <a:pt x="478124" y="312882"/>
                  </a:lnTo>
                  <a:lnTo>
                    <a:pt x="480695" y="311834"/>
                  </a:lnTo>
                  <a:lnTo>
                    <a:pt x="480695" y="311834"/>
                  </a:lnTo>
                  <a:cubicBezTo>
                    <a:pt x="546227" y="284878"/>
                    <a:pt x="600520" y="256208"/>
                    <a:pt x="600520" y="256208"/>
                  </a:cubicBezTo>
                  <a:cubicBezTo>
                    <a:pt x="564134" y="93140"/>
                    <a:pt x="424307" y="-6491"/>
                    <a:pt x="248095" y="23322"/>
                  </a:cubicBezTo>
                  <a:cubicBezTo>
                    <a:pt x="242780" y="6460"/>
                    <a:pt x="225225" y="-3321"/>
                    <a:pt x="208090" y="1033"/>
                  </a:cubicBezTo>
                  <a:lnTo>
                    <a:pt x="191897" y="5224"/>
                  </a:lnTo>
                  <a:cubicBezTo>
                    <a:pt x="174527" y="9808"/>
                    <a:pt x="163912" y="27331"/>
                    <a:pt x="167894" y="44848"/>
                  </a:cubicBezTo>
                  <a:cubicBezTo>
                    <a:pt x="27401" y="99617"/>
                    <a:pt x="-22320" y="219156"/>
                    <a:pt x="9017" y="359173"/>
                  </a:cubicBezTo>
                  <a:lnTo>
                    <a:pt x="21495" y="414895"/>
                  </a:lnTo>
                  <a:cubicBezTo>
                    <a:pt x="23772" y="425143"/>
                    <a:pt x="33910" y="431617"/>
                    <a:pt x="44165" y="429373"/>
                  </a:cubicBezTo>
                  <a:cubicBezTo>
                    <a:pt x="64834" y="424705"/>
                    <a:pt x="101315" y="416419"/>
                    <a:pt x="143415" y="406513"/>
                  </a:cubicBezTo>
                  <a:lnTo>
                    <a:pt x="143415" y="406513"/>
                  </a:lnTo>
                  <a:lnTo>
                    <a:pt x="162465" y="402131"/>
                  </a:lnTo>
                  <a:close/>
                  <a:moveTo>
                    <a:pt x="240951" y="26941"/>
                  </a:moveTo>
                  <a:cubicBezTo>
                    <a:pt x="293949" y="54298"/>
                    <a:pt x="337737" y="96628"/>
                    <a:pt x="366872" y="148671"/>
                  </a:cubicBezTo>
                  <a:cubicBezTo>
                    <a:pt x="392701" y="193857"/>
                    <a:pt x="411309" y="242803"/>
                    <a:pt x="422021" y="293737"/>
                  </a:cubicBezTo>
                  <a:lnTo>
                    <a:pt x="406400" y="299166"/>
                  </a:lnTo>
                  <a:lnTo>
                    <a:pt x="403829" y="300023"/>
                  </a:lnTo>
                  <a:cubicBezTo>
                    <a:pt x="393649" y="250287"/>
                    <a:pt x="375646" y="202481"/>
                    <a:pt x="350489" y="158386"/>
                  </a:cubicBezTo>
                  <a:cubicBezTo>
                    <a:pt x="314389" y="97426"/>
                    <a:pt x="267050" y="55802"/>
                    <a:pt x="211328" y="34561"/>
                  </a:cubicBezTo>
                  <a:close/>
                  <a:moveTo>
                    <a:pt x="135319" y="368698"/>
                  </a:moveTo>
                  <a:cubicBezTo>
                    <a:pt x="118555" y="276401"/>
                    <a:pt x="121698" y="188390"/>
                    <a:pt x="144844" y="114857"/>
                  </a:cubicBezTo>
                  <a:cubicBezTo>
                    <a:pt x="152750" y="90007"/>
                    <a:pt x="163454" y="66137"/>
                    <a:pt x="176753" y="43705"/>
                  </a:cubicBezTo>
                  <a:lnTo>
                    <a:pt x="203804" y="36657"/>
                  </a:lnTo>
                  <a:cubicBezTo>
                    <a:pt x="186140" y="62604"/>
                    <a:pt x="172464" y="91049"/>
                    <a:pt x="163227" y="121048"/>
                  </a:cubicBezTo>
                  <a:cubicBezTo>
                    <a:pt x="140843" y="191343"/>
                    <a:pt x="137795" y="275830"/>
                    <a:pt x="153702" y="364698"/>
                  </a:cubicBezTo>
                  <a:close/>
                </a:path>
              </a:pathLst>
            </a:custGeom>
            <a:solidFill>
              <a:srgbClr val="EA404B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6A392F32-2E00-4D60-EC9F-1D12340B7E90}"/>
              </a:ext>
            </a:extLst>
          </p:cNvPr>
          <p:cNvSpPr txBox="1"/>
          <p:nvPr/>
        </p:nvSpPr>
        <p:spPr>
          <a:xfrm>
            <a:off x="6360322" y="3117955"/>
            <a:ext cx="16002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dirty="0"/>
              <a:t>الحصول على الجسم المتناسق والجميل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E9C70ED8-125A-EE3C-DEB7-EED252137641}"/>
              </a:ext>
            </a:extLst>
          </p:cNvPr>
          <p:cNvSpPr txBox="1"/>
          <p:nvPr/>
        </p:nvSpPr>
        <p:spPr>
          <a:xfrm>
            <a:off x="4447548" y="3117955"/>
            <a:ext cx="16002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dirty="0"/>
              <a:t>التحكّم والسيطرة على نسبة السكر في الدم.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F581FF6C-B7C7-841F-1041-EA188E144DA9}"/>
              </a:ext>
            </a:extLst>
          </p:cNvPr>
          <p:cNvSpPr txBox="1"/>
          <p:nvPr/>
        </p:nvSpPr>
        <p:spPr>
          <a:xfrm>
            <a:off x="2404144" y="3117955"/>
            <a:ext cx="16002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dirty="0"/>
              <a:t>تنظيم نبضات القلب وتنشيط عمل الدورة الدموية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88852E98-AE55-9B31-9059-F67BE047CDBE}"/>
              </a:ext>
            </a:extLst>
          </p:cNvPr>
          <p:cNvSpPr txBox="1"/>
          <p:nvPr/>
        </p:nvSpPr>
        <p:spPr>
          <a:xfrm>
            <a:off x="477520" y="3117955"/>
            <a:ext cx="18332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ar-SA" dirty="0"/>
              <a:t>جعل الجسم أقوى وأكثر قدرة على تحمّل تغيّرات الطقس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055AD61C-4CAF-5834-0613-8C69D922096E}"/>
              </a:ext>
            </a:extLst>
          </p:cNvPr>
          <p:cNvSpPr txBox="1"/>
          <p:nvPr/>
        </p:nvSpPr>
        <p:spPr>
          <a:xfrm>
            <a:off x="6360322" y="5282658"/>
            <a:ext cx="1600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dirty="0"/>
              <a:t>المساعدة على النوم بشكل صحيّ</a:t>
            </a: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556A6E0B-F689-40B1-7F0D-F8CEC4CD0E18}"/>
              </a:ext>
            </a:extLst>
          </p:cNvPr>
          <p:cNvSpPr txBox="1"/>
          <p:nvPr/>
        </p:nvSpPr>
        <p:spPr>
          <a:xfrm>
            <a:off x="4447548" y="5282658"/>
            <a:ext cx="1600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dirty="0"/>
              <a:t>منح مفاصل الجسم القوّة والمتانة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FC5E982C-E757-FB2D-5F49-C3B357FE3EC8}"/>
              </a:ext>
            </a:extLst>
          </p:cNvPr>
          <p:cNvSpPr txBox="1"/>
          <p:nvPr/>
        </p:nvSpPr>
        <p:spPr>
          <a:xfrm>
            <a:off x="2404144" y="5282658"/>
            <a:ext cx="1600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dirty="0"/>
              <a:t>تعطي صاحبها ثقة وقوة في النفس</a:t>
            </a: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F315EDCA-3884-1519-5F7D-B1D33C2FD01B}"/>
              </a:ext>
            </a:extLst>
          </p:cNvPr>
          <p:cNvSpPr txBox="1"/>
          <p:nvPr/>
        </p:nvSpPr>
        <p:spPr>
          <a:xfrm>
            <a:off x="578453" y="5282658"/>
            <a:ext cx="1600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ar-SA" dirty="0"/>
              <a:t>تزيد من القدرة على ضبط الأعصاب</a:t>
            </a:r>
          </a:p>
        </p:txBody>
      </p: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FEF5A60-A436-A2BE-968F-6F6BEE050374}"/>
              </a:ext>
            </a:extLst>
          </p:cNvPr>
          <p:cNvGrpSpPr/>
          <p:nvPr/>
        </p:nvGrpSpPr>
        <p:grpSpPr>
          <a:xfrm>
            <a:off x="6671404" y="4296665"/>
            <a:ext cx="937550" cy="937550"/>
            <a:chOff x="11254450" y="4325072"/>
            <a:chExt cx="937550" cy="937550"/>
          </a:xfrm>
        </p:grpSpPr>
        <p:sp>
          <p:nvSpPr>
            <p:cNvPr id="92" name="شكل بيضاوي 91">
              <a:extLst>
                <a:ext uri="{FF2B5EF4-FFF2-40B4-BE49-F238E27FC236}">
                  <a16:creationId xmlns:a16="http://schemas.microsoft.com/office/drawing/2014/main" id="{067AA649-0DA9-3E76-0EA7-777E798A9EDD}"/>
                </a:ext>
              </a:extLst>
            </p:cNvPr>
            <p:cNvSpPr/>
            <p:nvPr/>
          </p:nvSpPr>
          <p:spPr>
            <a:xfrm>
              <a:off x="11254450" y="4325072"/>
              <a:ext cx="937550" cy="937550"/>
            </a:xfrm>
            <a:prstGeom prst="ellipse">
              <a:avLst/>
            </a:prstGeom>
            <a:solidFill>
              <a:srgbClr val="10C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93" name="شكل حر: شكل 92">
              <a:extLst>
                <a:ext uri="{FF2B5EF4-FFF2-40B4-BE49-F238E27FC236}">
                  <a16:creationId xmlns:a16="http://schemas.microsoft.com/office/drawing/2014/main" id="{55FE7381-CD2A-899E-6CA4-190D895DD151}"/>
                </a:ext>
              </a:extLst>
            </p:cNvPr>
            <p:cNvSpPr/>
            <p:nvPr/>
          </p:nvSpPr>
          <p:spPr>
            <a:xfrm>
              <a:off x="11576661" y="4915434"/>
              <a:ext cx="139478" cy="133827"/>
            </a:xfrm>
            <a:custGeom>
              <a:avLst/>
              <a:gdLst>
                <a:gd name="connsiteX0" fmla="*/ 11696 w 139478"/>
                <a:gd name="connsiteY0" fmla="*/ 0 h 133827"/>
                <a:gd name="connsiteX1" fmla="*/ 353 w 139478"/>
                <a:gd name="connsiteY1" fmla="*/ 86964 h 133827"/>
                <a:gd name="connsiteX2" fmla="*/ 36135 w 139478"/>
                <a:gd name="connsiteY2" fmla="*/ 133479 h 133827"/>
                <a:gd name="connsiteX3" fmla="*/ 41497 w 139478"/>
                <a:gd name="connsiteY3" fmla="*/ 133828 h 133827"/>
                <a:gd name="connsiteX4" fmla="*/ 111814 w 139478"/>
                <a:gd name="connsiteY4" fmla="*/ 133828 h 133827"/>
                <a:gd name="connsiteX5" fmla="*/ 139479 w 139478"/>
                <a:gd name="connsiteY5" fmla="*/ 106163 h 133827"/>
                <a:gd name="connsiteX6" fmla="*/ 139479 w 139478"/>
                <a:gd name="connsiteY6" fmla="*/ 102705 h 133827"/>
                <a:gd name="connsiteX7" fmla="*/ 104898 w 139478"/>
                <a:gd name="connsiteY7" fmla="*/ 102705 h 133827"/>
                <a:gd name="connsiteX8" fmla="*/ 94524 w 139478"/>
                <a:gd name="connsiteY8" fmla="*/ 92331 h 133827"/>
                <a:gd name="connsiteX9" fmla="*/ 104898 w 139478"/>
                <a:gd name="connsiteY9" fmla="*/ 81956 h 133827"/>
                <a:gd name="connsiteX10" fmla="*/ 139479 w 139478"/>
                <a:gd name="connsiteY10" fmla="*/ 81956 h 133827"/>
                <a:gd name="connsiteX11" fmla="*/ 139479 w 139478"/>
                <a:gd name="connsiteY11" fmla="*/ 61208 h 133827"/>
                <a:gd name="connsiteX12" fmla="*/ 104898 w 139478"/>
                <a:gd name="connsiteY12" fmla="*/ 61208 h 133827"/>
                <a:gd name="connsiteX13" fmla="*/ 94524 w 139478"/>
                <a:gd name="connsiteY13" fmla="*/ 50834 h 133827"/>
                <a:gd name="connsiteX14" fmla="*/ 104898 w 139478"/>
                <a:gd name="connsiteY14" fmla="*/ 40460 h 133827"/>
                <a:gd name="connsiteX15" fmla="*/ 139479 w 139478"/>
                <a:gd name="connsiteY15" fmla="*/ 40460 h 133827"/>
                <a:gd name="connsiteX16" fmla="*/ 139479 w 139478"/>
                <a:gd name="connsiteY16" fmla="*/ 16253 h 133827"/>
                <a:gd name="connsiteX17" fmla="*/ 86487 w 139478"/>
                <a:gd name="connsiteY17" fmla="*/ 16253 h 133827"/>
                <a:gd name="connsiteX18" fmla="*/ 11696 w 139478"/>
                <a:gd name="connsiteY18" fmla="*/ 0 h 13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9478" h="133827">
                  <a:moveTo>
                    <a:pt x="11696" y="0"/>
                  </a:moveTo>
                  <a:lnTo>
                    <a:pt x="353" y="86964"/>
                  </a:lnTo>
                  <a:cubicBezTo>
                    <a:pt x="-2611" y="109690"/>
                    <a:pt x="13409" y="130515"/>
                    <a:pt x="36135" y="133479"/>
                  </a:cubicBezTo>
                  <a:cubicBezTo>
                    <a:pt x="37913" y="133711"/>
                    <a:pt x="39704" y="133828"/>
                    <a:pt x="41497" y="133828"/>
                  </a:cubicBezTo>
                  <a:lnTo>
                    <a:pt x="111814" y="133828"/>
                  </a:lnTo>
                  <a:lnTo>
                    <a:pt x="139479" y="106163"/>
                  </a:lnTo>
                  <a:lnTo>
                    <a:pt x="139479" y="102705"/>
                  </a:lnTo>
                  <a:lnTo>
                    <a:pt x="104898" y="102705"/>
                  </a:lnTo>
                  <a:cubicBezTo>
                    <a:pt x="99169" y="102705"/>
                    <a:pt x="94524" y="98060"/>
                    <a:pt x="94524" y="92331"/>
                  </a:cubicBezTo>
                  <a:cubicBezTo>
                    <a:pt x="94524" y="86601"/>
                    <a:pt x="99169" y="81956"/>
                    <a:pt x="104898" y="81956"/>
                  </a:cubicBezTo>
                  <a:lnTo>
                    <a:pt x="139479" y="81956"/>
                  </a:lnTo>
                  <a:lnTo>
                    <a:pt x="139479" y="61208"/>
                  </a:lnTo>
                  <a:lnTo>
                    <a:pt x="104898" y="61208"/>
                  </a:lnTo>
                  <a:cubicBezTo>
                    <a:pt x="99169" y="61208"/>
                    <a:pt x="94524" y="56563"/>
                    <a:pt x="94524" y="50834"/>
                  </a:cubicBezTo>
                  <a:cubicBezTo>
                    <a:pt x="94524" y="45104"/>
                    <a:pt x="99169" y="40460"/>
                    <a:pt x="104898" y="40460"/>
                  </a:cubicBezTo>
                  <a:lnTo>
                    <a:pt x="139479" y="40460"/>
                  </a:lnTo>
                  <a:lnTo>
                    <a:pt x="139479" y="16253"/>
                  </a:lnTo>
                  <a:lnTo>
                    <a:pt x="86487" y="16253"/>
                  </a:lnTo>
                  <a:cubicBezTo>
                    <a:pt x="60681" y="16245"/>
                    <a:pt x="35177" y="10703"/>
                    <a:pt x="11696" y="0"/>
                  </a:cubicBezTo>
                  <a:close/>
                </a:path>
              </a:pathLst>
            </a:custGeom>
            <a:solidFill>
              <a:srgbClr val="A96212"/>
            </a:solidFill>
            <a:ln w="684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A3092CAC-5891-D617-56E2-D7536A8A5BC1}"/>
                </a:ext>
              </a:extLst>
            </p:cNvPr>
            <p:cNvSpPr/>
            <p:nvPr/>
          </p:nvSpPr>
          <p:spPr>
            <a:xfrm>
              <a:off x="11736888" y="4910877"/>
              <a:ext cx="139473" cy="138385"/>
            </a:xfrm>
            <a:custGeom>
              <a:avLst/>
              <a:gdLst>
                <a:gd name="connsiteX0" fmla="*/ 127216 w 139473"/>
                <a:gd name="connsiteY0" fmla="*/ 0 h 138385"/>
                <a:gd name="connsiteX1" fmla="*/ 54306 w 139473"/>
                <a:gd name="connsiteY1" fmla="*/ 20811 h 138385"/>
                <a:gd name="connsiteX2" fmla="*/ 0 w 139473"/>
                <a:gd name="connsiteY2" fmla="*/ 20811 h 138385"/>
                <a:gd name="connsiteX3" fmla="*/ 0 w 139473"/>
                <a:gd name="connsiteY3" fmla="*/ 45017 h 138385"/>
                <a:gd name="connsiteX4" fmla="*/ 34581 w 139473"/>
                <a:gd name="connsiteY4" fmla="*/ 45017 h 138385"/>
                <a:gd name="connsiteX5" fmla="*/ 44955 w 139473"/>
                <a:gd name="connsiteY5" fmla="*/ 55392 h 138385"/>
                <a:gd name="connsiteX6" fmla="*/ 34581 w 139473"/>
                <a:gd name="connsiteY6" fmla="*/ 65766 h 138385"/>
                <a:gd name="connsiteX7" fmla="*/ 0 w 139473"/>
                <a:gd name="connsiteY7" fmla="*/ 65766 h 138385"/>
                <a:gd name="connsiteX8" fmla="*/ 0 w 139473"/>
                <a:gd name="connsiteY8" fmla="*/ 86514 h 138385"/>
                <a:gd name="connsiteX9" fmla="*/ 34581 w 139473"/>
                <a:gd name="connsiteY9" fmla="*/ 86514 h 138385"/>
                <a:gd name="connsiteX10" fmla="*/ 44955 w 139473"/>
                <a:gd name="connsiteY10" fmla="*/ 96888 h 138385"/>
                <a:gd name="connsiteX11" fmla="*/ 34581 w 139473"/>
                <a:gd name="connsiteY11" fmla="*/ 107263 h 138385"/>
                <a:gd name="connsiteX12" fmla="*/ 0 w 139473"/>
                <a:gd name="connsiteY12" fmla="*/ 107263 h 138385"/>
                <a:gd name="connsiteX13" fmla="*/ 0 w 139473"/>
                <a:gd name="connsiteY13" fmla="*/ 110721 h 138385"/>
                <a:gd name="connsiteX14" fmla="*/ 27665 w 139473"/>
                <a:gd name="connsiteY14" fmla="*/ 138385 h 138385"/>
                <a:gd name="connsiteX15" fmla="*/ 97981 w 139473"/>
                <a:gd name="connsiteY15" fmla="*/ 138385 h 138385"/>
                <a:gd name="connsiteX16" fmla="*/ 139474 w 139473"/>
                <a:gd name="connsiteY16" fmla="*/ 96884 h 138385"/>
                <a:gd name="connsiteX17" fmla="*/ 139125 w 139473"/>
                <a:gd name="connsiteY17" fmla="*/ 91522 h 13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473" h="138385">
                  <a:moveTo>
                    <a:pt x="127216" y="0"/>
                  </a:moveTo>
                  <a:cubicBezTo>
                    <a:pt x="105325" y="13592"/>
                    <a:pt x="80073" y="20800"/>
                    <a:pt x="54306" y="20811"/>
                  </a:cubicBezTo>
                  <a:lnTo>
                    <a:pt x="0" y="20811"/>
                  </a:lnTo>
                  <a:lnTo>
                    <a:pt x="0" y="45017"/>
                  </a:lnTo>
                  <a:lnTo>
                    <a:pt x="34581" y="45017"/>
                  </a:lnTo>
                  <a:cubicBezTo>
                    <a:pt x="40310" y="45017"/>
                    <a:pt x="44955" y="49662"/>
                    <a:pt x="44955" y="55392"/>
                  </a:cubicBezTo>
                  <a:cubicBezTo>
                    <a:pt x="44955" y="61121"/>
                    <a:pt x="40310" y="65766"/>
                    <a:pt x="34581" y="65766"/>
                  </a:cubicBezTo>
                  <a:lnTo>
                    <a:pt x="0" y="65766"/>
                  </a:lnTo>
                  <a:lnTo>
                    <a:pt x="0" y="86514"/>
                  </a:lnTo>
                  <a:lnTo>
                    <a:pt x="34581" y="86514"/>
                  </a:lnTo>
                  <a:cubicBezTo>
                    <a:pt x="40310" y="86514"/>
                    <a:pt x="44955" y="91159"/>
                    <a:pt x="44955" y="96888"/>
                  </a:cubicBezTo>
                  <a:cubicBezTo>
                    <a:pt x="44955" y="102618"/>
                    <a:pt x="40310" y="107263"/>
                    <a:pt x="34581" y="107263"/>
                  </a:cubicBezTo>
                  <a:lnTo>
                    <a:pt x="0" y="107263"/>
                  </a:lnTo>
                  <a:lnTo>
                    <a:pt x="0" y="110721"/>
                  </a:lnTo>
                  <a:lnTo>
                    <a:pt x="27665" y="138385"/>
                  </a:lnTo>
                  <a:lnTo>
                    <a:pt x="97981" y="138385"/>
                  </a:lnTo>
                  <a:cubicBezTo>
                    <a:pt x="120899" y="138383"/>
                    <a:pt x="139476" y="119802"/>
                    <a:pt x="139474" y="96884"/>
                  </a:cubicBezTo>
                  <a:cubicBezTo>
                    <a:pt x="139474" y="95091"/>
                    <a:pt x="139357" y="93300"/>
                    <a:pt x="139125" y="91522"/>
                  </a:cubicBezTo>
                  <a:close/>
                </a:path>
              </a:pathLst>
            </a:custGeom>
            <a:solidFill>
              <a:srgbClr val="A96212"/>
            </a:solidFill>
            <a:ln w="684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3F4E3CF7-CCE5-9FF8-D630-3F996797B1C6}"/>
                </a:ext>
              </a:extLst>
            </p:cNvPr>
            <p:cNvSpPr/>
            <p:nvPr/>
          </p:nvSpPr>
          <p:spPr>
            <a:xfrm>
              <a:off x="11538183" y="4516997"/>
              <a:ext cx="366556" cy="225065"/>
            </a:xfrm>
            <a:custGeom>
              <a:avLst/>
              <a:gdLst>
                <a:gd name="connsiteX0" fmla="*/ 262814 w 366556"/>
                <a:gd name="connsiteY0" fmla="*/ 0 h 225065"/>
                <a:gd name="connsiteX1" fmla="*/ 103742 w 366556"/>
                <a:gd name="connsiteY1" fmla="*/ 0 h 225065"/>
                <a:gd name="connsiteX2" fmla="*/ 0 w 366556"/>
                <a:gd name="connsiteY2" fmla="*/ 103742 h 225065"/>
                <a:gd name="connsiteX3" fmla="*/ 0 w 366556"/>
                <a:gd name="connsiteY3" fmla="*/ 107740 h 225065"/>
                <a:gd name="connsiteX4" fmla="*/ 17290 w 366556"/>
                <a:gd name="connsiteY4" fmla="*/ 105866 h 225065"/>
                <a:gd name="connsiteX5" fmla="*/ 112139 w 366556"/>
                <a:gd name="connsiteY5" fmla="*/ 105866 h 225065"/>
                <a:gd name="connsiteX6" fmla="*/ 193681 w 366556"/>
                <a:gd name="connsiteY6" fmla="*/ 187227 h 225065"/>
                <a:gd name="connsiteX7" fmla="*/ 184405 w 366556"/>
                <a:gd name="connsiteY7" fmla="*/ 225066 h 225065"/>
                <a:gd name="connsiteX8" fmla="*/ 262814 w 366556"/>
                <a:gd name="connsiteY8" fmla="*/ 225066 h 225065"/>
                <a:gd name="connsiteX9" fmla="*/ 366556 w 366556"/>
                <a:gd name="connsiteY9" fmla="*/ 121323 h 225065"/>
                <a:gd name="connsiteX10" fmla="*/ 366556 w 366556"/>
                <a:gd name="connsiteY10" fmla="*/ 103742 h 225065"/>
                <a:gd name="connsiteX11" fmla="*/ 262814 w 366556"/>
                <a:gd name="connsiteY11" fmla="*/ 0 h 2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6556" h="225065">
                  <a:moveTo>
                    <a:pt x="262814" y="0"/>
                  </a:moveTo>
                  <a:lnTo>
                    <a:pt x="103742" y="0"/>
                  </a:lnTo>
                  <a:cubicBezTo>
                    <a:pt x="46447" y="0"/>
                    <a:pt x="0" y="46447"/>
                    <a:pt x="0" y="103742"/>
                  </a:cubicBezTo>
                  <a:lnTo>
                    <a:pt x="0" y="107740"/>
                  </a:lnTo>
                  <a:cubicBezTo>
                    <a:pt x="5680" y="106502"/>
                    <a:pt x="11477" y="105873"/>
                    <a:pt x="17290" y="105866"/>
                  </a:cubicBezTo>
                  <a:lnTo>
                    <a:pt x="112139" y="105866"/>
                  </a:lnTo>
                  <a:cubicBezTo>
                    <a:pt x="157123" y="105816"/>
                    <a:pt x="193631" y="142242"/>
                    <a:pt x="193681" y="187227"/>
                  </a:cubicBezTo>
                  <a:cubicBezTo>
                    <a:pt x="193695" y="200404"/>
                    <a:pt x="190512" y="213388"/>
                    <a:pt x="184405" y="225066"/>
                  </a:cubicBezTo>
                  <a:lnTo>
                    <a:pt x="262814" y="225066"/>
                  </a:lnTo>
                  <a:cubicBezTo>
                    <a:pt x="320109" y="225066"/>
                    <a:pt x="366556" y="178619"/>
                    <a:pt x="366556" y="121323"/>
                  </a:cubicBezTo>
                  <a:lnTo>
                    <a:pt x="366556" y="103742"/>
                  </a:lnTo>
                  <a:cubicBezTo>
                    <a:pt x="366556" y="46447"/>
                    <a:pt x="320109" y="0"/>
                    <a:pt x="262814" y="0"/>
                  </a:cubicBezTo>
                  <a:close/>
                </a:path>
              </a:pathLst>
            </a:custGeom>
            <a:solidFill>
              <a:srgbClr val="EA404B"/>
            </a:solidFill>
            <a:ln w="684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E05C8CFE-2927-B0D9-520F-6B203F9E567A}"/>
                </a:ext>
              </a:extLst>
            </p:cNvPr>
            <p:cNvSpPr/>
            <p:nvPr/>
          </p:nvSpPr>
          <p:spPr>
            <a:xfrm>
              <a:off x="11504226" y="4650527"/>
              <a:ext cx="400513" cy="242065"/>
            </a:xfrm>
            <a:custGeom>
              <a:avLst/>
              <a:gdLst>
                <a:gd name="connsiteX0" fmla="*/ 296771 w 400513"/>
                <a:gd name="connsiteY0" fmla="*/ 119200 h 242065"/>
                <a:gd name="connsiteX1" fmla="*/ 194751 w 400513"/>
                <a:gd name="connsiteY1" fmla="*/ 119200 h 242065"/>
                <a:gd name="connsiteX2" fmla="*/ 146096 w 400513"/>
                <a:gd name="connsiteY2" fmla="*/ 135467 h 242065"/>
                <a:gd name="connsiteX3" fmla="*/ 91887 w 400513"/>
                <a:gd name="connsiteY3" fmla="*/ 135467 h 242065"/>
                <a:gd name="connsiteX4" fmla="*/ 78055 w 400513"/>
                <a:gd name="connsiteY4" fmla="*/ 121635 h 242065"/>
                <a:gd name="connsiteX5" fmla="*/ 91887 w 400513"/>
                <a:gd name="connsiteY5" fmla="*/ 107802 h 242065"/>
                <a:gd name="connsiteX6" fmla="*/ 146096 w 400513"/>
                <a:gd name="connsiteY6" fmla="*/ 107802 h 242065"/>
                <a:gd name="connsiteX7" fmla="*/ 199386 w 400513"/>
                <a:gd name="connsiteY7" fmla="*/ 53291 h 242065"/>
                <a:gd name="connsiteX8" fmla="*/ 146096 w 400513"/>
                <a:gd name="connsiteY8" fmla="*/ 0 h 242065"/>
                <a:gd name="connsiteX9" fmla="*/ 51248 w 400513"/>
                <a:gd name="connsiteY9" fmla="*/ 0 h 242065"/>
                <a:gd name="connsiteX10" fmla="*/ 27733 w 400513"/>
                <a:gd name="connsiteY10" fmla="*/ 5381 h 242065"/>
                <a:gd name="connsiteX11" fmla="*/ 68 w 400513"/>
                <a:gd name="connsiteY11" fmla="*/ 53898 h 242065"/>
                <a:gd name="connsiteX12" fmla="*/ 68 w 400513"/>
                <a:gd name="connsiteY12" fmla="*/ 83202 h 242065"/>
                <a:gd name="connsiteX13" fmla="*/ 12420 w 400513"/>
                <a:gd name="connsiteY13" fmla="*/ 131781 h 242065"/>
                <a:gd name="connsiteX14" fmla="*/ 20547 w 400513"/>
                <a:gd name="connsiteY14" fmla="*/ 150351 h 242065"/>
                <a:gd name="connsiteX15" fmla="*/ 160827 w 400513"/>
                <a:gd name="connsiteY15" fmla="*/ 242066 h 242065"/>
                <a:gd name="connsiteX16" fmla="*/ 288873 w 400513"/>
                <a:gd name="connsiteY16" fmla="*/ 242066 h 242065"/>
                <a:gd name="connsiteX17" fmla="*/ 400514 w 400513"/>
                <a:gd name="connsiteY17" fmla="*/ 130397 h 242065"/>
                <a:gd name="connsiteX18" fmla="*/ 400514 w 400513"/>
                <a:gd name="connsiteY18" fmla="*/ 68152 h 242065"/>
                <a:gd name="connsiteX19" fmla="*/ 296771 w 400513"/>
                <a:gd name="connsiteY19" fmla="*/ 119200 h 24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0513" h="242065">
                  <a:moveTo>
                    <a:pt x="296771" y="119200"/>
                  </a:moveTo>
                  <a:lnTo>
                    <a:pt x="194751" y="119200"/>
                  </a:lnTo>
                  <a:cubicBezTo>
                    <a:pt x="180724" y="129751"/>
                    <a:pt x="163648" y="135459"/>
                    <a:pt x="146096" y="135467"/>
                  </a:cubicBezTo>
                  <a:lnTo>
                    <a:pt x="91887" y="135467"/>
                  </a:lnTo>
                  <a:cubicBezTo>
                    <a:pt x="84247" y="135467"/>
                    <a:pt x="78055" y="129274"/>
                    <a:pt x="78055" y="121635"/>
                  </a:cubicBezTo>
                  <a:cubicBezTo>
                    <a:pt x="78055" y="113995"/>
                    <a:pt x="84247" y="107802"/>
                    <a:pt x="91887" y="107802"/>
                  </a:cubicBezTo>
                  <a:lnTo>
                    <a:pt x="146096" y="107802"/>
                  </a:lnTo>
                  <a:cubicBezTo>
                    <a:pt x="175864" y="107465"/>
                    <a:pt x="199724" y="83059"/>
                    <a:pt x="199386" y="53291"/>
                  </a:cubicBezTo>
                  <a:cubicBezTo>
                    <a:pt x="199054" y="23998"/>
                    <a:pt x="175389" y="332"/>
                    <a:pt x="146096" y="0"/>
                  </a:cubicBezTo>
                  <a:lnTo>
                    <a:pt x="51248" y="0"/>
                  </a:lnTo>
                  <a:cubicBezTo>
                    <a:pt x="43102" y="-24"/>
                    <a:pt x="35058" y="1817"/>
                    <a:pt x="27733" y="5381"/>
                  </a:cubicBezTo>
                  <a:cubicBezTo>
                    <a:pt x="9835" y="14770"/>
                    <a:pt x="-966" y="33713"/>
                    <a:pt x="68" y="53898"/>
                  </a:cubicBezTo>
                  <a:lnTo>
                    <a:pt x="68" y="83202"/>
                  </a:lnTo>
                  <a:cubicBezTo>
                    <a:pt x="1480" y="99965"/>
                    <a:pt x="5654" y="116379"/>
                    <a:pt x="12420" y="131781"/>
                  </a:cubicBezTo>
                  <a:lnTo>
                    <a:pt x="20547" y="150351"/>
                  </a:lnTo>
                  <a:cubicBezTo>
                    <a:pt x="44942" y="206070"/>
                    <a:pt x="100002" y="242068"/>
                    <a:pt x="160827" y="242066"/>
                  </a:cubicBezTo>
                  <a:lnTo>
                    <a:pt x="288873" y="242066"/>
                  </a:lnTo>
                  <a:cubicBezTo>
                    <a:pt x="350535" y="242051"/>
                    <a:pt x="400514" y="192059"/>
                    <a:pt x="400514" y="130397"/>
                  </a:cubicBezTo>
                  <a:lnTo>
                    <a:pt x="400514" y="68152"/>
                  </a:lnTo>
                  <a:cubicBezTo>
                    <a:pt x="375706" y="100318"/>
                    <a:pt x="337392" y="119171"/>
                    <a:pt x="296771" y="119200"/>
                  </a:cubicBezTo>
                  <a:close/>
                </a:path>
              </a:pathLst>
            </a:custGeom>
            <a:solidFill>
              <a:srgbClr val="EA404B"/>
            </a:solidFill>
            <a:ln w="684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97" name="مجموعة 96">
            <a:extLst>
              <a:ext uri="{FF2B5EF4-FFF2-40B4-BE49-F238E27FC236}">
                <a16:creationId xmlns:a16="http://schemas.microsoft.com/office/drawing/2014/main" id="{47100111-B688-74DA-5624-7C8A6C5FD58B}"/>
              </a:ext>
            </a:extLst>
          </p:cNvPr>
          <p:cNvGrpSpPr/>
          <p:nvPr/>
        </p:nvGrpSpPr>
        <p:grpSpPr>
          <a:xfrm>
            <a:off x="4693314" y="4296665"/>
            <a:ext cx="937550" cy="937550"/>
            <a:chOff x="9933006" y="3200399"/>
            <a:chExt cx="937550" cy="937550"/>
          </a:xfrm>
        </p:grpSpPr>
        <p:sp>
          <p:nvSpPr>
            <p:cNvPr id="98" name="شكل بيضاوي 97">
              <a:extLst>
                <a:ext uri="{FF2B5EF4-FFF2-40B4-BE49-F238E27FC236}">
                  <a16:creationId xmlns:a16="http://schemas.microsoft.com/office/drawing/2014/main" id="{C076C9EC-986B-9AFC-BFBC-ED6418B959DE}"/>
                </a:ext>
              </a:extLst>
            </p:cNvPr>
            <p:cNvSpPr/>
            <p:nvPr/>
          </p:nvSpPr>
          <p:spPr>
            <a:xfrm>
              <a:off x="9933006" y="3200399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99" name="شكل حر: شكل 98">
              <a:extLst>
                <a:ext uri="{FF2B5EF4-FFF2-40B4-BE49-F238E27FC236}">
                  <a16:creationId xmlns:a16="http://schemas.microsoft.com/office/drawing/2014/main" id="{7F2A936C-BC9A-4558-33D9-6474A71EA3EE}"/>
                </a:ext>
              </a:extLst>
            </p:cNvPr>
            <p:cNvSpPr/>
            <p:nvPr/>
          </p:nvSpPr>
          <p:spPr>
            <a:xfrm>
              <a:off x="10078111" y="3795569"/>
              <a:ext cx="645927" cy="120573"/>
            </a:xfrm>
            <a:custGeom>
              <a:avLst/>
              <a:gdLst>
                <a:gd name="connsiteX0" fmla="*/ 0 w 518711"/>
                <a:gd name="connsiteY0" fmla="*/ 55329 h 96826"/>
                <a:gd name="connsiteX1" fmla="*/ 27665 w 518711"/>
                <a:gd name="connsiteY1" fmla="*/ 96826 h 96826"/>
                <a:gd name="connsiteX2" fmla="*/ 421886 w 518711"/>
                <a:gd name="connsiteY2" fmla="*/ 96826 h 96826"/>
                <a:gd name="connsiteX3" fmla="*/ 518712 w 518711"/>
                <a:gd name="connsiteY3" fmla="*/ 0 h 96826"/>
                <a:gd name="connsiteX4" fmla="*/ 0 w 518711"/>
                <a:gd name="connsiteY4" fmla="*/ 55329 h 9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711" h="96826">
                  <a:moveTo>
                    <a:pt x="0" y="55329"/>
                  </a:moveTo>
                  <a:lnTo>
                    <a:pt x="27665" y="96826"/>
                  </a:lnTo>
                  <a:lnTo>
                    <a:pt x="421886" y="96826"/>
                  </a:lnTo>
                  <a:cubicBezTo>
                    <a:pt x="475140" y="96826"/>
                    <a:pt x="518712" y="53254"/>
                    <a:pt x="518712" y="0"/>
                  </a:cubicBezTo>
                  <a:lnTo>
                    <a:pt x="0" y="55329"/>
                  </a:lnTo>
                  <a:close/>
                </a:path>
              </a:pathLst>
            </a:custGeom>
            <a:solidFill>
              <a:srgbClr val="A96212"/>
            </a:solidFill>
            <a:ln w="684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00" name="شكل حر: شكل 99">
              <a:extLst>
                <a:ext uri="{FF2B5EF4-FFF2-40B4-BE49-F238E27FC236}">
                  <a16:creationId xmlns:a16="http://schemas.microsoft.com/office/drawing/2014/main" id="{D898712D-AA0B-EE6B-2231-0AAF1DFD5ACF}"/>
                </a:ext>
              </a:extLst>
            </p:cNvPr>
            <p:cNvSpPr/>
            <p:nvPr/>
          </p:nvSpPr>
          <p:spPr>
            <a:xfrm>
              <a:off x="10109925" y="3348990"/>
              <a:ext cx="538273" cy="491766"/>
            </a:xfrm>
            <a:custGeom>
              <a:avLst/>
              <a:gdLst>
                <a:gd name="connsiteX0" fmla="*/ 67778 w 432259"/>
                <a:gd name="connsiteY0" fmla="*/ 359640 h 394912"/>
                <a:gd name="connsiteX1" fmla="*/ 0 w 432259"/>
                <a:gd name="connsiteY1" fmla="*/ 367248 h 394912"/>
                <a:gd name="connsiteX2" fmla="*/ 3458 w 432259"/>
                <a:gd name="connsiteY2" fmla="*/ 394913 h 394912"/>
                <a:gd name="connsiteX3" fmla="*/ 432260 w 432259"/>
                <a:gd name="connsiteY3" fmla="*/ 345808 h 394912"/>
                <a:gd name="connsiteX4" fmla="*/ 431568 w 432259"/>
                <a:gd name="connsiteY4" fmla="*/ 338892 h 394912"/>
                <a:gd name="connsiteX5" fmla="*/ 224083 w 432259"/>
                <a:gd name="connsiteY5" fmla="*/ 55329 h 394912"/>
                <a:gd name="connsiteX6" fmla="*/ 224083 w 432259"/>
                <a:gd name="connsiteY6" fmla="*/ 341658 h 394912"/>
                <a:gd name="connsiteX7" fmla="*/ 196419 w 432259"/>
                <a:gd name="connsiteY7" fmla="*/ 345116 h 394912"/>
                <a:gd name="connsiteX8" fmla="*/ 196419 w 432259"/>
                <a:gd name="connsiteY8" fmla="*/ 0 h 394912"/>
                <a:gd name="connsiteX9" fmla="*/ 168754 w 432259"/>
                <a:gd name="connsiteY9" fmla="*/ 0 h 394912"/>
                <a:gd name="connsiteX10" fmla="*/ 168754 w 432259"/>
                <a:gd name="connsiteY10" fmla="*/ 27665 h 394912"/>
                <a:gd name="connsiteX11" fmla="*/ 85760 w 432259"/>
                <a:gd name="connsiteY11" fmla="*/ 96826 h 394912"/>
                <a:gd name="connsiteX12" fmla="*/ 168754 w 432259"/>
                <a:gd name="connsiteY12" fmla="*/ 82994 h 394912"/>
                <a:gd name="connsiteX13" fmla="*/ 168754 w 432259"/>
                <a:gd name="connsiteY13" fmla="*/ 110659 h 394912"/>
                <a:gd name="connsiteX14" fmla="*/ 67778 w 432259"/>
                <a:gd name="connsiteY14" fmla="*/ 359640 h 39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259" h="394912">
                  <a:moveTo>
                    <a:pt x="67778" y="359640"/>
                  </a:moveTo>
                  <a:lnTo>
                    <a:pt x="0" y="367248"/>
                  </a:lnTo>
                  <a:lnTo>
                    <a:pt x="3458" y="394913"/>
                  </a:lnTo>
                  <a:lnTo>
                    <a:pt x="432260" y="345808"/>
                  </a:lnTo>
                  <a:lnTo>
                    <a:pt x="431568" y="338892"/>
                  </a:lnTo>
                  <a:cubicBezTo>
                    <a:pt x="431568" y="133482"/>
                    <a:pt x="224083" y="55329"/>
                    <a:pt x="224083" y="55329"/>
                  </a:cubicBezTo>
                  <a:lnTo>
                    <a:pt x="224083" y="341658"/>
                  </a:lnTo>
                  <a:lnTo>
                    <a:pt x="196419" y="345116"/>
                  </a:lnTo>
                  <a:lnTo>
                    <a:pt x="196419" y="0"/>
                  </a:lnTo>
                  <a:lnTo>
                    <a:pt x="168754" y="0"/>
                  </a:lnTo>
                  <a:lnTo>
                    <a:pt x="168754" y="27665"/>
                  </a:lnTo>
                  <a:lnTo>
                    <a:pt x="85760" y="96826"/>
                  </a:lnTo>
                  <a:lnTo>
                    <a:pt x="168754" y="82994"/>
                  </a:lnTo>
                  <a:lnTo>
                    <a:pt x="168754" y="110659"/>
                  </a:lnTo>
                  <a:lnTo>
                    <a:pt x="67778" y="359640"/>
                  </a:lnTo>
                  <a:close/>
                </a:path>
              </a:pathLst>
            </a:custGeom>
            <a:solidFill>
              <a:schemeClr val="bg1"/>
            </a:solidFill>
            <a:ln w="684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01" name="مجموعة 100">
            <a:extLst>
              <a:ext uri="{FF2B5EF4-FFF2-40B4-BE49-F238E27FC236}">
                <a16:creationId xmlns:a16="http://schemas.microsoft.com/office/drawing/2014/main" id="{36837CC4-00A0-A2CF-5BC6-EA59B9A7E360}"/>
              </a:ext>
            </a:extLst>
          </p:cNvPr>
          <p:cNvGrpSpPr/>
          <p:nvPr/>
        </p:nvGrpSpPr>
        <p:grpSpPr>
          <a:xfrm>
            <a:off x="2631248" y="4296665"/>
            <a:ext cx="937550" cy="937550"/>
            <a:chOff x="11254450" y="1836515"/>
            <a:chExt cx="937550" cy="937550"/>
          </a:xfrm>
        </p:grpSpPr>
        <p:sp>
          <p:nvSpPr>
            <p:cNvPr id="102" name="شكل بيضاوي 101">
              <a:extLst>
                <a:ext uri="{FF2B5EF4-FFF2-40B4-BE49-F238E27FC236}">
                  <a16:creationId xmlns:a16="http://schemas.microsoft.com/office/drawing/2014/main" id="{0FF878DC-C089-9D22-DA74-DBCC3A6FC9BA}"/>
                </a:ext>
              </a:extLst>
            </p:cNvPr>
            <p:cNvSpPr/>
            <p:nvPr/>
          </p:nvSpPr>
          <p:spPr>
            <a:xfrm>
              <a:off x="11254450" y="1836515"/>
              <a:ext cx="937550" cy="937550"/>
            </a:xfrm>
            <a:prstGeom prst="ellipse">
              <a:avLst/>
            </a:prstGeom>
            <a:solidFill>
              <a:srgbClr val="D25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03" name="شكل حر: شكل 102">
              <a:extLst>
                <a:ext uri="{FF2B5EF4-FFF2-40B4-BE49-F238E27FC236}">
                  <a16:creationId xmlns:a16="http://schemas.microsoft.com/office/drawing/2014/main" id="{F88D108D-4BED-CD1E-705A-69B65AD46725}"/>
                </a:ext>
              </a:extLst>
            </p:cNvPr>
            <p:cNvSpPr/>
            <p:nvPr/>
          </p:nvSpPr>
          <p:spPr>
            <a:xfrm>
              <a:off x="11401073" y="2101273"/>
              <a:ext cx="659392" cy="403877"/>
            </a:xfrm>
            <a:custGeom>
              <a:avLst/>
              <a:gdLst>
                <a:gd name="connsiteX0" fmla="*/ 626423 w 659392"/>
                <a:gd name="connsiteY0" fmla="*/ 0 h 403877"/>
                <a:gd name="connsiteX1" fmla="*/ 32970 w 659392"/>
                <a:gd name="connsiteY1" fmla="*/ 0 h 403877"/>
                <a:gd name="connsiteX2" fmla="*/ 0 w 659392"/>
                <a:gd name="connsiteY2" fmla="*/ 32970 h 403877"/>
                <a:gd name="connsiteX3" fmla="*/ 0 w 659392"/>
                <a:gd name="connsiteY3" fmla="*/ 370908 h 403877"/>
                <a:gd name="connsiteX4" fmla="*/ 32970 w 659392"/>
                <a:gd name="connsiteY4" fmla="*/ 403878 h 403877"/>
                <a:gd name="connsiteX5" fmla="*/ 172992 w 659392"/>
                <a:gd name="connsiteY5" fmla="*/ 403878 h 403877"/>
                <a:gd name="connsiteX6" fmla="*/ 167749 w 659392"/>
                <a:gd name="connsiteY6" fmla="*/ 370908 h 403877"/>
                <a:gd name="connsiteX7" fmla="*/ 32970 w 659392"/>
                <a:gd name="connsiteY7" fmla="*/ 370908 h 403877"/>
                <a:gd name="connsiteX8" fmla="*/ 32970 w 659392"/>
                <a:gd name="connsiteY8" fmla="*/ 32970 h 403877"/>
                <a:gd name="connsiteX9" fmla="*/ 626423 w 659392"/>
                <a:gd name="connsiteY9" fmla="*/ 32970 h 403877"/>
                <a:gd name="connsiteX10" fmla="*/ 626423 w 659392"/>
                <a:gd name="connsiteY10" fmla="*/ 370908 h 403877"/>
                <a:gd name="connsiteX11" fmla="*/ 493934 w 659392"/>
                <a:gd name="connsiteY11" fmla="*/ 370908 h 403877"/>
                <a:gd name="connsiteX12" fmla="*/ 488775 w 659392"/>
                <a:gd name="connsiteY12" fmla="*/ 403878 h 403877"/>
                <a:gd name="connsiteX13" fmla="*/ 626423 w 659392"/>
                <a:gd name="connsiteY13" fmla="*/ 403878 h 403877"/>
                <a:gd name="connsiteX14" fmla="*/ 659393 w 659392"/>
                <a:gd name="connsiteY14" fmla="*/ 370908 h 403877"/>
                <a:gd name="connsiteX15" fmla="*/ 659393 w 659392"/>
                <a:gd name="connsiteY15" fmla="*/ 32970 h 403877"/>
                <a:gd name="connsiteX16" fmla="*/ 626423 w 659392"/>
                <a:gd name="connsiteY16" fmla="*/ 0 h 40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9392" h="403877">
                  <a:moveTo>
                    <a:pt x="626423" y="0"/>
                  </a:moveTo>
                  <a:lnTo>
                    <a:pt x="32970" y="0"/>
                  </a:lnTo>
                  <a:cubicBezTo>
                    <a:pt x="14761" y="0"/>
                    <a:pt x="0" y="14761"/>
                    <a:pt x="0" y="32970"/>
                  </a:cubicBezTo>
                  <a:lnTo>
                    <a:pt x="0" y="370908"/>
                  </a:lnTo>
                  <a:cubicBezTo>
                    <a:pt x="0" y="389117"/>
                    <a:pt x="14761" y="403878"/>
                    <a:pt x="32970" y="403878"/>
                  </a:cubicBezTo>
                  <a:lnTo>
                    <a:pt x="172992" y="403878"/>
                  </a:lnTo>
                  <a:lnTo>
                    <a:pt x="167749" y="370908"/>
                  </a:lnTo>
                  <a:lnTo>
                    <a:pt x="32970" y="370908"/>
                  </a:lnTo>
                  <a:lnTo>
                    <a:pt x="32970" y="32970"/>
                  </a:lnTo>
                  <a:lnTo>
                    <a:pt x="626423" y="32970"/>
                  </a:lnTo>
                  <a:lnTo>
                    <a:pt x="626423" y="370908"/>
                  </a:lnTo>
                  <a:lnTo>
                    <a:pt x="493934" y="370908"/>
                  </a:lnTo>
                  <a:lnTo>
                    <a:pt x="488775" y="403878"/>
                  </a:lnTo>
                  <a:lnTo>
                    <a:pt x="626423" y="403878"/>
                  </a:lnTo>
                  <a:cubicBezTo>
                    <a:pt x="644631" y="403878"/>
                    <a:pt x="659393" y="389117"/>
                    <a:pt x="659393" y="370908"/>
                  </a:cubicBezTo>
                  <a:lnTo>
                    <a:pt x="659393" y="32970"/>
                  </a:lnTo>
                  <a:cubicBezTo>
                    <a:pt x="659393" y="14761"/>
                    <a:pt x="644631" y="0"/>
                    <a:pt x="626423" y="0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04" name="شكل حر: شكل 103">
              <a:extLst>
                <a:ext uri="{FF2B5EF4-FFF2-40B4-BE49-F238E27FC236}">
                  <a16:creationId xmlns:a16="http://schemas.microsoft.com/office/drawing/2014/main" id="{FA043FD6-EB7B-990D-EB28-D759AFDF9DD9}"/>
                </a:ext>
              </a:extLst>
            </p:cNvPr>
            <p:cNvSpPr/>
            <p:nvPr/>
          </p:nvSpPr>
          <p:spPr>
            <a:xfrm>
              <a:off x="11574114" y="2241394"/>
              <a:ext cx="313211" cy="107151"/>
            </a:xfrm>
            <a:custGeom>
              <a:avLst/>
              <a:gdLst>
                <a:gd name="connsiteX0" fmla="*/ 32970 w 313211"/>
                <a:gd name="connsiteY0" fmla="*/ 107151 h 107151"/>
                <a:gd name="connsiteX1" fmla="*/ 32970 w 313211"/>
                <a:gd name="connsiteY1" fmla="*/ 32970 h 107151"/>
                <a:gd name="connsiteX2" fmla="*/ 280242 w 313211"/>
                <a:gd name="connsiteY2" fmla="*/ 32970 h 107151"/>
                <a:gd name="connsiteX3" fmla="*/ 280242 w 313211"/>
                <a:gd name="connsiteY3" fmla="*/ 107151 h 107151"/>
                <a:gd name="connsiteX4" fmla="*/ 313211 w 313211"/>
                <a:gd name="connsiteY4" fmla="*/ 107151 h 107151"/>
                <a:gd name="connsiteX5" fmla="*/ 313211 w 313211"/>
                <a:gd name="connsiteY5" fmla="*/ 0 h 107151"/>
                <a:gd name="connsiteX6" fmla="*/ 0 w 313211"/>
                <a:gd name="connsiteY6" fmla="*/ 0 h 107151"/>
                <a:gd name="connsiteX7" fmla="*/ 0 w 313211"/>
                <a:gd name="connsiteY7" fmla="*/ 107151 h 107151"/>
                <a:gd name="connsiteX8" fmla="*/ 32970 w 313211"/>
                <a:gd name="connsiteY8" fmla="*/ 107151 h 10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211" h="107151">
                  <a:moveTo>
                    <a:pt x="32970" y="107151"/>
                  </a:moveTo>
                  <a:lnTo>
                    <a:pt x="32970" y="32970"/>
                  </a:lnTo>
                  <a:lnTo>
                    <a:pt x="280242" y="32970"/>
                  </a:lnTo>
                  <a:lnTo>
                    <a:pt x="280242" y="107151"/>
                  </a:lnTo>
                  <a:lnTo>
                    <a:pt x="313211" y="107151"/>
                  </a:lnTo>
                  <a:lnTo>
                    <a:pt x="313211" y="0"/>
                  </a:lnTo>
                  <a:lnTo>
                    <a:pt x="0" y="0"/>
                  </a:lnTo>
                  <a:lnTo>
                    <a:pt x="0" y="107151"/>
                  </a:lnTo>
                  <a:lnTo>
                    <a:pt x="32970" y="107151"/>
                  </a:lnTo>
                  <a:close/>
                </a:path>
              </a:pathLst>
            </a:custGeom>
            <a:solidFill>
              <a:srgbClr val="A96212"/>
            </a:solidFill>
            <a:ln w="82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05" name="شكل حر: شكل 104">
              <a:extLst>
                <a:ext uri="{FF2B5EF4-FFF2-40B4-BE49-F238E27FC236}">
                  <a16:creationId xmlns:a16="http://schemas.microsoft.com/office/drawing/2014/main" id="{FDF4E62A-A288-F857-3335-49F20A47F490}"/>
                </a:ext>
              </a:extLst>
            </p:cNvPr>
            <p:cNvSpPr/>
            <p:nvPr/>
          </p:nvSpPr>
          <p:spPr>
            <a:xfrm>
              <a:off x="11557678" y="2384993"/>
              <a:ext cx="346181" cy="280332"/>
            </a:xfrm>
            <a:custGeom>
              <a:avLst/>
              <a:gdLst>
                <a:gd name="connsiteX0" fmla="*/ 311283 w 346181"/>
                <a:gd name="connsiteY0" fmla="*/ 49454 h 280332"/>
                <a:gd name="connsiteX1" fmla="*/ 321454 w 346181"/>
                <a:gd name="connsiteY1" fmla="*/ 49454 h 280332"/>
                <a:gd name="connsiteX2" fmla="*/ 346181 w 346181"/>
                <a:gd name="connsiteY2" fmla="*/ 24727 h 280332"/>
                <a:gd name="connsiteX3" fmla="*/ 321454 w 346181"/>
                <a:gd name="connsiteY3" fmla="*/ 0 h 280332"/>
                <a:gd name="connsiteX4" fmla="*/ 24727 w 346181"/>
                <a:gd name="connsiteY4" fmla="*/ 0 h 280332"/>
                <a:gd name="connsiteX5" fmla="*/ 0 w 346181"/>
                <a:gd name="connsiteY5" fmla="*/ 24727 h 280332"/>
                <a:gd name="connsiteX6" fmla="*/ 24727 w 346181"/>
                <a:gd name="connsiteY6" fmla="*/ 49454 h 280332"/>
                <a:gd name="connsiteX7" fmla="*/ 37223 w 346181"/>
                <a:gd name="connsiteY7" fmla="*/ 49454 h 280332"/>
                <a:gd name="connsiteX8" fmla="*/ 69813 w 346181"/>
                <a:gd name="connsiteY8" fmla="*/ 255407 h 280332"/>
                <a:gd name="connsiteX9" fmla="*/ 81353 w 346181"/>
                <a:gd name="connsiteY9" fmla="*/ 268595 h 280332"/>
                <a:gd name="connsiteX10" fmla="*/ 86133 w 346181"/>
                <a:gd name="connsiteY10" fmla="*/ 269296 h 280332"/>
                <a:gd name="connsiteX11" fmla="*/ 98258 w 346181"/>
                <a:gd name="connsiteY11" fmla="*/ 263897 h 280332"/>
                <a:gd name="connsiteX12" fmla="*/ 124263 w 346181"/>
                <a:gd name="connsiteY12" fmla="*/ 235321 h 280332"/>
                <a:gd name="connsiteX13" fmla="*/ 159285 w 346181"/>
                <a:gd name="connsiteY13" fmla="*/ 273631 h 280332"/>
                <a:gd name="connsiteX14" fmla="*/ 188397 w 346181"/>
                <a:gd name="connsiteY14" fmla="*/ 274934 h 280332"/>
                <a:gd name="connsiteX15" fmla="*/ 189699 w 346181"/>
                <a:gd name="connsiteY15" fmla="*/ 273631 h 280332"/>
                <a:gd name="connsiteX16" fmla="*/ 224465 w 346181"/>
                <a:gd name="connsiteY16" fmla="*/ 235601 h 280332"/>
                <a:gd name="connsiteX17" fmla="*/ 250215 w 346181"/>
                <a:gd name="connsiteY17" fmla="*/ 263897 h 280332"/>
                <a:gd name="connsiteX18" fmla="*/ 262348 w 346181"/>
                <a:gd name="connsiteY18" fmla="*/ 269296 h 280332"/>
                <a:gd name="connsiteX19" fmla="*/ 267136 w 346181"/>
                <a:gd name="connsiteY19" fmla="*/ 268595 h 280332"/>
                <a:gd name="connsiteX20" fmla="*/ 278676 w 346181"/>
                <a:gd name="connsiteY20" fmla="*/ 255407 h 280332"/>
                <a:gd name="connsiteX21" fmla="*/ 106566 w 346181"/>
                <a:gd name="connsiteY21" fmla="*/ 106030 h 280332"/>
                <a:gd name="connsiteX22" fmla="*/ 76415 w 346181"/>
                <a:gd name="connsiteY22" fmla="*/ 139000 h 280332"/>
                <a:gd name="connsiteX23" fmla="*/ 63747 w 346181"/>
                <a:gd name="connsiteY23" fmla="*/ 58958 h 280332"/>
                <a:gd name="connsiteX24" fmla="*/ 88515 w 346181"/>
                <a:gd name="connsiteY24" fmla="*/ 49454 h 280332"/>
                <a:gd name="connsiteX25" fmla="*/ 158295 w 346181"/>
                <a:gd name="connsiteY25" fmla="*/ 49454 h 280332"/>
                <a:gd name="connsiteX26" fmla="*/ 123323 w 346181"/>
                <a:gd name="connsiteY26" fmla="*/ 87707 h 280332"/>
                <a:gd name="connsiteX27" fmla="*/ 123282 w 346181"/>
                <a:gd name="connsiteY27" fmla="*/ 124403 h 280332"/>
                <a:gd name="connsiteX28" fmla="*/ 157537 w 346181"/>
                <a:gd name="connsiteY28" fmla="*/ 162046 h 280332"/>
                <a:gd name="connsiteX29" fmla="*/ 124230 w 346181"/>
                <a:gd name="connsiteY29" fmla="*/ 198642 h 280332"/>
                <a:gd name="connsiteX30" fmla="*/ 89842 w 346181"/>
                <a:gd name="connsiteY30" fmla="*/ 160999 h 280332"/>
                <a:gd name="connsiteX31" fmla="*/ 140030 w 346181"/>
                <a:gd name="connsiteY31" fmla="*/ 106072 h 280332"/>
                <a:gd name="connsiteX32" fmla="*/ 173569 w 346181"/>
                <a:gd name="connsiteY32" fmla="*/ 69385 h 280332"/>
                <a:gd name="connsiteX33" fmla="*/ 207709 w 346181"/>
                <a:gd name="connsiteY33" fmla="*/ 106896 h 280332"/>
                <a:gd name="connsiteX34" fmla="*/ 174244 w 346181"/>
                <a:gd name="connsiteY34" fmla="*/ 143673 h 280332"/>
                <a:gd name="connsiteX35" fmla="*/ 188867 w 346181"/>
                <a:gd name="connsiteY35" fmla="*/ 49454 h 280332"/>
                <a:gd name="connsiteX36" fmla="*/ 259982 w 346181"/>
                <a:gd name="connsiteY36" fmla="*/ 49454 h 280332"/>
                <a:gd name="connsiteX37" fmla="*/ 224432 w 346181"/>
                <a:gd name="connsiteY37" fmla="*/ 88523 h 280332"/>
                <a:gd name="connsiteX38" fmla="*/ 224432 w 346181"/>
                <a:gd name="connsiteY38" fmla="*/ 125285 h 280332"/>
                <a:gd name="connsiteX39" fmla="*/ 258078 w 346181"/>
                <a:gd name="connsiteY39" fmla="*/ 162194 h 280332"/>
                <a:gd name="connsiteX40" fmla="*/ 224523 w 346181"/>
                <a:gd name="connsiteY40" fmla="*/ 198922 h 280332"/>
                <a:gd name="connsiteX41" fmla="*/ 190960 w 346181"/>
                <a:gd name="connsiteY41" fmla="*/ 162046 h 280332"/>
                <a:gd name="connsiteX42" fmla="*/ 241148 w 346181"/>
                <a:gd name="connsiteY42" fmla="*/ 106912 h 280332"/>
                <a:gd name="connsiteX43" fmla="*/ 284742 w 346181"/>
                <a:gd name="connsiteY43" fmla="*/ 58999 h 280332"/>
                <a:gd name="connsiteX44" fmla="*/ 271835 w 346181"/>
                <a:gd name="connsiteY44" fmla="*/ 140599 h 280332"/>
                <a:gd name="connsiteX45" fmla="*/ 91491 w 346181"/>
                <a:gd name="connsiteY45" fmla="*/ 234571 h 280332"/>
                <a:gd name="connsiteX46" fmla="*/ 84790 w 346181"/>
                <a:gd name="connsiteY46" fmla="*/ 192196 h 280332"/>
                <a:gd name="connsiteX47" fmla="*/ 107473 w 346181"/>
                <a:gd name="connsiteY47" fmla="*/ 217006 h 280332"/>
                <a:gd name="connsiteX48" fmla="*/ 174459 w 346181"/>
                <a:gd name="connsiteY48" fmla="*/ 253635 h 280332"/>
                <a:gd name="connsiteX49" fmla="*/ 140945 w 346181"/>
                <a:gd name="connsiteY49" fmla="*/ 216973 h 280332"/>
                <a:gd name="connsiteX50" fmla="*/ 174244 w 346181"/>
                <a:gd name="connsiteY50" fmla="*/ 180410 h 280332"/>
                <a:gd name="connsiteX51" fmla="*/ 207766 w 346181"/>
                <a:gd name="connsiteY51" fmla="*/ 217253 h 280332"/>
                <a:gd name="connsiteX52" fmla="*/ 256883 w 346181"/>
                <a:gd name="connsiteY52" fmla="*/ 234571 h 280332"/>
                <a:gd name="connsiteX53" fmla="*/ 241156 w 346181"/>
                <a:gd name="connsiteY53" fmla="*/ 217262 h 280332"/>
                <a:gd name="connsiteX54" fmla="*/ 263485 w 346181"/>
                <a:gd name="connsiteY54" fmla="*/ 192839 h 28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46181" h="280332">
                  <a:moveTo>
                    <a:pt x="311283" y="49454"/>
                  </a:moveTo>
                  <a:lnTo>
                    <a:pt x="321454" y="49454"/>
                  </a:lnTo>
                  <a:cubicBezTo>
                    <a:pt x="335111" y="49454"/>
                    <a:pt x="346181" y="38384"/>
                    <a:pt x="346181" y="24727"/>
                  </a:cubicBezTo>
                  <a:cubicBezTo>
                    <a:pt x="346181" y="11070"/>
                    <a:pt x="335111" y="0"/>
                    <a:pt x="321454" y="0"/>
                  </a:cubicBezTo>
                  <a:lnTo>
                    <a:pt x="24727" y="0"/>
                  </a:lnTo>
                  <a:cubicBezTo>
                    <a:pt x="11070" y="0"/>
                    <a:pt x="0" y="11070"/>
                    <a:pt x="0" y="24727"/>
                  </a:cubicBezTo>
                  <a:cubicBezTo>
                    <a:pt x="0" y="38384"/>
                    <a:pt x="11070" y="49454"/>
                    <a:pt x="24727" y="49454"/>
                  </a:cubicBezTo>
                  <a:lnTo>
                    <a:pt x="37223" y="49454"/>
                  </a:lnTo>
                  <a:lnTo>
                    <a:pt x="69813" y="255407"/>
                  </a:lnTo>
                  <a:cubicBezTo>
                    <a:pt x="70781" y="261668"/>
                    <a:pt x="75276" y="266805"/>
                    <a:pt x="81353" y="268595"/>
                  </a:cubicBezTo>
                  <a:cubicBezTo>
                    <a:pt x="82904" y="269059"/>
                    <a:pt x="84514" y="269294"/>
                    <a:pt x="86133" y="269296"/>
                  </a:cubicBezTo>
                  <a:cubicBezTo>
                    <a:pt x="90756" y="269292"/>
                    <a:pt x="95162" y="267330"/>
                    <a:pt x="98258" y="263897"/>
                  </a:cubicBezTo>
                  <a:lnTo>
                    <a:pt x="124263" y="235321"/>
                  </a:lnTo>
                  <a:lnTo>
                    <a:pt x="159285" y="273631"/>
                  </a:lnTo>
                  <a:cubicBezTo>
                    <a:pt x="166964" y="282030"/>
                    <a:pt x="179998" y="282613"/>
                    <a:pt x="188397" y="274934"/>
                  </a:cubicBezTo>
                  <a:cubicBezTo>
                    <a:pt x="188850" y="274519"/>
                    <a:pt x="189284" y="274085"/>
                    <a:pt x="189699" y="273631"/>
                  </a:cubicBezTo>
                  <a:lnTo>
                    <a:pt x="224465" y="235601"/>
                  </a:lnTo>
                  <a:lnTo>
                    <a:pt x="250215" y="263897"/>
                  </a:lnTo>
                  <a:cubicBezTo>
                    <a:pt x="253316" y="267329"/>
                    <a:pt x="257723" y="269290"/>
                    <a:pt x="262348" y="269296"/>
                  </a:cubicBezTo>
                  <a:cubicBezTo>
                    <a:pt x="263969" y="269293"/>
                    <a:pt x="265582" y="269058"/>
                    <a:pt x="267136" y="268595"/>
                  </a:cubicBezTo>
                  <a:cubicBezTo>
                    <a:pt x="273207" y="266796"/>
                    <a:pt x="277698" y="261663"/>
                    <a:pt x="278676" y="255407"/>
                  </a:cubicBezTo>
                  <a:close/>
                  <a:moveTo>
                    <a:pt x="106566" y="106030"/>
                  </a:moveTo>
                  <a:lnTo>
                    <a:pt x="76415" y="139000"/>
                  </a:lnTo>
                  <a:lnTo>
                    <a:pt x="63747" y="58958"/>
                  </a:lnTo>
                  <a:close/>
                  <a:moveTo>
                    <a:pt x="88515" y="49454"/>
                  </a:moveTo>
                  <a:lnTo>
                    <a:pt x="158295" y="49454"/>
                  </a:lnTo>
                  <a:lnTo>
                    <a:pt x="123323" y="87707"/>
                  </a:lnTo>
                  <a:close/>
                  <a:moveTo>
                    <a:pt x="123282" y="124403"/>
                  </a:moveTo>
                  <a:lnTo>
                    <a:pt x="157537" y="162046"/>
                  </a:lnTo>
                  <a:lnTo>
                    <a:pt x="124230" y="198642"/>
                  </a:lnTo>
                  <a:lnTo>
                    <a:pt x="89842" y="160999"/>
                  </a:lnTo>
                  <a:close/>
                  <a:moveTo>
                    <a:pt x="140030" y="106072"/>
                  </a:moveTo>
                  <a:lnTo>
                    <a:pt x="173569" y="69385"/>
                  </a:lnTo>
                  <a:lnTo>
                    <a:pt x="207709" y="106896"/>
                  </a:lnTo>
                  <a:lnTo>
                    <a:pt x="174244" y="143673"/>
                  </a:lnTo>
                  <a:close/>
                  <a:moveTo>
                    <a:pt x="188867" y="49454"/>
                  </a:moveTo>
                  <a:lnTo>
                    <a:pt x="259982" y="49454"/>
                  </a:lnTo>
                  <a:lnTo>
                    <a:pt x="224432" y="88523"/>
                  </a:lnTo>
                  <a:close/>
                  <a:moveTo>
                    <a:pt x="224432" y="125285"/>
                  </a:moveTo>
                  <a:lnTo>
                    <a:pt x="258078" y="162194"/>
                  </a:lnTo>
                  <a:lnTo>
                    <a:pt x="224523" y="198922"/>
                  </a:lnTo>
                  <a:lnTo>
                    <a:pt x="190960" y="162046"/>
                  </a:lnTo>
                  <a:close/>
                  <a:moveTo>
                    <a:pt x="241148" y="106912"/>
                  </a:moveTo>
                  <a:lnTo>
                    <a:pt x="284742" y="58999"/>
                  </a:lnTo>
                  <a:lnTo>
                    <a:pt x="271835" y="140599"/>
                  </a:lnTo>
                  <a:close/>
                  <a:moveTo>
                    <a:pt x="91491" y="234571"/>
                  </a:moveTo>
                  <a:lnTo>
                    <a:pt x="84790" y="192196"/>
                  </a:lnTo>
                  <a:lnTo>
                    <a:pt x="107473" y="217006"/>
                  </a:lnTo>
                  <a:close/>
                  <a:moveTo>
                    <a:pt x="174459" y="253635"/>
                  </a:moveTo>
                  <a:lnTo>
                    <a:pt x="140945" y="216973"/>
                  </a:lnTo>
                  <a:lnTo>
                    <a:pt x="174244" y="180410"/>
                  </a:lnTo>
                  <a:lnTo>
                    <a:pt x="207766" y="217253"/>
                  </a:lnTo>
                  <a:close/>
                  <a:moveTo>
                    <a:pt x="256883" y="234571"/>
                  </a:moveTo>
                  <a:lnTo>
                    <a:pt x="241156" y="217262"/>
                  </a:lnTo>
                  <a:lnTo>
                    <a:pt x="263485" y="192839"/>
                  </a:lnTo>
                  <a:close/>
                </a:path>
              </a:pathLst>
            </a:custGeom>
            <a:solidFill>
              <a:srgbClr val="10C089"/>
            </a:solidFill>
            <a:ln w="82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id="{EF27F6D1-6DA0-4EBE-9BAB-D82C9134181A}"/>
              </a:ext>
            </a:extLst>
          </p:cNvPr>
          <p:cNvGrpSpPr/>
          <p:nvPr/>
        </p:nvGrpSpPr>
        <p:grpSpPr>
          <a:xfrm>
            <a:off x="909810" y="4296665"/>
            <a:ext cx="937550" cy="937550"/>
            <a:chOff x="8611562" y="652040"/>
            <a:chExt cx="937550" cy="937550"/>
          </a:xfrm>
        </p:grpSpPr>
        <p:sp>
          <p:nvSpPr>
            <p:cNvPr id="107" name="شكل بيضاوي 106">
              <a:extLst>
                <a:ext uri="{FF2B5EF4-FFF2-40B4-BE49-F238E27FC236}">
                  <a16:creationId xmlns:a16="http://schemas.microsoft.com/office/drawing/2014/main" id="{B6C385F7-7BBE-3B91-5EAE-0DF5CC54E0E1}"/>
                </a:ext>
              </a:extLst>
            </p:cNvPr>
            <p:cNvSpPr/>
            <p:nvPr/>
          </p:nvSpPr>
          <p:spPr>
            <a:xfrm>
              <a:off x="8611562" y="652040"/>
              <a:ext cx="937550" cy="937550"/>
            </a:xfrm>
            <a:prstGeom prst="ellipse">
              <a:avLst/>
            </a:prstGeom>
            <a:solidFill>
              <a:srgbClr val="3F8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08" name="شكل حر: شكل 107">
              <a:extLst>
                <a:ext uri="{FF2B5EF4-FFF2-40B4-BE49-F238E27FC236}">
                  <a16:creationId xmlns:a16="http://schemas.microsoft.com/office/drawing/2014/main" id="{D525781D-6F43-D42F-01CB-260A00E34E9D}"/>
                </a:ext>
              </a:extLst>
            </p:cNvPr>
            <p:cNvSpPr/>
            <p:nvPr/>
          </p:nvSpPr>
          <p:spPr>
            <a:xfrm>
              <a:off x="8879456" y="832168"/>
              <a:ext cx="238057" cy="452312"/>
            </a:xfrm>
            <a:custGeom>
              <a:avLst/>
              <a:gdLst>
                <a:gd name="connsiteX0" fmla="*/ 20025 w 238057"/>
                <a:gd name="connsiteY0" fmla="*/ 452312 h 452312"/>
                <a:gd name="connsiteX1" fmla="*/ 40050 w 238057"/>
                <a:gd name="connsiteY1" fmla="*/ 432287 h 452312"/>
                <a:gd name="connsiteX2" fmla="*/ 40050 w 238057"/>
                <a:gd name="connsiteY2" fmla="*/ 144714 h 452312"/>
                <a:gd name="connsiteX3" fmla="*/ 232290 w 238057"/>
                <a:gd name="connsiteY3" fmla="*/ 68219 h 452312"/>
                <a:gd name="connsiteX4" fmla="*/ 237995 w 238057"/>
                <a:gd name="connsiteY4" fmla="*/ 60697 h 452312"/>
                <a:gd name="connsiteX5" fmla="*/ 234159 w 238057"/>
                <a:gd name="connsiteY5" fmla="*/ 55536 h 452312"/>
                <a:gd name="connsiteX6" fmla="*/ 40050 w 238057"/>
                <a:gd name="connsiteY6" fmla="*/ 25959 h 452312"/>
                <a:gd name="connsiteX7" fmla="*/ 40050 w 238057"/>
                <a:gd name="connsiteY7" fmla="*/ 20025 h 452312"/>
                <a:gd name="connsiteX8" fmla="*/ 20025 w 238057"/>
                <a:gd name="connsiteY8" fmla="*/ 0 h 452312"/>
                <a:gd name="connsiteX9" fmla="*/ 0 w 238057"/>
                <a:gd name="connsiteY9" fmla="*/ 20025 h 452312"/>
                <a:gd name="connsiteX10" fmla="*/ 0 w 238057"/>
                <a:gd name="connsiteY10" fmla="*/ 432287 h 452312"/>
                <a:gd name="connsiteX11" fmla="*/ 20025 w 238057"/>
                <a:gd name="connsiteY11" fmla="*/ 452312 h 45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8057" h="452312">
                  <a:moveTo>
                    <a:pt x="20025" y="452312"/>
                  </a:moveTo>
                  <a:cubicBezTo>
                    <a:pt x="31085" y="452312"/>
                    <a:pt x="40050" y="443347"/>
                    <a:pt x="40050" y="432287"/>
                  </a:cubicBezTo>
                  <a:lnTo>
                    <a:pt x="40050" y="144714"/>
                  </a:lnTo>
                  <a:cubicBezTo>
                    <a:pt x="144975" y="161535"/>
                    <a:pt x="148933" y="80234"/>
                    <a:pt x="232290" y="68219"/>
                  </a:cubicBezTo>
                  <a:cubicBezTo>
                    <a:pt x="235942" y="67717"/>
                    <a:pt x="238496" y="64349"/>
                    <a:pt x="237995" y="60697"/>
                  </a:cubicBezTo>
                  <a:cubicBezTo>
                    <a:pt x="237684" y="58434"/>
                    <a:pt x="236237" y="56487"/>
                    <a:pt x="234159" y="55536"/>
                  </a:cubicBezTo>
                  <a:cubicBezTo>
                    <a:pt x="149520" y="14819"/>
                    <a:pt x="99458" y="93811"/>
                    <a:pt x="40050" y="25959"/>
                  </a:cubicBezTo>
                  <a:lnTo>
                    <a:pt x="40050" y="20025"/>
                  </a:lnTo>
                  <a:cubicBezTo>
                    <a:pt x="40050" y="8966"/>
                    <a:pt x="31085" y="0"/>
                    <a:pt x="20025" y="0"/>
                  </a:cubicBezTo>
                  <a:cubicBezTo>
                    <a:pt x="8965" y="0"/>
                    <a:pt x="0" y="8966"/>
                    <a:pt x="0" y="20025"/>
                  </a:cubicBezTo>
                  <a:lnTo>
                    <a:pt x="0" y="432287"/>
                  </a:lnTo>
                  <a:cubicBezTo>
                    <a:pt x="0" y="443347"/>
                    <a:pt x="8965" y="452312"/>
                    <a:pt x="20025" y="452312"/>
                  </a:cubicBezTo>
                  <a:close/>
                </a:path>
              </a:pathLst>
            </a:custGeom>
            <a:solidFill>
              <a:srgbClr val="EA404B"/>
            </a:solidFill>
            <a:ln w="664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09" name="شكل حر: شكل 108">
              <a:extLst>
                <a:ext uri="{FF2B5EF4-FFF2-40B4-BE49-F238E27FC236}">
                  <a16:creationId xmlns:a16="http://schemas.microsoft.com/office/drawing/2014/main" id="{C24C77ED-6744-62F4-86F1-2612FBA99674}"/>
                </a:ext>
              </a:extLst>
            </p:cNvPr>
            <p:cNvSpPr/>
            <p:nvPr/>
          </p:nvSpPr>
          <p:spPr>
            <a:xfrm>
              <a:off x="8732931" y="1095163"/>
              <a:ext cx="613388" cy="284369"/>
            </a:xfrm>
            <a:custGeom>
              <a:avLst/>
              <a:gdLst>
                <a:gd name="connsiteX0" fmla="*/ 446901 w 613388"/>
                <a:gd name="connsiteY0" fmla="*/ 0 h 284369"/>
                <a:gd name="connsiteX1" fmla="*/ 266675 w 613388"/>
                <a:gd name="connsiteY1" fmla="*/ 60075 h 284369"/>
                <a:gd name="connsiteX2" fmla="*/ 206600 w 613388"/>
                <a:gd name="connsiteY2" fmla="*/ 93777 h 284369"/>
                <a:gd name="connsiteX3" fmla="*/ 206600 w 613388"/>
                <a:gd name="connsiteY3" fmla="*/ 156195 h 284369"/>
                <a:gd name="connsiteX4" fmla="*/ 233300 w 613388"/>
                <a:gd name="connsiteY4" fmla="*/ 179938 h 284369"/>
                <a:gd name="connsiteX5" fmla="*/ 169888 w 613388"/>
                <a:gd name="connsiteY5" fmla="*/ 209101 h 284369"/>
                <a:gd name="connsiteX6" fmla="*/ 106475 w 613388"/>
                <a:gd name="connsiteY6" fmla="*/ 179965 h 284369"/>
                <a:gd name="connsiteX7" fmla="*/ 126500 w 613388"/>
                <a:gd name="connsiteY7" fmla="*/ 158738 h 284369"/>
                <a:gd name="connsiteX8" fmla="*/ 126500 w 613388"/>
                <a:gd name="connsiteY8" fmla="*/ 109684 h 284369"/>
                <a:gd name="connsiteX9" fmla="*/ 119471 w 613388"/>
                <a:gd name="connsiteY9" fmla="*/ 111212 h 284369"/>
                <a:gd name="connsiteX10" fmla="*/ 83186 w 613388"/>
                <a:gd name="connsiteY10" fmla="*/ 119529 h 284369"/>
                <a:gd name="connsiteX11" fmla="*/ 2 w 613388"/>
                <a:gd name="connsiteY11" fmla="*/ 186346 h 284369"/>
                <a:gd name="connsiteX12" fmla="*/ 89 w 613388"/>
                <a:gd name="connsiteY12" fmla="*/ 187681 h 284369"/>
                <a:gd name="connsiteX13" fmla="*/ 29 w 613388"/>
                <a:gd name="connsiteY13" fmla="*/ 188456 h 284369"/>
                <a:gd name="connsiteX14" fmla="*/ 98819 w 613388"/>
                <a:gd name="connsiteY14" fmla="*/ 270191 h 284369"/>
                <a:gd name="connsiteX15" fmla="*/ 326750 w 613388"/>
                <a:gd name="connsiteY15" fmla="*/ 273675 h 284369"/>
                <a:gd name="connsiteX16" fmla="*/ 613389 w 613388"/>
                <a:gd name="connsiteY16" fmla="*/ 88978 h 284369"/>
                <a:gd name="connsiteX17" fmla="*/ 446901 w 613388"/>
                <a:gd name="connsiteY17" fmla="*/ 0 h 284369"/>
                <a:gd name="connsiteX18" fmla="*/ 350113 w 613388"/>
                <a:gd name="connsiteY18" fmla="*/ 175753 h 284369"/>
                <a:gd name="connsiteX19" fmla="*/ 320075 w 613388"/>
                <a:gd name="connsiteY19" fmla="*/ 145715 h 284369"/>
                <a:gd name="connsiteX20" fmla="*/ 350113 w 613388"/>
                <a:gd name="connsiteY20" fmla="*/ 115678 h 284369"/>
                <a:gd name="connsiteX21" fmla="*/ 380150 w 613388"/>
                <a:gd name="connsiteY21" fmla="*/ 145715 h 284369"/>
                <a:gd name="connsiteX22" fmla="*/ 350113 w 613388"/>
                <a:gd name="connsiteY22" fmla="*/ 175753 h 28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3388" h="284369">
                  <a:moveTo>
                    <a:pt x="446901" y="0"/>
                  </a:moveTo>
                  <a:cubicBezTo>
                    <a:pt x="392780" y="0"/>
                    <a:pt x="306725" y="13350"/>
                    <a:pt x="266675" y="60075"/>
                  </a:cubicBezTo>
                  <a:cubicBezTo>
                    <a:pt x="248406" y="81388"/>
                    <a:pt x="235336" y="87583"/>
                    <a:pt x="206600" y="93777"/>
                  </a:cubicBezTo>
                  <a:lnTo>
                    <a:pt x="206600" y="156195"/>
                  </a:lnTo>
                  <a:cubicBezTo>
                    <a:pt x="222740" y="161482"/>
                    <a:pt x="233300" y="170133"/>
                    <a:pt x="233300" y="179938"/>
                  </a:cubicBezTo>
                  <a:cubicBezTo>
                    <a:pt x="233300" y="196045"/>
                    <a:pt x="204911" y="209101"/>
                    <a:pt x="169888" y="209101"/>
                  </a:cubicBezTo>
                  <a:cubicBezTo>
                    <a:pt x="134864" y="209101"/>
                    <a:pt x="106475" y="196072"/>
                    <a:pt x="106475" y="179965"/>
                  </a:cubicBezTo>
                  <a:cubicBezTo>
                    <a:pt x="106475" y="171588"/>
                    <a:pt x="114198" y="164058"/>
                    <a:pt x="126500" y="158738"/>
                  </a:cubicBezTo>
                  <a:lnTo>
                    <a:pt x="126500" y="109684"/>
                  </a:lnTo>
                  <a:lnTo>
                    <a:pt x="119471" y="111212"/>
                  </a:lnTo>
                  <a:lnTo>
                    <a:pt x="83186" y="119529"/>
                  </a:lnTo>
                  <a:cubicBezTo>
                    <a:pt x="33357" y="132005"/>
                    <a:pt x="-292" y="157063"/>
                    <a:pt x="2" y="186346"/>
                  </a:cubicBezTo>
                  <a:cubicBezTo>
                    <a:pt x="2" y="186787"/>
                    <a:pt x="69" y="187214"/>
                    <a:pt x="89" y="187681"/>
                  </a:cubicBezTo>
                  <a:cubicBezTo>
                    <a:pt x="55" y="187938"/>
                    <a:pt x="35" y="188197"/>
                    <a:pt x="29" y="188456"/>
                  </a:cubicBezTo>
                  <a:cubicBezTo>
                    <a:pt x="389" y="224641"/>
                    <a:pt x="37956" y="252676"/>
                    <a:pt x="98819" y="270191"/>
                  </a:cubicBezTo>
                  <a:cubicBezTo>
                    <a:pt x="159682" y="287706"/>
                    <a:pt x="242098" y="289141"/>
                    <a:pt x="326750" y="273675"/>
                  </a:cubicBezTo>
                  <a:cubicBezTo>
                    <a:pt x="498966" y="242169"/>
                    <a:pt x="613389" y="176120"/>
                    <a:pt x="613389" y="88978"/>
                  </a:cubicBezTo>
                  <a:cubicBezTo>
                    <a:pt x="613389" y="26700"/>
                    <a:pt x="533676" y="0"/>
                    <a:pt x="446901" y="0"/>
                  </a:cubicBezTo>
                  <a:close/>
                  <a:moveTo>
                    <a:pt x="350113" y="175753"/>
                  </a:moveTo>
                  <a:cubicBezTo>
                    <a:pt x="333524" y="175753"/>
                    <a:pt x="320075" y="162305"/>
                    <a:pt x="320075" y="145715"/>
                  </a:cubicBezTo>
                  <a:cubicBezTo>
                    <a:pt x="320075" y="129126"/>
                    <a:pt x="333524" y="115678"/>
                    <a:pt x="350113" y="115678"/>
                  </a:cubicBezTo>
                  <a:cubicBezTo>
                    <a:pt x="366702" y="115678"/>
                    <a:pt x="380150" y="129126"/>
                    <a:pt x="380150" y="145715"/>
                  </a:cubicBezTo>
                  <a:cubicBezTo>
                    <a:pt x="380150" y="162305"/>
                    <a:pt x="366702" y="175753"/>
                    <a:pt x="350113" y="175753"/>
                  </a:cubicBezTo>
                  <a:close/>
                </a:path>
              </a:pathLst>
            </a:custGeom>
            <a:solidFill>
              <a:schemeClr val="bg1"/>
            </a:solidFill>
            <a:ln w="664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dirty="0"/>
            </a:p>
          </p:txBody>
        </p:sp>
      </p:grpSp>
      <p:pic>
        <p:nvPicPr>
          <p:cNvPr id="110" name="صورة 109">
            <a:extLst>
              <a:ext uri="{FF2B5EF4-FFF2-40B4-BE49-F238E27FC236}">
                <a16:creationId xmlns:a16="http://schemas.microsoft.com/office/drawing/2014/main" id="{143C52B3-B444-1AA2-E7DE-83CF5270F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792" y="1989699"/>
            <a:ext cx="3496691" cy="39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88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B72D1D9-109C-A8F3-4220-1904CC1DBD25}"/>
              </a:ext>
            </a:extLst>
          </p:cNvPr>
          <p:cNvSpPr txBox="1"/>
          <p:nvPr/>
        </p:nvSpPr>
        <p:spPr>
          <a:xfrm>
            <a:off x="2847370" y="649855"/>
            <a:ext cx="647024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chemeClr val="bg1"/>
                </a:solidFill>
              </a:rPr>
              <a:t>تطوير التعليم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AC2FE06A-6F56-1494-5656-578AB8D15BF1}"/>
              </a:ext>
            </a:extLst>
          </p:cNvPr>
          <p:cNvSpPr txBox="1"/>
          <p:nvPr/>
        </p:nvSpPr>
        <p:spPr>
          <a:xfrm>
            <a:off x="643812" y="1964405"/>
            <a:ext cx="545218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التقليل من الإجهاد العقلي والتوتر.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الاسترخاء والشعور براحة البال،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 الشعور بالفرح والسعادة.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تنشيط العقل، وزيادة قدرته على التفكير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 زيادة التحصيل الأكاديمي لدى الطلاب</a:t>
            </a:r>
          </a:p>
        </p:txBody>
      </p:sp>
      <p:pic>
        <p:nvPicPr>
          <p:cNvPr id="63" name="صورة 62">
            <a:extLst>
              <a:ext uri="{FF2B5EF4-FFF2-40B4-BE49-F238E27FC236}">
                <a16:creationId xmlns:a16="http://schemas.microsoft.com/office/drawing/2014/main" id="{D6FFFF00-6772-358F-2042-7FEB65A4B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32"/>
          <a:stretch/>
        </p:blipFill>
        <p:spPr>
          <a:xfrm>
            <a:off x="6974767" y="1685394"/>
            <a:ext cx="3271202" cy="474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45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B72D1D9-109C-A8F3-4220-1904CC1DBD25}"/>
              </a:ext>
            </a:extLst>
          </p:cNvPr>
          <p:cNvSpPr txBox="1"/>
          <p:nvPr/>
        </p:nvSpPr>
        <p:spPr>
          <a:xfrm>
            <a:off x="2847370" y="649855"/>
            <a:ext cx="647024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chemeClr val="bg1"/>
                </a:solidFill>
              </a:rPr>
              <a:t>ضمان حياة صحية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AC2FE06A-6F56-1494-5656-578AB8D15BF1}"/>
              </a:ext>
            </a:extLst>
          </p:cNvPr>
          <p:cNvSpPr txBox="1"/>
          <p:nvPr/>
        </p:nvSpPr>
        <p:spPr>
          <a:xfrm>
            <a:off x="4953726" y="1992398"/>
            <a:ext cx="54521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زيادة الكتلة العضلية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الحفاظ على الوزن المثالي.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 النوم بشكلٍ كافٍ،  والتخلّص من الأرق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الحصول على الطاقة التي يحتاجها الجسم.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فتح الشهية، وتناول الطعام الصحي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توفير حياة صحية</a:t>
            </a:r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4AF3ECB2-E93D-C00B-10B2-9ED8CC92F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766" y="2021840"/>
            <a:ext cx="3499795" cy="45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70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B72D1D9-109C-A8F3-4220-1904CC1DBD25}"/>
              </a:ext>
            </a:extLst>
          </p:cNvPr>
          <p:cNvSpPr txBox="1"/>
          <p:nvPr/>
        </p:nvSpPr>
        <p:spPr>
          <a:xfrm>
            <a:off x="2847370" y="649855"/>
            <a:ext cx="647024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chemeClr val="bg1"/>
                </a:solidFill>
              </a:rPr>
              <a:t>بناء الشخصية والقيم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AC2FE06A-6F56-1494-5656-578AB8D15BF1}"/>
              </a:ext>
            </a:extLst>
          </p:cNvPr>
          <p:cNvSpPr txBox="1"/>
          <p:nvPr/>
        </p:nvSpPr>
        <p:spPr>
          <a:xfrm>
            <a:off x="643812" y="1992398"/>
            <a:ext cx="54521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اكتساب الصفات الحسنة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تعلّم الفرد اتّباع القوانين، وتقدير زملائه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تولّي الأدوار القيادية في الفريق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تعزيز روح المنافسة: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تُساعد الرياضة على احترام الذات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تعزيز الثقة بالنفس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E363FE0-A3BD-79D8-A787-79BDE9446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1" y="1727200"/>
            <a:ext cx="3088640" cy="456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98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B72D1D9-109C-A8F3-4220-1904CC1DBD25}"/>
              </a:ext>
            </a:extLst>
          </p:cNvPr>
          <p:cNvSpPr txBox="1"/>
          <p:nvPr/>
        </p:nvSpPr>
        <p:spPr>
          <a:xfrm>
            <a:off x="2847370" y="649855"/>
            <a:ext cx="647024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chemeClr val="bg1"/>
                </a:solidFill>
              </a:rPr>
              <a:t>تطوير المهارات الاجتماعية 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AC2FE06A-6F56-1494-5656-578AB8D15BF1}"/>
              </a:ext>
            </a:extLst>
          </p:cNvPr>
          <p:cNvSpPr txBox="1"/>
          <p:nvPr/>
        </p:nvSpPr>
        <p:spPr>
          <a:xfrm>
            <a:off x="4961812" y="1992398"/>
            <a:ext cx="54521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بناء العلاقات، وتكوين الصداقات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تطوير المهارات الشخصية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القدرة على التواصل الفعّال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حلّ النزاعات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التخطيط الاستراتيجي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الانخراط في العمل ضمن فريق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D7D5190-80A1-E832-E4F6-9FE85C13B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139" y="2164865"/>
            <a:ext cx="2937975" cy="41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92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B72D1D9-109C-A8F3-4220-1904CC1DBD25}"/>
              </a:ext>
            </a:extLst>
          </p:cNvPr>
          <p:cNvSpPr txBox="1"/>
          <p:nvPr/>
        </p:nvSpPr>
        <p:spPr>
          <a:xfrm>
            <a:off x="2847370" y="649855"/>
            <a:ext cx="647024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chemeClr val="bg1"/>
                </a:solidFill>
              </a:rPr>
              <a:t>اكتساب المهارات والفوائد 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AC2FE06A-6F56-1494-5656-578AB8D15BF1}"/>
              </a:ext>
            </a:extLst>
          </p:cNvPr>
          <p:cNvSpPr txBox="1"/>
          <p:nvPr/>
        </p:nvSpPr>
        <p:spPr>
          <a:xfrm>
            <a:off x="643812" y="1992398"/>
            <a:ext cx="545218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التطور العاطفي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الروح الرياضية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تعلم الانضباط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القدرة على كوين الصداقات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تحقيق المتعة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DF160BE-D3CB-67A0-5134-3EB857A4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674" y="1716277"/>
            <a:ext cx="3961649" cy="411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80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80171DA-88E2-78BB-D59E-D5F854E12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01"/>
          <a:stretch/>
        </p:blipFill>
        <p:spPr>
          <a:xfrm>
            <a:off x="4233921" y="198120"/>
            <a:ext cx="3135086" cy="4328160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2D63623A-7E17-0193-D5F1-FBC9D5C782B9}"/>
              </a:ext>
            </a:extLst>
          </p:cNvPr>
          <p:cNvGrpSpPr/>
          <p:nvPr/>
        </p:nvGrpSpPr>
        <p:grpSpPr>
          <a:xfrm>
            <a:off x="1869164" y="4585160"/>
            <a:ext cx="8453672" cy="2046320"/>
            <a:chOff x="7766613" y="5370653"/>
            <a:chExt cx="4082006" cy="988102"/>
          </a:xfrm>
        </p:grpSpPr>
        <p:grpSp>
          <p:nvGrpSpPr>
            <p:cNvPr id="5" name="رسم 4" descr="شريط مطوي طويل ، ترويسة">
              <a:extLst>
                <a:ext uri="{FF2B5EF4-FFF2-40B4-BE49-F238E27FC236}">
                  <a16:creationId xmlns:a16="http://schemas.microsoft.com/office/drawing/2014/main" id="{7C018E33-BD7A-FA5E-D010-E28300C50AB1}"/>
                </a:ext>
              </a:extLst>
            </p:cNvPr>
            <p:cNvGrpSpPr/>
            <p:nvPr/>
          </p:nvGrpSpPr>
          <p:grpSpPr>
            <a:xfrm flipV="1">
              <a:off x="7766613" y="5370653"/>
              <a:ext cx="4082006" cy="988102"/>
              <a:chOff x="3270440" y="623600"/>
              <a:chExt cx="5789883" cy="1057165"/>
            </a:xfrm>
            <a:solidFill>
              <a:srgbClr val="EB7BCA"/>
            </a:solidFill>
          </p:grpSpPr>
          <p:grpSp>
            <p:nvGrpSpPr>
              <p:cNvPr id="7" name="رسم 4" descr="شريط مطوي طويل ، ترويسة">
                <a:extLst>
                  <a:ext uri="{FF2B5EF4-FFF2-40B4-BE49-F238E27FC236}">
                    <a16:creationId xmlns:a16="http://schemas.microsoft.com/office/drawing/2014/main" id="{F36C1552-18D4-0743-3A63-9A8E45AAA429}"/>
                  </a:ext>
                </a:extLst>
              </p:cNvPr>
              <p:cNvGrpSpPr/>
              <p:nvPr/>
            </p:nvGrpSpPr>
            <p:grpSpPr>
              <a:xfrm>
                <a:off x="3270440" y="623600"/>
                <a:ext cx="5789883" cy="824211"/>
                <a:chOff x="3270440" y="623600"/>
                <a:chExt cx="5789883" cy="824211"/>
              </a:xfrm>
              <a:grpFill/>
            </p:grpSpPr>
            <p:sp>
              <p:nvSpPr>
                <p:cNvPr id="9" name="شكل حر: شكل 8">
                  <a:extLst>
                    <a:ext uri="{FF2B5EF4-FFF2-40B4-BE49-F238E27FC236}">
                      <a16:creationId xmlns:a16="http://schemas.microsoft.com/office/drawing/2014/main" id="{4FD4F450-469E-4706-356E-B6DB6E0D34A7}"/>
                    </a:ext>
                  </a:extLst>
                </p:cNvPr>
                <p:cNvSpPr/>
                <p:nvPr/>
              </p:nvSpPr>
              <p:spPr>
                <a:xfrm>
                  <a:off x="3270440" y="625379"/>
                  <a:ext cx="555946" cy="815695"/>
                </a:xfrm>
                <a:custGeom>
                  <a:avLst/>
                  <a:gdLst>
                    <a:gd name="connsiteX0" fmla="*/ 4210 w 555946"/>
                    <a:gd name="connsiteY0" fmla="*/ 31359 h 815695"/>
                    <a:gd name="connsiteX1" fmla="*/ 22433 w 555946"/>
                    <a:gd name="connsiteY1" fmla="*/ 255 h 815695"/>
                    <a:gd name="connsiteX2" fmla="*/ 546436 w 555946"/>
                    <a:gd name="connsiteY2" fmla="*/ 127526 h 815695"/>
                    <a:gd name="connsiteX3" fmla="*/ 542586 w 555946"/>
                    <a:gd name="connsiteY3" fmla="*/ 314246 h 815695"/>
                    <a:gd name="connsiteX4" fmla="*/ 441157 w 555946"/>
                    <a:gd name="connsiteY4" fmla="*/ 294130 h 815695"/>
                    <a:gd name="connsiteX5" fmla="*/ 426335 w 555946"/>
                    <a:gd name="connsiteY5" fmla="*/ 306466 h 815695"/>
                    <a:gd name="connsiteX6" fmla="*/ 428068 w 555946"/>
                    <a:gd name="connsiteY6" fmla="*/ 815695 h 815695"/>
                    <a:gd name="connsiteX7" fmla="*/ 58477 w 555946"/>
                    <a:gd name="connsiteY7" fmla="*/ 782971 h 815695"/>
                    <a:gd name="connsiteX8" fmla="*/ 272147 w 555946"/>
                    <a:gd name="connsiteY8" fmla="*/ 442255 h 815695"/>
                    <a:gd name="connsiteX9" fmla="*/ 4210 w 555946"/>
                    <a:gd name="connsiteY9" fmla="*/ 31359 h 81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5946" h="815695">
                      <a:moveTo>
                        <a:pt x="4210" y="31359"/>
                      </a:moveTo>
                      <a:cubicBezTo>
                        <a:pt x="-6682" y="17515"/>
                        <a:pt x="5044" y="-2488"/>
                        <a:pt x="22433" y="255"/>
                      </a:cubicBezTo>
                      <a:cubicBezTo>
                        <a:pt x="156361" y="21365"/>
                        <a:pt x="522101" y="82771"/>
                        <a:pt x="546436" y="127526"/>
                      </a:cubicBezTo>
                      <a:cubicBezTo>
                        <a:pt x="569888" y="170645"/>
                        <a:pt x="542586" y="314246"/>
                        <a:pt x="542586" y="314246"/>
                      </a:cubicBezTo>
                      <a:lnTo>
                        <a:pt x="441157" y="294130"/>
                      </a:lnTo>
                      <a:cubicBezTo>
                        <a:pt x="433409" y="292590"/>
                        <a:pt x="426223" y="298574"/>
                        <a:pt x="426335" y="306466"/>
                      </a:cubicBezTo>
                      <a:lnTo>
                        <a:pt x="428068" y="815695"/>
                      </a:lnTo>
                      <a:cubicBezTo>
                        <a:pt x="428068" y="815695"/>
                        <a:pt x="66177" y="794521"/>
                        <a:pt x="58477" y="782971"/>
                      </a:cubicBezTo>
                      <a:cubicBezTo>
                        <a:pt x="50778" y="771421"/>
                        <a:pt x="270222" y="495191"/>
                        <a:pt x="272147" y="442255"/>
                      </a:cubicBezTo>
                      <a:cubicBezTo>
                        <a:pt x="274617" y="374369"/>
                        <a:pt x="83855" y="132563"/>
                        <a:pt x="4210" y="31359"/>
                      </a:cubicBezTo>
                      <a:close/>
                    </a:path>
                  </a:pathLst>
                </a:custGeom>
                <a:solidFill>
                  <a:srgbClr val="D453B4"/>
                </a:solidFill>
                <a:ln w="1602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4400"/>
                </a:p>
              </p:txBody>
            </p:sp>
            <p:sp>
              <p:nvSpPr>
                <p:cNvPr id="10" name="شكل حر: شكل 9">
                  <a:extLst>
                    <a:ext uri="{FF2B5EF4-FFF2-40B4-BE49-F238E27FC236}">
                      <a16:creationId xmlns:a16="http://schemas.microsoft.com/office/drawing/2014/main" id="{C07E83B3-16EF-3556-D3BB-41F7B9E6BFF1}"/>
                    </a:ext>
                  </a:extLst>
                </p:cNvPr>
                <p:cNvSpPr/>
                <p:nvPr/>
              </p:nvSpPr>
              <p:spPr>
                <a:xfrm>
                  <a:off x="8498063" y="623600"/>
                  <a:ext cx="562260" cy="824211"/>
                </a:xfrm>
                <a:custGeom>
                  <a:avLst/>
                  <a:gdLst>
                    <a:gd name="connsiteX0" fmla="*/ 4170 w 562260"/>
                    <a:gd name="connsiteY0" fmla="*/ 341050 h 824211"/>
                    <a:gd name="connsiteX1" fmla="*/ 2245 w 562260"/>
                    <a:gd name="connsiteY1" fmla="*/ 144705 h 824211"/>
                    <a:gd name="connsiteX2" fmla="*/ 543477 w 562260"/>
                    <a:gd name="connsiteY2" fmla="*/ 189 h 824211"/>
                    <a:gd name="connsiteX3" fmla="*/ 558988 w 562260"/>
                    <a:gd name="connsiteY3" fmla="*/ 26048 h 824211"/>
                    <a:gd name="connsiteX4" fmla="*/ 289062 w 562260"/>
                    <a:gd name="connsiteY4" fmla="*/ 448847 h 824211"/>
                    <a:gd name="connsiteX5" fmla="*/ 489113 w 562260"/>
                    <a:gd name="connsiteY5" fmla="*/ 756807 h 824211"/>
                    <a:gd name="connsiteX6" fmla="*/ 472606 w 562260"/>
                    <a:gd name="connsiteY6" fmla="*/ 794022 h 824211"/>
                    <a:gd name="connsiteX7" fmla="*/ 88868 w 562260"/>
                    <a:gd name="connsiteY7" fmla="*/ 824212 h 824211"/>
                    <a:gd name="connsiteX8" fmla="*/ 87937 w 562260"/>
                    <a:gd name="connsiteY8" fmla="*/ 342542 h 824211"/>
                    <a:gd name="connsiteX9" fmla="*/ 75008 w 562260"/>
                    <a:gd name="connsiteY9" fmla="*/ 331281 h 824211"/>
                    <a:gd name="connsiteX10" fmla="*/ 4170 w 562260"/>
                    <a:gd name="connsiteY10" fmla="*/ 341050 h 82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2260" h="824211">
                      <a:moveTo>
                        <a:pt x="4170" y="341050"/>
                      </a:moveTo>
                      <a:cubicBezTo>
                        <a:pt x="4170" y="341050"/>
                        <a:pt x="-3754" y="160842"/>
                        <a:pt x="2245" y="144705"/>
                      </a:cubicBezTo>
                      <a:cubicBezTo>
                        <a:pt x="25617" y="81823"/>
                        <a:pt x="416927" y="18958"/>
                        <a:pt x="543477" y="189"/>
                      </a:cubicBezTo>
                      <a:cubicBezTo>
                        <a:pt x="557866" y="-1944"/>
                        <a:pt x="567683" y="14402"/>
                        <a:pt x="558988" y="26048"/>
                      </a:cubicBezTo>
                      <a:cubicBezTo>
                        <a:pt x="490476" y="117932"/>
                        <a:pt x="281363" y="347787"/>
                        <a:pt x="289062" y="448847"/>
                      </a:cubicBezTo>
                      <a:cubicBezTo>
                        <a:pt x="292688" y="496521"/>
                        <a:pt x="430402" y="680306"/>
                        <a:pt x="489113" y="756807"/>
                      </a:cubicBezTo>
                      <a:cubicBezTo>
                        <a:pt x="500293" y="771372"/>
                        <a:pt x="490909" y="792514"/>
                        <a:pt x="472606" y="794022"/>
                      </a:cubicBezTo>
                      <a:lnTo>
                        <a:pt x="88868" y="824212"/>
                      </a:lnTo>
                      <a:lnTo>
                        <a:pt x="87937" y="342542"/>
                      </a:lnTo>
                      <a:cubicBezTo>
                        <a:pt x="87921" y="335644"/>
                        <a:pt x="81826" y="330350"/>
                        <a:pt x="75008" y="331281"/>
                      </a:cubicBezTo>
                      <a:lnTo>
                        <a:pt x="4170" y="341050"/>
                      </a:lnTo>
                      <a:close/>
                    </a:path>
                  </a:pathLst>
                </a:custGeom>
                <a:solidFill>
                  <a:srgbClr val="D453B4"/>
                </a:solidFill>
                <a:ln w="1602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4400"/>
                </a:p>
              </p:txBody>
            </p:sp>
          </p:grpSp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CF31F275-2AFB-CD86-AE21-D39AC57958AF}"/>
                  </a:ext>
                </a:extLst>
              </p:cNvPr>
              <p:cNvSpPr/>
              <p:nvPr/>
            </p:nvSpPr>
            <p:spPr>
              <a:xfrm>
                <a:off x="3694225" y="771445"/>
                <a:ext cx="4892642" cy="909320"/>
              </a:xfrm>
              <a:custGeom>
                <a:avLst/>
                <a:gdLst>
                  <a:gd name="connsiteX0" fmla="*/ 0 w 4892642"/>
                  <a:gd name="connsiteY0" fmla="*/ 776272 h 922560"/>
                  <a:gd name="connsiteX1" fmla="*/ 12352 w 4892642"/>
                  <a:gd name="connsiteY1" fmla="*/ 791800 h 922560"/>
                  <a:gd name="connsiteX2" fmla="*/ 2542344 w 4892642"/>
                  <a:gd name="connsiteY2" fmla="*/ 918430 h 922560"/>
                  <a:gd name="connsiteX3" fmla="*/ 4116005 w 4892642"/>
                  <a:gd name="connsiteY3" fmla="*/ 860922 h 922560"/>
                  <a:gd name="connsiteX4" fmla="*/ 4879873 w 4892642"/>
                  <a:gd name="connsiteY4" fmla="*/ 793934 h 922560"/>
                  <a:gd name="connsiteX5" fmla="*/ 4892642 w 4892642"/>
                  <a:gd name="connsiteY5" fmla="*/ 778310 h 922560"/>
                  <a:gd name="connsiteX6" fmla="*/ 4888953 w 4892642"/>
                  <a:gd name="connsiteY6" fmla="*/ 45979 h 922560"/>
                  <a:gd name="connsiteX7" fmla="*/ 4870409 w 4892642"/>
                  <a:gd name="connsiteY7" fmla="*/ 30451 h 922560"/>
                  <a:gd name="connsiteX8" fmla="*/ 4043291 w 4892642"/>
                  <a:gd name="connsiteY8" fmla="*/ 93076 h 922560"/>
                  <a:gd name="connsiteX9" fmla="*/ 2459090 w 4892642"/>
                  <a:gd name="connsiteY9" fmla="*/ 120057 h 922560"/>
                  <a:gd name="connsiteX10" fmla="*/ 841459 w 4892642"/>
                  <a:gd name="connsiteY10" fmla="*/ 86659 h 922560"/>
                  <a:gd name="connsiteX11" fmla="*/ 22458 w 4892642"/>
                  <a:gd name="connsiteY11" fmla="*/ 630 h 922560"/>
                  <a:gd name="connsiteX12" fmla="*/ 3240 w 4892642"/>
                  <a:gd name="connsiteY12" fmla="*/ 16046 h 922560"/>
                  <a:gd name="connsiteX13" fmla="*/ 0 w 4892642"/>
                  <a:gd name="connsiteY13" fmla="*/ 776272 h 922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92642" h="922560">
                    <a:moveTo>
                      <a:pt x="0" y="776272"/>
                    </a:moveTo>
                    <a:cubicBezTo>
                      <a:pt x="-32" y="783715"/>
                      <a:pt x="5005" y="790581"/>
                      <a:pt x="12352" y="791800"/>
                    </a:cubicBezTo>
                    <a:cubicBezTo>
                      <a:pt x="287491" y="837389"/>
                      <a:pt x="2156215" y="944882"/>
                      <a:pt x="2542344" y="918430"/>
                    </a:cubicBezTo>
                    <a:cubicBezTo>
                      <a:pt x="2769215" y="902886"/>
                      <a:pt x="3523811" y="890502"/>
                      <a:pt x="4116005" y="860922"/>
                    </a:cubicBezTo>
                    <a:cubicBezTo>
                      <a:pt x="4518929" y="840790"/>
                      <a:pt x="4847726" y="800254"/>
                      <a:pt x="4879873" y="793934"/>
                    </a:cubicBezTo>
                    <a:cubicBezTo>
                      <a:pt x="4887332" y="792474"/>
                      <a:pt x="4892690" y="785913"/>
                      <a:pt x="4892642" y="778310"/>
                    </a:cubicBezTo>
                    <a:lnTo>
                      <a:pt x="4888953" y="45979"/>
                    </a:lnTo>
                    <a:cubicBezTo>
                      <a:pt x="4888905" y="36178"/>
                      <a:pt x="4880050" y="28734"/>
                      <a:pt x="4870409" y="30451"/>
                    </a:cubicBezTo>
                    <a:cubicBezTo>
                      <a:pt x="4746956" y="52443"/>
                      <a:pt x="4474174" y="74965"/>
                      <a:pt x="4043291" y="93076"/>
                    </a:cubicBezTo>
                    <a:cubicBezTo>
                      <a:pt x="3437333" y="118533"/>
                      <a:pt x="2683234" y="124822"/>
                      <a:pt x="2459090" y="120057"/>
                    </a:cubicBezTo>
                    <a:cubicBezTo>
                      <a:pt x="2210659" y="114764"/>
                      <a:pt x="1408373" y="114571"/>
                      <a:pt x="841459" y="86659"/>
                    </a:cubicBezTo>
                    <a:cubicBezTo>
                      <a:pt x="346250" y="62293"/>
                      <a:pt x="71480" y="16078"/>
                      <a:pt x="22458" y="630"/>
                    </a:cubicBezTo>
                    <a:cubicBezTo>
                      <a:pt x="12833" y="-2402"/>
                      <a:pt x="3289" y="5956"/>
                      <a:pt x="3240" y="16046"/>
                    </a:cubicBezTo>
                    <a:lnTo>
                      <a:pt x="0" y="776272"/>
                    </a:lnTo>
                    <a:close/>
                  </a:path>
                </a:pathLst>
              </a:custGeom>
              <a:grpFill/>
              <a:ln w="1602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4400"/>
              </a:p>
            </p:txBody>
          </p: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BAF23899-2819-F82F-0353-45C1A96F0C24}"/>
                </a:ext>
              </a:extLst>
            </p:cNvPr>
            <p:cNvSpPr txBox="1"/>
            <p:nvPr/>
          </p:nvSpPr>
          <p:spPr>
            <a:xfrm>
              <a:off x="8113853" y="5437471"/>
              <a:ext cx="3233195" cy="6984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8800" dirty="0">
                  <a:solidFill>
                    <a:schemeClr val="bg1"/>
                  </a:solidFill>
                </a:rPr>
                <a:t>شكرا لكم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8161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صورة 640">
            <a:extLst>
              <a:ext uri="{FF2B5EF4-FFF2-40B4-BE49-F238E27FC236}">
                <a16:creationId xmlns:a16="http://schemas.microsoft.com/office/drawing/2014/main" id="{BAB8CD39-0963-CD11-5A11-810DB7715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48" y="1053501"/>
            <a:ext cx="2944671" cy="5323852"/>
          </a:xfrm>
          <a:prstGeom prst="rect">
            <a:avLst/>
          </a:prstGeom>
        </p:spPr>
      </p:pic>
      <p:pic>
        <p:nvPicPr>
          <p:cNvPr id="642" name="صورة 641">
            <a:extLst>
              <a:ext uri="{FF2B5EF4-FFF2-40B4-BE49-F238E27FC236}">
                <a16:creationId xmlns:a16="http://schemas.microsoft.com/office/drawing/2014/main" id="{FEFF4D0F-2EFF-C134-2BE2-5B77A0471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977" y="0"/>
            <a:ext cx="2967518" cy="3352800"/>
          </a:xfrm>
          <a:prstGeom prst="rect">
            <a:avLst/>
          </a:prstGeom>
        </p:spPr>
      </p:pic>
      <p:pic>
        <p:nvPicPr>
          <p:cNvPr id="776" name="صورة 775">
            <a:extLst>
              <a:ext uri="{FF2B5EF4-FFF2-40B4-BE49-F238E27FC236}">
                <a16:creationId xmlns:a16="http://schemas.microsoft.com/office/drawing/2014/main" id="{E4B8E65D-A534-C476-C61D-CF61E246A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074" y="274320"/>
            <a:ext cx="2082675" cy="3078480"/>
          </a:xfrm>
          <a:prstGeom prst="rect">
            <a:avLst/>
          </a:prstGeom>
        </p:spPr>
      </p:pic>
      <p:pic>
        <p:nvPicPr>
          <p:cNvPr id="777" name="صورة 776">
            <a:extLst>
              <a:ext uri="{FF2B5EF4-FFF2-40B4-BE49-F238E27FC236}">
                <a16:creationId xmlns:a16="http://schemas.microsoft.com/office/drawing/2014/main" id="{E5C152B8-4D15-AD4F-F6C9-7D6502B60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3370" y="0"/>
            <a:ext cx="3231709" cy="3352800"/>
          </a:xfrm>
          <a:prstGeom prst="rect">
            <a:avLst/>
          </a:prstGeom>
        </p:spPr>
      </p:pic>
      <p:pic>
        <p:nvPicPr>
          <p:cNvPr id="778" name="صورة 777">
            <a:extLst>
              <a:ext uri="{FF2B5EF4-FFF2-40B4-BE49-F238E27FC236}">
                <a16:creationId xmlns:a16="http://schemas.microsoft.com/office/drawing/2014/main" id="{D07135FE-1548-F728-8A0D-4DD2E8E44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5739" y="3520683"/>
            <a:ext cx="2560354" cy="3337317"/>
          </a:xfrm>
          <a:prstGeom prst="rect">
            <a:avLst/>
          </a:prstGeom>
        </p:spPr>
      </p:pic>
      <p:pic>
        <p:nvPicPr>
          <p:cNvPr id="779" name="صورة 778">
            <a:extLst>
              <a:ext uri="{FF2B5EF4-FFF2-40B4-BE49-F238E27FC236}">
                <a16:creationId xmlns:a16="http://schemas.microsoft.com/office/drawing/2014/main" id="{90F25473-08D1-876F-2F85-5D2AEBAAE2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4004" y="3676239"/>
            <a:ext cx="2141576" cy="3002353"/>
          </a:xfrm>
          <a:prstGeom prst="rect">
            <a:avLst/>
          </a:prstGeom>
        </p:spPr>
      </p:pic>
      <p:pic>
        <p:nvPicPr>
          <p:cNvPr id="780" name="صورة 779">
            <a:extLst>
              <a:ext uri="{FF2B5EF4-FFF2-40B4-BE49-F238E27FC236}">
                <a16:creationId xmlns:a16="http://schemas.microsoft.com/office/drawing/2014/main" id="{C43B402F-F485-9A78-112C-8CA303ED28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1134" y="3515024"/>
            <a:ext cx="2476181" cy="294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9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4D2397A-237B-CDBD-A7EF-FF403BCB908A}"/>
              </a:ext>
            </a:extLst>
          </p:cNvPr>
          <p:cNvGrpSpPr/>
          <p:nvPr/>
        </p:nvGrpSpPr>
        <p:grpSpPr>
          <a:xfrm>
            <a:off x="5682523" y="5078006"/>
            <a:ext cx="937550" cy="937550"/>
            <a:chOff x="7290118" y="4354010"/>
            <a:chExt cx="937550" cy="937550"/>
          </a:xfrm>
        </p:grpSpPr>
        <p:sp>
          <p:nvSpPr>
            <p:cNvPr id="3" name="شكل بيضاوي 2">
              <a:extLst>
                <a:ext uri="{FF2B5EF4-FFF2-40B4-BE49-F238E27FC236}">
                  <a16:creationId xmlns:a16="http://schemas.microsoft.com/office/drawing/2014/main" id="{32AF469B-F17F-93E3-B36B-504FF13C6BE8}"/>
                </a:ext>
              </a:extLst>
            </p:cNvPr>
            <p:cNvSpPr/>
            <p:nvPr/>
          </p:nvSpPr>
          <p:spPr>
            <a:xfrm>
              <a:off x="7290118" y="4354010"/>
              <a:ext cx="937550" cy="937550"/>
            </a:xfrm>
            <a:prstGeom prst="ellipse">
              <a:avLst/>
            </a:prstGeom>
            <a:solidFill>
              <a:srgbClr val="10C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pic>
          <p:nvPicPr>
            <p:cNvPr id="4" name="رسم 3" descr="كرة القدم مع تعبئة خالصة">
              <a:extLst>
                <a:ext uri="{FF2B5EF4-FFF2-40B4-BE49-F238E27FC236}">
                  <a16:creationId xmlns:a16="http://schemas.microsoft.com/office/drawing/2014/main" id="{1B4FA1A8-46C2-7C9D-C396-821366CFB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65017" y="4479401"/>
              <a:ext cx="743339" cy="743339"/>
            </a:xfrm>
            <a:prstGeom prst="rect">
              <a:avLst/>
            </a:prstGeom>
          </p:spPr>
        </p:pic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8B8B1E7B-7751-F68A-BF31-29D07FBEC61F}"/>
              </a:ext>
            </a:extLst>
          </p:cNvPr>
          <p:cNvGrpSpPr/>
          <p:nvPr/>
        </p:nvGrpSpPr>
        <p:grpSpPr>
          <a:xfrm>
            <a:off x="2934228" y="5087652"/>
            <a:ext cx="941743" cy="951682"/>
            <a:chOff x="1593113" y="4363656"/>
            <a:chExt cx="941743" cy="951682"/>
          </a:xfrm>
        </p:grpSpPr>
        <p:sp>
          <p:nvSpPr>
            <p:cNvPr id="6" name="شكل بيضاوي 5">
              <a:extLst>
                <a:ext uri="{FF2B5EF4-FFF2-40B4-BE49-F238E27FC236}">
                  <a16:creationId xmlns:a16="http://schemas.microsoft.com/office/drawing/2014/main" id="{D3F3E3B5-5B1C-A4D3-D115-72479EB407B3}"/>
                </a:ext>
              </a:extLst>
            </p:cNvPr>
            <p:cNvSpPr/>
            <p:nvPr/>
          </p:nvSpPr>
          <p:spPr>
            <a:xfrm>
              <a:off x="1597306" y="4363656"/>
              <a:ext cx="937550" cy="937550"/>
            </a:xfrm>
            <a:prstGeom prst="ellipse">
              <a:avLst/>
            </a:prstGeom>
            <a:solidFill>
              <a:srgbClr val="F5A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pic>
          <p:nvPicPr>
            <p:cNvPr id="7" name="رسم 6" descr="كرة سلة مع تعبئة خالصة">
              <a:extLst>
                <a:ext uri="{FF2B5EF4-FFF2-40B4-BE49-F238E27FC236}">
                  <a16:creationId xmlns:a16="http://schemas.microsoft.com/office/drawing/2014/main" id="{DC872D83-FDAE-8837-930A-2CDE1DCEE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93113" y="4400938"/>
              <a:ext cx="914400" cy="914400"/>
            </a:xfrm>
            <a:prstGeom prst="rect">
              <a:avLst/>
            </a:prstGeom>
          </p:spPr>
        </p:pic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B1CD71D1-7352-3978-B4E1-39180EB67EA6}"/>
              </a:ext>
            </a:extLst>
          </p:cNvPr>
          <p:cNvGrpSpPr/>
          <p:nvPr/>
        </p:nvGrpSpPr>
        <p:grpSpPr>
          <a:xfrm>
            <a:off x="4371239" y="5087652"/>
            <a:ext cx="937550" cy="940109"/>
            <a:chOff x="5968674" y="4363656"/>
            <a:chExt cx="937550" cy="940109"/>
          </a:xfrm>
        </p:grpSpPr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EDE1F6FC-E713-BF19-CAFA-974579B5D077}"/>
                </a:ext>
              </a:extLst>
            </p:cNvPr>
            <p:cNvSpPr/>
            <p:nvPr/>
          </p:nvSpPr>
          <p:spPr>
            <a:xfrm>
              <a:off x="5968674" y="4363656"/>
              <a:ext cx="937550" cy="937550"/>
            </a:xfrm>
            <a:prstGeom prst="ellipse">
              <a:avLst/>
            </a:prstGeom>
            <a:solidFill>
              <a:srgbClr val="F078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pic>
          <p:nvPicPr>
            <p:cNvPr id="10" name="رسم 9" descr="كرة طائرة مع تعبئة خالصة">
              <a:extLst>
                <a:ext uri="{FF2B5EF4-FFF2-40B4-BE49-F238E27FC236}">
                  <a16:creationId xmlns:a16="http://schemas.microsoft.com/office/drawing/2014/main" id="{6C6E0B75-F736-B6E5-2291-EFECAA18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87631" y="4389365"/>
              <a:ext cx="914400" cy="914400"/>
            </a:xfrm>
            <a:prstGeom prst="rect">
              <a:avLst/>
            </a:prstGeom>
          </p:spPr>
        </p:pic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B9360D38-1702-6549-AACE-5254476D72D6}"/>
              </a:ext>
            </a:extLst>
          </p:cNvPr>
          <p:cNvGrpSpPr/>
          <p:nvPr/>
        </p:nvGrpSpPr>
        <p:grpSpPr>
          <a:xfrm>
            <a:off x="2938421" y="3953333"/>
            <a:ext cx="937550" cy="937550"/>
            <a:chOff x="2392096" y="3229337"/>
            <a:chExt cx="937550" cy="937550"/>
          </a:xfrm>
        </p:grpSpPr>
        <p:sp>
          <p:nvSpPr>
            <p:cNvPr id="12" name="شكل بيضاوي 11">
              <a:extLst>
                <a:ext uri="{FF2B5EF4-FFF2-40B4-BE49-F238E27FC236}">
                  <a16:creationId xmlns:a16="http://schemas.microsoft.com/office/drawing/2014/main" id="{F924F314-A11A-3E3B-C54C-A608089B90D9}"/>
                </a:ext>
              </a:extLst>
            </p:cNvPr>
            <p:cNvSpPr/>
            <p:nvPr/>
          </p:nvSpPr>
          <p:spPr>
            <a:xfrm>
              <a:off x="2392096" y="3229337"/>
              <a:ext cx="937550" cy="937550"/>
            </a:xfrm>
            <a:prstGeom prst="ellipse">
              <a:avLst/>
            </a:prstGeom>
            <a:solidFill>
              <a:srgbClr val="F5A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13" name="رسم 13" descr="مضرب كريكيت وكرة مع تعبئة خالصة">
              <a:extLst>
                <a:ext uri="{FF2B5EF4-FFF2-40B4-BE49-F238E27FC236}">
                  <a16:creationId xmlns:a16="http://schemas.microsoft.com/office/drawing/2014/main" id="{743EFE8E-6B1A-C188-3092-8E2D665A417C}"/>
                </a:ext>
              </a:extLst>
            </p:cNvPr>
            <p:cNvGrpSpPr/>
            <p:nvPr/>
          </p:nvGrpSpPr>
          <p:grpSpPr>
            <a:xfrm>
              <a:off x="2518468" y="3392990"/>
              <a:ext cx="611263" cy="611928"/>
              <a:chOff x="1723678" y="3392990"/>
              <a:chExt cx="611263" cy="611928"/>
            </a:xfrm>
            <a:solidFill>
              <a:srgbClr val="D253B7"/>
            </a:solidFill>
          </p:grpSpPr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EF48DCF7-9D91-06A4-88F9-2CC3947D2D73}"/>
                  </a:ext>
                </a:extLst>
              </p:cNvPr>
              <p:cNvSpPr/>
              <p:nvPr/>
            </p:nvSpPr>
            <p:spPr>
              <a:xfrm>
                <a:off x="2166773" y="3836085"/>
                <a:ext cx="122233" cy="122233"/>
              </a:xfrm>
              <a:custGeom>
                <a:avLst/>
                <a:gdLst>
                  <a:gd name="connsiteX0" fmla="*/ 122233 w 122233"/>
                  <a:gd name="connsiteY0" fmla="*/ 61117 h 122233"/>
                  <a:gd name="connsiteX1" fmla="*/ 61117 w 122233"/>
                  <a:gd name="connsiteY1" fmla="*/ 122233 h 122233"/>
                  <a:gd name="connsiteX2" fmla="*/ 0 w 122233"/>
                  <a:gd name="connsiteY2" fmla="*/ 61117 h 122233"/>
                  <a:gd name="connsiteX3" fmla="*/ 61117 w 122233"/>
                  <a:gd name="connsiteY3" fmla="*/ 0 h 122233"/>
                  <a:gd name="connsiteX4" fmla="*/ 122233 w 122233"/>
                  <a:gd name="connsiteY4" fmla="*/ 61117 h 12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233" h="122233">
                    <a:moveTo>
                      <a:pt x="122233" y="61117"/>
                    </a:moveTo>
                    <a:cubicBezTo>
                      <a:pt x="122233" y="94870"/>
                      <a:pt x="94870" y="122233"/>
                      <a:pt x="61117" y="122233"/>
                    </a:cubicBezTo>
                    <a:cubicBezTo>
                      <a:pt x="27363" y="122233"/>
                      <a:pt x="0" y="94870"/>
                      <a:pt x="0" y="61117"/>
                    </a:cubicBezTo>
                    <a:cubicBezTo>
                      <a:pt x="0" y="27363"/>
                      <a:pt x="27363" y="0"/>
                      <a:pt x="61117" y="0"/>
                    </a:cubicBezTo>
                    <a:cubicBezTo>
                      <a:pt x="94870" y="0"/>
                      <a:pt x="122233" y="27363"/>
                      <a:pt x="122233" y="61117"/>
                    </a:cubicBezTo>
                    <a:close/>
                  </a:path>
                </a:pathLst>
              </a:custGeom>
              <a:solidFill>
                <a:srgbClr val="EA404B"/>
              </a:solidFill>
              <a:ln w="754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5" name="شكل حر: شكل 14">
                <a:extLst>
                  <a:ext uri="{FF2B5EF4-FFF2-40B4-BE49-F238E27FC236}">
                    <a16:creationId xmlns:a16="http://schemas.microsoft.com/office/drawing/2014/main" id="{A67144B9-478D-80BD-C006-770CF7561E64}"/>
                  </a:ext>
                </a:extLst>
              </p:cNvPr>
              <p:cNvSpPr/>
              <p:nvPr/>
            </p:nvSpPr>
            <p:spPr>
              <a:xfrm>
                <a:off x="1723678" y="3392990"/>
                <a:ext cx="611263" cy="611928"/>
              </a:xfrm>
              <a:custGeom>
                <a:avLst/>
                <a:gdLst>
                  <a:gd name="connsiteX0" fmla="*/ 604289 w 611263"/>
                  <a:gd name="connsiteY0" fmla="*/ 60353 h 611928"/>
                  <a:gd name="connsiteX1" fmla="*/ 550812 w 611263"/>
                  <a:gd name="connsiteY1" fmla="*/ 6876 h 611928"/>
                  <a:gd name="connsiteX2" fmla="*/ 518726 w 611263"/>
                  <a:gd name="connsiteY2" fmla="*/ 6876 h 611928"/>
                  <a:gd name="connsiteX3" fmla="*/ 518726 w 611263"/>
                  <a:gd name="connsiteY3" fmla="*/ 38962 h 611928"/>
                  <a:gd name="connsiteX4" fmla="*/ 529422 w 611263"/>
                  <a:gd name="connsiteY4" fmla="*/ 49657 h 611928"/>
                  <a:gd name="connsiteX5" fmla="*/ 320098 w 611263"/>
                  <a:gd name="connsiteY5" fmla="*/ 258981 h 611928"/>
                  <a:gd name="connsiteX6" fmla="*/ 304055 w 611263"/>
                  <a:gd name="connsiteY6" fmla="*/ 242938 h 611928"/>
                  <a:gd name="connsiteX7" fmla="*/ 260509 w 611263"/>
                  <a:gd name="connsiteY7" fmla="*/ 242938 h 611928"/>
                  <a:gd name="connsiteX8" fmla="*/ 9167 w 611263"/>
                  <a:gd name="connsiteY8" fmla="*/ 494280 h 611928"/>
                  <a:gd name="connsiteX9" fmla="*/ 9167 w 611263"/>
                  <a:gd name="connsiteY9" fmla="*/ 537825 h 611928"/>
                  <a:gd name="connsiteX10" fmla="*/ 74104 w 611263"/>
                  <a:gd name="connsiteY10" fmla="*/ 602762 h 611928"/>
                  <a:gd name="connsiteX11" fmla="*/ 117649 w 611263"/>
                  <a:gd name="connsiteY11" fmla="*/ 602762 h 611928"/>
                  <a:gd name="connsiteX12" fmla="*/ 368991 w 611263"/>
                  <a:gd name="connsiteY12" fmla="*/ 351420 h 611928"/>
                  <a:gd name="connsiteX13" fmla="*/ 368991 w 611263"/>
                  <a:gd name="connsiteY13" fmla="*/ 307874 h 611928"/>
                  <a:gd name="connsiteX14" fmla="*/ 352948 w 611263"/>
                  <a:gd name="connsiteY14" fmla="*/ 291831 h 611928"/>
                  <a:gd name="connsiteX15" fmla="*/ 562272 w 611263"/>
                  <a:gd name="connsiteY15" fmla="*/ 82507 h 611928"/>
                  <a:gd name="connsiteX16" fmla="*/ 572967 w 611263"/>
                  <a:gd name="connsiteY16" fmla="*/ 93203 h 611928"/>
                  <a:gd name="connsiteX17" fmla="*/ 605053 w 611263"/>
                  <a:gd name="connsiteY17" fmla="*/ 93203 h 611928"/>
                  <a:gd name="connsiteX18" fmla="*/ 604289 w 611263"/>
                  <a:gd name="connsiteY18" fmla="*/ 60353 h 611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11263" h="611928">
                    <a:moveTo>
                      <a:pt x="604289" y="60353"/>
                    </a:moveTo>
                    <a:lnTo>
                      <a:pt x="550812" y="6876"/>
                    </a:lnTo>
                    <a:cubicBezTo>
                      <a:pt x="541645" y="-2292"/>
                      <a:pt x="527130" y="-2292"/>
                      <a:pt x="518726" y="6876"/>
                    </a:cubicBezTo>
                    <a:cubicBezTo>
                      <a:pt x="509559" y="16043"/>
                      <a:pt x="509559" y="30558"/>
                      <a:pt x="518726" y="38962"/>
                    </a:cubicBezTo>
                    <a:lnTo>
                      <a:pt x="529422" y="49657"/>
                    </a:lnTo>
                    <a:lnTo>
                      <a:pt x="320098" y="258981"/>
                    </a:lnTo>
                    <a:lnTo>
                      <a:pt x="304055" y="242938"/>
                    </a:lnTo>
                    <a:cubicBezTo>
                      <a:pt x="291831" y="230715"/>
                      <a:pt x="272732" y="230715"/>
                      <a:pt x="260509" y="242938"/>
                    </a:cubicBezTo>
                    <a:lnTo>
                      <a:pt x="9167" y="494280"/>
                    </a:lnTo>
                    <a:cubicBezTo>
                      <a:pt x="-3056" y="506503"/>
                      <a:pt x="-3056" y="525602"/>
                      <a:pt x="9167" y="537825"/>
                    </a:cubicBezTo>
                    <a:lnTo>
                      <a:pt x="74104" y="602762"/>
                    </a:lnTo>
                    <a:cubicBezTo>
                      <a:pt x="86327" y="614985"/>
                      <a:pt x="105426" y="614985"/>
                      <a:pt x="117649" y="602762"/>
                    </a:cubicBezTo>
                    <a:lnTo>
                      <a:pt x="368991" y="351420"/>
                    </a:lnTo>
                    <a:cubicBezTo>
                      <a:pt x="381214" y="339197"/>
                      <a:pt x="381214" y="320098"/>
                      <a:pt x="368991" y="307874"/>
                    </a:cubicBezTo>
                    <a:lnTo>
                      <a:pt x="352948" y="291831"/>
                    </a:lnTo>
                    <a:lnTo>
                      <a:pt x="562272" y="82507"/>
                    </a:lnTo>
                    <a:lnTo>
                      <a:pt x="572967" y="93203"/>
                    </a:lnTo>
                    <a:cubicBezTo>
                      <a:pt x="582135" y="102370"/>
                      <a:pt x="596650" y="102370"/>
                      <a:pt x="605053" y="93203"/>
                    </a:cubicBezTo>
                    <a:cubicBezTo>
                      <a:pt x="613457" y="83271"/>
                      <a:pt x="613457" y="69520"/>
                      <a:pt x="604289" y="60353"/>
                    </a:cubicBezTo>
                    <a:close/>
                  </a:path>
                </a:pathLst>
              </a:custGeom>
              <a:solidFill>
                <a:srgbClr val="D253B7"/>
              </a:solidFill>
              <a:ln w="754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7DF3B338-617E-1E09-2A63-9683818B15D3}"/>
              </a:ext>
            </a:extLst>
          </p:cNvPr>
          <p:cNvGrpSpPr/>
          <p:nvPr/>
        </p:nvGrpSpPr>
        <p:grpSpPr>
          <a:xfrm>
            <a:off x="1578272" y="3953333"/>
            <a:ext cx="937550" cy="937550"/>
            <a:chOff x="462987" y="3229337"/>
            <a:chExt cx="937550" cy="937550"/>
          </a:xfrm>
        </p:grpSpPr>
        <p:sp>
          <p:nvSpPr>
            <p:cNvPr id="17" name="شكل بيضاوي 16">
              <a:extLst>
                <a:ext uri="{FF2B5EF4-FFF2-40B4-BE49-F238E27FC236}">
                  <a16:creationId xmlns:a16="http://schemas.microsoft.com/office/drawing/2014/main" id="{8D065CCC-A3E4-7576-A8A2-363E7EDF82AF}"/>
                </a:ext>
              </a:extLst>
            </p:cNvPr>
            <p:cNvSpPr/>
            <p:nvPr/>
          </p:nvSpPr>
          <p:spPr>
            <a:xfrm>
              <a:off x="462987" y="3229337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18" name="رسم 15" descr="ثقل مع تعبئة خالصة">
              <a:extLst>
                <a:ext uri="{FF2B5EF4-FFF2-40B4-BE49-F238E27FC236}">
                  <a16:creationId xmlns:a16="http://schemas.microsoft.com/office/drawing/2014/main" id="{C7938459-8FE9-FF5F-51F6-067355EF1570}"/>
                </a:ext>
              </a:extLst>
            </p:cNvPr>
            <p:cNvGrpSpPr/>
            <p:nvPr/>
          </p:nvGrpSpPr>
          <p:grpSpPr>
            <a:xfrm>
              <a:off x="615228" y="3529692"/>
              <a:ext cx="640450" cy="349336"/>
              <a:chOff x="615228" y="3529692"/>
              <a:chExt cx="640450" cy="349336"/>
            </a:xfrm>
            <a:solidFill>
              <a:srgbClr val="10C089"/>
            </a:solidFill>
          </p:grpSpPr>
          <p:sp>
            <p:nvSpPr>
              <p:cNvPr id="19" name="شكل حر: شكل 18">
                <a:extLst>
                  <a:ext uri="{FF2B5EF4-FFF2-40B4-BE49-F238E27FC236}">
                    <a16:creationId xmlns:a16="http://schemas.microsoft.com/office/drawing/2014/main" id="{31DBA92F-AB6B-4E2D-20C6-F446AA8C7184}"/>
                  </a:ext>
                </a:extLst>
              </p:cNvPr>
              <p:cNvSpPr/>
              <p:nvPr/>
            </p:nvSpPr>
            <p:spPr>
              <a:xfrm>
                <a:off x="615228" y="3675249"/>
                <a:ext cx="29111" cy="58222"/>
              </a:xfrm>
              <a:custGeom>
                <a:avLst/>
                <a:gdLst>
                  <a:gd name="connsiteX0" fmla="*/ 0 w 29111"/>
                  <a:gd name="connsiteY0" fmla="*/ 29111 h 58222"/>
                  <a:gd name="connsiteX1" fmla="*/ 29111 w 29111"/>
                  <a:gd name="connsiteY1" fmla="*/ 58223 h 58222"/>
                  <a:gd name="connsiteX2" fmla="*/ 29111 w 29111"/>
                  <a:gd name="connsiteY2" fmla="*/ 0 h 58222"/>
                  <a:gd name="connsiteX3" fmla="*/ 0 w 29111"/>
                  <a:gd name="connsiteY3" fmla="*/ 29111 h 5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11" h="58222">
                    <a:moveTo>
                      <a:pt x="0" y="29111"/>
                    </a:moveTo>
                    <a:cubicBezTo>
                      <a:pt x="0" y="45123"/>
                      <a:pt x="13100" y="58223"/>
                      <a:pt x="29111" y="58223"/>
                    </a:cubicBezTo>
                    <a:lnTo>
                      <a:pt x="29111" y="0"/>
                    </a:lnTo>
                    <a:cubicBezTo>
                      <a:pt x="13100" y="0"/>
                      <a:pt x="0" y="13100"/>
                      <a:pt x="0" y="29111"/>
                    </a:cubicBezTo>
                    <a:close/>
                  </a:path>
                </a:pathLst>
              </a:custGeom>
              <a:grpFill/>
              <a:ln w="7243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2EE50C1E-0E58-B7CB-4B81-78438CA6AA93}"/>
                  </a:ext>
                </a:extLst>
              </p:cNvPr>
              <p:cNvSpPr/>
              <p:nvPr/>
            </p:nvSpPr>
            <p:spPr>
              <a:xfrm>
                <a:off x="1226567" y="3675249"/>
                <a:ext cx="29111" cy="58222"/>
              </a:xfrm>
              <a:custGeom>
                <a:avLst/>
                <a:gdLst>
                  <a:gd name="connsiteX0" fmla="*/ 0 w 29111"/>
                  <a:gd name="connsiteY0" fmla="*/ 0 h 58222"/>
                  <a:gd name="connsiteX1" fmla="*/ 0 w 29111"/>
                  <a:gd name="connsiteY1" fmla="*/ 58223 h 58222"/>
                  <a:gd name="connsiteX2" fmla="*/ 29111 w 29111"/>
                  <a:gd name="connsiteY2" fmla="*/ 29111 h 58222"/>
                  <a:gd name="connsiteX3" fmla="*/ 0 w 29111"/>
                  <a:gd name="connsiteY3" fmla="*/ 0 h 5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11" h="58222">
                    <a:moveTo>
                      <a:pt x="0" y="0"/>
                    </a:moveTo>
                    <a:lnTo>
                      <a:pt x="0" y="58223"/>
                    </a:lnTo>
                    <a:cubicBezTo>
                      <a:pt x="16011" y="58223"/>
                      <a:pt x="29111" y="45123"/>
                      <a:pt x="29111" y="29111"/>
                    </a:cubicBezTo>
                    <a:cubicBezTo>
                      <a:pt x="29111" y="13100"/>
                      <a:pt x="16011" y="0"/>
                      <a:pt x="0" y="0"/>
                    </a:cubicBezTo>
                    <a:close/>
                  </a:path>
                </a:pathLst>
              </a:custGeom>
              <a:grpFill/>
              <a:ln w="7243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A1AB6346-69B1-F81D-5F7E-2A8B0A307F0E}"/>
                  </a:ext>
                </a:extLst>
              </p:cNvPr>
              <p:cNvSpPr/>
              <p:nvPr/>
            </p:nvSpPr>
            <p:spPr>
              <a:xfrm>
                <a:off x="658895" y="3595192"/>
                <a:ext cx="65500" cy="218335"/>
              </a:xfrm>
              <a:custGeom>
                <a:avLst/>
                <a:gdLst>
                  <a:gd name="connsiteX0" fmla="*/ 36389 w 65500"/>
                  <a:gd name="connsiteY0" fmla="*/ 0 h 218335"/>
                  <a:gd name="connsiteX1" fmla="*/ 29111 w 65500"/>
                  <a:gd name="connsiteY1" fmla="*/ 0 h 218335"/>
                  <a:gd name="connsiteX2" fmla="*/ 0 w 65500"/>
                  <a:gd name="connsiteY2" fmla="*/ 29111 h 218335"/>
                  <a:gd name="connsiteX3" fmla="*/ 0 w 65500"/>
                  <a:gd name="connsiteY3" fmla="*/ 189224 h 218335"/>
                  <a:gd name="connsiteX4" fmla="*/ 29111 w 65500"/>
                  <a:gd name="connsiteY4" fmla="*/ 218335 h 218335"/>
                  <a:gd name="connsiteX5" fmla="*/ 36389 w 65500"/>
                  <a:gd name="connsiteY5" fmla="*/ 218335 h 218335"/>
                  <a:gd name="connsiteX6" fmla="*/ 65501 w 65500"/>
                  <a:gd name="connsiteY6" fmla="*/ 189224 h 218335"/>
                  <a:gd name="connsiteX7" fmla="*/ 65501 w 65500"/>
                  <a:gd name="connsiteY7" fmla="*/ 29111 h 218335"/>
                  <a:gd name="connsiteX8" fmla="*/ 36389 w 65500"/>
                  <a:gd name="connsiteY8" fmla="*/ 0 h 21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00" h="218335">
                    <a:moveTo>
                      <a:pt x="36389" y="0"/>
                    </a:moveTo>
                    <a:lnTo>
                      <a:pt x="29111" y="0"/>
                    </a:lnTo>
                    <a:cubicBezTo>
                      <a:pt x="13100" y="0"/>
                      <a:pt x="0" y="13100"/>
                      <a:pt x="0" y="29111"/>
                    </a:cubicBezTo>
                    <a:lnTo>
                      <a:pt x="0" y="189224"/>
                    </a:lnTo>
                    <a:cubicBezTo>
                      <a:pt x="0" y="205235"/>
                      <a:pt x="13100" y="218335"/>
                      <a:pt x="29111" y="218335"/>
                    </a:cubicBezTo>
                    <a:lnTo>
                      <a:pt x="36389" y="218335"/>
                    </a:lnTo>
                    <a:cubicBezTo>
                      <a:pt x="52400" y="218335"/>
                      <a:pt x="65501" y="205235"/>
                      <a:pt x="65501" y="189224"/>
                    </a:cubicBezTo>
                    <a:lnTo>
                      <a:pt x="65501" y="29111"/>
                    </a:lnTo>
                    <a:cubicBezTo>
                      <a:pt x="65501" y="13100"/>
                      <a:pt x="52400" y="0"/>
                      <a:pt x="36389" y="0"/>
                    </a:cubicBezTo>
                    <a:close/>
                  </a:path>
                </a:pathLst>
              </a:custGeom>
              <a:grpFill/>
              <a:ln w="7243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326BB560-02E3-EFC1-758E-27083607D3C9}"/>
                  </a:ext>
                </a:extLst>
              </p:cNvPr>
              <p:cNvSpPr/>
              <p:nvPr/>
            </p:nvSpPr>
            <p:spPr>
              <a:xfrm>
                <a:off x="1146510" y="3595192"/>
                <a:ext cx="65500" cy="218335"/>
              </a:xfrm>
              <a:custGeom>
                <a:avLst/>
                <a:gdLst>
                  <a:gd name="connsiteX0" fmla="*/ 36389 w 65500"/>
                  <a:gd name="connsiteY0" fmla="*/ 0 h 218335"/>
                  <a:gd name="connsiteX1" fmla="*/ 29111 w 65500"/>
                  <a:gd name="connsiteY1" fmla="*/ 0 h 218335"/>
                  <a:gd name="connsiteX2" fmla="*/ 0 w 65500"/>
                  <a:gd name="connsiteY2" fmla="*/ 29111 h 218335"/>
                  <a:gd name="connsiteX3" fmla="*/ 0 w 65500"/>
                  <a:gd name="connsiteY3" fmla="*/ 189224 h 218335"/>
                  <a:gd name="connsiteX4" fmla="*/ 29111 w 65500"/>
                  <a:gd name="connsiteY4" fmla="*/ 218335 h 218335"/>
                  <a:gd name="connsiteX5" fmla="*/ 36389 w 65500"/>
                  <a:gd name="connsiteY5" fmla="*/ 218335 h 218335"/>
                  <a:gd name="connsiteX6" fmla="*/ 65501 w 65500"/>
                  <a:gd name="connsiteY6" fmla="*/ 189224 h 218335"/>
                  <a:gd name="connsiteX7" fmla="*/ 65501 w 65500"/>
                  <a:gd name="connsiteY7" fmla="*/ 29111 h 218335"/>
                  <a:gd name="connsiteX8" fmla="*/ 36389 w 65500"/>
                  <a:gd name="connsiteY8" fmla="*/ 0 h 21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00" h="218335">
                    <a:moveTo>
                      <a:pt x="36389" y="0"/>
                    </a:moveTo>
                    <a:lnTo>
                      <a:pt x="29111" y="0"/>
                    </a:lnTo>
                    <a:cubicBezTo>
                      <a:pt x="13100" y="0"/>
                      <a:pt x="0" y="13100"/>
                      <a:pt x="0" y="29111"/>
                    </a:cubicBezTo>
                    <a:lnTo>
                      <a:pt x="0" y="189224"/>
                    </a:lnTo>
                    <a:cubicBezTo>
                      <a:pt x="0" y="205235"/>
                      <a:pt x="13100" y="218335"/>
                      <a:pt x="29111" y="218335"/>
                    </a:cubicBezTo>
                    <a:lnTo>
                      <a:pt x="36389" y="218335"/>
                    </a:lnTo>
                    <a:cubicBezTo>
                      <a:pt x="52400" y="218335"/>
                      <a:pt x="65501" y="205235"/>
                      <a:pt x="65501" y="189224"/>
                    </a:cubicBezTo>
                    <a:lnTo>
                      <a:pt x="65501" y="29111"/>
                    </a:lnTo>
                    <a:cubicBezTo>
                      <a:pt x="65501" y="13100"/>
                      <a:pt x="52400" y="0"/>
                      <a:pt x="36389" y="0"/>
                    </a:cubicBezTo>
                    <a:close/>
                  </a:path>
                </a:pathLst>
              </a:custGeom>
              <a:grpFill/>
              <a:ln w="7243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BC1F81D1-9020-422C-F644-B0E14994BECD}"/>
                  </a:ext>
                </a:extLst>
              </p:cNvPr>
              <p:cNvSpPr/>
              <p:nvPr/>
            </p:nvSpPr>
            <p:spPr>
              <a:xfrm>
                <a:off x="738951" y="3529692"/>
                <a:ext cx="393003" cy="349336"/>
              </a:xfrm>
              <a:custGeom>
                <a:avLst/>
                <a:gdLst>
                  <a:gd name="connsiteX0" fmla="*/ 363892 w 393003"/>
                  <a:gd name="connsiteY0" fmla="*/ 0 h 349336"/>
                  <a:gd name="connsiteX1" fmla="*/ 349337 w 393003"/>
                  <a:gd name="connsiteY1" fmla="*/ 0 h 349336"/>
                  <a:gd name="connsiteX2" fmla="*/ 320225 w 393003"/>
                  <a:gd name="connsiteY2" fmla="*/ 29111 h 349336"/>
                  <a:gd name="connsiteX3" fmla="*/ 320225 w 393003"/>
                  <a:gd name="connsiteY3" fmla="*/ 131001 h 349336"/>
                  <a:gd name="connsiteX4" fmla="*/ 72778 w 393003"/>
                  <a:gd name="connsiteY4" fmla="*/ 131001 h 349336"/>
                  <a:gd name="connsiteX5" fmla="*/ 72778 w 393003"/>
                  <a:gd name="connsiteY5" fmla="*/ 29111 h 349336"/>
                  <a:gd name="connsiteX6" fmla="*/ 43667 w 393003"/>
                  <a:gd name="connsiteY6" fmla="*/ 0 h 349336"/>
                  <a:gd name="connsiteX7" fmla="*/ 29111 w 393003"/>
                  <a:gd name="connsiteY7" fmla="*/ 0 h 349336"/>
                  <a:gd name="connsiteX8" fmla="*/ 0 w 393003"/>
                  <a:gd name="connsiteY8" fmla="*/ 29111 h 349336"/>
                  <a:gd name="connsiteX9" fmla="*/ 0 w 393003"/>
                  <a:gd name="connsiteY9" fmla="*/ 320225 h 349336"/>
                  <a:gd name="connsiteX10" fmla="*/ 29111 w 393003"/>
                  <a:gd name="connsiteY10" fmla="*/ 349337 h 349336"/>
                  <a:gd name="connsiteX11" fmla="*/ 43667 w 393003"/>
                  <a:gd name="connsiteY11" fmla="*/ 349337 h 349336"/>
                  <a:gd name="connsiteX12" fmla="*/ 72778 w 393003"/>
                  <a:gd name="connsiteY12" fmla="*/ 320225 h 349336"/>
                  <a:gd name="connsiteX13" fmla="*/ 72778 w 393003"/>
                  <a:gd name="connsiteY13" fmla="*/ 218335 h 349336"/>
                  <a:gd name="connsiteX14" fmla="*/ 320225 w 393003"/>
                  <a:gd name="connsiteY14" fmla="*/ 218335 h 349336"/>
                  <a:gd name="connsiteX15" fmla="*/ 320225 w 393003"/>
                  <a:gd name="connsiteY15" fmla="*/ 320225 h 349336"/>
                  <a:gd name="connsiteX16" fmla="*/ 349337 w 393003"/>
                  <a:gd name="connsiteY16" fmla="*/ 349337 h 349336"/>
                  <a:gd name="connsiteX17" fmla="*/ 363892 w 393003"/>
                  <a:gd name="connsiteY17" fmla="*/ 349337 h 349336"/>
                  <a:gd name="connsiteX18" fmla="*/ 393004 w 393003"/>
                  <a:gd name="connsiteY18" fmla="*/ 320225 h 349336"/>
                  <a:gd name="connsiteX19" fmla="*/ 393004 w 393003"/>
                  <a:gd name="connsiteY19" fmla="*/ 29111 h 349336"/>
                  <a:gd name="connsiteX20" fmla="*/ 363892 w 393003"/>
                  <a:gd name="connsiteY20" fmla="*/ 0 h 34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3003" h="349336">
                    <a:moveTo>
                      <a:pt x="363892" y="0"/>
                    </a:moveTo>
                    <a:lnTo>
                      <a:pt x="349337" y="0"/>
                    </a:lnTo>
                    <a:cubicBezTo>
                      <a:pt x="333325" y="0"/>
                      <a:pt x="320225" y="13100"/>
                      <a:pt x="320225" y="29111"/>
                    </a:cubicBezTo>
                    <a:lnTo>
                      <a:pt x="320225" y="131001"/>
                    </a:lnTo>
                    <a:lnTo>
                      <a:pt x="72778" y="131001"/>
                    </a:lnTo>
                    <a:lnTo>
                      <a:pt x="72778" y="29111"/>
                    </a:lnTo>
                    <a:cubicBezTo>
                      <a:pt x="72778" y="13100"/>
                      <a:pt x="59678" y="0"/>
                      <a:pt x="43667" y="0"/>
                    </a:cubicBezTo>
                    <a:lnTo>
                      <a:pt x="29111" y="0"/>
                    </a:lnTo>
                    <a:cubicBezTo>
                      <a:pt x="13100" y="0"/>
                      <a:pt x="0" y="13100"/>
                      <a:pt x="0" y="29111"/>
                    </a:cubicBezTo>
                    <a:lnTo>
                      <a:pt x="0" y="320225"/>
                    </a:lnTo>
                    <a:cubicBezTo>
                      <a:pt x="0" y="336236"/>
                      <a:pt x="13100" y="349337"/>
                      <a:pt x="29111" y="349337"/>
                    </a:cubicBezTo>
                    <a:lnTo>
                      <a:pt x="43667" y="349337"/>
                    </a:lnTo>
                    <a:cubicBezTo>
                      <a:pt x="59678" y="349337"/>
                      <a:pt x="72778" y="336236"/>
                      <a:pt x="72778" y="320225"/>
                    </a:cubicBezTo>
                    <a:lnTo>
                      <a:pt x="72778" y="218335"/>
                    </a:lnTo>
                    <a:lnTo>
                      <a:pt x="320225" y="218335"/>
                    </a:lnTo>
                    <a:lnTo>
                      <a:pt x="320225" y="320225"/>
                    </a:lnTo>
                    <a:cubicBezTo>
                      <a:pt x="320225" y="336236"/>
                      <a:pt x="333325" y="349337"/>
                      <a:pt x="349337" y="349337"/>
                    </a:cubicBezTo>
                    <a:lnTo>
                      <a:pt x="363892" y="349337"/>
                    </a:lnTo>
                    <a:cubicBezTo>
                      <a:pt x="379903" y="349337"/>
                      <a:pt x="393004" y="336236"/>
                      <a:pt x="393004" y="320225"/>
                    </a:cubicBezTo>
                    <a:lnTo>
                      <a:pt x="393004" y="29111"/>
                    </a:lnTo>
                    <a:cubicBezTo>
                      <a:pt x="393004" y="13100"/>
                      <a:pt x="379903" y="0"/>
                      <a:pt x="363892" y="0"/>
                    </a:cubicBezTo>
                    <a:close/>
                  </a:path>
                </a:pathLst>
              </a:custGeom>
              <a:grpFill/>
              <a:ln w="7243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9DBABC9A-8D6A-3592-C961-7F9F23BB9669}"/>
              </a:ext>
            </a:extLst>
          </p:cNvPr>
          <p:cNvGrpSpPr/>
          <p:nvPr/>
        </p:nvGrpSpPr>
        <p:grpSpPr>
          <a:xfrm>
            <a:off x="1578272" y="2599095"/>
            <a:ext cx="937550" cy="937550"/>
            <a:chOff x="462987" y="1875099"/>
            <a:chExt cx="937550" cy="937550"/>
          </a:xfrm>
        </p:grpSpPr>
        <p:sp>
          <p:nvSpPr>
            <p:cNvPr id="25" name="شكل بيضاوي 24">
              <a:extLst>
                <a:ext uri="{FF2B5EF4-FFF2-40B4-BE49-F238E27FC236}">
                  <a16:creationId xmlns:a16="http://schemas.microsoft.com/office/drawing/2014/main" id="{4844A07C-CE32-3408-A5A1-6B0A7E5F8C82}"/>
                </a:ext>
              </a:extLst>
            </p:cNvPr>
            <p:cNvSpPr/>
            <p:nvPr/>
          </p:nvSpPr>
          <p:spPr>
            <a:xfrm>
              <a:off x="462987" y="1875099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26" name="رسم 17" descr="كرة قدم مع تعبئة خالصة">
              <a:extLst>
                <a:ext uri="{FF2B5EF4-FFF2-40B4-BE49-F238E27FC236}">
                  <a16:creationId xmlns:a16="http://schemas.microsoft.com/office/drawing/2014/main" id="{914AA3F2-1DED-C951-2C37-F21920A4BE08}"/>
                </a:ext>
              </a:extLst>
            </p:cNvPr>
            <p:cNvGrpSpPr/>
            <p:nvPr/>
          </p:nvGrpSpPr>
          <p:grpSpPr>
            <a:xfrm>
              <a:off x="586599" y="2012428"/>
              <a:ext cx="661782" cy="661782"/>
              <a:chOff x="603744" y="2020048"/>
              <a:chExt cx="661782" cy="661782"/>
            </a:xfrm>
            <a:solidFill>
              <a:srgbClr val="F5AF48"/>
            </a:solidFill>
          </p:grpSpPr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94E56364-D5E4-1121-16D2-C91206EDA02C}"/>
                  </a:ext>
                </a:extLst>
              </p:cNvPr>
              <p:cNvSpPr/>
              <p:nvPr/>
            </p:nvSpPr>
            <p:spPr>
              <a:xfrm>
                <a:off x="603744" y="2020048"/>
                <a:ext cx="661782" cy="661782"/>
              </a:xfrm>
              <a:custGeom>
                <a:avLst/>
                <a:gdLst>
                  <a:gd name="connsiteX0" fmla="*/ 330891 w 661782"/>
                  <a:gd name="connsiteY0" fmla="*/ 0 h 661782"/>
                  <a:gd name="connsiteX1" fmla="*/ 0 w 661782"/>
                  <a:gd name="connsiteY1" fmla="*/ 330891 h 661782"/>
                  <a:gd name="connsiteX2" fmla="*/ 330891 w 661782"/>
                  <a:gd name="connsiteY2" fmla="*/ 661783 h 661782"/>
                  <a:gd name="connsiteX3" fmla="*/ 661783 w 661782"/>
                  <a:gd name="connsiteY3" fmla="*/ 330891 h 661782"/>
                  <a:gd name="connsiteX4" fmla="*/ 330891 w 661782"/>
                  <a:gd name="connsiteY4" fmla="*/ 0 h 661782"/>
                  <a:gd name="connsiteX5" fmla="*/ 251652 w 661782"/>
                  <a:gd name="connsiteY5" fmla="*/ 615632 h 661782"/>
                  <a:gd name="connsiteX6" fmla="*/ 274292 w 661782"/>
                  <a:gd name="connsiteY6" fmla="*/ 601700 h 661782"/>
                  <a:gd name="connsiteX7" fmla="*/ 208113 w 661782"/>
                  <a:gd name="connsiteY7" fmla="*/ 499820 h 661782"/>
                  <a:gd name="connsiteX8" fmla="*/ 90560 w 661782"/>
                  <a:gd name="connsiteY8" fmla="*/ 468472 h 661782"/>
                  <a:gd name="connsiteX9" fmla="*/ 83594 w 661782"/>
                  <a:gd name="connsiteY9" fmla="*/ 494596 h 661782"/>
                  <a:gd name="connsiteX10" fmla="*/ 34831 w 661782"/>
                  <a:gd name="connsiteY10" fmla="*/ 343082 h 661782"/>
                  <a:gd name="connsiteX11" fmla="*/ 55729 w 661782"/>
                  <a:gd name="connsiteY11" fmla="*/ 360497 h 661782"/>
                  <a:gd name="connsiteX12" fmla="*/ 132357 w 661782"/>
                  <a:gd name="connsiteY12" fmla="*/ 266455 h 661782"/>
                  <a:gd name="connsiteX13" fmla="*/ 126261 w 661782"/>
                  <a:gd name="connsiteY13" fmla="*/ 145418 h 661782"/>
                  <a:gd name="connsiteX14" fmla="*/ 100138 w 661782"/>
                  <a:gd name="connsiteY14" fmla="*/ 147160 h 661782"/>
                  <a:gd name="connsiteX15" fmla="*/ 229012 w 661782"/>
                  <a:gd name="connsiteY15" fmla="*/ 53988 h 661782"/>
                  <a:gd name="connsiteX16" fmla="*/ 217692 w 661782"/>
                  <a:gd name="connsiteY16" fmla="*/ 78369 h 661782"/>
                  <a:gd name="connsiteX17" fmla="*/ 330891 w 661782"/>
                  <a:gd name="connsiteY17" fmla="*/ 121907 h 661782"/>
                  <a:gd name="connsiteX18" fmla="*/ 444091 w 661782"/>
                  <a:gd name="connsiteY18" fmla="*/ 78369 h 661782"/>
                  <a:gd name="connsiteX19" fmla="*/ 434513 w 661782"/>
                  <a:gd name="connsiteY19" fmla="*/ 53117 h 661782"/>
                  <a:gd name="connsiteX20" fmla="*/ 563386 w 661782"/>
                  <a:gd name="connsiteY20" fmla="*/ 146289 h 661782"/>
                  <a:gd name="connsiteX21" fmla="*/ 537263 w 661782"/>
                  <a:gd name="connsiteY21" fmla="*/ 144547 h 661782"/>
                  <a:gd name="connsiteX22" fmla="*/ 531168 w 661782"/>
                  <a:gd name="connsiteY22" fmla="*/ 265584 h 661782"/>
                  <a:gd name="connsiteX23" fmla="*/ 607795 w 661782"/>
                  <a:gd name="connsiteY23" fmla="*/ 359627 h 661782"/>
                  <a:gd name="connsiteX24" fmla="*/ 628694 w 661782"/>
                  <a:gd name="connsiteY24" fmla="*/ 342211 h 661782"/>
                  <a:gd name="connsiteX25" fmla="*/ 579931 w 661782"/>
                  <a:gd name="connsiteY25" fmla="*/ 493725 h 661782"/>
                  <a:gd name="connsiteX26" fmla="*/ 572965 w 661782"/>
                  <a:gd name="connsiteY26" fmla="*/ 467602 h 661782"/>
                  <a:gd name="connsiteX27" fmla="*/ 455411 w 661782"/>
                  <a:gd name="connsiteY27" fmla="*/ 498949 h 661782"/>
                  <a:gd name="connsiteX28" fmla="*/ 389233 w 661782"/>
                  <a:gd name="connsiteY28" fmla="*/ 600829 h 661782"/>
                  <a:gd name="connsiteX29" fmla="*/ 411873 w 661782"/>
                  <a:gd name="connsiteY29" fmla="*/ 614761 h 661782"/>
                  <a:gd name="connsiteX30" fmla="*/ 332633 w 661782"/>
                  <a:gd name="connsiteY30" fmla="*/ 626081 h 661782"/>
                  <a:gd name="connsiteX31" fmla="*/ 251652 w 661782"/>
                  <a:gd name="connsiteY31" fmla="*/ 615632 h 661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61782" h="661782">
                    <a:moveTo>
                      <a:pt x="330891" y="0"/>
                    </a:moveTo>
                    <a:cubicBezTo>
                      <a:pt x="148030" y="0"/>
                      <a:pt x="0" y="148030"/>
                      <a:pt x="0" y="330891"/>
                    </a:cubicBezTo>
                    <a:cubicBezTo>
                      <a:pt x="0" y="513752"/>
                      <a:pt x="148030" y="661783"/>
                      <a:pt x="330891" y="661783"/>
                    </a:cubicBezTo>
                    <a:cubicBezTo>
                      <a:pt x="513752" y="661783"/>
                      <a:pt x="661783" y="513752"/>
                      <a:pt x="661783" y="330891"/>
                    </a:cubicBezTo>
                    <a:cubicBezTo>
                      <a:pt x="661783" y="148030"/>
                      <a:pt x="513752" y="0"/>
                      <a:pt x="330891" y="0"/>
                    </a:cubicBezTo>
                    <a:close/>
                    <a:moveTo>
                      <a:pt x="251652" y="615632"/>
                    </a:moveTo>
                    <a:lnTo>
                      <a:pt x="274292" y="601700"/>
                    </a:lnTo>
                    <a:lnTo>
                      <a:pt x="208113" y="499820"/>
                    </a:lnTo>
                    <a:lnTo>
                      <a:pt x="90560" y="468472"/>
                    </a:lnTo>
                    <a:lnTo>
                      <a:pt x="83594" y="494596"/>
                    </a:lnTo>
                    <a:cubicBezTo>
                      <a:pt x="54858" y="451057"/>
                      <a:pt x="36572" y="398811"/>
                      <a:pt x="34831" y="343082"/>
                    </a:cubicBezTo>
                    <a:lnTo>
                      <a:pt x="55729" y="360497"/>
                    </a:lnTo>
                    <a:lnTo>
                      <a:pt x="132357" y="266455"/>
                    </a:lnTo>
                    <a:lnTo>
                      <a:pt x="126261" y="145418"/>
                    </a:lnTo>
                    <a:lnTo>
                      <a:pt x="100138" y="147160"/>
                    </a:lnTo>
                    <a:cubicBezTo>
                      <a:pt x="133227" y="105363"/>
                      <a:pt x="177636" y="72274"/>
                      <a:pt x="229012" y="53988"/>
                    </a:cubicBezTo>
                    <a:lnTo>
                      <a:pt x="217692" y="78369"/>
                    </a:lnTo>
                    <a:lnTo>
                      <a:pt x="330891" y="121907"/>
                    </a:lnTo>
                    <a:lnTo>
                      <a:pt x="444091" y="78369"/>
                    </a:lnTo>
                    <a:lnTo>
                      <a:pt x="434513" y="53117"/>
                    </a:lnTo>
                    <a:cubicBezTo>
                      <a:pt x="485888" y="72274"/>
                      <a:pt x="529426" y="104492"/>
                      <a:pt x="563386" y="146289"/>
                    </a:cubicBezTo>
                    <a:lnTo>
                      <a:pt x="537263" y="144547"/>
                    </a:lnTo>
                    <a:lnTo>
                      <a:pt x="531168" y="265584"/>
                    </a:lnTo>
                    <a:lnTo>
                      <a:pt x="607795" y="359627"/>
                    </a:lnTo>
                    <a:lnTo>
                      <a:pt x="628694" y="342211"/>
                    </a:lnTo>
                    <a:cubicBezTo>
                      <a:pt x="626081" y="397940"/>
                      <a:pt x="608666" y="449316"/>
                      <a:pt x="579931" y="493725"/>
                    </a:cubicBezTo>
                    <a:lnTo>
                      <a:pt x="572965" y="467602"/>
                    </a:lnTo>
                    <a:lnTo>
                      <a:pt x="455411" y="498949"/>
                    </a:lnTo>
                    <a:lnTo>
                      <a:pt x="389233" y="600829"/>
                    </a:lnTo>
                    <a:lnTo>
                      <a:pt x="411873" y="614761"/>
                    </a:lnTo>
                    <a:cubicBezTo>
                      <a:pt x="386620" y="621727"/>
                      <a:pt x="359627" y="626081"/>
                      <a:pt x="332633" y="626081"/>
                    </a:cubicBezTo>
                    <a:cubicBezTo>
                      <a:pt x="305639" y="626081"/>
                      <a:pt x="276904" y="623469"/>
                      <a:pt x="251652" y="615632"/>
                    </a:cubicBezTo>
                    <a:close/>
                  </a:path>
                </a:pathLst>
              </a:custGeom>
              <a:grpFill/>
              <a:ln w="2857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A871B8C9-3659-7F75-26EF-C0DF8DDD4491}"/>
                  </a:ext>
                </a:extLst>
              </p:cNvPr>
              <p:cNvSpPr/>
              <p:nvPr/>
            </p:nvSpPr>
            <p:spPr>
              <a:xfrm>
                <a:off x="821436" y="2246448"/>
                <a:ext cx="226399" cy="217691"/>
              </a:xfrm>
              <a:custGeom>
                <a:avLst/>
                <a:gdLst>
                  <a:gd name="connsiteX0" fmla="*/ 226399 w 226399"/>
                  <a:gd name="connsiteY0" fmla="*/ 87077 h 217691"/>
                  <a:gd name="connsiteX1" fmla="*/ 113200 w 226399"/>
                  <a:gd name="connsiteY1" fmla="*/ 0 h 217691"/>
                  <a:gd name="connsiteX2" fmla="*/ 0 w 226399"/>
                  <a:gd name="connsiteY2" fmla="*/ 87077 h 217691"/>
                  <a:gd name="connsiteX3" fmla="*/ 43538 w 226399"/>
                  <a:gd name="connsiteY3" fmla="*/ 217692 h 217691"/>
                  <a:gd name="connsiteX4" fmla="*/ 113200 w 226399"/>
                  <a:gd name="connsiteY4" fmla="*/ 217692 h 217691"/>
                  <a:gd name="connsiteX5" fmla="*/ 182861 w 226399"/>
                  <a:gd name="connsiteY5" fmla="*/ 217692 h 2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399" h="217691">
                    <a:moveTo>
                      <a:pt x="226399" y="87077"/>
                    </a:moveTo>
                    <a:lnTo>
                      <a:pt x="113200" y="0"/>
                    </a:lnTo>
                    <a:lnTo>
                      <a:pt x="0" y="87077"/>
                    </a:lnTo>
                    <a:lnTo>
                      <a:pt x="43538" y="217692"/>
                    </a:lnTo>
                    <a:lnTo>
                      <a:pt x="113200" y="217692"/>
                    </a:lnTo>
                    <a:lnTo>
                      <a:pt x="182861" y="217692"/>
                    </a:lnTo>
                    <a:close/>
                  </a:path>
                </a:pathLst>
              </a:custGeom>
              <a:grpFill/>
              <a:ln w="2857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AF3E4D8F-E8D2-77CE-3B41-B1AB4EBF3438}"/>
              </a:ext>
            </a:extLst>
          </p:cNvPr>
          <p:cNvGrpSpPr/>
          <p:nvPr/>
        </p:nvGrpSpPr>
        <p:grpSpPr>
          <a:xfrm>
            <a:off x="1578272" y="5087652"/>
            <a:ext cx="937550" cy="937550"/>
            <a:chOff x="462987" y="4363656"/>
            <a:chExt cx="937550" cy="937550"/>
          </a:xfrm>
        </p:grpSpPr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3C8D1D05-078F-979A-89AD-CEA63B355EA5}"/>
                </a:ext>
              </a:extLst>
            </p:cNvPr>
            <p:cNvSpPr/>
            <p:nvPr/>
          </p:nvSpPr>
          <p:spPr>
            <a:xfrm>
              <a:off x="462987" y="4363656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31" name="شكل حر: شكل 30">
              <a:extLst>
                <a:ext uri="{FF2B5EF4-FFF2-40B4-BE49-F238E27FC236}">
                  <a16:creationId xmlns:a16="http://schemas.microsoft.com/office/drawing/2014/main" id="{0BF01CBB-DE64-CFF4-D4EA-1458A7B284DF}"/>
                </a:ext>
              </a:extLst>
            </p:cNvPr>
            <p:cNvSpPr/>
            <p:nvPr/>
          </p:nvSpPr>
          <p:spPr>
            <a:xfrm>
              <a:off x="639217" y="4578573"/>
              <a:ext cx="509686" cy="509328"/>
            </a:xfrm>
            <a:custGeom>
              <a:avLst/>
              <a:gdLst>
                <a:gd name="connsiteX0" fmla="*/ 469115 w 509686"/>
                <a:gd name="connsiteY0" fmla="*/ 40927 h 509328"/>
                <a:gd name="connsiteX1" fmla="*/ 216350 w 509686"/>
                <a:gd name="connsiteY1" fmla="*/ 60920 h 509328"/>
                <a:gd name="connsiteX2" fmla="*/ 162798 w 509686"/>
                <a:gd name="connsiteY2" fmla="*/ 217292 h 509328"/>
                <a:gd name="connsiteX3" fmla="*/ 150660 w 509686"/>
                <a:gd name="connsiteY3" fmla="*/ 339390 h 509328"/>
                <a:gd name="connsiteX4" fmla="*/ 120670 w 509686"/>
                <a:gd name="connsiteY4" fmla="*/ 369379 h 509328"/>
                <a:gd name="connsiteX5" fmla="*/ 115672 w 509686"/>
                <a:gd name="connsiteY5" fmla="*/ 364381 h 509328"/>
                <a:gd name="connsiteX6" fmla="*/ 4284 w 509686"/>
                <a:gd name="connsiteY6" fmla="*/ 465059 h 509328"/>
                <a:gd name="connsiteX7" fmla="*/ 4284 w 509686"/>
                <a:gd name="connsiteY7" fmla="*/ 485051 h 509328"/>
                <a:gd name="connsiteX8" fmla="*/ 24277 w 509686"/>
                <a:gd name="connsiteY8" fmla="*/ 505044 h 509328"/>
                <a:gd name="connsiteX9" fmla="*/ 44270 w 509686"/>
                <a:gd name="connsiteY9" fmla="*/ 505044 h 509328"/>
                <a:gd name="connsiteX10" fmla="*/ 144947 w 509686"/>
                <a:gd name="connsiteY10" fmla="*/ 393656 h 509328"/>
                <a:gd name="connsiteX11" fmla="*/ 140663 w 509686"/>
                <a:gd name="connsiteY11" fmla="*/ 389372 h 509328"/>
                <a:gd name="connsiteX12" fmla="*/ 170652 w 509686"/>
                <a:gd name="connsiteY12" fmla="*/ 359383 h 509328"/>
                <a:gd name="connsiteX13" fmla="*/ 292751 w 509686"/>
                <a:gd name="connsiteY13" fmla="*/ 347244 h 509328"/>
                <a:gd name="connsiteX14" fmla="*/ 448408 w 509686"/>
                <a:gd name="connsiteY14" fmla="*/ 293693 h 509328"/>
                <a:gd name="connsiteX15" fmla="*/ 469115 w 509686"/>
                <a:gd name="connsiteY15" fmla="*/ 40927 h 509328"/>
                <a:gd name="connsiteX16" fmla="*/ 332736 w 509686"/>
                <a:gd name="connsiteY16" fmla="*/ 187303 h 509328"/>
                <a:gd name="connsiteX17" fmla="*/ 352729 w 509686"/>
                <a:gd name="connsiteY17" fmla="*/ 207295 h 509328"/>
                <a:gd name="connsiteX18" fmla="*/ 332736 w 509686"/>
                <a:gd name="connsiteY18" fmla="*/ 227288 h 509328"/>
                <a:gd name="connsiteX19" fmla="*/ 312029 w 509686"/>
                <a:gd name="connsiteY19" fmla="*/ 208009 h 509328"/>
                <a:gd name="connsiteX20" fmla="*/ 332736 w 509686"/>
                <a:gd name="connsiteY20" fmla="*/ 187303 h 509328"/>
                <a:gd name="connsiteX21" fmla="*/ 302033 w 509686"/>
                <a:gd name="connsiteY21" fmla="*/ 198013 h 509328"/>
                <a:gd name="connsiteX22" fmla="*/ 282040 w 509686"/>
                <a:gd name="connsiteY22" fmla="*/ 178020 h 509328"/>
                <a:gd name="connsiteX23" fmla="*/ 302033 w 509686"/>
                <a:gd name="connsiteY23" fmla="*/ 158028 h 509328"/>
                <a:gd name="connsiteX24" fmla="*/ 322026 w 509686"/>
                <a:gd name="connsiteY24" fmla="*/ 178020 h 509328"/>
                <a:gd name="connsiteX25" fmla="*/ 302033 w 509686"/>
                <a:gd name="connsiteY25" fmla="*/ 198013 h 509328"/>
                <a:gd name="connsiteX26" fmla="*/ 342733 w 509686"/>
                <a:gd name="connsiteY26" fmla="*/ 177306 h 509328"/>
                <a:gd name="connsiteX27" fmla="*/ 362725 w 509686"/>
                <a:gd name="connsiteY27" fmla="*/ 157314 h 509328"/>
                <a:gd name="connsiteX28" fmla="*/ 382718 w 509686"/>
                <a:gd name="connsiteY28" fmla="*/ 177306 h 509328"/>
                <a:gd name="connsiteX29" fmla="*/ 362725 w 509686"/>
                <a:gd name="connsiteY29" fmla="*/ 198013 h 509328"/>
                <a:gd name="connsiteX30" fmla="*/ 342733 w 509686"/>
                <a:gd name="connsiteY30" fmla="*/ 177306 h 509328"/>
                <a:gd name="connsiteX31" fmla="*/ 372722 w 509686"/>
                <a:gd name="connsiteY31" fmla="*/ 147317 h 509328"/>
                <a:gd name="connsiteX32" fmla="*/ 392714 w 509686"/>
                <a:gd name="connsiteY32" fmla="*/ 127324 h 509328"/>
                <a:gd name="connsiteX33" fmla="*/ 412707 w 509686"/>
                <a:gd name="connsiteY33" fmla="*/ 147317 h 509328"/>
                <a:gd name="connsiteX34" fmla="*/ 392714 w 509686"/>
                <a:gd name="connsiteY34" fmla="*/ 167310 h 509328"/>
                <a:gd name="connsiteX35" fmla="*/ 372722 w 509686"/>
                <a:gd name="connsiteY35" fmla="*/ 147317 h 509328"/>
                <a:gd name="connsiteX36" fmla="*/ 403425 w 509686"/>
                <a:gd name="connsiteY36" fmla="*/ 116614 h 509328"/>
                <a:gd name="connsiteX37" fmla="*/ 423417 w 509686"/>
                <a:gd name="connsiteY37" fmla="*/ 96621 h 509328"/>
                <a:gd name="connsiteX38" fmla="*/ 443410 w 509686"/>
                <a:gd name="connsiteY38" fmla="*/ 116614 h 509328"/>
                <a:gd name="connsiteX39" fmla="*/ 423417 w 509686"/>
                <a:gd name="connsiteY39" fmla="*/ 136607 h 509328"/>
                <a:gd name="connsiteX40" fmla="*/ 403425 w 509686"/>
                <a:gd name="connsiteY40" fmla="*/ 116614 h 509328"/>
                <a:gd name="connsiteX41" fmla="*/ 393428 w 509686"/>
                <a:gd name="connsiteY41" fmla="*/ 106618 h 509328"/>
                <a:gd name="connsiteX42" fmla="*/ 373436 w 509686"/>
                <a:gd name="connsiteY42" fmla="*/ 86625 h 509328"/>
                <a:gd name="connsiteX43" fmla="*/ 393428 w 509686"/>
                <a:gd name="connsiteY43" fmla="*/ 66632 h 509328"/>
                <a:gd name="connsiteX44" fmla="*/ 413421 w 509686"/>
                <a:gd name="connsiteY44" fmla="*/ 86625 h 509328"/>
                <a:gd name="connsiteX45" fmla="*/ 393428 w 509686"/>
                <a:gd name="connsiteY45" fmla="*/ 106618 h 509328"/>
                <a:gd name="connsiteX46" fmla="*/ 382718 w 509686"/>
                <a:gd name="connsiteY46" fmla="*/ 116614 h 509328"/>
                <a:gd name="connsiteX47" fmla="*/ 362725 w 509686"/>
                <a:gd name="connsiteY47" fmla="*/ 136607 h 509328"/>
                <a:gd name="connsiteX48" fmla="*/ 342733 w 509686"/>
                <a:gd name="connsiteY48" fmla="*/ 116614 h 509328"/>
                <a:gd name="connsiteX49" fmla="*/ 362725 w 509686"/>
                <a:gd name="connsiteY49" fmla="*/ 96621 h 509328"/>
                <a:gd name="connsiteX50" fmla="*/ 382718 w 509686"/>
                <a:gd name="connsiteY50" fmla="*/ 116614 h 509328"/>
                <a:gd name="connsiteX51" fmla="*/ 352729 w 509686"/>
                <a:gd name="connsiteY51" fmla="*/ 147317 h 509328"/>
                <a:gd name="connsiteX52" fmla="*/ 332736 w 509686"/>
                <a:gd name="connsiteY52" fmla="*/ 167310 h 509328"/>
                <a:gd name="connsiteX53" fmla="*/ 312029 w 509686"/>
                <a:gd name="connsiteY53" fmla="*/ 147317 h 509328"/>
                <a:gd name="connsiteX54" fmla="*/ 332022 w 509686"/>
                <a:gd name="connsiteY54" fmla="*/ 127324 h 509328"/>
                <a:gd name="connsiteX55" fmla="*/ 352729 w 509686"/>
                <a:gd name="connsiteY55" fmla="*/ 147317 h 509328"/>
                <a:gd name="connsiteX56" fmla="*/ 302033 w 509686"/>
                <a:gd name="connsiteY56" fmla="*/ 137321 h 509328"/>
                <a:gd name="connsiteX57" fmla="*/ 282040 w 509686"/>
                <a:gd name="connsiteY57" fmla="*/ 117328 h 509328"/>
                <a:gd name="connsiteX58" fmla="*/ 302033 w 509686"/>
                <a:gd name="connsiteY58" fmla="*/ 97335 h 509328"/>
                <a:gd name="connsiteX59" fmla="*/ 322026 w 509686"/>
                <a:gd name="connsiteY59" fmla="*/ 117328 h 509328"/>
                <a:gd name="connsiteX60" fmla="*/ 302033 w 509686"/>
                <a:gd name="connsiteY60" fmla="*/ 137321 h 509328"/>
                <a:gd name="connsiteX61" fmla="*/ 292037 w 509686"/>
                <a:gd name="connsiteY61" fmla="*/ 147317 h 509328"/>
                <a:gd name="connsiteX62" fmla="*/ 272044 w 509686"/>
                <a:gd name="connsiteY62" fmla="*/ 167310 h 509328"/>
                <a:gd name="connsiteX63" fmla="*/ 252051 w 509686"/>
                <a:gd name="connsiteY63" fmla="*/ 147317 h 509328"/>
                <a:gd name="connsiteX64" fmla="*/ 272044 w 509686"/>
                <a:gd name="connsiteY64" fmla="*/ 127324 h 509328"/>
                <a:gd name="connsiteX65" fmla="*/ 292037 w 509686"/>
                <a:gd name="connsiteY65" fmla="*/ 147317 h 509328"/>
                <a:gd name="connsiteX66" fmla="*/ 262048 w 509686"/>
                <a:gd name="connsiteY66" fmla="*/ 177306 h 509328"/>
                <a:gd name="connsiteX67" fmla="*/ 241341 w 509686"/>
                <a:gd name="connsiteY67" fmla="*/ 198013 h 509328"/>
                <a:gd name="connsiteX68" fmla="*/ 221348 w 509686"/>
                <a:gd name="connsiteY68" fmla="*/ 178020 h 509328"/>
                <a:gd name="connsiteX69" fmla="*/ 241341 w 509686"/>
                <a:gd name="connsiteY69" fmla="*/ 158028 h 509328"/>
                <a:gd name="connsiteX70" fmla="*/ 262048 w 509686"/>
                <a:gd name="connsiteY70" fmla="*/ 177306 h 509328"/>
                <a:gd name="connsiteX71" fmla="*/ 272044 w 509686"/>
                <a:gd name="connsiteY71" fmla="*/ 187303 h 509328"/>
                <a:gd name="connsiteX72" fmla="*/ 292037 w 509686"/>
                <a:gd name="connsiteY72" fmla="*/ 207295 h 509328"/>
                <a:gd name="connsiteX73" fmla="*/ 272044 w 509686"/>
                <a:gd name="connsiteY73" fmla="*/ 227288 h 509328"/>
                <a:gd name="connsiteX74" fmla="*/ 252051 w 509686"/>
                <a:gd name="connsiteY74" fmla="*/ 207295 h 509328"/>
                <a:gd name="connsiteX75" fmla="*/ 272044 w 509686"/>
                <a:gd name="connsiteY75" fmla="*/ 187303 h 509328"/>
                <a:gd name="connsiteX76" fmla="*/ 302033 w 509686"/>
                <a:gd name="connsiteY76" fmla="*/ 218006 h 509328"/>
                <a:gd name="connsiteX77" fmla="*/ 322026 w 509686"/>
                <a:gd name="connsiteY77" fmla="*/ 237998 h 509328"/>
                <a:gd name="connsiteX78" fmla="*/ 302033 w 509686"/>
                <a:gd name="connsiteY78" fmla="*/ 257991 h 509328"/>
                <a:gd name="connsiteX79" fmla="*/ 282040 w 509686"/>
                <a:gd name="connsiteY79" fmla="*/ 237998 h 509328"/>
                <a:gd name="connsiteX80" fmla="*/ 302033 w 509686"/>
                <a:gd name="connsiteY80" fmla="*/ 218006 h 509328"/>
                <a:gd name="connsiteX81" fmla="*/ 332736 w 509686"/>
                <a:gd name="connsiteY81" fmla="*/ 247995 h 509328"/>
                <a:gd name="connsiteX82" fmla="*/ 352729 w 509686"/>
                <a:gd name="connsiteY82" fmla="*/ 267988 h 509328"/>
                <a:gd name="connsiteX83" fmla="*/ 332736 w 509686"/>
                <a:gd name="connsiteY83" fmla="*/ 287980 h 509328"/>
                <a:gd name="connsiteX84" fmla="*/ 312029 w 509686"/>
                <a:gd name="connsiteY84" fmla="*/ 268702 h 509328"/>
                <a:gd name="connsiteX85" fmla="*/ 332736 w 509686"/>
                <a:gd name="connsiteY85" fmla="*/ 247995 h 509328"/>
                <a:gd name="connsiteX86" fmla="*/ 342733 w 509686"/>
                <a:gd name="connsiteY86" fmla="*/ 237998 h 509328"/>
                <a:gd name="connsiteX87" fmla="*/ 362725 w 509686"/>
                <a:gd name="connsiteY87" fmla="*/ 218006 h 509328"/>
                <a:gd name="connsiteX88" fmla="*/ 382718 w 509686"/>
                <a:gd name="connsiteY88" fmla="*/ 237998 h 509328"/>
                <a:gd name="connsiteX89" fmla="*/ 362725 w 509686"/>
                <a:gd name="connsiteY89" fmla="*/ 257991 h 509328"/>
                <a:gd name="connsiteX90" fmla="*/ 342733 w 509686"/>
                <a:gd name="connsiteY90" fmla="*/ 237998 h 509328"/>
                <a:gd name="connsiteX91" fmla="*/ 372722 w 509686"/>
                <a:gd name="connsiteY91" fmla="*/ 208009 h 509328"/>
                <a:gd name="connsiteX92" fmla="*/ 392714 w 509686"/>
                <a:gd name="connsiteY92" fmla="*/ 188017 h 509328"/>
                <a:gd name="connsiteX93" fmla="*/ 412707 w 509686"/>
                <a:gd name="connsiteY93" fmla="*/ 208009 h 509328"/>
                <a:gd name="connsiteX94" fmla="*/ 392714 w 509686"/>
                <a:gd name="connsiteY94" fmla="*/ 228002 h 509328"/>
                <a:gd name="connsiteX95" fmla="*/ 372722 w 509686"/>
                <a:gd name="connsiteY95" fmla="*/ 208009 h 509328"/>
                <a:gd name="connsiteX96" fmla="*/ 403425 w 509686"/>
                <a:gd name="connsiteY96" fmla="*/ 177306 h 509328"/>
                <a:gd name="connsiteX97" fmla="*/ 423417 w 509686"/>
                <a:gd name="connsiteY97" fmla="*/ 157314 h 509328"/>
                <a:gd name="connsiteX98" fmla="*/ 443410 w 509686"/>
                <a:gd name="connsiteY98" fmla="*/ 177306 h 509328"/>
                <a:gd name="connsiteX99" fmla="*/ 423417 w 509686"/>
                <a:gd name="connsiteY99" fmla="*/ 198013 h 509328"/>
                <a:gd name="connsiteX100" fmla="*/ 403425 w 509686"/>
                <a:gd name="connsiteY100" fmla="*/ 177306 h 509328"/>
                <a:gd name="connsiteX101" fmla="*/ 433414 w 509686"/>
                <a:gd name="connsiteY101" fmla="*/ 147317 h 509328"/>
                <a:gd name="connsiteX102" fmla="*/ 453407 w 509686"/>
                <a:gd name="connsiteY102" fmla="*/ 127324 h 509328"/>
                <a:gd name="connsiteX103" fmla="*/ 473399 w 509686"/>
                <a:gd name="connsiteY103" fmla="*/ 147317 h 509328"/>
                <a:gd name="connsiteX104" fmla="*/ 453407 w 509686"/>
                <a:gd name="connsiteY104" fmla="*/ 167310 h 509328"/>
                <a:gd name="connsiteX105" fmla="*/ 433414 w 509686"/>
                <a:gd name="connsiteY105" fmla="*/ 147317 h 509328"/>
                <a:gd name="connsiteX106" fmla="*/ 464117 w 509686"/>
                <a:gd name="connsiteY106" fmla="*/ 116614 h 509328"/>
                <a:gd name="connsiteX107" fmla="*/ 475541 w 509686"/>
                <a:gd name="connsiteY107" fmla="*/ 105190 h 509328"/>
                <a:gd name="connsiteX108" fmla="*/ 481254 w 509686"/>
                <a:gd name="connsiteY108" fmla="*/ 133037 h 509328"/>
                <a:gd name="connsiteX109" fmla="*/ 464117 w 509686"/>
                <a:gd name="connsiteY109" fmla="*/ 116614 h 509328"/>
                <a:gd name="connsiteX110" fmla="*/ 453407 w 509686"/>
                <a:gd name="connsiteY110" fmla="*/ 106618 h 509328"/>
                <a:gd name="connsiteX111" fmla="*/ 433414 w 509686"/>
                <a:gd name="connsiteY111" fmla="*/ 86625 h 509328"/>
                <a:gd name="connsiteX112" fmla="*/ 453407 w 509686"/>
                <a:gd name="connsiteY112" fmla="*/ 66632 h 509328"/>
                <a:gd name="connsiteX113" fmla="*/ 469115 w 509686"/>
                <a:gd name="connsiteY113" fmla="*/ 90909 h 509328"/>
                <a:gd name="connsiteX114" fmla="*/ 453407 w 509686"/>
                <a:gd name="connsiteY114" fmla="*/ 106618 h 509328"/>
                <a:gd name="connsiteX115" fmla="*/ 423417 w 509686"/>
                <a:gd name="connsiteY115" fmla="*/ 76629 h 509328"/>
                <a:gd name="connsiteX116" fmla="*/ 403425 w 509686"/>
                <a:gd name="connsiteY116" fmla="*/ 56636 h 509328"/>
                <a:gd name="connsiteX117" fmla="*/ 419133 w 509686"/>
                <a:gd name="connsiteY117" fmla="*/ 40927 h 509328"/>
                <a:gd name="connsiteX118" fmla="*/ 443410 w 509686"/>
                <a:gd name="connsiteY118" fmla="*/ 56636 h 509328"/>
                <a:gd name="connsiteX119" fmla="*/ 423417 w 509686"/>
                <a:gd name="connsiteY119" fmla="*/ 76629 h 509328"/>
                <a:gd name="connsiteX120" fmla="*/ 393428 w 509686"/>
                <a:gd name="connsiteY120" fmla="*/ 45925 h 509328"/>
                <a:gd name="connsiteX121" fmla="*/ 376292 w 509686"/>
                <a:gd name="connsiteY121" fmla="*/ 29503 h 509328"/>
                <a:gd name="connsiteX122" fmla="*/ 404139 w 509686"/>
                <a:gd name="connsiteY122" fmla="*/ 35215 h 509328"/>
                <a:gd name="connsiteX123" fmla="*/ 393428 w 509686"/>
                <a:gd name="connsiteY123" fmla="*/ 45925 h 509328"/>
                <a:gd name="connsiteX124" fmla="*/ 382718 w 509686"/>
                <a:gd name="connsiteY124" fmla="*/ 56636 h 509328"/>
                <a:gd name="connsiteX125" fmla="*/ 362725 w 509686"/>
                <a:gd name="connsiteY125" fmla="*/ 76629 h 509328"/>
                <a:gd name="connsiteX126" fmla="*/ 342733 w 509686"/>
                <a:gd name="connsiteY126" fmla="*/ 56636 h 509328"/>
                <a:gd name="connsiteX127" fmla="*/ 362725 w 509686"/>
                <a:gd name="connsiteY127" fmla="*/ 36643 h 509328"/>
                <a:gd name="connsiteX128" fmla="*/ 382718 w 509686"/>
                <a:gd name="connsiteY128" fmla="*/ 56636 h 509328"/>
                <a:gd name="connsiteX129" fmla="*/ 352729 w 509686"/>
                <a:gd name="connsiteY129" fmla="*/ 86625 h 509328"/>
                <a:gd name="connsiteX130" fmla="*/ 332736 w 509686"/>
                <a:gd name="connsiteY130" fmla="*/ 106618 h 509328"/>
                <a:gd name="connsiteX131" fmla="*/ 312029 w 509686"/>
                <a:gd name="connsiteY131" fmla="*/ 86625 h 509328"/>
                <a:gd name="connsiteX132" fmla="*/ 332022 w 509686"/>
                <a:gd name="connsiteY132" fmla="*/ 66632 h 509328"/>
                <a:gd name="connsiteX133" fmla="*/ 352729 w 509686"/>
                <a:gd name="connsiteY133" fmla="*/ 86625 h 509328"/>
                <a:gd name="connsiteX134" fmla="*/ 302033 w 509686"/>
                <a:gd name="connsiteY134" fmla="*/ 76629 h 509328"/>
                <a:gd name="connsiteX135" fmla="*/ 277042 w 509686"/>
                <a:gd name="connsiteY135" fmla="*/ 51638 h 509328"/>
                <a:gd name="connsiteX136" fmla="*/ 304889 w 509686"/>
                <a:gd name="connsiteY136" fmla="*/ 39499 h 509328"/>
                <a:gd name="connsiteX137" fmla="*/ 322026 w 509686"/>
                <a:gd name="connsiteY137" fmla="*/ 56636 h 509328"/>
                <a:gd name="connsiteX138" fmla="*/ 302033 w 509686"/>
                <a:gd name="connsiteY138" fmla="*/ 76629 h 509328"/>
                <a:gd name="connsiteX139" fmla="*/ 292037 w 509686"/>
                <a:gd name="connsiteY139" fmla="*/ 86625 h 509328"/>
                <a:gd name="connsiteX140" fmla="*/ 272044 w 509686"/>
                <a:gd name="connsiteY140" fmla="*/ 106618 h 509328"/>
                <a:gd name="connsiteX141" fmla="*/ 242055 w 509686"/>
                <a:gd name="connsiteY141" fmla="*/ 76629 h 509328"/>
                <a:gd name="connsiteX142" fmla="*/ 264904 w 509686"/>
                <a:gd name="connsiteY142" fmla="*/ 58778 h 509328"/>
                <a:gd name="connsiteX143" fmla="*/ 292037 w 509686"/>
                <a:gd name="connsiteY143" fmla="*/ 86625 h 509328"/>
                <a:gd name="connsiteX144" fmla="*/ 262048 w 509686"/>
                <a:gd name="connsiteY144" fmla="*/ 116614 h 509328"/>
                <a:gd name="connsiteX145" fmla="*/ 242055 w 509686"/>
                <a:gd name="connsiteY145" fmla="*/ 136607 h 509328"/>
                <a:gd name="connsiteX146" fmla="*/ 214922 w 509686"/>
                <a:gd name="connsiteY146" fmla="*/ 109474 h 509328"/>
                <a:gd name="connsiteX147" fmla="*/ 232773 w 509686"/>
                <a:gd name="connsiteY147" fmla="*/ 86625 h 509328"/>
                <a:gd name="connsiteX148" fmla="*/ 262048 w 509686"/>
                <a:gd name="connsiteY148" fmla="*/ 116614 h 509328"/>
                <a:gd name="connsiteX149" fmla="*/ 231344 w 509686"/>
                <a:gd name="connsiteY149" fmla="*/ 147317 h 509328"/>
                <a:gd name="connsiteX150" fmla="*/ 211352 w 509686"/>
                <a:gd name="connsiteY150" fmla="*/ 167310 h 509328"/>
                <a:gd name="connsiteX151" fmla="*/ 195643 w 509686"/>
                <a:gd name="connsiteY151" fmla="*/ 151601 h 509328"/>
                <a:gd name="connsiteX152" fmla="*/ 207068 w 509686"/>
                <a:gd name="connsiteY152" fmla="*/ 122326 h 509328"/>
                <a:gd name="connsiteX153" fmla="*/ 231344 w 509686"/>
                <a:gd name="connsiteY153" fmla="*/ 147317 h 509328"/>
                <a:gd name="connsiteX154" fmla="*/ 201355 w 509686"/>
                <a:gd name="connsiteY154" fmla="*/ 177306 h 509328"/>
                <a:gd name="connsiteX155" fmla="*/ 189931 w 509686"/>
                <a:gd name="connsiteY155" fmla="*/ 188731 h 509328"/>
                <a:gd name="connsiteX156" fmla="*/ 192073 w 509686"/>
                <a:gd name="connsiteY156" fmla="*/ 168024 h 509328"/>
                <a:gd name="connsiteX157" fmla="*/ 201355 w 509686"/>
                <a:gd name="connsiteY157" fmla="*/ 177306 h 509328"/>
                <a:gd name="connsiteX158" fmla="*/ 211352 w 509686"/>
                <a:gd name="connsiteY158" fmla="*/ 187303 h 509328"/>
                <a:gd name="connsiteX159" fmla="*/ 231344 w 509686"/>
                <a:gd name="connsiteY159" fmla="*/ 207295 h 509328"/>
                <a:gd name="connsiteX160" fmla="*/ 198499 w 509686"/>
                <a:gd name="connsiteY160" fmla="*/ 240855 h 509328"/>
                <a:gd name="connsiteX161" fmla="*/ 190645 w 509686"/>
                <a:gd name="connsiteY161" fmla="*/ 208723 h 509328"/>
                <a:gd name="connsiteX162" fmla="*/ 211352 w 509686"/>
                <a:gd name="connsiteY162" fmla="*/ 187303 h 509328"/>
                <a:gd name="connsiteX163" fmla="*/ 241341 w 509686"/>
                <a:gd name="connsiteY163" fmla="*/ 218006 h 509328"/>
                <a:gd name="connsiteX164" fmla="*/ 261334 w 509686"/>
                <a:gd name="connsiteY164" fmla="*/ 237998 h 509328"/>
                <a:gd name="connsiteX165" fmla="*/ 221348 w 509686"/>
                <a:gd name="connsiteY165" fmla="*/ 277984 h 509328"/>
                <a:gd name="connsiteX166" fmla="*/ 204925 w 509686"/>
                <a:gd name="connsiteY166" fmla="*/ 254421 h 509328"/>
                <a:gd name="connsiteX167" fmla="*/ 241341 w 509686"/>
                <a:gd name="connsiteY167" fmla="*/ 218006 h 509328"/>
                <a:gd name="connsiteX168" fmla="*/ 232058 w 509686"/>
                <a:gd name="connsiteY168" fmla="*/ 287980 h 509328"/>
                <a:gd name="connsiteX169" fmla="*/ 272044 w 509686"/>
                <a:gd name="connsiteY169" fmla="*/ 247995 h 509328"/>
                <a:gd name="connsiteX170" fmla="*/ 292037 w 509686"/>
                <a:gd name="connsiteY170" fmla="*/ 267988 h 509328"/>
                <a:gd name="connsiteX171" fmla="*/ 255621 w 509686"/>
                <a:gd name="connsiteY171" fmla="*/ 305117 h 509328"/>
                <a:gd name="connsiteX172" fmla="*/ 232058 w 509686"/>
                <a:gd name="connsiteY172" fmla="*/ 287980 h 509328"/>
                <a:gd name="connsiteX173" fmla="*/ 302033 w 509686"/>
                <a:gd name="connsiteY173" fmla="*/ 278698 h 509328"/>
                <a:gd name="connsiteX174" fmla="*/ 322026 w 509686"/>
                <a:gd name="connsiteY174" fmla="*/ 298691 h 509328"/>
                <a:gd name="connsiteX175" fmla="*/ 302033 w 509686"/>
                <a:gd name="connsiteY175" fmla="*/ 319397 h 509328"/>
                <a:gd name="connsiteX176" fmla="*/ 269902 w 509686"/>
                <a:gd name="connsiteY176" fmla="*/ 311543 h 509328"/>
                <a:gd name="connsiteX177" fmla="*/ 302033 w 509686"/>
                <a:gd name="connsiteY177" fmla="*/ 278698 h 509328"/>
                <a:gd name="connsiteX178" fmla="*/ 332736 w 509686"/>
                <a:gd name="connsiteY178" fmla="*/ 308687 h 509328"/>
                <a:gd name="connsiteX179" fmla="*/ 342018 w 509686"/>
                <a:gd name="connsiteY179" fmla="*/ 317969 h 509328"/>
                <a:gd name="connsiteX180" fmla="*/ 321312 w 509686"/>
                <a:gd name="connsiteY180" fmla="*/ 320111 h 509328"/>
                <a:gd name="connsiteX181" fmla="*/ 332736 w 509686"/>
                <a:gd name="connsiteY181" fmla="*/ 308687 h 509328"/>
                <a:gd name="connsiteX182" fmla="*/ 342733 w 509686"/>
                <a:gd name="connsiteY182" fmla="*/ 298691 h 509328"/>
                <a:gd name="connsiteX183" fmla="*/ 362725 w 509686"/>
                <a:gd name="connsiteY183" fmla="*/ 278698 h 509328"/>
                <a:gd name="connsiteX184" fmla="*/ 387716 w 509686"/>
                <a:gd name="connsiteY184" fmla="*/ 303689 h 509328"/>
                <a:gd name="connsiteX185" fmla="*/ 358441 w 509686"/>
                <a:gd name="connsiteY185" fmla="*/ 315113 h 509328"/>
                <a:gd name="connsiteX186" fmla="*/ 342733 w 509686"/>
                <a:gd name="connsiteY186" fmla="*/ 298691 h 509328"/>
                <a:gd name="connsiteX187" fmla="*/ 372722 w 509686"/>
                <a:gd name="connsiteY187" fmla="*/ 268702 h 509328"/>
                <a:gd name="connsiteX188" fmla="*/ 392714 w 509686"/>
                <a:gd name="connsiteY188" fmla="*/ 248709 h 509328"/>
                <a:gd name="connsiteX189" fmla="*/ 422703 w 509686"/>
                <a:gd name="connsiteY189" fmla="*/ 278698 h 509328"/>
                <a:gd name="connsiteX190" fmla="*/ 399855 w 509686"/>
                <a:gd name="connsiteY190" fmla="*/ 296549 h 509328"/>
                <a:gd name="connsiteX191" fmla="*/ 372722 w 509686"/>
                <a:gd name="connsiteY191" fmla="*/ 268702 h 509328"/>
                <a:gd name="connsiteX192" fmla="*/ 403425 w 509686"/>
                <a:gd name="connsiteY192" fmla="*/ 237998 h 509328"/>
                <a:gd name="connsiteX193" fmla="*/ 423417 w 509686"/>
                <a:gd name="connsiteY193" fmla="*/ 218006 h 509328"/>
                <a:gd name="connsiteX194" fmla="*/ 451264 w 509686"/>
                <a:gd name="connsiteY194" fmla="*/ 245853 h 509328"/>
                <a:gd name="connsiteX195" fmla="*/ 433414 w 509686"/>
                <a:gd name="connsiteY195" fmla="*/ 268702 h 509328"/>
                <a:gd name="connsiteX196" fmla="*/ 403425 w 509686"/>
                <a:gd name="connsiteY196" fmla="*/ 237998 h 509328"/>
                <a:gd name="connsiteX197" fmla="*/ 433414 w 509686"/>
                <a:gd name="connsiteY197" fmla="*/ 208009 h 509328"/>
                <a:gd name="connsiteX198" fmla="*/ 453407 w 509686"/>
                <a:gd name="connsiteY198" fmla="*/ 188017 h 509328"/>
                <a:gd name="connsiteX199" fmla="*/ 470543 w 509686"/>
                <a:gd name="connsiteY199" fmla="*/ 205153 h 509328"/>
                <a:gd name="connsiteX200" fmla="*/ 458405 w 509686"/>
                <a:gd name="connsiteY200" fmla="*/ 233000 h 509328"/>
                <a:gd name="connsiteX201" fmla="*/ 433414 w 509686"/>
                <a:gd name="connsiteY201" fmla="*/ 208009 h 509328"/>
                <a:gd name="connsiteX202" fmla="*/ 475541 w 509686"/>
                <a:gd name="connsiteY202" fmla="*/ 189445 h 509328"/>
                <a:gd name="connsiteX203" fmla="*/ 463403 w 509686"/>
                <a:gd name="connsiteY203" fmla="*/ 177306 h 509328"/>
                <a:gd name="connsiteX204" fmla="*/ 480540 w 509686"/>
                <a:gd name="connsiteY204" fmla="*/ 160170 h 509328"/>
                <a:gd name="connsiteX205" fmla="*/ 475541 w 509686"/>
                <a:gd name="connsiteY205" fmla="*/ 189445 h 509328"/>
                <a:gd name="connsiteX206" fmla="*/ 349159 w 509686"/>
                <a:gd name="connsiteY206" fmla="*/ 29503 h 509328"/>
                <a:gd name="connsiteX207" fmla="*/ 332022 w 509686"/>
                <a:gd name="connsiteY207" fmla="*/ 46639 h 509328"/>
                <a:gd name="connsiteX208" fmla="*/ 319884 w 509686"/>
                <a:gd name="connsiteY208" fmla="*/ 34501 h 509328"/>
                <a:gd name="connsiteX209" fmla="*/ 349159 w 509686"/>
                <a:gd name="connsiteY209" fmla="*/ 29503 h 50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509686" h="509328">
                  <a:moveTo>
                    <a:pt x="469115" y="40927"/>
                  </a:moveTo>
                  <a:cubicBezTo>
                    <a:pt x="404853" y="-23335"/>
                    <a:pt x="286324" y="-8341"/>
                    <a:pt x="216350" y="60920"/>
                  </a:cubicBezTo>
                  <a:cubicBezTo>
                    <a:pt x="172794" y="105190"/>
                    <a:pt x="154944" y="163740"/>
                    <a:pt x="162798" y="217292"/>
                  </a:cubicBezTo>
                  <a:cubicBezTo>
                    <a:pt x="162798" y="217292"/>
                    <a:pt x="169224" y="320826"/>
                    <a:pt x="150660" y="339390"/>
                  </a:cubicBezTo>
                  <a:lnTo>
                    <a:pt x="120670" y="369379"/>
                  </a:lnTo>
                  <a:lnTo>
                    <a:pt x="115672" y="364381"/>
                  </a:lnTo>
                  <a:lnTo>
                    <a:pt x="4284" y="465059"/>
                  </a:lnTo>
                  <a:cubicBezTo>
                    <a:pt x="-1428" y="470771"/>
                    <a:pt x="-1428" y="479339"/>
                    <a:pt x="4284" y="485051"/>
                  </a:cubicBezTo>
                  <a:lnTo>
                    <a:pt x="24277" y="505044"/>
                  </a:lnTo>
                  <a:cubicBezTo>
                    <a:pt x="29989" y="510756"/>
                    <a:pt x="38557" y="510756"/>
                    <a:pt x="44270" y="505044"/>
                  </a:cubicBezTo>
                  <a:lnTo>
                    <a:pt x="144947" y="393656"/>
                  </a:lnTo>
                  <a:lnTo>
                    <a:pt x="140663" y="389372"/>
                  </a:lnTo>
                  <a:lnTo>
                    <a:pt x="170652" y="359383"/>
                  </a:lnTo>
                  <a:cubicBezTo>
                    <a:pt x="189217" y="340818"/>
                    <a:pt x="292751" y="347244"/>
                    <a:pt x="292751" y="347244"/>
                  </a:cubicBezTo>
                  <a:cubicBezTo>
                    <a:pt x="346303" y="355099"/>
                    <a:pt x="404853" y="337248"/>
                    <a:pt x="448408" y="293693"/>
                  </a:cubicBezTo>
                  <a:cubicBezTo>
                    <a:pt x="518383" y="223718"/>
                    <a:pt x="532663" y="105190"/>
                    <a:pt x="469115" y="40927"/>
                  </a:cubicBezTo>
                  <a:close/>
                  <a:moveTo>
                    <a:pt x="332736" y="187303"/>
                  </a:moveTo>
                  <a:lnTo>
                    <a:pt x="352729" y="207295"/>
                  </a:lnTo>
                  <a:lnTo>
                    <a:pt x="332736" y="227288"/>
                  </a:lnTo>
                  <a:lnTo>
                    <a:pt x="312029" y="208009"/>
                  </a:lnTo>
                  <a:lnTo>
                    <a:pt x="332736" y="187303"/>
                  </a:lnTo>
                  <a:close/>
                  <a:moveTo>
                    <a:pt x="302033" y="198013"/>
                  </a:moveTo>
                  <a:lnTo>
                    <a:pt x="282040" y="178020"/>
                  </a:lnTo>
                  <a:lnTo>
                    <a:pt x="302033" y="158028"/>
                  </a:lnTo>
                  <a:lnTo>
                    <a:pt x="322026" y="178020"/>
                  </a:lnTo>
                  <a:lnTo>
                    <a:pt x="302033" y="198013"/>
                  </a:lnTo>
                  <a:close/>
                  <a:moveTo>
                    <a:pt x="342733" y="177306"/>
                  </a:moveTo>
                  <a:lnTo>
                    <a:pt x="362725" y="157314"/>
                  </a:lnTo>
                  <a:lnTo>
                    <a:pt x="382718" y="177306"/>
                  </a:lnTo>
                  <a:lnTo>
                    <a:pt x="362725" y="198013"/>
                  </a:lnTo>
                  <a:lnTo>
                    <a:pt x="342733" y="177306"/>
                  </a:lnTo>
                  <a:close/>
                  <a:moveTo>
                    <a:pt x="372722" y="147317"/>
                  </a:moveTo>
                  <a:lnTo>
                    <a:pt x="392714" y="127324"/>
                  </a:lnTo>
                  <a:lnTo>
                    <a:pt x="412707" y="147317"/>
                  </a:lnTo>
                  <a:lnTo>
                    <a:pt x="392714" y="167310"/>
                  </a:lnTo>
                  <a:lnTo>
                    <a:pt x="372722" y="147317"/>
                  </a:lnTo>
                  <a:close/>
                  <a:moveTo>
                    <a:pt x="403425" y="116614"/>
                  </a:moveTo>
                  <a:lnTo>
                    <a:pt x="423417" y="96621"/>
                  </a:lnTo>
                  <a:lnTo>
                    <a:pt x="443410" y="116614"/>
                  </a:lnTo>
                  <a:lnTo>
                    <a:pt x="423417" y="136607"/>
                  </a:lnTo>
                  <a:lnTo>
                    <a:pt x="403425" y="116614"/>
                  </a:lnTo>
                  <a:close/>
                  <a:moveTo>
                    <a:pt x="393428" y="106618"/>
                  </a:moveTo>
                  <a:lnTo>
                    <a:pt x="373436" y="86625"/>
                  </a:lnTo>
                  <a:lnTo>
                    <a:pt x="393428" y="66632"/>
                  </a:lnTo>
                  <a:lnTo>
                    <a:pt x="413421" y="86625"/>
                  </a:lnTo>
                  <a:lnTo>
                    <a:pt x="393428" y="106618"/>
                  </a:lnTo>
                  <a:close/>
                  <a:moveTo>
                    <a:pt x="382718" y="116614"/>
                  </a:moveTo>
                  <a:lnTo>
                    <a:pt x="362725" y="136607"/>
                  </a:lnTo>
                  <a:lnTo>
                    <a:pt x="342733" y="116614"/>
                  </a:lnTo>
                  <a:lnTo>
                    <a:pt x="362725" y="96621"/>
                  </a:lnTo>
                  <a:lnTo>
                    <a:pt x="382718" y="116614"/>
                  </a:lnTo>
                  <a:close/>
                  <a:moveTo>
                    <a:pt x="352729" y="147317"/>
                  </a:moveTo>
                  <a:lnTo>
                    <a:pt x="332736" y="167310"/>
                  </a:lnTo>
                  <a:lnTo>
                    <a:pt x="312029" y="147317"/>
                  </a:lnTo>
                  <a:lnTo>
                    <a:pt x="332022" y="127324"/>
                  </a:lnTo>
                  <a:lnTo>
                    <a:pt x="352729" y="147317"/>
                  </a:lnTo>
                  <a:close/>
                  <a:moveTo>
                    <a:pt x="302033" y="137321"/>
                  </a:moveTo>
                  <a:lnTo>
                    <a:pt x="282040" y="117328"/>
                  </a:lnTo>
                  <a:lnTo>
                    <a:pt x="302033" y="97335"/>
                  </a:lnTo>
                  <a:lnTo>
                    <a:pt x="322026" y="117328"/>
                  </a:lnTo>
                  <a:lnTo>
                    <a:pt x="302033" y="137321"/>
                  </a:lnTo>
                  <a:close/>
                  <a:moveTo>
                    <a:pt x="292037" y="147317"/>
                  </a:moveTo>
                  <a:lnTo>
                    <a:pt x="272044" y="167310"/>
                  </a:lnTo>
                  <a:lnTo>
                    <a:pt x="252051" y="147317"/>
                  </a:lnTo>
                  <a:lnTo>
                    <a:pt x="272044" y="127324"/>
                  </a:lnTo>
                  <a:lnTo>
                    <a:pt x="292037" y="147317"/>
                  </a:lnTo>
                  <a:close/>
                  <a:moveTo>
                    <a:pt x="262048" y="177306"/>
                  </a:moveTo>
                  <a:lnTo>
                    <a:pt x="241341" y="198013"/>
                  </a:lnTo>
                  <a:lnTo>
                    <a:pt x="221348" y="178020"/>
                  </a:lnTo>
                  <a:lnTo>
                    <a:pt x="241341" y="158028"/>
                  </a:lnTo>
                  <a:lnTo>
                    <a:pt x="262048" y="177306"/>
                  </a:lnTo>
                  <a:close/>
                  <a:moveTo>
                    <a:pt x="272044" y="187303"/>
                  </a:moveTo>
                  <a:lnTo>
                    <a:pt x="292037" y="207295"/>
                  </a:lnTo>
                  <a:lnTo>
                    <a:pt x="272044" y="227288"/>
                  </a:lnTo>
                  <a:lnTo>
                    <a:pt x="252051" y="207295"/>
                  </a:lnTo>
                  <a:lnTo>
                    <a:pt x="272044" y="187303"/>
                  </a:lnTo>
                  <a:close/>
                  <a:moveTo>
                    <a:pt x="302033" y="218006"/>
                  </a:moveTo>
                  <a:lnTo>
                    <a:pt x="322026" y="237998"/>
                  </a:lnTo>
                  <a:lnTo>
                    <a:pt x="302033" y="257991"/>
                  </a:lnTo>
                  <a:lnTo>
                    <a:pt x="282040" y="237998"/>
                  </a:lnTo>
                  <a:lnTo>
                    <a:pt x="302033" y="218006"/>
                  </a:lnTo>
                  <a:close/>
                  <a:moveTo>
                    <a:pt x="332736" y="247995"/>
                  </a:moveTo>
                  <a:lnTo>
                    <a:pt x="352729" y="267988"/>
                  </a:lnTo>
                  <a:lnTo>
                    <a:pt x="332736" y="287980"/>
                  </a:lnTo>
                  <a:lnTo>
                    <a:pt x="312029" y="268702"/>
                  </a:lnTo>
                  <a:lnTo>
                    <a:pt x="332736" y="247995"/>
                  </a:lnTo>
                  <a:close/>
                  <a:moveTo>
                    <a:pt x="342733" y="237998"/>
                  </a:moveTo>
                  <a:lnTo>
                    <a:pt x="362725" y="218006"/>
                  </a:lnTo>
                  <a:lnTo>
                    <a:pt x="382718" y="237998"/>
                  </a:lnTo>
                  <a:lnTo>
                    <a:pt x="362725" y="257991"/>
                  </a:lnTo>
                  <a:lnTo>
                    <a:pt x="342733" y="237998"/>
                  </a:lnTo>
                  <a:close/>
                  <a:moveTo>
                    <a:pt x="372722" y="208009"/>
                  </a:moveTo>
                  <a:lnTo>
                    <a:pt x="392714" y="188017"/>
                  </a:lnTo>
                  <a:lnTo>
                    <a:pt x="412707" y="208009"/>
                  </a:lnTo>
                  <a:lnTo>
                    <a:pt x="392714" y="228002"/>
                  </a:lnTo>
                  <a:lnTo>
                    <a:pt x="372722" y="208009"/>
                  </a:lnTo>
                  <a:close/>
                  <a:moveTo>
                    <a:pt x="403425" y="177306"/>
                  </a:moveTo>
                  <a:lnTo>
                    <a:pt x="423417" y="157314"/>
                  </a:lnTo>
                  <a:lnTo>
                    <a:pt x="443410" y="177306"/>
                  </a:lnTo>
                  <a:lnTo>
                    <a:pt x="423417" y="198013"/>
                  </a:lnTo>
                  <a:lnTo>
                    <a:pt x="403425" y="177306"/>
                  </a:lnTo>
                  <a:close/>
                  <a:moveTo>
                    <a:pt x="433414" y="147317"/>
                  </a:moveTo>
                  <a:lnTo>
                    <a:pt x="453407" y="127324"/>
                  </a:lnTo>
                  <a:lnTo>
                    <a:pt x="473399" y="147317"/>
                  </a:lnTo>
                  <a:lnTo>
                    <a:pt x="453407" y="167310"/>
                  </a:lnTo>
                  <a:lnTo>
                    <a:pt x="433414" y="147317"/>
                  </a:lnTo>
                  <a:close/>
                  <a:moveTo>
                    <a:pt x="464117" y="116614"/>
                  </a:moveTo>
                  <a:lnTo>
                    <a:pt x="475541" y="105190"/>
                  </a:lnTo>
                  <a:cubicBezTo>
                    <a:pt x="478397" y="114472"/>
                    <a:pt x="480540" y="123754"/>
                    <a:pt x="481254" y="133037"/>
                  </a:cubicBezTo>
                  <a:lnTo>
                    <a:pt x="464117" y="116614"/>
                  </a:lnTo>
                  <a:close/>
                  <a:moveTo>
                    <a:pt x="453407" y="106618"/>
                  </a:moveTo>
                  <a:lnTo>
                    <a:pt x="433414" y="86625"/>
                  </a:lnTo>
                  <a:lnTo>
                    <a:pt x="453407" y="66632"/>
                  </a:lnTo>
                  <a:cubicBezTo>
                    <a:pt x="459833" y="73772"/>
                    <a:pt x="464831" y="82341"/>
                    <a:pt x="469115" y="90909"/>
                  </a:cubicBezTo>
                  <a:lnTo>
                    <a:pt x="453407" y="106618"/>
                  </a:lnTo>
                  <a:close/>
                  <a:moveTo>
                    <a:pt x="423417" y="76629"/>
                  </a:moveTo>
                  <a:lnTo>
                    <a:pt x="403425" y="56636"/>
                  </a:lnTo>
                  <a:lnTo>
                    <a:pt x="419133" y="40927"/>
                  </a:lnTo>
                  <a:cubicBezTo>
                    <a:pt x="427702" y="45211"/>
                    <a:pt x="436270" y="50210"/>
                    <a:pt x="443410" y="56636"/>
                  </a:cubicBezTo>
                  <a:lnTo>
                    <a:pt x="423417" y="76629"/>
                  </a:lnTo>
                  <a:close/>
                  <a:moveTo>
                    <a:pt x="393428" y="45925"/>
                  </a:moveTo>
                  <a:lnTo>
                    <a:pt x="376292" y="29503"/>
                  </a:lnTo>
                  <a:cubicBezTo>
                    <a:pt x="386288" y="30217"/>
                    <a:pt x="395570" y="32359"/>
                    <a:pt x="404139" y="35215"/>
                  </a:cubicBezTo>
                  <a:lnTo>
                    <a:pt x="393428" y="45925"/>
                  </a:lnTo>
                  <a:close/>
                  <a:moveTo>
                    <a:pt x="382718" y="56636"/>
                  </a:moveTo>
                  <a:lnTo>
                    <a:pt x="362725" y="76629"/>
                  </a:lnTo>
                  <a:lnTo>
                    <a:pt x="342733" y="56636"/>
                  </a:lnTo>
                  <a:lnTo>
                    <a:pt x="362725" y="36643"/>
                  </a:lnTo>
                  <a:lnTo>
                    <a:pt x="382718" y="56636"/>
                  </a:lnTo>
                  <a:close/>
                  <a:moveTo>
                    <a:pt x="352729" y="86625"/>
                  </a:moveTo>
                  <a:lnTo>
                    <a:pt x="332736" y="106618"/>
                  </a:lnTo>
                  <a:lnTo>
                    <a:pt x="312029" y="86625"/>
                  </a:lnTo>
                  <a:lnTo>
                    <a:pt x="332022" y="66632"/>
                  </a:lnTo>
                  <a:lnTo>
                    <a:pt x="352729" y="86625"/>
                  </a:lnTo>
                  <a:close/>
                  <a:moveTo>
                    <a:pt x="302033" y="76629"/>
                  </a:moveTo>
                  <a:lnTo>
                    <a:pt x="277042" y="51638"/>
                  </a:lnTo>
                  <a:cubicBezTo>
                    <a:pt x="286324" y="46639"/>
                    <a:pt x="295607" y="42355"/>
                    <a:pt x="304889" y="39499"/>
                  </a:cubicBezTo>
                  <a:lnTo>
                    <a:pt x="322026" y="56636"/>
                  </a:lnTo>
                  <a:lnTo>
                    <a:pt x="302033" y="76629"/>
                  </a:lnTo>
                  <a:close/>
                  <a:moveTo>
                    <a:pt x="292037" y="86625"/>
                  </a:moveTo>
                  <a:lnTo>
                    <a:pt x="272044" y="106618"/>
                  </a:lnTo>
                  <a:lnTo>
                    <a:pt x="242055" y="76629"/>
                  </a:lnTo>
                  <a:cubicBezTo>
                    <a:pt x="249195" y="70202"/>
                    <a:pt x="257049" y="64490"/>
                    <a:pt x="264904" y="58778"/>
                  </a:cubicBezTo>
                  <a:lnTo>
                    <a:pt x="292037" y="86625"/>
                  </a:lnTo>
                  <a:close/>
                  <a:moveTo>
                    <a:pt x="262048" y="116614"/>
                  </a:moveTo>
                  <a:lnTo>
                    <a:pt x="242055" y="136607"/>
                  </a:lnTo>
                  <a:lnTo>
                    <a:pt x="214922" y="109474"/>
                  </a:lnTo>
                  <a:cubicBezTo>
                    <a:pt x="219920" y="101620"/>
                    <a:pt x="225632" y="93765"/>
                    <a:pt x="232773" y="86625"/>
                  </a:cubicBezTo>
                  <a:lnTo>
                    <a:pt x="262048" y="116614"/>
                  </a:lnTo>
                  <a:close/>
                  <a:moveTo>
                    <a:pt x="231344" y="147317"/>
                  </a:moveTo>
                  <a:lnTo>
                    <a:pt x="211352" y="167310"/>
                  </a:lnTo>
                  <a:lnTo>
                    <a:pt x="195643" y="151601"/>
                  </a:lnTo>
                  <a:cubicBezTo>
                    <a:pt x="198499" y="141605"/>
                    <a:pt x="202069" y="132323"/>
                    <a:pt x="207068" y="122326"/>
                  </a:cubicBezTo>
                  <a:lnTo>
                    <a:pt x="231344" y="147317"/>
                  </a:lnTo>
                  <a:close/>
                  <a:moveTo>
                    <a:pt x="201355" y="177306"/>
                  </a:moveTo>
                  <a:lnTo>
                    <a:pt x="189931" y="188731"/>
                  </a:lnTo>
                  <a:cubicBezTo>
                    <a:pt x="189931" y="181590"/>
                    <a:pt x="190645" y="174450"/>
                    <a:pt x="192073" y="168024"/>
                  </a:cubicBezTo>
                  <a:lnTo>
                    <a:pt x="201355" y="177306"/>
                  </a:lnTo>
                  <a:close/>
                  <a:moveTo>
                    <a:pt x="211352" y="187303"/>
                  </a:moveTo>
                  <a:lnTo>
                    <a:pt x="231344" y="207295"/>
                  </a:lnTo>
                  <a:lnTo>
                    <a:pt x="198499" y="240855"/>
                  </a:lnTo>
                  <a:cubicBezTo>
                    <a:pt x="194215" y="230144"/>
                    <a:pt x="192073" y="219434"/>
                    <a:pt x="190645" y="208723"/>
                  </a:cubicBezTo>
                  <a:lnTo>
                    <a:pt x="211352" y="187303"/>
                  </a:lnTo>
                  <a:close/>
                  <a:moveTo>
                    <a:pt x="241341" y="218006"/>
                  </a:moveTo>
                  <a:lnTo>
                    <a:pt x="261334" y="237998"/>
                  </a:lnTo>
                  <a:lnTo>
                    <a:pt x="221348" y="277984"/>
                  </a:lnTo>
                  <a:cubicBezTo>
                    <a:pt x="214922" y="270844"/>
                    <a:pt x="209210" y="262989"/>
                    <a:pt x="204925" y="254421"/>
                  </a:cubicBezTo>
                  <a:lnTo>
                    <a:pt x="241341" y="218006"/>
                  </a:lnTo>
                  <a:close/>
                  <a:moveTo>
                    <a:pt x="232058" y="287980"/>
                  </a:moveTo>
                  <a:lnTo>
                    <a:pt x="272044" y="247995"/>
                  </a:lnTo>
                  <a:lnTo>
                    <a:pt x="292037" y="267988"/>
                  </a:lnTo>
                  <a:lnTo>
                    <a:pt x="255621" y="305117"/>
                  </a:lnTo>
                  <a:cubicBezTo>
                    <a:pt x="247053" y="300119"/>
                    <a:pt x="239199" y="295121"/>
                    <a:pt x="232058" y="287980"/>
                  </a:cubicBezTo>
                  <a:close/>
                  <a:moveTo>
                    <a:pt x="302033" y="278698"/>
                  </a:moveTo>
                  <a:lnTo>
                    <a:pt x="322026" y="298691"/>
                  </a:lnTo>
                  <a:lnTo>
                    <a:pt x="302033" y="319397"/>
                  </a:lnTo>
                  <a:cubicBezTo>
                    <a:pt x="290609" y="317969"/>
                    <a:pt x="279898" y="315113"/>
                    <a:pt x="269902" y="311543"/>
                  </a:cubicBezTo>
                  <a:lnTo>
                    <a:pt x="302033" y="278698"/>
                  </a:lnTo>
                  <a:close/>
                  <a:moveTo>
                    <a:pt x="332736" y="308687"/>
                  </a:moveTo>
                  <a:lnTo>
                    <a:pt x="342018" y="317969"/>
                  </a:lnTo>
                  <a:cubicBezTo>
                    <a:pt x="334878" y="319397"/>
                    <a:pt x="327738" y="319397"/>
                    <a:pt x="321312" y="320111"/>
                  </a:cubicBezTo>
                  <a:lnTo>
                    <a:pt x="332736" y="308687"/>
                  </a:lnTo>
                  <a:close/>
                  <a:moveTo>
                    <a:pt x="342733" y="298691"/>
                  </a:moveTo>
                  <a:lnTo>
                    <a:pt x="362725" y="278698"/>
                  </a:lnTo>
                  <a:lnTo>
                    <a:pt x="387716" y="303689"/>
                  </a:lnTo>
                  <a:cubicBezTo>
                    <a:pt x="378434" y="308687"/>
                    <a:pt x="368437" y="312257"/>
                    <a:pt x="358441" y="315113"/>
                  </a:cubicBezTo>
                  <a:lnTo>
                    <a:pt x="342733" y="298691"/>
                  </a:lnTo>
                  <a:close/>
                  <a:moveTo>
                    <a:pt x="372722" y="268702"/>
                  </a:moveTo>
                  <a:lnTo>
                    <a:pt x="392714" y="248709"/>
                  </a:lnTo>
                  <a:lnTo>
                    <a:pt x="422703" y="278698"/>
                  </a:lnTo>
                  <a:cubicBezTo>
                    <a:pt x="415563" y="285124"/>
                    <a:pt x="407709" y="290836"/>
                    <a:pt x="399855" y="296549"/>
                  </a:cubicBezTo>
                  <a:lnTo>
                    <a:pt x="372722" y="268702"/>
                  </a:lnTo>
                  <a:close/>
                  <a:moveTo>
                    <a:pt x="403425" y="237998"/>
                  </a:moveTo>
                  <a:lnTo>
                    <a:pt x="423417" y="218006"/>
                  </a:lnTo>
                  <a:lnTo>
                    <a:pt x="451264" y="245853"/>
                  </a:lnTo>
                  <a:cubicBezTo>
                    <a:pt x="446266" y="253707"/>
                    <a:pt x="439840" y="261561"/>
                    <a:pt x="433414" y="268702"/>
                  </a:cubicBezTo>
                  <a:lnTo>
                    <a:pt x="403425" y="237998"/>
                  </a:lnTo>
                  <a:close/>
                  <a:moveTo>
                    <a:pt x="433414" y="208009"/>
                  </a:moveTo>
                  <a:lnTo>
                    <a:pt x="453407" y="188017"/>
                  </a:lnTo>
                  <a:lnTo>
                    <a:pt x="470543" y="205153"/>
                  </a:lnTo>
                  <a:cubicBezTo>
                    <a:pt x="466973" y="214436"/>
                    <a:pt x="462689" y="223718"/>
                    <a:pt x="458405" y="233000"/>
                  </a:cubicBezTo>
                  <a:lnTo>
                    <a:pt x="433414" y="208009"/>
                  </a:lnTo>
                  <a:close/>
                  <a:moveTo>
                    <a:pt x="475541" y="189445"/>
                  </a:moveTo>
                  <a:lnTo>
                    <a:pt x="463403" y="177306"/>
                  </a:lnTo>
                  <a:lnTo>
                    <a:pt x="480540" y="160170"/>
                  </a:lnTo>
                  <a:cubicBezTo>
                    <a:pt x="479826" y="170166"/>
                    <a:pt x="478397" y="180162"/>
                    <a:pt x="475541" y="189445"/>
                  </a:cubicBezTo>
                  <a:close/>
                  <a:moveTo>
                    <a:pt x="349159" y="29503"/>
                  </a:moveTo>
                  <a:lnTo>
                    <a:pt x="332022" y="46639"/>
                  </a:lnTo>
                  <a:lnTo>
                    <a:pt x="319884" y="34501"/>
                  </a:lnTo>
                  <a:cubicBezTo>
                    <a:pt x="329880" y="31645"/>
                    <a:pt x="339876" y="30217"/>
                    <a:pt x="349159" y="29503"/>
                  </a:cubicBezTo>
                  <a:close/>
                </a:path>
              </a:pathLst>
            </a:custGeom>
            <a:solidFill>
              <a:schemeClr val="bg1"/>
            </a:solidFill>
            <a:ln w="704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32" name="شكل حر: شكل 31">
              <a:extLst>
                <a:ext uri="{FF2B5EF4-FFF2-40B4-BE49-F238E27FC236}">
                  <a16:creationId xmlns:a16="http://schemas.microsoft.com/office/drawing/2014/main" id="{EFB21F68-C68E-826D-7EBE-DCF9E7C66C78}"/>
                </a:ext>
              </a:extLst>
            </p:cNvPr>
            <p:cNvSpPr/>
            <p:nvPr/>
          </p:nvSpPr>
          <p:spPr>
            <a:xfrm>
              <a:off x="1108332" y="4985081"/>
              <a:ext cx="28561" cy="68546"/>
            </a:xfrm>
            <a:custGeom>
              <a:avLst/>
              <a:gdLst>
                <a:gd name="connsiteX0" fmla="*/ 17137 w 28561"/>
                <a:gd name="connsiteY0" fmla="*/ 0 h 68546"/>
                <a:gd name="connsiteX1" fmla="*/ 0 w 28561"/>
                <a:gd name="connsiteY1" fmla="*/ 34273 h 68546"/>
                <a:gd name="connsiteX2" fmla="*/ 17137 w 28561"/>
                <a:gd name="connsiteY2" fmla="*/ 68547 h 68546"/>
                <a:gd name="connsiteX3" fmla="*/ 28561 w 28561"/>
                <a:gd name="connsiteY3" fmla="*/ 34273 h 68546"/>
                <a:gd name="connsiteX4" fmla="*/ 17137 w 28561"/>
                <a:gd name="connsiteY4" fmla="*/ 0 h 6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61" h="68546">
                  <a:moveTo>
                    <a:pt x="17137" y="0"/>
                  </a:moveTo>
                  <a:cubicBezTo>
                    <a:pt x="6426" y="7854"/>
                    <a:pt x="0" y="19993"/>
                    <a:pt x="0" y="34273"/>
                  </a:cubicBezTo>
                  <a:cubicBezTo>
                    <a:pt x="0" y="48554"/>
                    <a:pt x="6426" y="60692"/>
                    <a:pt x="17137" y="68547"/>
                  </a:cubicBezTo>
                  <a:cubicBezTo>
                    <a:pt x="24277" y="59264"/>
                    <a:pt x="28561" y="47126"/>
                    <a:pt x="28561" y="34273"/>
                  </a:cubicBezTo>
                  <a:cubicBezTo>
                    <a:pt x="28561" y="21421"/>
                    <a:pt x="24277" y="9282"/>
                    <a:pt x="17137" y="0"/>
                  </a:cubicBezTo>
                  <a:close/>
                </a:path>
              </a:pathLst>
            </a:custGeom>
            <a:solidFill>
              <a:srgbClr val="F5AF48"/>
            </a:solidFill>
            <a:ln w="704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33" name="رسم 19" descr="مضرب تنس وكرة مع تعبئة خالصة">
              <a:extLst>
                <a:ext uri="{FF2B5EF4-FFF2-40B4-BE49-F238E27FC236}">
                  <a16:creationId xmlns:a16="http://schemas.microsoft.com/office/drawing/2014/main" id="{0DEADF88-FD83-C5D9-3249-A1CD5A0CC24F}"/>
                </a:ext>
              </a:extLst>
            </p:cNvPr>
            <p:cNvGrpSpPr/>
            <p:nvPr/>
          </p:nvGrpSpPr>
          <p:grpSpPr>
            <a:xfrm>
              <a:off x="1022649" y="4962233"/>
              <a:ext cx="92823" cy="114244"/>
              <a:chOff x="1022649" y="4962233"/>
              <a:chExt cx="92823" cy="114244"/>
            </a:xfrm>
            <a:solidFill>
              <a:srgbClr val="F5AF48"/>
            </a:solidFill>
          </p:grpSpPr>
          <p:sp>
            <p:nvSpPr>
              <p:cNvPr id="34" name="شكل حر: شكل 33">
                <a:extLst>
                  <a:ext uri="{FF2B5EF4-FFF2-40B4-BE49-F238E27FC236}">
                    <a16:creationId xmlns:a16="http://schemas.microsoft.com/office/drawing/2014/main" id="{BAB8618E-0870-B4D3-E058-CF2703878E22}"/>
                  </a:ext>
                </a:extLst>
              </p:cNvPr>
              <p:cNvSpPr/>
              <p:nvPr/>
            </p:nvSpPr>
            <p:spPr>
              <a:xfrm>
                <a:off x="1022649" y="4985081"/>
                <a:ext cx="28561" cy="68546"/>
              </a:xfrm>
              <a:custGeom>
                <a:avLst/>
                <a:gdLst>
                  <a:gd name="connsiteX0" fmla="*/ 11424 w 28561"/>
                  <a:gd name="connsiteY0" fmla="*/ 0 h 68546"/>
                  <a:gd name="connsiteX1" fmla="*/ 0 w 28561"/>
                  <a:gd name="connsiteY1" fmla="*/ 34273 h 68546"/>
                  <a:gd name="connsiteX2" fmla="*/ 11424 w 28561"/>
                  <a:gd name="connsiteY2" fmla="*/ 68547 h 68546"/>
                  <a:gd name="connsiteX3" fmla="*/ 28561 w 28561"/>
                  <a:gd name="connsiteY3" fmla="*/ 34273 h 68546"/>
                  <a:gd name="connsiteX4" fmla="*/ 11424 w 28561"/>
                  <a:gd name="connsiteY4" fmla="*/ 0 h 68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61" h="68546">
                    <a:moveTo>
                      <a:pt x="11424" y="0"/>
                    </a:moveTo>
                    <a:cubicBezTo>
                      <a:pt x="4284" y="9282"/>
                      <a:pt x="0" y="21421"/>
                      <a:pt x="0" y="34273"/>
                    </a:cubicBezTo>
                    <a:cubicBezTo>
                      <a:pt x="0" y="47126"/>
                      <a:pt x="4284" y="59264"/>
                      <a:pt x="11424" y="68547"/>
                    </a:cubicBezTo>
                    <a:cubicBezTo>
                      <a:pt x="22135" y="60692"/>
                      <a:pt x="28561" y="48554"/>
                      <a:pt x="28561" y="34273"/>
                    </a:cubicBezTo>
                    <a:cubicBezTo>
                      <a:pt x="28561" y="19993"/>
                      <a:pt x="22135" y="7854"/>
                      <a:pt x="11424" y="0"/>
                    </a:cubicBezTo>
                    <a:close/>
                  </a:path>
                </a:pathLst>
              </a:custGeom>
              <a:grpFill/>
              <a:ln w="704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5" name="شكل حر: شكل 34">
                <a:extLst>
                  <a:ext uri="{FF2B5EF4-FFF2-40B4-BE49-F238E27FC236}">
                    <a16:creationId xmlns:a16="http://schemas.microsoft.com/office/drawing/2014/main" id="{B07D9506-6917-2A77-B24B-443C500CDE34}"/>
                  </a:ext>
                </a:extLst>
              </p:cNvPr>
              <p:cNvSpPr/>
              <p:nvPr/>
            </p:nvSpPr>
            <p:spPr>
              <a:xfrm>
                <a:off x="1044069" y="4962233"/>
                <a:ext cx="71402" cy="114244"/>
              </a:xfrm>
              <a:custGeom>
                <a:avLst/>
                <a:gdLst>
                  <a:gd name="connsiteX0" fmla="*/ 49982 w 71402"/>
                  <a:gd name="connsiteY0" fmla="*/ 57122 h 114244"/>
                  <a:gd name="connsiteX1" fmla="*/ 71403 w 71402"/>
                  <a:gd name="connsiteY1" fmla="*/ 12852 h 114244"/>
                  <a:gd name="connsiteX2" fmla="*/ 35701 w 71402"/>
                  <a:gd name="connsiteY2" fmla="*/ 0 h 114244"/>
                  <a:gd name="connsiteX3" fmla="*/ 0 w 71402"/>
                  <a:gd name="connsiteY3" fmla="*/ 12852 h 114244"/>
                  <a:gd name="connsiteX4" fmla="*/ 21421 w 71402"/>
                  <a:gd name="connsiteY4" fmla="*/ 57122 h 114244"/>
                  <a:gd name="connsiteX5" fmla="*/ 0 w 71402"/>
                  <a:gd name="connsiteY5" fmla="*/ 101392 h 114244"/>
                  <a:gd name="connsiteX6" fmla="*/ 35701 w 71402"/>
                  <a:gd name="connsiteY6" fmla="*/ 114244 h 114244"/>
                  <a:gd name="connsiteX7" fmla="*/ 71403 w 71402"/>
                  <a:gd name="connsiteY7" fmla="*/ 101392 h 114244"/>
                  <a:gd name="connsiteX8" fmla="*/ 49982 w 71402"/>
                  <a:gd name="connsiteY8" fmla="*/ 57122 h 1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02" h="114244">
                    <a:moveTo>
                      <a:pt x="49982" y="57122"/>
                    </a:moveTo>
                    <a:cubicBezTo>
                      <a:pt x="49982" y="39271"/>
                      <a:pt x="58550" y="22849"/>
                      <a:pt x="71403" y="12852"/>
                    </a:cubicBezTo>
                    <a:cubicBezTo>
                      <a:pt x="61406" y="4998"/>
                      <a:pt x="49268" y="0"/>
                      <a:pt x="35701" y="0"/>
                    </a:cubicBezTo>
                    <a:cubicBezTo>
                      <a:pt x="22135" y="0"/>
                      <a:pt x="9996" y="4998"/>
                      <a:pt x="0" y="12852"/>
                    </a:cubicBezTo>
                    <a:cubicBezTo>
                      <a:pt x="12852" y="23563"/>
                      <a:pt x="21421" y="39271"/>
                      <a:pt x="21421" y="57122"/>
                    </a:cubicBezTo>
                    <a:cubicBezTo>
                      <a:pt x="21421" y="74973"/>
                      <a:pt x="12852" y="91395"/>
                      <a:pt x="0" y="101392"/>
                    </a:cubicBezTo>
                    <a:cubicBezTo>
                      <a:pt x="9996" y="109246"/>
                      <a:pt x="22135" y="114244"/>
                      <a:pt x="35701" y="114244"/>
                    </a:cubicBezTo>
                    <a:cubicBezTo>
                      <a:pt x="49268" y="114244"/>
                      <a:pt x="61406" y="109246"/>
                      <a:pt x="71403" y="101392"/>
                    </a:cubicBezTo>
                    <a:cubicBezTo>
                      <a:pt x="58550" y="91395"/>
                      <a:pt x="49982" y="74973"/>
                      <a:pt x="49982" y="57122"/>
                    </a:cubicBezTo>
                    <a:close/>
                  </a:path>
                </a:pathLst>
              </a:custGeom>
              <a:grpFill/>
              <a:ln w="704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89057E4C-F5AD-FA81-2283-299BEA010262}"/>
              </a:ext>
            </a:extLst>
          </p:cNvPr>
          <p:cNvGrpSpPr/>
          <p:nvPr/>
        </p:nvGrpSpPr>
        <p:grpSpPr>
          <a:xfrm>
            <a:off x="4371239" y="3953333"/>
            <a:ext cx="937550" cy="937550"/>
            <a:chOff x="5968674" y="3229337"/>
            <a:chExt cx="937550" cy="937550"/>
          </a:xfrm>
        </p:grpSpPr>
        <p:sp>
          <p:nvSpPr>
            <p:cNvPr id="37" name="شكل بيضاوي 36">
              <a:extLst>
                <a:ext uri="{FF2B5EF4-FFF2-40B4-BE49-F238E27FC236}">
                  <a16:creationId xmlns:a16="http://schemas.microsoft.com/office/drawing/2014/main" id="{82229491-16C8-F2D7-0B8B-0310EB9596FB}"/>
                </a:ext>
              </a:extLst>
            </p:cNvPr>
            <p:cNvSpPr/>
            <p:nvPr/>
          </p:nvSpPr>
          <p:spPr>
            <a:xfrm>
              <a:off x="5968674" y="3229337"/>
              <a:ext cx="937550" cy="937550"/>
            </a:xfrm>
            <a:prstGeom prst="ellipse">
              <a:avLst/>
            </a:prstGeom>
            <a:solidFill>
              <a:srgbClr val="F078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38" name="شكل حر: شكل 37">
              <a:extLst>
                <a:ext uri="{FF2B5EF4-FFF2-40B4-BE49-F238E27FC236}">
                  <a16:creationId xmlns:a16="http://schemas.microsoft.com/office/drawing/2014/main" id="{3FD8F7BC-C110-4AA5-2E6C-F3E71821BEB4}"/>
                </a:ext>
              </a:extLst>
            </p:cNvPr>
            <p:cNvSpPr/>
            <p:nvPr/>
          </p:nvSpPr>
          <p:spPr>
            <a:xfrm>
              <a:off x="6096408" y="3354705"/>
              <a:ext cx="639878" cy="640977"/>
            </a:xfrm>
            <a:custGeom>
              <a:avLst/>
              <a:gdLst>
                <a:gd name="connsiteX0" fmla="*/ 71588 w 474100"/>
                <a:gd name="connsiteY0" fmla="*/ 444648 h 474914"/>
                <a:gd name="connsiteX1" fmla="*/ 63280 w 474100"/>
                <a:gd name="connsiteY1" fmla="*/ 436339 h 474914"/>
                <a:gd name="connsiteX2" fmla="*/ 220546 w 474100"/>
                <a:gd name="connsiteY2" fmla="*/ 279073 h 474914"/>
                <a:gd name="connsiteX3" fmla="*/ 308378 w 474100"/>
                <a:gd name="connsiteY3" fmla="*/ 216167 h 474914"/>
                <a:gd name="connsiteX4" fmla="*/ 463863 w 474100"/>
                <a:gd name="connsiteY4" fmla="*/ 60681 h 474914"/>
                <a:gd name="connsiteX5" fmla="*/ 463863 w 474100"/>
                <a:gd name="connsiteY5" fmla="*/ 10237 h 474914"/>
                <a:gd name="connsiteX6" fmla="*/ 463863 w 474100"/>
                <a:gd name="connsiteY6" fmla="*/ 10237 h 474914"/>
                <a:gd name="connsiteX7" fmla="*/ 463863 w 474100"/>
                <a:gd name="connsiteY7" fmla="*/ 10237 h 474914"/>
                <a:gd name="connsiteX8" fmla="*/ 413420 w 474100"/>
                <a:gd name="connsiteY8" fmla="*/ 10237 h 474914"/>
                <a:gd name="connsiteX9" fmla="*/ 258527 w 474100"/>
                <a:gd name="connsiteY9" fmla="*/ 165723 h 474914"/>
                <a:gd name="connsiteX10" fmla="*/ 195621 w 474100"/>
                <a:gd name="connsiteY10" fmla="*/ 254148 h 474914"/>
                <a:gd name="connsiteX11" fmla="*/ 38355 w 474100"/>
                <a:gd name="connsiteY11" fmla="*/ 411414 h 474914"/>
                <a:gd name="connsiteX12" fmla="*/ 30046 w 474100"/>
                <a:gd name="connsiteY12" fmla="*/ 403106 h 474914"/>
                <a:gd name="connsiteX13" fmla="*/ 5121 w 474100"/>
                <a:gd name="connsiteY13" fmla="*/ 403106 h 474914"/>
                <a:gd name="connsiteX14" fmla="*/ 5121 w 474100"/>
                <a:gd name="connsiteY14" fmla="*/ 428031 h 474914"/>
                <a:gd name="connsiteX15" fmla="*/ 46663 w 474100"/>
                <a:gd name="connsiteY15" fmla="*/ 469573 h 474914"/>
                <a:gd name="connsiteX16" fmla="*/ 71588 w 474100"/>
                <a:gd name="connsiteY16" fmla="*/ 469573 h 474914"/>
                <a:gd name="connsiteX17" fmla="*/ 71588 w 474100"/>
                <a:gd name="connsiteY17" fmla="*/ 444648 h 47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4100" h="474914">
                  <a:moveTo>
                    <a:pt x="71588" y="444648"/>
                  </a:moveTo>
                  <a:lnTo>
                    <a:pt x="63280" y="436339"/>
                  </a:lnTo>
                  <a:lnTo>
                    <a:pt x="220546" y="279073"/>
                  </a:lnTo>
                  <a:cubicBezTo>
                    <a:pt x="251999" y="255335"/>
                    <a:pt x="287607" y="237531"/>
                    <a:pt x="308378" y="216167"/>
                  </a:cubicBezTo>
                  <a:lnTo>
                    <a:pt x="463863" y="60681"/>
                  </a:lnTo>
                  <a:cubicBezTo>
                    <a:pt x="477513" y="47031"/>
                    <a:pt x="477513" y="24480"/>
                    <a:pt x="463863" y="10237"/>
                  </a:cubicBezTo>
                  <a:lnTo>
                    <a:pt x="463863" y="10237"/>
                  </a:lnTo>
                  <a:lnTo>
                    <a:pt x="463863" y="10237"/>
                  </a:lnTo>
                  <a:cubicBezTo>
                    <a:pt x="450214" y="-3412"/>
                    <a:pt x="427663" y="-3412"/>
                    <a:pt x="413420" y="10237"/>
                  </a:cubicBezTo>
                  <a:lnTo>
                    <a:pt x="258527" y="165723"/>
                  </a:lnTo>
                  <a:cubicBezTo>
                    <a:pt x="237163" y="187087"/>
                    <a:pt x="219359" y="222695"/>
                    <a:pt x="195621" y="254148"/>
                  </a:cubicBezTo>
                  <a:lnTo>
                    <a:pt x="38355" y="411414"/>
                  </a:lnTo>
                  <a:lnTo>
                    <a:pt x="30046" y="403106"/>
                  </a:lnTo>
                  <a:cubicBezTo>
                    <a:pt x="22925" y="395984"/>
                    <a:pt x="11649" y="395984"/>
                    <a:pt x="5121" y="403106"/>
                  </a:cubicBezTo>
                  <a:cubicBezTo>
                    <a:pt x="-1407" y="410227"/>
                    <a:pt x="-2001" y="421503"/>
                    <a:pt x="5121" y="428031"/>
                  </a:cubicBezTo>
                  <a:lnTo>
                    <a:pt x="46663" y="469573"/>
                  </a:lnTo>
                  <a:cubicBezTo>
                    <a:pt x="53784" y="476695"/>
                    <a:pt x="65060" y="476695"/>
                    <a:pt x="71588" y="469573"/>
                  </a:cubicBezTo>
                  <a:cubicBezTo>
                    <a:pt x="78710" y="462452"/>
                    <a:pt x="78710" y="451769"/>
                    <a:pt x="71588" y="444648"/>
                  </a:cubicBezTo>
                  <a:close/>
                </a:path>
              </a:pathLst>
            </a:custGeom>
            <a:solidFill>
              <a:srgbClr val="A96212"/>
            </a:solidFill>
            <a:ln w="585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39" name="مجموعة 38">
              <a:extLst>
                <a:ext uri="{FF2B5EF4-FFF2-40B4-BE49-F238E27FC236}">
                  <a16:creationId xmlns:a16="http://schemas.microsoft.com/office/drawing/2014/main" id="{836AF1A6-7464-A169-1556-4BCDC8515224}"/>
                </a:ext>
              </a:extLst>
            </p:cNvPr>
            <p:cNvGrpSpPr/>
            <p:nvPr/>
          </p:nvGrpSpPr>
          <p:grpSpPr>
            <a:xfrm>
              <a:off x="6497543" y="3732967"/>
              <a:ext cx="208057" cy="208057"/>
              <a:chOff x="6541358" y="3794636"/>
              <a:chExt cx="94953" cy="94953"/>
            </a:xfrm>
          </p:grpSpPr>
          <p:sp>
            <p:nvSpPr>
              <p:cNvPr id="40" name="شكل حر: شكل 39">
                <a:extLst>
                  <a:ext uri="{FF2B5EF4-FFF2-40B4-BE49-F238E27FC236}">
                    <a16:creationId xmlns:a16="http://schemas.microsoft.com/office/drawing/2014/main" id="{F4D06000-3E03-E7F5-E011-709F175053F0}"/>
                  </a:ext>
                </a:extLst>
              </p:cNvPr>
              <p:cNvSpPr/>
              <p:nvPr/>
            </p:nvSpPr>
            <p:spPr>
              <a:xfrm>
                <a:off x="6612573" y="3813627"/>
                <a:ext cx="23738" cy="56971"/>
              </a:xfrm>
              <a:custGeom>
                <a:avLst/>
                <a:gdLst>
                  <a:gd name="connsiteX0" fmla="*/ 14243 w 23738"/>
                  <a:gd name="connsiteY0" fmla="*/ 0 h 56971"/>
                  <a:gd name="connsiteX1" fmla="*/ 0 w 23738"/>
                  <a:gd name="connsiteY1" fmla="*/ 28486 h 56971"/>
                  <a:gd name="connsiteX2" fmla="*/ 14243 w 23738"/>
                  <a:gd name="connsiteY2" fmla="*/ 56972 h 56971"/>
                  <a:gd name="connsiteX3" fmla="*/ 23738 w 23738"/>
                  <a:gd name="connsiteY3" fmla="*/ 28486 h 56971"/>
                  <a:gd name="connsiteX4" fmla="*/ 14243 w 23738"/>
                  <a:gd name="connsiteY4" fmla="*/ 0 h 5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38" h="56971">
                    <a:moveTo>
                      <a:pt x="14243" y="0"/>
                    </a:moveTo>
                    <a:cubicBezTo>
                      <a:pt x="5341" y="6528"/>
                      <a:pt x="0" y="16617"/>
                      <a:pt x="0" y="28486"/>
                    </a:cubicBezTo>
                    <a:cubicBezTo>
                      <a:pt x="0" y="40355"/>
                      <a:pt x="5341" y="50444"/>
                      <a:pt x="14243" y="56972"/>
                    </a:cubicBezTo>
                    <a:cubicBezTo>
                      <a:pt x="20178" y="49257"/>
                      <a:pt x="23738" y="39168"/>
                      <a:pt x="23738" y="28486"/>
                    </a:cubicBezTo>
                    <a:cubicBezTo>
                      <a:pt x="23738" y="17804"/>
                      <a:pt x="20178" y="7715"/>
                      <a:pt x="142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85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41" name="رسم 21" descr="مضرب بيسبول وكرته مع تعبئة خالصة">
                <a:extLst>
                  <a:ext uri="{FF2B5EF4-FFF2-40B4-BE49-F238E27FC236}">
                    <a16:creationId xmlns:a16="http://schemas.microsoft.com/office/drawing/2014/main" id="{304AC32B-9CE2-24C5-E9A9-1E3318A5B2F1}"/>
                  </a:ext>
                </a:extLst>
              </p:cNvPr>
              <p:cNvGrpSpPr/>
              <p:nvPr/>
            </p:nvGrpSpPr>
            <p:grpSpPr>
              <a:xfrm>
                <a:off x="6541358" y="3794636"/>
                <a:ext cx="77149" cy="94953"/>
                <a:chOff x="3315884" y="3794636"/>
                <a:chExt cx="77149" cy="94953"/>
              </a:xfrm>
              <a:solidFill>
                <a:schemeClr val="bg1"/>
              </a:solidFill>
            </p:grpSpPr>
            <p:sp>
              <p:nvSpPr>
                <p:cNvPr id="42" name="شكل حر: شكل 41">
                  <a:extLst>
                    <a:ext uri="{FF2B5EF4-FFF2-40B4-BE49-F238E27FC236}">
                      <a16:creationId xmlns:a16="http://schemas.microsoft.com/office/drawing/2014/main" id="{0DB2897C-BEA3-1032-FBE2-D36A415CA7E8}"/>
                    </a:ext>
                  </a:extLst>
                </p:cNvPr>
                <p:cNvSpPr/>
                <p:nvPr/>
              </p:nvSpPr>
              <p:spPr>
                <a:xfrm>
                  <a:off x="3315884" y="3813627"/>
                  <a:ext cx="23738" cy="56971"/>
                </a:xfrm>
                <a:custGeom>
                  <a:avLst/>
                  <a:gdLst>
                    <a:gd name="connsiteX0" fmla="*/ 9495 w 23738"/>
                    <a:gd name="connsiteY0" fmla="*/ 0 h 56971"/>
                    <a:gd name="connsiteX1" fmla="*/ 0 w 23738"/>
                    <a:gd name="connsiteY1" fmla="*/ 28486 h 56971"/>
                    <a:gd name="connsiteX2" fmla="*/ 9495 w 23738"/>
                    <a:gd name="connsiteY2" fmla="*/ 56972 h 56971"/>
                    <a:gd name="connsiteX3" fmla="*/ 23738 w 23738"/>
                    <a:gd name="connsiteY3" fmla="*/ 28486 h 56971"/>
                    <a:gd name="connsiteX4" fmla="*/ 9495 w 23738"/>
                    <a:gd name="connsiteY4" fmla="*/ 0 h 56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38" h="56971">
                      <a:moveTo>
                        <a:pt x="9495" y="0"/>
                      </a:moveTo>
                      <a:cubicBezTo>
                        <a:pt x="3561" y="7715"/>
                        <a:pt x="0" y="17804"/>
                        <a:pt x="0" y="28486"/>
                      </a:cubicBezTo>
                      <a:cubicBezTo>
                        <a:pt x="0" y="39168"/>
                        <a:pt x="3561" y="49257"/>
                        <a:pt x="9495" y="56972"/>
                      </a:cubicBezTo>
                      <a:cubicBezTo>
                        <a:pt x="18397" y="50444"/>
                        <a:pt x="23738" y="40355"/>
                        <a:pt x="23738" y="28486"/>
                      </a:cubicBezTo>
                      <a:cubicBezTo>
                        <a:pt x="23738" y="16617"/>
                        <a:pt x="18397" y="6528"/>
                        <a:pt x="9495" y="0"/>
                      </a:cubicBezTo>
                      <a:close/>
                    </a:path>
                  </a:pathLst>
                </a:custGeom>
                <a:grpFill/>
                <a:ln w="585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3" name="شكل حر: شكل 42">
                  <a:extLst>
                    <a:ext uri="{FF2B5EF4-FFF2-40B4-BE49-F238E27FC236}">
                      <a16:creationId xmlns:a16="http://schemas.microsoft.com/office/drawing/2014/main" id="{0DF9AFD4-05CA-7FDE-E58B-2BEA893FF947}"/>
                    </a:ext>
                  </a:extLst>
                </p:cNvPr>
                <p:cNvSpPr/>
                <p:nvPr/>
              </p:nvSpPr>
              <p:spPr>
                <a:xfrm>
                  <a:off x="3333688" y="3794636"/>
                  <a:ext cx="59345" cy="94953"/>
                </a:xfrm>
                <a:custGeom>
                  <a:avLst/>
                  <a:gdLst>
                    <a:gd name="connsiteX0" fmla="*/ 41542 w 59345"/>
                    <a:gd name="connsiteY0" fmla="*/ 47477 h 94953"/>
                    <a:gd name="connsiteX1" fmla="*/ 59346 w 59345"/>
                    <a:gd name="connsiteY1" fmla="*/ 10682 h 94953"/>
                    <a:gd name="connsiteX2" fmla="*/ 29673 w 59345"/>
                    <a:gd name="connsiteY2" fmla="*/ 0 h 94953"/>
                    <a:gd name="connsiteX3" fmla="*/ 0 w 59345"/>
                    <a:gd name="connsiteY3" fmla="*/ 10682 h 94953"/>
                    <a:gd name="connsiteX4" fmla="*/ 17804 w 59345"/>
                    <a:gd name="connsiteY4" fmla="*/ 47477 h 94953"/>
                    <a:gd name="connsiteX5" fmla="*/ 0 w 59345"/>
                    <a:gd name="connsiteY5" fmla="*/ 84271 h 94953"/>
                    <a:gd name="connsiteX6" fmla="*/ 29673 w 59345"/>
                    <a:gd name="connsiteY6" fmla="*/ 94953 h 94953"/>
                    <a:gd name="connsiteX7" fmla="*/ 59346 w 59345"/>
                    <a:gd name="connsiteY7" fmla="*/ 84271 h 94953"/>
                    <a:gd name="connsiteX8" fmla="*/ 41542 w 59345"/>
                    <a:gd name="connsiteY8" fmla="*/ 47477 h 94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45" h="94953">
                      <a:moveTo>
                        <a:pt x="41542" y="47477"/>
                      </a:moveTo>
                      <a:cubicBezTo>
                        <a:pt x="41542" y="32640"/>
                        <a:pt x="48663" y="18991"/>
                        <a:pt x="59346" y="10682"/>
                      </a:cubicBezTo>
                      <a:cubicBezTo>
                        <a:pt x="51037" y="4154"/>
                        <a:pt x="40949" y="0"/>
                        <a:pt x="29673" y="0"/>
                      </a:cubicBezTo>
                      <a:cubicBezTo>
                        <a:pt x="18397" y="0"/>
                        <a:pt x="8308" y="4154"/>
                        <a:pt x="0" y="10682"/>
                      </a:cubicBezTo>
                      <a:cubicBezTo>
                        <a:pt x="10682" y="19584"/>
                        <a:pt x="17804" y="32640"/>
                        <a:pt x="17804" y="47477"/>
                      </a:cubicBezTo>
                      <a:cubicBezTo>
                        <a:pt x="17804" y="62313"/>
                        <a:pt x="10682" y="75963"/>
                        <a:pt x="0" y="84271"/>
                      </a:cubicBezTo>
                      <a:cubicBezTo>
                        <a:pt x="8308" y="90799"/>
                        <a:pt x="18397" y="94953"/>
                        <a:pt x="29673" y="94953"/>
                      </a:cubicBezTo>
                      <a:cubicBezTo>
                        <a:pt x="40949" y="94953"/>
                        <a:pt x="51037" y="90799"/>
                        <a:pt x="59346" y="84271"/>
                      </a:cubicBezTo>
                      <a:cubicBezTo>
                        <a:pt x="48663" y="75963"/>
                        <a:pt x="41542" y="62313"/>
                        <a:pt x="41542" y="47477"/>
                      </a:cubicBezTo>
                      <a:close/>
                    </a:path>
                  </a:pathLst>
                </a:custGeom>
                <a:grpFill/>
                <a:ln w="585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38F8D019-6046-E1E9-FA82-BCF4FD6A6491}"/>
              </a:ext>
            </a:extLst>
          </p:cNvPr>
          <p:cNvGrpSpPr/>
          <p:nvPr/>
        </p:nvGrpSpPr>
        <p:grpSpPr>
          <a:xfrm>
            <a:off x="2938421" y="2599095"/>
            <a:ext cx="937550" cy="937550"/>
            <a:chOff x="2392096" y="1875099"/>
            <a:chExt cx="937550" cy="937550"/>
          </a:xfrm>
        </p:grpSpPr>
        <p:sp>
          <p:nvSpPr>
            <p:cNvPr id="45" name="شكل بيضاوي 44">
              <a:extLst>
                <a:ext uri="{FF2B5EF4-FFF2-40B4-BE49-F238E27FC236}">
                  <a16:creationId xmlns:a16="http://schemas.microsoft.com/office/drawing/2014/main" id="{B3C7C2F2-3514-3E13-AA92-C4E3F515C67A}"/>
                </a:ext>
              </a:extLst>
            </p:cNvPr>
            <p:cNvSpPr/>
            <p:nvPr/>
          </p:nvSpPr>
          <p:spPr>
            <a:xfrm>
              <a:off x="2392096" y="1875099"/>
              <a:ext cx="937550" cy="937550"/>
            </a:xfrm>
            <a:prstGeom prst="ellipse">
              <a:avLst/>
            </a:prstGeom>
            <a:solidFill>
              <a:srgbClr val="F5A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46" name="رسم 23" descr="ارتداد مع تعبئة خالصة">
              <a:extLst>
                <a:ext uri="{FF2B5EF4-FFF2-40B4-BE49-F238E27FC236}">
                  <a16:creationId xmlns:a16="http://schemas.microsoft.com/office/drawing/2014/main" id="{56B535C3-2A77-7AA7-8AD2-8EE36931D2A4}"/>
                </a:ext>
              </a:extLst>
            </p:cNvPr>
            <p:cNvSpPr/>
            <p:nvPr/>
          </p:nvSpPr>
          <p:spPr>
            <a:xfrm>
              <a:off x="2604384" y="2058997"/>
              <a:ext cx="457102" cy="622751"/>
            </a:xfrm>
            <a:custGeom>
              <a:avLst/>
              <a:gdLst>
                <a:gd name="connsiteX0" fmla="*/ 446500 w 457102"/>
                <a:gd name="connsiteY0" fmla="*/ 180745 h 622751"/>
                <a:gd name="connsiteX1" fmla="*/ 446500 w 457102"/>
                <a:gd name="connsiteY1" fmla="*/ 180700 h 622751"/>
                <a:gd name="connsiteX2" fmla="*/ 56573 w 457102"/>
                <a:gd name="connsiteY2" fmla="*/ 1163 h 622751"/>
                <a:gd name="connsiteX3" fmla="*/ 1159 w 457102"/>
                <a:gd name="connsiteY3" fmla="*/ 36043 h 622751"/>
                <a:gd name="connsiteX4" fmla="*/ 30434 w 457102"/>
                <a:gd name="connsiteY4" fmla="*/ 89803 h 622751"/>
                <a:gd name="connsiteX5" fmla="*/ 272119 w 457102"/>
                <a:gd name="connsiteY5" fmla="*/ 204361 h 622751"/>
                <a:gd name="connsiteX6" fmla="*/ 318729 w 457102"/>
                <a:gd name="connsiteY6" fmla="*/ 301672 h 622751"/>
                <a:gd name="connsiteX7" fmla="*/ 256375 w 457102"/>
                <a:gd name="connsiteY7" fmla="*/ 561757 h 622751"/>
                <a:gd name="connsiteX8" fmla="*/ 285576 w 457102"/>
                <a:gd name="connsiteY8" fmla="*/ 620350 h 622751"/>
                <a:gd name="connsiteX9" fmla="*/ 341760 w 457102"/>
                <a:gd name="connsiteY9" fmla="*/ 596988 h 622751"/>
                <a:gd name="connsiteX10" fmla="*/ 446500 w 457102"/>
                <a:gd name="connsiteY10" fmla="*/ 180745 h 622751"/>
                <a:gd name="connsiteX11" fmla="*/ 145295 w 457102"/>
                <a:gd name="connsiteY11" fmla="*/ 113175 h 622751"/>
                <a:gd name="connsiteX12" fmla="*/ 118202 w 457102"/>
                <a:gd name="connsiteY12" fmla="*/ 101027 h 622751"/>
                <a:gd name="connsiteX13" fmla="*/ 138133 w 457102"/>
                <a:gd name="connsiteY13" fmla="*/ 44592 h 622751"/>
                <a:gd name="connsiteX14" fmla="*/ 166647 w 457102"/>
                <a:gd name="connsiteY14" fmla="*/ 52730 h 622751"/>
                <a:gd name="connsiteX15" fmla="*/ 219279 w 457102"/>
                <a:gd name="connsiteY15" fmla="*/ 149605 h 622751"/>
                <a:gd name="connsiteX16" fmla="*/ 192711 w 457102"/>
                <a:gd name="connsiteY16" fmla="*/ 135970 h 622751"/>
                <a:gd name="connsiteX17" fmla="*/ 216631 w 457102"/>
                <a:gd name="connsiteY17" fmla="*/ 68407 h 622751"/>
                <a:gd name="connsiteX18" fmla="*/ 244582 w 457102"/>
                <a:gd name="connsiteY18" fmla="*/ 78114 h 622751"/>
                <a:gd name="connsiteX19" fmla="*/ 358074 w 457102"/>
                <a:gd name="connsiteY19" fmla="*/ 508562 h 622751"/>
                <a:gd name="connsiteX20" fmla="*/ 301971 w 457102"/>
                <a:gd name="connsiteY20" fmla="*/ 488749 h 622751"/>
                <a:gd name="connsiteX21" fmla="*/ 309570 w 457102"/>
                <a:gd name="connsiteY21" fmla="*/ 460050 h 622751"/>
                <a:gd name="connsiteX22" fmla="*/ 369667 w 457102"/>
                <a:gd name="connsiteY22" fmla="*/ 481276 h 622751"/>
                <a:gd name="connsiteX23" fmla="*/ 358074 w 457102"/>
                <a:gd name="connsiteY23" fmla="*/ 508562 h 622751"/>
                <a:gd name="connsiteX24" fmla="*/ 388873 w 457102"/>
                <a:gd name="connsiteY24" fmla="*/ 432573 h 622751"/>
                <a:gd name="connsiteX25" fmla="*/ 321622 w 457102"/>
                <a:gd name="connsiteY25" fmla="*/ 408816 h 622751"/>
                <a:gd name="connsiteX26" fmla="*/ 327718 w 457102"/>
                <a:gd name="connsiteY26" fmla="*/ 379585 h 622751"/>
                <a:gd name="connsiteX27" fmla="*/ 398906 w 457102"/>
                <a:gd name="connsiteY27" fmla="*/ 404740 h 622751"/>
                <a:gd name="connsiteX28" fmla="*/ 388873 w 457102"/>
                <a:gd name="connsiteY28" fmla="*/ 432573 h 622751"/>
                <a:gd name="connsiteX29" fmla="*/ 431289 w 457102"/>
                <a:gd name="connsiteY29" fmla="*/ 282089 h 622751"/>
                <a:gd name="connsiteX30" fmla="*/ 360219 w 457102"/>
                <a:gd name="connsiteY30" fmla="*/ 130228 h 622751"/>
                <a:gd name="connsiteX31" fmla="*/ 385936 w 457102"/>
                <a:gd name="connsiteY31" fmla="*/ 146986 h 622751"/>
                <a:gd name="connsiteX32" fmla="*/ 434625 w 457102"/>
                <a:gd name="connsiteY32" fmla="*/ 251444 h 622751"/>
                <a:gd name="connsiteX33" fmla="*/ 431289 w 457102"/>
                <a:gd name="connsiteY33" fmla="*/ 282089 h 6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57102" h="622751">
                  <a:moveTo>
                    <a:pt x="446500" y="180745"/>
                  </a:moveTo>
                  <a:lnTo>
                    <a:pt x="446500" y="180700"/>
                  </a:lnTo>
                  <a:cubicBezTo>
                    <a:pt x="402768" y="89374"/>
                    <a:pt x="159241" y="24719"/>
                    <a:pt x="56573" y="1163"/>
                  </a:cubicBezTo>
                  <a:cubicBezTo>
                    <a:pt x="31639" y="-4507"/>
                    <a:pt x="6830" y="11109"/>
                    <a:pt x="1159" y="36043"/>
                  </a:cubicBezTo>
                  <a:cubicBezTo>
                    <a:pt x="-4011" y="58778"/>
                    <a:pt x="8531" y="81811"/>
                    <a:pt x="30434" y="89803"/>
                  </a:cubicBezTo>
                  <a:cubicBezTo>
                    <a:pt x="114247" y="120716"/>
                    <a:pt x="195129" y="159054"/>
                    <a:pt x="272119" y="204361"/>
                  </a:cubicBezTo>
                  <a:cubicBezTo>
                    <a:pt x="305890" y="224401"/>
                    <a:pt x="324281" y="262797"/>
                    <a:pt x="318729" y="301672"/>
                  </a:cubicBezTo>
                  <a:cubicBezTo>
                    <a:pt x="305723" y="390049"/>
                    <a:pt x="284856" y="477090"/>
                    <a:pt x="256375" y="561757"/>
                  </a:cubicBezTo>
                  <a:cubicBezTo>
                    <a:pt x="248258" y="586000"/>
                    <a:pt x="261332" y="612234"/>
                    <a:pt x="285576" y="620350"/>
                  </a:cubicBezTo>
                  <a:cubicBezTo>
                    <a:pt x="307511" y="627694"/>
                    <a:pt x="331499" y="617719"/>
                    <a:pt x="341760" y="596988"/>
                  </a:cubicBezTo>
                  <a:cubicBezTo>
                    <a:pt x="387801" y="502258"/>
                    <a:pt x="490165" y="272108"/>
                    <a:pt x="446500" y="180745"/>
                  </a:cubicBezTo>
                  <a:close/>
                  <a:moveTo>
                    <a:pt x="145295" y="113175"/>
                  </a:moveTo>
                  <a:cubicBezTo>
                    <a:pt x="136520" y="109135"/>
                    <a:pt x="127489" y="105086"/>
                    <a:pt x="118202" y="101027"/>
                  </a:cubicBezTo>
                  <a:lnTo>
                    <a:pt x="138133" y="44592"/>
                  </a:lnTo>
                  <a:cubicBezTo>
                    <a:pt x="147840" y="47275"/>
                    <a:pt x="157345" y="49987"/>
                    <a:pt x="166647" y="52730"/>
                  </a:cubicBezTo>
                  <a:close/>
                  <a:moveTo>
                    <a:pt x="219279" y="149605"/>
                  </a:moveTo>
                  <a:cubicBezTo>
                    <a:pt x="210971" y="145240"/>
                    <a:pt x="202152" y="140727"/>
                    <a:pt x="192711" y="135970"/>
                  </a:cubicBezTo>
                  <a:lnTo>
                    <a:pt x="216631" y="68407"/>
                  </a:lnTo>
                  <a:cubicBezTo>
                    <a:pt x="226224" y="71608"/>
                    <a:pt x="235541" y="74844"/>
                    <a:pt x="244582" y="78114"/>
                  </a:cubicBezTo>
                  <a:close/>
                  <a:moveTo>
                    <a:pt x="358074" y="508562"/>
                  </a:moveTo>
                  <a:lnTo>
                    <a:pt x="301971" y="488749"/>
                  </a:lnTo>
                  <a:cubicBezTo>
                    <a:pt x="304642" y="478998"/>
                    <a:pt x="307202" y="469395"/>
                    <a:pt x="309570" y="460050"/>
                  </a:cubicBezTo>
                  <a:lnTo>
                    <a:pt x="369667" y="481276"/>
                  </a:lnTo>
                  <a:cubicBezTo>
                    <a:pt x="365953" y="490228"/>
                    <a:pt x="362089" y="499323"/>
                    <a:pt x="358074" y="508562"/>
                  </a:cubicBezTo>
                  <a:close/>
                  <a:moveTo>
                    <a:pt x="388873" y="432573"/>
                  </a:moveTo>
                  <a:lnTo>
                    <a:pt x="321622" y="408816"/>
                  </a:lnTo>
                  <a:cubicBezTo>
                    <a:pt x="323871" y="398532"/>
                    <a:pt x="325903" y="388789"/>
                    <a:pt x="327718" y="379585"/>
                  </a:cubicBezTo>
                  <a:lnTo>
                    <a:pt x="398906" y="404740"/>
                  </a:lnTo>
                  <a:cubicBezTo>
                    <a:pt x="395764" y="413810"/>
                    <a:pt x="392419" y="423088"/>
                    <a:pt x="388873" y="432573"/>
                  </a:cubicBezTo>
                  <a:close/>
                  <a:moveTo>
                    <a:pt x="431289" y="282089"/>
                  </a:moveTo>
                  <a:cubicBezTo>
                    <a:pt x="370809" y="258610"/>
                    <a:pt x="339499" y="191708"/>
                    <a:pt x="360219" y="130228"/>
                  </a:cubicBezTo>
                  <a:cubicBezTo>
                    <a:pt x="369689" y="135802"/>
                    <a:pt x="378262" y="141387"/>
                    <a:pt x="385936" y="146986"/>
                  </a:cubicBezTo>
                  <a:cubicBezTo>
                    <a:pt x="375868" y="188894"/>
                    <a:pt x="396056" y="232205"/>
                    <a:pt x="434625" y="251444"/>
                  </a:cubicBezTo>
                  <a:cubicBezTo>
                    <a:pt x="434078" y="260968"/>
                    <a:pt x="432966" y="271183"/>
                    <a:pt x="431289" y="282089"/>
                  </a:cubicBezTo>
                  <a:close/>
                </a:path>
              </a:pathLst>
            </a:custGeom>
            <a:solidFill>
              <a:schemeClr val="bg1"/>
            </a:solidFill>
            <a:ln w="734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0A50A8-EA56-3997-AABB-8817585529B0}"/>
              </a:ext>
            </a:extLst>
          </p:cNvPr>
          <p:cNvGrpSpPr/>
          <p:nvPr/>
        </p:nvGrpSpPr>
        <p:grpSpPr>
          <a:xfrm>
            <a:off x="4371239" y="2599095"/>
            <a:ext cx="937550" cy="937550"/>
            <a:chOff x="5968674" y="1875099"/>
            <a:chExt cx="937550" cy="937550"/>
          </a:xfrm>
        </p:grpSpPr>
        <p:sp>
          <p:nvSpPr>
            <p:cNvPr id="48" name="شكل بيضاوي 47">
              <a:extLst>
                <a:ext uri="{FF2B5EF4-FFF2-40B4-BE49-F238E27FC236}">
                  <a16:creationId xmlns:a16="http://schemas.microsoft.com/office/drawing/2014/main" id="{229C181F-BAA2-50A9-75A1-DD9FC7E2D376}"/>
                </a:ext>
              </a:extLst>
            </p:cNvPr>
            <p:cNvSpPr/>
            <p:nvPr/>
          </p:nvSpPr>
          <p:spPr>
            <a:xfrm>
              <a:off x="5968674" y="1875099"/>
              <a:ext cx="937550" cy="937550"/>
            </a:xfrm>
            <a:prstGeom prst="ellipse">
              <a:avLst/>
            </a:prstGeom>
            <a:solidFill>
              <a:srgbClr val="F078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49" name="رسم 25" descr="استاد مع تعبئة خالصة">
              <a:extLst>
                <a:ext uri="{FF2B5EF4-FFF2-40B4-BE49-F238E27FC236}">
                  <a16:creationId xmlns:a16="http://schemas.microsoft.com/office/drawing/2014/main" id="{525C4FDA-A82A-8B19-164D-CB40E5B1C6ED}"/>
                </a:ext>
              </a:extLst>
            </p:cNvPr>
            <p:cNvSpPr/>
            <p:nvPr/>
          </p:nvSpPr>
          <p:spPr>
            <a:xfrm>
              <a:off x="6126507" y="2136088"/>
              <a:ext cx="612535" cy="488372"/>
            </a:xfrm>
            <a:custGeom>
              <a:avLst/>
              <a:gdLst>
                <a:gd name="connsiteX0" fmla="*/ 515994 w 612535"/>
                <a:gd name="connsiteY0" fmla="*/ 122682 h 488372"/>
                <a:gd name="connsiteX1" fmla="*/ 515994 w 612535"/>
                <a:gd name="connsiteY1" fmla="*/ 84998 h 488372"/>
                <a:gd name="connsiteX2" fmla="*/ 572587 w 612535"/>
                <a:gd name="connsiteY2" fmla="*/ 59305 h 488372"/>
                <a:gd name="connsiteX3" fmla="*/ 515881 w 612535"/>
                <a:gd name="connsiteY3" fmla="*/ 28498 h 488372"/>
                <a:gd name="connsiteX4" fmla="*/ 504538 w 612535"/>
                <a:gd name="connsiteY4" fmla="*/ 20083 h 488372"/>
                <a:gd name="connsiteX5" fmla="*/ 496020 w 612535"/>
                <a:gd name="connsiteY5" fmla="*/ 29637 h 488372"/>
                <a:gd name="connsiteX6" fmla="*/ 496020 w 612535"/>
                <a:gd name="connsiteY6" fmla="*/ 119260 h 488372"/>
                <a:gd name="connsiteX7" fmla="*/ 316255 w 612535"/>
                <a:gd name="connsiteY7" fmla="*/ 106084 h 488372"/>
                <a:gd name="connsiteX8" fmla="*/ 316255 w 612535"/>
                <a:gd name="connsiteY8" fmla="*/ 65024 h 488372"/>
                <a:gd name="connsiteX9" fmla="*/ 372847 w 612535"/>
                <a:gd name="connsiteY9" fmla="*/ 39331 h 488372"/>
                <a:gd name="connsiteX10" fmla="*/ 316141 w 612535"/>
                <a:gd name="connsiteY10" fmla="*/ 8524 h 488372"/>
                <a:gd name="connsiteX11" fmla="*/ 304798 w 612535"/>
                <a:gd name="connsiteY11" fmla="*/ 109 h 488372"/>
                <a:gd name="connsiteX12" fmla="*/ 296281 w 612535"/>
                <a:gd name="connsiteY12" fmla="*/ 9663 h 488372"/>
                <a:gd name="connsiteX13" fmla="*/ 296281 w 612535"/>
                <a:gd name="connsiteY13" fmla="*/ 106071 h 488372"/>
                <a:gd name="connsiteX14" fmla="*/ 103199 w 612535"/>
                <a:gd name="connsiteY14" fmla="*/ 121457 h 488372"/>
                <a:gd name="connsiteX15" fmla="*/ 103199 w 612535"/>
                <a:gd name="connsiteY15" fmla="*/ 84998 h 488372"/>
                <a:gd name="connsiteX16" fmla="*/ 159792 w 612535"/>
                <a:gd name="connsiteY16" fmla="*/ 59305 h 488372"/>
                <a:gd name="connsiteX17" fmla="*/ 103086 w 612535"/>
                <a:gd name="connsiteY17" fmla="*/ 28498 h 488372"/>
                <a:gd name="connsiteX18" fmla="*/ 91742 w 612535"/>
                <a:gd name="connsiteY18" fmla="*/ 20083 h 488372"/>
                <a:gd name="connsiteX19" fmla="*/ 83225 w 612535"/>
                <a:gd name="connsiteY19" fmla="*/ 29637 h 488372"/>
                <a:gd name="connsiteX20" fmla="*/ 83225 w 612535"/>
                <a:gd name="connsiteY20" fmla="*/ 125372 h 488372"/>
                <a:gd name="connsiteX21" fmla="*/ 0 w 612535"/>
                <a:gd name="connsiteY21" fmla="*/ 175127 h 488372"/>
                <a:gd name="connsiteX22" fmla="*/ 120 w 612535"/>
                <a:gd name="connsiteY22" fmla="*/ 177491 h 488372"/>
                <a:gd name="connsiteX23" fmla="*/ 13982 w 612535"/>
                <a:gd name="connsiteY23" fmla="*/ 405767 h 488372"/>
                <a:gd name="connsiteX24" fmla="*/ 306268 w 612535"/>
                <a:gd name="connsiteY24" fmla="*/ 488372 h 488372"/>
                <a:gd name="connsiteX25" fmla="*/ 598553 w 612535"/>
                <a:gd name="connsiteY25" fmla="*/ 405767 h 488372"/>
                <a:gd name="connsiteX26" fmla="*/ 612389 w 612535"/>
                <a:gd name="connsiteY26" fmla="*/ 177491 h 488372"/>
                <a:gd name="connsiteX27" fmla="*/ 612535 w 612535"/>
                <a:gd name="connsiteY27" fmla="*/ 175127 h 488372"/>
                <a:gd name="connsiteX28" fmla="*/ 515994 w 612535"/>
                <a:gd name="connsiteY28" fmla="*/ 122682 h 488372"/>
                <a:gd name="connsiteX29" fmla="*/ 226265 w 612535"/>
                <a:gd name="connsiteY29" fmla="*/ 458817 h 488372"/>
                <a:gd name="connsiteX30" fmla="*/ 159898 w 612535"/>
                <a:gd name="connsiteY30" fmla="*/ 451174 h 488372"/>
                <a:gd name="connsiteX31" fmla="*/ 159898 w 612535"/>
                <a:gd name="connsiteY31" fmla="*/ 381711 h 488372"/>
                <a:gd name="connsiteX32" fmla="*/ 193055 w 612535"/>
                <a:gd name="connsiteY32" fmla="*/ 348555 h 488372"/>
                <a:gd name="connsiteX33" fmla="*/ 193082 w 612535"/>
                <a:gd name="connsiteY33" fmla="*/ 348555 h 488372"/>
                <a:gd name="connsiteX34" fmla="*/ 193082 w 612535"/>
                <a:gd name="connsiteY34" fmla="*/ 348555 h 488372"/>
                <a:gd name="connsiteX35" fmla="*/ 226238 w 612535"/>
                <a:gd name="connsiteY35" fmla="*/ 381711 h 488372"/>
                <a:gd name="connsiteX36" fmla="*/ 304696 w 612535"/>
                <a:gd name="connsiteY36" fmla="*/ 132649 h 488372"/>
                <a:gd name="connsiteX37" fmla="*/ 307839 w 612535"/>
                <a:gd name="connsiteY37" fmla="*/ 132649 h 488372"/>
                <a:gd name="connsiteX38" fmla="*/ 366695 w 612535"/>
                <a:gd name="connsiteY38" fmla="*/ 133808 h 488372"/>
                <a:gd name="connsiteX39" fmla="*/ 340623 w 612535"/>
                <a:gd name="connsiteY39" fmla="*/ 217239 h 488372"/>
                <a:gd name="connsiteX40" fmla="*/ 306268 w 612535"/>
                <a:gd name="connsiteY40" fmla="*/ 217612 h 488372"/>
                <a:gd name="connsiteX41" fmla="*/ 271912 w 612535"/>
                <a:gd name="connsiteY41" fmla="*/ 217239 h 488372"/>
                <a:gd name="connsiteX42" fmla="*/ 245840 w 612535"/>
                <a:gd name="connsiteY42" fmla="*/ 133808 h 488372"/>
                <a:gd name="connsiteX43" fmla="*/ 304696 w 612535"/>
                <a:gd name="connsiteY43" fmla="*/ 132649 h 488372"/>
                <a:gd name="connsiteX44" fmla="*/ 368799 w 612535"/>
                <a:gd name="connsiteY44" fmla="*/ 216367 h 488372"/>
                <a:gd name="connsiteX45" fmla="*/ 394153 w 612535"/>
                <a:gd name="connsiteY45" fmla="*/ 135173 h 488372"/>
                <a:gd name="connsiteX46" fmla="*/ 495394 w 612535"/>
                <a:gd name="connsiteY46" fmla="*/ 145985 h 488372"/>
                <a:gd name="connsiteX47" fmla="*/ 441618 w 612535"/>
                <a:gd name="connsiteY47" fmla="*/ 211300 h 488372"/>
                <a:gd name="connsiteX48" fmla="*/ 368799 w 612535"/>
                <a:gd name="connsiteY48" fmla="*/ 216367 h 488372"/>
                <a:gd name="connsiteX49" fmla="*/ 243736 w 612535"/>
                <a:gd name="connsiteY49" fmla="*/ 216367 h 488372"/>
                <a:gd name="connsiteX50" fmla="*/ 170897 w 612535"/>
                <a:gd name="connsiteY50" fmla="*/ 211300 h 488372"/>
                <a:gd name="connsiteX51" fmla="*/ 117121 w 612535"/>
                <a:gd name="connsiteY51" fmla="*/ 145985 h 488372"/>
                <a:gd name="connsiteX52" fmla="*/ 218382 w 612535"/>
                <a:gd name="connsiteY52" fmla="*/ 135173 h 488372"/>
                <a:gd name="connsiteX53" fmla="*/ 419453 w 612535"/>
                <a:gd name="connsiteY53" fmla="*/ 348555 h 488372"/>
                <a:gd name="connsiteX54" fmla="*/ 419453 w 612535"/>
                <a:gd name="connsiteY54" fmla="*/ 348555 h 488372"/>
                <a:gd name="connsiteX55" fmla="*/ 452610 w 612535"/>
                <a:gd name="connsiteY55" fmla="*/ 381711 h 488372"/>
                <a:gd name="connsiteX56" fmla="*/ 452610 w 612535"/>
                <a:gd name="connsiteY56" fmla="*/ 451174 h 488372"/>
                <a:gd name="connsiteX57" fmla="*/ 386243 w 612535"/>
                <a:gd name="connsiteY57" fmla="*/ 458817 h 488372"/>
                <a:gd name="connsiteX58" fmla="*/ 386243 w 612535"/>
                <a:gd name="connsiteY58" fmla="*/ 381711 h 488372"/>
                <a:gd name="connsiteX59" fmla="*/ 419400 w 612535"/>
                <a:gd name="connsiteY59" fmla="*/ 348555 h 488372"/>
                <a:gd name="connsiteX60" fmla="*/ 419453 w 612535"/>
                <a:gd name="connsiteY60" fmla="*/ 348555 h 488372"/>
                <a:gd name="connsiteX61" fmla="*/ 585690 w 612535"/>
                <a:gd name="connsiteY61" fmla="*/ 175127 h 488372"/>
                <a:gd name="connsiteX62" fmla="*/ 479961 w 612535"/>
                <a:gd name="connsiteY62" fmla="*/ 206659 h 488372"/>
                <a:gd name="connsiteX63" fmla="*/ 525236 w 612535"/>
                <a:gd name="connsiteY63" fmla="*/ 151644 h 488372"/>
                <a:gd name="connsiteX64" fmla="*/ 585690 w 612535"/>
                <a:gd name="connsiteY64" fmla="*/ 175127 h 488372"/>
                <a:gd name="connsiteX65" fmla="*/ 87280 w 612535"/>
                <a:gd name="connsiteY65" fmla="*/ 151644 h 488372"/>
                <a:gd name="connsiteX66" fmla="*/ 132554 w 612535"/>
                <a:gd name="connsiteY66" fmla="*/ 206659 h 488372"/>
                <a:gd name="connsiteX67" fmla="*/ 26845 w 612535"/>
                <a:gd name="connsiteY67" fmla="*/ 175127 h 488372"/>
                <a:gd name="connsiteX68" fmla="*/ 87280 w 612535"/>
                <a:gd name="connsiteY68" fmla="*/ 151644 h 488372"/>
                <a:gd name="connsiteX69" fmla="*/ 273084 w 612535"/>
                <a:gd name="connsiteY69" fmla="*/ 461241 h 488372"/>
                <a:gd name="connsiteX70" fmla="*/ 273084 w 612535"/>
                <a:gd name="connsiteY70" fmla="*/ 388369 h 488372"/>
                <a:gd name="connsiteX71" fmla="*/ 306241 w 612535"/>
                <a:gd name="connsiteY71" fmla="*/ 355213 h 488372"/>
                <a:gd name="connsiteX72" fmla="*/ 306268 w 612535"/>
                <a:gd name="connsiteY72" fmla="*/ 355213 h 488372"/>
                <a:gd name="connsiteX73" fmla="*/ 306268 w 612535"/>
                <a:gd name="connsiteY73" fmla="*/ 355213 h 488372"/>
                <a:gd name="connsiteX74" fmla="*/ 339424 w 612535"/>
                <a:gd name="connsiteY74" fmla="*/ 388369 h 488372"/>
                <a:gd name="connsiteX75" fmla="*/ 339424 w 612535"/>
                <a:gd name="connsiteY75" fmla="*/ 461254 h 488372"/>
                <a:gd name="connsiteX76" fmla="*/ 306268 w 612535"/>
                <a:gd name="connsiteY76" fmla="*/ 461740 h 488372"/>
                <a:gd name="connsiteX77" fmla="*/ 273084 w 612535"/>
                <a:gd name="connsiteY77" fmla="*/ 461254 h 48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12535" h="488372">
                  <a:moveTo>
                    <a:pt x="515994" y="122682"/>
                  </a:moveTo>
                  <a:lnTo>
                    <a:pt x="515994" y="84998"/>
                  </a:lnTo>
                  <a:lnTo>
                    <a:pt x="572587" y="59305"/>
                  </a:lnTo>
                  <a:lnTo>
                    <a:pt x="515881" y="28498"/>
                  </a:lnTo>
                  <a:cubicBezTo>
                    <a:pt x="515073" y="23042"/>
                    <a:pt x="509994" y="19274"/>
                    <a:pt x="504538" y="20083"/>
                  </a:cubicBezTo>
                  <a:cubicBezTo>
                    <a:pt x="499763" y="20791"/>
                    <a:pt x="496177" y="24812"/>
                    <a:pt x="496020" y="29637"/>
                  </a:cubicBezTo>
                  <a:lnTo>
                    <a:pt x="496020" y="119260"/>
                  </a:lnTo>
                  <a:cubicBezTo>
                    <a:pt x="436443" y="111015"/>
                    <a:pt x="376397" y="106614"/>
                    <a:pt x="316255" y="106084"/>
                  </a:cubicBezTo>
                  <a:lnTo>
                    <a:pt x="316255" y="65024"/>
                  </a:lnTo>
                  <a:lnTo>
                    <a:pt x="372847" y="39331"/>
                  </a:lnTo>
                  <a:lnTo>
                    <a:pt x="316141" y="8524"/>
                  </a:lnTo>
                  <a:cubicBezTo>
                    <a:pt x="315333" y="3068"/>
                    <a:pt x="310254" y="-700"/>
                    <a:pt x="304798" y="109"/>
                  </a:cubicBezTo>
                  <a:cubicBezTo>
                    <a:pt x="300023" y="817"/>
                    <a:pt x="296438" y="4838"/>
                    <a:pt x="296281" y="9663"/>
                  </a:cubicBezTo>
                  <a:lnTo>
                    <a:pt x="296281" y="106071"/>
                  </a:lnTo>
                  <a:cubicBezTo>
                    <a:pt x="266146" y="106423"/>
                    <a:pt x="176177" y="108581"/>
                    <a:pt x="103199" y="121457"/>
                  </a:cubicBezTo>
                  <a:lnTo>
                    <a:pt x="103199" y="84998"/>
                  </a:lnTo>
                  <a:lnTo>
                    <a:pt x="159792" y="59305"/>
                  </a:lnTo>
                  <a:lnTo>
                    <a:pt x="103086" y="28498"/>
                  </a:lnTo>
                  <a:cubicBezTo>
                    <a:pt x="102277" y="23042"/>
                    <a:pt x="97199" y="19274"/>
                    <a:pt x="91742" y="20083"/>
                  </a:cubicBezTo>
                  <a:cubicBezTo>
                    <a:pt x="86967" y="20791"/>
                    <a:pt x="83382" y="24812"/>
                    <a:pt x="83225" y="29637"/>
                  </a:cubicBezTo>
                  <a:lnTo>
                    <a:pt x="83225" y="125372"/>
                  </a:lnTo>
                  <a:cubicBezTo>
                    <a:pt x="35953" y="135599"/>
                    <a:pt x="0" y="151232"/>
                    <a:pt x="0" y="175127"/>
                  </a:cubicBezTo>
                  <a:cubicBezTo>
                    <a:pt x="0" y="175917"/>
                    <a:pt x="40" y="176705"/>
                    <a:pt x="120" y="177491"/>
                  </a:cubicBezTo>
                  <a:lnTo>
                    <a:pt x="13982" y="405767"/>
                  </a:lnTo>
                  <a:cubicBezTo>
                    <a:pt x="14827" y="466361"/>
                    <a:pt x="189087" y="488372"/>
                    <a:pt x="306268" y="488372"/>
                  </a:cubicBezTo>
                  <a:cubicBezTo>
                    <a:pt x="423448" y="488372"/>
                    <a:pt x="597708" y="466361"/>
                    <a:pt x="598553" y="405767"/>
                  </a:cubicBezTo>
                  <a:lnTo>
                    <a:pt x="612389" y="177491"/>
                  </a:lnTo>
                  <a:cubicBezTo>
                    <a:pt x="612478" y="176706"/>
                    <a:pt x="612526" y="175917"/>
                    <a:pt x="612535" y="175127"/>
                  </a:cubicBezTo>
                  <a:cubicBezTo>
                    <a:pt x="612535" y="149028"/>
                    <a:pt x="569664" y="132796"/>
                    <a:pt x="515994" y="122682"/>
                  </a:cubicBezTo>
                  <a:close/>
                  <a:moveTo>
                    <a:pt x="226265" y="458817"/>
                  </a:moveTo>
                  <a:cubicBezTo>
                    <a:pt x="201837" y="456973"/>
                    <a:pt x="179659" y="454343"/>
                    <a:pt x="159898" y="451174"/>
                  </a:cubicBezTo>
                  <a:lnTo>
                    <a:pt x="159898" y="381711"/>
                  </a:lnTo>
                  <a:cubicBezTo>
                    <a:pt x="159898" y="363399"/>
                    <a:pt x="174743" y="348555"/>
                    <a:pt x="193055" y="348555"/>
                  </a:cubicBezTo>
                  <a:cubicBezTo>
                    <a:pt x="193064" y="348555"/>
                    <a:pt x="193073" y="348555"/>
                    <a:pt x="193082" y="348555"/>
                  </a:cubicBezTo>
                  <a:lnTo>
                    <a:pt x="193082" y="348555"/>
                  </a:lnTo>
                  <a:cubicBezTo>
                    <a:pt x="211394" y="348555"/>
                    <a:pt x="226238" y="363399"/>
                    <a:pt x="226238" y="381711"/>
                  </a:cubicBezTo>
                  <a:close/>
                  <a:moveTo>
                    <a:pt x="304696" y="132649"/>
                  </a:moveTo>
                  <a:cubicBezTo>
                    <a:pt x="305733" y="132862"/>
                    <a:pt x="306802" y="132862"/>
                    <a:pt x="307839" y="132649"/>
                  </a:cubicBezTo>
                  <a:cubicBezTo>
                    <a:pt x="328532" y="132649"/>
                    <a:pt x="348151" y="133035"/>
                    <a:pt x="366695" y="133808"/>
                  </a:cubicBezTo>
                  <a:lnTo>
                    <a:pt x="340623" y="217239"/>
                  </a:lnTo>
                  <a:cubicBezTo>
                    <a:pt x="329511" y="217479"/>
                    <a:pt x="318079" y="217612"/>
                    <a:pt x="306268" y="217612"/>
                  </a:cubicBezTo>
                  <a:cubicBezTo>
                    <a:pt x="294456" y="217612"/>
                    <a:pt x="283024" y="217479"/>
                    <a:pt x="271912" y="217239"/>
                  </a:cubicBezTo>
                  <a:lnTo>
                    <a:pt x="245840" y="133808"/>
                  </a:lnTo>
                  <a:cubicBezTo>
                    <a:pt x="264375" y="133075"/>
                    <a:pt x="283995" y="132689"/>
                    <a:pt x="304696" y="132649"/>
                  </a:cubicBezTo>
                  <a:close/>
                  <a:moveTo>
                    <a:pt x="368799" y="216367"/>
                  </a:moveTo>
                  <a:lnTo>
                    <a:pt x="394153" y="135173"/>
                  </a:lnTo>
                  <a:cubicBezTo>
                    <a:pt x="428063" y="137044"/>
                    <a:pt x="461854" y="140653"/>
                    <a:pt x="495394" y="145985"/>
                  </a:cubicBezTo>
                  <a:lnTo>
                    <a:pt x="441618" y="211300"/>
                  </a:lnTo>
                  <a:cubicBezTo>
                    <a:pt x="419700" y="213517"/>
                    <a:pt x="395411" y="215275"/>
                    <a:pt x="368799" y="216367"/>
                  </a:cubicBezTo>
                  <a:close/>
                  <a:moveTo>
                    <a:pt x="243736" y="216367"/>
                  </a:moveTo>
                  <a:cubicBezTo>
                    <a:pt x="217104" y="215275"/>
                    <a:pt x="192835" y="213517"/>
                    <a:pt x="170897" y="211300"/>
                  </a:cubicBezTo>
                  <a:lnTo>
                    <a:pt x="117121" y="145985"/>
                  </a:lnTo>
                  <a:cubicBezTo>
                    <a:pt x="150668" y="140652"/>
                    <a:pt x="184466" y="137043"/>
                    <a:pt x="218382" y="135173"/>
                  </a:cubicBezTo>
                  <a:close/>
                  <a:moveTo>
                    <a:pt x="419453" y="348555"/>
                  </a:moveTo>
                  <a:lnTo>
                    <a:pt x="419453" y="348555"/>
                  </a:lnTo>
                  <a:cubicBezTo>
                    <a:pt x="437765" y="348555"/>
                    <a:pt x="452610" y="363399"/>
                    <a:pt x="452610" y="381711"/>
                  </a:cubicBezTo>
                  <a:lnTo>
                    <a:pt x="452610" y="451174"/>
                  </a:lnTo>
                  <a:cubicBezTo>
                    <a:pt x="432829" y="454343"/>
                    <a:pt x="410665" y="456973"/>
                    <a:pt x="386243" y="458817"/>
                  </a:cubicBezTo>
                  <a:lnTo>
                    <a:pt x="386243" y="381711"/>
                  </a:lnTo>
                  <a:cubicBezTo>
                    <a:pt x="386243" y="363399"/>
                    <a:pt x="401088" y="348555"/>
                    <a:pt x="419400" y="348555"/>
                  </a:cubicBezTo>
                  <a:cubicBezTo>
                    <a:pt x="419418" y="348555"/>
                    <a:pt x="419435" y="348555"/>
                    <a:pt x="419453" y="348555"/>
                  </a:cubicBezTo>
                  <a:close/>
                  <a:moveTo>
                    <a:pt x="585690" y="175127"/>
                  </a:moveTo>
                  <a:cubicBezTo>
                    <a:pt x="580570" y="184322"/>
                    <a:pt x="544211" y="197438"/>
                    <a:pt x="479961" y="206659"/>
                  </a:cubicBezTo>
                  <a:lnTo>
                    <a:pt x="525236" y="151644"/>
                  </a:lnTo>
                  <a:cubicBezTo>
                    <a:pt x="561328" y="159528"/>
                    <a:pt x="581908" y="168383"/>
                    <a:pt x="585690" y="175127"/>
                  </a:cubicBezTo>
                  <a:close/>
                  <a:moveTo>
                    <a:pt x="87280" y="151644"/>
                  </a:moveTo>
                  <a:lnTo>
                    <a:pt x="132554" y="206659"/>
                  </a:lnTo>
                  <a:cubicBezTo>
                    <a:pt x="68324" y="197418"/>
                    <a:pt x="31958" y="184322"/>
                    <a:pt x="26845" y="175127"/>
                  </a:cubicBezTo>
                  <a:cubicBezTo>
                    <a:pt x="30627" y="168383"/>
                    <a:pt x="51207" y="159528"/>
                    <a:pt x="87280" y="151644"/>
                  </a:cubicBezTo>
                  <a:close/>
                  <a:moveTo>
                    <a:pt x="273084" y="461241"/>
                  </a:moveTo>
                  <a:lnTo>
                    <a:pt x="273084" y="388369"/>
                  </a:lnTo>
                  <a:cubicBezTo>
                    <a:pt x="273084" y="370057"/>
                    <a:pt x="287929" y="355213"/>
                    <a:pt x="306241" y="355213"/>
                  </a:cubicBezTo>
                  <a:cubicBezTo>
                    <a:pt x="306250" y="355213"/>
                    <a:pt x="306259" y="355213"/>
                    <a:pt x="306268" y="355213"/>
                  </a:cubicBezTo>
                  <a:lnTo>
                    <a:pt x="306268" y="355213"/>
                  </a:lnTo>
                  <a:cubicBezTo>
                    <a:pt x="324580" y="355213"/>
                    <a:pt x="339424" y="370057"/>
                    <a:pt x="339424" y="388369"/>
                  </a:cubicBezTo>
                  <a:lnTo>
                    <a:pt x="339424" y="461254"/>
                  </a:lnTo>
                  <a:cubicBezTo>
                    <a:pt x="328723" y="461579"/>
                    <a:pt x="317671" y="461740"/>
                    <a:pt x="306268" y="461740"/>
                  </a:cubicBezTo>
                  <a:cubicBezTo>
                    <a:pt x="294864" y="461740"/>
                    <a:pt x="283803" y="461579"/>
                    <a:pt x="273084" y="461254"/>
                  </a:cubicBezTo>
                  <a:close/>
                </a:path>
              </a:pathLst>
            </a:custGeom>
            <a:solidFill>
              <a:schemeClr val="bg1"/>
            </a:solidFill>
            <a:ln w="664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AA89C00D-BAEC-4D52-CFDE-80B06E5074F5}"/>
              </a:ext>
            </a:extLst>
          </p:cNvPr>
          <p:cNvGrpSpPr/>
          <p:nvPr/>
        </p:nvGrpSpPr>
        <p:grpSpPr>
          <a:xfrm>
            <a:off x="5682523" y="2589449"/>
            <a:ext cx="937550" cy="937550"/>
            <a:chOff x="7290118" y="1865453"/>
            <a:chExt cx="937550" cy="937550"/>
          </a:xfrm>
        </p:grpSpPr>
        <p:sp>
          <p:nvSpPr>
            <p:cNvPr id="51" name="شكل بيضاوي 50">
              <a:extLst>
                <a:ext uri="{FF2B5EF4-FFF2-40B4-BE49-F238E27FC236}">
                  <a16:creationId xmlns:a16="http://schemas.microsoft.com/office/drawing/2014/main" id="{34ED0334-EC7E-FC85-4D2C-A3B23ACDCA12}"/>
                </a:ext>
              </a:extLst>
            </p:cNvPr>
            <p:cNvSpPr/>
            <p:nvPr/>
          </p:nvSpPr>
          <p:spPr>
            <a:xfrm>
              <a:off x="7290118" y="1865453"/>
              <a:ext cx="937550" cy="937550"/>
            </a:xfrm>
            <a:prstGeom prst="ellipse">
              <a:avLst/>
            </a:prstGeom>
            <a:solidFill>
              <a:srgbClr val="10C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2" name="شكل حر: شكل 51">
              <a:extLst>
                <a:ext uri="{FF2B5EF4-FFF2-40B4-BE49-F238E27FC236}">
                  <a16:creationId xmlns:a16="http://schemas.microsoft.com/office/drawing/2014/main" id="{ED99E94A-CC44-9F74-40DA-C798CF6217CE}"/>
                </a:ext>
              </a:extLst>
            </p:cNvPr>
            <p:cNvSpPr/>
            <p:nvPr/>
          </p:nvSpPr>
          <p:spPr>
            <a:xfrm>
              <a:off x="7610343" y="2097221"/>
              <a:ext cx="481229" cy="525111"/>
            </a:xfrm>
            <a:custGeom>
              <a:avLst/>
              <a:gdLst>
                <a:gd name="connsiteX0" fmla="*/ 472123 w 481229"/>
                <a:gd name="connsiteY0" fmla="*/ 121342 h 525111"/>
                <a:gd name="connsiteX1" fmla="*/ 461596 w 481229"/>
                <a:gd name="connsiteY1" fmla="*/ 109312 h 525111"/>
                <a:gd name="connsiteX2" fmla="*/ 445054 w 481229"/>
                <a:gd name="connsiteY2" fmla="*/ 110816 h 525111"/>
                <a:gd name="connsiteX3" fmla="*/ 230011 w 481229"/>
                <a:gd name="connsiteY3" fmla="*/ 158185 h 525111"/>
                <a:gd name="connsiteX4" fmla="*/ 196176 w 481229"/>
                <a:gd name="connsiteY4" fmla="*/ 159689 h 525111"/>
                <a:gd name="connsiteX5" fmla="*/ 242793 w 481229"/>
                <a:gd name="connsiteY5" fmla="*/ 46152 h 525111"/>
                <a:gd name="connsiteX6" fmla="*/ 257080 w 481229"/>
                <a:gd name="connsiteY6" fmla="*/ 52167 h 525111"/>
                <a:gd name="connsiteX7" fmla="*/ 276629 w 481229"/>
                <a:gd name="connsiteY7" fmla="*/ 43896 h 525111"/>
                <a:gd name="connsiteX8" fmla="*/ 268358 w 481229"/>
                <a:gd name="connsiteY8" fmla="*/ 24347 h 525111"/>
                <a:gd name="connsiteX9" fmla="*/ 240538 w 481229"/>
                <a:gd name="connsiteY9" fmla="*/ 12317 h 525111"/>
                <a:gd name="connsiteX10" fmla="*/ 212717 w 481229"/>
                <a:gd name="connsiteY10" fmla="*/ 1038 h 525111"/>
                <a:gd name="connsiteX11" fmla="*/ 193168 w 481229"/>
                <a:gd name="connsiteY11" fmla="*/ 9309 h 525111"/>
                <a:gd name="connsiteX12" fmla="*/ 201439 w 481229"/>
                <a:gd name="connsiteY12" fmla="*/ 28859 h 525111"/>
                <a:gd name="connsiteX13" fmla="*/ 215725 w 481229"/>
                <a:gd name="connsiteY13" fmla="*/ 34874 h 525111"/>
                <a:gd name="connsiteX14" fmla="*/ 163844 w 481229"/>
                <a:gd name="connsiteY14" fmla="*/ 161193 h 525111"/>
                <a:gd name="connsiteX15" fmla="*/ 154821 w 481229"/>
                <a:gd name="connsiteY15" fmla="*/ 182246 h 525111"/>
                <a:gd name="connsiteX16" fmla="*/ 80383 w 481229"/>
                <a:gd name="connsiteY16" fmla="*/ 363454 h 525111"/>
                <a:gd name="connsiteX17" fmla="*/ 77376 w 481229"/>
                <a:gd name="connsiteY17" fmla="*/ 364957 h 525111"/>
                <a:gd name="connsiteX18" fmla="*/ 15720 w 481229"/>
                <a:gd name="connsiteY18" fmla="*/ 438643 h 525111"/>
                <a:gd name="connsiteX19" fmla="*/ 2186 w 481229"/>
                <a:gd name="connsiteY19" fmla="*/ 471727 h 525111"/>
                <a:gd name="connsiteX20" fmla="*/ 17976 w 481229"/>
                <a:gd name="connsiteY20" fmla="*/ 510826 h 525111"/>
                <a:gd name="connsiteX21" fmla="*/ 48052 w 481229"/>
                <a:gd name="connsiteY21" fmla="*/ 522856 h 525111"/>
                <a:gd name="connsiteX22" fmla="*/ 71360 w 481229"/>
                <a:gd name="connsiteY22" fmla="*/ 522856 h 525111"/>
                <a:gd name="connsiteX23" fmla="*/ 87902 w 481229"/>
                <a:gd name="connsiteY23" fmla="*/ 506314 h 525111"/>
                <a:gd name="connsiteX24" fmla="*/ 101436 w 481229"/>
                <a:gd name="connsiteY24" fmla="*/ 473231 h 525111"/>
                <a:gd name="connsiteX25" fmla="*/ 108955 w 481229"/>
                <a:gd name="connsiteY25" fmla="*/ 376988 h 525111"/>
                <a:gd name="connsiteX26" fmla="*/ 108204 w 481229"/>
                <a:gd name="connsiteY26" fmla="*/ 373980 h 525111"/>
                <a:gd name="connsiteX27" fmla="*/ 130761 w 481229"/>
                <a:gd name="connsiteY27" fmla="*/ 319092 h 525111"/>
                <a:gd name="connsiteX28" fmla="*/ 163844 w 481229"/>
                <a:gd name="connsiteY28" fmla="*/ 319092 h 525111"/>
                <a:gd name="connsiteX29" fmla="*/ 420242 w 481229"/>
                <a:gd name="connsiteY29" fmla="*/ 301798 h 525111"/>
                <a:gd name="connsiteX30" fmla="*/ 466859 w 481229"/>
                <a:gd name="connsiteY30" fmla="*/ 265707 h 525111"/>
                <a:gd name="connsiteX31" fmla="*/ 472123 w 481229"/>
                <a:gd name="connsiteY31" fmla="*/ 121342 h 52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1229" h="525111">
                  <a:moveTo>
                    <a:pt x="472123" y="121342"/>
                  </a:moveTo>
                  <a:cubicBezTo>
                    <a:pt x="470619" y="116079"/>
                    <a:pt x="466859" y="111567"/>
                    <a:pt x="461596" y="109312"/>
                  </a:cubicBezTo>
                  <a:cubicBezTo>
                    <a:pt x="456333" y="107056"/>
                    <a:pt x="450318" y="107808"/>
                    <a:pt x="445054" y="110816"/>
                  </a:cubicBezTo>
                  <a:cubicBezTo>
                    <a:pt x="428513" y="119838"/>
                    <a:pt x="360090" y="149162"/>
                    <a:pt x="230011" y="158185"/>
                  </a:cubicBezTo>
                  <a:cubicBezTo>
                    <a:pt x="219485" y="158937"/>
                    <a:pt x="208206" y="159689"/>
                    <a:pt x="196176" y="159689"/>
                  </a:cubicBezTo>
                  <a:lnTo>
                    <a:pt x="242793" y="46152"/>
                  </a:lnTo>
                  <a:lnTo>
                    <a:pt x="257080" y="52167"/>
                  </a:lnTo>
                  <a:cubicBezTo>
                    <a:pt x="264599" y="55175"/>
                    <a:pt x="273621" y="51415"/>
                    <a:pt x="276629" y="43896"/>
                  </a:cubicBezTo>
                  <a:cubicBezTo>
                    <a:pt x="279636" y="36378"/>
                    <a:pt x="275877" y="27355"/>
                    <a:pt x="268358" y="24347"/>
                  </a:cubicBezTo>
                  <a:lnTo>
                    <a:pt x="240538" y="12317"/>
                  </a:lnTo>
                  <a:lnTo>
                    <a:pt x="212717" y="1038"/>
                  </a:lnTo>
                  <a:cubicBezTo>
                    <a:pt x="205198" y="-1969"/>
                    <a:pt x="196176" y="1790"/>
                    <a:pt x="193168" y="9309"/>
                  </a:cubicBezTo>
                  <a:cubicBezTo>
                    <a:pt x="190161" y="16828"/>
                    <a:pt x="193920" y="25851"/>
                    <a:pt x="201439" y="28859"/>
                  </a:cubicBezTo>
                  <a:lnTo>
                    <a:pt x="215725" y="34874"/>
                  </a:lnTo>
                  <a:lnTo>
                    <a:pt x="163844" y="161193"/>
                  </a:lnTo>
                  <a:lnTo>
                    <a:pt x="154821" y="182246"/>
                  </a:lnTo>
                  <a:lnTo>
                    <a:pt x="80383" y="363454"/>
                  </a:lnTo>
                  <a:cubicBezTo>
                    <a:pt x="79631" y="364205"/>
                    <a:pt x="78879" y="364957"/>
                    <a:pt x="77376" y="364957"/>
                  </a:cubicBezTo>
                  <a:cubicBezTo>
                    <a:pt x="48804" y="381499"/>
                    <a:pt x="26998" y="407816"/>
                    <a:pt x="15720" y="438643"/>
                  </a:cubicBezTo>
                  <a:lnTo>
                    <a:pt x="2186" y="471727"/>
                  </a:lnTo>
                  <a:cubicBezTo>
                    <a:pt x="-3829" y="486765"/>
                    <a:pt x="2938" y="504811"/>
                    <a:pt x="17976" y="510826"/>
                  </a:cubicBezTo>
                  <a:lnTo>
                    <a:pt x="48052" y="522856"/>
                  </a:lnTo>
                  <a:cubicBezTo>
                    <a:pt x="55571" y="525864"/>
                    <a:pt x="63841" y="525864"/>
                    <a:pt x="71360" y="522856"/>
                  </a:cubicBezTo>
                  <a:cubicBezTo>
                    <a:pt x="78879" y="519849"/>
                    <a:pt x="84895" y="513833"/>
                    <a:pt x="87902" y="506314"/>
                  </a:cubicBezTo>
                  <a:lnTo>
                    <a:pt x="101436" y="473231"/>
                  </a:lnTo>
                  <a:cubicBezTo>
                    <a:pt x="114971" y="443155"/>
                    <a:pt x="117226" y="409319"/>
                    <a:pt x="108955" y="376988"/>
                  </a:cubicBezTo>
                  <a:cubicBezTo>
                    <a:pt x="108955" y="376236"/>
                    <a:pt x="108204" y="375484"/>
                    <a:pt x="108204" y="373980"/>
                  </a:cubicBezTo>
                  <a:lnTo>
                    <a:pt x="130761" y="319092"/>
                  </a:lnTo>
                  <a:lnTo>
                    <a:pt x="163844" y="319092"/>
                  </a:lnTo>
                  <a:cubicBezTo>
                    <a:pt x="249561" y="319092"/>
                    <a:pt x="335277" y="313076"/>
                    <a:pt x="420242" y="301798"/>
                  </a:cubicBezTo>
                  <a:cubicBezTo>
                    <a:pt x="441295" y="298790"/>
                    <a:pt x="458588" y="285256"/>
                    <a:pt x="466859" y="265707"/>
                  </a:cubicBezTo>
                  <a:cubicBezTo>
                    <a:pt x="478890" y="237886"/>
                    <a:pt x="489416" y="189013"/>
                    <a:pt x="472123" y="121342"/>
                  </a:cubicBezTo>
                  <a:close/>
                </a:path>
              </a:pathLst>
            </a:custGeom>
            <a:solidFill>
              <a:srgbClr val="D253B7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3" name="شكل حر: شكل 52">
              <a:extLst>
                <a:ext uri="{FF2B5EF4-FFF2-40B4-BE49-F238E27FC236}">
                  <a16:creationId xmlns:a16="http://schemas.microsoft.com/office/drawing/2014/main" id="{E761955C-3498-335C-888C-DC6E37F5F412}"/>
                </a:ext>
              </a:extLst>
            </p:cNvPr>
            <p:cNvSpPr/>
            <p:nvPr/>
          </p:nvSpPr>
          <p:spPr>
            <a:xfrm>
              <a:off x="7429773" y="2204925"/>
              <a:ext cx="311330" cy="211387"/>
            </a:xfrm>
            <a:custGeom>
              <a:avLst/>
              <a:gdLst>
                <a:gd name="connsiteX0" fmla="*/ 311330 w 311330"/>
                <a:gd name="connsiteY0" fmla="*/ 52737 h 211387"/>
                <a:gd name="connsiteX1" fmla="*/ 36135 w 311330"/>
                <a:gd name="connsiteY1" fmla="*/ 2360 h 211387"/>
                <a:gd name="connsiteX2" fmla="*/ 19593 w 311330"/>
                <a:gd name="connsiteY2" fmla="*/ 1608 h 211387"/>
                <a:gd name="connsiteX3" fmla="*/ 9067 w 311330"/>
                <a:gd name="connsiteY3" fmla="*/ 14390 h 211387"/>
                <a:gd name="connsiteX4" fmla="*/ 15082 w 311330"/>
                <a:gd name="connsiteY4" fmla="*/ 159507 h 211387"/>
                <a:gd name="connsiteX5" fmla="*/ 62452 w 311330"/>
                <a:gd name="connsiteY5" fmla="*/ 195598 h 211387"/>
                <a:gd name="connsiteX6" fmla="*/ 246667 w 311330"/>
                <a:gd name="connsiteY6" fmla="*/ 211388 h 211387"/>
                <a:gd name="connsiteX7" fmla="*/ 311330 w 311330"/>
                <a:gd name="connsiteY7" fmla="*/ 52737 h 21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1330" h="211387">
                  <a:moveTo>
                    <a:pt x="311330" y="52737"/>
                  </a:moveTo>
                  <a:cubicBezTo>
                    <a:pt x="143657" y="50481"/>
                    <a:pt x="66963" y="21157"/>
                    <a:pt x="36135" y="2360"/>
                  </a:cubicBezTo>
                  <a:cubicBezTo>
                    <a:pt x="30872" y="-648"/>
                    <a:pt x="24857" y="-648"/>
                    <a:pt x="19593" y="1608"/>
                  </a:cubicBezTo>
                  <a:cubicBezTo>
                    <a:pt x="14330" y="3864"/>
                    <a:pt x="10571" y="8375"/>
                    <a:pt x="9067" y="14390"/>
                  </a:cubicBezTo>
                  <a:cubicBezTo>
                    <a:pt x="-8227" y="81309"/>
                    <a:pt x="2300" y="130183"/>
                    <a:pt x="15082" y="159507"/>
                  </a:cubicBezTo>
                  <a:cubicBezTo>
                    <a:pt x="23353" y="179056"/>
                    <a:pt x="41399" y="192590"/>
                    <a:pt x="62452" y="195598"/>
                  </a:cubicBezTo>
                  <a:cubicBezTo>
                    <a:pt x="123356" y="203869"/>
                    <a:pt x="185011" y="209132"/>
                    <a:pt x="246667" y="211388"/>
                  </a:cubicBezTo>
                  <a:lnTo>
                    <a:pt x="311330" y="52737"/>
                  </a:lnTo>
                  <a:close/>
                </a:path>
              </a:pathLst>
            </a:custGeom>
            <a:solidFill>
              <a:srgbClr val="EA404B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E0624512-4C8F-1061-D891-46C9D970075B}"/>
              </a:ext>
            </a:extLst>
          </p:cNvPr>
          <p:cNvGrpSpPr/>
          <p:nvPr/>
        </p:nvGrpSpPr>
        <p:grpSpPr>
          <a:xfrm>
            <a:off x="5682523" y="3943687"/>
            <a:ext cx="937550" cy="937550"/>
            <a:chOff x="7290118" y="3219691"/>
            <a:chExt cx="937550" cy="937550"/>
          </a:xfrm>
        </p:grpSpPr>
        <p:sp>
          <p:nvSpPr>
            <p:cNvPr id="55" name="شكل بيضاوي 54">
              <a:extLst>
                <a:ext uri="{FF2B5EF4-FFF2-40B4-BE49-F238E27FC236}">
                  <a16:creationId xmlns:a16="http://schemas.microsoft.com/office/drawing/2014/main" id="{A894BE0D-D504-9C35-F6A5-8A57EE95F0B8}"/>
                </a:ext>
              </a:extLst>
            </p:cNvPr>
            <p:cNvSpPr/>
            <p:nvPr/>
          </p:nvSpPr>
          <p:spPr>
            <a:xfrm>
              <a:off x="7290118" y="3219691"/>
              <a:ext cx="937550" cy="937550"/>
            </a:xfrm>
            <a:prstGeom prst="ellipse">
              <a:avLst/>
            </a:prstGeom>
            <a:solidFill>
              <a:srgbClr val="10C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56" name="رسم 29" descr="مضرب تنس الطاولة والكرة مع تعبئة خالصة">
              <a:extLst>
                <a:ext uri="{FF2B5EF4-FFF2-40B4-BE49-F238E27FC236}">
                  <a16:creationId xmlns:a16="http://schemas.microsoft.com/office/drawing/2014/main" id="{D8998D92-819C-ED6C-F7DB-9FEAFCAD3F9D}"/>
                </a:ext>
              </a:extLst>
            </p:cNvPr>
            <p:cNvGrpSpPr/>
            <p:nvPr/>
          </p:nvGrpSpPr>
          <p:grpSpPr>
            <a:xfrm>
              <a:off x="7472918" y="3404779"/>
              <a:ext cx="585412" cy="565833"/>
              <a:chOff x="4247444" y="3404779"/>
              <a:chExt cx="585412" cy="565833"/>
            </a:xfrm>
            <a:solidFill>
              <a:srgbClr val="000000"/>
            </a:solidFill>
          </p:grpSpPr>
          <p:sp>
            <p:nvSpPr>
              <p:cNvPr id="57" name="شكل حر: شكل 56">
                <a:extLst>
                  <a:ext uri="{FF2B5EF4-FFF2-40B4-BE49-F238E27FC236}">
                    <a16:creationId xmlns:a16="http://schemas.microsoft.com/office/drawing/2014/main" id="{B28044DF-02E0-0AB8-0D96-FB30320067D1}"/>
                  </a:ext>
                </a:extLst>
              </p:cNvPr>
              <p:cNvSpPr/>
              <p:nvPr/>
            </p:nvSpPr>
            <p:spPr>
              <a:xfrm>
                <a:off x="4710895" y="3846364"/>
                <a:ext cx="121960" cy="121960"/>
              </a:xfrm>
              <a:custGeom>
                <a:avLst/>
                <a:gdLst>
                  <a:gd name="connsiteX0" fmla="*/ 121961 w 121960"/>
                  <a:gd name="connsiteY0" fmla="*/ 60980 h 121960"/>
                  <a:gd name="connsiteX1" fmla="*/ 60980 w 121960"/>
                  <a:gd name="connsiteY1" fmla="*/ 121961 h 121960"/>
                  <a:gd name="connsiteX2" fmla="*/ 0 w 121960"/>
                  <a:gd name="connsiteY2" fmla="*/ 60980 h 121960"/>
                  <a:gd name="connsiteX3" fmla="*/ 60980 w 121960"/>
                  <a:gd name="connsiteY3" fmla="*/ 0 h 121960"/>
                  <a:gd name="connsiteX4" fmla="*/ 121961 w 121960"/>
                  <a:gd name="connsiteY4" fmla="*/ 60980 h 12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60" h="121960">
                    <a:moveTo>
                      <a:pt x="121961" y="60980"/>
                    </a:moveTo>
                    <a:cubicBezTo>
                      <a:pt x="121961" y="94659"/>
                      <a:pt x="94659" y="121961"/>
                      <a:pt x="60980" y="121961"/>
                    </a:cubicBezTo>
                    <a:cubicBezTo>
                      <a:pt x="27302" y="121961"/>
                      <a:pt x="0" y="94659"/>
                      <a:pt x="0" y="60980"/>
                    </a:cubicBezTo>
                    <a:cubicBezTo>
                      <a:pt x="0" y="27302"/>
                      <a:pt x="27302" y="0"/>
                      <a:pt x="60980" y="0"/>
                    </a:cubicBezTo>
                    <a:cubicBezTo>
                      <a:pt x="94659" y="0"/>
                      <a:pt x="121961" y="27302"/>
                      <a:pt x="121961" y="60980"/>
                    </a:cubicBezTo>
                    <a:close/>
                  </a:path>
                </a:pathLst>
              </a:custGeom>
              <a:solidFill>
                <a:schemeClr val="bg1"/>
              </a:solidFill>
              <a:ln w="754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58" name="رسم 29" descr="مضرب تنس الطاولة والكرة مع تعبئة خالصة">
                <a:extLst>
                  <a:ext uri="{FF2B5EF4-FFF2-40B4-BE49-F238E27FC236}">
                    <a16:creationId xmlns:a16="http://schemas.microsoft.com/office/drawing/2014/main" id="{F6099134-B808-2376-86F0-A0B05CA4443A}"/>
                  </a:ext>
                </a:extLst>
              </p:cNvPr>
              <p:cNvGrpSpPr/>
              <p:nvPr/>
            </p:nvGrpSpPr>
            <p:grpSpPr>
              <a:xfrm>
                <a:off x="4247444" y="3404779"/>
                <a:ext cx="566532" cy="565833"/>
                <a:chOff x="4247444" y="3404779"/>
                <a:chExt cx="566532" cy="565833"/>
              </a:xfrm>
              <a:solidFill>
                <a:srgbClr val="000000"/>
              </a:solidFill>
            </p:grpSpPr>
            <p:sp>
              <p:nvSpPr>
                <p:cNvPr id="59" name="شكل حر: شكل 58">
                  <a:extLst>
                    <a:ext uri="{FF2B5EF4-FFF2-40B4-BE49-F238E27FC236}">
                      <a16:creationId xmlns:a16="http://schemas.microsoft.com/office/drawing/2014/main" id="{5FE99D99-2AE3-C8AA-0D85-40D13A635333}"/>
                    </a:ext>
                  </a:extLst>
                </p:cNvPr>
                <p:cNvSpPr/>
                <p:nvPr/>
              </p:nvSpPr>
              <p:spPr>
                <a:xfrm>
                  <a:off x="4247444" y="3648178"/>
                  <a:ext cx="322433" cy="322433"/>
                </a:xfrm>
                <a:custGeom>
                  <a:avLst/>
                  <a:gdLst>
                    <a:gd name="connsiteX0" fmla="*/ 142542 w 322433"/>
                    <a:gd name="connsiteY0" fmla="*/ 0 h 322433"/>
                    <a:gd name="connsiteX1" fmla="*/ 144066 w 322433"/>
                    <a:gd name="connsiteY1" fmla="*/ 6860 h 322433"/>
                    <a:gd name="connsiteX2" fmla="*/ 144066 w 322433"/>
                    <a:gd name="connsiteY2" fmla="*/ 6860 h 322433"/>
                    <a:gd name="connsiteX3" fmla="*/ 147115 w 322433"/>
                    <a:gd name="connsiteY3" fmla="*/ 17532 h 322433"/>
                    <a:gd name="connsiteX4" fmla="*/ 134157 w 322433"/>
                    <a:gd name="connsiteY4" fmla="*/ 134919 h 322433"/>
                    <a:gd name="connsiteX5" fmla="*/ 134157 w 322433"/>
                    <a:gd name="connsiteY5" fmla="*/ 134919 h 322433"/>
                    <a:gd name="connsiteX6" fmla="*/ 4574 w 322433"/>
                    <a:gd name="connsiteY6" fmla="*/ 264503 h 322433"/>
                    <a:gd name="connsiteX7" fmla="*/ 4574 w 322433"/>
                    <a:gd name="connsiteY7" fmla="*/ 285846 h 322433"/>
                    <a:gd name="connsiteX8" fmla="*/ 36588 w 322433"/>
                    <a:gd name="connsiteY8" fmla="*/ 317860 h 322433"/>
                    <a:gd name="connsiteX9" fmla="*/ 57931 w 322433"/>
                    <a:gd name="connsiteY9" fmla="*/ 317860 h 322433"/>
                    <a:gd name="connsiteX10" fmla="*/ 191326 w 322433"/>
                    <a:gd name="connsiteY10" fmla="*/ 184466 h 322433"/>
                    <a:gd name="connsiteX11" fmla="*/ 302615 w 322433"/>
                    <a:gd name="connsiteY11" fmla="*/ 175319 h 322433"/>
                    <a:gd name="connsiteX12" fmla="*/ 322434 w 322433"/>
                    <a:gd name="connsiteY12" fmla="*/ 180654 h 322433"/>
                    <a:gd name="connsiteX13" fmla="*/ 142542 w 322433"/>
                    <a:gd name="connsiteY13" fmla="*/ 0 h 322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2433" h="322433">
                      <a:moveTo>
                        <a:pt x="142542" y="0"/>
                      </a:moveTo>
                      <a:cubicBezTo>
                        <a:pt x="143304" y="2287"/>
                        <a:pt x="143304" y="4574"/>
                        <a:pt x="144066" y="6860"/>
                      </a:cubicBezTo>
                      <a:lnTo>
                        <a:pt x="144066" y="6860"/>
                      </a:lnTo>
                      <a:cubicBezTo>
                        <a:pt x="144066" y="6860"/>
                        <a:pt x="146353" y="14483"/>
                        <a:pt x="147115" y="17532"/>
                      </a:cubicBezTo>
                      <a:cubicBezTo>
                        <a:pt x="153213" y="42686"/>
                        <a:pt x="164647" y="104429"/>
                        <a:pt x="134157" y="134919"/>
                      </a:cubicBezTo>
                      <a:lnTo>
                        <a:pt x="134157" y="134919"/>
                      </a:lnTo>
                      <a:lnTo>
                        <a:pt x="4574" y="264503"/>
                      </a:lnTo>
                      <a:cubicBezTo>
                        <a:pt x="-1525" y="270601"/>
                        <a:pt x="-1525" y="279748"/>
                        <a:pt x="4574" y="285846"/>
                      </a:cubicBezTo>
                      <a:lnTo>
                        <a:pt x="36588" y="317860"/>
                      </a:lnTo>
                      <a:cubicBezTo>
                        <a:pt x="42686" y="323959"/>
                        <a:pt x="51833" y="323959"/>
                        <a:pt x="57931" y="317860"/>
                      </a:cubicBezTo>
                      <a:lnTo>
                        <a:pt x="191326" y="184466"/>
                      </a:lnTo>
                      <a:cubicBezTo>
                        <a:pt x="222579" y="159311"/>
                        <a:pt x="277461" y="169221"/>
                        <a:pt x="302615" y="175319"/>
                      </a:cubicBezTo>
                      <a:cubicBezTo>
                        <a:pt x="309476" y="177605"/>
                        <a:pt x="315574" y="179130"/>
                        <a:pt x="322434" y="180654"/>
                      </a:cubicBezTo>
                      <a:lnTo>
                        <a:pt x="142542" y="0"/>
                      </a:lnTo>
                      <a:close/>
                    </a:path>
                  </a:pathLst>
                </a:custGeom>
                <a:solidFill>
                  <a:srgbClr val="A96212"/>
                </a:solidFill>
                <a:ln w="754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60" name="شكل حر: شكل 59">
                  <a:extLst>
                    <a:ext uri="{FF2B5EF4-FFF2-40B4-BE49-F238E27FC236}">
                      <a16:creationId xmlns:a16="http://schemas.microsoft.com/office/drawing/2014/main" id="{EB61562A-46A4-5855-45EE-E72532557A34}"/>
                    </a:ext>
                  </a:extLst>
                </p:cNvPr>
                <p:cNvSpPr/>
                <p:nvPr/>
              </p:nvSpPr>
              <p:spPr>
                <a:xfrm>
                  <a:off x="4387699" y="3404779"/>
                  <a:ext cx="426277" cy="425578"/>
                </a:xfrm>
                <a:custGeom>
                  <a:avLst/>
                  <a:gdLst>
                    <a:gd name="connsiteX0" fmla="*/ 366645 w 426277"/>
                    <a:gd name="connsiteY0" fmla="*/ 59696 h 425578"/>
                    <a:gd name="connsiteX1" fmla="*/ 64792 w 426277"/>
                    <a:gd name="connsiteY1" fmla="*/ 81039 h 425578"/>
                    <a:gd name="connsiteX2" fmla="*/ 0 w 426277"/>
                    <a:gd name="connsiteY2" fmla="*/ 198426 h 425578"/>
                    <a:gd name="connsiteX3" fmla="*/ 227152 w 426277"/>
                    <a:gd name="connsiteY3" fmla="*/ 425578 h 425578"/>
                    <a:gd name="connsiteX4" fmla="*/ 344539 w 426277"/>
                    <a:gd name="connsiteY4" fmla="*/ 360786 h 425578"/>
                    <a:gd name="connsiteX5" fmla="*/ 366645 w 426277"/>
                    <a:gd name="connsiteY5" fmla="*/ 59696 h 425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277" h="425578">
                      <a:moveTo>
                        <a:pt x="366645" y="59696"/>
                      </a:moveTo>
                      <a:cubicBezTo>
                        <a:pt x="272125" y="-35586"/>
                        <a:pt x="154738" y="-8145"/>
                        <a:pt x="64792" y="81039"/>
                      </a:cubicBezTo>
                      <a:cubicBezTo>
                        <a:pt x="26679" y="119151"/>
                        <a:pt x="5336" y="158789"/>
                        <a:pt x="0" y="198426"/>
                      </a:cubicBezTo>
                      <a:lnTo>
                        <a:pt x="227152" y="425578"/>
                      </a:lnTo>
                      <a:cubicBezTo>
                        <a:pt x="266789" y="421005"/>
                        <a:pt x="306427" y="399661"/>
                        <a:pt x="344539" y="360786"/>
                      </a:cubicBezTo>
                      <a:cubicBezTo>
                        <a:pt x="434485" y="271603"/>
                        <a:pt x="461927" y="154977"/>
                        <a:pt x="366645" y="59696"/>
                      </a:cubicBezTo>
                      <a:close/>
                    </a:path>
                  </a:pathLst>
                </a:custGeom>
                <a:solidFill>
                  <a:srgbClr val="EA404B"/>
                </a:solidFill>
                <a:ln w="754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</p:grp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9749F6DA-7339-D08E-15D4-F7587C027DA5}"/>
              </a:ext>
            </a:extLst>
          </p:cNvPr>
          <p:cNvGrpSpPr/>
          <p:nvPr/>
        </p:nvGrpSpPr>
        <p:grpSpPr>
          <a:xfrm>
            <a:off x="6973487" y="5068360"/>
            <a:ext cx="937550" cy="937550"/>
            <a:chOff x="8611562" y="4344364"/>
            <a:chExt cx="937550" cy="937550"/>
          </a:xfrm>
        </p:grpSpPr>
        <p:sp>
          <p:nvSpPr>
            <p:cNvPr id="62" name="شكل بيضاوي 61">
              <a:extLst>
                <a:ext uri="{FF2B5EF4-FFF2-40B4-BE49-F238E27FC236}">
                  <a16:creationId xmlns:a16="http://schemas.microsoft.com/office/drawing/2014/main" id="{4D8AB508-5398-51CA-CF50-C90DC63A8ED7}"/>
                </a:ext>
              </a:extLst>
            </p:cNvPr>
            <p:cNvSpPr/>
            <p:nvPr/>
          </p:nvSpPr>
          <p:spPr>
            <a:xfrm>
              <a:off x="8611562" y="4344364"/>
              <a:ext cx="937550" cy="937550"/>
            </a:xfrm>
            <a:prstGeom prst="ellipse">
              <a:avLst/>
            </a:prstGeom>
            <a:solidFill>
              <a:srgbClr val="3F8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63" name="شكل حر: شكل 62">
              <a:extLst>
                <a:ext uri="{FF2B5EF4-FFF2-40B4-BE49-F238E27FC236}">
                  <a16:creationId xmlns:a16="http://schemas.microsoft.com/office/drawing/2014/main" id="{14A546D5-9F18-5B98-8088-53DEEA059846}"/>
                </a:ext>
              </a:extLst>
            </p:cNvPr>
            <p:cNvSpPr/>
            <p:nvPr/>
          </p:nvSpPr>
          <p:spPr>
            <a:xfrm>
              <a:off x="8926032" y="4654951"/>
              <a:ext cx="48866" cy="114589"/>
            </a:xfrm>
            <a:custGeom>
              <a:avLst/>
              <a:gdLst>
                <a:gd name="connsiteX0" fmla="*/ 29245 w 48866"/>
                <a:gd name="connsiteY0" fmla="*/ 0 h 114589"/>
                <a:gd name="connsiteX1" fmla="*/ 13464 w 48866"/>
                <a:gd name="connsiteY1" fmla="*/ 98809 h 114589"/>
                <a:gd name="connsiteX2" fmla="*/ 29245 w 48866"/>
                <a:gd name="connsiteY2" fmla="*/ 114589 h 114589"/>
                <a:gd name="connsiteX3" fmla="*/ 29245 w 48866"/>
                <a:gd name="connsiteY3" fmla="*/ 0 h 11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66" h="114589">
                  <a:moveTo>
                    <a:pt x="29245" y="0"/>
                  </a:moveTo>
                  <a:cubicBezTo>
                    <a:pt x="-2398" y="22928"/>
                    <a:pt x="-9464" y="67166"/>
                    <a:pt x="13464" y="98809"/>
                  </a:cubicBezTo>
                  <a:cubicBezTo>
                    <a:pt x="17857" y="104870"/>
                    <a:pt x="23183" y="110197"/>
                    <a:pt x="29245" y="114589"/>
                  </a:cubicBezTo>
                  <a:cubicBezTo>
                    <a:pt x="55407" y="80873"/>
                    <a:pt x="55407" y="33717"/>
                    <a:pt x="29245" y="0"/>
                  </a:cubicBez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10E85205-A4B1-E5B2-CF80-FFB7A2C0769E}"/>
                </a:ext>
              </a:extLst>
            </p:cNvPr>
            <p:cNvSpPr/>
            <p:nvPr/>
          </p:nvSpPr>
          <p:spPr>
            <a:xfrm>
              <a:off x="8786930" y="4654951"/>
              <a:ext cx="48866" cy="114589"/>
            </a:xfrm>
            <a:custGeom>
              <a:avLst/>
              <a:gdLst>
                <a:gd name="connsiteX0" fmla="*/ 19621 w 48866"/>
                <a:gd name="connsiteY0" fmla="*/ 0 h 114589"/>
                <a:gd name="connsiteX1" fmla="*/ 19621 w 48866"/>
                <a:gd name="connsiteY1" fmla="*/ 114589 h 114589"/>
                <a:gd name="connsiteX2" fmla="*/ 35402 w 48866"/>
                <a:gd name="connsiteY2" fmla="*/ 15781 h 114589"/>
                <a:gd name="connsiteX3" fmla="*/ 19621 w 48866"/>
                <a:gd name="connsiteY3" fmla="*/ 0 h 11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66" h="114589">
                  <a:moveTo>
                    <a:pt x="19621" y="0"/>
                  </a:moveTo>
                  <a:cubicBezTo>
                    <a:pt x="-6540" y="33717"/>
                    <a:pt x="-6540" y="80873"/>
                    <a:pt x="19621" y="114589"/>
                  </a:cubicBezTo>
                  <a:cubicBezTo>
                    <a:pt x="51264" y="91662"/>
                    <a:pt x="58330" y="47424"/>
                    <a:pt x="35402" y="15781"/>
                  </a:cubicBezTo>
                  <a:cubicBezTo>
                    <a:pt x="31010" y="9719"/>
                    <a:pt x="25683" y="4393"/>
                    <a:pt x="19621" y="0"/>
                  </a:cubicBez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65" name="شكل حر: شكل 64">
              <a:extLst>
                <a:ext uri="{FF2B5EF4-FFF2-40B4-BE49-F238E27FC236}">
                  <a16:creationId xmlns:a16="http://schemas.microsoft.com/office/drawing/2014/main" id="{58F591F2-1CDD-08AB-C008-0BBE4C90F829}"/>
                </a:ext>
              </a:extLst>
            </p:cNvPr>
            <p:cNvSpPr/>
            <p:nvPr/>
          </p:nvSpPr>
          <p:spPr>
            <a:xfrm>
              <a:off x="8822491" y="4618253"/>
              <a:ext cx="116920" cy="187984"/>
            </a:xfrm>
            <a:custGeom>
              <a:avLst/>
              <a:gdLst>
                <a:gd name="connsiteX0" fmla="*/ 80980 w 116920"/>
                <a:gd name="connsiteY0" fmla="*/ 93992 h 187984"/>
                <a:gd name="connsiteX1" fmla="*/ 116920 w 116920"/>
                <a:gd name="connsiteY1" fmla="*/ 20456 h 187984"/>
                <a:gd name="connsiteX2" fmla="*/ 0 w 116920"/>
                <a:gd name="connsiteY2" fmla="*/ 20456 h 187984"/>
                <a:gd name="connsiteX3" fmla="*/ 16095 w 116920"/>
                <a:gd name="connsiteY3" fmla="*/ 151433 h 187984"/>
                <a:gd name="connsiteX4" fmla="*/ 0 w 116920"/>
                <a:gd name="connsiteY4" fmla="*/ 167528 h 187984"/>
                <a:gd name="connsiteX5" fmla="*/ 116920 w 116920"/>
                <a:gd name="connsiteY5" fmla="*/ 167528 h 187984"/>
                <a:gd name="connsiteX6" fmla="*/ 80980 w 116920"/>
                <a:gd name="connsiteY6" fmla="*/ 93992 h 18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920" h="187984">
                  <a:moveTo>
                    <a:pt x="80980" y="93992"/>
                  </a:moveTo>
                  <a:cubicBezTo>
                    <a:pt x="80974" y="65248"/>
                    <a:pt x="94237" y="38111"/>
                    <a:pt x="116920" y="20456"/>
                  </a:cubicBezTo>
                  <a:cubicBezTo>
                    <a:pt x="82719" y="-6819"/>
                    <a:pt x="34202" y="-6819"/>
                    <a:pt x="0" y="20456"/>
                  </a:cubicBezTo>
                  <a:cubicBezTo>
                    <a:pt x="40612" y="52180"/>
                    <a:pt x="47819" y="110820"/>
                    <a:pt x="16095" y="151433"/>
                  </a:cubicBezTo>
                  <a:cubicBezTo>
                    <a:pt x="11407" y="157434"/>
                    <a:pt x="6002" y="162840"/>
                    <a:pt x="0" y="167528"/>
                  </a:cubicBezTo>
                  <a:cubicBezTo>
                    <a:pt x="34202" y="194803"/>
                    <a:pt x="82719" y="194803"/>
                    <a:pt x="116920" y="167528"/>
                  </a:cubicBezTo>
                  <a:cubicBezTo>
                    <a:pt x="94237" y="149873"/>
                    <a:pt x="80974" y="122736"/>
                    <a:pt x="80980" y="93992"/>
                  </a:cubicBez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66" name="شكل حر: شكل 65">
              <a:extLst>
                <a:ext uri="{FF2B5EF4-FFF2-40B4-BE49-F238E27FC236}">
                  <a16:creationId xmlns:a16="http://schemas.microsoft.com/office/drawing/2014/main" id="{DD10B694-7751-2489-303D-9B3EACC7EB5D}"/>
                </a:ext>
              </a:extLst>
            </p:cNvPr>
            <p:cNvSpPr/>
            <p:nvPr/>
          </p:nvSpPr>
          <p:spPr>
            <a:xfrm>
              <a:off x="9161071" y="4437051"/>
              <a:ext cx="148650" cy="158650"/>
            </a:xfrm>
            <a:custGeom>
              <a:avLst/>
              <a:gdLst>
                <a:gd name="connsiteX0" fmla="*/ 44287 w 148650"/>
                <a:gd name="connsiteY0" fmla="*/ 8872 h 158650"/>
                <a:gd name="connsiteX1" fmla="*/ 0 w 148650"/>
                <a:gd name="connsiteY1" fmla="*/ 125868 h 158650"/>
                <a:gd name="connsiteX2" fmla="*/ 33008 w 148650"/>
                <a:gd name="connsiteY2" fmla="*/ 158651 h 158650"/>
                <a:gd name="connsiteX3" fmla="*/ 148650 w 148650"/>
                <a:gd name="connsiteY3" fmla="*/ 43234 h 158650"/>
                <a:gd name="connsiteX4" fmla="*/ 44061 w 148650"/>
                <a:gd name="connsiteY4" fmla="*/ 0 h 158650"/>
                <a:gd name="connsiteX5" fmla="*/ 44287 w 148650"/>
                <a:gd name="connsiteY5" fmla="*/ 8872 h 15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650" h="158650">
                  <a:moveTo>
                    <a:pt x="44287" y="8872"/>
                  </a:moveTo>
                  <a:cubicBezTo>
                    <a:pt x="44313" y="51972"/>
                    <a:pt x="28559" y="93590"/>
                    <a:pt x="0" y="125868"/>
                  </a:cubicBezTo>
                  <a:lnTo>
                    <a:pt x="33008" y="158651"/>
                  </a:lnTo>
                  <a:lnTo>
                    <a:pt x="148650" y="43234"/>
                  </a:lnTo>
                  <a:cubicBezTo>
                    <a:pt x="119552" y="17615"/>
                    <a:pt x="82756" y="2404"/>
                    <a:pt x="44061" y="0"/>
                  </a:cubicBezTo>
                  <a:cubicBezTo>
                    <a:pt x="44212" y="2932"/>
                    <a:pt x="44287" y="5865"/>
                    <a:pt x="44287" y="8872"/>
                  </a:cubicBezTo>
                  <a:close/>
                </a:path>
              </a:pathLst>
            </a:custGeom>
            <a:solidFill>
              <a:srgbClr val="EA404B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67" name="شكل حر: شكل 66">
              <a:extLst>
                <a:ext uri="{FF2B5EF4-FFF2-40B4-BE49-F238E27FC236}">
                  <a16:creationId xmlns:a16="http://schemas.microsoft.com/office/drawing/2014/main" id="{EA6ED16B-86B0-9C07-73E5-84715ABD82B9}"/>
                </a:ext>
              </a:extLst>
            </p:cNvPr>
            <p:cNvSpPr/>
            <p:nvPr/>
          </p:nvSpPr>
          <p:spPr>
            <a:xfrm>
              <a:off x="9078287" y="4437126"/>
              <a:ext cx="104363" cy="109777"/>
            </a:xfrm>
            <a:custGeom>
              <a:avLst/>
              <a:gdLst>
                <a:gd name="connsiteX0" fmla="*/ 66769 w 104363"/>
                <a:gd name="connsiteY0" fmla="*/ 109777 h 109777"/>
                <a:gd name="connsiteX1" fmla="*/ 104364 w 104363"/>
                <a:gd name="connsiteY1" fmla="*/ 8797 h 109777"/>
                <a:gd name="connsiteX2" fmla="*/ 103912 w 104363"/>
                <a:gd name="connsiteY2" fmla="*/ 0 h 109777"/>
                <a:gd name="connsiteX3" fmla="*/ 0 w 104363"/>
                <a:gd name="connsiteY3" fmla="*/ 43159 h 10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363" h="109777">
                  <a:moveTo>
                    <a:pt x="66769" y="109777"/>
                  </a:moveTo>
                  <a:cubicBezTo>
                    <a:pt x="91052" y="81743"/>
                    <a:pt x="104402" y="45886"/>
                    <a:pt x="104364" y="8797"/>
                  </a:cubicBezTo>
                  <a:cubicBezTo>
                    <a:pt x="104364" y="5790"/>
                    <a:pt x="104364" y="2932"/>
                    <a:pt x="103912" y="0"/>
                  </a:cubicBezTo>
                  <a:cubicBezTo>
                    <a:pt x="65459" y="2514"/>
                    <a:pt x="28920" y="17690"/>
                    <a:pt x="0" y="43159"/>
                  </a:cubicBezTo>
                  <a:close/>
                </a:path>
              </a:pathLst>
            </a:custGeom>
            <a:solidFill>
              <a:srgbClr val="EA404B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C17F1CA-6089-454B-E18F-DE75594D3F59}"/>
                </a:ext>
              </a:extLst>
            </p:cNvPr>
            <p:cNvSpPr/>
            <p:nvPr/>
          </p:nvSpPr>
          <p:spPr>
            <a:xfrm>
              <a:off x="9210020" y="4495849"/>
              <a:ext cx="158725" cy="146770"/>
            </a:xfrm>
            <a:custGeom>
              <a:avLst/>
              <a:gdLst>
                <a:gd name="connsiteX0" fmla="*/ 0 w 158725"/>
                <a:gd name="connsiteY0" fmla="*/ 116018 h 146770"/>
                <a:gd name="connsiteX1" fmla="*/ 30753 w 158725"/>
                <a:gd name="connsiteY1" fmla="*/ 146771 h 146770"/>
                <a:gd name="connsiteX2" fmla="*/ 147748 w 158725"/>
                <a:gd name="connsiteY2" fmla="*/ 102484 h 146770"/>
                <a:gd name="connsiteX3" fmla="*/ 158726 w 158725"/>
                <a:gd name="connsiteY3" fmla="*/ 102484 h 146770"/>
                <a:gd name="connsiteX4" fmla="*/ 115642 w 158725"/>
                <a:gd name="connsiteY4" fmla="*/ 0 h 14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725" h="146770">
                  <a:moveTo>
                    <a:pt x="0" y="116018"/>
                  </a:moveTo>
                  <a:lnTo>
                    <a:pt x="30753" y="146771"/>
                  </a:lnTo>
                  <a:cubicBezTo>
                    <a:pt x="63031" y="118211"/>
                    <a:pt x="104649" y="102458"/>
                    <a:pt x="147748" y="102484"/>
                  </a:cubicBezTo>
                  <a:cubicBezTo>
                    <a:pt x="151433" y="102484"/>
                    <a:pt x="155267" y="102484"/>
                    <a:pt x="158726" y="102484"/>
                  </a:cubicBezTo>
                  <a:cubicBezTo>
                    <a:pt x="155948" y="64532"/>
                    <a:pt x="140815" y="28537"/>
                    <a:pt x="115642" y="0"/>
                  </a:cubicBezTo>
                  <a:close/>
                </a:path>
              </a:pathLst>
            </a:custGeom>
            <a:solidFill>
              <a:srgbClr val="EA404B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69" name="شكل حر: شكل 68">
              <a:extLst>
                <a:ext uri="{FF2B5EF4-FFF2-40B4-BE49-F238E27FC236}">
                  <a16:creationId xmlns:a16="http://schemas.microsoft.com/office/drawing/2014/main" id="{ADD0B49D-FAB0-042F-17AB-5CCEE864E915}"/>
                </a:ext>
              </a:extLst>
            </p:cNvPr>
            <p:cNvSpPr/>
            <p:nvPr/>
          </p:nvSpPr>
          <p:spPr>
            <a:xfrm>
              <a:off x="9256788" y="4620890"/>
              <a:ext cx="112258" cy="106468"/>
            </a:xfrm>
            <a:custGeom>
              <a:avLst/>
              <a:gdLst>
                <a:gd name="connsiteX0" fmla="*/ 100980 w 112258"/>
                <a:gd name="connsiteY0" fmla="*/ 0 h 106468"/>
                <a:gd name="connsiteX1" fmla="*/ 0 w 112258"/>
                <a:gd name="connsiteY1" fmla="*/ 37595 h 106468"/>
                <a:gd name="connsiteX2" fmla="*/ 68874 w 112258"/>
                <a:gd name="connsiteY2" fmla="*/ 106469 h 106468"/>
                <a:gd name="connsiteX3" fmla="*/ 112259 w 112258"/>
                <a:gd name="connsiteY3" fmla="*/ 376 h 106468"/>
                <a:gd name="connsiteX4" fmla="*/ 100980 w 112258"/>
                <a:gd name="connsiteY4" fmla="*/ 0 h 10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258" h="106468">
                  <a:moveTo>
                    <a:pt x="100980" y="0"/>
                  </a:moveTo>
                  <a:cubicBezTo>
                    <a:pt x="63891" y="-38"/>
                    <a:pt x="28034" y="13312"/>
                    <a:pt x="0" y="37595"/>
                  </a:cubicBezTo>
                  <a:lnTo>
                    <a:pt x="68874" y="106469"/>
                  </a:lnTo>
                  <a:cubicBezTo>
                    <a:pt x="94873" y="77001"/>
                    <a:pt x="110160" y="39618"/>
                    <a:pt x="112259" y="376"/>
                  </a:cubicBezTo>
                  <a:cubicBezTo>
                    <a:pt x="108499" y="301"/>
                    <a:pt x="104815" y="0"/>
                    <a:pt x="100980" y="0"/>
                  </a:cubicBezTo>
                  <a:close/>
                </a:path>
              </a:pathLst>
            </a:custGeom>
            <a:solidFill>
              <a:srgbClr val="EA404B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A51437B4-2BAA-1104-E778-E8AFB9BE2824}"/>
                </a:ext>
              </a:extLst>
            </p:cNvPr>
            <p:cNvSpPr/>
            <p:nvPr/>
          </p:nvSpPr>
          <p:spPr>
            <a:xfrm>
              <a:off x="9019338" y="4496375"/>
              <a:ext cx="109777" cy="104213"/>
            </a:xfrm>
            <a:custGeom>
              <a:avLst/>
              <a:gdLst>
                <a:gd name="connsiteX0" fmla="*/ 8797 w 109777"/>
                <a:gd name="connsiteY0" fmla="*/ 104213 h 104213"/>
                <a:gd name="connsiteX1" fmla="*/ 109777 w 109777"/>
                <a:gd name="connsiteY1" fmla="*/ 66618 h 104213"/>
                <a:gd name="connsiteX2" fmla="*/ 43159 w 109777"/>
                <a:gd name="connsiteY2" fmla="*/ 0 h 104213"/>
                <a:gd name="connsiteX3" fmla="*/ 0 w 109777"/>
                <a:gd name="connsiteY3" fmla="*/ 103912 h 104213"/>
                <a:gd name="connsiteX4" fmla="*/ 8797 w 109777"/>
                <a:gd name="connsiteY4" fmla="*/ 104213 h 10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77" h="104213">
                  <a:moveTo>
                    <a:pt x="8797" y="104213"/>
                  </a:moveTo>
                  <a:cubicBezTo>
                    <a:pt x="45886" y="104252"/>
                    <a:pt x="81743" y="90902"/>
                    <a:pt x="109777" y="66618"/>
                  </a:cubicBezTo>
                  <a:lnTo>
                    <a:pt x="43159" y="0"/>
                  </a:lnTo>
                  <a:cubicBezTo>
                    <a:pt x="17719" y="28938"/>
                    <a:pt x="2547" y="65466"/>
                    <a:pt x="0" y="103912"/>
                  </a:cubicBezTo>
                  <a:cubicBezTo>
                    <a:pt x="2932" y="103988"/>
                    <a:pt x="5790" y="104213"/>
                    <a:pt x="8797" y="104213"/>
                  </a:cubicBezTo>
                  <a:close/>
                </a:path>
              </a:pathLst>
            </a:custGeom>
            <a:solidFill>
              <a:srgbClr val="EA404B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815AF7CB-64C5-8BD9-82D6-DE6EE77287A9}"/>
                </a:ext>
              </a:extLst>
            </p:cNvPr>
            <p:cNvSpPr/>
            <p:nvPr/>
          </p:nvSpPr>
          <p:spPr>
            <a:xfrm>
              <a:off x="9203253" y="4674575"/>
              <a:ext cx="106619" cy="112258"/>
            </a:xfrm>
            <a:custGeom>
              <a:avLst/>
              <a:gdLst>
                <a:gd name="connsiteX0" fmla="*/ 37595 w 106619"/>
                <a:gd name="connsiteY0" fmla="*/ 0 h 112258"/>
                <a:gd name="connsiteX1" fmla="*/ 0 w 106619"/>
                <a:gd name="connsiteY1" fmla="*/ 100980 h 112258"/>
                <a:gd name="connsiteX2" fmla="*/ 526 w 106619"/>
                <a:gd name="connsiteY2" fmla="*/ 112258 h 112258"/>
                <a:gd name="connsiteX3" fmla="*/ 106619 w 106619"/>
                <a:gd name="connsiteY3" fmla="*/ 68874 h 11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19" h="112258">
                  <a:moveTo>
                    <a:pt x="37595" y="0"/>
                  </a:moveTo>
                  <a:cubicBezTo>
                    <a:pt x="13312" y="28034"/>
                    <a:pt x="-38" y="63891"/>
                    <a:pt x="0" y="100980"/>
                  </a:cubicBezTo>
                  <a:cubicBezTo>
                    <a:pt x="0" y="104815"/>
                    <a:pt x="0" y="108499"/>
                    <a:pt x="526" y="112258"/>
                  </a:cubicBezTo>
                  <a:cubicBezTo>
                    <a:pt x="39768" y="110160"/>
                    <a:pt x="77152" y="94873"/>
                    <a:pt x="106619" y="68874"/>
                  </a:cubicBezTo>
                  <a:close/>
                </a:path>
              </a:pathLst>
            </a:custGeom>
            <a:solidFill>
              <a:srgbClr val="EA404B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72" name="شكل حر: شكل 71">
              <a:extLst>
                <a:ext uri="{FF2B5EF4-FFF2-40B4-BE49-F238E27FC236}">
                  <a16:creationId xmlns:a16="http://schemas.microsoft.com/office/drawing/2014/main" id="{BC50D785-49BB-8D01-B1AE-68BD56819148}"/>
                </a:ext>
              </a:extLst>
            </p:cNvPr>
            <p:cNvSpPr/>
            <p:nvPr/>
          </p:nvSpPr>
          <p:spPr>
            <a:xfrm>
              <a:off x="9078438" y="4627807"/>
              <a:ext cx="146394" cy="158725"/>
            </a:xfrm>
            <a:custGeom>
              <a:avLst/>
              <a:gdLst>
                <a:gd name="connsiteX0" fmla="*/ 102108 w 146394"/>
                <a:gd name="connsiteY0" fmla="*/ 147748 h 158725"/>
                <a:gd name="connsiteX1" fmla="*/ 146395 w 146394"/>
                <a:gd name="connsiteY1" fmla="*/ 30753 h 158725"/>
                <a:gd name="connsiteX2" fmla="*/ 115642 w 146394"/>
                <a:gd name="connsiteY2" fmla="*/ 0 h 158725"/>
                <a:gd name="connsiteX3" fmla="*/ 0 w 146394"/>
                <a:gd name="connsiteY3" fmla="*/ 115642 h 158725"/>
                <a:gd name="connsiteX4" fmla="*/ 102484 w 146394"/>
                <a:gd name="connsiteY4" fmla="*/ 158726 h 158725"/>
                <a:gd name="connsiteX5" fmla="*/ 102108 w 146394"/>
                <a:gd name="connsiteY5" fmla="*/ 147748 h 15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94" h="158725">
                  <a:moveTo>
                    <a:pt x="102108" y="147748"/>
                  </a:moveTo>
                  <a:cubicBezTo>
                    <a:pt x="102082" y="104649"/>
                    <a:pt x="117835" y="63031"/>
                    <a:pt x="146395" y="30753"/>
                  </a:cubicBezTo>
                  <a:lnTo>
                    <a:pt x="115642" y="0"/>
                  </a:lnTo>
                  <a:lnTo>
                    <a:pt x="0" y="115642"/>
                  </a:lnTo>
                  <a:cubicBezTo>
                    <a:pt x="28537" y="140815"/>
                    <a:pt x="64532" y="155948"/>
                    <a:pt x="102484" y="158726"/>
                  </a:cubicBezTo>
                  <a:cubicBezTo>
                    <a:pt x="102258" y="155117"/>
                    <a:pt x="102108" y="151432"/>
                    <a:pt x="102108" y="147748"/>
                  </a:cubicBezTo>
                  <a:close/>
                </a:path>
              </a:pathLst>
            </a:custGeom>
            <a:solidFill>
              <a:srgbClr val="EA404B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A0071C0-F1A7-0FD4-B805-D2333F2DBA0C}"/>
                </a:ext>
              </a:extLst>
            </p:cNvPr>
            <p:cNvSpPr/>
            <p:nvPr/>
          </p:nvSpPr>
          <p:spPr>
            <a:xfrm>
              <a:off x="9019038" y="4578859"/>
              <a:ext cx="158876" cy="148876"/>
            </a:xfrm>
            <a:custGeom>
              <a:avLst/>
              <a:gdLst>
                <a:gd name="connsiteX0" fmla="*/ 158876 w 158876"/>
                <a:gd name="connsiteY0" fmla="*/ 33008 h 148876"/>
                <a:gd name="connsiteX1" fmla="*/ 125868 w 158876"/>
                <a:gd name="connsiteY1" fmla="*/ 0 h 148876"/>
                <a:gd name="connsiteX2" fmla="*/ 8872 w 158876"/>
                <a:gd name="connsiteY2" fmla="*/ 44287 h 148876"/>
                <a:gd name="connsiteX3" fmla="*/ 0 w 158876"/>
                <a:gd name="connsiteY3" fmla="*/ 44287 h 148876"/>
                <a:gd name="connsiteX4" fmla="*/ 43234 w 158876"/>
                <a:gd name="connsiteY4" fmla="*/ 148876 h 14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876" h="148876">
                  <a:moveTo>
                    <a:pt x="158876" y="33008"/>
                  </a:moveTo>
                  <a:lnTo>
                    <a:pt x="125868" y="0"/>
                  </a:lnTo>
                  <a:cubicBezTo>
                    <a:pt x="93590" y="28559"/>
                    <a:pt x="51972" y="44313"/>
                    <a:pt x="8872" y="44287"/>
                  </a:cubicBezTo>
                  <a:cubicBezTo>
                    <a:pt x="5865" y="44287"/>
                    <a:pt x="2932" y="44287"/>
                    <a:pt x="0" y="44287"/>
                  </a:cubicBezTo>
                  <a:cubicBezTo>
                    <a:pt x="2405" y="82982"/>
                    <a:pt x="17615" y="119777"/>
                    <a:pt x="43234" y="148876"/>
                  </a:cubicBezTo>
                  <a:close/>
                </a:path>
              </a:pathLst>
            </a:custGeom>
            <a:solidFill>
              <a:srgbClr val="EA404B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74" name="شكل حر: شكل 73">
              <a:extLst>
                <a:ext uri="{FF2B5EF4-FFF2-40B4-BE49-F238E27FC236}">
                  <a16:creationId xmlns:a16="http://schemas.microsoft.com/office/drawing/2014/main" id="{C8E54B0D-1F8B-739E-0CDC-C8A3E7D9E804}"/>
                </a:ext>
              </a:extLst>
            </p:cNvPr>
            <p:cNvSpPr/>
            <p:nvPr/>
          </p:nvSpPr>
          <p:spPr>
            <a:xfrm>
              <a:off x="8862399" y="4911352"/>
              <a:ext cx="52451" cy="125416"/>
            </a:xfrm>
            <a:custGeom>
              <a:avLst/>
              <a:gdLst>
                <a:gd name="connsiteX0" fmla="*/ 52451 w 52451"/>
                <a:gd name="connsiteY0" fmla="*/ 0 h 125416"/>
                <a:gd name="connsiteX1" fmla="*/ 8465 w 52451"/>
                <a:gd name="connsiteY1" fmla="*/ 40151 h 125416"/>
                <a:gd name="connsiteX2" fmla="*/ 8465 w 52451"/>
                <a:gd name="connsiteY2" fmla="*/ 85265 h 125416"/>
                <a:gd name="connsiteX3" fmla="*/ 52451 w 52451"/>
                <a:gd name="connsiteY3" fmla="*/ 125417 h 12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51" h="125416">
                  <a:moveTo>
                    <a:pt x="52451" y="0"/>
                  </a:moveTo>
                  <a:cubicBezTo>
                    <a:pt x="36682" y="12119"/>
                    <a:pt x="21968" y="25550"/>
                    <a:pt x="8465" y="40151"/>
                  </a:cubicBezTo>
                  <a:cubicBezTo>
                    <a:pt x="-2822" y="53071"/>
                    <a:pt x="-2822" y="72345"/>
                    <a:pt x="8465" y="85265"/>
                  </a:cubicBezTo>
                  <a:cubicBezTo>
                    <a:pt x="22069" y="99764"/>
                    <a:pt x="36775" y="113188"/>
                    <a:pt x="52451" y="125417"/>
                  </a:cubicBezTo>
                  <a:close/>
                </a:path>
              </a:pathLst>
            </a:custGeom>
            <a:solidFill>
              <a:srgbClr val="A96212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3407DACD-8A23-1F3E-BF34-DD2806692A94}"/>
                </a:ext>
              </a:extLst>
            </p:cNvPr>
            <p:cNvSpPr/>
            <p:nvPr/>
          </p:nvSpPr>
          <p:spPr>
            <a:xfrm>
              <a:off x="9200572" y="4911428"/>
              <a:ext cx="52447" cy="125266"/>
            </a:xfrm>
            <a:custGeom>
              <a:avLst/>
              <a:gdLst>
                <a:gd name="connsiteX0" fmla="*/ 43610 w 52447"/>
                <a:gd name="connsiteY0" fmla="*/ 40076 h 125266"/>
                <a:gd name="connsiteX1" fmla="*/ 0 w 52447"/>
                <a:gd name="connsiteY1" fmla="*/ 0 h 125266"/>
                <a:gd name="connsiteX2" fmla="*/ 0 w 52447"/>
                <a:gd name="connsiteY2" fmla="*/ 125266 h 125266"/>
                <a:gd name="connsiteX3" fmla="*/ 43610 w 52447"/>
                <a:gd name="connsiteY3" fmla="*/ 84739 h 125266"/>
                <a:gd name="connsiteX4" fmla="*/ 43610 w 52447"/>
                <a:gd name="connsiteY4" fmla="*/ 40076 h 12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47" h="125266">
                  <a:moveTo>
                    <a:pt x="43610" y="40076"/>
                  </a:moveTo>
                  <a:cubicBezTo>
                    <a:pt x="30180" y="25561"/>
                    <a:pt x="15596" y="12158"/>
                    <a:pt x="0" y="0"/>
                  </a:cubicBezTo>
                  <a:lnTo>
                    <a:pt x="0" y="125266"/>
                  </a:lnTo>
                  <a:cubicBezTo>
                    <a:pt x="15585" y="112931"/>
                    <a:pt x="30168" y="99380"/>
                    <a:pt x="43610" y="84739"/>
                  </a:cubicBezTo>
                  <a:cubicBezTo>
                    <a:pt x="55394" y="72183"/>
                    <a:pt x="55394" y="52632"/>
                    <a:pt x="43610" y="40076"/>
                  </a:cubicBezTo>
                  <a:close/>
                </a:path>
              </a:pathLst>
            </a:custGeom>
            <a:solidFill>
              <a:srgbClr val="A96212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76" name="شكل حر: شكل 75">
              <a:extLst>
                <a:ext uri="{FF2B5EF4-FFF2-40B4-BE49-F238E27FC236}">
                  <a16:creationId xmlns:a16="http://schemas.microsoft.com/office/drawing/2014/main" id="{39C9FDFB-AFDB-3793-DB05-410E80F00F56}"/>
                </a:ext>
              </a:extLst>
            </p:cNvPr>
            <p:cNvSpPr/>
            <p:nvPr/>
          </p:nvSpPr>
          <p:spPr>
            <a:xfrm>
              <a:off x="8945152" y="4853757"/>
              <a:ext cx="225569" cy="240607"/>
            </a:xfrm>
            <a:custGeom>
              <a:avLst/>
              <a:gdLst>
                <a:gd name="connsiteX0" fmla="*/ 223464 w 225569"/>
                <a:gd name="connsiteY0" fmla="*/ 36016 h 240607"/>
                <a:gd name="connsiteX1" fmla="*/ 112559 w 225569"/>
                <a:gd name="connsiteY1" fmla="*/ 0 h 240607"/>
                <a:gd name="connsiteX2" fmla="*/ 1504 w 225569"/>
                <a:gd name="connsiteY2" fmla="*/ 36016 h 240607"/>
                <a:gd name="connsiteX3" fmla="*/ 0 w 225569"/>
                <a:gd name="connsiteY3" fmla="*/ 36918 h 240607"/>
                <a:gd name="connsiteX4" fmla="*/ 0 w 225569"/>
                <a:gd name="connsiteY4" fmla="*/ 203689 h 240607"/>
                <a:gd name="connsiteX5" fmla="*/ 1504 w 225569"/>
                <a:gd name="connsiteY5" fmla="*/ 204592 h 240607"/>
                <a:gd name="connsiteX6" fmla="*/ 112559 w 225569"/>
                <a:gd name="connsiteY6" fmla="*/ 240608 h 240607"/>
                <a:gd name="connsiteX7" fmla="*/ 223690 w 225569"/>
                <a:gd name="connsiteY7" fmla="*/ 204592 h 240607"/>
                <a:gd name="connsiteX8" fmla="*/ 225570 w 225569"/>
                <a:gd name="connsiteY8" fmla="*/ 203539 h 240607"/>
                <a:gd name="connsiteX9" fmla="*/ 225570 w 225569"/>
                <a:gd name="connsiteY9" fmla="*/ 37144 h 240607"/>
                <a:gd name="connsiteX10" fmla="*/ 195268 w 225569"/>
                <a:gd name="connsiteY10" fmla="*/ 142861 h 240607"/>
                <a:gd name="connsiteX11" fmla="*/ 187749 w 225569"/>
                <a:gd name="connsiteY11" fmla="*/ 150380 h 240607"/>
                <a:gd name="connsiteX12" fmla="*/ 180230 w 225569"/>
                <a:gd name="connsiteY12" fmla="*/ 142861 h 240607"/>
                <a:gd name="connsiteX13" fmla="*/ 180230 w 225569"/>
                <a:gd name="connsiteY13" fmla="*/ 127823 h 240607"/>
                <a:gd name="connsiteX14" fmla="*/ 157673 w 225569"/>
                <a:gd name="connsiteY14" fmla="*/ 127823 h 240607"/>
                <a:gd name="connsiteX15" fmla="*/ 157673 w 225569"/>
                <a:gd name="connsiteY15" fmla="*/ 142861 h 240607"/>
                <a:gd name="connsiteX16" fmla="*/ 150154 w 225569"/>
                <a:gd name="connsiteY16" fmla="*/ 150380 h 240607"/>
                <a:gd name="connsiteX17" fmla="*/ 142635 w 225569"/>
                <a:gd name="connsiteY17" fmla="*/ 142861 h 240607"/>
                <a:gd name="connsiteX18" fmla="*/ 142635 w 225569"/>
                <a:gd name="connsiteY18" fmla="*/ 127823 h 240607"/>
                <a:gd name="connsiteX19" fmla="*/ 120078 w 225569"/>
                <a:gd name="connsiteY19" fmla="*/ 127823 h 240607"/>
                <a:gd name="connsiteX20" fmla="*/ 120078 w 225569"/>
                <a:gd name="connsiteY20" fmla="*/ 142861 h 240607"/>
                <a:gd name="connsiteX21" fmla="*/ 112559 w 225569"/>
                <a:gd name="connsiteY21" fmla="*/ 150380 h 240607"/>
                <a:gd name="connsiteX22" fmla="*/ 105040 w 225569"/>
                <a:gd name="connsiteY22" fmla="*/ 142861 h 240607"/>
                <a:gd name="connsiteX23" fmla="*/ 105040 w 225569"/>
                <a:gd name="connsiteY23" fmla="*/ 127823 h 240607"/>
                <a:gd name="connsiteX24" fmla="*/ 82483 w 225569"/>
                <a:gd name="connsiteY24" fmla="*/ 127823 h 240607"/>
                <a:gd name="connsiteX25" fmla="*/ 82483 w 225569"/>
                <a:gd name="connsiteY25" fmla="*/ 142861 h 240607"/>
                <a:gd name="connsiteX26" fmla="*/ 74964 w 225569"/>
                <a:gd name="connsiteY26" fmla="*/ 150380 h 240607"/>
                <a:gd name="connsiteX27" fmla="*/ 67445 w 225569"/>
                <a:gd name="connsiteY27" fmla="*/ 142861 h 240607"/>
                <a:gd name="connsiteX28" fmla="*/ 67445 w 225569"/>
                <a:gd name="connsiteY28" fmla="*/ 127823 h 240607"/>
                <a:gd name="connsiteX29" fmla="*/ 44888 w 225569"/>
                <a:gd name="connsiteY29" fmla="*/ 127823 h 240607"/>
                <a:gd name="connsiteX30" fmla="*/ 44888 w 225569"/>
                <a:gd name="connsiteY30" fmla="*/ 142861 h 240607"/>
                <a:gd name="connsiteX31" fmla="*/ 37369 w 225569"/>
                <a:gd name="connsiteY31" fmla="*/ 150380 h 240607"/>
                <a:gd name="connsiteX32" fmla="*/ 29850 w 225569"/>
                <a:gd name="connsiteY32" fmla="*/ 142861 h 240607"/>
                <a:gd name="connsiteX33" fmla="*/ 29850 w 225569"/>
                <a:gd name="connsiteY33" fmla="*/ 97747 h 240607"/>
                <a:gd name="connsiteX34" fmla="*/ 37369 w 225569"/>
                <a:gd name="connsiteY34" fmla="*/ 90228 h 240607"/>
                <a:gd name="connsiteX35" fmla="*/ 44888 w 225569"/>
                <a:gd name="connsiteY35" fmla="*/ 97747 h 240607"/>
                <a:gd name="connsiteX36" fmla="*/ 44888 w 225569"/>
                <a:gd name="connsiteY36" fmla="*/ 112785 h 240607"/>
                <a:gd name="connsiteX37" fmla="*/ 67445 w 225569"/>
                <a:gd name="connsiteY37" fmla="*/ 112785 h 240607"/>
                <a:gd name="connsiteX38" fmla="*/ 67445 w 225569"/>
                <a:gd name="connsiteY38" fmla="*/ 97747 h 240607"/>
                <a:gd name="connsiteX39" fmla="*/ 74964 w 225569"/>
                <a:gd name="connsiteY39" fmla="*/ 90228 h 240607"/>
                <a:gd name="connsiteX40" fmla="*/ 82483 w 225569"/>
                <a:gd name="connsiteY40" fmla="*/ 97747 h 240607"/>
                <a:gd name="connsiteX41" fmla="*/ 82483 w 225569"/>
                <a:gd name="connsiteY41" fmla="*/ 112785 h 240607"/>
                <a:gd name="connsiteX42" fmla="*/ 105040 w 225569"/>
                <a:gd name="connsiteY42" fmla="*/ 112785 h 240607"/>
                <a:gd name="connsiteX43" fmla="*/ 105040 w 225569"/>
                <a:gd name="connsiteY43" fmla="*/ 97747 h 240607"/>
                <a:gd name="connsiteX44" fmla="*/ 112559 w 225569"/>
                <a:gd name="connsiteY44" fmla="*/ 90228 h 240607"/>
                <a:gd name="connsiteX45" fmla="*/ 120078 w 225569"/>
                <a:gd name="connsiteY45" fmla="*/ 97747 h 240607"/>
                <a:gd name="connsiteX46" fmla="*/ 120078 w 225569"/>
                <a:gd name="connsiteY46" fmla="*/ 112785 h 240607"/>
                <a:gd name="connsiteX47" fmla="*/ 142635 w 225569"/>
                <a:gd name="connsiteY47" fmla="*/ 112785 h 240607"/>
                <a:gd name="connsiteX48" fmla="*/ 142635 w 225569"/>
                <a:gd name="connsiteY48" fmla="*/ 97747 h 240607"/>
                <a:gd name="connsiteX49" fmla="*/ 150154 w 225569"/>
                <a:gd name="connsiteY49" fmla="*/ 90228 h 240607"/>
                <a:gd name="connsiteX50" fmla="*/ 157673 w 225569"/>
                <a:gd name="connsiteY50" fmla="*/ 97747 h 240607"/>
                <a:gd name="connsiteX51" fmla="*/ 157673 w 225569"/>
                <a:gd name="connsiteY51" fmla="*/ 112785 h 240607"/>
                <a:gd name="connsiteX52" fmla="*/ 180230 w 225569"/>
                <a:gd name="connsiteY52" fmla="*/ 112785 h 240607"/>
                <a:gd name="connsiteX53" fmla="*/ 180230 w 225569"/>
                <a:gd name="connsiteY53" fmla="*/ 97747 h 240607"/>
                <a:gd name="connsiteX54" fmla="*/ 187749 w 225569"/>
                <a:gd name="connsiteY54" fmla="*/ 90228 h 240607"/>
                <a:gd name="connsiteX55" fmla="*/ 195268 w 225569"/>
                <a:gd name="connsiteY55" fmla="*/ 97747 h 2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25569" h="240607">
                  <a:moveTo>
                    <a:pt x="223464" y="36016"/>
                  </a:moveTo>
                  <a:cubicBezTo>
                    <a:pt x="190606" y="15865"/>
                    <a:pt x="151508" y="0"/>
                    <a:pt x="112559" y="0"/>
                  </a:cubicBezTo>
                  <a:cubicBezTo>
                    <a:pt x="73611" y="0"/>
                    <a:pt x="34362" y="15865"/>
                    <a:pt x="1504" y="36016"/>
                  </a:cubicBezTo>
                  <a:lnTo>
                    <a:pt x="0" y="36918"/>
                  </a:lnTo>
                  <a:lnTo>
                    <a:pt x="0" y="203689"/>
                  </a:lnTo>
                  <a:lnTo>
                    <a:pt x="1504" y="204592"/>
                  </a:lnTo>
                  <a:cubicBezTo>
                    <a:pt x="34136" y="224743"/>
                    <a:pt x="73235" y="240608"/>
                    <a:pt x="112559" y="240608"/>
                  </a:cubicBezTo>
                  <a:cubicBezTo>
                    <a:pt x="151884" y="240608"/>
                    <a:pt x="190832" y="224743"/>
                    <a:pt x="223690" y="204592"/>
                  </a:cubicBezTo>
                  <a:lnTo>
                    <a:pt x="225570" y="203539"/>
                  </a:lnTo>
                  <a:lnTo>
                    <a:pt x="225570" y="37144"/>
                  </a:lnTo>
                  <a:close/>
                  <a:moveTo>
                    <a:pt x="195268" y="142861"/>
                  </a:moveTo>
                  <a:cubicBezTo>
                    <a:pt x="195268" y="147014"/>
                    <a:pt x="191902" y="150380"/>
                    <a:pt x="187749" y="150380"/>
                  </a:cubicBezTo>
                  <a:cubicBezTo>
                    <a:pt x="183596" y="150380"/>
                    <a:pt x="180230" y="147014"/>
                    <a:pt x="180230" y="142861"/>
                  </a:cubicBezTo>
                  <a:lnTo>
                    <a:pt x="180230" y="127823"/>
                  </a:lnTo>
                  <a:lnTo>
                    <a:pt x="157673" y="127823"/>
                  </a:lnTo>
                  <a:lnTo>
                    <a:pt x="157673" y="142861"/>
                  </a:lnTo>
                  <a:cubicBezTo>
                    <a:pt x="157673" y="147014"/>
                    <a:pt x="154307" y="150380"/>
                    <a:pt x="150154" y="150380"/>
                  </a:cubicBezTo>
                  <a:cubicBezTo>
                    <a:pt x="146001" y="150380"/>
                    <a:pt x="142635" y="147014"/>
                    <a:pt x="142635" y="142861"/>
                  </a:cubicBezTo>
                  <a:lnTo>
                    <a:pt x="142635" y="127823"/>
                  </a:lnTo>
                  <a:lnTo>
                    <a:pt x="120078" y="127823"/>
                  </a:lnTo>
                  <a:lnTo>
                    <a:pt x="120078" y="142861"/>
                  </a:lnTo>
                  <a:cubicBezTo>
                    <a:pt x="120078" y="147014"/>
                    <a:pt x="116712" y="150380"/>
                    <a:pt x="112559" y="150380"/>
                  </a:cubicBezTo>
                  <a:cubicBezTo>
                    <a:pt x="108407" y="150380"/>
                    <a:pt x="105040" y="147014"/>
                    <a:pt x="105040" y="142861"/>
                  </a:cubicBezTo>
                  <a:lnTo>
                    <a:pt x="105040" y="127823"/>
                  </a:lnTo>
                  <a:lnTo>
                    <a:pt x="82483" y="127823"/>
                  </a:lnTo>
                  <a:lnTo>
                    <a:pt x="82483" y="142861"/>
                  </a:lnTo>
                  <a:cubicBezTo>
                    <a:pt x="82483" y="147014"/>
                    <a:pt x="79117" y="150380"/>
                    <a:pt x="74964" y="150380"/>
                  </a:cubicBezTo>
                  <a:cubicBezTo>
                    <a:pt x="70812" y="150380"/>
                    <a:pt x="67445" y="147014"/>
                    <a:pt x="67445" y="142861"/>
                  </a:cubicBezTo>
                  <a:lnTo>
                    <a:pt x="67445" y="127823"/>
                  </a:lnTo>
                  <a:lnTo>
                    <a:pt x="44888" y="127823"/>
                  </a:lnTo>
                  <a:lnTo>
                    <a:pt x="44888" y="142861"/>
                  </a:lnTo>
                  <a:cubicBezTo>
                    <a:pt x="44888" y="147014"/>
                    <a:pt x="41522" y="150380"/>
                    <a:pt x="37369" y="150380"/>
                  </a:cubicBezTo>
                  <a:cubicBezTo>
                    <a:pt x="33217" y="150380"/>
                    <a:pt x="29850" y="147014"/>
                    <a:pt x="29850" y="142861"/>
                  </a:cubicBezTo>
                  <a:lnTo>
                    <a:pt x="29850" y="97747"/>
                  </a:lnTo>
                  <a:cubicBezTo>
                    <a:pt x="29850" y="93594"/>
                    <a:pt x="33217" y="90228"/>
                    <a:pt x="37369" y="90228"/>
                  </a:cubicBezTo>
                  <a:cubicBezTo>
                    <a:pt x="41522" y="90228"/>
                    <a:pt x="44888" y="93594"/>
                    <a:pt x="44888" y="97747"/>
                  </a:cubicBezTo>
                  <a:lnTo>
                    <a:pt x="44888" y="112785"/>
                  </a:lnTo>
                  <a:lnTo>
                    <a:pt x="67445" y="112785"/>
                  </a:lnTo>
                  <a:lnTo>
                    <a:pt x="67445" y="97747"/>
                  </a:lnTo>
                  <a:cubicBezTo>
                    <a:pt x="67445" y="93594"/>
                    <a:pt x="70812" y="90228"/>
                    <a:pt x="74964" y="90228"/>
                  </a:cubicBezTo>
                  <a:cubicBezTo>
                    <a:pt x="79117" y="90228"/>
                    <a:pt x="82483" y="93594"/>
                    <a:pt x="82483" y="97747"/>
                  </a:cubicBezTo>
                  <a:lnTo>
                    <a:pt x="82483" y="112785"/>
                  </a:lnTo>
                  <a:lnTo>
                    <a:pt x="105040" y="112785"/>
                  </a:lnTo>
                  <a:lnTo>
                    <a:pt x="105040" y="97747"/>
                  </a:lnTo>
                  <a:cubicBezTo>
                    <a:pt x="105040" y="93594"/>
                    <a:pt x="108407" y="90228"/>
                    <a:pt x="112559" y="90228"/>
                  </a:cubicBezTo>
                  <a:cubicBezTo>
                    <a:pt x="116712" y="90228"/>
                    <a:pt x="120078" y="93594"/>
                    <a:pt x="120078" y="97747"/>
                  </a:cubicBezTo>
                  <a:lnTo>
                    <a:pt x="120078" y="112785"/>
                  </a:lnTo>
                  <a:lnTo>
                    <a:pt x="142635" y="112785"/>
                  </a:lnTo>
                  <a:lnTo>
                    <a:pt x="142635" y="97747"/>
                  </a:lnTo>
                  <a:cubicBezTo>
                    <a:pt x="142635" y="93594"/>
                    <a:pt x="146001" y="90228"/>
                    <a:pt x="150154" y="90228"/>
                  </a:cubicBezTo>
                  <a:cubicBezTo>
                    <a:pt x="154307" y="90228"/>
                    <a:pt x="157673" y="93594"/>
                    <a:pt x="157673" y="97747"/>
                  </a:cubicBezTo>
                  <a:lnTo>
                    <a:pt x="157673" y="112785"/>
                  </a:lnTo>
                  <a:lnTo>
                    <a:pt x="180230" y="112785"/>
                  </a:lnTo>
                  <a:lnTo>
                    <a:pt x="180230" y="97747"/>
                  </a:lnTo>
                  <a:cubicBezTo>
                    <a:pt x="180230" y="93594"/>
                    <a:pt x="183596" y="90228"/>
                    <a:pt x="187749" y="90228"/>
                  </a:cubicBezTo>
                  <a:cubicBezTo>
                    <a:pt x="191902" y="90228"/>
                    <a:pt x="195268" y="93594"/>
                    <a:pt x="195268" y="97747"/>
                  </a:cubicBezTo>
                  <a:close/>
                </a:path>
              </a:pathLst>
            </a:custGeom>
            <a:solidFill>
              <a:srgbClr val="A96212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77" name="مجموعة 76">
            <a:extLst>
              <a:ext uri="{FF2B5EF4-FFF2-40B4-BE49-F238E27FC236}">
                <a16:creationId xmlns:a16="http://schemas.microsoft.com/office/drawing/2014/main" id="{2C8338FA-92F7-EED6-1E35-CA6C8A3428E5}"/>
              </a:ext>
            </a:extLst>
          </p:cNvPr>
          <p:cNvGrpSpPr/>
          <p:nvPr/>
        </p:nvGrpSpPr>
        <p:grpSpPr>
          <a:xfrm>
            <a:off x="9768775" y="5049068"/>
            <a:ext cx="937550" cy="937550"/>
            <a:chOff x="11254450" y="4325072"/>
            <a:chExt cx="937550" cy="937550"/>
          </a:xfrm>
        </p:grpSpPr>
        <p:sp>
          <p:nvSpPr>
            <p:cNvPr id="78" name="شكل بيضاوي 77">
              <a:extLst>
                <a:ext uri="{FF2B5EF4-FFF2-40B4-BE49-F238E27FC236}">
                  <a16:creationId xmlns:a16="http://schemas.microsoft.com/office/drawing/2014/main" id="{87FF0474-E9F9-D8E0-85F3-44F397E7298E}"/>
                </a:ext>
              </a:extLst>
            </p:cNvPr>
            <p:cNvSpPr/>
            <p:nvPr/>
          </p:nvSpPr>
          <p:spPr>
            <a:xfrm>
              <a:off x="11254450" y="4325072"/>
              <a:ext cx="937550" cy="937550"/>
            </a:xfrm>
            <a:prstGeom prst="ellipse">
              <a:avLst/>
            </a:prstGeom>
            <a:solidFill>
              <a:srgbClr val="10C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79" name="شكل حر: شكل 78">
              <a:extLst>
                <a:ext uri="{FF2B5EF4-FFF2-40B4-BE49-F238E27FC236}">
                  <a16:creationId xmlns:a16="http://schemas.microsoft.com/office/drawing/2014/main" id="{0A5625D5-4162-2E5E-0A53-7331B3AABA17}"/>
                </a:ext>
              </a:extLst>
            </p:cNvPr>
            <p:cNvSpPr/>
            <p:nvPr/>
          </p:nvSpPr>
          <p:spPr>
            <a:xfrm>
              <a:off x="11576661" y="4915434"/>
              <a:ext cx="139478" cy="133827"/>
            </a:xfrm>
            <a:custGeom>
              <a:avLst/>
              <a:gdLst>
                <a:gd name="connsiteX0" fmla="*/ 11696 w 139478"/>
                <a:gd name="connsiteY0" fmla="*/ 0 h 133827"/>
                <a:gd name="connsiteX1" fmla="*/ 353 w 139478"/>
                <a:gd name="connsiteY1" fmla="*/ 86964 h 133827"/>
                <a:gd name="connsiteX2" fmla="*/ 36135 w 139478"/>
                <a:gd name="connsiteY2" fmla="*/ 133479 h 133827"/>
                <a:gd name="connsiteX3" fmla="*/ 41497 w 139478"/>
                <a:gd name="connsiteY3" fmla="*/ 133828 h 133827"/>
                <a:gd name="connsiteX4" fmla="*/ 111814 w 139478"/>
                <a:gd name="connsiteY4" fmla="*/ 133828 h 133827"/>
                <a:gd name="connsiteX5" fmla="*/ 139479 w 139478"/>
                <a:gd name="connsiteY5" fmla="*/ 106163 h 133827"/>
                <a:gd name="connsiteX6" fmla="*/ 139479 w 139478"/>
                <a:gd name="connsiteY6" fmla="*/ 102705 h 133827"/>
                <a:gd name="connsiteX7" fmla="*/ 104898 w 139478"/>
                <a:gd name="connsiteY7" fmla="*/ 102705 h 133827"/>
                <a:gd name="connsiteX8" fmla="*/ 94524 w 139478"/>
                <a:gd name="connsiteY8" fmla="*/ 92331 h 133827"/>
                <a:gd name="connsiteX9" fmla="*/ 104898 w 139478"/>
                <a:gd name="connsiteY9" fmla="*/ 81956 h 133827"/>
                <a:gd name="connsiteX10" fmla="*/ 139479 w 139478"/>
                <a:gd name="connsiteY10" fmla="*/ 81956 h 133827"/>
                <a:gd name="connsiteX11" fmla="*/ 139479 w 139478"/>
                <a:gd name="connsiteY11" fmla="*/ 61208 h 133827"/>
                <a:gd name="connsiteX12" fmla="*/ 104898 w 139478"/>
                <a:gd name="connsiteY12" fmla="*/ 61208 h 133827"/>
                <a:gd name="connsiteX13" fmla="*/ 94524 w 139478"/>
                <a:gd name="connsiteY13" fmla="*/ 50834 h 133827"/>
                <a:gd name="connsiteX14" fmla="*/ 104898 w 139478"/>
                <a:gd name="connsiteY14" fmla="*/ 40460 h 133827"/>
                <a:gd name="connsiteX15" fmla="*/ 139479 w 139478"/>
                <a:gd name="connsiteY15" fmla="*/ 40460 h 133827"/>
                <a:gd name="connsiteX16" fmla="*/ 139479 w 139478"/>
                <a:gd name="connsiteY16" fmla="*/ 16253 h 133827"/>
                <a:gd name="connsiteX17" fmla="*/ 86487 w 139478"/>
                <a:gd name="connsiteY17" fmla="*/ 16253 h 133827"/>
                <a:gd name="connsiteX18" fmla="*/ 11696 w 139478"/>
                <a:gd name="connsiteY18" fmla="*/ 0 h 13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9478" h="133827">
                  <a:moveTo>
                    <a:pt x="11696" y="0"/>
                  </a:moveTo>
                  <a:lnTo>
                    <a:pt x="353" y="86964"/>
                  </a:lnTo>
                  <a:cubicBezTo>
                    <a:pt x="-2611" y="109690"/>
                    <a:pt x="13409" y="130515"/>
                    <a:pt x="36135" y="133479"/>
                  </a:cubicBezTo>
                  <a:cubicBezTo>
                    <a:pt x="37913" y="133711"/>
                    <a:pt x="39704" y="133828"/>
                    <a:pt x="41497" y="133828"/>
                  </a:cubicBezTo>
                  <a:lnTo>
                    <a:pt x="111814" y="133828"/>
                  </a:lnTo>
                  <a:lnTo>
                    <a:pt x="139479" y="106163"/>
                  </a:lnTo>
                  <a:lnTo>
                    <a:pt x="139479" y="102705"/>
                  </a:lnTo>
                  <a:lnTo>
                    <a:pt x="104898" y="102705"/>
                  </a:lnTo>
                  <a:cubicBezTo>
                    <a:pt x="99169" y="102705"/>
                    <a:pt x="94524" y="98060"/>
                    <a:pt x="94524" y="92331"/>
                  </a:cubicBezTo>
                  <a:cubicBezTo>
                    <a:pt x="94524" y="86601"/>
                    <a:pt x="99169" y="81956"/>
                    <a:pt x="104898" y="81956"/>
                  </a:cubicBezTo>
                  <a:lnTo>
                    <a:pt x="139479" y="81956"/>
                  </a:lnTo>
                  <a:lnTo>
                    <a:pt x="139479" y="61208"/>
                  </a:lnTo>
                  <a:lnTo>
                    <a:pt x="104898" y="61208"/>
                  </a:lnTo>
                  <a:cubicBezTo>
                    <a:pt x="99169" y="61208"/>
                    <a:pt x="94524" y="56563"/>
                    <a:pt x="94524" y="50834"/>
                  </a:cubicBezTo>
                  <a:cubicBezTo>
                    <a:pt x="94524" y="45104"/>
                    <a:pt x="99169" y="40460"/>
                    <a:pt x="104898" y="40460"/>
                  </a:cubicBezTo>
                  <a:lnTo>
                    <a:pt x="139479" y="40460"/>
                  </a:lnTo>
                  <a:lnTo>
                    <a:pt x="139479" y="16253"/>
                  </a:lnTo>
                  <a:lnTo>
                    <a:pt x="86487" y="16253"/>
                  </a:lnTo>
                  <a:cubicBezTo>
                    <a:pt x="60681" y="16245"/>
                    <a:pt x="35177" y="10703"/>
                    <a:pt x="11696" y="0"/>
                  </a:cubicBezTo>
                  <a:close/>
                </a:path>
              </a:pathLst>
            </a:custGeom>
            <a:solidFill>
              <a:srgbClr val="A96212"/>
            </a:solidFill>
            <a:ln w="684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5BD0525D-053D-6620-06C9-FE914473689D}"/>
                </a:ext>
              </a:extLst>
            </p:cNvPr>
            <p:cNvSpPr/>
            <p:nvPr/>
          </p:nvSpPr>
          <p:spPr>
            <a:xfrm>
              <a:off x="11736888" y="4910877"/>
              <a:ext cx="139473" cy="138385"/>
            </a:xfrm>
            <a:custGeom>
              <a:avLst/>
              <a:gdLst>
                <a:gd name="connsiteX0" fmla="*/ 127216 w 139473"/>
                <a:gd name="connsiteY0" fmla="*/ 0 h 138385"/>
                <a:gd name="connsiteX1" fmla="*/ 54306 w 139473"/>
                <a:gd name="connsiteY1" fmla="*/ 20811 h 138385"/>
                <a:gd name="connsiteX2" fmla="*/ 0 w 139473"/>
                <a:gd name="connsiteY2" fmla="*/ 20811 h 138385"/>
                <a:gd name="connsiteX3" fmla="*/ 0 w 139473"/>
                <a:gd name="connsiteY3" fmla="*/ 45017 h 138385"/>
                <a:gd name="connsiteX4" fmla="*/ 34581 w 139473"/>
                <a:gd name="connsiteY4" fmla="*/ 45017 h 138385"/>
                <a:gd name="connsiteX5" fmla="*/ 44955 w 139473"/>
                <a:gd name="connsiteY5" fmla="*/ 55392 h 138385"/>
                <a:gd name="connsiteX6" fmla="*/ 34581 w 139473"/>
                <a:gd name="connsiteY6" fmla="*/ 65766 h 138385"/>
                <a:gd name="connsiteX7" fmla="*/ 0 w 139473"/>
                <a:gd name="connsiteY7" fmla="*/ 65766 h 138385"/>
                <a:gd name="connsiteX8" fmla="*/ 0 w 139473"/>
                <a:gd name="connsiteY8" fmla="*/ 86514 h 138385"/>
                <a:gd name="connsiteX9" fmla="*/ 34581 w 139473"/>
                <a:gd name="connsiteY9" fmla="*/ 86514 h 138385"/>
                <a:gd name="connsiteX10" fmla="*/ 44955 w 139473"/>
                <a:gd name="connsiteY10" fmla="*/ 96888 h 138385"/>
                <a:gd name="connsiteX11" fmla="*/ 34581 w 139473"/>
                <a:gd name="connsiteY11" fmla="*/ 107263 h 138385"/>
                <a:gd name="connsiteX12" fmla="*/ 0 w 139473"/>
                <a:gd name="connsiteY12" fmla="*/ 107263 h 138385"/>
                <a:gd name="connsiteX13" fmla="*/ 0 w 139473"/>
                <a:gd name="connsiteY13" fmla="*/ 110721 h 138385"/>
                <a:gd name="connsiteX14" fmla="*/ 27665 w 139473"/>
                <a:gd name="connsiteY14" fmla="*/ 138385 h 138385"/>
                <a:gd name="connsiteX15" fmla="*/ 97981 w 139473"/>
                <a:gd name="connsiteY15" fmla="*/ 138385 h 138385"/>
                <a:gd name="connsiteX16" fmla="*/ 139474 w 139473"/>
                <a:gd name="connsiteY16" fmla="*/ 96884 h 138385"/>
                <a:gd name="connsiteX17" fmla="*/ 139125 w 139473"/>
                <a:gd name="connsiteY17" fmla="*/ 91522 h 13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473" h="138385">
                  <a:moveTo>
                    <a:pt x="127216" y="0"/>
                  </a:moveTo>
                  <a:cubicBezTo>
                    <a:pt x="105325" y="13592"/>
                    <a:pt x="80073" y="20800"/>
                    <a:pt x="54306" y="20811"/>
                  </a:cubicBezTo>
                  <a:lnTo>
                    <a:pt x="0" y="20811"/>
                  </a:lnTo>
                  <a:lnTo>
                    <a:pt x="0" y="45017"/>
                  </a:lnTo>
                  <a:lnTo>
                    <a:pt x="34581" y="45017"/>
                  </a:lnTo>
                  <a:cubicBezTo>
                    <a:pt x="40310" y="45017"/>
                    <a:pt x="44955" y="49662"/>
                    <a:pt x="44955" y="55392"/>
                  </a:cubicBezTo>
                  <a:cubicBezTo>
                    <a:pt x="44955" y="61121"/>
                    <a:pt x="40310" y="65766"/>
                    <a:pt x="34581" y="65766"/>
                  </a:cubicBezTo>
                  <a:lnTo>
                    <a:pt x="0" y="65766"/>
                  </a:lnTo>
                  <a:lnTo>
                    <a:pt x="0" y="86514"/>
                  </a:lnTo>
                  <a:lnTo>
                    <a:pt x="34581" y="86514"/>
                  </a:lnTo>
                  <a:cubicBezTo>
                    <a:pt x="40310" y="86514"/>
                    <a:pt x="44955" y="91159"/>
                    <a:pt x="44955" y="96888"/>
                  </a:cubicBezTo>
                  <a:cubicBezTo>
                    <a:pt x="44955" y="102618"/>
                    <a:pt x="40310" y="107263"/>
                    <a:pt x="34581" y="107263"/>
                  </a:cubicBezTo>
                  <a:lnTo>
                    <a:pt x="0" y="107263"/>
                  </a:lnTo>
                  <a:lnTo>
                    <a:pt x="0" y="110721"/>
                  </a:lnTo>
                  <a:lnTo>
                    <a:pt x="27665" y="138385"/>
                  </a:lnTo>
                  <a:lnTo>
                    <a:pt x="97981" y="138385"/>
                  </a:lnTo>
                  <a:cubicBezTo>
                    <a:pt x="120899" y="138383"/>
                    <a:pt x="139476" y="119802"/>
                    <a:pt x="139474" y="96884"/>
                  </a:cubicBezTo>
                  <a:cubicBezTo>
                    <a:pt x="139474" y="95091"/>
                    <a:pt x="139357" y="93300"/>
                    <a:pt x="139125" y="91522"/>
                  </a:cubicBezTo>
                  <a:close/>
                </a:path>
              </a:pathLst>
            </a:custGeom>
            <a:solidFill>
              <a:srgbClr val="A96212"/>
            </a:solidFill>
            <a:ln w="684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1" name="شكل حر: شكل 80">
              <a:extLst>
                <a:ext uri="{FF2B5EF4-FFF2-40B4-BE49-F238E27FC236}">
                  <a16:creationId xmlns:a16="http://schemas.microsoft.com/office/drawing/2014/main" id="{C5F4CB8D-3A4C-5B32-C321-89B662FF7F80}"/>
                </a:ext>
              </a:extLst>
            </p:cNvPr>
            <p:cNvSpPr/>
            <p:nvPr/>
          </p:nvSpPr>
          <p:spPr>
            <a:xfrm>
              <a:off x="11538183" y="4516997"/>
              <a:ext cx="366556" cy="225065"/>
            </a:xfrm>
            <a:custGeom>
              <a:avLst/>
              <a:gdLst>
                <a:gd name="connsiteX0" fmla="*/ 262814 w 366556"/>
                <a:gd name="connsiteY0" fmla="*/ 0 h 225065"/>
                <a:gd name="connsiteX1" fmla="*/ 103742 w 366556"/>
                <a:gd name="connsiteY1" fmla="*/ 0 h 225065"/>
                <a:gd name="connsiteX2" fmla="*/ 0 w 366556"/>
                <a:gd name="connsiteY2" fmla="*/ 103742 h 225065"/>
                <a:gd name="connsiteX3" fmla="*/ 0 w 366556"/>
                <a:gd name="connsiteY3" fmla="*/ 107740 h 225065"/>
                <a:gd name="connsiteX4" fmla="*/ 17290 w 366556"/>
                <a:gd name="connsiteY4" fmla="*/ 105866 h 225065"/>
                <a:gd name="connsiteX5" fmla="*/ 112139 w 366556"/>
                <a:gd name="connsiteY5" fmla="*/ 105866 h 225065"/>
                <a:gd name="connsiteX6" fmla="*/ 193681 w 366556"/>
                <a:gd name="connsiteY6" fmla="*/ 187227 h 225065"/>
                <a:gd name="connsiteX7" fmla="*/ 184405 w 366556"/>
                <a:gd name="connsiteY7" fmla="*/ 225066 h 225065"/>
                <a:gd name="connsiteX8" fmla="*/ 262814 w 366556"/>
                <a:gd name="connsiteY8" fmla="*/ 225066 h 225065"/>
                <a:gd name="connsiteX9" fmla="*/ 366556 w 366556"/>
                <a:gd name="connsiteY9" fmla="*/ 121323 h 225065"/>
                <a:gd name="connsiteX10" fmla="*/ 366556 w 366556"/>
                <a:gd name="connsiteY10" fmla="*/ 103742 h 225065"/>
                <a:gd name="connsiteX11" fmla="*/ 262814 w 366556"/>
                <a:gd name="connsiteY11" fmla="*/ 0 h 2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6556" h="225065">
                  <a:moveTo>
                    <a:pt x="262814" y="0"/>
                  </a:moveTo>
                  <a:lnTo>
                    <a:pt x="103742" y="0"/>
                  </a:lnTo>
                  <a:cubicBezTo>
                    <a:pt x="46447" y="0"/>
                    <a:pt x="0" y="46447"/>
                    <a:pt x="0" y="103742"/>
                  </a:cubicBezTo>
                  <a:lnTo>
                    <a:pt x="0" y="107740"/>
                  </a:lnTo>
                  <a:cubicBezTo>
                    <a:pt x="5680" y="106502"/>
                    <a:pt x="11477" y="105873"/>
                    <a:pt x="17290" y="105866"/>
                  </a:cubicBezTo>
                  <a:lnTo>
                    <a:pt x="112139" y="105866"/>
                  </a:lnTo>
                  <a:cubicBezTo>
                    <a:pt x="157123" y="105816"/>
                    <a:pt x="193631" y="142242"/>
                    <a:pt x="193681" y="187227"/>
                  </a:cubicBezTo>
                  <a:cubicBezTo>
                    <a:pt x="193695" y="200404"/>
                    <a:pt x="190512" y="213388"/>
                    <a:pt x="184405" y="225066"/>
                  </a:cubicBezTo>
                  <a:lnTo>
                    <a:pt x="262814" y="225066"/>
                  </a:lnTo>
                  <a:cubicBezTo>
                    <a:pt x="320109" y="225066"/>
                    <a:pt x="366556" y="178619"/>
                    <a:pt x="366556" y="121323"/>
                  </a:cubicBezTo>
                  <a:lnTo>
                    <a:pt x="366556" y="103742"/>
                  </a:lnTo>
                  <a:cubicBezTo>
                    <a:pt x="366556" y="46447"/>
                    <a:pt x="320109" y="0"/>
                    <a:pt x="262814" y="0"/>
                  </a:cubicBezTo>
                  <a:close/>
                </a:path>
              </a:pathLst>
            </a:custGeom>
            <a:solidFill>
              <a:srgbClr val="EA404B"/>
            </a:solidFill>
            <a:ln w="684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2" name="شكل حر: شكل 81">
              <a:extLst>
                <a:ext uri="{FF2B5EF4-FFF2-40B4-BE49-F238E27FC236}">
                  <a16:creationId xmlns:a16="http://schemas.microsoft.com/office/drawing/2014/main" id="{FA7A337D-3D30-A339-AEB0-3D5AA1EF2A24}"/>
                </a:ext>
              </a:extLst>
            </p:cNvPr>
            <p:cNvSpPr/>
            <p:nvPr/>
          </p:nvSpPr>
          <p:spPr>
            <a:xfrm>
              <a:off x="11504226" y="4650527"/>
              <a:ext cx="400513" cy="242065"/>
            </a:xfrm>
            <a:custGeom>
              <a:avLst/>
              <a:gdLst>
                <a:gd name="connsiteX0" fmla="*/ 296771 w 400513"/>
                <a:gd name="connsiteY0" fmla="*/ 119200 h 242065"/>
                <a:gd name="connsiteX1" fmla="*/ 194751 w 400513"/>
                <a:gd name="connsiteY1" fmla="*/ 119200 h 242065"/>
                <a:gd name="connsiteX2" fmla="*/ 146096 w 400513"/>
                <a:gd name="connsiteY2" fmla="*/ 135467 h 242065"/>
                <a:gd name="connsiteX3" fmla="*/ 91887 w 400513"/>
                <a:gd name="connsiteY3" fmla="*/ 135467 h 242065"/>
                <a:gd name="connsiteX4" fmla="*/ 78055 w 400513"/>
                <a:gd name="connsiteY4" fmla="*/ 121635 h 242065"/>
                <a:gd name="connsiteX5" fmla="*/ 91887 w 400513"/>
                <a:gd name="connsiteY5" fmla="*/ 107802 h 242065"/>
                <a:gd name="connsiteX6" fmla="*/ 146096 w 400513"/>
                <a:gd name="connsiteY6" fmla="*/ 107802 h 242065"/>
                <a:gd name="connsiteX7" fmla="*/ 199386 w 400513"/>
                <a:gd name="connsiteY7" fmla="*/ 53291 h 242065"/>
                <a:gd name="connsiteX8" fmla="*/ 146096 w 400513"/>
                <a:gd name="connsiteY8" fmla="*/ 0 h 242065"/>
                <a:gd name="connsiteX9" fmla="*/ 51248 w 400513"/>
                <a:gd name="connsiteY9" fmla="*/ 0 h 242065"/>
                <a:gd name="connsiteX10" fmla="*/ 27733 w 400513"/>
                <a:gd name="connsiteY10" fmla="*/ 5381 h 242065"/>
                <a:gd name="connsiteX11" fmla="*/ 68 w 400513"/>
                <a:gd name="connsiteY11" fmla="*/ 53898 h 242065"/>
                <a:gd name="connsiteX12" fmla="*/ 68 w 400513"/>
                <a:gd name="connsiteY12" fmla="*/ 83202 h 242065"/>
                <a:gd name="connsiteX13" fmla="*/ 12420 w 400513"/>
                <a:gd name="connsiteY13" fmla="*/ 131781 h 242065"/>
                <a:gd name="connsiteX14" fmla="*/ 20547 w 400513"/>
                <a:gd name="connsiteY14" fmla="*/ 150351 h 242065"/>
                <a:gd name="connsiteX15" fmla="*/ 160827 w 400513"/>
                <a:gd name="connsiteY15" fmla="*/ 242066 h 242065"/>
                <a:gd name="connsiteX16" fmla="*/ 288873 w 400513"/>
                <a:gd name="connsiteY16" fmla="*/ 242066 h 242065"/>
                <a:gd name="connsiteX17" fmla="*/ 400514 w 400513"/>
                <a:gd name="connsiteY17" fmla="*/ 130397 h 242065"/>
                <a:gd name="connsiteX18" fmla="*/ 400514 w 400513"/>
                <a:gd name="connsiteY18" fmla="*/ 68152 h 242065"/>
                <a:gd name="connsiteX19" fmla="*/ 296771 w 400513"/>
                <a:gd name="connsiteY19" fmla="*/ 119200 h 24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0513" h="242065">
                  <a:moveTo>
                    <a:pt x="296771" y="119200"/>
                  </a:moveTo>
                  <a:lnTo>
                    <a:pt x="194751" y="119200"/>
                  </a:lnTo>
                  <a:cubicBezTo>
                    <a:pt x="180724" y="129751"/>
                    <a:pt x="163648" y="135459"/>
                    <a:pt x="146096" y="135467"/>
                  </a:cubicBezTo>
                  <a:lnTo>
                    <a:pt x="91887" y="135467"/>
                  </a:lnTo>
                  <a:cubicBezTo>
                    <a:pt x="84247" y="135467"/>
                    <a:pt x="78055" y="129274"/>
                    <a:pt x="78055" y="121635"/>
                  </a:cubicBezTo>
                  <a:cubicBezTo>
                    <a:pt x="78055" y="113995"/>
                    <a:pt x="84247" y="107802"/>
                    <a:pt x="91887" y="107802"/>
                  </a:cubicBezTo>
                  <a:lnTo>
                    <a:pt x="146096" y="107802"/>
                  </a:lnTo>
                  <a:cubicBezTo>
                    <a:pt x="175864" y="107465"/>
                    <a:pt x="199724" y="83059"/>
                    <a:pt x="199386" y="53291"/>
                  </a:cubicBezTo>
                  <a:cubicBezTo>
                    <a:pt x="199054" y="23998"/>
                    <a:pt x="175389" y="332"/>
                    <a:pt x="146096" y="0"/>
                  </a:cubicBezTo>
                  <a:lnTo>
                    <a:pt x="51248" y="0"/>
                  </a:lnTo>
                  <a:cubicBezTo>
                    <a:pt x="43102" y="-24"/>
                    <a:pt x="35058" y="1817"/>
                    <a:pt x="27733" y="5381"/>
                  </a:cubicBezTo>
                  <a:cubicBezTo>
                    <a:pt x="9835" y="14770"/>
                    <a:pt x="-966" y="33713"/>
                    <a:pt x="68" y="53898"/>
                  </a:cubicBezTo>
                  <a:lnTo>
                    <a:pt x="68" y="83202"/>
                  </a:lnTo>
                  <a:cubicBezTo>
                    <a:pt x="1480" y="99965"/>
                    <a:pt x="5654" y="116379"/>
                    <a:pt x="12420" y="131781"/>
                  </a:cubicBezTo>
                  <a:lnTo>
                    <a:pt x="20547" y="150351"/>
                  </a:lnTo>
                  <a:cubicBezTo>
                    <a:pt x="44942" y="206070"/>
                    <a:pt x="100002" y="242068"/>
                    <a:pt x="160827" y="242066"/>
                  </a:cubicBezTo>
                  <a:lnTo>
                    <a:pt x="288873" y="242066"/>
                  </a:lnTo>
                  <a:cubicBezTo>
                    <a:pt x="350535" y="242051"/>
                    <a:pt x="400514" y="192059"/>
                    <a:pt x="400514" y="130397"/>
                  </a:cubicBezTo>
                  <a:lnTo>
                    <a:pt x="400514" y="68152"/>
                  </a:lnTo>
                  <a:cubicBezTo>
                    <a:pt x="375706" y="100318"/>
                    <a:pt x="337392" y="119171"/>
                    <a:pt x="296771" y="119200"/>
                  </a:cubicBezTo>
                  <a:close/>
                </a:path>
              </a:pathLst>
            </a:custGeom>
            <a:solidFill>
              <a:srgbClr val="EA404B"/>
            </a:solidFill>
            <a:ln w="684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E7095B49-FBBB-494A-7396-98B4978E90F6}"/>
              </a:ext>
            </a:extLst>
          </p:cNvPr>
          <p:cNvGrpSpPr/>
          <p:nvPr/>
        </p:nvGrpSpPr>
        <p:grpSpPr>
          <a:xfrm>
            <a:off x="6973487" y="3934041"/>
            <a:ext cx="937550" cy="937550"/>
            <a:chOff x="8611562" y="3210045"/>
            <a:chExt cx="937550" cy="937550"/>
          </a:xfrm>
        </p:grpSpPr>
        <p:sp>
          <p:nvSpPr>
            <p:cNvPr id="84" name="شكل بيضاوي 83">
              <a:extLst>
                <a:ext uri="{FF2B5EF4-FFF2-40B4-BE49-F238E27FC236}">
                  <a16:creationId xmlns:a16="http://schemas.microsoft.com/office/drawing/2014/main" id="{66260B30-43A2-019C-EE27-2F1CB067343B}"/>
                </a:ext>
              </a:extLst>
            </p:cNvPr>
            <p:cNvSpPr/>
            <p:nvPr/>
          </p:nvSpPr>
          <p:spPr>
            <a:xfrm>
              <a:off x="8611562" y="3210045"/>
              <a:ext cx="937550" cy="937550"/>
            </a:xfrm>
            <a:prstGeom prst="ellipse">
              <a:avLst/>
            </a:prstGeom>
            <a:solidFill>
              <a:srgbClr val="3F8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85" name="شكل حر: شكل 84">
              <a:extLst>
                <a:ext uri="{FF2B5EF4-FFF2-40B4-BE49-F238E27FC236}">
                  <a16:creationId xmlns:a16="http://schemas.microsoft.com/office/drawing/2014/main" id="{5FF36E49-AAC3-3C31-C295-5912B188A9E8}"/>
                </a:ext>
              </a:extLst>
            </p:cNvPr>
            <p:cNvSpPr/>
            <p:nvPr/>
          </p:nvSpPr>
          <p:spPr>
            <a:xfrm>
              <a:off x="8845368" y="3451037"/>
              <a:ext cx="280959" cy="506819"/>
            </a:xfrm>
            <a:custGeom>
              <a:avLst/>
              <a:gdLst>
                <a:gd name="connsiteX0" fmla="*/ 140824 w 280959"/>
                <a:gd name="connsiteY0" fmla="*/ 220953 h 506819"/>
                <a:gd name="connsiteX1" fmla="*/ 82419 w 280959"/>
                <a:gd name="connsiteY1" fmla="*/ 124550 h 506819"/>
                <a:gd name="connsiteX2" fmla="*/ 140824 w 280959"/>
                <a:gd name="connsiteY2" fmla="*/ 28147 h 506819"/>
                <a:gd name="connsiteX3" fmla="*/ 199228 w 280959"/>
                <a:gd name="connsiteY3" fmla="*/ 124550 h 506819"/>
                <a:gd name="connsiteX4" fmla="*/ 140824 w 280959"/>
                <a:gd name="connsiteY4" fmla="*/ 220953 h 506819"/>
                <a:gd name="connsiteX5" fmla="*/ 140824 w 280959"/>
                <a:gd name="connsiteY5" fmla="*/ 0 h 506819"/>
                <a:gd name="connsiteX6" fmla="*/ 48643 w 280959"/>
                <a:gd name="connsiteY6" fmla="*/ 100625 h 506819"/>
                <a:gd name="connsiteX7" fmla="*/ 89 w 280959"/>
                <a:gd name="connsiteY7" fmla="*/ 475682 h 506819"/>
                <a:gd name="connsiteX8" fmla="*/ 8533 w 280959"/>
                <a:gd name="connsiteY8" fmla="*/ 493978 h 506819"/>
                <a:gd name="connsiteX9" fmla="*/ 28940 w 280959"/>
                <a:gd name="connsiteY9" fmla="*/ 494681 h 506819"/>
                <a:gd name="connsiteX10" fmla="*/ 50050 w 280959"/>
                <a:gd name="connsiteY10" fmla="*/ 482719 h 506819"/>
                <a:gd name="connsiteX11" fmla="*/ 91567 w 280959"/>
                <a:gd name="connsiteY11" fmla="*/ 484126 h 506819"/>
                <a:gd name="connsiteX12" fmla="*/ 126046 w 280959"/>
                <a:gd name="connsiteY12" fmla="*/ 503125 h 506819"/>
                <a:gd name="connsiteX13" fmla="*/ 154193 w 280959"/>
                <a:gd name="connsiteY13" fmla="*/ 503125 h 506819"/>
                <a:gd name="connsiteX14" fmla="*/ 186562 w 280959"/>
                <a:gd name="connsiteY14" fmla="*/ 484830 h 506819"/>
                <a:gd name="connsiteX15" fmla="*/ 228079 w 280959"/>
                <a:gd name="connsiteY15" fmla="*/ 482719 h 506819"/>
                <a:gd name="connsiteX16" fmla="*/ 252004 w 280959"/>
                <a:gd name="connsiteY16" fmla="*/ 496089 h 506819"/>
                <a:gd name="connsiteX17" fmla="*/ 272410 w 280959"/>
                <a:gd name="connsiteY17" fmla="*/ 495385 h 506819"/>
                <a:gd name="connsiteX18" fmla="*/ 280854 w 280959"/>
                <a:gd name="connsiteY18" fmla="*/ 477090 h 506819"/>
                <a:gd name="connsiteX19" fmla="*/ 232301 w 280959"/>
                <a:gd name="connsiteY19" fmla="*/ 100625 h 506819"/>
                <a:gd name="connsiteX20" fmla="*/ 140824 w 280959"/>
                <a:gd name="connsiteY20" fmla="*/ 0 h 50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0959" h="506819">
                  <a:moveTo>
                    <a:pt x="140824" y="220953"/>
                  </a:moveTo>
                  <a:cubicBezTo>
                    <a:pt x="95085" y="220953"/>
                    <a:pt x="82419" y="178029"/>
                    <a:pt x="82419" y="124550"/>
                  </a:cubicBezTo>
                  <a:cubicBezTo>
                    <a:pt x="82419" y="71071"/>
                    <a:pt x="94381" y="28147"/>
                    <a:pt x="140824" y="28147"/>
                  </a:cubicBezTo>
                  <a:cubicBezTo>
                    <a:pt x="187266" y="28147"/>
                    <a:pt x="199228" y="71775"/>
                    <a:pt x="199228" y="124550"/>
                  </a:cubicBezTo>
                  <a:cubicBezTo>
                    <a:pt x="199228" y="177325"/>
                    <a:pt x="186562" y="220953"/>
                    <a:pt x="140824" y="220953"/>
                  </a:cubicBezTo>
                  <a:close/>
                  <a:moveTo>
                    <a:pt x="140824" y="0"/>
                  </a:moveTo>
                  <a:cubicBezTo>
                    <a:pt x="82419" y="0"/>
                    <a:pt x="55679" y="42924"/>
                    <a:pt x="48643" y="100625"/>
                  </a:cubicBezTo>
                  <a:lnTo>
                    <a:pt x="89" y="475682"/>
                  </a:lnTo>
                  <a:cubicBezTo>
                    <a:pt x="-614" y="482719"/>
                    <a:pt x="2904" y="490459"/>
                    <a:pt x="8533" y="493978"/>
                  </a:cubicBezTo>
                  <a:cubicBezTo>
                    <a:pt x="14866" y="498200"/>
                    <a:pt x="22607" y="498200"/>
                    <a:pt x="28940" y="494681"/>
                  </a:cubicBezTo>
                  <a:lnTo>
                    <a:pt x="50050" y="482719"/>
                  </a:lnTo>
                  <a:cubicBezTo>
                    <a:pt x="63420" y="477090"/>
                    <a:pt x="78900" y="477793"/>
                    <a:pt x="91567" y="484126"/>
                  </a:cubicBezTo>
                  <a:lnTo>
                    <a:pt x="126046" y="503125"/>
                  </a:lnTo>
                  <a:cubicBezTo>
                    <a:pt x="134491" y="508051"/>
                    <a:pt x="145749" y="508051"/>
                    <a:pt x="154193" y="503125"/>
                  </a:cubicBezTo>
                  <a:lnTo>
                    <a:pt x="186562" y="484830"/>
                  </a:lnTo>
                  <a:cubicBezTo>
                    <a:pt x="199932" y="478497"/>
                    <a:pt x="214709" y="477793"/>
                    <a:pt x="228079" y="482719"/>
                  </a:cubicBezTo>
                  <a:lnTo>
                    <a:pt x="252004" y="496089"/>
                  </a:lnTo>
                  <a:cubicBezTo>
                    <a:pt x="258337" y="499607"/>
                    <a:pt x="266077" y="499607"/>
                    <a:pt x="272410" y="495385"/>
                  </a:cubicBezTo>
                  <a:cubicBezTo>
                    <a:pt x="278743" y="491163"/>
                    <a:pt x="281558" y="484126"/>
                    <a:pt x="280854" y="477090"/>
                  </a:cubicBezTo>
                  <a:lnTo>
                    <a:pt x="232301" y="100625"/>
                  </a:lnTo>
                  <a:cubicBezTo>
                    <a:pt x="225968" y="42924"/>
                    <a:pt x="199228" y="0"/>
                    <a:pt x="140824" y="0"/>
                  </a:cubicBezTo>
                  <a:close/>
                </a:path>
              </a:pathLst>
            </a:custGeom>
            <a:solidFill>
              <a:srgbClr val="A96212"/>
            </a:solidFill>
            <a:ln w="694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6" name="شكل حر: شكل 85">
              <a:extLst>
                <a:ext uri="{FF2B5EF4-FFF2-40B4-BE49-F238E27FC236}">
                  <a16:creationId xmlns:a16="http://schemas.microsoft.com/office/drawing/2014/main" id="{0FFA02F8-2F48-99C9-B126-EFB971D093D3}"/>
                </a:ext>
              </a:extLst>
            </p:cNvPr>
            <p:cNvSpPr/>
            <p:nvPr/>
          </p:nvSpPr>
          <p:spPr>
            <a:xfrm>
              <a:off x="9105815" y="3451037"/>
              <a:ext cx="233020" cy="506819"/>
            </a:xfrm>
            <a:custGeom>
              <a:avLst/>
              <a:gdLst>
                <a:gd name="connsiteX0" fmla="*/ 91477 w 233020"/>
                <a:gd name="connsiteY0" fmla="*/ 220953 h 506819"/>
                <a:gd name="connsiteX1" fmla="*/ 33073 w 233020"/>
                <a:gd name="connsiteY1" fmla="*/ 124550 h 506819"/>
                <a:gd name="connsiteX2" fmla="*/ 91477 w 233020"/>
                <a:gd name="connsiteY2" fmla="*/ 28147 h 506819"/>
                <a:gd name="connsiteX3" fmla="*/ 149882 w 233020"/>
                <a:gd name="connsiteY3" fmla="*/ 124550 h 506819"/>
                <a:gd name="connsiteX4" fmla="*/ 91477 w 233020"/>
                <a:gd name="connsiteY4" fmla="*/ 220953 h 506819"/>
                <a:gd name="connsiteX5" fmla="*/ 183658 w 233020"/>
                <a:gd name="connsiteY5" fmla="*/ 100625 h 506819"/>
                <a:gd name="connsiteX6" fmla="*/ 91477 w 233020"/>
                <a:gd name="connsiteY6" fmla="*/ 0 h 506819"/>
                <a:gd name="connsiteX7" fmla="*/ 0 w 233020"/>
                <a:gd name="connsiteY7" fmla="*/ 93588 h 506819"/>
                <a:gd name="connsiteX8" fmla="*/ 704 w 233020"/>
                <a:gd name="connsiteY8" fmla="*/ 96403 h 506819"/>
                <a:gd name="connsiteX9" fmla="*/ 49257 w 233020"/>
                <a:gd name="connsiteY9" fmla="*/ 472867 h 506819"/>
                <a:gd name="connsiteX10" fmla="*/ 49257 w 233020"/>
                <a:gd name="connsiteY10" fmla="*/ 486941 h 506819"/>
                <a:gd name="connsiteX11" fmla="*/ 78108 w 233020"/>
                <a:gd name="connsiteY11" fmla="*/ 503125 h 506819"/>
                <a:gd name="connsiteX12" fmla="*/ 106254 w 233020"/>
                <a:gd name="connsiteY12" fmla="*/ 503125 h 506819"/>
                <a:gd name="connsiteX13" fmla="*/ 138623 w 233020"/>
                <a:gd name="connsiteY13" fmla="*/ 484830 h 506819"/>
                <a:gd name="connsiteX14" fmla="*/ 180140 w 233020"/>
                <a:gd name="connsiteY14" fmla="*/ 482719 h 506819"/>
                <a:gd name="connsiteX15" fmla="*/ 204065 w 233020"/>
                <a:gd name="connsiteY15" fmla="*/ 496089 h 506819"/>
                <a:gd name="connsiteX16" fmla="*/ 224471 w 233020"/>
                <a:gd name="connsiteY16" fmla="*/ 495385 h 506819"/>
                <a:gd name="connsiteX17" fmla="*/ 232915 w 233020"/>
                <a:gd name="connsiteY17" fmla="*/ 477090 h 506819"/>
                <a:gd name="connsiteX18" fmla="*/ 183658 w 233020"/>
                <a:gd name="connsiteY18" fmla="*/ 100625 h 50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020" h="506819">
                  <a:moveTo>
                    <a:pt x="91477" y="220953"/>
                  </a:moveTo>
                  <a:cubicBezTo>
                    <a:pt x="45739" y="220953"/>
                    <a:pt x="33073" y="178029"/>
                    <a:pt x="33073" y="124550"/>
                  </a:cubicBezTo>
                  <a:cubicBezTo>
                    <a:pt x="33073" y="71071"/>
                    <a:pt x="45035" y="28147"/>
                    <a:pt x="91477" y="28147"/>
                  </a:cubicBezTo>
                  <a:cubicBezTo>
                    <a:pt x="137920" y="28147"/>
                    <a:pt x="149882" y="71775"/>
                    <a:pt x="149882" y="124550"/>
                  </a:cubicBezTo>
                  <a:cubicBezTo>
                    <a:pt x="149882" y="177325"/>
                    <a:pt x="137920" y="220953"/>
                    <a:pt x="91477" y="220953"/>
                  </a:cubicBezTo>
                  <a:close/>
                  <a:moveTo>
                    <a:pt x="183658" y="100625"/>
                  </a:moveTo>
                  <a:cubicBezTo>
                    <a:pt x="176622" y="42924"/>
                    <a:pt x="149882" y="0"/>
                    <a:pt x="91477" y="0"/>
                  </a:cubicBezTo>
                  <a:cubicBezTo>
                    <a:pt x="35184" y="0"/>
                    <a:pt x="8444" y="40109"/>
                    <a:pt x="0" y="93588"/>
                  </a:cubicBezTo>
                  <a:cubicBezTo>
                    <a:pt x="0" y="94292"/>
                    <a:pt x="0" y="95699"/>
                    <a:pt x="704" y="96403"/>
                  </a:cubicBezTo>
                  <a:lnTo>
                    <a:pt x="49257" y="472867"/>
                  </a:lnTo>
                  <a:cubicBezTo>
                    <a:pt x="49961" y="477793"/>
                    <a:pt x="49961" y="482015"/>
                    <a:pt x="49257" y="486941"/>
                  </a:cubicBezTo>
                  <a:lnTo>
                    <a:pt x="78108" y="503125"/>
                  </a:lnTo>
                  <a:cubicBezTo>
                    <a:pt x="86552" y="508051"/>
                    <a:pt x="97810" y="508051"/>
                    <a:pt x="106254" y="503125"/>
                  </a:cubicBezTo>
                  <a:lnTo>
                    <a:pt x="138623" y="484830"/>
                  </a:lnTo>
                  <a:cubicBezTo>
                    <a:pt x="151993" y="478497"/>
                    <a:pt x="166770" y="477793"/>
                    <a:pt x="180140" y="482719"/>
                  </a:cubicBezTo>
                  <a:lnTo>
                    <a:pt x="204065" y="496089"/>
                  </a:lnTo>
                  <a:cubicBezTo>
                    <a:pt x="210398" y="499607"/>
                    <a:pt x="218138" y="499607"/>
                    <a:pt x="224471" y="495385"/>
                  </a:cubicBezTo>
                  <a:cubicBezTo>
                    <a:pt x="230804" y="491163"/>
                    <a:pt x="233619" y="484126"/>
                    <a:pt x="232915" y="477090"/>
                  </a:cubicBezTo>
                  <a:lnTo>
                    <a:pt x="183658" y="100625"/>
                  </a:lnTo>
                  <a:close/>
                </a:path>
              </a:pathLst>
            </a:custGeom>
            <a:solidFill>
              <a:srgbClr val="EA404B"/>
            </a:solidFill>
            <a:ln w="694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A80601BF-99FD-578A-20BC-6B507CD067DE}"/>
              </a:ext>
            </a:extLst>
          </p:cNvPr>
          <p:cNvGrpSpPr/>
          <p:nvPr/>
        </p:nvGrpSpPr>
        <p:grpSpPr>
          <a:xfrm>
            <a:off x="8498131" y="3924395"/>
            <a:ext cx="937550" cy="937550"/>
            <a:chOff x="9933006" y="3200399"/>
            <a:chExt cx="937550" cy="937550"/>
          </a:xfrm>
        </p:grpSpPr>
        <p:sp>
          <p:nvSpPr>
            <p:cNvPr id="88" name="شكل بيضاوي 87">
              <a:extLst>
                <a:ext uri="{FF2B5EF4-FFF2-40B4-BE49-F238E27FC236}">
                  <a16:creationId xmlns:a16="http://schemas.microsoft.com/office/drawing/2014/main" id="{B77C3304-E687-ADC7-AC1E-942D3B5891D2}"/>
                </a:ext>
              </a:extLst>
            </p:cNvPr>
            <p:cNvSpPr/>
            <p:nvPr/>
          </p:nvSpPr>
          <p:spPr>
            <a:xfrm>
              <a:off x="9933006" y="3200399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89" name="شكل حر: شكل 88">
              <a:extLst>
                <a:ext uri="{FF2B5EF4-FFF2-40B4-BE49-F238E27FC236}">
                  <a16:creationId xmlns:a16="http://schemas.microsoft.com/office/drawing/2014/main" id="{3D8CBC55-7030-DD6A-7CE2-4DCC36D47B48}"/>
                </a:ext>
              </a:extLst>
            </p:cNvPr>
            <p:cNvSpPr/>
            <p:nvPr/>
          </p:nvSpPr>
          <p:spPr>
            <a:xfrm>
              <a:off x="10078111" y="3795569"/>
              <a:ext cx="645927" cy="120573"/>
            </a:xfrm>
            <a:custGeom>
              <a:avLst/>
              <a:gdLst>
                <a:gd name="connsiteX0" fmla="*/ 0 w 518711"/>
                <a:gd name="connsiteY0" fmla="*/ 55329 h 96826"/>
                <a:gd name="connsiteX1" fmla="*/ 27665 w 518711"/>
                <a:gd name="connsiteY1" fmla="*/ 96826 h 96826"/>
                <a:gd name="connsiteX2" fmla="*/ 421886 w 518711"/>
                <a:gd name="connsiteY2" fmla="*/ 96826 h 96826"/>
                <a:gd name="connsiteX3" fmla="*/ 518712 w 518711"/>
                <a:gd name="connsiteY3" fmla="*/ 0 h 96826"/>
                <a:gd name="connsiteX4" fmla="*/ 0 w 518711"/>
                <a:gd name="connsiteY4" fmla="*/ 55329 h 9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711" h="96826">
                  <a:moveTo>
                    <a:pt x="0" y="55329"/>
                  </a:moveTo>
                  <a:lnTo>
                    <a:pt x="27665" y="96826"/>
                  </a:lnTo>
                  <a:lnTo>
                    <a:pt x="421886" y="96826"/>
                  </a:lnTo>
                  <a:cubicBezTo>
                    <a:pt x="475140" y="96826"/>
                    <a:pt x="518712" y="53254"/>
                    <a:pt x="518712" y="0"/>
                  </a:cubicBezTo>
                  <a:lnTo>
                    <a:pt x="0" y="55329"/>
                  </a:lnTo>
                  <a:close/>
                </a:path>
              </a:pathLst>
            </a:custGeom>
            <a:solidFill>
              <a:srgbClr val="A96212"/>
            </a:solidFill>
            <a:ln w="684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0" name="شكل حر: شكل 89">
              <a:extLst>
                <a:ext uri="{FF2B5EF4-FFF2-40B4-BE49-F238E27FC236}">
                  <a16:creationId xmlns:a16="http://schemas.microsoft.com/office/drawing/2014/main" id="{6B8AB148-3C6D-82F8-1899-AA5CD5D2395A}"/>
                </a:ext>
              </a:extLst>
            </p:cNvPr>
            <p:cNvSpPr/>
            <p:nvPr/>
          </p:nvSpPr>
          <p:spPr>
            <a:xfrm>
              <a:off x="10109925" y="3348990"/>
              <a:ext cx="538273" cy="491766"/>
            </a:xfrm>
            <a:custGeom>
              <a:avLst/>
              <a:gdLst>
                <a:gd name="connsiteX0" fmla="*/ 67778 w 432259"/>
                <a:gd name="connsiteY0" fmla="*/ 359640 h 394912"/>
                <a:gd name="connsiteX1" fmla="*/ 0 w 432259"/>
                <a:gd name="connsiteY1" fmla="*/ 367248 h 394912"/>
                <a:gd name="connsiteX2" fmla="*/ 3458 w 432259"/>
                <a:gd name="connsiteY2" fmla="*/ 394913 h 394912"/>
                <a:gd name="connsiteX3" fmla="*/ 432260 w 432259"/>
                <a:gd name="connsiteY3" fmla="*/ 345808 h 394912"/>
                <a:gd name="connsiteX4" fmla="*/ 431568 w 432259"/>
                <a:gd name="connsiteY4" fmla="*/ 338892 h 394912"/>
                <a:gd name="connsiteX5" fmla="*/ 224083 w 432259"/>
                <a:gd name="connsiteY5" fmla="*/ 55329 h 394912"/>
                <a:gd name="connsiteX6" fmla="*/ 224083 w 432259"/>
                <a:gd name="connsiteY6" fmla="*/ 341658 h 394912"/>
                <a:gd name="connsiteX7" fmla="*/ 196419 w 432259"/>
                <a:gd name="connsiteY7" fmla="*/ 345116 h 394912"/>
                <a:gd name="connsiteX8" fmla="*/ 196419 w 432259"/>
                <a:gd name="connsiteY8" fmla="*/ 0 h 394912"/>
                <a:gd name="connsiteX9" fmla="*/ 168754 w 432259"/>
                <a:gd name="connsiteY9" fmla="*/ 0 h 394912"/>
                <a:gd name="connsiteX10" fmla="*/ 168754 w 432259"/>
                <a:gd name="connsiteY10" fmla="*/ 27665 h 394912"/>
                <a:gd name="connsiteX11" fmla="*/ 85760 w 432259"/>
                <a:gd name="connsiteY11" fmla="*/ 96826 h 394912"/>
                <a:gd name="connsiteX12" fmla="*/ 168754 w 432259"/>
                <a:gd name="connsiteY12" fmla="*/ 82994 h 394912"/>
                <a:gd name="connsiteX13" fmla="*/ 168754 w 432259"/>
                <a:gd name="connsiteY13" fmla="*/ 110659 h 394912"/>
                <a:gd name="connsiteX14" fmla="*/ 67778 w 432259"/>
                <a:gd name="connsiteY14" fmla="*/ 359640 h 39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259" h="394912">
                  <a:moveTo>
                    <a:pt x="67778" y="359640"/>
                  </a:moveTo>
                  <a:lnTo>
                    <a:pt x="0" y="367248"/>
                  </a:lnTo>
                  <a:lnTo>
                    <a:pt x="3458" y="394913"/>
                  </a:lnTo>
                  <a:lnTo>
                    <a:pt x="432260" y="345808"/>
                  </a:lnTo>
                  <a:lnTo>
                    <a:pt x="431568" y="338892"/>
                  </a:lnTo>
                  <a:cubicBezTo>
                    <a:pt x="431568" y="133482"/>
                    <a:pt x="224083" y="55329"/>
                    <a:pt x="224083" y="55329"/>
                  </a:cubicBezTo>
                  <a:lnTo>
                    <a:pt x="224083" y="341658"/>
                  </a:lnTo>
                  <a:lnTo>
                    <a:pt x="196419" y="345116"/>
                  </a:lnTo>
                  <a:lnTo>
                    <a:pt x="196419" y="0"/>
                  </a:lnTo>
                  <a:lnTo>
                    <a:pt x="168754" y="0"/>
                  </a:lnTo>
                  <a:lnTo>
                    <a:pt x="168754" y="27665"/>
                  </a:lnTo>
                  <a:lnTo>
                    <a:pt x="85760" y="96826"/>
                  </a:lnTo>
                  <a:lnTo>
                    <a:pt x="168754" y="82994"/>
                  </a:lnTo>
                  <a:lnTo>
                    <a:pt x="168754" y="110659"/>
                  </a:lnTo>
                  <a:lnTo>
                    <a:pt x="67778" y="359640"/>
                  </a:lnTo>
                  <a:close/>
                </a:path>
              </a:pathLst>
            </a:custGeom>
            <a:solidFill>
              <a:schemeClr val="bg1"/>
            </a:solidFill>
            <a:ln w="684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7BEF5874-FDAC-D0CC-1C45-FEDC741E34BA}"/>
              </a:ext>
            </a:extLst>
          </p:cNvPr>
          <p:cNvGrpSpPr/>
          <p:nvPr/>
        </p:nvGrpSpPr>
        <p:grpSpPr>
          <a:xfrm>
            <a:off x="9768775" y="3914749"/>
            <a:ext cx="937550" cy="937550"/>
            <a:chOff x="11254450" y="3190753"/>
            <a:chExt cx="937550" cy="937550"/>
          </a:xfrm>
        </p:grpSpPr>
        <p:sp>
          <p:nvSpPr>
            <p:cNvPr id="92" name="شكل بيضاوي 91">
              <a:extLst>
                <a:ext uri="{FF2B5EF4-FFF2-40B4-BE49-F238E27FC236}">
                  <a16:creationId xmlns:a16="http://schemas.microsoft.com/office/drawing/2014/main" id="{06A108BD-62BD-CDAD-00C8-025EA120A15D}"/>
                </a:ext>
              </a:extLst>
            </p:cNvPr>
            <p:cNvSpPr/>
            <p:nvPr/>
          </p:nvSpPr>
          <p:spPr>
            <a:xfrm>
              <a:off x="11254450" y="3190753"/>
              <a:ext cx="937550" cy="937550"/>
            </a:xfrm>
            <a:prstGeom prst="ellipse">
              <a:avLst/>
            </a:prstGeom>
            <a:solidFill>
              <a:srgbClr val="D25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93" name="شكل حر: شكل 92">
              <a:extLst>
                <a:ext uri="{FF2B5EF4-FFF2-40B4-BE49-F238E27FC236}">
                  <a16:creationId xmlns:a16="http://schemas.microsoft.com/office/drawing/2014/main" id="{3E8A43BF-D525-874C-08DC-043B478E229F}"/>
                </a:ext>
              </a:extLst>
            </p:cNvPr>
            <p:cNvSpPr/>
            <p:nvPr/>
          </p:nvSpPr>
          <p:spPr>
            <a:xfrm>
              <a:off x="11403397" y="3579408"/>
              <a:ext cx="105266" cy="105266"/>
            </a:xfrm>
            <a:custGeom>
              <a:avLst/>
              <a:gdLst>
                <a:gd name="connsiteX0" fmla="*/ 105266 w 105266"/>
                <a:gd name="connsiteY0" fmla="*/ 52633 h 105266"/>
                <a:gd name="connsiteX1" fmla="*/ 52633 w 105266"/>
                <a:gd name="connsiteY1" fmla="*/ 105266 h 105266"/>
                <a:gd name="connsiteX2" fmla="*/ 0 w 105266"/>
                <a:gd name="connsiteY2" fmla="*/ 52633 h 105266"/>
                <a:gd name="connsiteX3" fmla="*/ 52633 w 105266"/>
                <a:gd name="connsiteY3" fmla="*/ 0 h 105266"/>
                <a:gd name="connsiteX4" fmla="*/ 105266 w 105266"/>
                <a:gd name="connsiteY4" fmla="*/ 52633 h 10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66" h="105266">
                  <a:moveTo>
                    <a:pt x="105266" y="52633"/>
                  </a:moveTo>
                  <a:cubicBezTo>
                    <a:pt x="105266" y="81701"/>
                    <a:pt x="81701" y="105266"/>
                    <a:pt x="52633" y="105266"/>
                  </a:cubicBezTo>
                  <a:cubicBezTo>
                    <a:pt x="23565" y="105266"/>
                    <a:pt x="0" y="81701"/>
                    <a:pt x="0" y="52633"/>
                  </a:cubicBezTo>
                  <a:cubicBezTo>
                    <a:pt x="0" y="23565"/>
                    <a:pt x="23565" y="0"/>
                    <a:pt x="52633" y="0"/>
                  </a:cubicBezTo>
                  <a:cubicBezTo>
                    <a:pt x="81701" y="0"/>
                    <a:pt x="105266" y="23565"/>
                    <a:pt x="105266" y="52633"/>
                  </a:cubicBezTo>
                  <a:close/>
                </a:path>
              </a:pathLst>
            </a:custGeom>
            <a:solidFill>
              <a:srgbClr val="10C089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F9571EE0-A5B1-0C68-03F1-193300D759D5}"/>
                </a:ext>
              </a:extLst>
            </p:cNvPr>
            <p:cNvSpPr/>
            <p:nvPr/>
          </p:nvSpPr>
          <p:spPr>
            <a:xfrm>
              <a:off x="11438868" y="3361357"/>
              <a:ext cx="596500" cy="624302"/>
            </a:xfrm>
            <a:custGeom>
              <a:avLst/>
              <a:gdLst>
                <a:gd name="connsiteX0" fmla="*/ 9643 w 596500"/>
                <a:gd name="connsiteY0" fmla="*/ 0 h 624302"/>
                <a:gd name="connsiteX1" fmla="*/ 2124 w 596500"/>
                <a:gd name="connsiteY1" fmla="*/ 37595 h 624302"/>
                <a:gd name="connsiteX2" fmla="*/ 39719 w 596500"/>
                <a:gd name="connsiteY2" fmla="*/ 67671 h 624302"/>
                <a:gd name="connsiteX3" fmla="*/ 92352 w 596500"/>
                <a:gd name="connsiteY3" fmla="*/ 67671 h 624302"/>
                <a:gd name="connsiteX4" fmla="*/ 129947 w 596500"/>
                <a:gd name="connsiteY4" fmla="*/ 120304 h 624302"/>
                <a:gd name="connsiteX5" fmla="*/ 226942 w 596500"/>
                <a:gd name="connsiteY5" fmla="*/ 166771 h 624302"/>
                <a:gd name="connsiteX6" fmla="*/ 208069 w 596500"/>
                <a:gd name="connsiteY6" fmla="*/ 178200 h 624302"/>
                <a:gd name="connsiteX7" fmla="*/ 175061 w 596500"/>
                <a:gd name="connsiteY7" fmla="*/ 237149 h 624302"/>
                <a:gd name="connsiteX8" fmla="*/ 137466 w 596500"/>
                <a:gd name="connsiteY8" fmla="*/ 268052 h 624302"/>
                <a:gd name="connsiteX9" fmla="*/ 137466 w 596500"/>
                <a:gd name="connsiteY9" fmla="*/ 152861 h 624302"/>
                <a:gd name="connsiteX10" fmla="*/ 114909 w 596500"/>
                <a:gd name="connsiteY10" fmla="*/ 130304 h 624302"/>
                <a:gd name="connsiteX11" fmla="*/ 92352 w 596500"/>
                <a:gd name="connsiteY11" fmla="*/ 152861 h 624302"/>
                <a:gd name="connsiteX12" fmla="*/ 92352 w 596500"/>
                <a:gd name="connsiteY12" fmla="*/ 287677 h 624302"/>
                <a:gd name="connsiteX13" fmla="*/ 77314 w 596500"/>
                <a:gd name="connsiteY13" fmla="*/ 303843 h 624302"/>
                <a:gd name="connsiteX14" fmla="*/ 75509 w 596500"/>
                <a:gd name="connsiteY14" fmla="*/ 305647 h 624302"/>
                <a:gd name="connsiteX15" fmla="*/ 74306 w 596500"/>
                <a:gd name="connsiteY15" fmla="*/ 307076 h 624302"/>
                <a:gd name="connsiteX16" fmla="*/ 73554 w 596500"/>
                <a:gd name="connsiteY16" fmla="*/ 308279 h 624302"/>
                <a:gd name="connsiteX17" fmla="*/ 73554 w 596500"/>
                <a:gd name="connsiteY17" fmla="*/ 308279 h 624302"/>
                <a:gd name="connsiteX18" fmla="*/ 79645 w 596500"/>
                <a:gd name="connsiteY18" fmla="*/ 379935 h 624302"/>
                <a:gd name="connsiteX19" fmla="*/ 167542 w 596500"/>
                <a:gd name="connsiteY19" fmla="*/ 458659 h 624302"/>
                <a:gd name="connsiteX20" fmla="*/ 175963 w 596500"/>
                <a:gd name="connsiteY20" fmla="*/ 464825 h 624302"/>
                <a:gd name="connsiteX21" fmla="*/ 170324 w 596500"/>
                <a:gd name="connsiteY21" fmla="*/ 472344 h 624302"/>
                <a:gd name="connsiteX22" fmla="*/ 125210 w 596500"/>
                <a:gd name="connsiteY22" fmla="*/ 496555 h 624302"/>
                <a:gd name="connsiteX23" fmla="*/ 136263 w 596500"/>
                <a:gd name="connsiteY23" fmla="*/ 531368 h 624302"/>
                <a:gd name="connsiteX24" fmla="*/ 174008 w 596500"/>
                <a:gd name="connsiteY24" fmla="*/ 550992 h 624302"/>
                <a:gd name="connsiteX25" fmla="*/ 193633 w 596500"/>
                <a:gd name="connsiteY25" fmla="*/ 513247 h 624302"/>
                <a:gd name="connsiteX26" fmla="*/ 183106 w 596500"/>
                <a:gd name="connsiteY26" fmla="*/ 480088 h 624302"/>
                <a:gd name="connsiteX27" fmla="*/ 188745 w 596500"/>
                <a:gd name="connsiteY27" fmla="*/ 472569 h 624302"/>
                <a:gd name="connsiteX28" fmla="*/ 196264 w 596500"/>
                <a:gd name="connsiteY28" fmla="*/ 475351 h 624302"/>
                <a:gd name="connsiteX29" fmla="*/ 314463 w 596500"/>
                <a:gd name="connsiteY29" fmla="*/ 499938 h 624302"/>
                <a:gd name="connsiteX30" fmla="*/ 391007 w 596500"/>
                <a:gd name="connsiteY30" fmla="*/ 571820 h 624302"/>
                <a:gd name="connsiteX31" fmla="*/ 433526 w 596500"/>
                <a:gd name="connsiteY31" fmla="*/ 570504 h 624302"/>
                <a:gd name="connsiteX32" fmla="*/ 432211 w 596500"/>
                <a:gd name="connsiteY32" fmla="*/ 527984 h 624302"/>
                <a:gd name="connsiteX33" fmla="*/ 349502 w 596500"/>
                <a:gd name="connsiteY33" fmla="*/ 450313 h 624302"/>
                <a:gd name="connsiteX34" fmla="*/ 335065 w 596500"/>
                <a:gd name="connsiteY34" fmla="*/ 442794 h 624302"/>
                <a:gd name="connsiteX35" fmla="*/ 255665 w 596500"/>
                <a:gd name="connsiteY35" fmla="*/ 426252 h 624302"/>
                <a:gd name="connsiteX36" fmla="*/ 310854 w 596500"/>
                <a:gd name="connsiteY36" fmla="*/ 355047 h 624302"/>
                <a:gd name="connsiteX37" fmla="*/ 414466 w 596500"/>
                <a:gd name="connsiteY37" fmla="*/ 368431 h 624302"/>
                <a:gd name="connsiteX38" fmla="*/ 448076 w 596500"/>
                <a:gd name="connsiteY38" fmla="*/ 342340 h 624302"/>
                <a:gd name="connsiteX39" fmla="*/ 421985 w 596500"/>
                <a:gd name="connsiteY39" fmla="*/ 308730 h 624302"/>
                <a:gd name="connsiteX40" fmla="*/ 301681 w 596500"/>
                <a:gd name="connsiteY40" fmla="*/ 293692 h 624302"/>
                <a:gd name="connsiteX41" fmla="*/ 274161 w 596500"/>
                <a:gd name="connsiteY41" fmla="*/ 305121 h 624302"/>
                <a:gd name="connsiteX42" fmla="*/ 224611 w 596500"/>
                <a:gd name="connsiteY42" fmla="*/ 368431 h 624302"/>
                <a:gd name="connsiteX43" fmla="*/ 158444 w 596500"/>
                <a:gd name="connsiteY43" fmla="*/ 308881 h 624302"/>
                <a:gd name="connsiteX44" fmla="*/ 206941 w 596500"/>
                <a:gd name="connsiteY44" fmla="*/ 269030 h 624302"/>
                <a:gd name="connsiteX45" fmla="*/ 212656 w 596500"/>
                <a:gd name="connsiteY45" fmla="*/ 263165 h 624302"/>
                <a:gd name="connsiteX46" fmla="*/ 247770 w 596500"/>
                <a:gd name="connsiteY46" fmla="*/ 200457 h 624302"/>
                <a:gd name="connsiteX47" fmla="*/ 241378 w 596500"/>
                <a:gd name="connsiteY47" fmla="*/ 171358 h 624302"/>
                <a:gd name="connsiteX48" fmla="*/ 273184 w 596500"/>
                <a:gd name="connsiteY48" fmla="*/ 180682 h 624302"/>
                <a:gd name="connsiteX49" fmla="*/ 423564 w 596500"/>
                <a:gd name="connsiteY49" fmla="*/ 240834 h 624302"/>
                <a:gd name="connsiteX50" fmla="*/ 461159 w 596500"/>
                <a:gd name="connsiteY50" fmla="*/ 332340 h 624302"/>
                <a:gd name="connsiteX51" fmla="*/ 446121 w 596500"/>
                <a:gd name="connsiteY51" fmla="*/ 391214 h 624302"/>
                <a:gd name="connsiteX52" fmla="*/ 513792 w 596500"/>
                <a:gd name="connsiteY52" fmla="*/ 451366 h 624302"/>
                <a:gd name="connsiteX53" fmla="*/ 551387 w 596500"/>
                <a:gd name="connsiteY53" fmla="*/ 549113 h 624302"/>
                <a:gd name="connsiteX54" fmla="*/ 558906 w 596500"/>
                <a:gd name="connsiteY54" fmla="*/ 609265 h 624302"/>
                <a:gd name="connsiteX55" fmla="*/ 596501 w 596500"/>
                <a:gd name="connsiteY55" fmla="*/ 624303 h 624302"/>
                <a:gd name="connsiteX56" fmla="*/ 596501 w 596500"/>
                <a:gd name="connsiteY56" fmla="*/ 0 h 62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96500" h="624302">
                  <a:moveTo>
                    <a:pt x="9643" y="0"/>
                  </a:moveTo>
                  <a:cubicBezTo>
                    <a:pt x="455" y="10216"/>
                    <a:pt x="-2428" y="24631"/>
                    <a:pt x="2124" y="37595"/>
                  </a:cubicBezTo>
                  <a:cubicBezTo>
                    <a:pt x="8891" y="57746"/>
                    <a:pt x="24681" y="60152"/>
                    <a:pt x="39719" y="67671"/>
                  </a:cubicBezTo>
                  <a:cubicBezTo>
                    <a:pt x="54757" y="75190"/>
                    <a:pt x="78291" y="58423"/>
                    <a:pt x="92352" y="67671"/>
                  </a:cubicBezTo>
                  <a:cubicBezTo>
                    <a:pt x="112428" y="80829"/>
                    <a:pt x="107916" y="104439"/>
                    <a:pt x="129947" y="120304"/>
                  </a:cubicBezTo>
                  <a:cubicBezTo>
                    <a:pt x="159421" y="141162"/>
                    <a:pt x="192217" y="156873"/>
                    <a:pt x="226942" y="166771"/>
                  </a:cubicBezTo>
                  <a:cubicBezTo>
                    <a:pt x="219090" y="167035"/>
                    <a:pt x="211941" y="171364"/>
                    <a:pt x="208069" y="178200"/>
                  </a:cubicBezTo>
                  <a:lnTo>
                    <a:pt x="175061" y="237149"/>
                  </a:lnTo>
                  <a:lnTo>
                    <a:pt x="137466" y="268052"/>
                  </a:lnTo>
                  <a:lnTo>
                    <a:pt x="137466" y="152861"/>
                  </a:lnTo>
                  <a:cubicBezTo>
                    <a:pt x="137466" y="140403"/>
                    <a:pt x="127367" y="130304"/>
                    <a:pt x="114909" y="130304"/>
                  </a:cubicBezTo>
                  <a:cubicBezTo>
                    <a:pt x="102451" y="130304"/>
                    <a:pt x="92352" y="140403"/>
                    <a:pt x="92352" y="152861"/>
                  </a:cubicBezTo>
                  <a:lnTo>
                    <a:pt x="92352" y="287677"/>
                  </a:lnTo>
                  <a:lnTo>
                    <a:pt x="77314" y="303843"/>
                  </a:lnTo>
                  <a:lnTo>
                    <a:pt x="75509" y="305647"/>
                  </a:lnTo>
                  <a:cubicBezTo>
                    <a:pt x="75058" y="306098"/>
                    <a:pt x="74757" y="306625"/>
                    <a:pt x="74306" y="307076"/>
                  </a:cubicBezTo>
                  <a:lnTo>
                    <a:pt x="73554" y="308279"/>
                  </a:lnTo>
                  <a:lnTo>
                    <a:pt x="73554" y="308279"/>
                  </a:lnTo>
                  <a:cubicBezTo>
                    <a:pt x="56407" y="330044"/>
                    <a:pt x="59070" y="361377"/>
                    <a:pt x="79645" y="379935"/>
                  </a:cubicBezTo>
                  <a:lnTo>
                    <a:pt x="167542" y="458659"/>
                  </a:lnTo>
                  <a:cubicBezTo>
                    <a:pt x="170165" y="460955"/>
                    <a:pt x="172983" y="463017"/>
                    <a:pt x="175963" y="464825"/>
                  </a:cubicBezTo>
                  <a:lnTo>
                    <a:pt x="170324" y="472344"/>
                  </a:lnTo>
                  <a:cubicBezTo>
                    <a:pt x="152278" y="471817"/>
                    <a:pt x="121751" y="484750"/>
                    <a:pt x="125210" y="496555"/>
                  </a:cubicBezTo>
                  <a:lnTo>
                    <a:pt x="136263" y="531368"/>
                  </a:lnTo>
                  <a:cubicBezTo>
                    <a:pt x="141267" y="547210"/>
                    <a:pt x="158166" y="555996"/>
                    <a:pt x="174008" y="550992"/>
                  </a:cubicBezTo>
                  <a:cubicBezTo>
                    <a:pt x="189851" y="545988"/>
                    <a:pt x="198637" y="529089"/>
                    <a:pt x="193633" y="513247"/>
                  </a:cubicBezTo>
                  <a:lnTo>
                    <a:pt x="183106" y="480088"/>
                  </a:lnTo>
                  <a:lnTo>
                    <a:pt x="188745" y="472569"/>
                  </a:lnTo>
                  <a:cubicBezTo>
                    <a:pt x="191112" y="473838"/>
                    <a:pt x="193642" y="474775"/>
                    <a:pt x="196264" y="475351"/>
                  </a:cubicBezTo>
                  <a:lnTo>
                    <a:pt x="314463" y="499938"/>
                  </a:lnTo>
                  <a:lnTo>
                    <a:pt x="391007" y="571820"/>
                  </a:lnTo>
                  <a:cubicBezTo>
                    <a:pt x="403111" y="583198"/>
                    <a:pt x="422148" y="582609"/>
                    <a:pt x="433526" y="570504"/>
                  </a:cubicBezTo>
                  <a:cubicBezTo>
                    <a:pt x="444905" y="558399"/>
                    <a:pt x="444315" y="539363"/>
                    <a:pt x="432211" y="527984"/>
                  </a:cubicBezTo>
                  <a:lnTo>
                    <a:pt x="349502" y="450313"/>
                  </a:lnTo>
                  <a:cubicBezTo>
                    <a:pt x="345493" y="446498"/>
                    <a:pt x="340489" y="443892"/>
                    <a:pt x="335065" y="442794"/>
                  </a:cubicBezTo>
                  <a:lnTo>
                    <a:pt x="255665" y="426252"/>
                  </a:lnTo>
                  <a:lnTo>
                    <a:pt x="310854" y="355047"/>
                  </a:lnTo>
                  <a:lnTo>
                    <a:pt x="414466" y="368431"/>
                  </a:lnTo>
                  <a:cubicBezTo>
                    <a:pt x="430952" y="370507"/>
                    <a:pt x="446000" y="358826"/>
                    <a:pt x="448076" y="342340"/>
                  </a:cubicBezTo>
                  <a:cubicBezTo>
                    <a:pt x="450152" y="325854"/>
                    <a:pt x="438471" y="310806"/>
                    <a:pt x="421985" y="308730"/>
                  </a:cubicBezTo>
                  <a:lnTo>
                    <a:pt x="301681" y="293692"/>
                  </a:lnTo>
                  <a:cubicBezTo>
                    <a:pt x="291132" y="292370"/>
                    <a:pt x="280670" y="296716"/>
                    <a:pt x="274161" y="305121"/>
                  </a:cubicBezTo>
                  <a:lnTo>
                    <a:pt x="224611" y="368431"/>
                  </a:lnTo>
                  <a:lnTo>
                    <a:pt x="158444" y="308881"/>
                  </a:lnTo>
                  <a:lnTo>
                    <a:pt x="206941" y="269030"/>
                  </a:lnTo>
                  <a:cubicBezTo>
                    <a:pt x="209188" y="267440"/>
                    <a:pt x="211125" y="265452"/>
                    <a:pt x="212656" y="263165"/>
                  </a:cubicBezTo>
                  <a:lnTo>
                    <a:pt x="247770" y="200457"/>
                  </a:lnTo>
                  <a:cubicBezTo>
                    <a:pt x="253258" y="190530"/>
                    <a:pt x="250522" y="178071"/>
                    <a:pt x="241378" y="171358"/>
                  </a:cubicBezTo>
                  <a:cubicBezTo>
                    <a:pt x="251228" y="174366"/>
                    <a:pt x="261755" y="177373"/>
                    <a:pt x="273184" y="180682"/>
                  </a:cubicBezTo>
                  <a:cubicBezTo>
                    <a:pt x="338674" y="199404"/>
                    <a:pt x="392661" y="196246"/>
                    <a:pt x="423564" y="240834"/>
                  </a:cubicBezTo>
                  <a:cubicBezTo>
                    <a:pt x="433639" y="255345"/>
                    <a:pt x="462061" y="280684"/>
                    <a:pt x="461159" y="332340"/>
                  </a:cubicBezTo>
                  <a:cubicBezTo>
                    <a:pt x="460632" y="365950"/>
                    <a:pt x="437173" y="371965"/>
                    <a:pt x="446121" y="391214"/>
                  </a:cubicBezTo>
                  <a:cubicBezTo>
                    <a:pt x="456196" y="412492"/>
                    <a:pt x="485671" y="426402"/>
                    <a:pt x="513792" y="451366"/>
                  </a:cubicBezTo>
                  <a:cubicBezTo>
                    <a:pt x="541913" y="476329"/>
                    <a:pt x="551988" y="519037"/>
                    <a:pt x="551387" y="549113"/>
                  </a:cubicBezTo>
                  <a:cubicBezTo>
                    <a:pt x="550936" y="571670"/>
                    <a:pt x="543868" y="594227"/>
                    <a:pt x="558906" y="609265"/>
                  </a:cubicBezTo>
                  <a:cubicBezTo>
                    <a:pt x="569259" y="618576"/>
                    <a:pt x="582582" y="623906"/>
                    <a:pt x="596501" y="624303"/>
                  </a:cubicBezTo>
                  <a:lnTo>
                    <a:pt x="596501" y="0"/>
                  </a:lnTo>
                  <a:close/>
                </a:path>
              </a:pathLst>
            </a:custGeom>
            <a:solidFill>
              <a:srgbClr val="10C089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95" name="مجموعة 94">
            <a:extLst>
              <a:ext uri="{FF2B5EF4-FFF2-40B4-BE49-F238E27FC236}">
                <a16:creationId xmlns:a16="http://schemas.microsoft.com/office/drawing/2014/main" id="{DBAC065C-507C-C90C-34BA-5A2063532664}"/>
              </a:ext>
            </a:extLst>
          </p:cNvPr>
          <p:cNvGrpSpPr/>
          <p:nvPr/>
        </p:nvGrpSpPr>
        <p:grpSpPr>
          <a:xfrm>
            <a:off x="6973487" y="2579803"/>
            <a:ext cx="937550" cy="937550"/>
            <a:chOff x="8611562" y="1855807"/>
            <a:chExt cx="937550" cy="937550"/>
          </a:xfrm>
        </p:grpSpPr>
        <p:sp>
          <p:nvSpPr>
            <p:cNvPr id="96" name="شكل بيضاوي 95">
              <a:extLst>
                <a:ext uri="{FF2B5EF4-FFF2-40B4-BE49-F238E27FC236}">
                  <a16:creationId xmlns:a16="http://schemas.microsoft.com/office/drawing/2014/main" id="{97455A80-5AAB-B04B-3788-ADC322754E3C}"/>
                </a:ext>
              </a:extLst>
            </p:cNvPr>
            <p:cNvSpPr/>
            <p:nvPr/>
          </p:nvSpPr>
          <p:spPr>
            <a:xfrm>
              <a:off x="8611562" y="1855807"/>
              <a:ext cx="937550" cy="937550"/>
            </a:xfrm>
            <a:prstGeom prst="ellipse">
              <a:avLst/>
            </a:prstGeom>
            <a:solidFill>
              <a:srgbClr val="3F8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97" name="شكل حر: شكل 96">
              <a:extLst>
                <a:ext uri="{FF2B5EF4-FFF2-40B4-BE49-F238E27FC236}">
                  <a16:creationId xmlns:a16="http://schemas.microsoft.com/office/drawing/2014/main" id="{D5789D8E-D406-39A0-1948-0513F9385F64}"/>
                </a:ext>
              </a:extLst>
            </p:cNvPr>
            <p:cNvSpPr/>
            <p:nvPr/>
          </p:nvSpPr>
          <p:spPr>
            <a:xfrm>
              <a:off x="8859893" y="2409071"/>
              <a:ext cx="138557" cy="138557"/>
            </a:xfrm>
            <a:custGeom>
              <a:avLst/>
              <a:gdLst>
                <a:gd name="connsiteX0" fmla="*/ 152791 w 152791"/>
                <a:gd name="connsiteY0" fmla="*/ 76396 h 152791"/>
                <a:gd name="connsiteX1" fmla="*/ 76396 w 152791"/>
                <a:gd name="connsiteY1" fmla="*/ 152791 h 152791"/>
                <a:gd name="connsiteX2" fmla="*/ 0 w 152791"/>
                <a:gd name="connsiteY2" fmla="*/ 76396 h 152791"/>
                <a:gd name="connsiteX3" fmla="*/ 76396 w 152791"/>
                <a:gd name="connsiteY3" fmla="*/ 0 h 152791"/>
                <a:gd name="connsiteX4" fmla="*/ 152791 w 152791"/>
                <a:gd name="connsiteY4" fmla="*/ 76396 h 1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791" h="152791">
                  <a:moveTo>
                    <a:pt x="152791" y="76396"/>
                  </a:moveTo>
                  <a:cubicBezTo>
                    <a:pt x="152791" y="118588"/>
                    <a:pt x="118588" y="152791"/>
                    <a:pt x="76396" y="152791"/>
                  </a:cubicBezTo>
                  <a:cubicBezTo>
                    <a:pt x="34203" y="152791"/>
                    <a:pt x="0" y="118588"/>
                    <a:pt x="0" y="76396"/>
                  </a:cubicBezTo>
                  <a:cubicBezTo>
                    <a:pt x="0" y="34203"/>
                    <a:pt x="34203" y="0"/>
                    <a:pt x="76396" y="0"/>
                  </a:cubicBezTo>
                  <a:cubicBezTo>
                    <a:pt x="118588" y="0"/>
                    <a:pt x="152791" y="34203"/>
                    <a:pt x="152791" y="76396"/>
                  </a:cubicBezTo>
                  <a:close/>
                </a:path>
              </a:pathLst>
            </a:custGeom>
            <a:solidFill>
              <a:srgbClr val="EA404B"/>
            </a:solidFill>
            <a:ln w="75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8" name="شكل حر: شكل 97">
              <a:extLst>
                <a:ext uri="{FF2B5EF4-FFF2-40B4-BE49-F238E27FC236}">
                  <a16:creationId xmlns:a16="http://schemas.microsoft.com/office/drawing/2014/main" id="{E5B18C9A-40E5-5636-143D-2E2AA5D81B53}"/>
                </a:ext>
              </a:extLst>
            </p:cNvPr>
            <p:cNvSpPr/>
            <p:nvPr/>
          </p:nvSpPr>
          <p:spPr>
            <a:xfrm>
              <a:off x="8794933" y="1996452"/>
              <a:ext cx="526541" cy="637350"/>
            </a:xfrm>
            <a:custGeom>
              <a:avLst/>
              <a:gdLst>
                <a:gd name="connsiteX0" fmla="*/ 210349 w 580632"/>
                <a:gd name="connsiteY0" fmla="*/ 385668 h 702824"/>
                <a:gd name="connsiteX1" fmla="*/ 11326 w 580632"/>
                <a:gd name="connsiteY1" fmla="*/ 469311 h 702824"/>
                <a:gd name="connsiteX2" fmla="*/ 45831 w 580632"/>
                <a:gd name="connsiteY2" fmla="*/ 636047 h 702824"/>
                <a:gd name="connsiteX3" fmla="*/ 45831 w 580632"/>
                <a:gd name="connsiteY3" fmla="*/ 702825 h 702824"/>
                <a:gd name="connsiteX4" fmla="*/ 106948 w 580632"/>
                <a:gd name="connsiteY4" fmla="*/ 702825 h 702824"/>
                <a:gd name="connsiteX5" fmla="*/ 106948 w 580632"/>
                <a:gd name="connsiteY5" fmla="*/ 672862 h 702824"/>
                <a:gd name="connsiteX6" fmla="*/ 152785 w 580632"/>
                <a:gd name="connsiteY6" fmla="*/ 679906 h 702824"/>
                <a:gd name="connsiteX7" fmla="*/ 466007 w 580632"/>
                <a:gd name="connsiteY7" fmla="*/ 679906 h 702824"/>
                <a:gd name="connsiteX8" fmla="*/ 466007 w 580632"/>
                <a:gd name="connsiteY8" fmla="*/ 702825 h 702824"/>
                <a:gd name="connsiteX9" fmla="*/ 527124 w 580632"/>
                <a:gd name="connsiteY9" fmla="*/ 702825 h 702824"/>
                <a:gd name="connsiteX10" fmla="*/ 527124 w 580632"/>
                <a:gd name="connsiteY10" fmla="*/ 675246 h 702824"/>
                <a:gd name="connsiteX11" fmla="*/ 576048 w 580632"/>
                <a:gd name="connsiteY11" fmla="*/ 573016 h 702824"/>
                <a:gd name="connsiteX12" fmla="*/ 537819 w 580632"/>
                <a:gd name="connsiteY12" fmla="*/ 528765 h 702824"/>
                <a:gd name="connsiteX13" fmla="*/ 483746 w 580632"/>
                <a:gd name="connsiteY13" fmla="*/ 307607 h 702824"/>
                <a:gd name="connsiteX14" fmla="*/ 512013 w 580632"/>
                <a:gd name="connsiteY14" fmla="*/ 174854 h 702824"/>
                <a:gd name="connsiteX15" fmla="*/ 574581 w 580632"/>
                <a:gd name="connsiteY15" fmla="*/ 35539 h 702824"/>
                <a:gd name="connsiteX16" fmla="*/ 562801 w 580632"/>
                <a:gd name="connsiteY16" fmla="*/ 5344 h 702824"/>
                <a:gd name="connsiteX17" fmla="*/ 532754 w 580632"/>
                <a:gd name="connsiteY17" fmla="*/ 16792 h 702824"/>
                <a:gd name="connsiteX18" fmla="*/ 468238 w 580632"/>
                <a:gd name="connsiteY18" fmla="*/ 160530 h 702824"/>
                <a:gd name="connsiteX19" fmla="*/ 458711 w 580632"/>
                <a:gd name="connsiteY19" fmla="*/ 205199 h 702824"/>
                <a:gd name="connsiteX20" fmla="*/ 449070 w 580632"/>
                <a:gd name="connsiteY20" fmla="*/ 165763 h 702824"/>
                <a:gd name="connsiteX21" fmla="*/ 447542 w 580632"/>
                <a:gd name="connsiteY21" fmla="*/ 22674 h 702824"/>
                <a:gd name="connsiteX22" fmla="*/ 424624 w 580632"/>
                <a:gd name="connsiteY22" fmla="*/ 0 h 702824"/>
                <a:gd name="connsiteX23" fmla="*/ 424379 w 580632"/>
                <a:gd name="connsiteY23" fmla="*/ 0 h 702824"/>
                <a:gd name="connsiteX24" fmla="*/ 401697 w 580632"/>
                <a:gd name="connsiteY24" fmla="*/ 23153 h 702824"/>
                <a:gd name="connsiteX25" fmla="*/ 401697 w 580632"/>
                <a:gd name="connsiteY25" fmla="*/ 23163 h 702824"/>
                <a:gd name="connsiteX26" fmla="*/ 403286 w 580632"/>
                <a:gd name="connsiteY26" fmla="*/ 171523 h 702824"/>
                <a:gd name="connsiteX27" fmla="*/ 436725 w 580632"/>
                <a:gd name="connsiteY27" fmla="*/ 308325 h 702824"/>
                <a:gd name="connsiteX28" fmla="*/ 402347 w 580632"/>
                <a:gd name="connsiteY28" fmla="*/ 469405 h 702824"/>
                <a:gd name="connsiteX29" fmla="*/ 152785 w 580632"/>
                <a:gd name="connsiteY29" fmla="*/ 634068 h 702824"/>
                <a:gd name="connsiteX30" fmla="*/ 45831 w 580632"/>
                <a:gd name="connsiteY30" fmla="*/ 527115 h 702824"/>
                <a:gd name="connsiteX31" fmla="*/ 152785 w 580632"/>
                <a:gd name="connsiteY31" fmla="*/ 420161 h 702824"/>
                <a:gd name="connsiteX32" fmla="*/ 259739 w 580632"/>
                <a:gd name="connsiteY32" fmla="*/ 527115 h 702824"/>
                <a:gd name="connsiteX33" fmla="*/ 152785 w 580632"/>
                <a:gd name="connsiteY33" fmla="*/ 634068 h 702824"/>
                <a:gd name="connsiteX34" fmla="*/ 445266 w 580632"/>
                <a:gd name="connsiteY34" fmla="*/ 488107 h 702824"/>
                <a:gd name="connsiteX35" fmla="*/ 461767 w 580632"/>
                <a:gd name="connsiteY35" fmla="*/ 410718 h 702824"/>
                <a:gd name="connsiteX36" fmla="*/ 484908 w 580632"/>
                <a:gd name="connsiteY36" fmla="*/ 505403 h 70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80632" h="702824">
                  <a:moveTo>
                    <a:pt x="210349" y="385668"/>
                  </a:moveTo>
                  <a:cubicBezTo>
                    <a:pt x="132294" y="353806"/>
                    <a:pt x="43187" y="391254"/>
                    <a:pt x="11326" y="469311"/>
                  </a:cubicBezTo>
                  <a:cubicBezTo>
                    <a:pt x="-12116" y="526738"/>
                    <a:pt x="1523" y="592640"/>
                    <a:pt x="45831" y="636047"/>
                  </a:cubicBezTo>
                  <a:lnTo>
                    <a:pt x="45831" y="702825"/>
                  </a:lnTo>
                  <a:lnTo>
                    <a:pt x="106948" y="702825"/>
                  </a:lnTo>
                  <a:lnTo>
                    <a:pt x="106948" y="672862"/>
                  </a:lnTo>
                  <a:cubicBezTo>
                    <a:pt x="121778" y="677536"/>
                    <a:pt x="137236" y="679912"/>
                    <a:pt x="152785" y="679906"/>
                  </a:cubicBezTo>
                  <a:lnTo>
                    <a:pt x="466007" y="679906"/>
                  </a:lnTo>
                  <a:lnTo>
                    <a:pt x="466007" y="702825"/>
                  </a:lnTo>
                  <a:lnTo>
                    <a:pt x="527124" y="702825"/>
                  </a:lnTo>
                  <a:lnTo>
                    <a:pt x="527124" y="675246"/>
                  </a:lnTo>
                  <a:cubicBezTo>
                    <a:pt x="568864" y="660526"/>
                    <a:pt x="590768" y="614756"/>
                    <a:pt x="576048" y="573016"/>
                  </a:cubicBezTo>
                  <a:cubicBezTo>
                    <a:pt x="569334" y="553977"/>
                    <a:pt x="555681" y="538174"/>
                    <a:pt x="537819" y="528765"/>
                  </a:cubicBezTo>
                  <a:lnTo>
                    <a:pt x="483746" y="307607"/>
                  </a:lnTo>
                  <a:lnTo>
                    <a:pt x="512013" y="174854"/>
                  </a:lnTo>
                  <a:lnTo>
                    <a:pt x="574581" y="35539"/>
                  </a:lnTo>
                  <a:cubicBezTo>
                    <a:pt x="579666" y="23948"/>
                    <a:pt x="574392" y="10429"/>
                    <a:pt x="562801" y="5344"/>
                  </a:cubicBezTo>
                  <a:cubicBezTo>
                    <a:pt x="551340" y="315"/>
                    <a:pt x="537964" y="5411"/>
                    <a:pt x="532754" y="16792"/>
                  </a:cubicBezTo>
                  <a:lnTo>
                    <a:pt x="468238" y="160530"/>
                  </a:lnTo>
                  <a:lnTo>
                    <a:pt x="458711" y="205199"/>
                  </a:lnTo>
                  <a:lnTo>
                    <a:pt x="449070" y="165763"/>
                  </a:lnTo>
                  <a:lnTo>
                    <a:pt x="447542" y="22674"/>
                  </a:lnTo>
                  <a:cubicBezTo>
                    <a:pt x="447409" y="10112"/>
                    <a:pt x="437186" y="-1"/>
                    <a:pt x="424624" y="0"/>
                  </a:cubicBezTo>
                  <a:lnTo>
                    <a:pt x="424379" y="0"/>
                  </a:lnTo>
                  <a:cubicBezTo>
                    <a:pt x="411722" y="130"/>
                    <a:pt x="401568" y="10496"/>
                    <a:pt x="401697" y="23153"/>
                  </a:cubicBezTo>
                  <a:cubicBezTo>
                    <a:pt x="401697" y="23156"/>
                    <a:pt x="401697" y="23160"/>
                    <a:pt x="401697" y="23163"/>
                  </a:cubicBezTo>
                  <a:lnTo>
                    <a:pt x="403286" y="171523"/>
                  </a:lnTo>
                  <a:lnTo>
                    <a:pt x="436725" y="308325"/>
                  </a:lnTo>
                  <a:lnTo>
                    <a:pt x="402347" y="469405"/>
                  </a:lnTo>
                  <a:close/>
                  <a:moveTo>
                    <a:pt x="152785" y="634068"/>
                  </a:moveTo>
                  <a:cubicBezTo>
                    <a:pt x="93716" y="634068"/>
                    <a:pt x="45831" y="586184"/>
                    <a:pt x="45831" y="527115"/>
                  </a:cubicBezTo>
                  <a:cubicBezTo>
                    <a:pt x="45831" y="468045"/>
                    <a:pt x="93716" y="420161"/>
                    <a:pt x="152785" y="420161"/>
                  </a:cubicBezTo>
                  <a:cubicBezTo>
                    <a:pt x="211854" y="420161"/>
                    <a:pt x="259739" y="468045"/>
                    <a:pt x="259739" y="527115"/>
                  </a:cubicBezTo>
                  <a:cubicBezTo>
                    <a:pt x="259676" y="586158"/>
                    <a:pt x="211828" y="634005"/>
                    <a:pt x="152785" y="634068"/>
                  </a:cubicBezTo>
                  <a:close/>
                  <a:moveTo>
                    <a:pt x="445266" y="488107"/>
                  </a:moveTo>
                  <a:lnTo>
                    <a:pt x="461767" y="410718"/>
                  </a:lnTo>
                  <a:lnTo>
                    <a:pt x="484908" y="505403"/>
                  </a:lnTo>
                  <a:close/>
                </a:path>
              </a:pathLst>
            </a:custGeom>
            <a:solidFill>
              <a:srgbClr val="A96212"/>
            </a:solidFill>
            <a:ln w="75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99" name="مجموعة 98">
            <a:extLst>
              <a:ext uri="{FF2B5EF4-FFF2-40B4-BE49-F238E27FC236}">
                <a16:creationId xmlns:a16="http://schemas.microsoft.com/office/drawing/2014/main" id="{00ADDCE6-E2AD-0783-6FB5-0298C518ED1B}"/>
              </a:ext>
            </a:extLst>
          </p:cNvPr>
          <p:cNvGrpSpPr/>
          <p:nvPr/>
        </p:nvGrpSpPr>
        <p:grpSpPr>
          <a:xfrm>
            <a:off x="8498131" y="2570157"/>
            <a:ext cx="937550" cy="937550"/>
            <a:chOff x="9933006" y="1846161"/>
            <a:chExt cx="937550" cy="937550"/>
          </a:xfrm>
        </p:grpSpPr>
        <p:sp>
          <p:nvSpPr>
            <p:cNvPr id="100" name="شكل بيضاوي 99">
              <a:extLst>
                <a:ext uri="{FF2B5EF4-FFF2-40B4-BE49-F238E27FC236}">
                  <a16:creationId xmlns:a16="http://schemas.microsoft.com/office/drawing/2014/main" id="{FC11B5A1-E825-446B-7267-1050AB81735E}"/>
                </a:ext>
              </a:extLst>
            </p:cNvPr>
            <p:cNvSpPr/>
            <p:nvPr/>
          </p:nvSpPr>
          <p:spPr>
            <a:xfrm>
              <a:off x="9933006" y="1846161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01" name="رسم 43" descr="قوس وسهم مع تعبئة خالصة">
              <a:extLst>
                <a:ext uri="{FF2B5EF4-FFF2-40B4-BE49-F238E27FC236}">
                  <a16:creationId xmlns:a16="http://schemas.microsoft.com/office/drawing/2014/main" id="{88FF7951-0274-2FCC-5072-A52099D0EDB1}"/>
                </a:ext>
              </a:extLst>
            </p:cNvPr>
            <p:cNvSpPr/>
            <p:nvPr/>
          </p:nvSpPr>
          <p:spPr>
            <a:xfrm>
              <a:off x="10109977" y="2098721"/>
              <a:ext cx="506495" cy="506541"/>
            </a:xfrm>
            <a:custGeom>
              <a:avLst/>
              <a:gdLst>
                <a:gd name="connsiteX0" fmla="*/ 212865 w 506495"/>
                <a:gd name="connsiteY0" fmla="*/ 69322 h 506541"/>
                <a:gd name="connsiteX1" fmla="*/ 269412 w 506495"/>
                <a:gd name="connsiteY1" fmla="*/ 94524 h 506541"/>
                <a:gd name="connsiteX2" fmla="*/ 281051 w 506495"/>
                <a:gd name="connsiteY2" fmla="*/ 104709 h 506541"/>
                <a:gd name="connsiteX3" fmla="*/ 353908 w 506495"/>
                <a:gd name="connsiteY3" fmla="*/ 125336 h 506541"/>
                <a:gd name="connsiteX4" fmla="*/ 157283 w 506495"/>
                <a:gd name="connsiteY4" fmla="*/ 321935 h 506541"/>
                <a:gd name="connsiteX5" fmla="*/ 129952 w 506495"/>
                <a:gd name="connsiteY5" fmla="*/ 326761 h 506541"/>
                <a:gd name="connsiteX6" fmla="*/ 60235 w 506495"/>
                <a:gd name="connsiteY6" fmla="*/ 396478 h 506541"/>
                <a:gd name="connsiteX7" fmla="*/ 120713 w 506495"/>
                <a:gd name="connsiteY7" fmla="*/ 385804 h 506541"/>
                <a:gd name="connsiteX8" fmla="*/ 110039 w 506495"/>
                <a:gd name="connsiteY8" fmla="*/ 446283 h 506541"/>
                <a:gd name="connsiteX9" fmla="*/ 179750 w 506495"/>
                <a:gd name="connsiteY9" fmla="*/ 376559 h 506541"/>
                <a:gd name="connsiteX10" fmla="*/ 184569 w 506495"/>
                <a:gd name="connsiteY10" fmla="*/ 349234 h 506541"/>
                <a:gd name="connsiteX11" fmla="*/ 381735 w 506495"/>
                <a:gd name="connsiteY11" fmla="*/ 152075 h 506541"/>
                <a:gd name="connsiteX12" fmla="*/ 402394 w 506495"/>
                <a:gd name="connsiteY12" fmla="*/ 226026 h 506541"/>
                <a:gd name="connsiteX13" fmla="*/ 412083 w 506495"/>
                <a:gd name="connsiteY13" fmla="*/ 237137 h 506541"/>
                <a:gd name="connsiteX14" fmla="*/ 437446 w 506495"/>
                <a:gd name="connsiteY14" fmla="*/ 307671 h 506541"/>
                <a:gd name="connsiteX15" fmla="*/ 437227 w 506495"/>
                <a:gd name="connsiteY15" fmla="*/ 327874 h 506541"/>
                <a:gd name="connsiteX16" fmla="*/ 437027 w 506495"/>
                <a:gd name="connsiteY16" fmla="*/ 341128 h 506541"/>
                <a:gd name="connsiteX17" fmla="*/ 436950 w 506495"/>
                <a:gd name="connsiteY17" fmla="*/ 354169 h 506541"/>
                <a:gd name="connsiteX18" fmla="*/ 440585 w 506495"/>
                <a:gd name="connsiteY18" fmla="*/ 429188 h 506541"/>
                <a:gd name="connsiteX19" fmla="*/ 441557 w 506495"/>
                <a:gd name="connsiteY19" fmla="*/ 434740 h 506541"/>
                <a:gd name="connsiteX20" fmla="*/ 425652 w 506495"/>
                <a:gd name="connsiteY20" fmla="*/ 428750 h 506541"/>
                <a:gd name="connsiteX21" fmla="*/ 425652 w 506495"/>
                <a:gd name="connsiteY21" fmla="*/ 428976 h 506541"/>
                <a:gd name="connsiteX22" fmla="*/ 210845 w 506495"/>
                <a:gd name="connsiteY22" fmla="*/ 348430 h 506541"/>
                <a:gd name="connsiteX23" fmla="*/ 206296 w 506495"/>
                <a:gd name="connsiteY23" fmla="*/ 374210 h 506541"/>
                <a:gd name="connsiteX24" fmla="*/ 429616 w 506495"/>
                <a:gd name="connsiteY24" fmla="*/ 457928 h 506541"/>
                <a:gd name="connsiteX25" fmla="*/ 471616 w 506495"/>
                <a:gd name="connsiteY25" fmla="*/ 504895 h 506541"/>
                <a:gd name="connsiteX26" fmla="*/ 504856 w 506495"/>
                <a:gd name="connsiteY26" fmla="*/ 489763 h 506541"/>
                <a:gd name="connsiteX27" fmla="*/ 506487 w 506495"/>
                <a:gd name="connsiteY27" fmla="*/ 480054 h 506541"/>
                <a:gd name="connsiteX28" fmla="*/ 488916 w 506495"/>
                <a:gd name="connsiteY28" fmla="*/ 456390 h 506541"/>
                <a:gd name="connsiteX29" fmla="*/ 483255 w 506495"/>
                <a:gd name="connsiteY29" fmla="*/ 357785 h 506541"/>
                <a:gd name="connsiteX30" fmla="*/ 473096 w 506495"/>
                <a:gd name="connsiteY30" fmla="*/ 189218 h 506541"/>
                <a:gd name="connsiteX31" fmla="*/ 442342 w 506495"/>
                <a:gd name="connsiteY31" fmla="*/ 150511 h 506541"/>
                <a:gd name="connsiteX32" fmla="*/ 420016 w 506495"/>
                <a:gd name="connsiteY32" fmla="*/ 114655 h 506541"/>
                <a:gd name="connsiteX33" fmla="*/ 419830 w 506495"/>
                <a:gd name="connsiteY33" fmla="*/ 114012 h 506541"/>
                <a:gd name="connsiteX34" fmla="*/ 460788 w 506495"/>
                <a:gd name="connsiteY34" fmla="*/ 73054 h 506541"/>
                <a:gd name="connsiteX35" fmla="*/ 483821 w 506495"/>
                <a:gd name="connsiteY35" fmla="*/ 96087 h 506541"/>
                <a:gd name="connsiteX36" fmla="*/ 499417 w 506495"/>
                <a:gd name="connsiteY36" fmla="*/ 7699 h 506541"/>
                <a:gd name="connsiteX37" fmla="*/ 411028 w 506495"/>
                <a:gd name="connsiteY37" fmla="*/ 23262 h 506541"/>
                <a:gd name="connsiteX38" fmla="*/ 433495 w 506495"/>
                <a:gd name="connsiteY38" fmla="*/ 45723 h 506541"/>
                <a:gd name="connsiteX39" fmla="*/ 392537 w 506495"/>
                <a:gd name="connsiteY39" fmla="*/ 86694 h 506541"/>
                <a:gd name="connsiteX40" fmla="*/ 391894 w 506495"/>
                <a:gd name="connsiteY40" fmla="*/ 86507 h 506541"/>
                <a:gd name="connsiteX41" fmla="*/ 356019 w 506495"/>
                <a:gd name="connsiteY41" fmla="*/ 64175 h 506541"/>
                <a:gd name="connsiteX42" fmla="*/ 317312 w 506495"/>
                <a:gd name="connsiteY42" fmla="*/ 33428 h 506541"/>
                <a:gd name="connsiteX43" fmla="*/ 148745 w 506495"/>
                <a:gd name="connsiteY43" fmla="*/ 23262 h 506541"/>
                <a:gd name="connsiteX44" fmla="*/ 50127 w 506495"/>
                <a:gd name="connsiteY44" fmla="*/ 17588 h 506541"/>
                <a:gd name="connsiteX45" fmla="*/ 26965 w 506495"/>
                <a:gd name="connsiteY45" fmla="*/ 23 h 506541"/>
                <a:gd name="connsiteX46" fmla="*/ 23 w 506495"/>
                <a:gd name="connsiteY46" fmla="*/ 24789 h 506541"/>
                <a:gd name="connsiteX47" fmla="*/ 1622 w 506495"/>
                <a:gd name="connsiteY47" fmla="*/ 34895 h 506541"/>
                <a:gd name="connsiteX48" fmla="*/ 48589 w 506495"/>
                <a:gd name="connsiteY48" fmla="*/ 76895 h 506541"/>
                <a:gd name="connsiteX49" fmla="*/ 132300 w 506495"/>
                <a:gd name="connsiteY49" fmla="*/ 300208 h 506541"/>
                <a:gd name="connsiteX50" fmla="*/ 158074 w 506495"/>
                <a:gd name="connsiteY50" fmla="*/ 295659 h 506541"/>
                <a:gd name="connsiteX51" fmla="*/ 72504 w 506495"/>
                <a:gd name="connsiteY51" fmla="*/ 64992 h 506541"/>
                <a:gd name="connsiteX52" fmla="*/ 77741 w 506495"/>
                <a:gd name="connsiteY52" fmla="*/ 65913 h 506541"/>
                <a:gd name="connsiteX53" fmla="*/ 154053 w 506495"/>
                <a:gd name="connsiteY53" fmla="*/ 69651 h 506541"/>
                <a:gd name="connsiteX54" fmla="*/ 166232 w 506495"/>
                <a:gd name="connsiteY54" fmla="*/ 69541 h 506541"/>
                <a:gd name="connsiteX55" fmla="*/ 179325 w 506495"/>
                <a:gd name="connsiteY55" fmla="*/ 69303 h 506541"/>
                <a:gd name="connsiteX56" fmla="*/ 200152 w 506495"/>
                <a:gd name="connsiteY56" fmla="*/ 69020 h 506541"/>
                <a:gd name="connsiteX57" fmla="*/ 210189 w 506495"/>
                <a:gd name="connsiteY57" fmla="*/ 69162 h 50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06495" h="506541">
                  <a:moveTo>
                    <a:pt x="212865" y="69322"/>
                  </a:moveTo>
                  <a:cubicBezTo>
                    <a:pt x="233995" y="71190"/>
                    <a:pt x="253896" y="80059"/>
                    <a:pt x="269412" y="94524"/>
                  </a:cubicBezTo>
                  <a:cubicBezTo>
                    <a:pt x="273093" y="97981"/>
                    <a:pt x="276972" y="101376"/>
                    <a:pt x="281051" y="104709"/>
                  </a:cubicBezTo>
                  <a:cubicBezTo>
                    <a:pt x="301061" y="121044"/>
                    <a:pt x="330257" y="124403"/>
                    <a:pt x="353908" y="125336"/>
                  </a:cubicBezTo>
                  <a:lnTo>
                    <a:pt x="157283" y="321935"/>
                  </a:lnTo>
                  <a:lnTo>
                    <a:pt x="129952" y="326761"/>
                  </a:lnTo>
                  <a:lnTo>
                    <a:pt x="60235" y="396478"/>
                  </a:lnTo>
                  <a:lnTo>
                    <a:pt x="120713" y="385804"/>
                  </a:lnTo>
                  <a:lnTo>
                    <a:pt x="110039" y="446283"/>
                  </a:lnTo>
                  <a:lnTo>
                    <a:pt x="179750" y="376559"/>
                  </a:lnTo>
                  <a:lnTo>
                    <a:pt x="184569" y="349234"/>
                  </a:lnTo>
                  <a:lnTo>
                    <a:pt x="381735" y="152075"/>
                  </a:lnTo>
                  <a:cubicBezTo>
                    <a:pt x="382603" y="175919"/>
                    <a:pt x="385801" y="205708"/>
                    <a:pt x="402394" y="226026"/>
                  </a:cubicBezTo>
                  <a:cubicBezTo>
                    <a:pt x="405559" y="229886"/>
                    <a:pt x="408789" y="233590"/>
                    <a:pt x="412083" y="237137"/>
                  </a:cubicBezTo>
                  <a:cubicBezTo>
                    <a:pt x="429744" y="256242"/>
                    <a:pt x="438896" y="281695"/>
                    <a:pt x="437446" y="307671"/>
                  </a:cubicBezTo>
                  <a:cubicBezTo>
                    <a:pt x="437446" y="314318"/>
                    <a:pt x="437343" y="321363"/>
                    <a:pt x="437227" y="327874"/>
                  </a:cubicBezTo>
                  <a:cubicBezTo>
                    <a:pt x="437137" y="332570"/>
                    <a:pt x="437060" y="337087"/>
                    <a:pt x="437027" y="341128"/>
                  </a:cubicBezTo>
                  <a:lnTo>
                    <a:pt x="436950" y="354169"/>
                  </a:lnTo>
                  <a:cubicBezTo>
                    <a:pt x="436069" y="379233"/>
                    <a:pt x="437285" y="404327"/>
                    <a:pt x="440585" y="429188"/>
                  </a:cubicBezTo>
                  <a:lnTo>
                    <a:pt x="441557" y="434740"/>
                  </a:lnTo>
                  <a:lnTo>
                    <a:pt x="425652" y="428750"/>
                  </a:lnTo>
                  <a:lnTo>
                    <a:pt x="425652" y="428976"/>
                  </a:lnTo>
                  <a:lnTo>
                    <a:pt x="210845" y="348430"/>
                  </a:lnTo>
                  <a:lnTo>
                    <a:pt x="206296" y="374210"/>
                  </a:lnTo>
                  <a:lnTo>
                    <a:pt x="429616" y="457928"/>
                  </a:lnTo>
                  <a:cubicBezTo>
                    <a:pt x="434568" y="479785"/>
                    <a:pt x="450446" y="497541"/>
                    <a:pt x="471616" y="504895"/>
                  </a:cubicBezTo>
                  <a:cubicBezTo>
                    <a:pt x="484974" y="509895"/>
                    <a:pt x="499856" y="503121"/>
                    <a:pt x="504856" y="489763"/>
                  </a:cubicBezTo>
                  <a:cubicBezTo>
                    <a:pt x="506018" y="486662"/>
                    <a:pt x="506572" y="483365"/>
                    <a:pt x="506487" y="480054"/>
                  </a:cubicBezTo>
                  <a:cubicBezTo>
                    <a:pt x="505861" y="469372"/>
                    <a:pt x="498960" y="460079"/>
                    <a:pt x="488916" y="456390"/>
                  </a:cubicBezTo>
                  <a:cubicBezTo>
                    <a:pt x="471957" y="448882"/>
                    <a:pt x="475875" y="410710"/>
                    <a:pt x="483255" y="357785"/>
                  </a:cubicBezTo>
                  <a:cubicBezTo>
                    <a:pt x="491078" y="301720"/>
                    <a:pt x="499944" y="238179"/>
                    <a:pt x="473096" y="189218"/>
                  </a:cubicBezTo>
                  <a:cubicBezTo>
                    <a:pt x="465071" y="174693"/>
                    <a:pt x="454677" y="161610"/>
                    <a:pt x="442342" y="150511"/>
                  </a:cubicBezTo>
                  <a:cubicBezTo>
                    <a:pt x="431117" y="141377"/>
                    <a:pt x="423261" y="128759"/>
                    <a:pt x="420016" y="114655"/>
                  </a:cubicBezTo>
                  <a:lnTo>
                    <a:pt x="419830" y="114012"/>
                  </a:lnTo>
                  <a:lnTo>
                    <a:pt x="460788" y="73054"/>
                  </a:lnTo>
                  <a:lnTo>
                    <a:pt x="483821" y="96087"/>
                  </a:lnTo>
                  <a:lnTo>
                    <a:pt x="499417" y="7699"/>
                  </a:lnTo>
                  <a:lnTo>
                    <a:pt x="411028" y="23262"/>
                  </a:lnTo>
                  <a:lnTo>
                    <a:pt x="433495" y="45723"/>
                  </a:lnTo>
                  <a:lnTo>
                    <a:pt x="392537" y="86694"/>
                  </a:lnTo>
                  <a:lnTo>
                    <a:pt x="391894" y="86507"/>
                  </a:lnTo>
                  <a:cubicBezTo>
                    <a:pt x="377784" y="83263"/>
                    <a:pt x="365159" y="75404"/>
                    <a:pt x="356019" y="64175"/>
                  </a:cubicBezTo>
                  <a:cubicBezTo>
                    <a:pt x="344917" y="51844"/>
                    <a:pt x="331836" y="41452"/>
                    <a:pt x="317312" y="33428"/>
                  </a:cubicBezTo>
                  <a:cubicBezTo>
                    <a:pt x="268331" y="6579"/>
                    <a:pt x="204791" y="15413"/>
                    <a:pt x="148745" y="23262"/>
                  </a:cubicBezTo>
                  <a:cubicBezTo>
                    <a:pt x="95807" y="30636"/>
                    <a:pt x="57622" y="34580"/>
                    <a:pt x="50127" y="17588"/>
                  </a:cubicBezTo>
                  <a:cubicBezTo>
                    <a:pt x="46518" y="7698"/>
                    <a:pt x="37461" y="831"/>
                    <a:pt x="26965" y="23"/>
                  </a:cubicBezTo>
                  <a:cubicBezTo>
                    <a:pt x="12686" y="-578"/>
                    <a:pt x="624" y="10511"/>
                    <a:pt x="23" y="24789"/>
                  </a:cubicBezTo>
                  <a:cubicBezTo>
                    <a:pt x="-122" y="28231"/>
                    <a:pt x="422" y="31666"/>
                    <a:pt x="1622" y="34895"/>
                  </a:cubicBezTo>
                  <a:cubicBezTo>
                    <a:pt x="8977" y="56065"/>
                    <a:pt x="26732" y="71942"/>
                    <a:pt x="48589" y="76895"/>
                  </a:cubicBezTo>
                  <a:lnTo>
                    <a:pt x="132300" y="300208"/>
                  </a:lnTo>
                  <a:lnTo>
                    <a:pt x="158074" y="295659"/>
                  </a:lnTo>
                  <a:lnTo>
                    <a:pt x="72504" y="64992"/>
                  </a:lnTo>
                  <a:lnTo>
                    <a:pt x="77741" y="65913"/>
                  </a:lnTo>
                  <a:cubicBezTo>
                    <a:pt x="103031" y="69274"/>
                    <a:pt x="128556" y="70524"/>
                    <a:pt x="154053" y="69651"/>
                  </a:cubicBezTo>
                  <a:lnTo>
                    <a:pt x="166232" y="69541"/>
                  </a:lnTo>
                  <a:cubicBezTo>
                    <a:pt x="170221" y="69503"/>
                    <a:pt x="174687" y="69406"/>
                    <a:pt x="179325" y="69303"/>
                  </a:cubicBezTo>
                  <a:cubicBezTo>
                    <a:pt x="186042" y="69168"/>
                    <a:pt x="193345" y="69020"/>
                    <a:pt x="200152" y="69020"/>
                  </a:cubicBezTo>
                  <a:cubicBezTo>
                    <a:pt x="203497" y="68900"/>
                    <a:pt x="206848" y="68947"/>
                    <a:pt x="210189" y="69162"/>
                  </a:cubicBezTo>
                  <a:close/>
                </a:path>
              </a:pathLst>
            </a:custGeom>
            <a:solidFill>
              <a:srgbClr val="10C089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02" name="مجموعة 101">
            <a:extLst>
              <a:ext uri="{FF2B5EF4-FFF2-40B4-BE49-F238E27FC236}">
                <a16:creationId xmlns:a16="http://schemas.microsoft.com/office/drawing/2014/main" id="{CB4296EB-EAA3-022E-2EE7-12BE6E3C4B30}"/>
              </a:ext>
            </a:extLst>
          </p:cNvPr>
          <p:cNvGrpSpPr/>
          <p:nvPr/>
        </p:nvGrpSpPr>
        <p:grpSpPr>
          <a:xfrm>
            <a:off x="9768775" y="2560511"/>
            <a:ext cx="937550" cy="937550"/>
            <a:chOff x="11254450" y="1836515"/>
            <a:chExt cx="937550" cy="937550"/>
          </a:xfrm>
        </p:grpSpPr>
        <p:sp>
          <p:nvSpPr>
            <p:cNvPr id="103" name="شكل بيضاوي 102">
              <a:extLst>
                <a:ext uri="{FF2B5EF4-FFF2-40B4-BE49-F238E27FC236}">
                  <a16:creationId xmlns:a16="http://schemas.microsoft.com/office/drawing/2014/main" id="{FFCF39AA-7C27-4282-3A71-48F7DCFBD5C6}"/>
                </a:ext>
              </a:extLst>
            </p:cNvPr>
            <p:cNvSpPr/>
            <p:nvPr/>
          </p:nvSpPr>
          <p:spPr>
            <a:xfrm>
              <a:off x="11254450" y="1836515"/>
              <a:ext cx="937550" cy="937550"/>
            </a:xfrm>
            <a:prstGeom prst="ellipse">
              <a:avLst/>
            </a:prstGeom>
            <a:solidFill>
              <a:srgbClr val="D25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04" name="شكل حر: شكل 103">
              <a:extLst>
                <a:ext uri="{FF2B5EF4-FFF2-40B4-BE49-F238E27FC236}">
                  <a16:creationId xmlns:a16="http://schemas.microsoft.com/office/drawing/2014/main" id="{8FCBB505-B216-C755-3849-E01DABD6E728}"/>
                </a:ext>
              </a:extLst>
            </p:cNvPr>
            <p:cNvSpPr/>
            <p:nvPr/>
          </p:nvSpPr>
          <p:spPr>
            <a:xfrm>
              <a:off x="11401073" y="2101273"/>
              <a:ext cx="659392" cy="403877"/>
            </a:xfrm>
            <a:custGeom>
              <a:avLst/>
              <a:gdLst>
                <a:gd name="connsiteX0" fmla="*/ 626423 w 659392"/>
                <a:gd name="connsiteY0" fmla="*/ 0 h 403877"/>
                <a:gd name="connsiteX1" fmla="*/ 32970 w 659392"/>
                <a:gd name="connsiteY1" fmla="*/ 0 h 403877"/>
                <a:gd name="connsiteX2" fmla="*/ 0 w 659392"/>
                <a:gd name="connsiteY2" fmla="*/ 32970 h 403877"/>
                <a:gd name="connsiteX3" fmla="*/ 0 w 659392"/>
                <a:gd name="connsiteY3" fmla="*/ 370908 h 403877"/>
                <a:gd name="connsiteX4" fmla="*/ 32970 w 659392"/>
                <a:gd name="connsiteY4" fmla="*/ 403878 h 403877"/>
                <a:gd name="connsiteX5" fmla="*/ 172992 w 659392"/>
                <a:gd name="connsiteY5" fmla="*/ 403878 h 403877"/>
                <a:gd name="connsiteX6" fmla="*/ 167749 w 659392"/>
                <a:gd name="connsiteY6" fmla="*/ 370908 h 403877"/>
                <a:gd name="connsiteX7" fmla="*/ 32970 w 659392"/>
                <a:gd name="connsiteY7" fmla="*/ 370908 h 403877"/>
                <a:gd name="connsiteX8" fmla="*/ 32970 w 659392"/>
                <a:gd name="connsiteY8" fmla="*/ 32970 h 403877"/>
                <a:gd name="connsiteX9" fmla="*/ 626423 w 659392"/>
                <a:gd name="connsiteY9" fmla="*/ 32970 h 403877"/>
                <a:gd name="connsiteX10" fmla="*/ 626423 w 659392"/>
                <a:gd name="connsiteY10" fmla="*/ 370908 h 403877"/>
                <a:gd name="connsiteX11" fmla="*/ 493934 w 659392"/>
                <a:gd name="connsiteY11" fmla="*/ 370908 h 403877"/>
                <a:gd name="connsiteX12" fmla="*/ 488775 w 659392"/>
                <a:gd name="connsiteY12" fmla="*/ 403878 h 403877"/>
                <a:gd name="connsiteX13" fmla="*/ 626423 w 659392"/>
                <a:gd name="connsiteY13" fmla="*/ 403878 h 403877"/>
                <a:gd name="connsiteX14" fmla="*/ 659393 w 659392"/>
                <a:gd name="connsiteY14" fmla="*/ 370908 h 403877"/>
                <a:gd name="connsiteX15" fmla="*/ 659393 w 659392"/>
                <a:gd name="connsiteY15" fmla="*/ 32970 h 403877"/>
                <a:gd name="connsiteX16" fmla="*/ 626423 w 659392"/>
                <a:gd name="connsiteY16" fmla="*/ 0 h 40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9392" h="403877">
                  <a:moveTo>
                    <a:pt x="626423" y="0"/>
                  </a:moveTo>
                  <a:lnTo>
                    <a:pt x="32970" y="0"/>
                  </a:lnTo>
                  <a:cubicBezTo>
                    <a:pt x="14761" y="0"/>
                    <a:pt x="0" y="14761"/>
                    <a:pt x="0" y="32970"/>
                  </a:cubicBezTo>
                  <a:lnTo>
                    <a:pt x="0" y="370908"/>
                  </a:lnTo>
                  <a:cubicBezTo>
                    <a:pt x="0" y="389117"/>
                    <a:pt x="14761" y="403878"/>
                    <a:pt x="32970" y="403878"/>
                  </a:cubicBezTo>
                  <a:lnTo>
                    <a:pt x="172992" y="403878"/>
                  </a:lnTo>
                  <a:lnTo>
                    <a:pt x="167749" y="370908"/>
                  </a:lnTo>
                  <a:lnTo>
                    <a:pt x="32970" y="370908"/>
                  </a:lnTo>
                  <a:lnTo>
                    <a:pt x="32970" y="32970"/>
                  </a:lnTo>
                  <a:lnTo>
                    <a:pt x="626423" y="32970"/>
                  </a:lnTo>
                  <a:lnTo>
                    <a:pt x="626423" y="370908"/>
                  </a:lnTo>
                  <a:lnTo>
                    <a:pt x="493934" y="370908"/>
                  </a:lnTo>
                  <a:lnTo>
                    <a:pt x="488775" y="403878"/>
                  </a:lnTo>
                  <a:lnTo>
                    <a:pt x="626423" y="403878"/>
                  </a:lnTo>
                  <a:cubicBezTo>
                    <a:pt x="644631" y="403878"/>
                    <a:pt x="659393" y="389117"/>
                    <a:pt x="659393" y="370908"/>
                  </a:cubicBezTo>
                  <a:lnTo>
                    <a:pt x="659393" y="32970"/>
                  </a:lnTo>
                  <a:cubicBezTo>
                    <a:pt x="659393" y="14761"/>
                    <a:pt x="644631" y="0"/>
                    <a:pt x="626423" y="0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05" name="شكل حر: شكل 104">
              <a:extLst>
                <a:ext uri="{FF2B5EF4-FFF2-40B4-BE49-F238E27FC236}">
                  <a16:creationId xmlns:a16="http://schemas.microsoft.com/office/drawing/2014/main" id="{FAFF3745-79C2-A89A-BD0F-1F63AB8CB0E9}"/>
                </a:ext>
              </a:extLst>
            </p:cNvPr>
            <p:cNvSpPr/>
            <p:nvPr/>
          </p:nvSpPr>
          <p:spPr>
            <a:xfrm>
              <a:off x="11574114" y="2241394"/>
              <a:ext cx="313211" cy="107151"/>
            </a:xfrm>
            <a:custGeom>
              <a:avLst/>
              <a:gdLst>
                <a:gd name="connsiteX0" fmla="*/ 32970 w 313211"/>
                <a:gd name="connsiteY0" fmla="*/ 107151 h 107151"/>
                <a:gd name="connsiteX1" fmla="*/ 32970 w 313211"/>
                <a:gd name="connsiteY1" fmla="*/ 32970 h 107151"/>
                <a:gd name="connsiteX2" fmla="*/ 280242 w 313211"/>
                <a:gd name="connsiteY2" fmla="*/ 32970 h 107151"/>
                <a:gd name="connsiteX3" fmla="*/ 280242 w 313211"/>
                <a:gd name="connsiteY3" fmla="*/ 107151 h 107151"/>
                <a:gd name="connsiteX4" fmla="*/ 313211 w 313211"/>
                <a:gd name="connsiteY4" fmla="*/ 107151 h 107151"/>
                <a:gd name="connsiteX5" fmla="*/ 313211 w 313211"/>
                <a:gd name="connsiteY5" fmla="*/ 0 h 107151"/>
                <a:gd name="connsiteX6" fmla="*/ 0 w 313211"/>
                <a:gd name="connsiteY6" fmla="*/ 0 h 107151"/>
                <a:gd name="connsiteX7" fmla="*/ 0 w 313211"/>
                <a:gd name="connsiteY7" fmla="*/ 107151 h 107151"/>
                <a:gd name="connsiteX8" fmla="*/ 32970 w 313211"/>
                <a:gd name="connsiteY8" fmla="*/ 107151 h 10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211" h="107151">
                  <a:moveTo>
                    <a:pt x="32970" y="107151"/>
                  </a:moveTo>
                  <a:lnTo>
                    <a:pt x="32970" y="32970"/>
                  </a:lnTo>
                  <a:lnTo>
                    <a:pt x="280242" y="32970"/>
                  </a:lnTo>
                  <a:lnTo>
                    <a:pt x="280242" y="107151"/>
                  </a:lnTo>
                  <a:lnTo>
                    <a:pt x="313211" y="107151"/>
                  </a:lnTo>
                  <a:lnTo>
                    <a:pt x="313211" y="0"/>
                  </a:lnTo>
                  <a:lnTo>
                    <a:pt x="0" y="0"/>
                  </a:lnTo>
                  <a:lnTo>
                    <a:pt x="0" y="107151"/>
                  </a:lnTo>
                  <a:lnTo>
                    <a:pt x="32970" y="107151"/>
                  </a:lnTo>
                  <a:close/>
                </a:path>
              </a:pathLst>
            </a:custGeom>
            <a:solidFill>
              <a:srgbClr val="A96212"/>
            </a:solidFill>
            <a:ln w="82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06" name="شكل حر: شكل 105">
              <a:extLst>
                <a:ext uri="{FF2B5EF4-FFF2-40B4-BE49-F238E27FC236}">
                  <a16:creationId xmlns:a16="http://schemas.microsoft.com/office/drawing/2014/main" id="{854ED113-90F3-6CD5-7EA9-C103A3F5642C}"/>
                </a:ext>
              </a:extLst>
            </p:cNvPr>
            <p:cNvSpPr/>
            <p:nvPr/>
          </p:nvSpPr>
          <p:spPr>
            <a:xfrm>
              <a:off x="11557678" y="2384993"/>
              <a:ext cx="346181" cy="280332"/>
            </a:xfrm>
            <a:custGeom>
              <a:avLst/>
              <a:gdLst>
                <a:gd name="connsiteX0" fmla="*/ 311283 w 346181"/>
                <a:gd name="connsiteY0" fmla="*/ 49454 h 280332"/>
                <a:gd name="connsiteX1" fmla="*/ 321454 w 346181"/>
                <a:gd name="connsiteY1" fmla="*/ 49454 h 280332"/>
                <a:gd name="connsiteX2" fmla="*/ 346181 w 346181"/>
                <a:gd name="connsiteY2" fmla="*/ 24727 h 280332"/>
                <a:gd name="connsiteX3" fmla="*/ 321454 w 346181"/>
                <a:gd name="connsiteY3" fmla="*/ 0 h 280332"/>
                <a:gd name="connsiteX4" fmla="*/ 24727 w 346181"/>
                <a:gd name="connsiteY4" fmla="*/ 0 h 280332"/>
                <a:gd name="connsiteX5" fmla="*/ 0 w 346181"/>
                <a:gd name="connsiteY5" fmla="*/ 24727 h 280332"/>
                <a:gd name="connsiteX6" fmla="*/ 24727 w 346181"/>
                <a:gd name="connsiteY6" fmla="*/ 49454 h 280332"/>
                <a:gd name="connsiteX7" fmla="*/ 37223 w 346181"/>
                <a:gd name="connsiteY7" fmla="*/ 49454 h 280332"/>
                <a:gd name="connsiteX8" fmla="*/ 69813 w 346181"/>
                <a:gd name="connsiteY8" fmla="*/ 255407 h 280332"/>
                <a:gd name="connsiteX9" fmla="*/ 81353 w 346181"/>
                <a:gd name="connsiteY9" fmla="*/ 268595 h 280332"/>
                <a:gd name="connsiteX10" fmla="*/ 86133 w 346181"/>
                <a:gd name="connsiteY10" fmla="*/ 269296 h 280332"/>
                <a:gd name="connsiteX11" fmla="*/ 98258 w 346181"/>
                <a:gd name="connsiteY11" fmla="*/ 263897 h 280332"/>
                <a:gd name="connsiteX12" fmla="*/ 124263 w 346181"/>
                <a:gd name="connsiteY12" fmla="*/ 235321 h 280332"/>
                <a:gd name="connsiteX13" fmla="*/ 159285 w 346181"/>
                <a:gd name="connsiteY13" fmla="*/ 273631 h 280332"/>
                <a:gd name="connsiteX14" fmla="*/ 188397 w 346181"/>
                <a:gd name="connsiteY14" fmla="*/ 274934 h 280332"/>
                <a:gd name="connsiteX15" fmla="*/ 189699 w 346181"/>
                <a:gd name="connsiteY15" fmla="*/ 273631 h 280332"/>
                <a:gd name="connsiteX16" fmla="*/ 224465 w 346181"/>
                <a:gd name="connsiteY16" fmla="*/ 235601 h 280332"/>
                <a:gd name="connsiteX17" fmla="*/ 250215 w 346181"/>
                <a:gd name="connsiteY17" fmla="*/ 263897 h 280332"/>
                <a:gd name="connsiteX18" fmla="*/ 262348 w 346181"/>
                <a:gd name="connsiteY18" fmla="*/ 269296 h 280332"/>
                <a:gd name="connsiteX19" fmla="*/ 267136 w 346181"/>
                <a:gd name="connsiteY19" fmla="*/ 268595 h 280332"/>
                <a:gd name="connsiteX20" fmla="*/ 278676 w 346181"/>
                <a:gd name="connsiteY20" fmla="*/ 255407 h 280332"/>
                <a:gd name="connsiteX21" fmla="*/ 106566 w 346181"/>
                <a:gd name="connsiteY21" fmla="*/ 106030 h 280332"/>
                <a:gd name="connsiteX22" fmla="*/ 76415 w 346181"/>
                <a:gd name="connsiteY22" fmla="*/ 139000 h 280332"/>
                <a:gd name="connsiteX23" fmla="*/ 63747 w 346181"/>
                <a:gd name="connsiteY23" fmla="*/ 58958 h 280332"/>
                <a:gd name="connsiteX24" fmla="*/ 88515 w 346181"/>
                <a:gd name="connsiteY24" fmla="*/ 49454 h 280332"/>
                <a:gd name="connsiteX25" fmla="*/ 158295 w 346181"/>
                <a:gd name="connsiteY25" fmla="*/ 49454 h 280332"/>
                <a:gd name="connsiteX26" fmla="*/ 123323 w 346181"/>
                <a:gd name="connsiteY26" fmla="*/ 87707 h 280332"/>
                <a:gd name="connsiteX27" fmla="*/ 123282 w 346181"/>
                <a:gd name="connsiteY27" fmla="*/ 124403 h 280332"/>
                <a:gd name="connsiteX28" fmla="*/ 157537 w 346181"/>
                <a:gd name="connsiteY28" fmla="*/ 162046 h 280332"/>
                <a:gd name="connsiteX29" fmla="*/ 124230 w 346181"/>
                <a:gd name="connsiteY29" fmla="*/ 198642 h 280332"/>
                <a:gd name="connsiteX30" fmla="*/ 89842 w 346181"/>
                <a:gd name="connsiteY30" fmla="*/ 160999 h 280332"/>
                <a:gd name="connsiteX31" fmla="*/ 140030 w 346181"/>
                <a:gd name="connsiteY31" fmla="*/ 106072 h 280332"/>
                <a:gd name="connsiteX32" fmla="*/ 173569 w 346181"/>
                <a:gd name="connsiteY32" fmla="*/ 69385 h 280332"/>
                <a:gd name="connsiteX33" fmla="*/ 207709 w 346181"/>
                <a:gd name="connsiteY33" fmla="*/ 106896 h 280332"/>
                <a:gd name="connsiteX34" fmla="*/ 174244 w 346181"/>
                <a:gd name="connsiteY34" fmla="*/ 143673 h 280332"/>
                <a:gd name="connsiteX35" fmla="*/ 188867 w 346181"/>
                <a:gd name="connsiteY35" fmla="*/ 49454 h 280332"/>
                <a:gd name="connsiteX36" fmla="*/ 259982 w 346181"/>
                <a:gd name="connsiteY36" fmla="*/ 49454 h 280332"/>
                <a:gd name="connsiteX37" fmla="*/ 224432 w 346181"/>
                <a:gd name="connsiteY37" fmla="*/ 88523 h 280332"/>
                <a:gd name="connsiteX38" fmla="*/ 224432 w 346181"/>
                <a:gd name="connsiteY38" fmla="*/ 125285 h 280332"/>
                <a:gd name="connsiteX39" fmla="*/ 258078 w 346181"/>
                <a:gd name="connsiteY39" fmla="*/ 162194 h 280332"/>
                <a:gd name="connsiteX40" fmla="*/ 224523 w 346181"/>
                <a:gd name="connsiteY40" fmla="*/ 198922 h 280332"/>
                <a:gd name="connsiteX41" fmla="*/ 190960 w 346181"/>
                <a:gd name="connsiteY41" fmla="*/ 162046 h 280332"/>
                <a:gd name="connsiteX42" fmla="*/ 241148 w 346181"/>
                <a:gd name="connsiteY42" fmla="*/ 106912 h 280332"/>
                <a:gd name="connsiteX43" fmla="*/ 284742 w 346181"/>
                <a:gd name="connsiteY43" fmla="*/ 58999 h 280332"/>
                <a:gd name="connsiteX44" fmla="*/ 271835 w 346181"/>
                <a:gd name="connsiteY44" fmla="*/ 140599 h 280332"/>
                <a:gd name="connsiteX45" fmla="*/ 91491 w 346181"/>
                <a:gd name="connsiteY45" fmla="*/ 234571 h 280332"/>
                <a:gd name="connsiteX46" fmla="*/ 84790 w 346181"/>
                <a:gd name="connsiteY46" fmla="*/ 192196 h 280332"/>
                <a:gd name="connsiteX47" fmla="*/ 107473 w 346181"/>
                <a:gd name="connsiteY47" fmla="*/ 217006 h 280332"/>
                <a:gd name="connsiteX48" fmla="*/ 174459 w 346181"/>
                <a:gd name="connsiteY48" fmla="*/ 253635 h 280332"/>
                <a:gd name="connsiteX49" fmla="*/ 140945 w 346181"/>
                <a:gd name="connsiteY49" fmla="*/ 216973 h 280332"/>
                <a:gd name="connsiteX50" fmla="*/ 174244 w 346181"/>
                <a:gd name="connsiteY50" fmla="*/ 180410 h 280332"/>
                <a:gd name="connsiteX51" fmla="*/ 207766 w 346181"/>
                <a:gd name="connsiteY51" fmla="*/ 217253 h 280332"/>
                <a:gd name="connsiteX52" fmla="*/ 256883 w 346181"/>
                <a:gd name="connsiteY52" fmla="*/ 234571 h 280332"/>
                <a:gd name="connsiteX53" fmla="*/ 241156 w 346181"/>
                <a:gd name="connsiteY53" fmla="*/ 217262 h 280332"/>
                <a:gd name="connsiteX54" fmla="*/ 263485 w 346181"/>
                <a:gd name="connsiteY54" fmla="*/ 192839 h 28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46181" h="280332">
                  <a:moveTo>
                    <a:pt x="311283" y="49454"/>
                  </a:moveTo>
                  <a:lnTo>
                    <a:pt x="321454" y="49454"/>
                  </a:lnTo>
                  <a:cubicBezTo>
                    <a:pt x="335111" y="49454"/>
                    <a:pt x="346181" y="38384"/>
                    <a:pt x="346181" y="24727"/>
                  </a:cubicBezTo>
                  <a:cubicBezTo>
                    <a:pt x="346181" y="11070"/>
                    <a:pt x="335111" y="0"/>
                    <a:pt x="321454" y="0"/>
                  </a:cubicBezTo>
                  <a:lnTo>
                    <a:pt x="24727" y="0"/>
                  </a:lnTo>
                  <a:cubicBezTo>
                    <a:pt x="11070" y="0"/>
                    <a:pt x="0" y="11070"/>
                    <a:pt x="0" y="24727"/>
                  </a:cubicBezTo>
                  <a:cubicBezTo>
                    <a:pt x="0" y="38384"/>
                    <a:pt x="11070" y="49454"/>
                    <a:pt x="24727" y="49454"/>
                  </a:cubicBezTo>
                  <a:lnTo>
                    <a:pt x="37223" y="49454"/>
                  </a:lnTo>
                  <a:lnTo>
                    <a:pt x="69813" y="255407"/>
                  </a:lnTo>
                  <a:cubicBezTo>
                    <a:pt x="70781" y="261668"/>
                    <a:pt x="75276" y="266805"/>
                    <a:pt x="81353" y="268595"/>
                  </a:cubicBezTo>
                  <a:cubicBezTo>
                    <a:pt x="82904" y="269059"/>
                    <a:pt x="84514" y="269294"/>
                    <a:pt x="86133" y="269296"/>
                  </a:cubicBezTo>
                  <a:cubicBezTo>
                    <a:pt x="90756" y="269292"/>
                    <a:pt x="95162" y="267330"/>
                    <a:pt x="98258" y="263897"/>
                  </a:cubicBezTo>
                  <a:lnTo>
                    <a:pt x="124263" y="235321"/>
                  </a:lnTo>
                  <a:lnTo>
                    <a:pt x="159285" y="273631"/>
                  </a:lnTo>
                  <a:cubicBezTo>
                    <a:pt x="166964" y="282030"/>
                    <a:pt x="179998" y="282613"/>
                    <a:pt x="188397" y="274934"/>
                  </a:cubicBezTo>
                  <a:cubicBezTo>
                    <a:pt x="188850" y="274519"/>
                    <a:pt x="189284" y="274085"/>
                    <a:pt x="189699" y="273631"/>
                  </a:cubicBezTo>
                  <a:lnTo>
                    <a:pt x="224465" y="235601"/>
                  </a:lnTo>
                  <a:lnTo>
                    <a:pt x="250215" y="263897"/>
                  </a:lnTo>
                  <a:cubicBezTo>
                    <a:pt x="253316" y="267329"/>
                    <a:pt x="257723" y="269290"/>
                    <a:pt x="262348" y="269296"/>
                  </a:cubicBezTo>
                  <a:cubicBezTo>
                    <a:pt x="263969" y="269293"/>
                    <a:pt x="265582" y="269058"/>
                    <a:pt x="267136" y="268595"/>
                  </a:cubicBezTo>
                  <a:cubicBezTo>
                    <a:pt x="273207" y="266796"/>
                    <a:pt x="277698" y="261663"/>
                    <a:pt x="278676" y="255407"/>
                  </a:cubicBezTo>
                  <a:close/>
                  <a:moveTo>
                    <a:pt x="106566" y="106030"/>
                  </a:moveTo>
                  <a:lnTo>
                    <a:pt x="76415" y="139000"/>
                  </a:lnTo>
                  <a:lnTo>
                    <a:pt x="63747" y="58958"/>
                  </a:lnTo>
                  <a:close/>
                  <a:moveTo>
                    <a:pt x="88515" y="49454"/>
                  </a:moveTo>
                  <a:lnTo>
                    <a:pt x="158295" y="49454"/>
                  </a:lnTo>
                  <a:lnTo>
                    <a:pt x="123323" y="87707"/>
                  </a:lnTo>
                  <a:close/>
                  <a:moveTo>
                    <a:pt x="123282" y="124403"/>
                  </a:moveTo>
                  <a:lnTo>
                    <a:pt x="157537" y="162046"/>
                  </a:lnTo>
                  <a:lnTo>
                    <a:pt x="124230" y="198642"/>
                  </a:lnTo>
                  <a:lnTo>
                    <a:pt x="89842" y="160999"/>
                  </a:lnTo>
                  <a:close/>
                  <a:moveTo>
                    <a:pt x="140030" y="106072"/>
                  </a:moveTo>
                  <a:lnTo>
                    <a:pt x="173569" y="69385"/>
                  </a:lnTo>
                  <a:lnTo>
                    <a:pt x="207709" y="106896"/>
                  </a:lnTo>
                  <a:lnTo>
                    <a:pt x="174244" y="143673"/>
                  </a:lnTo>
                  <a:close/>
                  <a:moveTo>
                    <a:pt x="188867" y="49454"/>
                  </a:moveTo>
                  <a:lnTo>
                    <a:pt x="259982" y="49454"/>
                  </a:lnTo>
                  <a:lnTo>
                    <a:pt x="224432" y="88523"/>
                  </a:lnTo>
                  <a:close/>
                  <a:moveTo>
                    <a:pt x="224432" y="125285"/>
                  </a:moveTo>
                  <a:lnTo>
                    <a:pt x="258078" y="162194"/>
                  </a:lnTo>
                  <a:lnTo>
                    <a:pt x="224523" y="198922"/>
                  </a:lnTo>
                  <a:lnTo>
                    <a:pt x="190960" y="162046"/>
                  </a:lnTo>
                  <a:close/>
                  <a:moveTo>
                    <a:pt x="241148" y="106912"/>
                  </a:moveTo>
                  <a:lnTo>
                    <a:pt x="284742" y="58999"/>
                  </a:lnTo>
                  <a:lnTo>
                    <a:pt x="271835" y="140599"/>
                  </a:lnTo>
                  <a:close/>
                  <a:moveTo>
                    <a:pt x="91491" y="234571"/>
                  </a:moveTo>
                  <a:lnTo>
                    <a:pt x="84790" y="192196"/>
                  </a:lnTo>
                  <a:lnTo>
                    <a:pt x="107473" y="217006"/>
                  </a:lnTo>
                  <a:close/>
                  <a:moveTo>
                    <a:pt x="174459" y="253635"/>
                  </a:moveTo>
                  <a:lnTo>
                    <a:pt x="140945" y="216973"/>
                  </a:lnTo>
                  <a:lnTo>
                    <a:pt x="174244" y="180410"/>
                  </a:lnTo>
                  <a:lnTo>
                    <a:pt x="207766" y="217253"/>
                  </a:lnTo>
                  <a:close/>
                  <a:moveTo>
                    <a:pt x="256883" y="234571"/>
                  </a:moveTo>
                  <a:lnTo>
                    <a:pt x="241156" y="217262"/>
                  </a:lnTo>
                  <a:lnTo>
                    <a:pt x="263485" y="192839"/>
                  </a:lnTo>
                  <a:close/>
                </a:path>
              </a:pathLst>
            </a:custGeom>
            <a:solidFill>
              <a:srgbClr val="10C089"/>
            </a:solidFill>
            <a:ln w="82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07" name="مجموعة 106">
            <a:extLst>
              <a:ext uri="{FF2B5EF4-FFF2-40B4-BE49-F238E27FC236}">
                <a16:creationId xmlns:a16="http://schemas.microsoft.com/office/drawing/2014/main" id="{2CF2D5C4-85A4-453E-BA84-C39EE7E82EC2}"/>
              </a:ext>
            </a:extLst>
          </p:cNvPr>
          <p:cNvGrpSpPr/>
          <p:nvPr/>
        </p:nvGrpSpPr>
        <p:grpSpPr>
          <a:xfrm>
            <a:off x="9768775" y="1356744"/>
            <a:ext cx="937550" cy="937550"/>
            <a:chOff x="11254450" y="632748"/>
            <a:chExt cx="937550" cy="937550"/>
          </a:xfrm>
        </p:grpSpPr>
        <p:sp>
          <p:nvSpPr>
            <p:cNvPr id="108" name="شكل بيضاوي 107">
              <a:extLst>
                <a:ext uri="{FF2B5EF4-FFF2-40B4-BE49-F238E27FC236}">
                  <a16:creationId xmlns:a16="http://schemas.microsoft.com/office/drawing/2014/main" id="{6FD9E86D-FBF9-50CA-98C8-2C4FEAAF454D}"/>
                </a:ext>
              </a:extLst>
            </p:cNvPr>
            <p:cNvSpPr/>
            <p:nvPr/>
          </p:nvSpPr>
          <p:spPr>
            <a:xfrm>
              <a:off x="11254450" y="632748"/>
              <a:ext cx="937550" cy="937550"/>
            </a:xfrm>
            <a:prstGeom prst="ellipse">
              <a:avLst/>
            </a:prstGeom>
            <a:solidFill>
              <a:srgbClr val="D25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09" name="رسم 47" descr="مبارزة مع تعبئة خالصة">
              <a:extLst>
                <a:ext uri="{FF2B5EF4-FFF2-40B4-BE49-F238E27FC236}">
                  <a16:creationId xmlns:a16="http://schemas.microsoft.com/office/drawing/2014/main" id="{E1D9A3EB-ED2A-1940-C1BC-FB231885CCD4}"/>
                </a:ext>
              </a:extLst>
            </p:cNvPr>
            <p:cNvSpPr/>
            <p:nvPr/>
          </p:nvSpPr>
          <p:spPr>
            <a:xfrm>
              <a:off x="11452027" y="820839"/>
              <a:ext cx="556557" cy="540563"/>
            </a:xfrm>
            <a:custGeom>
              <a:avLst/>
              <a:gdLst>
                <a:gd name="connsiteX0" fmla="*/ 550934 w 556557"/>
                <a:gd name="connsiteY0" fmla="*/ 502719 h 540563"/>
                <a:gd name="connsiteX1" fmla="*/ 473061 w 556557"/>
                <a:gd name="connsiteY1" fmla="*/ 424845 h 540563"/>
                <a:gd name="connsiteX2" fmla="*/ 506539 w 556557"/>
                <a:gd name="connsiteY2" fmla="*/ 391367 h 540563"/>
                <a:gd name="connsiteX3" fmla="*/ 506539 w 556557"/>
                <a:gd name="connsiteY3" fmla="*/ 376084 h 540563"/>
                <a:gd name="connsiteX4" fmla="*/ 502173 w 556557"/>
                <a:gd name="connsiteY4" fmla="*/ 373173 h 540563"/>
                <a:gd name="connsiteX5" fmla="*/ 425755 w 556557"/>
                <a:gd name="connsiteY5" fmla="*/ 387000 h 540563"/>
                <a:gd name="connsiteX6" fmla="*/ 298392 w 556557"/>
                <a:gd name="connsiteY6" fmla="*/ 262549 h 540563"/>
                <a:gd name="connsiteX7" fmla="*/ 538562 w 556557"/>
                <a:gd name="connsiteY7" fmla="*/ 15829 h 540563"/>
                <a:gd name="connsiteX8" fmla="*/ 538562 w 556557"/>
                <a:gd name="connsiteY8" fmla="*/ 2729 h 540563"/>
                <a:gd name="connsiteX9" fmla="*/ 525462 w 556557"/>
                <a:gd name="connsiteY9" fmla="*/ 2729 h 540563"/>
                <a:gd name="connsiteX10" fmla="*/ 278742 w 556557"/>
                <a:gd name="connsiteY10" fmla="*/ 243627 h 540563"/>
                <a:gd name="connsiteX11" fmla="*/ 32023 w 556557"/>
                <a:gd name="connsiteY11" fmla="*/ 2729 h 540563"/>
                <a:gd name="connsiteX12" fmla="*/ 18922 w 556557"/>
                <a:gd name="connsiteY12" fmla="*/ 3457 h 540563"/>
                <a:gd name="connsiteX13" fmla="*/ 18922 w 556557"/>
                <a:gd name="connsiteY13" fmla="*/ 15829 h 540563"/>
                <a:gd name="connsiteX14" fmla="*/ 259092 w 556557"/>
                <a:gd name="connsiteY14" fmla="*/ 262549 h 540563"/>
                <a:gd name="connsiteX15" fmla="*/ 131729 w 556557"/>
                <a:gd name="connsiteY15" fmla="*/ 387000 h 540563"/>
                <a:gd name="connsiteX16" fmla="*/ 55312 w 556557"/>
                <a:gd name="connsiteY16" fmla="*/ 373173 h 540563"/>
                <a:gd name="connsiteX17" fmla="*/ 48034 w 556557"/>
                <a:gd name="connsiteY17" fmla="*/ 387000 h 540563"/>
                <a:gd name="connsiteX18" fmla="*/ 50945 w 556557"/>
                <a:gd name="connsiteY18" fmla="*/ 391367 h 540563"/>
                <a:gd name="connsiteX19" fmla="*/ 84423 w 556557"/>
                <a:gd name="connsiteY19" fmla="*/ 424845 h 540563"/>
                <a:gd name="connsiteX20" fmla="*/ 6550 w 556557"/>
                <a:gd name="connsiteY20" fmla="*/ 502719 h 540563"/>
                <a:gd name="connsiteX21" fmla="*/ 6550 w 556557"/>
                <a:gd name="connsiteY21" fmla="*/ 533286 h 540563"/>
                <a:gd name="connsiteX22" fmla="*/ 37117 w 556557"/>
                <a:gd name="connsiteY22" fmla="*/ 533286 h 540563"/>
                <a:gd name="connsiteX23" fmla="*/ 37117 w 556557"/>
                <a:gd name="connsiteY23" fmla="*/ 533286 h 540563"/>
                <a:gd name="connsiteX24" fmla="*/ 42939 w 556557"/>
                <a:gd name="connsiteY24" fmla="*/ 527463 h 540563"/>
                <a:gd name="connsiteX25" fmla="*/ 155019 w 556557"/>
                <a:gd name="connsiteY25" fmla="*/ 490346 h 540563"/>
                <a:gd name="connsiteX26" fmla="*/ 163752 w 556557"/>
                <a:gd name="connsiteY26" fmla="*/ 455412 h 540563"/>
                <a:gd name="connsiteX27" fmla="*/ 163752 w 556557"/>
                <a:gd name="connsiteY27" fmla="*/ 454685 h 540563"/>
                <a:gd name="connsiteX28" fmla="*/ 163024 w 556557"/>
                <a:gd name="connsiteY28" fmla="*/ 443768 h 540563"/>
                <a:gd name="connsiteX29" fmla="*/ 163024 w 556557"/>
                <a:gd name="connsiteY29" fmla="*/ 443040 h 540563"/>
                <a:gd name="connsiteX30" fmla="*/ 161569 w 556557"/>
                <a:gd name="connsiteY30" fmla="*/ 433579 h 540563"/>
                <a:gd name="connsiteX31" fmla="*/ 160841 w 556557"/>
                <a:gd name="connsiteY31" fmla="*/ 431395 h 540563"/>
                <a:gd name="connsiteX32" fmla="*/ 157930 w 556557"/>
                <a:gd name="connsiteY32" fmla="*/ 422662 h 540563"/>
                <a:gd name="connsiteX33" fmla="*/ 157930 w 556557"/>
                <a:gd name="connsiteY33" fmla="*/ 421934 h 540563"/>
                <a:gd name="connsiteX34" fmla="*/ 153563 w 556557"/>
                <a:gd name="connsiteY34" fmla="*/ 412473 h 540563"/>
                <a:gd name="connsiteX35" fmla="*/ 152835 w 556557"/>
                <a:gd name="connsiteY35" fmla="*/ 411017 h 540563"/>
                <a:gd name="connsiteX36" fmla="*/ 278742 w 556557"/>
                <a:gd name="connsiteY36" fmla="*/ 282199 h 540563"/>
                <a:gd name="connsiteX37" fmla="*/ 404649 w 556557"/>
                <a:gd name="connsiteY37" fmla="*/ 411017 h 540563"/>
                <a:gd name="connsiteX38" fmla="*/ 403921 w 556557"/>
                <a:gd name="connsiteY38" fmla="*/ 412473 h 540563"/>
                <a:gd name="connsiteX39" fmla="*/ 399555 w 556557"/>
                <a:gd name="connsiteY39" fmla="*/ 421934 h 540563"/>
                <a:gd name="connsiteX40" fmla="*/ 398827 w 556557"/>
                <a:gd name="connsiteY40" fmla="*/ 423390 h 540563"/>
                <a:gd name="connsiteX41" fmla="*/ 395916 w 556557"/>
                <a:gd name="connsiteY41" fmla="*/ 432123 h 540563"/>
                <a:gd name="connsiteX42" fmla="*/ 395188 w 556557"/>
                <a:gd name="connsiteY42" fmla="*/ 435034 h 540563"/>
                <a:gd name="connsiteX43" fmla="*/ 393732 w 556557"/>
                <a:gd name="connsiteY43" fmla="*/ 443768 h 540563"/>
                <a:gd name="connsiteX44" fmla="*/ 393732 w 556557"/>
                <a:gd name="connsiteY44" fmla="*/ 444496 h 540563"/>
                <a:gd name="connsiteX45" fmla="*/ 393005 w 556557"/>
                <a:gd name="connsiteY45" fmla="*/ 455412 h 540563"/>
                <a:gd name="connsiteX46" fmla="*/ 393005 w 556557"/>
                <a:gd name="connsiteY46" fmla="*/ 456140 h 540563"/>
                <a:gd name="connsiteX47" fmla="*/ 478884 w 556557"/>
                <a:gd name="connsiteY47" fmla="*/ 536924 h 540563"/>
                <a:gd name="connsiteX48" fmla="*/ 513089 w 556557"/>
                <a:gd name="connsiteY48" fmla="*/ 528191 h 540563"/>
                <a:gd name="connsiteX49" fmla="*/ 518912 w 556557"/>
                <a:gd name="connsiteY49" fmla="*/ 534013 h 540563"/>
                <a:gd name="connsiteX50" fmla="*/ 549479 w 556557"/>
                <a:gd name="connsiteY50" fmla="*/ 534013 h 540563"/>
                <a:gd name="connsiteX51" fmla="*/ 550934 w 556557"/>
                <a:gd name="connsiteY51" fmla="*/ 502719 h 540563"/>
                <a:gd name="connsiteX52" fmla="*/ 123724 w 556557"/>
                <a:gd name="connsiteY52" fmla="*/ 496896 h 540563"/>
                <a:gd name="connsiteX53" fmla="*/ 59678 w 556557"/>
                <a:gd name="connsiteY53" fmla="*/ 511452 h 540563"/>
                <a:gd name="connsiteX54" fmla="*/ 114990 w 556557"/>
                <a:gd name="connsiteY54" fmla="*/ 456140 h 540563"/>
                <a:gd name="connsiteX55" fmla="*/ 124451 w 556557"/>
                <a:gd name="connsiteY55" fmla="*/ 465601 h 540563"/>
                <a:gd name="connsiteX56" fmla="*/ 125179 w 556557"/>
                <a:gd name="connsiteY56" fmla="*/ 496168 h 540563"/>
                <a:gd name="connsiteX57" fmla="*/ 123724 w 556557"/>
                <a:gd name="connsiteY57" fmla="*/ 496896 h 540563"/>
                <a:gd name="connsiteX58" fmla="*/ 432305 w 556557"/>
                <a:gd name="connsiteY58" fmla="*/ 495441 h 540563"/>
                <a:gd name="connsiteX59" fmla="*/ 433033 w 556557"/>
                <a:gd name="connsiteY59" fmla="*/ 464874 h 540563"/>
                <a:gd name="connsiteX60" fmla="*/ 442494 w 556557"/>
                <a:gd name="connsiteY60" fmla="*/ 455412 h 540563"/>
                <a:gd name="connsiteX61" fmla="*/ 497806 w 556557"/>
                <a:gd name="connsiteY61" fmla="*/ 510724 h 540563"/>
                <a:gd name="connsiteX62" fmla="*/ 433761 w 556557"/>
                <a:gd name="connsiteY62" fmla="*/ 496168 h 540563"/>
                <a:gd name="connsiteX63" fmla="*/ 432305 w 556557"/>
                <a:gd name="connsiteY63" fmla="*/ 495441 h 54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56557" h="540563">
                  <a:moveTo>
                    <a:pt x="550934" y="502719"/>
                  </a:moveTo>
                  <a:lnTo>
                    <a:pt x="473061" y="424845"/>
                  </a:lnTo>
                  <a:lnTo>
                    <a:pt x="506539" y="391367"/>
                  </a:lnTo>
                  <a:cubicBezTo>
                    <a:pt x="510906" y="387000"/>
                    <a:pt x="510906" y="380450"/>
                    <a:pt x="506539" y="376084"/>
                  </a:cubicBezTo>
                  <a:cubicBezTo>
                    <a:pt x="505084" y="374628"/>
                    <a:pt x="503628" y="373900"/>
                    <a:pt x="502173" y="373173"/>
                  </a:cubicBezTo>
                  <a:cubicBezTo>
                    <a:pt x="475972" y="365167"/>
                    <a:pt x="447589" y="370261"/>
                    <a:pt x="425755" y="387000"/>
                  </a:cubicBezTo>
                  <a:lnTo>
                    <a:pt x="298392" y="262549"/>
                  </a:lnTo>
                  <a:lnTo>
                    <a:pt x="538562" y="15829"/>
                  </a:lnTo>
                  <a:cubicBezTo>
                    <a:pt x="542201" y="12190"/>
                    <a:pt x="542201" y="6368"/>
                    <a:pt x="538562" y="2729"/>
                  </a:cubicBezTo>
                  <a:cubicBezTo>
                    <a:pt x="534923" y="-910"/>
                    <a:pt x="529101" y="-910"/>
                    <a:pt x="525462" y="2729"/>
                  </a:cubicBezTo>
                  <a:lnTo>
                    <a:pt x="278742" y="243627"/>
                  </a:lnTo>
                  <a:lnTo>
                    <a:pt x="32023" y="2729"/>
                  </a:lnTo>
                  <a:cubicBezTo>
                    <a:pt x="28384" y="-910"/>
                    <a:pt x="22561" y="-182"/>
                    <a:pt x="18922" y="3457"/>
                  </a:cubicBezTo>
                  <a:cubicBezTo>
                    <a:pt x="15284" y="7096"/>
                    <a:pt x="15284" y="12190"/>
                    <a:pt x="18922" y="15829"/>
                  </a:cubicBezTo>
                  <a:lnTo>
                    <a:pt x="259092" y="262549"/>
                  </a:lnTo>
                  <a:lnTo>
                    <a:pt x="131729" y="387000"/>
                  </a:lnTo>
                  <a:cubicBezTo>
                    <a:pt x="109896" y="370261"/>
                    <a:pt x="81512" y="365167"/>
                    <a:pt x="55312" y="373173"/>
                  </a:cubicBezTo>
                  <a:cubicBezTo>
                    <a:pt x="49489" y="374628"/>
                    <a:pt x="46578" y="381178"/>
                    <a:pt x="48034" y="387000"/>
                  </a:cubicBezTo>
                  <a:cubicBezTo>
                    <a:pt x="48762" y="388456"/>
                    <a:pt x="49489" y="389912"/>
                    <a:pt x="50945" y="391367"/>
                  </a:cubicBezTo>
                  <a:lnTo>
                    <a:pt x="84423" y="424845"/>
                  </a:lnTo>
                  <a:lnTo>
                    <a:pt x="6550" y="502719"/>
                  </a:lnTo>
                  <a:cubicBezTo>
                    <a:pt x="-2183" y="511452"/>
                    <a:pt x="-2183" y="525280"/>
                    <a:pt x="6550" y="533286"/>
                  </a:cubicBezTo>
                  <a:cubicBezTo>
                    <a:pt x="15284" y="542019"/>
                    <a:pt x="29111" y="542019"/>
                    <a:pt x="37117" y="533286"/>
                  </a:cubicBezTo>
                  <a:cubicBezTo>
                    <a:pt x="37117" y="533286"/>
                    <a:pt x="37117" y="533286"/>
                    <a:pt x="37117" y="533286"/>
                  </a:cubicBezTo>
                  <a:lnTo>
                    <a:pt x="42939" y="527463"/>
                  </a:lnTo>
                  <a:cubicBezTo>
                    <a:pt x="84423" y="547841"/>
                    <a:pt x="134641" y="531102"/>
                    <a:pt x="155019" y="490346"/>
                  </a:cubicBezTo>
                  <a:cubicBezTo>
                    <a:pt x="160113" y="479429"/>
                    <a:pt x="163752" y="467785"/>
                    <a:pt x="163752" y="455412"/>
                  </a:cubicBezTo>
                  <a:cubicBezTo>
                    <a:pt x="163752" y="455412"/>
                    <a:pt x="163752" y="454685"/>
                    <a:pt x="163752" y="454685"/>
                  </a:cubicBezTo>
                  <a:cubicBezTo>
                    <a:pt x="163752" y="451046"/>
                    <a:pt x="163752" y="447407"/>
                    <a:pt x="163024" y="443768"/>
                  </a:cubicBezTo>
                  <a:cubicBezTo>
                    <a:pt x="163024" y="443768"/>
                    <a:pt x="163024" y="443040"/>
                    <a:pt x="163024" y="443040"/>
                  </a:cubicBezTo>
                  <a:cubicBezTo>
                    <a:pt x="162296" y="440129"/>
                    <a:pt x="162296" y="436490"/>
                    <a:pt x="161569" y="433579"/>
                  </a:cubicBezTo>
                  <a:cubicBezTo>
                    <a:pt x="161569" y="432851"/>
                    <a:pt x="160841" y="432123"/>
                    <a:pt x="160841" y="431395"/>
                  </a:cubicBezTo>
                  <a:cubicBezTo>
                    <a:pt x="160113" y="428484"/>
                    <a:pt x="159385" y="425573"/>
                    <a:pt x="157930" y="422662"/>
                  </a:cubicBezTo>
                  <a:cubicBezTo>
                    <a:pt x="157930" y="422662"/>
                    <a:pt x="157930" y="421934"/>
                    <a:pt x="157930" y="421934"/>
                  </a:cubicBezTo>
                  <a:cubicBezTo>
                    <a:pt x="156474" y="419023"/>
                    <a:pt x="155019" y="415384"/>
                    <a:pt x="153563" y="412473"/>
                  </a:cubicBezTo>
                  <a:cubicBezTo>
                    <a:pt x="153563" y="411745"/>
                    <a:pt x="152835" y="411745"/>
                    <a:pt x="152835" y="411017"/>
                  </a:cubicBezTo>
                  <a:lnTo>
                    <a:pt x="278742" y="282199"/>
                  </a:lnTo>
                  <a:lnTo>
                    <a:pt x="404649" y="411017"/>
                  </a:lnTo>
                  <a:cubicBezTo>
                    <a:pt x="404649" y="411745"/>
                    <a:pt x="403921" y="411745"/>
                    <a:pt x="403921" y="412473"/>
                  </a:cubicBezTo>
                  <a:cubicBezTo>
                    <a:pt x="402466" y="415384"/>
                    <a:pt x="401010" y="418295"/>
                    <a:pt x="399555" y="421934"/>
                  </a:cubicBezTo>
                  <a:cubicBezTo>
                    <a:pt x="399555" y="422662"/>
                    <a:pt x="399555" y="422662"/>
                    <a:pt x="398827" y="423390"/>
                  </a:cubicBezTo>
                  <a:cubicBezTo>
                    <a:pt x="398099" y="426301"/>
                    <a:pt x="396644" y="429212"/>
                    <a:pt x="395916" y="432123"/>
                  </a:cubicBezTo>
                  <a:cubicBezTo>
                    <a:pt x="395916" y="432851"/>
                    <a:pt x="395188" y="433579"/>
                    <a:pt x="395188" y="435034"/>
                  </a:cubicBezTo>
                  <a:cubicBezTo>
                    <a:pt x="394460" y="437946"/>
                    <a:pt x="393732" y="440857"/>
                    <a:pt x="393732" y="443768"/>
                  </a:cubicBezTo>
                  <a:cubicBezTo>
                    <a:pt x="393732" y="443768"/>
                    <a:pt x="393732" y="444496"/>
                    <a:pt x="393732" y="444496"/>
                  </a:cubicBezTo>
                  <a:cubicBezTo>
                    <a:pt x="393732" y="448135"/>
                    <a:pt x="393005" y="451773"/>
                    <a:pt x="393005" y="455412"/>
                  </a:cubicBezTo>
                  <a:cubicBezTo>
                    <a:pt x="393005" y="455412"/>
                    <a:pt x="393005" y="456140"/>
                    <a:pt x="393005" y="456140"/>
                  </a:cubicBezTo>
                  <a:cubicBezTo>
                    <a:pt x="394460" y="501991"/>
                    <a:pt x="433033" y="538380"/>
                    <a:pt x="478884" y="536924"/>
                  </a:cubicBezTo>
                  <a:cubicBezTo>
                    <a:pt x="490528" y="536197"/>
                    <a:pt x="502900" y="533286"/>
                    <a:pt x="513089" y="528191"/>
                  </a:cubicBezTo>
                  <a:lnTo>
                    <a:pt x="518912" y="534013"/>
                  </a:lnTo>
                  <a:cubicBezTo>
                    <a:pt x="527645" y="542747"/>
                    <a:pt x="541473" y="542747"/>
                    <a:pt x="549479" y="534013"/>
                  </a:cubicBezTo>
                  <a:cubicBezTo>
                    <a:pt x="557484" y="525280"/>
                    <a:pt x="559668" y="511452"/>
                    <a:pt x="550934" y="502719"/>
                  </a:cubicBezTo>
                  <a:close/>
                  <a:moveTo>
                    <a:pt x="123724" y="496896"/>
                  </a:moveTo>
                  <a:cubicBezTo>
                    <a:pt x="106985" y="513635"/>
                    <a:pt x="82240" y="519458"/>
                    <a:pt x="59678" y="511452"/>
                  </a:cubicBezTo>
                  <a:lnTo>
                    <a:pt x="114990" y="456140"/>
                  </a:lnTo>
                  <a:lnTo>
                    <a:pt x="124451" y="465601"/>
                  </a:lnTo>
                  <a:cubicBezTo>
                    <a:pt x="132457" y="473607"/>
                    <a:pt x="133185" y="487435"/>
                    <a:pt x="125179" y="496168"/>
                  </a:cubicBezTo>
                  <a:lnTo>
                    <a:pt x="123724" y="496896"/>
                  </a:lnTo>
                  <a:close/>
                  <a:moveTo>
                    <a:pt x="432305" y="495441"/>
                  </a:moveTo>
                  <a:cubicBezTo>
                    <a:pt x="424300" y="486707"/>
                    <a:pt x="424300" y="473607"/>
                    <a:pt x="433033" y="464874"/>
                  </a:cubicBezTo>
                  <a:lnTo>
                    <a:pt x="442494" y="455412"/>
                  </a:lnTo>
                  <a:lnTo>
                    <a:pt x="497806" y="510724"/>
                  </a:lnTo>
                  <a:cubicBezTo>
                    <a:pt x="475245" y="518730"/>
                    <a:pt x="450500" y="512907"/>
                    <a:pt x="433761" y="496168"/>
                  </a:cubicBezTo>
                  <a:lnTo>
                    <a:pt x="432305" y="495441"/>
                  </a:lnTo>
                  <a:close/>
                </a:path>
              </a:pathLst>
            </a:custGeom>
            <a:solidFill>
              <a:schemeClr val="bg1"/>
            </a:solidFill>
            <a:ln w="7243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10" name="مجموعة 109">
            <a:extLst>
              <a:ext uri="{FF2B5EF4-FFF2-40B4-BE49-F238E27FC236}">
                <a16:creationId xmlns:a16="http://schemas.microsoft.com/office/drawing/2014/main" id="{A416114F-FFEE-7D18-CA06-EF5F4C7D427D}"/>
              </a:ext>
            </a:extLst>
          </p:cNvPr>
          <p:cNvGrpSpPr/>
          <p:nvPr/>
        </p:nvGrpSpPr>
        <p:grpSpPr>
          <a:xfrm>
            <a:off x="8498131" y="1366390"/>
            <a:ext cx="937550" cy="937550"/>
            <a:chOff x="9933006" y="642394"/>
            <a:chExt cx="937550" cy="937550"/>
          </a:xfrm>
        </p:grpSpPr>
        <p:sp>
          <p:nvSpPr>
            <p:cNvPr id="111" name="شكل بيضاوي 110">
              <a:extLst>
                <a:ext uri="{FF2B5EF4-FFF2-40B4-BE49-F238E27FC236}">
                  <a16:creationId xmlns:a16="http://schemas.microsoft.com/office/drawing/2014/main" id="{41521264-0257-CAA9-D9FE-215D0A05CBA2}"/>
                </a:ext>
              </a:extLst>
            </p:cNvPr>
            <p:cNvSpPr/>
            <p:nvPr/>
          </p:nvSpPr>
          <p:spPr>
            <a:xfrm>
              <a:off x="9933006" y="642394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112" name="رسم 49" descr="تزلج مع تعبئة خالصة">
              <a:extLst>
                <a:ext uri="{FF2B5EF4-FFF2-40B4-BE49-F238E27FC236}">
                  <a16:creationId xmlns:a16="http://schemas.microsoft.com/office/drawing/2014/main" id="{01D862F0-BDAF-ED90-E80A-E491069DDF8E}"/>
                </a:ext>
              </a:extLst>
            </p:cNvPr>
            <p:cNvGrpSpPr/>
            <p:nvPr/>
          </p:nvGrpSpPr>
          <p:grpSpPr>
            <a:xfrm>
              <a:off x="10155040" y="802820"/>
              <a:ext cx="556168" cy="572788"/>
              <a:chOff x="6929566" y="802820"/>
              <a:chExt cx="556168" cy="572788"/>
            </a:xfrm>
            <a:solidFill>
              <a:srgbClr val="000000"/>
            </a:solidFill>
          </p:grpSpPr>
          <p:sp>
            <p:nvSpPr>
              <p:cNvPr id="113" name="شكل حر: شكل 112">
                <a:extLst>
                  <a:ext uri="{FF2B5EF4-FFF2-40B4-BE49-F238E27FC236}">
                    <a16:creationId xmlns:a16="http://schemas.microsoft.com/office/drawing/2014/main" id="{171D3ABC-53C0-F237-4A5D-659F766D3F7B}"/>
                  </a:ext>
                </a:extLst>
              </p:cNvPr>
              <p:cNvSpPr/>
              <p:nvPr/>
            </p:nvSpPr>
            <p:spPr>
              <a:xfrm>
                <a:off x="6929566" y="1259206"/>
                <a:ext cx="556168" cy="116401"/>
              </a:xfrm>
              <a:custGeom>
                <a:avLst/>
                <a:gdLst>
                  <a:gd name="connsiteX0" fmla="*/ 504408 w 556168"/>
                  <a:gd name="connsiteY0" fmla="*/ 0 h 116401"/>
                  <a:gd name="connsiteX1" fmla="*/ 62081 w 556168"/>
                  <a:gd name="connsiteY1" fmla="*/ 0 h 116401"/>
                  <a:gd name="connsiteX2" fmla="*/ 62081 w 556168"/>
                  <a:gd name="connsiteY2" fmla="*/ 54321 h 116401"/>
                  <a:gd name="connsiteX3" fmla="*/ 0 w 556168"/>
                  <a:gd name="connsiteY3" fmla="*/ 116402 h 116401"/>
                  <a:gd name="connsiteX4" fmla="*/ 442327 w 556168"/>
                  <a:gd name="connsiteY4" fmla="*/ 116402 h 116401"/>
                  <a:gd name="connsiteX5" fmla="*/ 556168 w 556168"/>
                  <a:gd name="connsiteY5" fmla="*/ 51760 h 116401"/>
                  <a:gd name="connsiteX6" fmla="*/ 434567 w 556168"/>
                  <a:gd name="connsiteY6" fmla="*/ 77601 h 116401"/>
                  <a:gd name="connsiteX7" fmla="*/ 124162 w 556168"/>
                  <a:gd name="connsiteY7" fmla="*/ 77601 h 116401"/>
                  <a:gd name="connsiteX8" fmla="*/ 124162 w 556168"/>
                  <a:gd name="connsiteY8" fmla="*/ 31041 h 116401"/>
                  <a:gd name="connsiteX9" fmla="*/ 434567 w 556168"/>
                  <a:gd name="connsiteY9" fmla="*/ 31041 h 116401"/>
                  <a:gd name="connsiteX10" fmla="*/ 442327 w 556168"/>
                  <a:gd name="connsiteY10" fmla="*/ 54321 h 116401"/>
                  <a:gd name="connsiteX11" fmla="*/ 434567 w 556168"/>
                  <a:gd name="connsiteY11" fmla="*/ 77601 h 11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6168" h="116401">
                    <a:moveTo>
                      <a:pt x="504408" y="0"/>
                    </a:moveTo>
                    <a:lnTo>
                      <a:pt x="62081" y="0"/>
                    </a:lnTo>
                    <a:lnTo>
                      <a:pt x="62081" y="54321"/>
                    </a:lnTo>
                    <a:lnTo>
                      <a:pt x="0" y="116402"/>
                    </a:lnTo>
                    <a:lnTo>
                      <a:pt x="442327" y="116402"/>
                    </a:lnTo>
                    <a:cubicBezTo>
                      <a:pt x="498355" y="116402"/>
                      <a:pt x="545071" y="88698"/>
                      <a:pt x="556168" y="51760"/>
                    </a:cubicBezTo>
                    <a:close/>
                    <a:moveTo>
                      <a:pt x="434567" y="77601"/>
                    </a:moveTo>
                    <a:lnTo>
                      <a:pt x="124162" y="77601"/>
                    </a:lnTo>
                    <a:lnTo>
                      <a:pt x="124162" y="31041"/>
                    </a:lnTo>
                    <a:lnTo>
                      <a:pt x="434567" y="31041"/>
                    </a:lnTo>
                    <a:cubicBezTo>
                      <a:pt x="439788" y="37659"/>
                      <a:pt x="442533" y="45893"/>
                      <a:pt x="442327" y="54321"/>
                    </a:cubicBezTo>
                    <a:cubicBezTo>
                      <a:pt x="442621" y="62762"/>
                      <a:pt x="439866" y="71025"/>
                      <a:pt x="434567" y="776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14" name="شكل حر: شكل 113">
                <a:extLst>
                  <a:ext uri="{FF2B5EF4-FFF2-40B4-BE49-F238E27FC236}">
                    <a16:creationId xmlns:a16="http://schemas.microsoft.com/office/drawing/2014/main" id="{4B49A2EE-05F9-56C6-6F59-39A96F60E5D2}"/>
                  </a:ext>
                </a:extLst>
              </p:cNvPr>
              <p:cNvSpPr/>
              <p:nvPr/>
            </p:nvSpPr>
            <p:spPr>
              <a:xfrm>
                <a:off x="6946341" y="802820"/>
                <a:ext cx="504770" cy="425346"/>
              </a:xfrm>
              <a:custGeom>
                <a:avLst/>
                <a:gdLst>
                  <a:gd name="connsiteX0" fmla="*/ 500127 w 504770"/>
                  <a:gd name="connsiteY0" fmla="*/ 367223 h 425346"/>
                  <a:gd name="connsiteX1" fmla="*/ 393581 w 504770"/>
                  <a:gd name="connsiteY1" fmla="*/ 310884 h 425346"/>
                  <a:gd name="connsiteX2" fmla="*/ 285870 w 504770"/>
                  <a:gd name="connsiteY2" fmla="*/ 259435 h 425346"/>
                  <a:gd name="connsiteX3" fmla="*/ 225729 w 504770"/>
                  <a:gd name="connsiteY3" fmla="*/ 128521 h 425346"/>
                  <a:gd name="connsiteX4" fmla="*/ 231549 w 504770"/>
                  <a:gd name="connsiteY4" fmla="*/ 29580 h 425346"/>
                  <a:gd name="connsiteX5" fmla="*/ 207105 w 504770"/>
                  <a:gd name="connsiteY5" fmla="*/ 25932 h 425346"/>
                  <a:gd name="connsiteX6" fmla="*/ 187937 w 504770"/>
                  <a:gd name="connsiteY6" fmla="*/ 30511 h 425346"/>
                  <a:gd name="connsiteX7" fmla="*/ 146188 w 504770"/>
                  <a:gd name="connsiteY7" fmla="*/ 76140 h 425346"/>
                  <a:gd name="connsiteX8" fmla="*/ 85504 w 504770"/>
                  <a:gd name="connsiteY8" fmla="*/ 76140 h 425346"/>
                  <a:gd name="connsiteX9" fmla="*/ 82477 w 504770"/>
                  <a:gd name="connsiteY9" fmla="*/ 32373 h 425346"/>
                  <a:gd name="connsiteX10" fmla="*/ 82477 w 504770"/>
                  <a:gd name="connsiteY10" fmla="*/ 32373 h 425346"/>
                  <a:gd name="connsiteX11" fmla="*/ 81391 w 504770"/>
                  <a:gd name="connsiteY11" fmla="*/ 27950 h 425346"/>
                  <a:gd name="connsiteX12" fmla="*/ 41892 w 504770"/>
                  <a:gd name="connsiteY12" fmla="*/ 14 h 425346"/>
                  <a:gd name="connsiteX13" fmla="*/ 22181 w 504770"/>
                  <a:gd name="connsiteY13" fmla="*/ 5601 h 425346"/>
                  <a:gd name="connsiteX14" fmla="*/ 40650 w 504770"/>
                  <a:gd name="connsiteY14" fmla="*/ 89022 h 425346"/>
                  <a:gd name="connsiteX15" fmla="*/ 30407 w 504770"/>
                  <a:gd name="connsiteY15" fmla="*/ 221643 h 425346"/>
                  <a:gd name="connsiteX16" fmla="*/ 2626 w 504770"/>
                  <a:gd name="connsiteY16" fmla="*/ 348676 h 425346"/>
                  <a:gd name="connsiteX17" fmla="*/ 38555 w 504770"/>
                  <a:gd name="connsiteY17" fmla="*/ 425346 h 425346"/>
                  <a:gd name="connsiteX18" fmla="*/ 485693 w 504770"/>
                  <a:gd name="connsiteY18" fmla="*/ 425346 h 425346"/>
                  <a:gd name="connsiteX19" fmla="*/ 500127 w 504770"/>
                  <a:gd name="connsiteY19" fmla="*/ 367223 h 425346"/>
                  <a:gd name="connsiteX20" fmla="*/ 31105 w 504770"/>
                  <a:gd name="connsiteY20" fmla="*/ 324464 h 425346"/>
                  <a:gd name="connsiteX21" fmla="*/ 37546 w 504770"/>
                  <a:gd name="connsiteY21" fmla="*/ 287293 h 425346"/>
                  <a:gd name="connsiteX22" fmla="*/ 144869 w 504770"/>
                  <a:gd name="connsiteY22" fmla="*/ 394306 h 425346"/>
                  <a:gd name="connsiteX23" fmla="*/ 100946 w 504770"/>
                  <a:gd name="connsiteY23" fmla="*/ 394306 h 425346"/>
                  <a:gd name="connsiteX24" fmla="*/ 265927 w 504770"/>
                  <a:gd name="connsiteY24" fmla="*/ 283336 h 425346"/>
                  <a:gd name="connsiteX25" fmla="*/ 279817 w 504770"/>
                  <a:gd name="connsiteY25" fmla="*/ 293424 h 425346"/>
                  <a:gd name="connsiteX26" fmla="*/ 216029 w 504770"/>
                  <a:gd name="connsiteY26" fmla="*/ 293424 h 425346"/>
                  <a:gd name="connsiteX27" fmla="*/ 208269 w 504770"/>
                  <a:gd name="connsiteY27" fmla="*/ 285664 h 425346"/>
                  <a:gd name="connsiteX28" fmla="*/ 216029 w 504770"/>
                  <a:gd name="connsiteY28" fmla="*/ 277904 h 425346"/>
                  <a:gd name="connsiteX29" fmla="*/ 259951 w 504770"/>
                  <a:gd name="connsiteY29" fmla="*/ 277904 h 425346"/>
                  <a:gd name="connsiteX30" fmla="*/ 265927 w 504770"/>
                  <a:gd name="connsiteY30" fmla="*/ 283258 h 425346"/>
                  <a:gd name="connsiteX31" fmla="*/ 184989 w 504770"/>
                  <a:gd name="connsiteY31" fmla="*/ 246863 h 425346"/>
                  <a:gd name="connsiteX32" fmla="*/ 177228 w 504770"/>
                  <a:gd name="connsiteY32" fmla="*/ 239103 h 425346"/>
                  <a:gd name="connsiteX33" fmla="*/ 184989 w 504770"/>
                  <a:gd name="connsiteY33" fmla="*/ 231343 h 425346"/>
                  <a:gd name="connsiteX34" fmla="*/ 222936 w 504770"/>
                  <a:gd name="connsiteY34" fmla="*/ 231343 h 425346"/>
                  <a:gd name="connsiteX35" fmla="*/ 232791 w 504770"/>
                  <a:gd name="connsiteY35" fmla="*/ 246863 h 425346"/>
                  <a:gd name="connsiteX36" fmla="*/ 161708 w 504770"/>
                  <a:gd name="connsiteY36" fmla="*/ 200302 h 425346"/>
                  <a:gd name="connsiteX37" fmla="*/ 153948 w 504770"/>
                  <a:gd name="connsiteY37" fmla="*/ 192542 h 425346"/>
                  <a:gd name="connsiteX38" fmla="*/ 161708 w 504770"/>
                  <a:gd name="connsiteY38" fmla="*/ 184782 h 425346"/>
                  <a:gd name="connsiteX39" fmla="*/ 203225 w 504770"/>
                  <a:gd name="connsiteY39" fmla="*/ 184782 h 425346"/>
                  <a:gd name="connsiteX40" fmla="*/ 208424 w 504770"/>
                  <a:gd name="connsiteY40" fmla="*/ 200302 h 425346"/>
                  <a:gd name="connsiteX41" fmla="*/ 196706 w 504770"/>
                  <a:gd name="connsiteY41" fmla="*/ 153742 h 425346"/>
                  <a:gd name="connsiteX42" fmla="*/ 146188 w 504770"/>
                  <a:gd name="connsiteY42" fmla="*/ 153742 h 425346"/>
                  <a:gd name="connsiteX43" fmla="*/ 138428 w 504770"/>
                  <a:gd name="connsiteY43" fmla="*/ 145982 h 425346"/>
                  <a:gd name="connsiteX44" fmla="*/ 146188 w 504770"/>
                  <a:gd name="connsiteY44" fmla="*/ 138221 h 425346"/>
                  <a:gd name="connsiteX45" fmla="*/ 195154 w 504770"/>
                  <a:gd name="connsiteY45" fmla="*/ 138221 h 425346"/>
                  <a:gd name="connsiteX46" fmla="*/ 196706 w 504770"/>
                  <a:gd name="connsiteY46" fmla="*/ 153742 h 42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04770" h="425346">
                    <a:moveTo>
                      <a:pt x="500127" y="367223"/>
                    </a:moveTo>
                    <a:cubicBezTo>
                      <a:pt x="487245" y="338898"/>
                      <a:pt x="424621" y="322524"/>
                      <a:pt x="393581" y="310884"/>
                    </a:cubicBezTo>
                    <a:cubicBezTo>
                      <a:pt x="362540" y="299244"/>
                      <a:pt x="312177" y="281473"/>
                      <a:pt x="285870" y="259435"/>
                    </a:cubicBezTo>
                    <a:cubicBezTo>
                      <a:pt x="248120" y="226334"/>
                      <a:pt x="226249" y="178725"/>
                      <a:pt x="225729" y="128521"/>
                    </a:cubicBezTo>
                    <a:cubicBezTo>
                      <a:pt x="225581" y="95451"/>
                      <a:pt x="227525" y="62404"/>
                      <a:pt x="231549" y="29580"/>
                    </a:cubicBezTo>
                    <a:cubicBezTo>
                      <a:pt x="223592" y="27318"/>
                      <a:pt x="215376" y="26091"/>
                      <a:pt x="207105" y="25932"/>
                    </a:cubicBezTo>
                    <a:cubicBezTo>
                      <a:pt x="200410" y="25599"/>
                      <a:pt x="193759" y="27189"/>
                      <a:pt x="187937" y="30511"/>
                    </a:cubicBezTo>
                    <a:cubicBezTo>
                      <a:pt x="173348" y="40211"/>
                      <a:pt x="146188" y="76140"/>
                      <a:pt x="146188" y="76140"/>
                    </a:cubicBezTo>
                    <a:lnTo>
                      <a:pt x="85504" y="76140"/>
                    </a:lnTo>
                    <a:cubicBezTo>
                      <a:pt x="86525" y="61482"/>
                      <a:pt x="85507" y="46752"/>
                      <a:pt x="82477" y="32373"/>
                    </a:cubicBezTo>
                    <a:lnTo>
                      <a:pt x="82477" y="32373"/>
                    </a:lnTo>
                    <a:cubicBezTo>
                      <a:pt x="82477" y="30821"/>
                      <a:pt x="81779" y="29347"/>
                      <a:pt x="81391" y="27950"/>
                    </a:cubicBezTo>
                    <a:cubicBezTo>
                      <a:pt x="75863" y="10919"/>
                      <a:pt x="59792" y="-448"/>
                      <a:pt x="41892" y="14"/>
                    </a:cubicBezTo>
                    <a:cubicBezTo>
                      <a:pt x="34912" y="-132"/>
                      <a:pt x="28047" y="1814"/>
                      <a:pt x="22181" y="5601"/>
                    </a:cubicBezTo>
                    <a:cubicBezTo>
                      <a:pt x="15818" y="10102"/>
                      <a:pt x="35761" y="35710"/>
                      <a:pt x="40650" y="89022"/>
                    </a:cubicBezTo>
                    <a:cubicBezTo>
                      <a:pt x="45539" y="142334"/>
                      <a:pt x="53066" y="167322"/>
                      <a:pt x="30407" y="221643"/>
                    </a:cubicBezTo>
                    <a:cubicBezTo>
                      <a:pt x="7747" y="275964"/>
                      <a:pt x="-6066" y="307004"/>
                      <a:pt x="2626" y="348676"/>
                    </a:cubicBezTo>
                    <a:cubicBezTo>
                      <a:pt x="13335" y="400126"/>
                      <a:pt x="38555" y="425346"/>
                      <a:pt x="38555" y="425346"/>
                    </a:cubicBezTo>
                    <a:lnTo>
                      <a:pt x="485693" y="425346"/>
                    </a:lnTo>
                    <a:cubicBezTo>
                      <a:pt x="485693" y="425346"/>
                      <a:pt x="516113" y="402066"/>
                      <a:pt x="500127" y="367223"/>
                    </a:cubicBezTo>
                    <a:close/>
                    <a:moveTo>
                      <a:pt x="31105" y="324464"/>
                    </a:moveTo>
                    <a:cubicBezTo>
                      <a:pt x="31151" y="311801"/>
                      <a:pt x="33329" y="299235"/>
                      <a:pt x="37546" y="287293"/>
                    </a:cubicBezTo>
                    <a:lnTo>
                      <a:pt x="144869" y="394306"/>
                    </a:lnTo>
                    <a:lnTo>
                      <a:pt x="100946" y="394306"/>
                    </a:lnTo>
                    <a:close/>
                    <a:moveTo>
                      <a:pt x="265927" y="283336"/>
                    </a:moveTo>
                    <a:cubicBezTo>
                      <a:pt x="270345" y="286980"/>
                      <a:pt x="274984" y="290349"/>
                      <a:pt x="279817" y="293424"/>
                    </a:cubicBezTo>
                    <a:lnTo>
                      <a:pt x="216029" y="293424"/>
                    </a:lnTo>
                    <a:cubicBezTo>
                      <a:pt x="211743" y="293424"/>
                      <a:pt x="208269" y="289950"/>
                      <a:pt x="208269" y="285664"/>
                    </a:cubicBezTo>
                    <a:cubicBezTo>
                      <a:pt x="208269" y="281378"/>
                      <a:pt x="211743" y="277904"/>
                      <a:pt x="216029" y="277904"/>
                    </a:cubicBezTo>
                    <a:lnTo>
                      <a:pt x="259951" y="277904"/>
                    </a:lnTo>
                    <a:cubicBezTo>
                      <a:pt x="261891" y="279688"/>
                      <a:pt x="263909" y="281551"/>
                      <a:pt x="265927" y="283258"/>
                    </a:cubicBezTo>
                    <a:close/>
                    <a:moveTo>
                      <a:pt x="184989" y="246863"/>
                    </a:moveTo>
                    <a:cubicBezTo>
                      <a:pt x="180703" y="246863"/>
                      <a:pt x="177228" y="243389"/>
                      <a:pt x="177228" y="239103"/>
                    </a:cubicBezTo>
                    <a:cubicBezTo>
                      <a:pt x="177228" y="234817"/>
                      <a:pt x="180703" y="231343"/>
                      <a:pt x="184989" y="231343"/>
                    </a:cubicBezTo>
                    <a:lnTo>
                      <a:pt x="222936" y="231343"/>
                    </a:lnTo>
                    <a:cubicBezTo>
                      <a:pt x="226040" y="236697"/>
                      <a:pt x="229299" y="241819"/>
                      <a:pt x="232791" y="246863"/>
                    </a:cubicBezTo>
                    <a:close/>
                    <a:moveTo>
                      <a:pt x="161708" y="200302"/>
                    </a:moveTo>
                    <a:cubicBezTo>
                      <a:pt x="157422" y="200302"/>
                      <a:pt x="153948" y="196828"/>
                      <a:pt x="153948" y="192542"/>
                    </a:cubicBezTo>
                    <a:cubicBezTo>
                      <a:pt x="153948" y="188256"/>
                      <a:pt x="157422" y="184782"/>
                      <a:pt x="161708" y="184782"/>
                    </a:cubicBezTo>
                    <a:lnTo>
                      <a:pt x="203225" y="184782"/>
                    </a:lnTo>
                    <a:cubicBezTo>
                      <a:pt x="204777" y="190059"/>
                      <a:pt x="206484" y="195181"/>
                      <a:pt x="208424" y="200302"/>
                    </a:cubicBezTo>
                    <a:close/>
                    <a:moveTo>
                      <a:pt x="196706" y="153742"/>
                    </a:moveTo>
                    <a:lnTo>
                      <a:pt x="146188" y="153742"/>
                    </a:lnTo>
                    <a:cubicBezTo>
                      <a:pt x="141902" y="153742"/>
                      <a:pt x="138428" y="150267"/>
                      <a:pt x="138428" y="145982"/>
                    </a:cubicBezTo>
                    <a:cubicBezTo>
                      <a:pt x="138428" y="141696"/>
                      <a:pt x="141902" y="138221"/>
                      <a:pt x="146188" y="138221"/>
                    </a:cubicBezTo>
                    <a:lnTo>
                      <a:pt x="195154" y="138221"/>
                    </a:lnTo>
                    <a:cubicBezTo>
                      <a:pt x="195465" y="143421"/>
                      <a:pt x="196008" y="148620"/>
                      <a:pt x="196706" y="153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77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115" name="مجموعة 114">
            <a:extLst>
              <a:ext uri="{FF2B5EF4-FFF2-40B4-BE49-F238E27FC236}">
                <a16:creationId xmlns:a16="http://schemas.microsoft.com/office/drawing/2014/main" id="{36D2A11F-DE10-B27A-FC6B-04692CB79D6F}"/>
              </a:ext>
            </a:extLst>
          </p:cNvPr>
          <p:cNvGrpSpPr/>
          <p:nvPr/>
        </p:nvGrpSpPr>
        <p:grpSpPr>
          <a:xfrm>
            <a:off x="6973487" y="1376036"/>
            <a:ext cx="937550" cy="937550"/>
            <a:chOff x="8611562" y="652040"/>
            <a:chExt cx="937550" cy="937550"/>
          </a:xfrm>
        </p:grpSpPr>
        <p:sp>
          <p:nvSpPr>
            <p:cNvPr id="116" name="شكل بيضاوي 115">
              <a:extLst>
                <a:ext uri="{FF2B5EF4-FFF2-40B4-BE49-F238E27FC236}">
                  <a16:creationId xmlns:a16="http://schemas.microsoft.com/office/drawing/2014/main" id="{E06B85D6-4768-423D-8FC0-2F1D22F04704}"/>
                </a:ext>
              </a:extLst>
            </p:cNvPr>
            <p:cNvSpPr/>
            <p:nvPr/>
          </p:nvSpPr>
          <p:spPr>
            <a:xfrm>
              <a:off x="8611562" y="652040"/>
              <a:ext cx="937550" cy="937550"/>
            </a:xfrm>
            <a:prstGeom prst="ellipse">
              <a:avLst/>
            </a:prstGeom>
            <a:solidFill>
              <a:srgbClr val="3F8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17" name="شكل حر: شكل 116">
              <a:extLst>
                <a:ext uri="{FF2B5EF4-FFF2-40B4-BE49-F238E27FC236}">
                  <a16:creationId xmlns:a16="http://schemas.microsoft.com/office/drawing/2014/main" id="{27DBA76F-2CAB-F2CC-4DEB-076AA8738640}"/>
                </a:ext>
              </a:extLst>
            </p:cNvPr>
            <p:cNvSpPr/>
            <p:nvPr/>
          </p:nvSpPr>
          <p:spPr>
            <a:xfrm>
              <a:off x="8879456" y="832168"/>
              <a:ext cx="238057" cy="452312"/>
            </a:xfrm>
            <a:custGeom>
              <a:avLst/>
              <a:gdLst>
                <a:gd name="connsiteX0" fmla="*/ 20025 w 238057"/>
                <a:gd name="connsiteY0" fmla="*/ 452312 h 452312"/>
                <a:gd name="connsiteX1" fmla="*/ 40050 w 238057"/>
                <a:gd name="connsiteY1" fmla="*/ 432287 h 452312"/>
                <a:gd name="connsiteX2" fmla="*/ 40050 w 238057"/>
                <a:gd name="connsiteY2" fmla="*/ 144714 h 452312"/>
                <a:gd name="connsiteX3" fmla="*/ 232290 w 238057"/>
                <a:gd name="connsiteY3" fmla="*/ 68219 h 452312"/>
                <a:gd name="connsiteX4" fmla="*/ 237995 w 238057"/>
                <a:gd name="connsiteY4" fmla="*/ 60697 h 452312"/>
                <a:gd name="connsiteX5" fmla="*/ 234159 w 238057"/>
                <a:gd name="connsiteY5" fmla="*/ 55536 h 452312"/>
                <a:gd name="connsiteX6" fmla="*/ 40050 w 238057"/>
                <a:gd name="connsiteY6" fmla="*/ 25959 h 452312"/>
                <a:gd name="connsiteX7" fmla="*/ 40050 w 238057"/>
                <a:gd name="connsiteY7" fmla="*/ 20025 h 452312"/>
                <a:gd name="connsiteX8" fmla="*/ 20025 w 238057"/>
                <a:gd name="connsiteY8" fmla="*/ 0 h 452312"/>
                <a:gd name="connsiteX9" fmla="*/ 0 w 238057"/>
                <a:gd name="connsiteY9" fmla="*/ 20025 h 452312"/>
                <a:gd name="connsiteX10" fmla="*/ 0 w 238057"/>
                <a:gd name="connsiteY10" fmla="*/ 432287 h 452312"/>
                <a:gd name="connsiteX11" fmla="*/ 20025 w 238057"/>
                <a:gd name="connsiteY11" fmla="*/ 452312 h 45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8057" h="452312">
                  <a:moveTo>
                    <a:pt x="20025" y="452312"/>
                  </a:moveTo>
                  <a:cubicBezTo>
                    <a:pt x="31085" y="452312"/>
                    <a:pt x="40050" y="443347"/>
                    <a:pt x="40050" y="432287"/>
                  </a:cubicBezTo>
                  <a:lnTo>
                    <a:pt x="40050" y="144714"/>
                  </a:lnTo>
                  <a:cubicBezTo>
                    <a:pt x="144975" y="161535"/>
                    <a:pt x="148933" y="80234"/>
                    <a:pt x="232290" y="68219"/>
                  </a:cubicBezTo>
                  <a:cubicBezTo>
                    <a:pt x="235942" y="67717"/>
                    <a:pt x="238496" y="64349"/>
                    <a:pt x="237995" y="60697"/>
                  </a:cubicBezTo>
                  <a:cubicBezTo>
                    <a:pt x="237684" y="58434"/>
                    <a:pt x="236237" y="56487"/>
                    <a:pt x="234159" y="55536"/>
                  </a:cubicBezTo>
                  <a:cubicBezTo>
                    <a:pt x="149520" y="14819"/>
                    <a:pt x="99458" y="93811"/>
                    <a:pt x="40050" y="25959"/>
                  </a:cubicBezTo>
                  <a:lnTo>
                    <a:pt x="40050" y="20025"/>
                  </a:lnTo>
                  <a:cubicBezTo>
                    <a:pt x="40050" y="8966"/>
                    <a:pt x="31085" y="0"/>
                    <a:pt x="20025" y="0"/>
                  </a:cubicBezTo>
                  <a:cubicBezTo>
                    <a:pt x="8965" y="0"/>
                    <a:pt x="0" y="8966"/>
                    <a:pt x="0" y="20025"/>
                  </a:cubicBezTo>
                  <a:lnTo>
                    <a:pt x="0" y="432287"/>
                  </a:lnTo>
                  <a:cubicBezTo>
                    <a:pt x="0" y="443347"/>
                    <a:pt x="8965" y="452312"/>
                    <a:pt x="20025" y="452312"/>
                  </a:cubicBezTo>
                  <a:close/>
                </a:path>
              </a:pathLst>
            </a:custGeom>
            <a:solidFill>
              <a:srgbClr val="EA404B"/>
            </a:solidFill>
            <a:ln w="664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18" name="شكل حر: شكل 117">
              <a:extLst>
                <a:ext uri="{FF2B5EF4-FFF2-40B4-BE49-F238E27FC236}">
                  <a16:creationId xmlns:a16="http://schemas.microsoft.com/office/drawing/2014/main" id="{0E12D159-1E6F-0CB0-458C-5768BBB33A36}"/>
                </a:ext>
              </a:extLst>
            </p:cNvPr>
            <p:cNvSpPr/>
            <p:nvPr/>
          </p:nvSpPr>
          <p:spPr>
            <a:xfrm>
              <a:off x="8732931" y="1095163"/>
              <a:ext cx="613388" cy="284369"/>
            </a:xfrm>
            <a:custGeom>
              <a:avLst/>
              <a:gdLst>
                <a:gd name="connsiteX0" fmla="*/ 446901 w 613388"/>
                <a:gd name="connsiteY0" fmla="*/ 0 h 284369"/>
                <a:gd name="connsiteX1" fmla="*/ 266675 w 613388"/>
                <a:gd name="connsiteY1" fmla="*/ 60075 h 284369"/>
                <a:gd name="connsiteX2" fmla="*/ 206600 w 613388"/>
                <a:gd name="connsiteY2" fmla="*/ 93777 h 284369"/>
                <a:gd name="connsiteX3" fmla="*/ 206600 w 613388"/>
                <a:gd name="connsiteY3" fmla="*/ 156195 h 284369"/>
                <a:gd name="connsiteX4" fmla="*/ 233300 w 613388"/>
                <a:gd name="connsiteY4" fmla="*/ 179938 h 284369"/>
                <a:gd name="connsiteX5" fmla="*/ 169888 w 613388"/>
                <a:gd name="connsiteY5" fmla="*/ 209101 h 284369"/>
                <a:gd name="connsiteX6" fmla="*/ 106475 w 613388"/>
                <a:gd name="connsiteY6" fmla="*/ 179965 h 284369"/>
                <a:gd name="connsiteX7" fmla="*/ 126500 w 613388"/>
                <a:gd name="connsiteY7" fmla="*/ 158738 h 284369"/>
                <a:gd name="connsiteX8" fmla="*/ 126500 w 613388"/>
                <a:gd name="connsiteY8" fmla="*/ 109684 h 284369"/>
                <a:gd name="connsiteX9" fmla="*/ 119471 w 613388"/>
                <a:gd name="connsiteY9" fmla="*/ 111212 h 284369"/>
                <a:gd name="connsiteX10" fmla="*/ 83186 w 613388"/>
                <a:gd name="connsiteY10" fmla="*/ 119529 h 284369"/>
                <a:gd name="connsiteX11" fmla="*/ 2 w 613388"/>
                <a:gd name="connsiteY11" fmla="*/ 186346 h 284369"/>
                <a:gd name="connsiteX12" fmla="*/ 89 w 613388"/>
                <a:gd name="connsiteY12" fmla="*/ 187681 h 284369"/>
                <a:gd name="connsiteX13" fmla="*/ 29 w 613388"/>
                <a:gd name="connsiteY13" fmla="*/ 188456 h 284369"/>
                <a:gd name="connsiteX14" fmla="*/ 98819 w 613388"/>
                <a:gd name="connsiteY14" fmla="*/ 270191 h 284369"/>
                <a:gd name="connsiteX15" fmla="*/ 326750 w 613388"/>
                <a:gd name="connsiteY15" fmla="*/ 273675 h 284369"/>
                <a:gd name="connsiteX16" fmla="*/ 613389 w 613388"/>
                <a:gd name="connsiteY16" fmla="*/ 88978 h 284369"/>
                <a:gd name="connsiteX17" fmla="*/ 446901 w 613388"/>
                <a:gd name="connsiteY17" fmla="*/ 0 h 284369"/>
                <a:gd name="connsiteX18" fmla="*/ 350113 w 613388"/>
                <a:gd name="connsiteY18" fmla="*/ 175753 h 284369"/>
                <a:gd name="connsiteX19" fmla="*/ 320075 w 613388"/>
                <a:gd name="connsiteY19" fmla="*/ 145715 h 284369"/>
                <a:gd name="connsiteX20" fmla="*/ 350113 w 613388"/>
                <a:gd name="connsiteY20" fmla="*/ 115678 h 284369"/>
                <a:gd name="connsiteX21" fmla="*/ 380150 w 613388"/>
                <a:gd name="connsiteY21" fmla="*/ 145715 h 284369"/>
                <a:gd name="connsiteX22" fmla="*/ 350113 w 613388"/>
                <a:gd name="connsiteY22" fmla="*/ 175753 h 28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3388" h="284369">
                  <a:moveTo>
                    <a:pt x="446901" y="0"/>
                  </a:moveTo>
                  <a:cubicBezTo>
                    <a:pt x="392780" y="0"/>
                    <a:pt x="306725" y="13350"/>
                    <a:pt x="266675" y="60075"/>
                  </a:cubicBezTo>
                  <a:cubicBezTo>
                    <a:pt x="248406" y="81388"/>
                    <a:pt x="235336" y="87583"/>
                    <a:pt x="206600" y="93777"/>
                  </a:cubicBezTo>
                  <a:lnTo>
                    <a:pt x="206600" y="156195"/>
                  </a:lnTo>
                  <a:cubicBezTo>
                    <a:pt x="222740" y="161482"/>
                    <a:pt x="233300" y="170133"/>
                    <a:pt x="233300" y="179938"/>
                  </a:cubicBezTo>
                  <a:cubicBezTo>
                    <a:pt x="233300" y="196045"/>
                    <a:pt x="204911" y="209101"/>
                    <a:pt x="169888" y="209101"/>
                  </a:cubicBezTo>
                  <a:cubicBezTo>
                    <a:pt x="134864" y="209101"/>
                    <a:pt x="106475" y="196072"/>
                    <a:pt x="106475" y="179965"/>
                  </a:cubicBezTo>
                  <a:cubicBezTo>
                    <a:pt x="106475" y="171588"/>
                    <a:pt x="114198" y="164058"/>
                    <a:pt x="126500" y="158738"/>
                  </a:cubicBezTo>
                  <a:lnTo>
                    <a:pt x="126500" y="109684"/>
                  </a:lnTo>
                  <a:lnTo>
                    <a:pt x="119471" y="111212"/>
                  </a:lnTo>
                  <a:lnTo>
                    <a:pt x="83186" y="119529"/>
                  </a:lnTo>
                  <a:cubicBezTo>
                    <a:pt x="33357" y="132005"/>
                    <a:pt x="-292" y="157063"/>
                    <a:pt x="2" y="186346"/>
                  </a:cubicBezTo>
                  <a:cubicBezTo>
                    <a:pt x="2" y="186787"/>
                    <a:pt x="69" y="187214"/>
                    <a:pt x="89" y="187681"/>
                  </a:cubicBezTo>
                  <a:cubicBezTo>
                    <a:pt x="55" y="187938"/>
                    <a:pt x="35" y="188197"/>
                    <a:pt x="29" y="188456"/>
                  </a:cubicBezTo>
                  <a:cubicBezTo>
                    <a:pt x="389" y="224641"/>
                    <a:pt x="37956" y="252676"/>
                    <a:pt x="98819" y="270191"/>
                  </a:cubicBezTo>
                  <a:cubicBezTo>
                    <a:pt x="159682" y="287706"/>
                    <a:pt x="242098" y="289141"/>
                    <a:pt x="326750" y="273675"/>
                  </a:cubicBezTo>
                  <a:cubicBezTo>
                    <a:pt x="498966" y="242169"/>
                    <a:pt x="613389" y="176120"/>
                    <a:pt x="613389" y="88978"/>
                  </a:cubicBezTo>
                  <a:cubicBezTo>
                    <a:pt x="613389" y="26700"/>
                    <a:pt x="533676" y="0"/>
                    <a:pt x="446901" y="0"/>
                  </a:cubicBezTo>
                  <a:close/>
                  <a:moveTo>
                    <a:pt x="350113" y="175753"/>
                  </a:moveTo>
                  <a:cubicBezTo>
                    <a:pt x="333524" y="175753"/>
                    <a:pt x="320075" y="162305"/>
                    <a:pt x="320075" y="145715"/>
                  </a:cubicBezTo>
                  <a:cubicBezTo>
                    <a:pt x="320075" y="129126"/>
                    <a:pt x="333524" y="115678"/>
                    <a:pt x="350113" y="115678"/>
                  </a:cubicBezTo>
                  <a:cubicBezTo>
                    <a:pt x="366702" y="115678"/>
                    <a:pt x="380150" y="129126"/>
                    <a:pt x="380150" y="145715"/>
                  </a:cubicBezTo>
                  <a:cubicBezTo>
                    <a:pt x="380150" y="162305"/>
                    <a:pt x="366702" y="175753"/>
                    <a:pt x="350113" y="175753"/>
                  </a:cubicBezTo>
                  <a:close/>
                </a:path>
              </a:pathLst>
            </a:custGeom>
            <a:solidFill>
              <a:schemeClr val="bg1"/>
            </a:solidFill>
            <a:ln w="664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dirty="0"/>
            </a:p>
          </p:txBody>
        </p:sp>
      </p:grpSp>
      <p:grpSp>
        <p:nvGrpSpPr>
          <p:cNvPr id="119" name="مجموعة 118">
            <a:extLst>
              <a:ext uri="{FF2B5EF4-FFF2-40B4-BE49-F238E27FC236}">
                <a16:creationId xmlns:a16="http://schemas.microsoft.com/office/drawing/2014/main" id="{BCC494B7-0361-6B33-0950-FFB732F5E984}"/>
              </a:ext>
            </a:extLst>
          </p:cNvPr>
          <p:cNvGrpSpPr/>
          <p:nvPr/>
        </p:nvGrpSpPr>
        <p:grpSpPr>
          <a:xfrm>
            <a:off x="5682523" y="1385682"/>
            <a:ext cx="937550" cy="937550"/>
            <a:chOff x="7290118" y="661686"/>
            <a:chExt cx="937550" cy="937550"/>
          </a:xfrm>
        </p:grpSpPr>
        <p:sp>
          <p:nvSpPr>
            <p:cNvPr id="120" name="شكل بيضاوي 119">
              <a:extLst>
                <a:ext uri="{FF2B5EF4-FFF2-40B4-BE49-F238E27FC236}">
                  <a16:creationId xmlns:a16="http://schemas.microsoft.com/office/drawing/2014/main" id="{03B23B84-4C49-4CC2-5215-F0A26F675F64}"/>
                </a:ext>
              </a:extLst>
            </p:cNvPr>
            <p:cNvSpPr/>
            <p:nvPr/>
          </p:nvSpPr>
          <p:spPr>
            <a:xfrm>
              <a:off x="7290118" y="661686"/>
              <a:ext cx="937550" cy="937550"/>
            </a:xfrm>
            <a:prstGeom prst="ellipse">
              <a:avLst/>
            </a:prstGeom>
            <a:solidFill>
              <a:srgbClr val="10C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21" name="شكل حر: شكل 120">
              <a:extLst>
                <a:ext uri="{FF2B5EF4-FFF2-40B4-BE49-F238E27FC236}">
                  <a16:creationId xmlns:a16="http://schemas.microsoft.com/office/drawing/2014/main" id="{74D18C52-B63D-67C0-CB5B-A69FBD3F39FE}"/>
                </a:ext>
              </a:extLst>
            </p:cNvPr>
            <p:cNvSpPr/>
            <p:nvPr/>
          </p:nvSpPr>
          <p:spPr>
            <a:xfrm>
              <a:off x="7640670" y="1288159"/>
              <a:ext cx="77406" cy="65925"/>
            </a:xfrm>
            <a:custGeom>
              <a:avLst/>
              <a:gdLst>
                <a:gd name="connsiteX0" fmla="*/ 64332 w 77406"/>
                <a:gd name="connsiteY0" fmla="*/ 1242 h 65925"/>
                <a:gd name="connsiteX1" fmla="*/ 0 w 77406"/>
                <a:gd name="connsiteY1" fmla="*/ 31041 h 65925"/>
                <a:gd name="connsiteX2" fmla="*/ 42521 w 77406"/>
                <a:gd name="connsiteY2" fmla="*/ 65725 h 65925"/>
                <a:gd name="connsiteX3" fmla="*/ 77205 w 77406"/>
                <a:gd name="connsiteY3" fmla="*/ 23204 h 65925"/>
                <a:gd name="connsiteX4" fmla="*/ 66349 w 77406"/>
                <a:gd name="connsiteY4" fmla="*/ 0 h 6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06" h="65925">
                  <a:moveTo>
                    <a:pt x="64332" y="1242"/>
                  </a:moveTo>
                  <a:cubicBezTo>
                    <a:pt x="44776" y="11019"/>
                    <a:pt x="21806" y="21961"/>
                    <a:pt x="0" y="31041"/>
                  </a:cubicBezTo>
                  <a:cubicBezTo>
                    <a:pt x="2164" y="52360"/>
                    <a:pt x="21202" y="67889"/>
                    <a:pt x="42521" y="65725"/>
                  </a:cubicBezTo>
                  <a:cubicBezTo>
                    <a:pt x="63840" y="63560"/>
                    <a:pt x="79368" y="44523"/>
                    <a:pt x="77205" y="23204"/>
                  </a:cubicBezTo>
                  <a:cubicBezTo>
                    <a:pt x="76317" y="14463"/>
                    <a:pt x="72491" y="6283"/>
                    <a:pt x="66349" y="0"/>
                  </a:cubicBezTo>
                  <a:close/>
                </a:path>
              </a:pathLst>
            </a:custGeom>
            <a:solidFill>
              <a:srgbClr val="FDFFF6"/>
            </a:solidFill>
            <a:ln w="773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22" name="شكل حر: شكل 121">
              <a:extLst>
                <a:ext uri="{FF2B5EF4-FFF2-40B4-BE49-F238E27FC236}">
                  <a16:creationId xmlns:a16="http://schemas.microsoft.com/office/drawing/2014/main" id="{40E62F5F-B8ED-6592-6426-B2ABE1C52BDE}"/>
                </a:ext>
              </a:extLst>
            </p:cNvPr>
            <p:cNvSpPr/>
            <p:nvPr/>
          </p:nvSpPr>
          <p:spPr>
            <a:xfrm>
              <a:off x="7952162" y="1106726"/>
              <a:ext cx="76290" cy="68815"/>
            </a:xfrm>
            <a:custGeom>
              <a:avLst/>
              <a:gdLst>
                <a:gd name="connsiteX0" fmla="*/ 61693 w 76290"/>
                <a:gd name="connsiteY0" fmla="*/ 0 h 68815"/>
                <a:gd name="connsiteX1" fmla="*/ 59055 w 76290"/>
                <a:gd name="connsiteY1" fmla="*/ 2018 h 68815"/>
                <a:gd name="connsiteX2" fmla="*/ 0 w 76290"/>
                <a:gd name="connsiteY2" fmla="*/ 40042 h 68815"/>
                <a:gd name="connsiteX3" fmla="*/ 47518 w 76290"/>
                <a:gd name="connsiteY3" fmla="*/ 67485 h 68815"/>
                <a:gd name="connsiteX4" fmla="*/ 74960 w 76290"/>
                <a:gd name="connsiteY4" fmla="*/ 19967 h 68815"/>
                <a:gd name="connsiteX5" fmla="*/ 62081 w 76290"/>
                <a:gd name="connsiteY5" fmla="*/ 0 h 6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90" h="68815">
                  <a:moveTo>
                    <a:pt x="61693" y="0"/>
                  </a:moveTo>
                  <a:lnTo>
                    <a:pt x="59055" y="2018"/>
                  </a:lnTo>
                  <a:cubicBezTo>
                    <a:pt x="49975" y="8847"/>
                    <a:pt x="28014" y="22737"/>
                    <a:pt x="0" y="40042"/>
                  </a:cubicBezTo>
                  <a:cubicBezTo>
                    <a:pt x="5544" y="60742"/>
                    <a:pt x="26818" y="73028"/>
                    <a:pt x="47518" y="67485"/>
                  </a:cubicBezTo>
                  <a:cubicBezTo>
                    <a:pt x="68217" y="61941"/>
                    <a:pt x="80504" y="40666"/>
                    <a:pt x="74960" y="19967"/>
                  </a:cubicBezTo>
                  <a:cubicBezTo>
                    <a:pt x="72861" y="12128"/>
                    <a:pt x="68356" y="5145"/>
                    <a:pt x="62081" y="0"/>
                  </a:cubicBezTo>
                  <a:close/>
                </a:path>
              </a:pathLst>
            </a:custGeom>
            <a:solidFill>
              <a:srgbClr val="FDFFF6"/>
            </a:solidFill>
            <a:ln w="773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23" name="شكل حر: شكل 122">
              <a:extLst>
                <a:ext uri="{FF2B5EF4-FFF2-40B4-BE49-F238E27FC236}">
                  <a16:creationId xmlns:a16="http://schemas.microsoft.com/office/drawing/2014/main" id="{7672B2C5-3A93-1296-0422-14883A3C59FE}"/>
                </a:ext>
              </a:extLst>
            </p:cNvPr>
            <p:cNvSpPr/>
            <p:nvPr/>
          </p:nvSpPr>
          <p:spPr>
            <a:xfrm>
              <a:off x="7400019" y="919365"/>
              <a:ext cx="663701" cy="397223"/>
            </a:xfrm>
            <a:custGeom>
              <a:avLst/>
              <a:gdLst>
                <a:gd name="connsiteX0" fmla="*/ 589470 w 663701"/>
                <a:gd name="connsiteY0" fmla="*/ 31 h 397223"/>
                <a:gd name="connsiteX1" fmla="*/ 496348 w 663701"/>
                <a:gd name="connsiteY1" fmla="*/ 46592 h 397223"/>
                <a:gd name="connsiteX2" fmla="*/ 348905 w 663701"/>
                <a:gd name="connsiteY2" fmla="*/ 139714 h 397223"/>
                <a:gd name="connsiteX3" fmla="*/ 108340 w 663701"/>
                <a:gd name="connsiteY3" fmla="*/ 263876 h 397223"/>
                <a:gd name="connsiteX4" fmla="*/ 7459 w 663701"/>
                <a:gd name="connsiteY4" fmla="*/ 294917 h 397223"/>
                <a:gd name="connsiteX5" fmla="*/ 30739 w 663701"/>
                <a:gd name="connsiteY5" fmla="*/ 364758 h 397223"/>
                <a:gd name="connsiteX6" fmla="*/ 178182 w 663701"/>
                <a:gd name="connsiteY6" fmla="*/ 395799 h 397223"/>
                <a:gd name="connsiteX7" fmla="*/ 294584 w 663701"/>
                <a:gd name="connsiteY7" fmla="*/ 349238 h 397223"/>
                <a:gd name="connsiteX8" fmla="*/ 597230 w 663701"/>
                <a:gd name="connsiteY8" fmla="*/ 170754 h 397223"/>
                <a:gd name="connsiteX9" fmla="*/ 659311 w 663701"/>
                <a:gd name="connsiteY9" fmla="*/ 100913 h 397223"/>
                <a:gd name="connsiteX10" fmla="*/ 643791 w 663701"/>
                <a:gd name="connsiteY10" fmla="*/ 15551 h 397223"/>
                <a:gd name="connsiteX11" fmla="*/ 589470 w 663701"/>
                <a:gd name="connsiteY11" fmla="*/ 31 h 39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3701" h="397223">
                  <a:moveTo>
                    <a:pt x="589470" y="31"/>
                  </a:moveTo>
                  <a:cubicBezTo>
                    <a:pt x="566189" y="31"/>
                    <a:pt x="535149" y="15551"/>
                    <a:pt x="496348" y="46592"/>
                  </a:cubicBezTo>
                  <a:cubicBezTo>
                    <a:pt x="466083" y="70804"/>
                    <a:pt x="434267" y="93153"/>
                    <a:pt x="348905" y="139714"/>
                  </a:cubicBezTo>
                  <a:cubicBezTo>
                    <a:pt x="263543" y="186275"/>
                    <a:pt x="131621" y="256116"/>
                    <a:pt x="108340" y="263876"/>
                  </a:cubicBezTo>
                  <a:cubicBezTo>
                    <a:pt x="85060" y="271636"/>
                    <a:pt x="23832" y="273499"/>
                    <a:pt x="7459" y="294917"/>
                  </a:cubicBezTo>
                  <a:cubicBezTo>
                    <a:pt x="-3716" y="309506"/>
                    <a:pt x="-6820" y="346444"/>
                    <a:pt x="30739" y="364758"/>
                  </a:cubicBezTo>
                  <a:cubicBezTo>
                    <a:pt x="69540" y="383693"/>
                    <a:pt x="130146" y="402628"/>
                    <a:pt x="178182" y="395799"/>
                  </a:cubicBezTo>
                  <a:cubicBezTo>
                    <a:pt x="209843" y="391298"/>
                    <a:pt x="279064" y="356998"/>
                    <a:pt x="294584" y="349238"/>
                  </a:cubicBezTo>
                  <a:cubicBezTo>
                    <a:pt x="356665" y="318197"/>
                    <a:pt x="566189" y="194035"/>
                    <a:pt x="597230" y="170754"/>
                  </a:cubicBezTo>
                  <a:cubicBezTo>
                    <a:pt x="625011" y="149957"/>
                    <a:pt x="651551" y="123029"/>
                    <a:pt x="659311" y="100913"/>
                  </a:cubicBezTo>
                  <a:cubicBezTo>
                    <a:pt x="667071" y="78797"/>
                    <a:pt x="666062" y="32469"/>
                    <a:pt x="643791" y="15551"/>
                  </a:cubicBezTo>
                  <a:cubicBezTo>
                    <a:pt x="627694" y="4952"/>
                    <a:pt x="608736" y="-464"/>
                    <a:pt x="589470" y="31"/>
                  </a:cubicBezTo>
                  <a:close/>
                </a:path>
              </a:pathLst>
            </a:custGeom>
            <a:solidFill>
              <a:srgbClr val="EA404B"/>
            </a:solidFill>
            <a:ln w="773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24" name="مجموعة 123">
            <a:extLst>
              <a:ext uri="{FF2B5EF4-FFF2-40B4-BE49-F238E27FC236}">
                <a16:creationId xmlns:a16="http://schemas.microsoft.com/office/drawing/2014/main" id="{11E1531A-D0D2-FBF5-40D7-7AAEB7E692FB}"/>
              </a:ext>
            </a:extLst>
          </p:cNvPr>
          <p:cNvGrpSpPr/>
          <p:nvPr/>
        </p:nvGrpSpPr>
        <p:grpSpPr>
          <a:xfrm>
            <a:off x="4371239" y="1395328"/>
            <a:ext cx="937550" cy="937550"/>
            <a:chOff x="5968674" y="671332"/>
            <a:chExt cx="937550" cy="937550"/>
          </a:xfrm>
        </p:grpSpPr>
        <p:sp>
          <p:nvSpPr>
            <p:cNvPr id="125" name="شكل بيضاوي 124">
              <a:extLst>
                <a:ext uri="{FF2B5EF4-FFF2-40B4-BE49-F238E27FC236}">
                  <a16:creationId xmlns:a16="http://schemas.microsoft.com/office/drawing/2014/main" id="{B65D831C-BB73-562C-DC13-BFB6C4822BF7}"/>
                </a:ext>
              </a:extLst>
            </p:cNvPr>
            <p:cNvSpPr/>
            <p:nvPr/>
          </p:nvSpPr>
          <p:spPr>
            <a:xfrm>
              <a:off x="5968674" y="671332"/>
              <a:ext cx="937550" cy="937550"/>
            </a:xfrm>
            <a:prstGeom prst="ellipse">
              <a:avLst/>
            </a:prstGeom>
            <a:solidFill>
              <a:srgbClr val="F078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126" name="رسم 55" descr="خطوات رقص مع تعبئة خالصة">
              <a:extLst>
                <a:ext uri="{FF2B5EF4-FFF2-40B4-BE49-F238E27FC236}">
                  <a16:creationId xmlns:a16="http://schemas.microsoft.com/office/drawing/2014/main" id="{1B17DB97-AC21-9328-F2E0-AD385A9485C8}"/>
                </a:ext>
              </a:extLst>
            </p:cNvPr>
            <p:cNvGrpSpPr/>
            <p:nvPr/>
          </p:nvGrpSpPr>
          <p:grpSpPr>
            <a:xfrm>
              <a:off x="6137950" y="767527"/>
              <a:ext cx="560083" cy="688159"/>
              <a:chOff x="2912476" y="767527"/>
              <a:chExt cx="560083" cy="688159"/>
            </a:xfrm>
            <a:solidFill>
              <a:srgbClr val="000000"/>
            </a:solidFill>
          </p:grpSpPr>
          <p:sp>
            <p:nvSpPr>
              <p:cNvPr id="127" name="شكل حر: شكل 126">
                <a:extLst>
                  <a:ext uri="{FF2B5EF4-FFF2-40B4-BE49-F238E27FC236}">
                    <a16:creationId xmlns:a16="http://schemas.microsoft.com/office/drawing/2014/main" id="{BA87702D-A203-5173-CA57-30F5FE6980C0}"/>
                  </a:ext>
                </a:extLst>
              </p:cNvPr>
              <p:cNvSpPr/>
              <p:nvPr/>
            </p:nvSpPr>
            <p:spPr>
              <a:xfrm>
                <a:off x="2974961" y="1316944"/>
                <a:ext cx="121715" cy="126126"/>
              </a:xfrm>
              <a:custGeom>
                <a:avLst/>
                <a:gdLst>
                  <a:gd name="connsiteX0" fmla="*/ 0 w 121715"/>
                  <a:gd name="connsiteY0" fmla="*/ 27124 h 126126"/>
                  <a:gd name="connsiteX1" fmla="*/ 10002 w 121715"/>
                  <a:gd name="connsiteY1" fmla="*/ 83133 h 126126"/>
                  <a:gd name="connsiteX2" fmla="*/ 13442 w 121715"/>
                  <a:gd name="connsiteY2" fmla="*/ 95455 h 126126"/>
                  <a:gd name="connsiteX3" fmla="*/ 76012 w 121715"/>
                  <a:gd name="connsiteY3" fmla="*/ 123780 h 126126"/>
                  <a:gd name="connsiteX4" fmla="*/ 88334 w 121715"/>
                  <a:gd name="connsiteY4" fmla="*/ 120259 h 126126"/>
                  <a:gd name="connsiteX5" fmla="*/ 120339 w 121715"/>
                  <a:gd name="connsiteY5" fmla="*/ 66170 h 126126"/>
                  <a:gd name="connsiteX6" fmla="*/ 116899 w 121715"/>
                  <a:gd name="connsiteY6" fmla="*/ 53849 h 126126"/>
                  <a:gd name="connsiteX7" fmla="*/ 96335 w 121715"/>
                  <a:gd name="connsiteY7" fmla="*/ 0 h 126126"/>
                  <a:gd name="connsiteX8" fmla="*/ 320 w 121715"/>
                  <a:gd name="connsiteY8" fmla="*/ 26804 h 126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715" h="126126">
                    <a:moveTo>
                      <a:pt x="0" y="27124"/>
                    </a:moveTo>
                    <a:cubicBezTo>
                      <a:pt x="1815" y="46034"/>
                      <a:pt x="5160" y="64765"/>
                      <a:pt x="10002" y="83133"/>
                    </a:cubicBezTo>
                    <a:lnTo>
                      <a:pt x="13442" y="95455"/>
                    </a:lnTo>
                    <a:cubicBezTo>
                      <a:pt x="20403" y="123300"/>
                      <a:pt x="52648" y="130501"/>
                      <a:pt x="76012" y="123780"/>
                    </a:cubicBezTo>
                    <a:lnTo>
                      <a:pt x="88334" y="120259"/>
                    </a:lnTo>
                    <a:cubicBezTo>
                      <a:pt x="112063" y="114101"/>
                      <a:pt x="126362" y="89934"/>
                      <a:pt x="120339" y="66170"/>
                    </a:cubicBezTo>
                    <a:lnTo>
                      <a:pt x="116899" y="53849"/>
                    </a:lnTo>
                    <a:cubicBezTo>
                      <a:pt x="111915" y="35239"/>
                      <a:pt x="105024" y="17195"/>
                      <a:pt x="96335" y="0"/>
                    </a:cubicBezTo>
                    <a:lnTo>
                      <a:pt x="320" y="26804"/>
                    </a:lnTo>
                    <a:close/>
                  </a:path>
                </a:pathLst>
              </a:custGeom>
              <a:solidFill>
                <a:srgbClr val="10C089"/>
              </a:solidFill>
              <a:ln w="793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28" name="شكل حر: شكل 127">
                <a:extLst>
                  <a:ext uri="{FF2B5EF4-FFF2-40B4-BE49-F238E27FC236}">
                    <a16:creationId xmlns:a16="http://schemas.microsoft.com/office/drawing/2014/main" id="{102400B7-DAC2-7207-366E-B446022AB7C9}"/>
                  </a:ext>
                </a:extLst>
              </p:cNvPr>
              <p:cNvSpPr/>
              <p:nvPr/>
            </p:nvSpPr>
            <p:spPr>
              <a:xfrm>
                <a:off x="2912476" y="1030451"/>
                <a:ext cx="160400" cy="278652"/>
              </a:xfrm>
              <a:custGeom>
                <a:avLst/>
                <a:gdLst>
                  <a:gd name="connsiteX0" fmla="*/ 48482 w 160400"/>
                  <a:gd name="connsiteY0" fmla="*/ 278652 h 278652"/>
                  <a:gd name="connsiteX1" fmla="*/ 147778 w 160400"/>
                  <a:gd name="connsiteY1" fmla="*/ 251928 h 278652"/>
                  <a:gd name="connsiteX2" fmla="*/ 127615 w 160400"/>
                  <a:gd name="connsiteY2" fmla="*/ 26212 h 278652"/>
                  <a:gd name="connsiteX3" fmla="*/ 127615 w 160400"/>
                  <a:gd name="connsiteY3" fmla="*/ 26212 h 278652"/>
                  <a:gd name="connsiteX4" fmla="*/ 62485 w 160400"/>
                  <a:gd name="connsiteY4" fmla="*/ 1568 h 278652"/>
                  <a:gd name="connsiteX5" fmla="*/ 3835 w 160400"/>
                  <a:gd name="connsiteY5" fmla="*/ 60458 h 278652"/>
                  <a:gd name="connsiteX6" fmla="*/ 48482 w 160400"/>
                  <a:gd name="connsiteY6" fmla="*/ 278652 h 278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400" h="278652">
                    <a:moveTo>
                      <a:pt x="48482" y="278652"/>
                    </a:moveTo>
                    <a:lnTo>
                      <a:pt x="147778" y="251928"/>
                    </a:lnTo>
                    <a:cubicBezTo>
                      <a:pt x="126015" y="169835"/>
                      <a:pt x="200426" y="115906"/>
                      <a:pt x="127615" y="26212"/>
                    </a:cubicBezTo>
                    <a:lnTo>
                      <a:pt x="127615" y="26212"/>
                    </a:lnTo>
                    <a:cubicBezTo>
                      <a:pt x="112821" y="5667"/>
                      <a:pt x="87173" y="-4038"/>
                      <a:pt x="62485" y="1568"/>
                    </a:cubicBezTo>
                    <a:cubicBezTo>
                      <a:pt x="32629" y="7166"/>
                      <a:pt x="9310" y="30580"/>
                      <a:pt x="3835" y="60458"/>
                    </a:cubicBezTo>
                    <a:cubicBezTo>
                      <a:pt x="-7367" y="124468"/>
                      <a:pt x="5515" y="204481"/>
                      <a:pt x="48482" y="278652"/>
                    </a:cubicBezTo>
                    <a:close/>
                  </a:path>
                </a:pathLst>
              </a:custGeom>
              <a:solidFill>
                <a:srgbClr val="10C089"/>
              </a:solidFill>
              <a:ln w="793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29" name="شكل حر: شكل 128">
                <a:extLst>
                  <a:ext uri="{FF2B5EF4-FFF2-40B4-BE49-F238E27FC236}">
                    <a16:creationId xmlns:a16="http://schemas.microsoft.com/office/drawing/2014/main" id="{ADCC901D-36C9-3137-AB0C-07B799B87818}"/>
                  </a:ext>
                </a:extLst>
              </p:cNvPr>
              <p:cNvSpPr/>
              <p:nvPr/>
            </p:nvSpPr>
            <p:spPr>
              <a:xfrm>
                <a:off x="3233658" y="1042741"/>
                <a:ext cx="132725" cy="135228"/>
              </a:xfrm>
              <a:custGeom>
                <a:avLst/>
                <a:gdLst>
                  <a:gd name="connsiteX0" fmla="*/ 132725 w 132725"/>
                  <a:gd name="connsiteY0" fmla="*/ 44887 h 135228"/>
                  <a:gd name="connsiteX1" fmla="*/ 112082 w 132725"/>
                  <a:gd name="connsiteY1" fmla="*/ 99936 h 135228"/>
                  <a:gd name="connsiteX2" fmla="*/ 106321 w 132725"/>
                  <a:gd name="connsiteY2" fmla="*/ 111698 h 135228"/>
                  <a:gd name="connsiteX3" fmla="*/ 37910 w 132725"/>
                  <a:gd name="connsiteY3" fmla="*/ 128580 h 135228"/>
                  <a:gd name="connsiteX4" fmla="*/ 26148 w 132725"/>
                  <a:gd name="connsiteY4" fmla="*/ 122820 h 135228"/>
                  <a:gd name="connsiteX5" fmla="*/ 4145 w 132725"/>
                  <a:gd name="connsiteY5" fmla="*/ 62330 h 135228"/>
                  <a:gd name="connsiteX6" fmla="*/ 9986 w 132725"/>
                  <a:gd name="connsiteY6" fmla="*/ 50568 h 135228"/>
                  <a:gd name="connsiteX7" fmla="*/ 40711 w 132725"/>
                  <a:gd name="connsiteY7" fmla="*/ 0 h 135228"/>
                  <a:gd name="connsiteX8" fmla="*/ 132725 w 132725"/>
                  <a:gd name="connsiteY8" fmla="*/ 44887 h 13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725" h="135228">
                    <a:moveTo>
                      <a:pt x="132725" y="44887"/>
                    </a:moveTo>
                    <a:cubicBezTo>
                      <a:pt x="127323" y="63758"/>
                      <a:pt x="120420" y="82166"/>
                      <a:pt x="112082" y="99936"/>
                    </a:cubicBezTo>
                    <a:lnTo>
                      <a:pt x="106321" y="111698"/>
                    </a:lnTo>
                    <a:cubicBezTo>
                      <a:pt x="94159" y="138502"/>
                      <a:pt x="60234" y="139782"/>
                      <a:pt x="37910" y="128580"/>
                    </a:cubicBezTo>
                    <a:lnTo>
                      <a:pt x="26148" y="122820"/>
                    </a:lnTo>
                    <a:cubicBezTo>
                      <a:pt x="3548" y="112028"/>
                      <a:pt x="-6240" y="85120"/>
                      <a:pt x="4145" y="62330"/>
                    </a:cubicBezTo>
                    <a:lnTo>
                      <a:pt x="9986" y="50568"/>
                    </a:lnTo>
                    <a:cubicBezTo>
                      <a:pt x="18470" y="32704"/>
                      <a:pt x="28765" y="15760"/>
                      <a:pt x="40711" y="0"/>
                    </a:cubicBezTo>
                    <a:lnTo>
                      <a:pt x="132725" y="44887"/>
                    </a:lnTo>
                    <a:close/>
                  </a:path>
                </a:pathLst>
              </a:custGeom>
              <a:solidFill>
                <a:srgbClr val="10C089"/>
              </a:solidFill>
              <a:ln w="793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0" name="شكل حر: شكل 129">
                <a:extLst>
                  <a:ext uri="{FF2B5EF4-FFF2-40B4-BE49-F238E27FC236}">
                    <a16:creationId xmlns:a16="http://schemas.microsoft.com/office/drawing/2014/main" id="{82B855E4-755E-E71A-4EC0-F4CB70094B92}"/>
                  </a:ext>
                </a:extLst>
              </p:cNvPr>
              <p:cNvSpPr/>
              <p:nvPr/>
            </p:nvSpPr>
            <p:spPr>
              <a:xfrm>
                <a:off x="3296532" y="767527"/>
                <a:ext cx="176028" cy="280094"/>
              </a:xfrm>
              <a:custGeom>
                <a:avLst/>
                <a:gdLst>
                  <a:gd name="connsiteX0" fmla="*/ 92655 w 176028"/>
                  <a:gd name="connsiteY0" fmla="*/ 280095 h 280094"/>
                  <a:gd name="connsiteX1" fmla="*/ 0 w 176028"/>
                  <a:gd name="connsiteY1" fmla="*/ 235928 h 280094"/>
                  <a:gd name="connsiteX2" fmla="*/ 60650 w 176028"/>
                  <a:gd name="connsiteY2" fmla="*/ 17493 h 280094"/>
                  <a:gd name="connsiteX3" fmla="*/ 60650 w 176028"/>
                  <a:gd name="connsiteY3" fmla="*/ 17493 h 280094"/>
                  <a:gd name="connsiteX4" fmla="*/ 129141 w 176028"/>
                  <a:gd name="connsiteY4" fmla="*/ 5171 h 280094"/>
                  <a:gd name="connsiteX5" fmla="*/ 176028 w 176028"/>
                  <a:gd name="connsiteY5" fmla="*/ 73662 h 280094"/>
                  <a:gd name="connsiteX6" fmla="*/ 92655 w 176028"/>
                  <a:gd name="connsiteY6" fmla="*/ 280095 h 280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028" h="280094">
                    <a:moveTo>
                      <a:pt x="92655" y="280095"/>
                    </a:moveTo>
                    <a:lnTo>
                      <a:pt x="0" y="235928"/>
                    </a:lnTo>
                    <a:cubicBezTo>
                      <a:pt x="36006" y="159755"/>
                      <a:pt x="-27204" y="92625"/>
                      <a:pt x="60650" y="17493"/>
                    </a:cubicBezTo>
                    <a:lnTo>
                      <a:pt x="60650" y="17493"/>
                    </a:lnTo>
                    <a:cubicBezTo>
                      <a:pt x="78921" y="-22"/>
                      <a:pt x="105910" y="-4878"/>
                      <a:pt x="129141" y="5171"/>
                    </a:cubicBezTo>
                    <a:cubicBezTo>
                      <a:pt x="157451" y="16080"/>
                      <a:pt x="176101" y="43322"/>
                      <a:pt x="176028" y="73662"/>
                    </a:cubicBezTo>
                    <a:cubicBezTo>
                      <a:pt x="175468" y="138632"/>
                      <a:pt x="148344" y="214724"/>
                      <a:pt x="92655" y="280095"/>
                    </a:cubicBezTo>
                    <a:close/>
                  </a:path>
                </a:pathLst>
              </a:custGeom>
              <a:solidFill>
                <a:srgbClr val="10C089"/>
              </a:solidFill>
              <a:ln w="793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1" name="شكل حر: شكل 130">
                <a:extLst>
                  <a:ext uri="{FF2B5EF4-FFF2-40B4-BE49-F238E27FC236}">
                    <a16:creationId xmlns:a16="http://schemas.microsoft.com/office/drawing/2014/main" id="{E394B498-8ABA-5803-D13A-104FCF0CE3A8}"/>
                  </a:ext>
                </a:extLst>
              </p:cNvPr>
              <p:cNvSpPr/>
              <p:nvPr/>
            </p:nvSpPr>
            <p:spPr>
              <a:xfrm>
                <a:off x="3210518" y="1381034"/>
                <a:ext cx="77372" cy="69291"/>
              </a:xfrm>
              <a:custGeom>
                <a:avLst/>
                <a:gdLst>
                  <a:gd name="connsiteX0" fmla="*/ 0 w 77372"/>
                  <a:gd name="connsiteY0" fmla="*/ 22644 h 69291"/>
                  <a:gd name="connsiteX1" fmla="*/ 11282 w 77372"/>
                  <a:gd name="connsiteY1" fmla="*/ 69291 h 69291"/>
                  <a:gd name="connsiteX2" fmla="*/ 77372 w 77372"/>
                  <a:gd name="connsiteY2" fmla="*/ 39046 h 69291"/>
                  <a:gd name="connsiteX3" fmla="*/ 49528 w 77372"/>
                  <a:gd name="connsiteY3" fmla="*/ 0 h 69291"/>
                  <a:gd name="connsiteX4" fmla="*/ 0 w 77372"/>
                  <a:gd name="connsiteY4" fmla="*/ 22644 h 69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72" h="69291">
                    <a:moveTo>
                      <a:pt x="0" y="22644"/>
                    </a:moveTo>
                    <a:lnTo>
                      <a:pt x="11282" y="69291"/>
                    </a:lnTo>
                    <a:cubicBezTo>
                      <a:pt x="35058" y="63571"/>
                      <a:pt x="57501" y="53300"/>
                      <a:pt x="77372" y="39046"/>
                    </a:cubicBezTo>
                    <a:lnTo>
                      <a:pt x="49528" y="0"/>
                    </a:lnTo>
                    <a:cubicBezTo>
                      <a:pt x="34609" y="10629"/>
                      <a:pt x="17799" y="18314"/>
                      <a:pt x="0" y="22644"/>
                    </a:cubicBezTo>
                    <a:close/>
                  </a:path>
                </a:pathLst>
              </a:custGeom>
              <a:solidFill>
                <a:srgbClr val="FDFFF6"/>
              </a:solidFill>
              <a:ln w="793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2" name="شكل حر: شكل 131">
                <a:extLst>
                  <a:ext uri="{FF2B5EF4-FFF2-40B4-BE49-F238E27FC236}">
                    <a16:creationId xmlns:a16="http://schemas.microsoft.com/office/drawing/2014/main" id="{9935EFE9-E0B8-782C-C762-2C7A7D20BF8C}"/>
                  </a:ext>
                </a:extLst>
              </p:cNvPr>
              <p:cNvSpPr/>
              <p:nvPr/>
            </p:nvSpPr>
            <p:spPr>
              <a:xfrm>
                <a:off x="3280529" y="1317184"/>
                <a:ext cx="74091" cy="78972"/>
              </a:xfrm>
              <a:custGeom>
                <a:avLst/>
                <a:gdLst>
                  <a:gd name="connsiteX0" fmla="*/ 0 w 74091"/>
                  <a:gd name="connsiteY0" fmla="*/ 45847 h 78972"/>
                  <a:gd name="connsiteX1" fmla="*/ 34726 w 74091"/>
                  <a:gd name="connsiteY1" fmla="*/ 78973 h 78972"/>
                  <a:gd name="connsiteX2" fmla="*/ 74092 w 74091"/>
                  <a:gd name="connsiteY2" fmla="*/ 17843 h 78972"/>
                  <a:gd name="connsiteX3" fmla="*/ 29525 w 74091"/>
                  <a:gd name="connsiteY3" fmla="*/ 0 h 78972"/>
                  <a:gd name="connsiteX4" fmla="*/ 0 w 74091"/>
                  <a:gd name="connsiteY4" fmla="*/ 45847 h 78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091" h="78972">
                    <a:moveTo>
                      <a:pt x="0" y="45847"/>
                    </a:moveTo>
                    <a:lnTo>
                      <a:pt x="34726" y="78973"/>
                    </a:lnTo>
                    <a:cubicBezTo>
                      <a:pt x="51611" y="61282"/>
                      <a:pt x="64972" y="40535"/>
                      <a:pt x="74092" y="17843"/>
                    </a:cubicBezTo>
                    <a:lnTo>
                      <a:pt x="29525" y="0"/>
                    </a:lnTo>
                    <a:cubicBezTo>
                      <a:pt x="22673" y="17013"/>
                      <a:pt x="12655" y="32571"/>
                      <a:pt x="0" y="45847"/>
                    </a:cubicBezTo>
                    <a:close/>
                  </a:path>
                </a:pathLst>
              </a:custGeom>
              <a:solidFill>
                <a:srgbClr val="FDFFF6"/>
              </a:solidFill>
              <a:ln w="793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3" name="شكل حر: شكل 132">
                <a:extLst>
                  <a:ext uri="{FF2B5EF4-FFF2-40B4-BE49-F238E27FC236}">
                    <a16:creationId xmlns:a16="http://schemas.microsoft.com/office/drawing/2014/main" id="{96353D5C-94D7-69FD-40C7-EA1DF449F35B}"/>
                  </a:ext>
                </a:extLst>
              </p:cNvPr>
              <p:cNvSpPr/>
              <p:nvPr/>
            </p:nvSpPr>
            <p:spPr>
              <a:xfrm>
                <a:off x="3113383" y="1399677"/>
                <a:ext cx="72251" cy="56008"/>
              </a:xfrm>
              <a:custGeom>
                <a:avLst/>
                <a:gdLst>
                  <a:gd name="connsiteX0" fmla="*/ 16003 w 72251"/>
                  <a:gd name="connsiteY0" fmla="*/ 0 h 56008"/>
                  <a:gd name="connsiteX1" fmla="*/ 0 w 72251"/>
                  <a:gd name="connsiteY1" fmla="*/ 45367 h 56008"/>
                  <a:gd name="connsiteX2" fmla="*/ 63130 w 72251"/>
                  <a:gd name="connsiteY2" fmla="*/ 56009 h 56008"/>
                  <a:gd name="connsiteX3" fmla="*/ 72251 w 72251"/>
                  <a:gd name="connsiteY3" fmla="*/ 56009 h 56008"/>
                  <a:gd name="connsiteX4" fmla="*/ 70011 w 72251"/>
                  <a:gd name="connsiteY4" fmla="*/ 8001 h 56008"/>
                  <a:gd name="connsiteX5" fmla="*/ 16003 w 72251"/>
                  <a:gd name="connsiteY5" fmla="*/ 0 h 5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251" h="56008">
                    <a:moveTo>
                      <a:pt x="16003" y="0"/>
                    </a:moveTo>
                    <a:lnTo>
                      <a:pt x="0" y="45367"/>
                    </a:lnTo>
                    <a:cubicBezTo>
                      <a:pt x="20299" y="52422"/>
                      <a:pt x="41639" y="56019"/>
                      <a:pt x="63130" y="56009"/>
                    </a:cubicBezTo>
                    <a:cubicBezTo>
                      <a:pt x="66171" y="56009"/>
                      <a:pt x="69211" y="56009"/>
                      <a:pt x="72251" y="56009"/>
                    </a:cubicBezTo>
                    <a:lnTo>
                      <a:pt x="70011" y="8001"/>
                    </a:lnTo>
                    <a:cubicBezTo>
                      <a:pt x="51664" y="8773"/>
                      <a:pt x="33337" y="6058"/>
                      <a:pt x="16003" y="0"/>
                    </a:cubicBezTo>
                    <a:close/>
                  </a:path>
                </a:pathLst>
              </a:custGeom>
              <a:solidFill>
                <a:srgbClr val="FDFFF6"/>
              </a:solidFill>
              <a:ln w="793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4" name="شكل حر: شكل 133">
                <a:extLst>
                  <a:ext uri="{FF2B5EF4-FFF2-40B4-BE49-F238E27FC236}">
                    <a16:creationId xmlns:a16="http://schemas.microsoft.com/office/drawing/2014/main" id="{F499C347-AE43-0564-1EBE-9AF8D52DDD79}"/>
                  </a:ext>
                </a:extLst>
              </p:cNvPr>
              <p:cNvSpPr/>
              <p:nvPr/>
            </p:nvSpPr>
            <p:spPr>
              <a:xfrm>
                <a:off x="3256526" y="1183643"/>
                <a:ext cx="176027" cy="116338"/>
              </a:xfrm>
              <a:custGeom>
                <a:avLst/>
                <a:gdLst>
                  <a:gd name="connsiteX0" fmla="*/ 176028 w 176027"/>
                  <a:gd name="connsiteY0" fmla="*/ 88014 h 116338"/>
                  <a:gd name="connsiteX1" fmla="*/ 88014 w 176027"/>
                  <a:gd name="connsiteY1" fmla="*/ 0 h 116338"/>
                  <a:gd name="connsiteX2" fmla="*/ 0 w 176027"/>
                  <a:gd name="connsiteY2" fmla="*/ 88014 h 116338"/>
                  <a:gd name="connsiteX3" fmla="*/ 64010 w 176027"/>
                  <a:gd name="connsiteY3" fmla="*/ 88014 h 116338"/>
                  <a:gd name="connsiteX4" fmla="*/ 61850 w 176027"/>
                  <a:gd name="connsiteY4" fmla="*/ 107297 h 116338"/>
                  <a:gd name="connsiteX5" fmla="*/ 108977 w 176027"/>
                  <a:gd name="connsiteY5" fmla="*/ 116338 h 116338"/>
                  <a:gd name="connsiteX6" fmla="*/ 112018 w 176027"/>
                  <a:gd name="connsiteY6" fmla="*/ 88014 h 116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027" h="116338">
                    <a:moveTo>
                      <a:pt x="176028" y="88014"/>
                    </a:moveTo>
                    <a:lnTo>
                      <a:pt x="88014" y="0"/>
                    </a:lnTo>
                    <a:lnTo>
                      <a:pt x="0" y="88014"/>
                    </a:lnTo>
                    <a:lnTo>
                      <a:pt x="64010" y="88014"/>
                    </a:lnTo>
                    <a:cubicBezTo>
                      <a:pt x="63734" y="94484"/>
                      <a:pt x="63012" y="100926"/>
                      <a:pt x="61850" y="107297"/>
                    </a:cubicBezTo>
                    <a:lnTo>
                      <a:pt x="108977" y="116338"/>
                    </a:lnTo>
                    <a:cubicBezTo>
                      <a:pt x="110674" y="106983"/>
                      <a:pt x="111691" y="97516"/>
                      <a:pt x="112018" y="88014"/>
                    </a:cubicBezTo>
                    <a:close/>
                  </a:path>
                </a:pathLst>
              </a:custGeom>
              <a:solidFill>
                <a:srgbClr val="FDFFF6"/>
              </a:solidFill>
              <a:ln w="793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135" name="مجموعة 134">
            <a:extLst>
              <a:ext uri="{FF2B5EF4-FFF2-40B4-BE49-F238E27FC236}">
                <a16:creationId xmlns:a16="http://schemas.microsoft.com/office/drawing/2014/main" id="{01568310-4F3A-1CFC-98EB-DB858D722E75}"/>
              </a:ext>
            </a:extLst>
          </p:cNvPr>
          <p:cNvGrpSpPr/>
          <p:nvPr/>
        </p:nvGrpSpPr>
        <p:grpSpPr>
          <a:xfrm>
            <a:off x="2938421" y="1395328"/>
            <a:ext cx="937550" cy="937550"/>
            <a:chOff x="2392096" y="671332"/>
            <a:chExt cx="937550" cy="937550"/>
          </a:xfrm>
        </p:grpSpPr>
        <p:sp>
          <p:nvSpPr>
            <p:cNvPr id="136" name="شكل بيضاوي 135">
              <a:extLst>
                <a:ext uri="{FF2B5EF4-FFF2-40B4-BE49-F238E27FC236}">
                  <a16:creationId xmlns:a16="http://schemas.microsoft.com/office/drawing/2014/main" id="{9C4C2475-4438-5223-BF1D-BF07FE91CCA9}"/>
                </a:ext>
              </a:extLst>
            </p:cNvPr>
            <p:cNvSpPr/>
            <p:nvPr/>
          </p:nvSpPr>
          <p:spPr>
            <a:xfrm>
              <a:off x="2392096" y="671332"/>
              <a:ext cx="937550" cy="937550"/>
            </a:xfrm>
            <a:prstGeom prst="ellipse">
              <a:avLst/>
            </a:prstGeom>
            <a:solidFill>
              <a:srgbClr val="F5A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37" name="شكل حر: شكل 136">
              <a:extLst>
                <a:ext uri="{FF2B5EF4-FFF2-40B4-BE49-F238E27FC236}">
                  <a16:creationId xmlns:a16="http://schemas.microsoft.com/office/drawing/2014/main" id="{9AC2D67D-A8F3-AD25-BAF4-82EA71991A42}"/>
                </a:ext>
              </a:extLst>
            </p:cNvPr>
            <p:cNvSpPr/>
            <p:nvPr/>
          </p:nvSpPr>
          <p:spPr>
            <a:xfrm>
              <a:off x="2888689" y="1145420"/>
              <a:ext cx="428950" cy="161109"/>
            </a:xfrm>
            <a:custGeom>
              <a:avLst/>
              <a:gdLst>
                <a:gd name="connsiteX0" fmla="*/ 412718 w 428950"/>
                <a:gd name="connsiteY0" fmla="*/ 32956 h 161109"/>
                <a:gd name="connsiteX1" fmla="*/ 237077 w 428950"/>
                <a:gd name="connsiteY1" fmla="*/ 0 h 161109"/>
                <a:gd name="connsiteX2" fmla="*/ 237077 w 428950"/>
                <a:gd name="connsiteY2" fmla="*/ 952 h 161109"/>
                <a:gd name="connsiteX3" fmla="*/ 224409 w 428950"/>
                <a:gd name="connsiteY3" fmla="*/ 8096 h 161109"/>
                <a:gd name="connsiteX4" fmla="*/ 34480 w 428950"/>
                <a:gd name="connsiteY4" fmla="*/ 90106 h 161109"/>
                <a:gd name="connsiteX5" fmla="*/ 0 w 428950"/>
                <a:gd name="connsiteY5" fmla="*/ 100489 h 161109"/>
                <a:gd name="connsiteX6" fmla="*/ 301371 w 428950"/>
                <a:gd name="connsiteY6" fmla="*/ 157639 h 161109"/>
                <a:gd name="connsiteX7" fmla="*/ 425196 w 428950"/>
                <a:gd name="connsiteY7" fmla="*/ 63151 h 161109"/>
                <a:gd name="connsiteX8" fmla="*/ 421254 w 428950"/>
                <a:gd name="connsiteY8" fmla="*/ 36500 h 161109"/>
                <a:gd name="connsiteX9" fmla="*/ 412718 w 428950"/>
                <a:gd name="connsiteY9" fmla="*/ 32956 h 16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950" h="161109">
                  <a:moveTo>
                    <a:pt x="412718" y="32956"/>
                  </a:moveTo>
                  <a:lnTo>
                    <a:pt x="237077" y="0"/>
                  </a:lnTo>
                  <a:lnTo>
                    <a:pt x="237077" y="952"/>
                  </a:lnTo>
                  <a:lnTo>
                    <a:pt x="224409" y="8096"/>
                  </a:lnTo>
                  <a:cubicBezTo>
                    <a:pt x="163156" y="39969"/>
                    <a:pt x="99681" y="67377"/>
                    <a:pt x="34480" y="90106"/>
                  </a:cubicBezTo>
                  <a:cubicBezTo>
                    <a:pt x="24955" y="93154"/>
                    <a:pt x="13335" y="96679"/>
                    <a:pt x="0" y="100489"/>
                  </a:cubicBezTo>
                  <a:cubicBezTo>
                    <a:pt x="30956" y="111633"/>
                    <a:pt x="216313" y="176689"/>
                    <a:pt x="301371" y="157639"/>
                  </a:cubicBezTo>
                  <a:cubicBezTo>
                    <a:pt x="358521" y="144875"/>
                    <a:pt x="402527" y="94107"/>
                    <a:pt x="425196" y="63151"/>
                  </a:cubicBezTo>
                  <a:cubicBezTo>
                    <a:pt x="431466" y="54703"/>
                    <a:pt x="429701" y="42771"/>
                    <a:pt x="421254" y="36500"/>
                  </a:cubicBezTo>
                  <a:cubicBezTo>
                    <a:pt x="418742" y="34637"/>
                    <a:pt x="415811" y="33419"/>
                    <a:pt x="412718" y="3295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38" name="شكل حر: شكل 137">
              <a:extLst>
                <a:ext uri="{FF2B5EF4-FFF2-40B4-BE49-F238E27FC236}">
                  <a16:creationId xmlns:a16="http://schemas.microsoft.com/office/drawing/2014/main" id="{3745F77A-0EC5-8AA9-ACBA-4418ED9F83C3}"/>
                </a:ext>
              </a:extLst>
            </p:cNvPr>
            <p:cNvSpPr/>
            <p:nvPr/>
          </p:nvSpPr>
          <p:spPr>
            <a:xfrm>
              <a:off x="2503434" y="880068"/>
              <a:ext cx="600519" cy="429816"/>
            </a:xfrm>
            <a:custGeom>
              <a:avLst/>
              <a:gdLst>
                <a:gd name="connsiteX0" fmla="*/ 161417 w 600519"/>
                <a:gd name="connsiteY0" fmla="*/ 402036 h 429816"/>
                <a:gd name="connsiteX1" fmla="*/ 410782 w 600519"/>
                <a:gd name="connsiteY1" fmla="*/ 337837 h 429816"/>
                <a:gd name="connsiteX2" fmla="*/ 410782 w 600519"/>
                <a:gd name="connsiteY2" fmla="*/ 337837 h 429816"/>
                <a:gd name="connsiteX3" fmla="*/ 418402 w 600519"/>
                <a:gd name="connsiteY3" fmla="*/ 335361 h 429816"/>
                <a:gd name="connsiteX4" fmla="*/ 429165 w 600519"/>
                <a:gd name="connsiteY4" fmla="*/ 331646 h 429816"/>
                <a:gd name="connsiteX5" fmla="*/ 429165 w 600519"/>
                <a:gd name="connsiteY5" fmla="*/ 331646 h 429816"/>
                <a:gd name="connsiteX6" fmla="*/ 463265 w 600519"/>
                <a:gd name="connsiteY6" fmla="*/ 318883 h 429816"/>
                <a:gd name="connsiteX7" fmla="*/ 470599 w 600519"/>
                <a:gd name="connsiteY7" fmla="*/ 315930 h 429816"/>
                <a:gd name="connsiteX8" fmla="*/ 478124 w 600519"/>
                <a:gd name="connsiteY8" fmla="*/ 312882 h 429816"/>
                <a:gd name="connsiteX9" fmla="*/ 480695 w 600519"/>
                <a:gd name="connsiteY9" fmla="*/ 311834 h 429816"/>
                <a:gd name="connsiteX10" fmla="*/ 480695 w 600519"/>
                <a:gd name="connsiteY10" fmla="*/ 311834 h 429816"/>
                <a:gd name="connsiteX11" fmla="*/ 600520 w 600519"/>
                <a:gd name="connsiteY11" fmla="*/ 256208 h 429816"/>
                <a:gd name="connsiteX12" fmla="*/ 248095 w 600519"/>
                <a:gd name="connsiteY12" fmla="*/ 23322 h 429816"/>
                <a:gd name="connsiteX13" fmla="*/ 208090 w 600519"/>
                <a:gd name="connsiteY13" fmla="*/ 1033 h 429816"/>
                <a:gd name="connsiteX14" fmla="*/ 191897 w 600519"/>
                <a:gd name="connsiteY14" fmla="*/ 5224 h 429816"/>
                <a:gd name="connsiteX15" fmla="*/ 167894 w 600519"/>
                <a:gd name="connsiteY15" fmla="*/ 44848 h 429816"/>
                <a:gd name="connsiteX16" fmla="*/ 9017 w 600519"/>
                <a:gd name="connsiteY16" fmla="*/ 359173 h 429816"/>
                <a:gd name="connsiteX17" fmla="*/ 21495 w 600519"/>
                <a:gd name="connsiteY17" fmla="*/ 414895 h 429816"/>
                <a:gd name="connsiteX18" fmla="*/ 44165 w 600519"/>
                <a:gd name="connsiteY18" fmla="*/ 429373 h 429816"/>
                <a:gd name="connsiteX19" fmla="*/ 143415 w 600519"/>
                <a:gd name="connsiteY19" fmla="*/ 406513 h 429816"/>
                <a:gd name="connsiteX20" fmla="*/ 143415 w 600519"/>
                <a:gd name="connsiteY20" fmla="*/ 406513 h 429816"/>
                <a:gd name="connsiteX21" fmla="*/ 162465 w 600519"/>
                <a:gd name="connsiteY21" fmla="*/ 402131 h 429816"/>
                <a:gd name="connsiteX22" fmla="*/ 240951 w 600519"/>
                <a:gd name="connsiteY22" fmla="*/ 26941 h 429816"/>
                <a:gd name="connsiteX23" fmla="*/ 366872 w 600519"/>
                <a:gd name="connsiteY23" fmla="*/ 148671 h 429816"/>
                <a:gd name="connsiteX24" fmla="*/ 422021 w 600519"/>
                <a:gd name="connsiteY24" fmla="*/ 293737 h 429816"/>
                <a:gd name="connsiteX25" fmla="*/ 406400 w 600519"/>
                <a:gd name="connsiteY25" fmla="*/ 299166 h 429816"/>
                <a:gd name="connsiteX26" fmla="*/ 403829 w 600519"/>
                <a:gd name="connsiteY26" fmla="*/ 300023 h 429816"/>
                <a:gd name="connsiteX27" fmla="*/ 350489 w 600519"/>
                <a:gd name="connsiteY27" fmla="*/ 158386 h 429816"/>
                <a:gd name="connsiteX28" fmla="*/ 211328 w 600519"/>
                <a:gd name="connsiteY28" fmla="*/ 34561 h 429816"/>
                <a:gd name="connsiteX29" fmla="*/ 135319 w 600519"/>
                <a:gd name="connsiteY29" fmla="*/ 368698 h 429816"/>
                <a:gd name="connsiteX30" fmla="*/ 144844 w 600519"/>
                <a:gd name="connsiteY30" fmla="*/ 114857 h 429816"/>
                <a:gd name="connsiteX31" fmla="*/ 176753 w 600519"/>
                <a:gd name="connsiteY31" fmla="*/ 43705 h 429816"/>
                <a:gd name="connsiteX32" fmla="*/ 203804 w 600519"/>
                <a:gd name="connsiteY32" fmla="*/ 36657 h 429816"/>
                <a:gd name="connsiteX33" fmla="*/ 163227 w 600519"/>
                <a:gd name="connsiteY33" fmla="*/ 121048 h 429816"/>
                <a:gd name="connsiteX34" fmla="*/ 153702 w 600519"/>
                <a:gd name="connsiteY34" fmla="*/ 364698 h 42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0519" h="429816">
                  <a:moveTo>
                    <a:pt x="161417" y="402036"/>
                  </a:moveTo>
                  <a:cubicBezTo>
                    <a:pt x="250762" y="380986"/>
                    <a:pt x="359823" y="354411"/>
                    <a:pt x="410782" y="337837"/>
                  </a:cubicBezTo>
                  <a:lnTo>
                    <a:pt x="410782" y="337837"/>
                  </a:lnTo>
                  <a:lnTo>
                    <a:pt x="418402" y="335361"/>
                  </a:lnTo>
                  <a:lnTo>
                    <a:pt x="429165" y="331646"/>
                  </a:lnTo>
                  <a:lnTo>
                    <a:pt x="429165" y="331646"/>
                  </a:lnTo>
                  <a:cubicBezTo>
                    <a:pt x="440595" y="327550"/>
                    <a:pt x="452025" y="323264"/>
                    <a:pt x="463265" y="318883"/>
                  </a:cubicBezTo>
                  <a:lnTo>
                    <a:pt x="470599" y="315930"/>
                  </a:lnTo>
                  <a:lnTo>
                    <a:pt x="478124" y="312882"/>
                  </a:lnTo>
                  <a:lnTo>
                    <a:pt x="480695" y="311834"/>
                  </a:lnTo>
                  <a:lnTo>
                    <a:pt x="480695" y="311834"/>
                  </a:lnTo>
                  <a:cubicBezTo>
                    <a:pt x="546227" y="284878"/>
                    <a:pt x="600520" y="256208"/>
                    <a:pt x="600520" y="256208"/>
                  </a:cubicBezTo>
                  <a:cubicBezTo>
                    <a:pt x="564134" y="93140"/>
                    <a:pt x="424307" y="-6491"/>
                    <a:pt x="248095" y="23322"/>
                  </a:cubicBezTo>
                  <a:cubicBezTo>
                    <a:pt x="242780" y="6460"/>
                    <a:pt x="225225" y="-3321"/>
                    <a:pt x="208090" y="1033"/>
                  </a:cubicBezTo>
                  <a:lnTo>
                    <a:pt x="191897" y="5224"/>
                  </a:lnTo>
                  <a:cubicBezTo>
                    <a:pt x="174527" y="9808"/>
                    <a:pt x="163912" y="27331"/>
                    <a:pt x="167894" y="44848"/>
                  </a:cubicBezTo>
                  <a:cubicBezTo>
                    <a:pt x="27401" y="99617"/>
                    <a:pt x="-22320" y="219156"/>
                    <a:pt x="9017" y="359173"/>
                  </a:cubicBezTo>
                  <a:lnTo>
                    <a:pt x="21495" y="414895"/>
                  </a:lnTo>
                  <a:cubicBezTo>
                    <a:pt x="23772" y="425143"/>
                    <a:pt x="33910" y="431617"/>
                    <a:pt x="44165" y="429373"/>
                  </a:cubicBezTo>
                  <a:cubicBezTo>
                    <a:pt x="64834" y="424705"/>
                    <a:pt x="101315" y="416419"/>
                    <a:pt x="143415" y="406513"/>
                  </a:cubicBezTo>
                  <a:lnTo>
                    <a:pt x="143415" y="406513"/>
                  </a:lnTo>
                  <a:lnTo>
                    <a:pt x="162465" y="402131"/>
                  </a:lnTo>
                  <a:close/>
                  <a:moveTo>
                    <a:pt x="240951" y="26941"/>
                  </a:moveTo>
                  <a:cubicBezTo>
                    <a:pt x="293949" y="54298"/>
                    <a:pt x="337737" y="96628"/>
                    <a:pt x="366872" y="148671"/>
                  </a:cubicBezTo>
                  <a:cubicBezTo>
                    <a:pt x="392701" y="193857"/>
                    <a:pt x="411309" y="242803"/>
                    <a:pt x="422021" y="293737"/>
                  </a:cubicBezTo>
                  <a:lnTo>
                    <a:pt x="406400" y="299166"/>
                  </a:lnTo>
                  <a:lnTo>
                    <a:pt x="403829" y="300023"/>
                  </a:lnTo>
                  <a:cubicBezTo>
                    <a:pt x="393649" y="250287"/>
                    <a:pt x="375646" y="202481"/>
                    <a:pt x="350489" y="158386"/>
                  </a:cubicBezTo>
                  <a:cubicBezTo>
                    <a:pt x="314389" y="97426"/>
                    <a:pt x="267050" y="55802"/>
                    <a:pt x="211328" y="34561"/>
                  </a:cubicBezTo>
                  <a:close/>
                  <a:moveTo>
                    <a:pt x="135319" y="368698"/>
                  </a:moveTo>
                  <a:cubicBezTo>
                    <a:pt x="118555" y="276401"/>
                    <a:pt x="121698" y="188390"/>
                    <a:pt x="144844" y="114857"/>
                  </a:cubicBezTo>
                  <a:cubicBezTo>
                    <a:pt x="152750" y="90007"/>
                    <a:pt x="163454" y="66137"/>
                    <a:pt x="176753" y="43705"/>
                  </a:cubicBezTo>
                  <a:lnTo>
                    <a:pt x="203804" y="36657"/>
                  </a:lnTo>
                  <a:cubicBezTo>
                    <a:pt x="186140" y="62604"/>
                    <a:pt x="172464" y="91049"/>
                    <a:pt x="163227" y="121048"/>
                  </a:cubicBezTo>
                  <a:cubicBezTo>
                    <a:pt x="140843" y="191343"/>
                    <a:pt x="137795" y="275830"/>
                    <a:pt x="153702" y="364698"/>
                  </a:cubicBezTo>
                  <a:close/>
                </a:path>
              </a:pathLst>
            </a:custGeom>
            <a:solidFill>
              <a:srgbClr val="EA404B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39" name="مجموعة 138">
            <a:extLst>
              <a:ext uri="{FF2B5EF4-FFF2-40B4-BE49-F238E27FC236}">
                <a16:creationId xmlns:a16="http://schemas.microsoft.com/office/drawing/2014/main" id="{887B26C4-BCFF-1A02-10B2-D52BFD9EC4FE}"/>
              </a:ext>
            </a:extLst>
          </p:cNvPr>
          <p:cNvGrpSpPr/>
          <p:nvPr/>
        </p:nvGrpSpPr>
        <p:grpSpPr>
          <a:xfrm>
            <a:off x="1578272" y="1395328"/>
            <a:ext cx="937550" cy="937550"/>
            <a:chOff x="462987" y="671332"/>
            <a:chExt cx="937550" cy="937550"/>
          </a:xfrm>
        </p:grpSpPr>
        <p:sp>
          <p:nvSpPr>
            <p:cNvPr id="140" name="شكل بيضاوي 139">
              <a:extLst>
                <a:ext uri="{FF2B5EF4-FFF2-40B4-BE49-F238E27FC236}">
                  <a16:creationId xmlns:a16="http://schemas.microsoft.com/office/drawing/2014/main" id="{74164232-93AC-8F7C-71B6-2FB335A32D5A}"/>
                </a:ext>
              </a:extLst>
            </p:cNvPr>
            <p:cNvSpPr/>
            <p:nvPr/>
          </p:nvSpPr>
          <p:spPr>
            <a:xfrm>
              <a:off x="462987" y="671332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41" name="شكل حر: شكل 140">
              <a:extLst>
                <a:ext uri="{FF2B5EF4-FFF2-40B4-BE49-F238E27FC236}">
                  <a16:creationId xmlns:a16="http://schemas.microsoft.com/office/drawing/2014/main" id="{290AEE05-A065-C3A9-3020-FA26B1539DD0}"/>
                </a:ext>
              </a:extLst>
            </p:cNvPr>
            <p:cNvSpPr/>
            <p:nvPr/>
          </p:nvSpPr>
          <p:spPr>
            <a:xfrm>
              <a:off x="565619" y="792290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495300 h 723900"/>
                <a:gd name="connsiteX6" fmla="*/ 190500 w 723900"/>
                <a:gd name="connsiteY6" fmla="*/ 323850 h 723900"/>
                <a:gd name="connsiteX7" fmla="*/ 361950 w 723900"/>
                <a:gd name="connsiteY7" fmla="*/ 152400 h 723900"/>
                <a:gd name="connsiteX8" fmla="*/ 533400 w 723900"/>
                <a:gd name="connsiteY8" fmla="*/ 323850 h 723900"/>
                <a:gd name="connsiteX9" fmla="*/ 361950 w 723900"/>
                <a:gd name="connsiteY9" fmla="*/ 4953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2051" y="0"/>
                    <a:pt x="0" y="162051"/>
                    <a:pt x="0" y="361950"/>
                  </a:cubicBezTo>
                  <a:cubicBezTo>
                    <a:pt x="0" y="561849"/>
                    <a:pt x="162051" y="723900"/>
                    <a:pt x="361950" y="723900"/>
                  </a:cubicBezTo>
                  <a:cubicBezTo>
                    <a:pt x="561849" y="723900"/>
                    <a:pt x="723900" y="561849"/>
                    <a:pt x="723900" y="361950"/>
                  </a:cubicBezTo>
                  <a:cubicBezTo>
                    <a:pt x="723900" y="162051"/>
                    <a:pt x="561849" y="0"/>
                    <a:pt x="361950" y="0"/>
                  </a:cubicBezTo>
                  <a:close/>
                  <a:moveTo>
                    <a:pt x="361950" y="495300"/>
                  </a:moveTo>
                  <a:cubicBezTo>
                    <a:pt x="267261" y="495300"/>
                    <a:pt x="190500" y="418539"/>
                    <a:pt x="190500" y="323850"/>
                  </a:cubicBezTo>
                  <a:cubicBezTo>
                    <a:pt x="190500" y="229161"/>
                    <a:pt x="267261" y="152400"/>
                    <a:pt x="361950" y="152400"/>
                  </a:cubicBezTo>
                  <a:cubicBezTo>
                    <a:pt x="456639" y="152400"/>
                    <a:pt x="533400" y="229161"/>
                    <a:pt x="533400" y="323850"/>
                  </a:cubicBezTo>
                  <a:cubicBezTo>
                    <a:pt x="533290" y="418493"/>
                    <a:pt x="456593" y="495190"/>
                    <a:pt x="361950" y="495300"/>
                  </a:cubicBezTo>
                  <a:close/>
                </a:path>
              </a:pathLst>
            </a:custGeom>
            <a:solidFill>
              <a:srgbClr val="FDFFF6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42" name="شكل حر: شكل 141">
              <a:extLst>
                <a:ext uri="{FF2B5EF4-FFF2-40B4-BE49-F238E27FC236}">
                  <a16:creationId xmlns:a16="http://schemas.microsoft.com/office/drawing/2014/main" id="{FDA982E0-0262-E700-3672-3F27E4B49CB3}"/>
                </a:ext>
              </a:extLst>
            </p:cNvPr>
            <p:cNvSpPr/>
            <p:nvPr/>
          </p:nvSpPr>
          <p:spPr>
            <a:xfrm>
              <a:off x="851580" y="1002195"/>
              <a:ext cx="151971" cy="230097"/>
            </a:xfrm>
            <a:custGeom>
              <a:avLst/>
              <a:gdLst>
                <a:gd name="connsiteX0" fmla="*/ 120861 w 151971"/>
                <a:gd name="connsiteY0" fmla="*/ 105801 h 230097"/>
                <a:gd name="connsiteX1" fmla="*/ 151970 w 151971"/>
                <a:gd name="connsiteY1" fmla="*/ 162684 h 230097"/>
                <a:gd name="connsiteX2" fmla="*/ 142512 w 151971"/>
                <a:gd name="connsiteY2" fmla="*/ 197688 h 230097"/>
                <a:gd name="connsiteX3" fmla="*/ 117137 w 151971"/>
                <a:gd name="connsiteY3" fmla="*/ 221891 h 230097"/>
                <a:gd name="connsiteX4" fmla="*/ 76513 w 151971"/>
                <a:gd name="connsiteY4" fmla="*/ 230007 h 230097"/>
                <a:gd name="connsiteX5" fmla="*/ 34393 w 151971"/>
                <a:gd name="connsiteY5" fmla="*/ 222187 h 230097"/>
                <a:gd name="connsiteX6" fmla="*/ 9390 w 151971"/>
                <a:gd name="connsiteY6" fmla="*/ 198507 h 230097"/>
                <a:gd name="connsiteX7" fmla="*/ 8 w 151971"/>
                <a:gd name="connsiteY7" fmla="*/ 162684 h 230097"/>
                <a:gd name="connsiteX8" fmla="*/ 7533 w 151971"/>
                <a:gd name="connsiteY8" fmla="*/ 131194 h 230097"/>
                <a:gd name="connsiteX9" fmla="*/ 30078 w 151971"/>
                <a:gd name="connsiteY9" fmla="*/ 105801 h 230097"/>
                <a:gd name="connsiteX10" fmla="*/ 15267 w 151971"/>
                <a:gd name="connsiteY10" fmla="*/ 84607 h 230097"/>
                <a:gd name="connsiteX11" fmla="*/ 10286 w 151971"/>
                <a:gd name="connsiteY11" fmla="*/ 60890 h 230097"/>
                <a:gd name="connsiteX12" fmla="*/ 18544 w 151971"/>
                <a:gd name="connsiteY12" fmla="*/ 29734 h 230097"/>
                <a:gd name="connsiteX13" fmla="*/ 41680 w 151971"/>
                <a:gd name="connsiteY13" fmla="*/ 7826 h 230097"/>
                <a:gd name="connsiteX14" fmla="*/ 76065 w 151971"/>
                <a:gd name="connsiteY14" fmla="*/ 16 h 230097"/>
                <a:gd name="connsiteX15" fmla="*/ 109850 w 151971"/>
                <a:gd name="connsiteY15" fmla="*/ 7903 h 230097"/>
                <a:gd name="connsiteX16" fmla="*/ 132844 w 151971"/>
                <a:gd name="connsiteY16" fmla="*/ 30277 h 230097"/>
                <a:gd name="connsiteX17" fmla="*/ 141254 w 151971"/>
                <a:gd name="connsiteY17" fmla="*/ 61433 h 230097"/>
                <a:gd name="connsiteX18" fmla="*/ 136863 w 151971"/>
                <a:gd name="connsiteY18" fmla="*/ 83217 h 230097"/>
                <a:gd name="connsiteX19" fmla="*/ 120861 w 151971"/>
                <a:gd name="connsiteY19" fmla="*/ 105801 h 230097"/>
                <a:gd name="connsiteX20" fmla="*/ 76360 w 151971"/>
                <a:gd name="connsiteY20" fmla="*/ 128060 h 230097"/>
                <a:gd name="connsiteX21" fmla="*/ 51062 w 151971"/>
                <a:gd name="connsiteY21" fmla="*/ 137214 h 230097"/>
                <a:gd name="connsiteX22" fmla="*/ 40794 w 151971"/>
                <a:gd name="connsiteY22" fmla="*/ 159017 h 230097"/>
                <a:gd name="connsiteX23" fmla="*/ 50462 w 151971"/>
                <a:gd name="connsiteY23" fmla="*/ 181410 h 230097"/>
                <a:gd name="connsiteX24" fmla="*/ 75913 w 151971"/>
                <a:gd name="connsiteY24" fmla="*/ 190564 h 230097"/>
                <a:gd name="connsiteX25" fmla="*/ 101287 w 151971"/>
                <a:gd name="connsiteY25" fmla="*/ 181991 h 230097"/>
                <a:gd name="connsiteX26" fmla="*/ 110736 w 151971"/>
                <a:gd name="connsiteY26" fmla="*/ 159884 h 230097"/>
                <a:gd name="connsiteX27" fmla="*/ 100916 w 151971"/>
                <a:gd name="connsiteY27" fmla="*/ 137195 h 230097"/>
                <a:gd name="connsiteX28" fmla="*/ 76360 w 151971"/>
                <a:gd name="connsiteY28" fmla="*/ 128060 h 230097"/>
                <a:gd name="connsiteX29" fmla="*/ 74722 w 151971"/>
                <a:gd name="connsiteY29" fmla="*/ 40249 h 230097"/>
                <a:gd name="connsiteX30" fmla="*/ 57834 w 151971"/>
                <a:gd name="connsiteY30" fmla="*/ 47003 h 230097"/>
                <a:gd name="connsiteX31" fmla="*/ 51167 w 151971"/>
                <a:gd name="connsiteY31" fmla="*/ 64281 h 230097"/>
                <a:gd name="connsiteX32" fmla="*/ 58168 w 151971"/>
                <a:gd name="connsiteY32" fmla="*/ 81940 h 230097"/>
                <a:gd name="connsiteX33" fmla="*/ 92772 w 151971"/>
                <a:gd name="connsiteY33" fmla="*/ 82093 h 230097"/>
                <a:gd name="connsiteX34" fmla="*/ 99544 w 151971"/>
                <a:gd name="connsiteY34" fmla="*/ 63995 h 230097"/>
                <a:gd name="connsiteX35" fmla="*/ 92696 w 151971"/>
                <a:gd name="connsiteY35" fmla="*/ 46850 h 230097"/>
                <a:gd name="connsiteX36" fmla="*/ 74722 w 151971"/>
                <a:gd name="connsiteY36" fmla="*/ 40249 h 23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1971" h="230097">
                  <a:moveTo>
                    <a:pt x="120861" y="105801"/>
                  </a:moveTo>
                  <a:cubicBezTo>
                    <a:pt x="140381" y="118096"/>
                    <a:pt x="152149" y="139615"/>
                    <a:pt x="151970" y="162684"/>
                  </a:cubicBezTo>
                  <a:cubicBezTo>
                    <a:pt x="152051" y="174994"/>
                    <a:pt x="148782" y="187095"/>
                    <a:pt x="142512" y="197688"/>
                  </a:cubicBezTo>
                  <a:cubicBezTo>
                    <a:pt x="136591" y="208055"/>
                    <a:pt x="127772" y="216468"/>
                    <a:pt x="117137" y="221891"/>
                  </a:cubicBezTo>
                  <a:cubicBezTo>
                    <a:pt x="104419" y="227745"/>
                    <a:pt x="90503" y="230526"/>
                    <a:pt x="76513" y="230007"/>
                  </a:cubicBezTo>
                  <a:cubicBezTo>
                    <a:pt x="62061" y="230640"/>
                    <a:pt x="47655" y="227965"/>
                    <a:pt x="34393" y="222187"/>
                  </a:cubicBezTo>
                  <a:cubicBezTo>
                    <a:pt x="23914" y="216920"/>
                    <a:pt x="15218" y="208685"/>
                    <a:pt x="9390" y="198507"/>
                  </a:cubicBezTo>
                  <a:cubicBezTo>
                    <a:pt x="3061" y="187642"/>
                    <a:pt x="-183" y="175256"/>
                    <a:pt x="8" y="162684"/>
                  </a:cubicBezTo>
                  <a:cubicBezTo>
                    <a:pt x="-128" y="151726"/>
                    <a:pt x="2458" y="140907"/>
                    <a:pt x="7533" y="131194"/>
                  </a:cubicBezTo>
                  <a:cubicBezTo>
                    <a:pt x="13034" y="121136"/>
                    <a:pt x="20742" y="112454"/>
                    <a:pt x="30078" y="105801"/>
                  </a:cubicBezTo>
                  <a:cubicBezTo>
                    <a:pt x="23899" y="99691"/>
                    <a:pt x="18881" y="92510"/>
                    <a:pt x="15267" y="84607"/>
                  </a:cubicBezTo>
                  <a:cubicBezTo>
                    <a:pt x="11949" y="77143"/>
                    <a:pt x="10251" y="69059"/>
                    <a:pt x="10286" y="60890"/>
                  </a:cubicBezTo>
                  <a:cubicBezTo>
                    <a:pt x="10164" y="49948"/>
                    <a:pt x="13018" y="39179"/>
                    <a:pt x="18544" y="29734"/>
                  </a:cubicBezTo>
                  <a:cubicBezTo>
                    <a:pt x="24010" y="20376"/>
                    <a:pt x="32038" y="12775"/>
                    <a:pt x="41680" y="7826"/>
                  </a:cubicBezTo>
                  <a:cubicBezTo>
                    <a:pt x="52332" y="2452"/>
                    <a:pt x="64137" y="-229"/>
                    <a:pt x="76065" y="16"/>
                  </a:cubicBezTo>
                  <a:cubicBezTo>
                    <a:pt x="87810" y="-235"/>
                    <a:pt x="99430" y="2478"/>
                    <a:pt x="109850" y="7903"/>
                  </a:cubicBezTo>
                  <a:cubicBezTo>
                    <a:pt x="119463" y="13055"/>
                    <a:pt x="127431" y="20809"/>
                    <a:pt x="132844" y="30277"/>
                  </a:cubicBezTo>
                  <a:cubicBezTo>
                    <a:pt x="138388" y="39721"/>
                    <a:pt x="141292" y="50481"/>
                    <a:pt x="141254" y="61433"/>
                  </a:cubicBezTo>
                  <a:cubicBezTo>
                    <a:pt x="141323" y="68921"/>
                    <a:pt x="139827" y="76341"/>
                    <a:pt x="136863" y="83217"/>
                  </a:cubicBezTo>
                  <a:cubicBezTo>
                    <a:pt x="132793" y="91565"/>
                    <a:pt x="127389" y="99193"/>
                    <a:pt x="120861" y="105801"/>
                  </a:cubicBezTo>
                  <a:close/>
                  <a:moveTo>
                    <a:pt x="76360" y="128060"/>
                  </a:moveTo>
                  <a:cubicBezTo>
                    <a:pt x="67072" y="127793"/>
                    <a:pt x="58029" y="131065"/>
                    <a:pt x="51062" y="137214"/>
                  </a:cubicBezTo>
                  <a:cubicBezTo>
                    <a:pt x="44555" y="142583"/>
                    <a:pt x="40788" y="150580"/>
                    <a:pt x="40794" y="159017"/>
                  </a:cubicBezTo>
                  <a:cubicBezTo>
                    <a:pt x="40653" y="167523"/>
                    <a:pt x="44175" y="175680"/>
                    <a:pt x="50462" y="181410"/>
                  </a:cubicBezTo>
                  <a:cubicBezTo>
                    <a:pt x="57406" y="187700"/>
                    <a:pt x="66553" y="190990"/>
                    <a:pt x="75913" y="190564"/>
                  </a:cubicBezTo>
                  <a:cubicBezTo>
                    <a:pt x="85154" y="191038"/>
                    <a:pt x="94227" y="187973"/>
                    <a:pt x="101287" y="181991"/>
                  </a:cubicBezTo>
                  <a:cubicBezTo>
                    <a:pt x="107545" y="176378"/>
                    <a:pt x="111004" y="168286"/>
                    <a:pt x="110736" y="159884"/>
                  </a:cubicBezTo>
                  <a:cubicBezTo>
                    <a:pt x="110910" y="151254"/>
                    <a:pt x="107327" y="142974"/>
                    <a:pt x="100916" y="137195"/>
                  </a:cubicBezTo>
                  <a:cubicBezTo>
                    <a:pt x="94245" y="131049"/>
                    <a:pt x="85426" y="127769"/>
                    <a:pt x="76360" y="128060"/>
                  </a:cubicBezTo>
                  <a:close/>
                  <a:moveTo>
                    <a:pt x="74722" y="40249"/>
                  </a:moveTo>
                  <a:cubicBezTo>
                    <a:pt x="68396" y="40038"/>
                    <a:pt x="62270" y="42487"/>
                    <a:pt x="57834" y="47003"/>
                  </a:cubicBezTo>
                  <a:cubicBezTo>
                    <a:pt x="53352" y="51614"/>
                    <a:pt x="50944" y="57854"/>
                    <a:pt x="51167" y="64281"/>
                  </a:cubicBezTo>
                  <a:cubicBezTo>
                    <a:pt x="50994" y="70876"/>
                    <a:pt x="53523" y="77255"/>
                    <a:pt x="58168" y="81940"/>
                  </a:cubicBezTo>
                  <a:cubicBezTo>
                    <a:pt x="67748" y="91379"/>
                    <a:pt x="83109" y="91446"/>
                    <a:pt x="92772" y="82093"/>
                  </a:cubicBezTo>
                  <a:cubicBezTo>
                    <a:pt x="97370" y="77216"/>
                    <a:pt x="99811" y="70692"/>
                    <a:pt x="99544" y="63995"/>
                  </a:cubicBezTo>
                  <a:cubicBezTo>
                    <a:pt x="99786" y="57570"/>
                    <a:pt x="97298" y="51341"/>
                    <a:pt x="92696" y="46850"/>
                  </a:cubicBezTo>
                  <a:cubicBezTo>
                    <a:pt x="87825" y="42340"/>
                    <a:pt x="81354" y="39964"/>
                    <a:pt x="74722" y="40249"/>
                  </a:cubicBezTo>
                  <a:close/>
                </a:path>
              </a:pathLst>
            </a:custGeom>
            <a:solidFill>
              <a:srgbClr val="F5AF48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43" name="مجموعة 142">
            <a:extLst>
              <a:ext uri="{FF2B5EF4-FFF2-40B4-BE49-F238E27FC236}">
                <a16:creationId xmlns:a16="http://schemas.microsoft.com/office/drawing/2014/main" id="{955D6B94-622A-644C-042D-4C1680F2D689}"/>
              </a:ext>
            </a:extLst>
          </p:cNvPr>
          <p:cNvGrpSpPr/>
          <p:nvPr/>
        </p:nvGrpSpPr>
        <p:grpSpPr>
          <a:xfrm>
            <a:off x="8498131" y="5058714"/>
            <a:ext cx="937550" cy="937550"/>
            <a:chOff x="9933006" y="4334718"/>
            <a:chExt cx="937550" cy="937550"/>
          </a:xfrm>
        </p:grpSpPr>
        <p:sp>
          <p:nvSpPr>
            <p:cNvPr id="144" name="شكل بيضاوي 143">
              <a:extLst>
                <a:ext uri="{FF2B5EF4-FFF2-40B4-BE49-F238E27FC236}">
                  <a16:creationId xmlns:a16="http://schemas.microsoft.com/office/drawing/2014/main" id="{89F75267-562F-857D-AFDE-8605E1C0BB98}"/>
                </a:ext>
              </a:extLst>
            </p:cNvPr>
            <p:cNvSpPr/>
            <p:nvPr/>
          </p:nvSpPr>
          <p:spPr>
            <a:xfrm>
              <a:off x="9933006" y="4334718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pic>
          <p:nvPicPr>
            <p:cNvPr id="145" name="رسم 144" descr="تنس الريشة مع تعبئة خالصة">
              <a:extLst>
                <a:ext uri="{FF2B5EF4-FFF2-40B4-BE49-F238E27FC236}">
                  <a16:creationId xmlns:a16="http://schemas.microsoft.com/office/drawing/2014/main" id="{6DDAF881-BBC9-8CEE-B6F4-B4DF87ADB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052512" y="4418925"/>
              <a:ext cx="716762" cy="716762"/>
            </a:xfrm>
            <a:prstGeom prst="rect">
              <a:avLst/>
            </a:prstGeom>
          </p:spPr>
        </p:pic>
      </p:grpSp>
      <p:sp>
        <p:nvSpPr>
          <p:cNvPr id="146" name="مربع نص 145">
            <a:extLst>
              <a:ext uri="{FF2B5EF4-FFF2-40B4-BE49-F238E27FC236}">
                <a16:creationId xmlns:a16="http://schemas.microsoft.com/office/drawing/2014/main" id="{D675C2FF-0981-17C4-192D-EA5475CE9228}"/>
              </a:ext>
            </a:extLst>
          </p:cNvPr>
          <p:cNvSpPr txBox="1"/>
          <p:nvPr/>
        </p:nvSpPr>
        <p:spPr>
          <a:xfrm>
            <a:off x="33" y="274145"/>
            <a:ext cx="12191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solidFill>
                  <a:srgbClr val="EB7B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ايقونات</a:t>
            </a:r>
            <a:endParaRPr lang="en-GB" sz="4800" b="1" dirty="0">
              <a:solidFill>
                <a:srgbClr val="EB7B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23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E07A61-32B2-DACE-A336-87F11CBB7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485FC1-0153-A7E3-2543-DE2540CA7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23AE28-EC31-4785-2A1C-1F18CA9E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4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B72D1D9-109C-A8F3-4220-1904CC1DBD25}"/>
              </a:ext>
            </a:extLst>
          </p:cNvPr>
          <p:cNvSpPr txBox="1"/>
          <p:nvPr/>
        </p:nvSpPr>
        <p:spPr>
          <a:xfrm>
            <a:off x="2916820" y="603555"/>
            <a:ext cx="627347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chemeClr val="bg1"/>
                </a:solidFill>
              </a:rPr>
              <a:t>تعريف الرياضة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3948501-B52B-9FF2-138D-EF6E6A54008B}"/>
              </a:ext>
            </a:extLst>
          </p:cNvPr>
          <p:cNvSpPr txBox="1"/>
          <p:nvPr/>
        </p:nvSpPr>
        <p:spPr>
          <a:xfrm>
            <a:off x="4206240" y="2165749"/>
            <a:ext cx="60248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/>
              <a:t>الرياضة هي كلّ مجهود أو نشاط جسدي يقوم به الإنسان </a:t>
            </a:r>
          </a:p>
          <a:p>
            <a:endParaRPr lang="ar-SA" sz="3200" dirty="0"/>
          </a:p>
          <a:p>
            <a:r>
              <a:rPr lang="ar-SA" sz="3200" dirty="0"/>
              <a:t>وتقوم على مجموعة من القواعد والأصول التي يجب تطبيقها، للحصول على الهدف الأساسي من وراء ممارستها، وتجنّب إلحاق الضرر بالجسم بسبب الممارسة الخاطئة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06BFD6D-275C-66CC-859B-DC4B8603E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61" y="1526988"/>
            <a:ext cx="3135086" cy="46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29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-151800"/>
            <a:ext cx="12191935" cy="70098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4244612"/>
            <a:ext cx="774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011505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3256280" y="5003139"/>
            <a:ext cx="56794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20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</a:br>
            <a:r>
              <a:rPr lang="ar-SA" sz="20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20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20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2000" dirty="0">
              <a:solidFill>
                <a:srgbClr val="FFD7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B72D1D9-109C-A8F3-4220-1904CC1DBD25}"/>
              </a:ext>
            </a:extLst>
          </p:cNvPr>
          <p:cNvSpPr txBox="1"/>
          <p:nvPr/>
        </p:nvSpPr>
        <p:spPr>
          <a:xfrm>
            <a:off x="2916820" y="603555"/>
            <a:ext cx="627347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chemeClr val="bg1"/>
                </a:solidFill>
              </a:rPr>
              <a:t>أهداف الرياضة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3948501-B52B-9FF2-138D-EF6E6A54008B}"/>
              </a:ext>
            </a:extLst>
          </p:cNvPr>
          <p:cNvSpPr txBox="1"/>
          <p:nvPr/>
        </p:nvSpPr>
        <p:spPr>
          <a:xfrm>
            <a:off x="4307329" y="2391312"/>
            <a:ext cx="24145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/>
              <a:t>الحصول على الترفيه والمتعة</a:t>
            </a: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EC710E7-D0DA-75C2-2187-A1D19F8F6454}"/>
              </a:ext>
            </a:extLst>
          </p:cNvPr>
          <p:cNvGrpSpPr/>
          <p:nvPr/>
        </p:nvGrpSpPr>
        <p:grpSpPr>
          <a:xfrm>
            <a:off x="3074195" y="4094423"/>
            <a:ext cx="937550" cy="937550"/>
            <a:chOff x="5968674" y="3229337"/>
            <a:chExt cx="937550" cy="937550"/>
          </a:xfrm>
        </p:grpSpPr>
        <p:sp>
          <p:nvSpPr>
            <p:cNvPr id="6" name="شكل بيضاوي 5">
              <a:extLst>
                <a:ext uri="{FF2B5EF4-FFF2-40B4-BE49-F238E27FC236}">
                  <a16:creationId xmlns:a16="http://schemas.microsoft.com/office/drawing/2014/main" id="{6B46234C-DF14-1D92-D59E-774EAE36BC5A}"/>
                </a:ext>
              </a:extLst>
            </p:cNvPr>
            <p:cNvSpPr/>
            <p:nvPr/>
          </p:nvSpPr>
          <p:spPr>
            <a:xfrm>
              <a:off x="5968674" y="3229337"/>
              <a:ext cx="937550" cy="937550"/>
            </a:xfrm>
            <a:prstGeom prst="ellipse">
              <a:avLst/>
            </a:prstGeom>
            <a:solidFill>
              <a:srgbClr val="F078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8D2E86E6-2823-F53B-E527-C7BBAA841E44}"/>
                </a:ext>
              </a:extLst>
            </p:cNvPr>
            <p:cNvSpPr/>
            <p:nvPr/>
          </p:nvSpPr>
          <p:spPr>
            <a:xfrm>
              <a:off x="6096408" y="3354705"/>
              <a:ext cx="639878" cy="640977"/>
            </a:xfrm>
            <a:custGeom>
              <a:avLst/>
              <a:gdLst>
                <a:gd name="connsiteX0" fmla="*/ 71588 w 474100"/>
                <a:gd name="connsiteY0" fmla="*/ 444648 h 474914"/>
                <a:gd name="connsiteX1" fmla="*/ 63280 w 474100"/>
                <a:gd name="connsiteY1" fmla="*/ 436339 h 474914"/>
                <a:gd name="connsiteX2" fmla="*/ 220546 w 474100"/>
                <a:gd name="connsiteY2" fmla="*/ 279073 h 474914"/>
                <a:gd name="connsiteX3" fmla="*/ 308378 w 474100"/>
                <a:gd name="connsiteY3" fmla="*/ 216167 h 474914"/>
                <a:gd name="connsiteX4" fmla="*/ 463863 w 474100"/>
                <a:gd name="connsiteY4" fmla="*/ 60681 h 474914"/>
                <a:gd name="connsiteX5" fmla="*/ 463863 w 474100"/>
                <a:gd name="connsiteY5" fmla="*/ 10237 h 474914"/>
                <a:gd name="connsiteX6" fmla="*/ 463863 w 474100"/>
                <a:gd name="connsiteY6" fmla="*/ 10237 h 474914"/>
                <a:gd name="connsiteX7" fmla="*/ 463863 w 474100"/>
                <a:gd name="connsiteY7" fmla="*/ 10237 h 474914"/>
                <a:gd name="connsiteX8" fmla="*/ 413420 w 474100"/>
                <a:gd name="connsiteY8" fmla="*/ 10237 h 474914"/>
                <a:gd name="connsiteX9" fmla="*/ 258527 w 474100"/>
                <a:gd name="connsiteY9" fmla="*/ 165723 h 474914"/>
                <a:gd name="connsiteX10" fmla="*/ 195621 w 474100"/>
                <a:gd name="connsiteY10" fmla="*/ 254148 h 474914"/>
                <a:gd name="connsiteX11" fmla="*/ 38355 w 474100"/>
                <a:gd name="connsiteY11" fmla="*/ 411414 h 474914"/>
                <a:gd name="connsiteX12" fmla="*/ 30046 w 474100"/>
                <a:gd name="connsiteY12" fmla="*/ 403106 h 474914"/>
                <a:gd name="connsiteX13" fmla="*/ 5121 w 474100"/>
                <a:gd name="connsiteY13" fmla="*/ 403106 h 474914"/>
                <a:gd name="connsiteX14" fmla="*/ 5121 w 474100"/>
                <a:gd name="connsiteY14" fmla="*/ 428031 h 474914"/>
                <a:gd name="connsiteX15" fmla="*/ 46663 w 474100"/>
                <a:gd name="connsiteY15" fmla="*/ 469573 h 474914"/>
                <a:gd name="connsiteX16" fmla="*/ 71588 w 474100"/>
                <a:gd name="connsiteY16" fmla="*/ 469573 h 474914"/>
                <a:gd name="connsiteX17" fmla="*/ 71588 w 474100"/>
                <a:gd name="connsiteY17" fmla="*/ 444648 h 47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4100" h="474914">
                  <a:moveTo>
                    <a:pt x="71588" y="444648"/>
                  </a:moveTo>
                  <a:lnTo>
                    <a:pt x="63280" y="436339"/>
                  </a:lnTo>
                  <a:lnTo>
                    <a:pt x="220546" y="279073"/>
                  </a:lnTo>
                  <a:cubicBezTo>
                    <a:pt x="251999" y="255335"/>
                    <a:pt x="287607" y="237531"/>
                    <a:pt x="308378" y="216167"/>
                  </a:cubicBezTo>
                  <a:lnTo>
                    <a:pt x="463863" y="60681"/>
                  </a:lnTo>
                  <a:cubicBezTo>
                    <a:pt x="477513" y="47031"/>
                    <a:pt x="477513" y="24480"/>
                    <a:pt x="463863" y="10237"/>
                  </a:cubicBezTo>
                  <a:lnTo>
                    <a:pt x="463863" y="10237"/>
                  </a:lnTo>
                  <a:lnTo>
                    <a:pt x="463863" y="10237"/>
                  </a:lnTo>
                  <a:cubicBezTo>
                    <a:pt x="450214" y="-3412"/>
                    <a:pt x="427663" y="-3412"/>
                    <a:pt x="413420" y="10237"/>
                  </a:cubicBezTo>
                  <a:lnTo>
                    <a:pt x="258527" y="165723"/>
                  </a:lnTo>
                  <a:cubicBezTo>
                    <a:pt x="237163" y="187087"/>
                    <a:pt x="219359" y="222695"/>
                    <a:pt x="195621" y="254148"/>
                  </a:cubicBezTo>
                  <a:lnTo>
                    <a:pt x="38355" y="411414"/>
                  </a:lnTo>
                  <a:lnTo>
                    <a:pt x="30046" y="403106"/>
                  </a:lnTo>
                  <a:cubicBezTo>
                    <a:pt x="22925" y="395984"/>
                    <a:pt x="11649" y="395984"/>
                    <a:pt x="5121" y="403106"/>
                  </a:cubicBezTo>
                  <a:cubicBezTo>
                    <a:pt x="-1407" y="410227"/>
                    <a:pt x="-2001" y="421503"/>
                    <a:pt x="5121" y="428031"/>
                  </a:cubicBezTo>
                  <a:lnTo>
                    <a:pt x="46663" y="469573"/>
                  </a:lnTo>
                  <a:cubicBezTo>
                    <a:pt x="53784" y="476695"/>
                    <a:pt x="65060" y="476695"/>
                    <a:pt x="71588" y="469573"/>
                  </a:cubicBezTo>
                  <a:cubicBezTo>
                    <a:pt x="78710" y="462452"/>
                    <a:pt x="78710" y="451769"/>
                    <a:pt x="71588" y="444648"/>
                  </a:cubicBezTo>
                  <a:close/>
                </a:path>
              </a:pathLst>
            </a:custGeom>
            <a:solidFill>
              <a:srgbClr val="A96212"/>
            </a:solidFill>
            <a:ln w="585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8" name="مجموعة 7">
              <a:extLst>
                <a:ext uri="{FF2B5EF4-FFF2-40B4-BE49-F238E27FC236}">
                  <a16:creationId xmlns:a16="http://schemas.microsoft.com/office/drawing/2014/main" id="{C5A88734-31F9-66D8-58AF-87F8479ACC1A}"/>
                </a:ext>
              </a:extLst>
            </p:cNvPr>
            <p:cNvGrpSpPr/>
            <p:nvPr/>
          </p:nvGrpSpPr>
          <p:grpSpPr>
            <a:xfrm>
              <a:off x="6497543" y="3732967"/>
              <a:ext cx="208057" cy="208057"/>
              <a:chOff x="6541358" y="3794636"/>
              <a:chExt cx="94953" cy="94953"/>
            </a:xfrm>
          </p:grpSpPr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019A7B1A-D8B4-D728-81BB-01AA6EA30E41}"/>
                  </a:ext>
                </a:extLst>
              </p:cNvPr>
              <p:cNvSpPr/>
              <p:nvPr/>
            </p:nvSpPr>
            <p:spPr>
              <a:xfrm>
                <a:off x="6612573" y="3813627"/>
                <a:ext cx="23738" cy="56971"/>
              </a:xfrm>
              <a:custGeom>
                <a:avLst/>
                <a:gdLst>
                  <a:gd name="connsiteX0" fmla="*/ 14243 w 23738"/>
                  <a:gd name="connsiteY0" fmla="*/ 0 h 56971"/>
                  <a:gd name="connsiteX1" fmla="*/ 0 w 23738"/>
                  <a:gd name="connsiteY1" fmla="*/ 28486 h 56971"/>
                  <a:gd name="connsiteX2" fmla="*/ 14243 w 23738"/>
                  <a:gd name="connsiteY2" fmla="*/ 56972 h 56971"/>
                  <a:gd name="connsiteX3" fmla="*/ 23738 w 23738"/>
                  <a:gd name="connsiteY3" fmla="*/ 28486 h 56971"/>
                  <a:gd name="connsiteX4" fmla="*/ 14243 w 23738"/>
                  <a:gd name="connsiteY4" fmla="*/ 0 h 5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38" h="56971">
                    <a:moveTo>
                      <a:pt x="14243" y="0"/>
                    </a:moveTo>
                    <a:cubicBezTo>
                      <a:pt x="5341" y="6528"/>
                      <a:pt x="0" y="16617"/>
                      <a:pt x="0" y="28486"/>
                    </a:cubicBezTo>
                    <a:cubicBezTo>
                      <a:pt x="0" y="40355"/>
                      <a:pt x="5341" y="50444"/>
                      <a:pt x="14243" y="56972"/>
                    </a:cubicBezTo>
                    <a:cubicBezTo>
                      <a:pt x="20178" y="49257"/>
                      <a:pt x="23738" y="39168"/>
                      <a:pt x="23738" y="28486"/>
                    </a:cubicBezTo>
                    <a:cubicBezTo>
                      <a:pt x="23738" y="17804"/>
                      <a:pt x="20178" y="7715"/>
                      <a:pt x="142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85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0" name="رسم 21" descr="مضرب بيسبول وكرته مع تعبئة خالصة">
                <a:extLst>
                  <a:ext uri="{FF2B5EF4-FFF2-40B4-BE49-F238E27FC236}">
                    <a16:creationId xmlns:a16="http://schemas.microsoft.com/office/drawing/2014/main" id="{D117989A-D29F-F198-08FD-164EFC19B21F}"/>
                  </a:ext>
                </a:extLst>
              </p:cNvPr>
              <p:cNvGrpSpPr/>
              <p:nvPr/>
            </p:nvGrpSpPr>
            <p:grpSpPr>
              <a:xfrm>
                <a:off x="6541358" y="3794636"/>
                <a:ext cx="77149" cy="94953"/>
                <a:chOff x="3315884" y="3794636"/>
                <a:chExt cx="77149" cy="94953"/>
              </a:xfrm>
              <a:solidFill>
                <a:schemeClr val="bg1"/>
              </a:solidFill>
            </p:grpSpPr>
            <p:sp>
              <p:nvSpPr>
                <p:cNvPr id="11" name="شكل حر: شكل 10">
                  <a:extLst>
                    <a:ext uri="{FF2B5EF4-FFF2-40B4-BE49-F238E27FC236}">
                      <a16:creationId xmlns:a16="http://schemas.microsoft.com/office/drawing/2014/main" id="{6B3A062A-8A01-3919-F0B4-FA797E20C7A0}"/>
                    </a:ext>
                  </a:extLst>
                </p:cNvPr>
                <p:cNvSpPr/>
                <p:nvPr/>
              </p:nvSpPr>
              <p:spPr>
                <a:xfrm>
                  <a:off x="3315884" y="3813627"/>
                  <a:ext cx="23738" cy="56971"/>
                </a:xfrm>
                <a:custGeom>
                  <a:avLst/>
                  <a:gdLst>
                    <a:gd name="connsiteX0" fmla="*/ 9495 w 23738"/>
                    <a:gd name="connsiteY0" fmla="*/ 0 h 56971"/>
                    <a:gd name="connsiteX1" fmla="*/ 0 w 23738"/>
                    <a:gd name="connsiteY1" fmla="*/ 28486 h 56971"/>
                    <a:gd name="connsiteX2" fmla="*/ 9495 w 23738"/>
                    <a:gd name="connsiteY2" fmla="*/ 56972 h 56971"/>
                    <a:gd name="connsiteX3" fmla="*/ 23738 w 23738"/>
                    <a:gd name="connsiteY3" fmla="*/ 28486 h 56971"/>
                    <a:gd name="connsiteX4" fmla="*/ 9495 w 23738"/>
                    <a:gd name="connsiteY4" fmla="*/ 0 h 56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38" h="56971">
                      <a:moveTo>
                        <a:pt x="9495" y="0"/>
                      </a:moveTo>
                      <a:cubicBezTo>
                        <a:pt x="3561" y="7715"/>
                        <a:pt x="0" y="17804"/>
                        <a:pt x="0" y="28486"/>
                      </a:cubicBezTo>
                      <a:cubicBezTo>
                        <a:pt x="0" y="39168"/>
                        <a:pt x="3561" y="49257"/>
                        <a:pt x="9495" y="56972"/>
                      </a:cubicBezTo>
                      <a:cubicBezTo>
                        <a:pt x="18397" y="50444"/>
                        <a:pt x="23738" y="40355"/>
                        <a:pt x="23738" y="28486"/>
                      </a:cubicBezTo>
                      <a:cubicBezTo>
                        <a:pt x="23738" y="16617"/>
                        <a:pt x="18397" y="6528"/>
                        <a:pt x="9495" y="0"/>
                      </a:cubicBezTo>
                      <a:close/>
                    </a:path>
                  </a:pathLst>
                </a:custGeom>
                <a:grpFill/>
                <a:ln w="585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2" name="شكل حر: شكل 11">
                  <a:extLst>
                    <a:ext uri="{FF2B5EF4-FFF2-40B4-BE49-F238E27FC236}">
                      <a16:creationId xmlns:a16="http://schemas.microsoft.com/office/drawing/2014/main" id="{E74709C1-FF59-D67D-0922-2BED492C5462}"/>
                    </a:ext>
                  </a:extLst>
                </p:cNvPr>
                <p:cNvSpPr/>
                <p:nvPr/>
              </p:nvSpPr>
              <p:spPr>
                <a:xfrm>
                  <a:off x="3333688" y="3794636"/>
                  <a:ext cx="59345" cy="94953"/>
                </a:xfrm>
                <a:custGeom>
                  <a:avLst/>
                  <a:gdLst>
                    <a:gd name="connsiteX0" fmla="*/ 41542 w 59345"/>
                    <a:gd name="connsiteY0" fmla="*/ 47477 h 94953"/>
                    <a:gd name="connsiteX1" fmla="*/ 59346 w 59345"/>
                    <a:gd name="connsiteY1" fmla="*/ 10682 h 94953"/>
                    <a:gd name="connsiteX2" fmla="*/ 29673 w 59345"/>
                    <a:gd name="connsiteY2" fmla="*/ 0 h 94953"/>
                    <a:gd name="connsiteX3" fmla="*/ 0 w 59345"/>
                    <a:gd name="connsiteY3" fmla="*/ 10682 h 94953"/>
                    <a:gd name="connsiteX4" fmla="*/ 17804 w 59345"/>
                    <a:gd name="connsiteY4" fmla="*/ 47477 h 94953"/>
                    <a:gd name="connsiteX5" fmla="*/ 0 w 59345"/>
                    <a:gd name="connsiteY5" fmla="*/ 84271 h 94953"/>
                    <a:gd name="connsiteX6" fmla="*/ 29673 w 59345"/>
                    <a:gd name="connsiteY6" fmla="*/ 94953 h 94953"/>
                    <a:gd name="connsiteX7" fmla="*/ 59346 w 59345"/>
                    <a:gd name="connsiteY7" fmla="*/ 84271 h 94953"/>
                    <a:gd name="connsiteX8" fmla="*/ 41542 w 59345"/>
                    <a:gd name="connsiteY8" fmla="*/ 47477 h 94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45" h="94953">
                      <a:moveTo>
                        <a:pt x="41542" y="47477"/>
                      </a:moveTo>
                      <a:cubicBezTo>
                        <a:pt x="41542" y="32640"/>
                        <a:pt x="48663" y="18991"/>
                        <a:pt x="59346" y="10682"/>
                      </a:cubicBezTo>
                      <a:cubicBezTo>
                        <a:pt x="51037" y="4154"/>
                        <a:pt x="40949" y="0"/>
                        <a:pt x="29673" y="0"/>
                      </a:cubicBezTo>
                      <a:cubicBezTo>
                        <a:pt x="18397" y="0"/>
                        <a:pt x="8308" y="4154"/>
                        <a:pt x="0" y="10682"/>
                      </a:cubicBezTo>
                      <a:cubicBezTo>
                        <a:pt x="10682" y="19584"/>
                        <a:pt x="17804" y="32640"/>
                        <a:pt x="17804" y="47477"/>
                      </a:cubicBezTo>
                      <a:cubicBezTo>
                        <a:pt x="17804" y="62313"/>
                        <a:pt x="10682" y="75963"/>
                        <a:pt x="0" y="84271"/>
                      </a:cubicBezTo>
                      <a:cubicBezTo>
                        <a:pt x="8308" y="90799"/>
                        <a:pt x="18397" y="94953"/>
                        <a:pt x="29673" y="94953"/>
                      </a:cubicBezTo>
                      <a:cubicBezTo>
                        <a:pt x="40949" y="94953"/>
                        <a:pt x="51037" y="90799"/>
                        <a:pt x="59346" y="84271"/>
                      </a:cubicBezTo>
                      <a:cubicBezTo>
                        <a:pt x="48663" y="75963"/>
                        <a:pt x="41542" y="62313"/>
                        <a:pt x="41542" y="47477"/>
                      </a:cubicBezTo>
                      <a:close/>
                    </a:path>
                  </a:pathLst>
                </a:custGeom>
                <a:grpFill/>
                <a:ln w="585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15B615E-AF9D-3BC2-CE6F-3FC86A9B0954}"/>
              </a:ext>
            </a:extLst>
          </p:cNvPr>
          <p:cNvGrpSpPr/>
          <p:nvPr/>
        </p:nvGrpSpPr>
        <p:grpSpPr>
          <a:xfrm>
            <a:off x="6725169" y="4084777"/>
            <a:ext cx="937550" cy="937550"/>
            <a:chOff x="7290118" y="3219691"/>
            <a:chExt cx="937550" cy="937550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708F1D73-DB41-ADCC-7D41-4A38CC28E0DC}"/>
                </a:ext>
              </a:extLst>
            </p:cNvPr>
            <p:cNvSpPr/>
            <p:nvPr/>
          </p:nvSpPr>
          <p:spPr>
            <a:xfrm>
              <a:off x="7290118" y="3219691"/>
              <a:ext cx="937550" cy="937550"/>
            </a:xfrm>
            <a:prstGeom prst="ellipse">
              <a:avLst/>
            </a:prstGeom>
            <a:solidFill>
              <a:srgbClr val="10C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15" name="رسم 29" descr="مضرب تنس الطاولة والكرة مع تعبئة خالصة">
              <a:extLst>
                <a:ext uri="{FF2B5EF4-FFF2-40B4-BE49-F238E27FC236}">
                  <a16:creationId xmlns:a16="http://schemas.microsoft.com/office/drawing/2014/main" id="{085C1504-0ADD-93DD-FFE8-A67520200121}"/>
                </a:ext>
              </a:extLst>
            </p:cNvPr>
            <p:cNvGrpSpPr/>
            <p:nvPr/>
          </p:nvGrpSpPr>
          <p:grpSpPr>
            <a:xfrm>
              <a:off x="7472918" y="3404779"/>
              <a:ext cx="585412" cy="565833"/>
              <a:chOff x="4247444" y="3404779"/>
              <a:chExt cx="585412" cy="565833"/>
            </a:xfrm>
            <a:solidFill>
              <a:srgbClr val="000000"/>
            </a:solidFill>
          </p:grpSpPr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23B23F22-E9E6-1184-1571-1526101674D0}"/>
                  </a:ext>
                </a:extLst>
              </p:cNvPr>
              <p:cNvSpPr/>
              <p:nvPr/>
            </p:nvSpPr>
            <p:spPr>
              <a:xfrm>
                <a:off x="4710895" y="3846364"/>
                <a:ext cx="121960" cy="121960"/>
              </a:xfrm>
              <a:custGeom>
                <a:avLst/>
                <a:gdLst>
                  <a:gd name="connsiteX0" fmla="*/ 121961 w 121960"/>
                  <a:gd name="connsiteY0" fmla="*/ 60980 h 121960"/>
                  <a:gd name="connsiteX1" fmla="*/ 60980 w 121960"/>
                  <a:gd name="connsiteY1" fmla="*/ 121961 h 121960"/>
                  <a:gd name="connsiteX2" fmla="*/ 0 w 121960"/>
                  <a:gd name="connsiteY2" fmla="*/ 60980 h 121960"/>
                  <a:gd name="connsiteX3" fmla="*/ 60980 w 121960"/>
                  <a:gd name="connsiteY3" fmla="*/ 0 h 121960"/>
                  <a:gd name="connsiteX4" fmla="*/ 121961 w 121960"/>
                  <a:gd name="connsiteY4" fmla="*/ 60980 h 12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60" h="121960">
                    <a:moveTo>
                      <a:pt x="121961" y="60980"/>
                    </a:moveTo>
                    <a:cubicBezTo>
                      <a:pt x="121961" y="94659"/>
                      <a:pt x="94659" y="121961"/>
                      <a:pt x="60980" y="121961"/>
                    </a:cubicBezTo>
                    <a:cubicBezTo>
                      <a:pt x="27302" y="121961"/>
                      <a:pt x="0" y="94659"/>
                      <a:pt x="0" y="60980"/>
                    </a:cubicBezTo>
                    <a:cubicBezTo>
                      <a:pt x="0" y="27302"/>
                      <a:pt x="27302" y="0"/>
                      <a:pt x="60980" y="0"/>
                    </a:cubicBezTo>
                    <a:cubicBezTo>
                      <a:pt x="94659" y="0"/>
                      <a:pt x="121961" y="27302"/>
                      <a:pt x="121961" y="60980"/>
                    </a:cubicBezTo>
                    <a:close/>
                  </a:path>
                </a:pathLst>
              </a:custGeom>
              <a:solidFill>
                <a:schemeClr val="bg1"/>
              </a:solidFill>
              <a:ln w="754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7" name="رسم 29" descr="مضرب تنس الطاولة والكرة مع تعبئة خالصة">
                <a:extLst>
                  <a:ext uri="{FF2B5EF4-FFF2-40B4-BE49-F238E27FC236}">
                    <a16:creationId xmlns:a16="http://schemas.microsoft.com/office/drawing/2014/main" id="{651939F8-895F-BF5D-3E15-3B3A78CDA42E}"/>
                  </a:ext>
                </a:extLst>
              </p:cNvPr>
              <p:cNvGrpSpPr/>
              <p:nvPr/>
            </p:nvGrpSpPr>
            <p:grpSpPr>
              <a:xfrm>
                <a:off x="4247444" y="3404779"/>
                <a:ext cx="566532" cy="565833"/>
                <a:chOff x="4247444" y="3404779"/>
                <a:chExt cx="566532" cy="565833"/>
              </a:xfrm>
              <a:solidFill>
                <a:srgbClr val="000000"/>
              </a:solidFill>
            </p:grpSpPr>
            <p:sp>
              <p:nvSpPr>
                <p:cNvPr id="18" name="شكل حر: شكل 17">
                  <a:extLst>
                    <a:ext uri="{FF2B5EF4-FFF2-40B4-BE49-F238E27FC236}">
                      <a16:creationId xmlns:a16="http://schemas.microsoft.com/office/drawing/2014/main" id="{A32E826B-3909-C6AD-5CDB-E285AAE30E26}"/>
                    </a:ext>
                  </a:extLst>
                </p:cNvPr>
                <p:cNvSpPr/>
                <p:nvPr/>
              </p:nvSpPr>
              <p:spPr>
                <a:xfrm>
                  <a:off x="4247444" y="3648178"/>
                  <a:ext cx="322433" cy="322433"/>
                </a:xfrm>
                <a:custGeom>
                  <a:avLst/>
                  <a:gdLst>
                    <a:gd name="connsiteX0" fmla="*/ 142542 w 322433"/>
                    <a:gd name="connsiteY0" fmla="*/ 0 h 322433"/>
                    <a:gd name="connsiteX1" fmla="*/ 144066 w 322433"/>
                    <a:gd name="connsiteY1" fmla="*/ 6860 h 322433"/>
                    <a:gd name="connsiteX2" fmla="*/ 144066 w 322433"/>
                    <a:gd name="connsiteY2" fmla="*/ 6860 h 322433"/>
                    <a:gd name="connsiteX3" fmla="*/ 147115 w 322433"/>
                    <a:gd name="connsiteY3" fmla="*/ 17532 h 322433"/>
                    <a:gd name="connsiteX4" fmla="*/ 134157 w 322433"/>
                    <a:gd name="connsiteY4" fmla="*/ 134919 h 322433"/>
                    <a:gd name="connsiteX5" fmla="*/ 134157 w 322433"/>
                    <a:gd name="connsiteY5" fmla="*/ 134919 h 322433"/>
                    <a:gd name="connsiteX6" fmla="*/ 4574 w 322433"/>
                    <a:gd name="connsiteY6" fmla="*/ 264503 h 322433"/>
                    <a:gd name="connsiteX7" fmla="*/ 4574 w 322433"/>
                    <a:gd name="connsiteY7" fmla="*/ 285846 h 322433"/>
                    <a:gd name="connsiteX8" fmla="*/ 36588 w 322433"/>
                    <a:gd name="connsiteY8" fmla="*/ 317860 h 322433"/>
                    <a:gd name="connsiteX9" fmla="*/ 57931 w 322433"/>
                    <a:gd name="connsiteY9" fmla="*/ 317860 h 322433"/>
                    <a:gd name="connsiteX10" fmla="*/ 191326 w 322433"/>
                    <a:gd name="connsiteY10" fmla="*/ 184466 h 322433"/>
                    <a:gd name="connsiteX11" fmla="*/ 302615 w 322433"/>
                    <a:gd name="connsiteY11" fmla="*/ 175319 h 322433"/>
                    <a:gd name="connsiteX12" fmla="*/ 322434 w 322433"/>
                    <a:gd name="connsiteY12" fmla="*/ 180654 h 322433"/>
                    <a:gd name="connsiteX13" fmla="*/ 142542 w 322433"/>
                    <a:gd name="connsiteY13" fmla="*/ 0 h 322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2433" h="322433">
                      <a:moveTo>
                        <a:pt x="142542" y="0"/>
                      </a:moveTo>
                      <a:cubicBezTo>
                        <a:pt x="143304" y="2287"/>
                        <a:pt x="143304" y="4574"/>
                        <a:pt x="144066" y="6860"/>
                      </a:cubicBezTo>
                      <a:lnTo>
                        <a:pt x="144066" y="6860"/>
                      </a:lnTo>
                      <a:cubicBezTo>
                        <a:pt x="144066" y="6860"/>
                        <a:pt x="146353" y="14483"/>
                        <a:pt x="147115" y="17532"/>
                      </a:cubicBezTo>
                      <a:cubicBezTo>
                        <a:pt x="153213" y="42686"/>
                        <a:pt x="164647" y="104429"/>
                        <a:pt x="134157" y="134919"/>
                      </a:cubicBezTo>
                      <a:lnTo>
                        <a:pt x="134157" y="134919"/>
                      </a:lnTo>
                      <a:lnTo>
                        <a:pt x="4574" y="264503"/>
                      </a:lnTo>
                      <a:cubicBezTo>
                        <a:pt x="-1525" y="270601"/>
                        <a:pt x="-1525" y="279748"/>
                        <a:pt x="4574" y="285846"/>
                      </a:cubicBezTo>
                      <a:lnTo>
                        <a:pt x="36588" y="317860"/>
                      </a:lnTo>
                      <a:cubicBezTo>
                        <a:pt x="42686" y="323959"/>
                        <a:pt x="51833" y="323959"/>
                        <a:pt x="57931" y="317860"/>
                      </a:cubicBezTo>
                      <a:lnTo>
                        <a:pt x="191326" y="184466"/>
                      </a:lnTo>
                      <a:cubicBezTo>
                        <a:pt x="222579" y="159311"/>
                        <a:pt x="277461" y="169221"/>
                        <a:pt x="302615" y="175319"/>
                      </a:cubicBezTo>
                      <a:cubicBezTo>
                        <a:pt x="309476" y="177605"/>
                        <a:pt x="315574" y="179130"/>
                        <a:pt x="322434" y="180654"/>
                      </a:cubicBezTo>
                      <a:lnTo>
                        <a:pt x="142542" y="0"/>
                      </a:lnTo>
                      <a:close/>
                    </a:path>
                  </a:pathLst>
                </a:custGeom>
                <a:solidFill>
                  <a:srgbClr val="A96212"/>
                </a:solidFill>
                <a:ln w="754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9" name="شكل حر: شكل 18">
                  <a:extLst>
                    <a:ext uri="{FF2B5EF4-FFF2-40B4-BE49-F238E27FC236}">
                      <a16:creationId xmlns:a16="http://schemas.microsoft.com/office/drawing/2014/main" id="{8217F17B-A69F-6134-97C2-CD16D6E090C9}"/>
                    </a:ext>
                  </a:extLst>
                </p:cNvPr>
                <p:cNvSpPr/>
                <p:nvPr/>
              </p:nvSpPr>
              <p:spPr>
                <a:xfrm>
                  <a:off x="4387699" y="3404779"/>
                  <a:ext cx="426277" cy="425578"/>
                </a:xfrm>
                <a:custGeom>
                  <a:avLst/>
                  <a:gdLst>
                    <a:gd name="connsiteX0" fmla="*/ 366645 w 426277"/>
                    <a:gd name="connsiteY0" fmla="*/ 59696 h 425578"/>
                    <a:gd name="connsiteX1" fmla="*/ 64792 w 426277"/>
                    <a:gd name="connsiteY1" fmla="*/ 81039 h 425578"/>
                    <a:gd name="connsiteX2" fmla="*/ 0 w 426277"/>
                    <a:gd name="connsiteY2" fmla="*/ 198426 h 425578"/>
                    <a:gd name="connsiteX3" fmla="*/ 227152 w 426277"/>
                    <a:gd name="connsiteY3" fmla="*/ 425578 h 425578"/>
                    <a:gd name="connsiteX4" fmla="*/ 344539 w 426277"/>
                    <a:gd name="connsiteY4" fmla="*/ 360786 h 425578"/>
                    <a:gd name="connsiteX5" fmla="*/ 366645 w 426277"/>
                    <a:gd name="connsiteY5" fmla="*/ 59696 h 425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277" h="425578">
                      <a:moveTo>
                        <a:pt x="366645" y="59696"/>
                      </a:moveTo>
                      <a:cubicBezTo>
                        <a:pt x="272125" y="-35586"/>
                        <a:pt x="154738" y="-8145"/>
                        <a:pt x="64792" y="81039"/>
                      </a:cubicBezTo>
                      <a:cubicBezTo>
                        <a:pt x="26679" y="119151"/>
                        <a:pt x="5336" y="158789"/>
                        <a:pt x="0" y="198426"/>
                      </a:cubicBezTo>
                      <a:lnTo>
                        <a:pt x="227152" y="425578"/>
                      </a:lnTo>
                      <a:cubicBezTo>
                        <a:pt x="266789" y="421005"/>
                        <a:pt x="306427" y="399661"/>
                        <a:pt x="344539" y="360786"/>
                      </a:cubicBezTo>
                      <a:cubicBezTo>
                        <a:pt x="434485" y="271603"/>
                        <a:pt x="461927" y="154977"/>
                        <a:pt x="366645" y="59696"/>
                      </a:cubicBezTo>
                      <a:close/>
                    </a:path>
                  </a:pathLst>
                </a:custGeom>
                <a:solidFill>
                  <a:srgbClr val="EA404B"/>
                </a:solidFill>
                <a:ln w="754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43A8B944-21B2-8CA3-F420-4DAD6BE749D9}"/>
              </a:ext>
            </a:extLst>
          </p:cNvPr>
          <p:cNvGrpSpPr/>
          <p:nvPr/>
        </p:nvGrpSpPr>
        <p:grpSpPr>
          <a:xfrm>
            <a:off x="6716554" y="2352432"/>
            <a:ext cx="937550" cy="937550"/>
            <a:chOff x="9933006" y="642394"/>
            <a:chExt cx="937550" cy="937550"/>
          </a:xfrm>
        </p:grpSpPr>
        <p:sp>
          <p:nvSpPr>
            <p:cNvPr id="21" name="شكل بيضاوي 20">
              <a:extLst>
                <a:ext uri="{FF2B5EF4-FFF2-40B4-BE49-F238E27FC236}">
                  <a16:creationId xmlns:a16="http://schemas.microsoft.com/office/drawing/2014/main" id="{D1998DFC-B3A7-474B-CA9F-3A9E21DF9783}"/>
                </a:ext>
              </a:extLst>
            </p:cNvPr>
            <p:cNvSpPr/>
            <p:nvPr/>
          </p:nvSpPr>
          <p:spPr>
            <a:xfrm>
              <a:off x="9933006" y="642394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22" name="رسم 49" descr="تزلج مع تعبئة خالصة">
              <a:extLst>
                <a:ext uri="{FF2B5EF4-FFF2-40B4-BE49-F238E27FC236}">
                  <a16:creationId xmlns:a16="http://schemas.microsoft.com/office/drawing/2014/main" id="{7BBCD327-D262-7EE7-B104-B91244B01187}"/>
                </a:ext>
              </a:extLst>
            </p:cNvPr>
            <p:cNvGrpSpPr/>
            <p:nvPr/>
          </p:nvGrpSpPr>
          <p:grpSpPr>
            <a:xfrm>
              <a:off x="10155040" y="802820"/>
              <a:ext cx="556168" cy="572788"/>
              <a:chOff x="6929566" y="802820"/>
              <a:chExt cx="556168" cy="572788"/>
            </a:xfrm>
            <a:solidFill>
              <a:srgbClr val="000000"/>
            </a:solidFill>
          </p:grpSpPr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60536FF2-23DC-2CC3-B2E9-3019A389D71D}"/>
                  </a:ext>
                </a:extLst>
              </p:cNvPr>
              <p:cNvSpPr/>
              <p:nvPr/>
            </p:nvSpPr>
            <p:spPr>
              <a:xfrm>
                <a:off x="6929566" y="1259206"/>
                <a:ext cx="556168" cy="116401"/>
              </a:xfrm>
              <a:custGeom>
                <a:avLst/>
                <a:gdLst>
                  <a:gd name="connsiteX0" fmla="*/ 504408 w 556168"/>
                  <a:gd name="connsiteY0" fmla="*/ 0 h 116401"/>
                  <a:gd name="connsiteX1" fmla="*/ 62081 w 556168"/>
                  <a:gd name="connsiteY1" fmla="*/ 0 h 116401"/>
                  <a:gd name="connsiteX2" fmla="*/ 62081 w 556168"/>
                  <a:gd name="connsiteY2" fmla="*/ 54321 h 116401"/>
                  <a:gd name="connsiteX3" fmla="*/ 0 w 556168"/>
                  <a:gd name="connsiteY3" fmla="*/ 116402 h 116401"/>
                  <a:gd name="connsiteX4" fmla="*/ 442327 w 556168"/>
                  <a:gd name="connsiteY4" fmla="*/ 116402 h 116401"/>
                  <a:gd name="connsiteX5" fmla="*/ 556168 w 556168"/>
                  <a:gd name="connsiteY5" fmla="*/ 51760 h 116401"/>
                  <a:gd name="connsiteX6" fmla="*/ 434567 w 556168"/>
                  <a:gd name="connsiteY6" fmla="*/ 77601 h 116401"/>
                  <a:gd name="connsiteX7" fmla="*/ 124162 w 556168"/>
                  <a:gd name="connsiteY7" fmla="*/ 77601 h 116401"/>
                  <a:gd name="connsiteX8" fmla="*/ 124162 w 556168"/>
                  <a:gd name="connsiteY8" fmla="*/ 31041 h 116401"/>
                  <a:gd name="connsiteX9" fmla="*/ 434567 w 556168"/>
                  <a:gd name="connsiteY9" fmla="*/ 31041 h 116401"/>
                  <a:gd name="connsiteX10" fmla="*/ 442327 w 556168"/>
                  <a:gd name="connsiteY10" fmla="*/ 54321 h 116401"/>
                  <a:gd name="connsiteX11" fmla="*/ 434567 w 556168"/>
                  <a:gd name="connsiteY11" fmla="*/ 77601 h 11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6168" h="116401">
                    <a:moveTo>
                      <a:pt x="504408" y="0"/>
                    </a:moveTo>
                    <a:lnTo>
                      <a:pt x="62081" y="0"/>
                    </a:lnTo>
                    <a:lnTo>
                      <a:pt x="62081" y="54321"/>
                    </a:lnTo>
                    <a:lnTo>
                      <a:pt x="0" y="116402"/>
                    </a:lnTo>
                    <a:lnTo>
                      <a:pt x="442327" y="116402"/>
                    </a:lnTo>
                    <a:cubicBezTo>
                      <a:pt x="498355" y="116402"/>
                      <a:pt x="545071" y="88698"/>
                      <a:pt x="556168" y="51760"/>
                    </a:cubicBezTo>
                    <a:close/>
                    <a:moveTo>
                      <a:pt x="434567" y="77601"/>
                    </a:moveTo>
                    <a:lnTo>
                      <a:pt x="124162" y="77601"/>
                    </a:lnTo>
                    <a:lnTo>
                      <a:pt x="124162" y="31041"/>
                    </a:lnTo>
                    <a:lnTo>
                      <a:pt x="434567" y="31041"/>
                    </a:lnTo>
                    <a:cubicBezTo>
                      <a:pt x="439788" y="37659"/>
                      <a:pt x="442533" y="45893"/>
                      <a:pt x="442327" y="54321"/>
                    </a:cubicBezTo>
                    <a:cubicBezTo>
                      <a:pt x="442621" y="62762"/>
                      <a:pt x="439866" y="71025"/>
                      <a:pt x="434567" y="776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0BF9F5B1-1637-681A-33E1-6EFFB9C5DE73}"/>
                  </a:ext>
                </a:extLst>
              </p:cNvPr>
              <p:cNvSpPr/>
              <p:nvPr/>
            </p:nvSpPr>
            <p:spPr>
              <a:xfrm>
                <a:off x="6946341" y="802820"/>
                <a:ext cx="504770" cy="425346"/>
              </a:xfrm>
              <a:custGeom>
                <a:avLst/>
                <a:gdLst>
                  <a:gd name="connsiteX0" fmla="*/ 500127 w 504770"/>
                  <a:gd name="connsiteY0" fmla="*/ 367223 h 425346"/>
                  <a:gd name="connsiteX1" fmla="*/ 393581 w 504770"/>
                  <a:gd name="connsiteY1" fmla="*/ 310884 h 425346"/>
                  <a:gd name="connsiteX2" fmla="*/ 285870 w 504770"/>
                  <a:gd name="connsiteY2" fmla="*/ 259435 h 425346"/>
                  <a:gd name="connsiteX3" fmla="*/ 225729 w 504770"/>
                  <a:gd name="connsiteY3" fmla="*/ 128521 h 425346"/>
                  <a:gd name="connsiteX4" fmla="*/ 231549 w 504770"/>
                  <a:gd name="connsiteY4" fmla="*/ 29580 h 425346"/>
                  <a:gd name="connsiteX5" fmla="*/ 207105 w 504770"/>
                  <a:gd name="connsiteY5" fmla="*/ 25932 h 425346"/>
                  <a:gd name="connsiteX6" fmla="*/ 187937 w 504770"/>
                  <a:gd name="connsiteY6" fmla="*/ 30511 h 425346"/>
                  <a:gd name="connsiteX7" fmla="*/ 146188 w 504770"/>
                  <a:gd name="connsiteY7" fmla="*/ 76140 h 425346"/>
                  <a:gd name="connsiteX8" fmla="*/ 85504 w 504770"/>
                  <a:gd name="connsiteY8" fmla="*/ 76140 h 425346"/>
                  <a:gd name="connsiteX9" fmla="*/ 82477 w 504770"/>
                  <a:gd name="connsiteY9" fmla="*/ 32373 h 425346"/>
                  <a:gd name="connsiteX10" fmla="*/ 82477 w 504770"/>
                  <a:gd name="connsiteY10" fmla="*/ 32373 h 425346"/>
                  <a:gd name="connsiteX11" fmla="*/ 81391 w 504770"/>
                  <a:gd name="connsiteY11" fmla="*/ 27950 h 425346"/>
                  <a:gd name="connsiteX12" fmla="*/ 41892 w 504770"/>
                  <a:gd name="connsiteY12" fmla="*/ 14 h 425346"/>
                  <a:gd name="connsiteX13" fmla="*/ 22181 w 504770"/>
                  <a:gd name="connsiteY13" fmla="*/ 5601 h 425346"/>
                  <a:gd name="connsiteX14" fmla="*/ 40650 w 504770"/>
                  <a:gd name="connsiteY14" fmla="*/ 89022 h 425346"/>
                  <a:gd name="connsiteX15" fmla="*/ 30407 w 504770"/>
                  <a:gd name="connsiteY15" fmla="*/ 221643 h 425346"/>
                  <a:gd name="connsiteX16" fmla="*/ 2626 w 504770"/>
                  <a:gd name="connsiteY16" fmla="*/ 348676 h 425346"/>
                  <a:gd name="connsiteX17" fmla="*/ 38555 w 504770"/>
                  <a:gd name="connsiteY17" fmla="*/ 425346 h 425346"/>
                  <a:gd name="connsiteX18" fmla="*/ 485693 w 504770"/>
                  <a:gd name="connsiteY18" fmla="*/ 425346 h 425346"/>
                  <a:gd name="connsiteX19" fmla="*/ 500127 w 504770"/>
                  <a:gd name="connsiteY19" fmla="*/ 367223 h 425346"/>
                  <a:gd name="connsiteX20" fmla="*/ 31105 w 504770"/>
                  <a:gd name="connsiteY20" fmla="*/ 324464 h 425346"/>
                  <a:gd name="connsiteX21" fmla="*/ 37546 w 504770"/>
                  <a:gd name="connsiteY21" fmla="*/ 287293 h 425346"/>
                  <a:gd name="connsiteX22" fmla="*/ 144869 w 504770"/>
                  <a:gd name="connsiteY22" fmla="*/ 394306 h 425346"/>
                  <a:gd name="connsiteX23" fmla="*/ 100946 w 504770"/>
                  <a:gd name="connsiteY23" fmla="*/ 394306 h 425346"/>
                  <a:gd name="connsiteX24" fmla="*/ 265927 w 504770"/>
                  <a:gd name="connsiteY24" fmla="*/ 283336 h 425346"/>
                  <a:gd name="connsiteX25" fmla="*/ 279817 w 504770"/>
                  <a:gd name="connsiteY25" fmla="*/ 293424 h 425346"/>
                  <a:gd name="connsiteX26" fmla="*/ 216029 w 504770"/>
                  <a:gd name="connsiteY26" fmla="*/ 293424 h 425346"/>
                  <a:gd name="connsiteX27" fmla="*/ 208269 w 504770"/>
                  <a:gd name="connsiteY27" fmla="*/ 285664 h 425346"/>
                  <a:gd name="connsiteX28" fmla="*/ 216029 w 504770"/>
                  <a:gd name="connsiteY28" fmla="*/ 277904 h 425346"/>
                  <a:gd name="connsiteX29" fmla="*/ 259951 w 504770"/>
                  <a:gd name="connsiteY29" fmla="*/ 277904 h 425346"/>
                  <a:gd name="connsiteX30" fmla="*/ 265927 w 504770"/>
                  <a:gd name="connsiteY30" fmla="*/ 283258 h 425346"/>
                  <a:gd name="connsiteX31" fmla="*/ 184989 w 504770"/>
                  <a:gd name="connsiteY31" fmla="*/ 246863 h 425346"/>
                  <a:gd name="connsiteX32" fmla="*/ 177228 w 504770"/>
                  <a:gd name="connsiteY32" fmla="*/ 239103 h 425346"/>
                  <a:gd name="connsiteX33" fmla="*/ 184989 w 504770"/>
                  <a:gd name="connsiteY33" fmla="*/ 231343 h 425346"/>
                  <a:gd name="connsiteX34" fmla="*/ 222936 w 504770"/>
                  <a:gd name="connsiteY34" fmla="*/ 231343 h 425346"/>
                  <a:gd name="connsiteX35" fmla="*/ 232791 w 504770"/>
                  <a:gd name="connsiteY35" fmla="*/ 246863 h 425346"/>
                  <a:gd name="connsiteX36" fmla="*/ 161708 w 504770"/>
                  <a:gd name="connsiteY36" fmla="*/ 200302 h 425346"/>
                  <a:gd name="connsiteX37" fmla="*/ 153948 w 504770"/>
                  <a:gd name="connsiteY37" fmla="*/ 192542 h 425346"/>
                  <a:gd name="connsiteX38" fmla="*/ 161708 w 504770"/>
                  <a:gd name="connsiteY38" fmla="*/ 184782 h 425346"/>
                  <a:gd name="connsiteX39" fmla="*/ 203225 w 504770"/>
                  <a:gd name="connsiteY39" fmla="*/ 184782 h 425346"/>
                  <a:gd name="connsiteX40" fmla="*/ 208424 w 504770"/>
                  <a:gd name="connsiteY40" fmla="*/ 200302 h 425346"/>
                  <a:gd name="connsiteX41" fmla="*/ 196706 w 504770"/>
                  <a:gd name="connsiteY41" fmla="*/ 153742 h 425346"/>
                  <a:gd name="connsiteX42" fmla="*/ 146188 w 504770"/>
                  <a:gd name="connsiteY42" fmla="*/ 153742 h 425346"/>
                  <a:gd name="connsiteX43" fmla="*/ 138428 w 504770"/>
                  <a:gd name="connsiteY43" fmla="*/ 145982 h 425346"/>
                  <a:gd name="connsiteX44" fmla="*/ 146188 w 504770"/>
                  <a:gd name="connsiteY44" fmla="*/ 138221 h 425346"/>
                  <a:gd name="connsiteX45" fmla="*/ 195154 w 504770"/>
                  <a:gd name="connsiteY45" fmla="*/ 138221 h 425346"/>
                  <a:gd name="connsiteX46" fmla="*/ 196706 w 504770"/>
                  <a:gd name="connsiteY46" fmla="*/ 153742 h 42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04770" h="425346">
                    <a:moveTo>
                      <a:pt x="500127" y="367223"/>
                    </a:moveTo>
                    <a:cubicBezTo>
                      <a:pt x="487245" y="338898"/>
                      <a:pt x="424621" y="322524"/>
                      <a:pt x="393581" y="310884"/>
                    </a:cubicBezTo>
                    <a:cubicBezTo>
                      <a:pt x="362540" y="299244"/>
                      <a:pt x="312177" y="281473"/>
                      <a:pt x="285870" y="259435"/>
                    </a:cubicBezTo>
                    <a:cubicBezTo>
                      <a:pt x="248120" y="226334"/>
                      <a:pt x="226249" y="178725"/>
                      <a:pt x="225729" y="128521"/>
                    </a:cubicBezTo>
                    <a:cubicBezTo>
                      <a:pt x="225581" y="95451"/>
                      <a:pt x="227525" y="62404"/>
                      <a:pt x="231549" y="29580"/>
                    </a:cubicBezTo>
                    <a:cubicBezTo>
                      <a:pt x="223592" y="27318"/>
                      <a:pt x="215376" y="26091"/>
                      <a:pt x="207105" y="25932"/>
                    </a:cubicBezTo>
                    <a:cubicBezTo>
                      <a:pt x="200410" y="25599"/>
                      <a:pt x="193759" y="27189"/>
                      <a:pt x="187937" y="30511"/>
                    </a:cubicBezTo>
                    <a:cubicBezTo>
                      <a:pt x="173348" y="40211"/>
                      <a:pt x="146188" y="76140"/>
                      <a:pt x="146188" y="76140"/>
                    </a:cubicBezTo>
                    <a:lnTo>
                      <a:pt x="85504" y="76140"/>
                    </a:lnTo>
                    <a:cubicBezTo>
                      <a:pt x="86525" y="61482"/>
                      <a:pt x="85507" y="46752"/>
                      <a:pt x="82477" y="32373"/>
                    </a:cubicBezTo>
                    <a:lnTo>
                      <a:pt x="82477" y="32373"/>
                    </a:lnTo>
                    <a:cubicBezTo>
                      <a:pt x="82477" y="30821"/>
                      <a:pt x="81779" y="29347"/>
                      <a:pt x="81391" y="27950"/>
                    </a:cubicBezTo>
                    <a:cubicBezTo>
                      <a:pt x="75863" y="10919"/>
                      <a:pt x="59792" y="-448"/>
                      <a:pt x="41892" y="14"/>
                    </a:cubicBezTo>
                    <a:cubicBezTo>
                      <a:pt x="34912" y="-132"/>
                      <a:pt x="28047" y="1814"/>
                      <a:pt x="22181" y="5601"/>
                    </a:cubicBezTo>
                    <a:cubicBezTo>
                      <a:pt x="15818" y="10102"/>
                      <a:pt x="35761" y="35710"/>
                      <a:pt x="40650" y="89022"/>
                    </a:cubicBezTo>
                    <a:cubicBezTo>
                      <a:pt x="45539" y="142334"/>
                      <a:pt x="53066" y="167322"/>
                      <a:pt x="30407" y="221643"/>
                    </a:cubicBezTo>
                    <a:cubicBezTo>
                      <a:pt x="7747" y="275964"/>
                      <a:pt x="-6066" y="307004"/>
                      <a:pt x="2626" y="348676"/>
                    </a:cubicBezTo>
                    <a:cubicBezTo>
                      <a:pt x="13335" y="400126"/>
                      <a:pt x="38555" y="425346"/>
                      <a:pt x="38555" y="425346"/>
                    </a:cubicBezTo>
                    <a:lnTo>
                      <a:pt x="485693" y="425346"/>
                    </a:lnTo>
                    <a:cubicBezTo>
                      <a:pt x="485693" y="425346"/>
                      <a:pt x="516113" y="402066"/>
                      <a:pt x="500127" y="367223"/>
                    </a:cubicBezTo>
                    <a:close/>
                    <a:moveTo>
                      <a:pt x="31105" y="324464"/>
                    </a:moveTo>
                    <a:cubicBezTo>
                      <a:pt x="31151" y="311801"/>
                      <a:pt x="33329" y="299235"/>
                      <a:pt x="37546" y="287293"/>
                    </a:cubicBezTo>
                    <a:lnTo>
                      <a:pt x="144869" y="394306"/>
                    </a:lnTo>
                    <a:lnTo>
                      <a:pt x="100946" y="394306"/>
                    </a:lnTo>
                    <a:close/>
                    <a:moveTo>
                      <a:pt x="265927" y="283336"/>
                    </a:moveTo>
                    <a:cubicBezTo>
                      <a:pt x="270345" y="286980"/>
                      <a:pt x="274984" y="290349"/>
                      <a:pt x="279817" y="293424"/>
                    </a:cubicBezTo>
                    <a:lnTo>
                      <a:pt x="216029" y="293424"/>
                    </a:lnTo>
                    <a:cubicBezTo>
                      <a:pt x="211743" y="293424"/>
                      <a:pt x="208269" y="289950"/>
                      <a:pt x="208269" y="285664"/>
                    </a:cubicBezTo>
                    <a:cubicBezTo>
                      <a:pt x="208269" y="281378"/>
                      <a:pt x="211743" y="277904"/>
                      <a:pt x="216029" y="277904"/>
                    </a:cubicBezTo>
                    <a:lnTo>
                      <a:pt x="259951" y="277904"/>
                    </a:lnTo>
                    <a:cubicBezTo>
                      <a:pt x="261891" y="279688"/>
                      <a:pt x="263909" y="281551"/>
                      <a:pt x="265927" y="283258"/>
                    </a:cubicBezTo>
                    <a:close/>
                    <a:moveTo>
                      <a:pt x="184989" y="246863"/>
                    </a:moveTo>
                    <a:cubicBezTo>
                      <a:pt x="180703" y="246863"/>
                      <a:pt x="177228" y="243389"/>
                      <a:pt x="177228" y="239103"/>
                    </a:cubicBezTo>
                    <a:cubicBezTo>
                      <a:pt x="177228" y="234817"/>
                      <a:pt x="180703" y="231343"/>
                      <a:pt x="184989" y="231343"/>
                    </a:cubicBezTo>
                    <a:lnTo>
                      <a:pt x="222936" y="231343"/>
                    </a:lnTo>
                    <a:cubicBezTo>
                      <a:pt x="226040" y="236697"/>
                      <a:pt x="229299" y="241819"/>
                      <a:pt x="232791" y="246863"/>
                    </a:cubicBezTo>
                    <a:close/>
                    <a:moveTo>
                      <a:pt x="161708" y="200302"/>
                    </a:moveTo>
                    <a:cubicBezTo>
                      <a:pt x="157422" y="200302"/>
                      <a:pt x="153948" y="196828"/>
                      <a:pt x="153948" y="192542"/>
                    </a:cubicBezTo>
                    <a:cubicBezTo>
                      <a:pt x="153948" y="188256"/>
                      <a:pt x="157422" y="184782"/>
                      <a:pt x="161708" y="184782"/>
                    </a:cubicBezTo>
                    <a:lnTo>
                      <a:pt x="203225" y="184782"/>
                    </a:lnTo>
                    <a:cubicBezTo>
                      <a:pt x="204777" y="190059"/>
                      <a:pt x="206484" y="195181"/>
                      <a:pt x="208424" y="200302"/>
                    </a:cubicBezTo>
                    <a:close/>
                    <a:moveTo>
                      <a:pt x="196706" y="153742"/>
                    </a:moveTo>
                    <a:lnTo>
                      <a:pt x="146188" y="153742"/>
                    </a:lnTo>
                    <a:cubicBezTo>
                      <a:pt x="141902" y="153742"/>
                      <a:pt x="138428" y="150267"/>
                      <a:pt x="138428" y="145982"/>
                    </a:cubicBezTo>
                    <a:cubicBezTo>
                      <a:pt x="138428" y="141696"/>
                      <a:pt x="141902" y="138221"/>
                      <a:pt x="146188" y="138221"/>
                    </a:cubicBezTo>
                    <a:lnTo>
                      <a:pt x="195154" y="138221"/>
                    </a:lnTo>
                    <a:cubicBezTo>
                      <a:pt x="195465" y="143421"/>
                      <a:pt x="196008" y="148620"/>
                      <a:pt x="196706" y="153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77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9E5A7744-6553-26A5-912B-7EAABF293CCF}"/>
              </a:ext>
            </a:extLst>
          </p:cNvPr>
          <p:cNvGrpSpPr/>
          <p:nvPr/>
        </p:nvGrpSpPr>
        <p:grpSpPr>
          <a:xfrm>
            <a:off x="3074195" y="2381370"/>
            <a:ext cx="937550" cy="937550"/>
            <a:chOff x="2392096" y="671332"/>
            <a:chExt cx="937550" cy="937550"/>
          </a:xfrm>
        </p:grpSpPr>
        <p:sp>
          <p:nvSpPr>
            <p:cNvPr id="26" name="شكل بيضاوي 25">
              <a:extLst>
                <a:ext uri="{FF2B5EF4-FFF2-40B4-BE49-F238E27FC236}">
                  <a16:creationId xmlns:a16="http://schemas.microsoft.com/office/drawing/2014/main" id="{3B25106A-7A68-E7B6-82DA-AEEAC0AA509C}"/>
                </a:ext>
              </a:extLst>
            </p:cNvPr>
            <p:cNvSpPr/>
            <p:nvPr/>
          </p:nvSpPr>
          <p:spPr>
            <a:xfrm>
              <a:off x="2392096" y="671332"/>
              <a:ext cx="937550" cy="937550"/>
            </a:xfrm>
            <a:prstGeom prst="ellipse">
              <a:avLst/>
            </a:prstGeom>
            <a:solidFill>
              <a:srgbClr val="F5A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27" name="شكل حر: شكل 26">
              <a:extLst>
                <a:ext uri="{FF2B5EF4-FFF2-40B4-BE49-F238E27FC236}">
                  <a16:creationId xmlns:a16="http://schemas.microsoft.com/office/drawing/2014/main" id="{47762176-6F25-E2E8-895F-FE09BD8AC74F}"/>
                </a:ext>
              </a:extLst>
            </p:cNvPr>
            <p:cNvSpPr/>
            <p:nvPr/>
          </p:nvSpPr>
          <p:spPr>
            <a:xfrm>
              <a:off x="2888689" y="1145420"/>
              <a:ext cx="428950" cy="161109"/>
            </a:xfrm>
            <a:custGeom>
              <a:avLst/>
              <a:gdLst>
                <a:gd name="connsiteX0" fmla="*/ 412718 w 428950"/>
                <a:gd name="connsiteY0" fmla="*/ 32956 h 161109"/>
                <a:gd name="connsiteX1" fmla="*/ 237077 w 428950"/>
                <a:gd name="connsiteY1" fmla="*/ 0 h 161109"/>
                <a:gd name="connsiteX2" fmla="*/ 237077 w 428950"/>
                <a:gd name="connsiteY2" fmla="*/ 952 h 161109"/>
                <a:gd name="connsiteX3" fmla="*/ 224409 w 428950"/>
                <a:gd name="connsiteY3" fmla="*/ 8096 h 161109"/>
                <a:gd name="connsiteX4" fmla="*/ 34480 w 428950"/>
                <a:gd name="connsiteY4" fmla="*/ 90106 h 161109"/>
                <a:gd name="connsiteX5" fmla="*/ 0 w 428950"/>
                <a:gd name="connsiteY5" fmla="*/ 100489 h 161109"/>
                <a:gd name="connsiteX6" fmla="*/ 301371 w 428950"/>
                <a:gd name="connsiteY6" fmla="*/ 157639 h 161109"/>
                <a:gd name="connsiteX7" fmla="*/ 425196 w 428950"/>
                <a:gd name="connsiteY7" fmla="*/ 63151 h 161109"/>
                <a:gd name="connsiteX8" fmla="*/ 421254 w 428950"/>
                <a:gd name="connsiteY8" fmla="*/ 36500 h 161109"/>
                <a:gd name="connsiteX9" fmla="*/ 412718 w 428950"/>
                <a:gd name="connsiteY9" fmla="*/ 32956 h 16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950" h="161109">
                  <a:moveTo>
                    <a:pt x="412718" y="32956"/>
                  </a:moveTo>
                  <a:lnTo>
                    <a:pt x="237077" y="0"/>
                  </a:lnTo>
                  <a:lnTo>
                    <a:pt x="237077" y="952"/>
                  </a:lnTo>
                  <a:lnTo>
                    <a:pt x="224409" y="8096"/>
                  </a:lnTo>
                  <a:cubicBezTo>
                    <a:pt x="163156" y="39969"/>
                    <a:pt x="99681" y="67377"/>
                    <a:pt x="34480" y="90106"/>
                  </a:cubicBezTo>
                  <a:cubicBezTo>
                    <a:pt x="24955" y="93154"/>
                    <a:pt x="13335" y="96679"/>
                    <a:pt x="0" y="100489"/>
                  </a:cubicBezTo>
                  <a:cubicBezTo>
                    <a:pt x="30956" y="111633"/>
                    <a:pt x="216313" y="176689"/>
                    <a:pt x="301371" y="157639"/>
                  </a:cubicBezTo>
                  <a:cubicBezTo>
                    <a:pt x="358521" y="144875"/>
                    <a:pt x="402527" y="94107"/>
                    <a:pt x="425196" y="63151"/>
                  </a:cubicBezTo>
                  <a:cubicBezTo>
                    <a:pt x="431466" y="54703"/>
                    <a:pt x="429701" y="42771"/>
                    <a:pt x="421254" y="36500"/>
                  </a:cubicBezTo>
                  <a:cubicBezTo>
                    <a:pt x="418742" y="34637"/>
                    <a:pt x="415811" y="33419"/>
                    <a:pt x="412718" y="3295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8" name="شكل حر: شكل 27">
              <a:extLst>
                <a:ext uri="{FF2B5EF4-FFF2-40B4-BE49-F238E27FC236}">
                  <a16:creationId xmlns:a16="http://schemas.microsoft.com/office/drawing/2014/main" id="{C746E2EE-61DF-9316-8C40-4DBC195EA1E8}"/>
                </a:ext>
              </a:extLst>
            </p:cNvPr>
            <p:cNvSpPr/>
            <p:nvPr/>
          </p:nvSpPr>
          <p:spPr>
            <a:xfrm>
              <a:off x="2503434" y="880068"/>
              <a:ext cx="600519" cy="429816"/>
            </a:xfrm>
            <a:custGeom>
              <a:avLst/>
              <a:gdLst>
                <a:gd name="connsiteX0" fmla="*/ 161417 w 600519"/>
                <a:gd name="connsiteY0" fmla="*/ 402036 h 429816"/>
                <a:gd name="connsiteX1" fmla="*/ 410782 w 600519"/>
                <a:gd name="connsiteY1" fmla="*/ 337837 h 429816"/>
                <a:gd name="connsiteX2" fmla="*/ 410782 w 600519"/>
                <a:gd name="connsiteY2" fmla="*/ 337837 h 429816"/>
                <a:gd name="connsiteX3" fmla="*/ 418402 w 600519"/>
                <a:gd name="connsiteY3" fmla="*/ 335361 h 429816"/>
                <a:gd name="connsiteX4" fmla="*/ 429165 w 600519"/>
                <a:gd name="connsiteY4" fmla="*/ 331646 h 429816"/>
                <a:gd name="connsiteX5" fmla="*/ 429165 w 600519"/>
                <a:gd name="connsiteY5" fmla="*/ 331646 h 429816"/>
                <a:gd name="connsiteX6" fmla="*/ 463265 w 600519"/>
                <a:gd name="connsiteY6" fmla="*/ 318883 h 429816"/>
                <a:gd name="connsiteX7" fmla="*/ 470599 w 600519"/>
                <a:gd name="connsiteY7" fmla="*/ 315930 h 429816"/>
                <a:gd name="connsiteX8" fmla="*/ 478124 w 600519"/>
                <a:gd name="connsiteY8" fmla="*/ 312882 h 429816"/>
                <a:gd name="connsiteX9" fmla="*/ 480695 w 600519"/>
                <a:gd name="connsiteY9" fmla="*/ 311834 h 429816"/>
                <a:gd name="connsiteX10" fmla="*/ 480695 w 600519"/>
                <a:gd name="connsiteY10" fmla="*/ 311834 h 429816"/>
                <a:gd name="connsiteX11" fmla="*/ 600520 w 600519"/>
                <a:gd name="connsiteY11" fmla="*/ 256208 h 429816"/>
                <a:gd name="connsiteX12" fmla="*/ 248095 w 600519"/>
                <a:gd name="connsiteY12" fmla="*/ 23322 h 429816"/>
                <a:gd name="connsiteX13" fmla="*/ 208090 w 600519"/>
                <a:gd name="connsiteY13" fmla="*/ 1033 h 429816"/>
                <a:gd name="connsiteX14" fmla="*/ 191897 w 600519"/>
                <a:gd name="connsiteY14" fmla="*/ 5224 h 429816"/>
                <a:gd name="connsiteX15" fmla="*/ 167894 w 600519"/>
                <a:gd name="connsiteY15" fmla="*/ 44848 h 429816"/>
                <a:gd name="connsiteX16" fmla="*/ 9017 w 600519"/>
                <a:gd name="connsiteY16" fmla="*/ 359173 h 429816"/>
                <a:gd name="connsiteX17" fmla="*/ 21495 w 600519"/>
                <a:gd name="connsiteY17" fmla="*/ 414895 h 429816"/>
                <a:gd name="connsiteX18" fmla="*/ 44165 w 600519"/>
                <a:gd name="connsiteY18" fmla="*/ 429373 h 429816"/>
                <a:gd name="connsiteX19" fmla="*/ 143415 w 600519"/>
                <a:gd name="connsiteY19" fmla="*/ 406513 h 429816"/>
                <a:gd name="connsiteX20" fmla="*/ 143415 w 600519"/>
                <a:gd name="connsiteY20" fmla="*/ 406513 h 429816"/>
                <a:gd name="connsiteX21" fmla="*/ 162465 w 600519"/>
                <a:gd name="connsiteY21" fmla="*/ 402131 h 429816"/>
                <a:gd name="connsiteX22" fmla="*/ 240951 w 600519"/>
                <a:gd name="connsiteY22" fmla="*/ 26941 h 429816"/>
                <a:gd name="connsiteX23" fmla="*/ 366872 w 600519"/>
                <a:gd name="connsiteY23" fmla="*/ 148671 h 429816"/>
                <a:gd name="connsiteX24" fmla="*/ 422021 w 600519"/>
                <a:gd name="connsiteY24" fmla="*/ 293737 h 429816"/>
                <a:gd name="connsiteX25" fmla="*/ 406400 w 600519"/>
                <a:gd name="connsiteY25" fmla="*/ 299166 h 429816"/>
                <a:gd name="connsiteX26" fmla="*/ 403829 w 600519"/>
                <a:gd name="connsiteY26" fmla="*/ 300023 h 429816"/>
                <a:gd name="connsiteX27" fmla="*/ 350489 w 600519"/>
                <a:gd name="connsiteY27" fmla="*/ 158386 h 429816"/>
                <a:gd name="connsiteX28" fmla="*/ 211328 w 600519"/>
                <a:gd name="connsiteY28" fmla="*/ 34561 h 429816"/>
                <a:gd name="connsiteX29" fmla="*/ 135319 w 600519"/>
                <a:gd name="connsiteY29" fmla="*/ 368698 h 429816"/>
                <a:gd name="connsiteX30" fmla="*/ 144844 w 600519"/>
                <a:gd name="connsiteY30" fmla="*/ 114857 h 429816"/>
                <a:gd name="connsiteX31" fmla="*/ 176753 w 600519"/>
                <a:gd name="connsiteY31" fmla="*/ 43705 h 429816"/>
                <a:gd name="connsiteX32" fmla="*/ 203804 w 600519"/>
                <a:gd name="connsiteY32" fmla="*/ 36657 h 429816"/>
                <a:gd name="connsiteX33" fmla="*/ 163227 w 600519"/>
                <a:gd name="connsiteY33" fmla="*/ 121048 h 429816"/>
                <a:gd name="connsiteX34" fmla="*/ 153702 w 600519"/>
                <a:gd name="connsiteY34" fmla="*/ 364698 h 42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0519" h="429816">
                  <a:moveTo>
                    <a:pt x="161417" y="402036"/>
                  </a:moveTo>
                  <a:cubicBezTo>
                    <a:pt x="250762" y="380986"/>
                    <a:pt x="359823" y="354411"/>
                    <a:pt x="410782" y="337837"/>
                  </a:cubicBezTo>
                  <a:lnTo>
                    <a:pt x="410782" y="337837"/>
                  </a:lnTo>
                  <a:lnTo>
                    <a:pt x="418402" y="335361"/>
                  </a:lnTo>
                  <a:lnTo>
                    <a:pt x="429165" y="331646"/>
                  </a:lnTo>
                  <a:lnTo>
                    <a:pt x="429165" y="331646"/>
                  </a:lnTo>
                  <a:cubicBezTo>
                    <a:pt x="440595" y="327550"/>
                    <a:pt x="452025" y="323264"/>
                    <a:pt x="463265" y="318883"/>
                  </a:cubicBezTo>
                  <a:lnTo>
                    <a:pt x="470599" y="315930"/>
                  </a:lnTo>
                  <a:lnTo>
                    <a:pt x="478124" y="312882"/>
                  </a:lnTo>
                  <a:lnTo>
                    <a:pt x="480695" y="311834"/>
                  </a:lnTo>
                  <a:lnTo>
                    <a:pt x="480695" y="311834"/>
                  </a:lnTo>
                  <a:cubicBezTo>
                    <a:pt x="546227" y="284878"/>
                    <a:pt x="600520" y="256208"/>
                    <a:pt x="600520" y="256208"/>
                  </a:cubicBezTo>
                  <a:cubicBezTo>
                    <a:pt x="564134" y="93140"/>
                    <a:pt x="424307" y="-6491"/>
                    <a:pt x="248095" y="23322"/>
                  </a:cubicBezTo>
                  <a:cubicBezTo>
                    <a:pt x="242780" y="6460"/>
                    <a:pt x="225225" y="-3321"/>
                    <a:pt x="208090" y="1033"/>
                  </a:cubicBezTo>
                  <a:lnTo>
                    <a:pt x="191897" y="5224"/>
                  </a:lnTo>
                  <a:cubicBezTo>
                    <a:pt x="174527" y="9808"/>
                    <a:pt x="163912" y="27331"/>
                    <a:pt x="167894" y="44848"/>
                  </a:cubicBezTo>
                  <a:cubicBezTo>
                    <a:pt x="27401" y="99617"/>
                    <a:pt x="-22320" y="219156"/>
                    <a:pt x="9017" y="359173"/>
                  </a:cubicBezTo>
                  <a:lnTo>
                    <a:pt x="21495" y="414895"/>
                  </a:lnTo>
                  <a:cubicBezTo>
                    <a:pt x="23772" y="425143"/>
                    <a:pt x="33910" y="431617"/>
                    <a:pt x="44165" y="429373"/>
                  </a:cubicBezTo>
                  <a:cubicBezTo>
                    <a:pt x="64834" y="424705"/>
                    <a:pt x="101315" y="416419"/>
                    <a:pt x="143415" y="406513"/>
                  </a:cubicBezTo>
                  <a:lnTo>
                    <a:pt x="143415" y="406513"/>
                  </a:lnTo>
                  <a:lnTo>
                    <a:pt x="162465" y="402131"/>
                  </a:lnTo>
                  <a:close/>
                  <a:moveTo>
                    <a:pt x="240951" y="26941"/>
                  </a:moveTo>
                  <a:cubicBezTo>
                    <a:pt x="293949" y="54298"/>
                    <a:pt x="337737" y="96628"/>
                    <a:pt x="366872" y="148671"/>
                  </a:cubicBezTo>
                  <a:cubicBezTo>
                    <a:pt x="392701" y="193857"/>
                    <a:pt x="411309" y="242803"/>
                    <a:pt x="422021" y="293737"/>
                  </a:cubicBezTo>
                  <a:lnTo>
                    <a:pt x="406400" y="299166"/>
                  </a:lnTo>
                  <a:lnTo>
                    <a:pt x="403829" y="300023"/>
                  </a:lnTo>
                  <a:cubicBezTo>
                    <a:pt x="393649" y="250287"/>
                    <a:pt x="375646" y="202481"/>
                    <a:pt x="350489" y="158386"/>
                  </a:cubicBezTo>
                  <a:cubicBezTo>
                    <a:pt x="314389" y="97426"/>
                    <a:pt x="267050" y="55802"/>
                    <a:pt x="211328" y="34561"/>
                  </a:cubicBezTo>
                  <a:close/>
                  <a:moveTo>
                    <a:pt x="135319" y="368698"/>
                  </a:moveTo>
                  <a:cubicBezTo>
                    <a:pt x="118555" y="276401"/>
                    <a:pt x="121698" y="188390"/>
                    <a:pt x="144844" y="114857"/>
                  </a:cubicBezTo>
                  <a:cubicBezTo>
                    <a:pt x="152750" y="90007"/>
                    <a:pt x="163454" y="66137"/>
                    <a:pt x="176753" y="43705"/>
                  </a:cubicBezTo>
                  <a:lnTo>
                    <a:pt x="203804" y="36657"/>
                  </a:lnTo>
                  <a:cubicBezTo>
                    <a:pt x="186140" y="62604"/>
                    <a:pt x="172464" y="91049"/>
                    <a:pt x="163227" y="121048"/>
                  </a:cubicBezTo>
                  <a:cubicBezTo>
                    <a:pt x="140843" y="191343"/>
                    <a:pt x="137795" y="275830"/>
                    <a:pt x="153702" y="364698"/>
                  </a:cubicBezTo>
                  <a:close/>
                </a:path>
              </a:pathLst>
            </a:custGeom>
            <a:solidFill>
              <a:srgbClr val="EA404B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E751B52-4836-C4FE-2F2B-3FB45CF1E8E2}"/>
              </a:ext>
            </a:extLst>
          </p:cNvPr>
          <p:cNvSpPr txBox="1"/>
          <p:nvPr/>
        </p:nvSpPr>
        <p:spPr>
          <a:xfrm>
            <a:off x="371937" y="2391312"/>
            <a:ext cx="24145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ar-SA" sz="2800" dirty="0"/>
              <a:t>تنمية وتطوير المهارات 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D99B3C96-9C16-2EAF-371A-3B20FFA08D35}"/>
              </a:ext>
            </a:extLst>
          </p:cNvPr>
          <p:cNvSpPr txBox="1"/>
          <p:nvPr/>
        </p:nvSpPr>
        <p:spPr>
          <a:xfrm>
            <a:off x="382700" y="4101256"/>
            <a:ext cx="24145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ar-SA" sz="2800" dirty="0"/>
              <a:t>تقوية وتعزيز </a:t>
            </a:r>
          </a:p>
          <a:p>
            <a:pPr rtl="0"/>
            <a:r>
              <a:rPr lang="ar-SA" sz="2800" dirty="0"/>
              <a:t>الثقة بالنفس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3E5A225E-4714-58AB-6178-A61873647D5D}"/>
              </a:ext>
            </a:extLst>
          </p:cNvPr>
          <p:cNvSpPr txBox="1"/>
          <p:nvPr/>
        </p:nvSpPr>
        <p:spPr>
          <a:xfrm>
            <a:off x="4348066" y="4344325"/>
            <a:ext cx="24145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/>
              <a:t>المنافسة والتحدّي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4D665E76-D619-2F4F-6701-A71647C9B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200" y="2015413"/>
            <a:ext cx="2904367" cy="40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1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B72D1D9-109C-A8F3-4220-1904CC1DBD25}"/>
              </a:ext>
            </a:extLst>
          </p:cNvPr>
          <p:cNvSpPr txBox="1"/>
          <p:nvPr/>
        </p:nvSpPr>
        <p:spPr>
          <a:xfrm>
            <a:off x="2916820" y="603555"/>
            <a:ext cx="627347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chemeClr val="bg1"/>
                </a:solidFill>
              </a:rPr>
              <a:t>أنواع الرياضة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F131CF12-CA0F-67DE-AA73-79F6EB41B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454" y="1764231"/>
            <a:ext cx="3199209" cy="4170038"/>
          </a:xfrm>
          <a:prstGeom prst="rect">
            <a:avLst/>
          </a:prstGeom>
        </p:spPr>
      </p:pic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D8B0FB08-6358-2707-1620-293B206D8796}"/>
              </a:ext>
            </a:extLst>
          </p:cNvPr>
          <p:cNvGrpSpPr/>
          <p:nvPr/>
        </p:nvGrpSpPr>
        <p:grpSpPr>
          <a:xfrm>
            <a:off x="8505464" y="1952829"/>
            <a:ext cx="2958510" cy="3933384"/>
            <a:chOff x="7912276" y="1952829"/>
            <a:chExt cx="2958510" cy="3933384"/>
          </a:xfrm>
        </p:grpSpPr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7D75E5AF-0ABA-858F-7599-947774BB64C9}"/>
                </a:ext>
              </a:extLst>
            </p:cNvPr>
            <p:cNvSpPr txBox="1"/>
            <p:nvPr/>
          </p:nvSpPr>
          <p:spPr>
            <a:xfrm>
              <a:off x="8374536" y="1952829"/>
              <a:ext cx="2496250" cy="39333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ar-SA" sz="3200" dirty="0"/>
                <a:t>كرة القدم</a:t>
              </a:r>
            </a:p>
            <a:p>
              <a:pPr algn="l">
                <a:lnSpc>
                  <a:spcPct val="130000"/>
                </a:lnSpc>
              </a:pPr>
              <a:r>
                <a:rPr lang="ar-SA" sz="3200" dirty="0"/>
                <a:t>السلة</a:t>
              </a:r>
            </a:p>
            <a:p>
              <a:pPr algn="l">
                <a:lnSpc>
                  <a:spcPct val="130000"/>
                </a:lnSpc>
              </a:pPr>
              <a:r>
                <a:rPr lang="ar-SA" sz="3200" dirty="0"/>
                <a:t>الكرة الطائرة</a:t>
              </a:r>
            </a:p>
            <a:p>
              <a:pPr algn="l">
                <a:lnSpc>
                  <a:spcPct val="130000"/>
                </a:lnSpc>
              </a:pPr>
              <a:r>
                <a:rPr lang="ar-SA" sz="3200" dirty="0"/>
                <a:t> التنس الأرضيّ</a:t>
              </a:r>
            </a:p>
            <a:p>
              <a:pPr algn="l">
                <a:lnSpc>
                  <a:spcPct val="130000"/>
                </a:lnSpc>
              </a:pPr>
              <a:r>
                <a:rPr lang="ar-SA" sz="3200" dirty="0"/>
                <a:t>وتنس الطاولة</a:t>
              </a:r>
            </a:p>
            <a:p>
              <a:pPr algn="l">
                <a:lnSpc>
                  <a:spcPct val="130000"/>
                </a:lnSpc>
              </a:pPr>
              <a:r>
                <a:rPr lang="ar-SA" sz="3200" dirty="0"/>
                <a:t> كمال الأجسام</a:t>
              </a:r>
            </a:p>
          </p:txBody>
        </p:sp>
        <p:grpSp>
          <p:nvGrpSpPr>
            <p:cNvPr id="36" name="مجموعة 35">
              <a:extLst>
                <a:ext uri="{FF2B5EF4-FFF2-40B4-BE49-F238E27FC236}">
                  <a16:creationId xmlns:a16="http://schemas.microsoft.com/office/drawing/2014/main" id="{270CA94B-8363-5E78-D28E-8F789B8E153B}"/>
                </a:ext>
              </a:extLst>
            </p:cNvPr>
            <p:cNvGrpSpPr/>
            <p:nvPr/>
          </p:nvGrpSpPr>
          <p:grpSpPr>
            <a:xfrm>
              <a:off x="7912276" y="2164080"/>
              <a:ext cx="416704" cy="416704"/>
              <a:chOff x="7290118" y="4354010"/>
              <a:chExt cx="937550" cy="937550"/>
            </a:xfrm>
          </p:grpSpPr>
          <p:sp>
            <p:nvSpPr>
              <p:cNvPr id="37" name="شكل بيضاوي 36">
                <a:extLst>
                  <a:ext uri="{FF2B5EF4-FFF2-40B4-BE49-F238E27FC236}">
                    <a16:creationId xmlns:a16="http://schemas.microsoft.com/office/drawing/2014/main" id="{1D2021CF-6F5D-CFEB-DA62-DE355582E745}"/>
                  </a:ext>
                </a:extLst>
              </p:cNvPr>
              <p:cNvSpPr/>
              <p:nvPr/>
            </p:nvSpPr>
            <p:spPr>
              <a:xfrm>
                <a:off x="7290118" y="4354010"/>
                <a:ext cx="937550" cy="937550"/>
              </a:xfrm>
              <a:prstGeom prst="ellipse">
                <a:avLst/>
              </a:prstGeom>
              <a:solidFill>
                <a:srgbClr val="10C0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pic>
            <p:nvPicPr>
              <p:cNvPr id="38" name="رسم 37" descr="كرة القدم مع تعبئة خالصة">
                <a:extLst>
                  <a:ext uri="{FF2B5EF4-FFF2-40B4-BE49-F238E27FC236}">
                    <a16:creationId xmlns:a16="http://schemas.microsoft.com/office/drawing/2014/main" id="{DAAFA987-5BA6-5DC5-6A44-ADF63AEF8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365017" y="4479401"/>
                <a:ext cx="743339" cy="743339"/>
              </a:xfrm>
              <a:prstGeom prst="rect">
                <a:avLst/>
              </a:prstGeom>
            </p:spPr>
          </p:pic>
        </p:grpSp>
        <p:grpSp>
          <p:nvGrpSpPr>
            <p:cNvPr id="50" name="مجموعة 49">
              <a:extLst>
                <a:ext uri="{FF2B5EF4-FFF2-40B4-BE49-F238E27FC236}">
                  <a16:creationId xmlns:a16="http://schemas.microsoft.com/office/drawing/2014/main" id="{687764EB-5530-C6DE-44DF-2978D60740F3}"/>
                </a:ext>
              </a:extLst>
            </p:cNvPr>
            <p:cNvGrpSpPr/>
            <p:nvPr/>
          </p:nvGrpSpPr>
          <p:grpSpPr>
            <a:xfrm>
              <a:off x="7912276" y="5326380"/>
              <a:ext cx="416704" cy="416704"/>
              <a:chOff x="5968674" y="1875099"/>
              <a:chExt cx="937550" cy="937550"/>
            </a:xfrm>
          </p:grpSpPr>
          <p:sp>
            <p:nvSpPr>
              <p:cNvPr id="51" name="شكل بيضاوي 50">
                <a:extLst>
                  <a:ext uri="{FF2B5EF4-FFF2-40B4-BE49-F238E27FC236}">
                    <a16:creationId xmlns:a16="http://schemas.microsoft.com/office/drawing/2014/main" id="{30708F1B-5C61-719C-3587-521AB6773D0E}"/>
                  </a:ext>
                </a:extLst>
              </p:cNvPr>
              <p:cNvSpPr/>
              <p:nvPr/>
            </p:nvSpPr>
            <p:spPr>
              <a:xfrm>
                <a:off x="5968674" y="1875099"/>
                <a:ext cx="937550" cy="937550"/>
              </a:xfrm>
              <a:prstGeom prst="ellipse">
                <a:avLst/>
              </a:prstGeom>
              <a:solidFill>
                <a:srgbClr val="F078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52" name="رسم 25" descr="استاد مع تعبئة خالصة">
                <a:extLst>
                  <a:ext uri="{FF2B5EF4-FFF2-40B4-BE49-F238E27FC236}">
                    <a16:creationId xmlns:a16="http://schemas.microsoft.com/office/drawing/2014/main" id="{734F64F4-603F-BC1A-F2E1-769457B9443E}"/>
                  </a:ext>
                </a:extLst>
              </p:cNvPr>
              <p:cNvSpPr/>
              <p:nvPr/>
            </p:nvSpPr>
            <p:spPr>
              <a:xfrm>
                <a:off x="6126507" y="2136088"/>
                <a:ext cx="612535" cy="488372"/>
              </a:xfrm>
              <a:custGeom>
                <a:avLst/>
                <a:gdLst>
                  <a:gd name="connsiteX0" fmla="*/ 515994 w 612535"/>
                  <a:gd name="connsiteY0" fmla="*/ 122682 h 488372"/>
                  <a:gd name="connsiteX1" fmla="*/ 515994 w 612535"/>
                  <a:gd name="connsiteY1" fmla="*/ 84998 h 488372"/>
                  <a:gd name="connsiteX2" fmla="*/ 572587 w 612535"/>
                  <a:gd name="connsiteY2" fmla="*/ 59305 h 488372"/>
                  <a:gd name="connsiteX3" fmla="*/ 515881 w 612535"/>
                  <a:gd name="connsiteY3" fmla="*/ 28498 h 488372"/>
                  <a:gd name="connsiteX4" fmla="*/ 504538 w 612535"/>
                  <a:gd name="connsiteY4" fmla="*/ 20083 h 488372"/>
                  <a:gd name="connsiteX5" fmla="*/ 496020 w 612535"/>
                  <a:gd name="connsiteY5" fmla="*/ 29637 h 488372"/>
                  <a:gd name="connsiteX6" fmla="*/ 496020 w 612535"/>
                  <a:gd name="connsiteY6" fmla="*/ 119260 h 488372"/>
                  <a:gd name="connsiteX7" fmla="*/ 316255 w 612535"/>
                  <a:gd name="connsiteY7" fmla="*/ 106084 h 488372"/>
                  <a:gd name="connsiteX8" fmla="*/ 316255 w 612535"/>
                  <a:gd name="connsiteY8" fmla="*/ 65024 h 488372"/>
                  <a:gd name="connsiteX9" fmla="*/ 372847 w 612535"/>
                  <a:gd name="connsiteY9" fmla="*/ 39331 h 488372"/>
                  <a:gd name="connsiteX10" fmla="*/ 316141 w 612535"/>
                  <a:gd name="connsiteY10" fmla="*/ 8524 h 488372"/>
                  <a:gd name="connsiteX11" fmla="*/ 304798 w 612535"/>
                  <a:gd name="connsiteY11" fmla="*/ 109 h 488372"/>
                  <a:gd name="connsiteX12" fmla="*/ 296281 w 612535"/>
                  <a:gd name="connsiteY12" fmla="*/ 9663 h 488372"/>
                  <a:gd name="connsiteX13" fmla="*/ 296281 w 612535"/>
                  <a:gd name="connsiteY13" fmla="*/ 106071 h 488372"/>
                  <a:gd name="connsiteX14" fmla="*/ 103199 w 612535"/>
                  <a:gd name="connsiteY14" fmla="*/ 121457 h 488372"/>
                  <a:gd name="connsiteX15" fmla="*/ 103199 w 612535"/>
                  <a:gd name="connsiteY15" fmla="*/ 84998 h 488372"/>
                  <a:gd name="connsiteX16" fmla="*/ 159792 w 612535"/>
                  <a:gd name="connsiteY16" fmla="*/ 59305 h 488372"/>
                  <a:gd name="connsiteX17" fmla="*/ 103086 w 612535"/>
                  <a:gd name="connsiteY17" fmla="*/ 28498 h 488372"/>
                  <a:gd name="connsiteX18" fmla="*/ 91742 w 612535"/>
                  <a:gd name="connsiteY18" fmla="*/ 20083 h 488372"/>
                  <a:gd name="connsiteX19" fmla="*/ 83225 w 612535"/>
                  <a:gd name="connsiteY19" fmla="*/ 29637 h 488372"/>
                  <a:gd name="connsiteX20" fmla="*/ 83225 w 612535"/>
                  <a:gd name="connsiteY20" fmla="*/ 125372 h 488372"/>
                  <a:gd name="connsiteX21" fmla="*/ 0 w 612535"/>
                  <a:gd name="connsiteY21" fmla="*/ 175127 h 488372"/>
                  <a:gd name="connsiteX22" fmla="*/ 120 w 612535"/>
                  <a:gd name="connsiteY22" fmla="*/ 177491 h 488372"/>
                  <a:gd name="connsiteX23" fmla="*/ 13982 w 612535"/>
                  <a:gd name="connsiteY23" fmla="*/ 405767 h 488372"/>
                  <a:gd name="connsiteX24" fmla="*/ 306268 w 612535"/>
                  <a:gd name="connsiteY24" fmla="*/ 488372 h 488372"/>
                  <a:gd name="connsiteX25" fmla="*/ 598553 w 612535"/>
                  <a:gd name="connsiteY25" fmla="*/ 405767 h 488372"/>
                  <a:gd name="connsiteX26" fmla="*/ 612389 w 612535"/>
                  <a:gd name="connsiteY26" fmla="*/ 177491 h 488372"/>
                  <a:gd name="connsiteX27" fmla="*/ 612535 w 612535"/>
                  <a:gd name="connsiteY27" fmla="*/ 175127 h 488372"/>
                  <a:gd name="connsiteX28" fmla="*/ 515994 w 612535"/>
                  <a:gd name="connsiteY28" fmla="*/ 122682 h 488372"/>
                  <a:gd name="connsiteX29" fmla="*/ 226265 w 612535"/>
                  <a:gd name="connsiteY29" fmla="*/ 458817 h 488372"/>
                  <a:gd name="connsiteX30" fmla="*/ 159898 w 612535"/>
                  <a:gd name="connsiteY30" fmla="*/ 451174 h 488372"/>
                  <a:gd name="connsiteX31" fmla="*/ 159898 w 612535"/>
                  <a:gd name="connsiteY31" fmla="*/ 381711 h 488372"/>
                  <a:gd name="connsiteX32" fmla="*/ 193055 w 612535"/>
                  <a:gd name="connsiteY32" fmla="*/ 348555 h 488372"/>
                  <a:gd name="connsiteX33" fmla="*/ 193082 w 612535"/>
                  <a:gd name="connsiteY33" fmla="*/ 348555 h 488372"/>
                  <a:gd name="connsiteX34" fmla="*/ 193082 w 612535"/>
                  <a:gd name="connsiteY34" fmla="*/ 348555 h 488372"/>
                  <a:gd name="connsiteX35" fmla="*/ 226238 w 612535"/>
                  <a:gd name="connsiteY35" fmla="*/ 381711 h 488372"/>
                  <a:gd name="connsiteX36" fmla="*/ 304696 w 612535"/>
                  <a:gd name="connsiteY36" fmla="*/ 132649 h 488372"/>
                  <a:gd name="connsiteX37" fmla="*/ 307839 w 612535"/>
                  <a:gd name="connsiteY37" fmla="*/ 132649 h 488372"/>
                  <a:gd name="connsiteX38" fmla="*/ 366695 w 612535"/>
                  <a:gd name="connsiteY38" fmla="*/ 133808 h 488372"/>
                  <a:gd name="connsiteX39" fmla="*/ 340623 w 612535"/>
                  <a:gd name="connsiteY39" fmla="*/ 217239 h 488372"/>
                  <a:gd name="connsiteX40" fmla="*/ 306268 w 612535"/>
                  <a:gd name="connsiteY40" fmla="*/ 217612 h 488372"/>
                  <a:gd name="connsiteX41" fmla="*/ 271912 w 612535"/>
                  <a:gd name="connsiteY41" fmla="*/ 217239 h 488372"/>
                  <a:gd name="connsiteX42" fmla="*/ 245840 w 612535"/>
                  <a:gd name="connsiteY42" fmla="*/ 133808 h 488372"/>
                  <a:gd name="connsiteX43" fmla="*/ 304696 w 612535"/>
                  <a:gd name="connsiteY43" fmla="*/ 132649 h 488372"/>
                  <a:gd name="connsiteX44" fmla="*/ 368799 w 612535"/>
                  <a:gd name="connsiteY44" fmla="*/ 216367 h 488372"/>
                  <a:gd name="connsiteX45" fmla="*/ 394153 w 612535"/>
                  <a:gd name="connsiteY45" fmla="*/ 135173 h 488372"/>
                  <a:gd name="connsiteX46" fmla="*/ 495394 w 612535"/>
                  <a:gd name="connsiteY46" fmla="*/ 145985 h 488372"/>
                  <a:gd name="connsiteX47" fmla="*/ 441618 w 612535"/>
                  <a:gd name="connsiteY47" fmla="*/ 211300 h 488372"/>
                  <a:gd name="connsiteX48" fmla="*/ 368799 w 612535"/>
                  <a:gd name="connsiteY48" fmla="*/ 216367 h 488372"/>
                  <a:gd name="connsiteX49" fmla="*/ 243736 w 612535"/>
                  <a:gd name="connsiteY49" fmla="*/ 216367 h 488372"/>
                  <a:gd name="connsiteX50" fmla="*/ 170897 w 612535"/>
                  <a:gd name="connsiteY50" fmla="*/ 211300 h 488372"/>
                  <a:gd name="connsiteX51" fmla="*/ 117121 w 612535"/>
                  <a:gd name="connsiteY51" fmla="*/ 145985 h 488372"/>
                  <a:gd name="connsiteX52" fmla="*/ 218382 w 612535"/>
                  <a:gd name="connsiteY52" fmla="*/ 135173 h 488372"/>
                  <a:gd name="connsiteX53" fmla="*/ 419453 w 612535"/>
                  <a:gd name="connsiteY53" fmla="*/ 348555 h 488372"/>
                  <a:gd name="connsiteX54" fmla="*/ 419453 w 612535"/>
                  <a:gd name="connsiteY54" fmla="*/ 348555 h 488372"/>
                  <a:gd name="connsiteX55" fmla="*/ 452610 w 612535"/>
                  <a:gd name="connsiteY55" fmla="*/ 381711 h 488372"/>
                  <a:gd name="connsiteX56" fmla="*/ 452610 w 612535"/>
                  <a:gd name="connsiteY56" fmla="*/ 451174 h 488372"/>
                  <a:gd name="connsiteX57" fmla="*/ 386243 w 612535"/>
                  <a:gd name="connsiteY57" fmla="*/ 458817 h 488372"/>
                  <a:gd name="connsiteX58" fmla="*/ 386243 w 612535"/>
                  <a:gd name="connsiteY58" fmla="*/ 381711 h 488372"/>
                  <a:gd name="connsiteX59" fmla="*/ 419400 w 612535"/>
                  <a:gd name="connsiteY59" fmla="*/ 348555 h 488372"/>
                  <a:gd name="connsiteX60" fmla="*/ 419453 w 612535"/>
                  <a:gd name="connsiteY60" fmla="*/ 348555 h 488372"/>
                  <a:gd name="connsiteX61" fmla="*/ 585690 w 612535"/>
                  <a:gd name="connsiteY61" fmla="*/ 175127 h 488372"/>
                  <a:gd name="connsiteX62" fmla="*/ 479961 w 612535"/>
                  <a:gd name="connsiteY62" fmla="*/ 206659 h 488372"/>
                  <a:gd name="connsiteX63" fmla="*/ 525236 w 612535"/>
                  <a:gd name="connsiteY63" fmla="*/ 151644 h 488372"/>
                  <a:gd name="connsiteX64" fmla="*/ 585690 w 612535"/>
                  <a:gd name="connsiteY64" fmla="*/ 175127 h 488372"/>
                  <a:gd name="connsiteX65" fmla="*/ 87280 w 612535"/>
                  <a:gd name="connsiteY65" fmla="*/ 151644 h 488372"/>
                  <a:gd name="connsiteX66" fmla="*/ 132554 w 612535"/>
                  <a:gd name="connsiteY66" fmla="*/ 206659 h 488372"/>
                  <a:gd name="connsiteX67" fmla="*/ 26845 w 612535"/>
                  <a:gd name="connsiteY67" fmla="*/ 175127 h 488372"/>
                  <a:gd name="connsiteX68" fmla="*/ 87280 w 612535"/>
                  <a:gd name="connsiteY68" fmla="*/ 151644 h 488372"/>
                  <a:gd name="connsiteX69" fmla="*/ 273084 w 612535"/>
                  <a:gd name="connsiteY69" fmla="*/ 461241 h 488372"/>
                  <a:gd name="connsiteX70" fmla="*/ 273084 w 612535"/>
                  <a:gd name="connsiteY70" fmla="*/ 388369 h 488372"/>
                  <a:gd name="connsiteX71" fmla="*/ 306241 w 612535"/>
                  <a:gd name="connsiteY71" fmla="*/ 355213 h 488372"/>
                  <a:gd name="connsiteX72" fmla="*/ 306268 w 612535"/>
                  <a:gd name="connsiteY72" fmla="*/ 355213 h 488372"/>
                  <a:gd name="connsiteX73" fmla="*/ 306268 w 612535"/>
                  <a:gd name="connsiteY73" fmla="*/ 355213 h 488372"/>
                  <a:gd name="connsiteX74" fmla="*/ 339424 w 612535"/>
                  <a:gd name="connsiteY74" fmla="*/ 388369 h 488372"/>
                  <a:gd name="connsiteX75" fmla="*/ 339424 w 612535"/>
                  <a:gd name="connsiteY75" fmla="*/ 461254 h 488372"/>
                  <a:gd name="connsiteX76" fmla="*/ 306268 w 612535"/>
                  <a:gd name="connsiteY76" fmla="*/ 461740 h 488372"/>
                  <a:gd name="connsiteX77" fmla="*/ 273084 w 612535"/>
                  <a:gd name="connsiteY77" fmla="*/ 461254 h 488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612535" h="488372">
                    <a:moveTo>
                      <a:pt x="515994" y="122682"/>
                    </a:moveTo>
                    <a:lnTo>
                      <a:pt x="515994" y="84998"/>
                    </a:lnTo>
                    <a:lnTo>
                      <a:pt x="572587" y="59305"/>
                    </a:lnTo>
                    <a:lnTo>
                      <a:pt x="515881" y="28498"/>
                    </a:lnTo>
                    <a:cubicBezTo>
                      <a:pt x="515073" y="23042"/>
                      <a:pt x="509994" y="19274"/>
                      <a:pt x="504538" y="20083"/>
                    </a:cubicBezTo>
                    <a:cubicBezTo>
                      <a:pt x="499763" y="20791"/>
                      <a:pt x="496177" y="24812"/>
                      <a:pt x="496020" y="29637"/>
                    </a:cubicBezTo>
                    <a:lnTo>
                      <a:pt x="496020" y="119260"/>
                    </a:lnTo>
                    <a:cubicBezTo>
                      <a:pt x="436443" y="111015"/>
                      <a:pt x="376397" y="106614"/>
                      <a:pt x="316255" y="106084"/>
                    </a:cubicBezTo>
                    <a:lnTo>
                      <a:pt x="316255" y="65024"/>
                    </a:lnTo>
                    <a:lnTo>
                      <a:pt x="372847" y="39331"/>
                    </a:lnTo>
                    <a:lnTo>
                      <a:pt x="316141" y="8524"/>
                    </a:lnTo>
                    <a:cubicBezTo>
                      <a:pt x="315333" y="3068"/>
                      <a:pt x="310254" y="-700"/>
                      <a:pt x="304798" y="109"/>
                    </a:cubicBezTo>
                    <a:cubicBezTo>
                      <a:pt x="300023" y="817"/>
                      <a:pt x="296438" y="4838"/>
                      <a:pt x="296281" y="9663"/>
                    </a:cubicBezTo>
                    <a:lnTo>
                      <a:pt x="296281" y="106071"/>
                    </a:lnTo>
                    <a:cubicBezTo>
                      <a:pt x="266146" y="106423"/>
                      <a:pt x="176177" y="108581"/>
                      <a:pt x="103199" y="121457"/>
                    </a:cubicBezTo>
                    <a:lnTo>
                      <a:pt x="103199" y="84998"/>
                    </a:lnTo>
                    <a:lnTo>
                      <a:pt x="159792" y="59305"/>
                    </a:lnTo>
                    <a:lnTo>
                      <a:pt x="103086" y="28498"/>
                    </a:lnTo>
                    <a:cubicBezTo>
                      <a:pt x="102277" y="23042"/>
                      <a:pt x="97199" y="19274"/>
                      <a:pt x="91742" y="20083"/>
                    </a:cubicBezTo>
                    <a:cubicBezTo>
                      <a:pt x="86967" y="20791"/>
                      <a:pt x="83382" y="24812"/>
                      <a:pt x="83225" y="29637"/>
                    </a:cubicBezTo>
                    <a:lnTo>
                      <a:pt x="83225" y="125372"/>
                    </a:lnTo>
                    <a:cubicBezTo>
                      <a:pt x="35953" y="135599"/>
                      <a:pt x="0" y="151232"/>
                      <a:pt x="0" y="175127"/>
                    </a:cubicBezTo>
                    <a:cubicBezTo>
                      <a:pt x="0" y="175917"/>
                      <a:pt x="40" y="176705"/>
                      <a:pt x="120" y="177491"/>
                    </a:cubicBezTo>
                    <a:lnTo>
                      <a:pt x="13982" y="405767"/>
                    </a:lnTo>
                    <a:cubicBezTo>
                      <a:pt x="14827" y="466361"/>
                      <a:pt x="189087" y="488372"/>
                      <a:pt x="306268" y="488372"/>
                    </a:cubicBezTo>
                    <a:cubicBezTo>
                      <a:pt x="423448" y="488372"/>
                      <a:pt x="597708" y="466361"/>
                      <a:pt x="598553" y="405767"/>
                    </a:cubicBezTo>
                    <a:lnTo>
                      <a:pt x="612389" y="177491"/>
                    </a:lnTo>
                    <a:cubicBezTo>
                      <a:pt x="612478" y="176706"/>
                      <a:pt x="612526" y="175917"/>
                      <a:pt x="612535" y="175127"/>
                    </a:cubicBezTo>
                    <a:cubicBezTo>
                      <a:pt x="612535" y="149028"/>
                      <a:pt x="569664" y="132796"/>
                      <a:pt x="515994" y="122682"/>
                    </a:cubicBezTo>
                    <a:close/>
                    <a:moveTo>
                      <a:pt x="226265" y="458817"/>
                    </a:moveTo>
                    <a:cubicBezTo>
                      <a:pt x="201837" y="456973"/>
                      <a:pt x="179659" y="454343"/>
                      <a:pt x="159898" y="451174"/>
                    </a:cubicBezTo>
                    <a:lnTo>
                      <a:pt x="159898" y="381711"/>
                    </a:lnTo>
                    <a:cubicBezTo>
                      <a:pt x="159898" y="363399"/>
                      <a:pt x="174743" y="348555"/>
                      <a:pt x="193055" y="348555"/>
                    </a:cubicBezTo>
                    <a:cubicBezTo>
                      <a:pt x="193064" y="348555"/>
                      <a:pt x="193073" y="348555"/>
                      <a:pt x="193082" y="348555"/>
                    </a:cubicBezTo>
                    <a:lnTo>
                      <a:pt x="193082" y="348555"/>
                    </a:lnTo>
                    <a:cubicBezTo>
                      <a:pt x="211394" y="348555"/>
                      <a:pt x="226238" y="363399"/>
                      <a:pt x="226238" y="381711"/>
                    </a:cubicBezTo>
                    <a:close/>
                    <a:moveTo>
                      <a:pt x="304696" y="132649"/>
                    </a:moveTo>
                    <a:cubicBezTo>
                      <a:pt x="305733" y="132862"/>
                      <a:pt x="306802" y="132862"/>
                      <a:pt x="307839" y="132649"/>
                    </a:cubicBezTo>
                    <a:cubicBezTo>
                      <a:pt x="328532" y="132649"/>
                      <a:pt x="348151" y="133035"/>
                      <a:pt x="366695" y="133808"/>
                    </a:cubicBezTo>
                    <a:lnTo>
                      <a:pt x="340623" y="217239"/>
                    </a:lnTo>
                    <a:cubicBezTo>
                      <a:pt x="329511" y="217479"/>
                      <a:pt x="318079" y="217612"/>
                      <a:pt x="306268" y="217612"/>
                    </a:cubicBezTo>
                    <a:cubicBezTo>
                      <a:pt x="294456" y="217612"/>
                      <a:pt x="283024" y="217479"/>
                      <a:pt x="271912" y="217239"/>
                    </a:cubicBezTo>
                    <a:lnTo>
                      <a:pt x="245840" y="133808"/>
                    </a:lnTo>
                    <a:cubicBezTo>
                      <a:pt x="264375" y="133075"/>
                      <a:pt x="283995" y="132689"/>
                      <a:pt x="304696" y="132649"/>
                    </a:cubicBezTo>
                    <a:close/>
                    <a:moveTo>
                      <a:pt x="368799" y="216367"/>
                    </a:moveTo>
                    <a:lnTo>
                      <a:pt x="394153" y="135173"/>
                    </a:lnTo>
                    <a:cubicBezTo>
                      <a:pt x="428063" y="137044"/>
                      <a:pt x="461854" y="140653"/>
                      <a:pt x="495394" y="145985"/>
                    </a:cubicBezTo>
                    <a:lnTo>
                      <a:pt x="441618" y="211300"/>
                    </a:lnTo>
                    <a:cubicBezTo>
                      <a:pt x="419700" y="213517"/>
                      <a:pt x="395411" y="215275"/>
                      <a:pt x="368799" y="216367"/>
                    </a:cubicBezTo>
                    <a:close/>
                    <a:moveTo>
                      <a:pt x="243736" y="216367"/>
                    </a:moveTo>
                    <a:cubicBezTo>
                      <a:pt x="217104" y="215275"/>
                      <a:pt x="192835" y="213517"/>
                      <a:pt x="170897" y="211300"/>
                    </a:cubicBezTo>
                    <a:lnTo>
                      <a:pt x="117121" y="145985"/>
                    </a:lnTo>
                    <a:cubicBezTo>
                      <a:pt x="150668" y="140652"/>
                      <a:pt x="184466" y="137043"/>
                      <a:pt x="218382" y="135173"/>
                    </a:cubicBezTo>
                    <a:close/>
                    <a:moveTo>
                      <a:pt x="419453" y="348555"/>
                    </a:moveTo>
                    <a:lnTo>
                      <a:pt x="419453" y="348555"/>
                    </a:lnTo>
                    <a:cubicBezTo>
                      <a:pt x="437765" y="348555"/>
                      <a:pt x="452610" y="363399"/>
                      <a:pt x="452610" y="381711"/>
                    </a:cubicBezTo>
                    <a:lnTo>
                      <a:pt x="452610" y="451174"/>
                    </a:lnTo>
                    <a:cubicBezTo>
                      <a:pt x="432829" y="454343"/>
                      <a:pt x="410665" y="456973"/>
                      <a:pt x="386243" y="458817"/>
                    </a:cubicBezTo>
                    <a:lnTo>
                      <a:pt x="386243" y="381711"/>
                    </a:lnTo>
                    <a:cubicBezTo>
                      <a:pt x="386243" y="363399"/>
                      <a:pt x="401088" y="348555"/>
                      <a:pt x="419400" y="348555"/>
                    </a:cubicBezTo>
                    <a:cubicBezTo>
                      <a:pt x="419418" y="348555"/>
                      <a:pt x="419435" y="348555"/>
                      <a:pt x="419453" y="348555"/>
                    </a:cubicBezTo>
                    <a:close/>
                    <a:moveTo>
                      <a:pt x="585690" y="175127"/>
                    </a:moveTo>
                    <a:cubicBezTo>
                      <a:pt x="580570" y="184322"/>
                      <a:pt x="544211" y="197438"/>
                      <a:pt x="479961" y="206659"/>
                    </a:cubicBezTo>
                    <a:lnTo>
                      <a:pt x="525236" y="151644"/>
                    </a:lnTo>
                    <a:cubicBezTo>
                      <a:pt x="561328" y="159528"/>
                      <a:pt x="581908" y="168383"/>
                      <a:pt x="585690" y="175127"/>
                    </a:cubicBezTo>
                    <a:close/>
                    <a:moveTo>
                      <a:pt x="87280" y="151644"/>
                    </a:moveTo>
                    <a:lnTo>
                      <a:pt x="132554" y="206659"/>
                    </a:lnTo>
                    <a:cubicBezTo>
                      <a:pt x="68324" y="197418"/>
                      <a:pt x="31958" y="184322"/>
                      <a:pt x="26845" y="175127"/>
                    </a:cubicBezTo>
                    <a:cubicBezTo>
                      <a:pt x="30627" y="168383"/>
                      <a:pt x="51207" y="159528"/>
                      <a:pt x="87280" y="151644"/>
                    </a:cubicBezTo>
                    <a:close/>
                    <a:moveTo>
                      <a:pt x="273084" y="461241"/>
                    </a:moveTo>
                    <a:lnTo>
                      <a:pt x="273084" y="388369"/>
                    </a:lnTo>
                    <a:cubicBezTo>
                      <a:pt x="273084" y="370057"/>
                      <a:pt x="287929" y="355213"/>
                      <a:pt x="306241" y="355213"/>
                    </a:cubicBezTo>
                    <a:cubicBezTo>
                      <a:pt x="306250" y="355213"/>
                      <a:pt x="306259" y="355213"/>
                      <a:pt x="306268" y="355213"/>
                    </a:cubicBezTo>
                    <a:lnTo>
                      <a:pt x="306268" y="355213"/>
                    </a:lnTo>
                    <a:cubicBezTo>
                      <a:pt x="324580" y="355213"/>
                      <a:pt x="339424" y="370057"/>
                      <a:pt x="339424" y="388369"/>
                    </a:cubicBezTo>
                    <a:lnTo>
                      <a:pt x="339424" y="461254"/>
                    </a:lnTo>
                    <a:cubicBezTo>
                      <a:pt x="328723" y="461579"/>
                      <a:pt x="317671" y="461740"/>
                      <a:pt x="306268" y="461740"/>
                    </a:cubicBezTo>
                    <a:cubicBezTo>
                      <a:pt x="294864" y="461740"/>
                      <a:pt x="283803" y="461579"/>
                      <a:pt x="273084" y="461254"/>
                    </a:cubicBezTo>
                    <a:close/>
                  </a:path>
                </a:pathLst>
              </a:custGeom>
              <a:solidFill>
                <a:schemeClr val="bg1"/>
              </a:solidFill>
              <a:ln w="664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53" name="مجموعة 52">
              <a:extLst>
                <a:ext uri="{FF2B5EF4-FFF2-40B4-BE49-F238E27FC236}">
                  <a16:creationId xmlns:a16="http://schemas.microsoft.com/office/drawing/2014/main" id="{4FDFFC14-3A7A-6AF1-93C3-0D20880AB9C8}"/>
                </a:ext>
              </a:extLst>
            </p:cNvPr>
            <p:cNvGrpSpPr/>
            <p:nvPr/>
          </p:nvGrpSpPr>
          <p:grpSpPr>
            <a:xfrm>
              <a:off x="7912276" y="4655820"/>
              <a:ext cx="416704" cy="416704"/>
              <a:chOff x="7290118" y="3219691"/>
              <a:chExt cx="937550" cy="937550"/>
            </a:xfrm>
          </p:grpSpPr>
          <p:sp>
            <p:nvSpPr>
              <p:cNvPr id="54" name="شكل بيضاوي 53">
                <a:extLst>
                  <a:ext uri="{FF2B5EF4-FFF2-40B4-BE49-F238E27FC236}">
                    <a16:creationId xmlns:a16="http://schemas.microsoft.com/office/drawing/2014/main" id="{5DADBE55-5F14-EA1D-0516-3B74E64F2E77}"/>
                  </a:ext>
                </a:extLst>
              </p:cNvPr>
              <p:cNvSpPr/>
              <p:nvPr/>
            </p:nvSpPr>
            <p:spPr>
              <a:xfrm>
                <a:off x="7290118" y="3219691"/>
                <a:ext cx="937550" cy="937550"/>
              </a:xfrm>
              <a:prstGeom prst="ellipse">
                <a:avLst/>
              </a:prstGeom>
              <a:solidFill>
                <a:srgbClr val="10C0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grpSp>
            <p:nvGrpSpPr>
              <p:cNvPr id="55" name="رسم 29" descr="مضرب تنس الطاولة والكرة مع تعبئة خالصة">
                <a:extLst>
                  <a:ext uri="{FF2B5EF4-FFF2-40B4-BE49-F238E27FC236}">
                    <a16:creationId xmlns:a16="http://schemas.microsoft.com/office/drawing/2014/main" id="{3B58D445-A047-98A7-967B-184368CD5C8A}"/>
                  </a:ext>
                </a:extLst>
              </p:cNvPr>
              <p:cNvGrpSpPr/>
              <p:nvPr/>
            </p:nvGrpSpPr>
            <p:grpSpPr>
              <a:xfrm>
                <a:off x="7472918" y="3404779"/>
                <a:ext cx="585412" cy="565833"/>
                <a:chOff x="4247444" y="3404779"/>
                <a:chExt cx="585412" cy="565833"/>
              </a:xfrm>
              <a:solidFill>
                <a:srgbClr val="000000"/>
              </a:solidFill>
            </p:grpSpPr>
            <p:sp>
              <p:nvSpPr>
                <p:cNvPr id="56" name="شكل حر: شكل 55">
                  <a:extLst>
                    <a:ext uri="{FF2B5EF4-FFF2-40B4-BE49-F238E27FC236}">
                      <a16:creationId xmlns:a16="http://schemas.microsoft.com/office/drawing/2014/main" id="{DACE282D-22C4-6E8E-901A-3FE5399B1AA6}"/>
                    </a:ext>
                  </a:extLst>
                </p:cNvPr>
                <p:cNvSpPr/>
                <p:nvPr/>
              </p:nvSpPr>
              <p:spPr>
                <a:xfrm>
                  <a:off x="4710895" y="3846364"/>
                  <a:ext cx="121960" cy="121960"/>
                </a:xfrm>
                <a:custGeom>
                  <a:avLst/>
                  <a:gdLst>
                    <a:gd name="connsiteX0" fmla="*/ 121961 w 121960"/>
                    <a:gd name="connsiteY0" fmla="*/ 60980 h 121960"/>
                    <a:gd name="connsiteX1" fmla="*/ 60980 w 121960"/>
                    <a:gd name="connsiteY1" fmla="*/ 121961 h 121960"/>
                    <a:gd name="connsiteX2" fmla="*/ 0 w 121960"/>
                    <a:gd name="connsiteY2" fmla="*/ 60980 h 121960"/>
                    <a:gd name="connsiteX3" fmla="*/ 60980 w 121960"/>
                    <a:gd name="connsiteY3" fmla="*/ 0 h 121960"/>
                    <a:gd name="connsiteX4" fmla="*/ 121961 w 121960"/>
                    <a:gd name="connsiteY4" fmla="*/ 60980 h 121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960" h="121960">
                      <a:moveTo>
                        <a:pt x="121961" y="60980"/>
                      </a:moveTo>
                      <a:cubicBezTo>
                        <a:pt x="121961" y="94659"/>
                        <a:pt x="94659" y="121961"/>
                        <a:pt x="60980" y="121961"/>
                      </a:cubicBezTo>
                      <a:cubicBezTo>
                        <a:pt x="27302" y="121961"/>
                        <a:pt x="0" y="94659"/>
                        <a:pt x="0" y="60980"/>
                      </a:cubicBezTo>
                      <a:cubicBezTo>
                        <a:pt x="0" y="27302"/>
                        <a:pt x="27302" y="0"/>
                        <a:pt x="60980" y="0"/>
                      </a:cubicBezTo>
                      <a:cubicBezTo>
                        <a:pt x="94659" y="0"/>
                        <a:pt x="121961" y="27302"/>
                        <a:pt x="121961" y="609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54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grpSp>
              <p:nvGrpSpPr>
                <p:cNvPr id="57" name="رسم 29" descr="مضرب تنس الطاولة والكرة مع تعبئة خالصة">
                  <a:extLst>
                    <a:ext uri="{FF2B5EF4-FFF2-40B4-BE49-F238E27FC236}">
                      <a16:creationId xmlns:a16="http://schemas.microsoft.com/office/drawing/2014/main" id="{01BB52C6-A4C6-7433-DBCE-AFB890B243D5}"/>
                    </a:ext>
                  </a:extLst>
                </p:cNvPr>
                <p:cNvGrpSpPr/>
                <p:nvPr/>
              </p:nvGrpSpPr>
              <p:grpSpPr>
                <a:xfrm>
                  <a:off x="4247444" y="3404779"/>
                  <a:ext cx="566532" cy="565833"/>
                  <a:chOff x="4247444" y="3404779"/>
                  <a:chExt cx="566532" cy="565833"/>
                </a:xfrm>
                <a:solidFill>
                  <a:srgbClr val="000000"/>
                </a:solidFill>
              </p:grpSpPr>
              <p:sp>
                <p:nvSpPr>
                  <p:cNvPr id="58" name="شكل حر: شكل 57">
                    <a:extLst>
                      <a:ext uri="{FF2B5EF4-FFF2-40B4-BE49-F238E27FC236}">
                        <a16:creationId xmlns:a16="http://schemas.microsoft.com/office/drawing/2014/main" id="{2E4DFC0C-7EB5-3669-363F-AA3D6E4988C3}"/>
                      </a:ext>
                    </a:extLst>
                  </p:cNvPr>
                  <p:cNvSpPr/>
                  <p:nvPr/>
                </p:nvSpPr>
                <p:spPr>
                  <a:xfrm>
                    <a:off x="4247444" y="3648178"/>
                    <a:ext cx="322433" cy="322433"/>
                  </a:xfrm>
                  <a:custGeom>
                    <a:avLst/>
                    <a:gdLst>
                      <a:gd name="connsiteX0" fmla="*/ 142542 w 322433"/>
                      <a:gd name="connsiteY0" fmla="*/ 0 h 322433"/>
                      <a:gd name="connsiteX1" fmla="*/ 144066 w 322433"/>
                      <a:gd name="connsiteY1" fmla="*/ 6860 h 322433"/>
                      <a:gd name="connsiteX2" fmla="*/ 144066 w 322433"/>
                      <a:gd name="connsiteY2" fmla="*/ 6860 h 322433"/>
                      <a:gd name="connsiteX3" fmla="*/ 147115 w 322433"/>
                      <a:gd name="connsiteY3" fmla="*/ 17532 h 322433"/>
                      <a:gd name="connsiteX4" fmla="*/ 134157 w 322433"/>
                      <a:gd name="connsiteY4" fmla="*/ 134919 h 322433"/>
                      <a:gd name="connsiteX5" fmla="*/ 134157 w 322433"/>
                      <a:gd name="connsiteY5" fmla="*/ 134919 h 322433"/>
                      <a:gd name="connsiteX6" fmla="*/ 4574 w 322433"/>
                      <a:gd name="connsiteY6" fmla="*/ 264503 h 322433"/>
                      <a:gd name="connsiteX7" fmla="*/ 4574 w 322433"/>
                      <a:gd name="connsiteY7" fmla="*/ 285846 h 322433"/>
                      <a:gd name="connsiteX8" fmla="*/ 36588 w 322433"/>
                      <a:gd name="connsiteY8" fmla="*/ 317860 h 322433"/>
                      <a:gd name="connsiteX9" fmla="*/ 57931 w 322433"/>
                      <a:gd name="connsiteY9" fmla="*/ 317860 h 322433"/>
                      <a:gd name="connsiteX10" fmla="*/ 191326 w 322433"/>
                      <a:gd name="connsiteY10" fmla="*/ 184466 h 322433"/>
                      <a:gd name="connsiteX11" fmla="*/ 302615 w 322433"/>
                      <a:gd name="connsiteY11" fmla="*/ 175319 h 322433"/>
                      <a:gd name="connsiteX12" fmla="*/ 322434 w 322433"/>
                      <a:gd name="connsiteY12" fmla="*/ 180654 h 322433"/>
                      <a:gd name="connsiteX13" fmla="*/ 142542 w 322433"/>
                      <a:gd name="connsiteY13" fmla="*/ 0 h 322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22433" h="322433">
                        <a:moveTo>
                          <a:pt x="142542" y="0"/>
                        </a:moveTo>
                        <a:cubicBezTo>
                          <a:pt x="143304" y="2287"/>
                          <a:pt x="143304" y="4574"/>
                          <a:pt x="144066" y="6860"/>
                        </a:cubicBezTo>
                        <a:lnTo>
                          <a:pt x="144066" y="6860"/>
                        </a:lnTo>
                        <a:cubicBezTo>
                          <a:pt x="144066" y="6860"/>
                          <a:pt x="146353" y="14483"/>
                          <a:pt x="147115" y="17532"/>
                        </a:cubicBezTo>
                        <a:cubicBezTo>
                          <a:pt x="153213" y="42686"/>
                          <a:pt x="164647" y="104429"/>
                          <a:pt x="134157" y="134919"/>
                        </a:cubicBezTo>
                        <a:lnTo>
                          <a:pt x="134157" y="134919"/>
                        </a:lnTo>
                        <a:lnTo>
                          <a:pt x="4574" y="264503"/>
                        </a:lnTo>
                        <a:cubicBezTo>
                          <a:pt x="-1525" y="270601"/>
                          <a:pt x="-1525" y="279748"/>
                          <a:pt x="4574" y="285846"/>
                        </a:cubicBezTo>
                        <a:lnTo>
                          <a:pt x="36588" y="317860"/>
                        </a:lnTo>
                        <a:cubicBezTo>
                          <a:pt x="42686" y="323959"/>
                          <a:pt x="51833" y="323959"/>
                          <a:pt x="57931" y="317860"/>
                        </a:cubicBezTo>
                        <a:lnTo>
                          <a:pt x="191326" y="184466"/>
                        </a:lnTo>
                        <a:cubicBezTo>
                          <a:pt x="222579" y="159311"/>
                          <a:pt x="277461" y="169221"/>
                          <a:pt x="302615" y="175319"/>
                        </a:cubicBezTo>
                        <a:cubicBezTo>
                          <a:pt x="309476" y="177605"/>
                          <a:pt x="315574" y="179130"/>
                          <a:pt x="322434" y="180654"/>
                        </a:cubicBezTo>
                        <a:lnTo>
                          <a:pt x="142542" y="0"/>
                        </a:lnTo>
                        <a:close/>
                      </a:path>
                    </a:pathLst>
                  </a:custGeom>
                  <a:solidFill>
                    <a:srgbClr val="A96212"/>
                  </a:solidFill>
                  <a:ln w="754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59" name="شكل حر: شكل 58">
                    <a:extLst>
                      <a:ext uri="{FF2B5EF4-FFF2-40B4-BE49-F238E27FC236}">
                        <a16:creationId xmlns:a16="http://schemas.microsoft.com/office/drawing/2014/main" id="{4EB3DC49-04A0-1EEF-3869-219927186CEB}"/>
                      </a:ext>
                    </a:extLst>
                  </p:cNvPr>
                  <p:cNvSpPr/>
                  <p:nvPr/>
                </p:nvSpPr>
                <p:spPr>
                  <a:xfrm>
                    <a:off x="4387699" y="3404779"/>
                    <a:ext cx="426277" cy="425578"/>
                  </a:xfrm>
                  <a:custGeom>
                    <a:avLst/>
                    <a:gdLst>
                      <a:gd name="connsiteX0" fmla="*/ 366645 w 426277"/>
                      <a:gd name="connsiteY0" fmla="*/ 59696 h 425578"/>
                      <a:gd name="connsiteX1" fmla="*/ 64792 w 426277"/>
                      <a:gd name="connsiteY1" fmla="*/ 81039 h 425578"/>
                      <a:gd name="connsiteX2" fmla="*/ 0 w 426277"/>
                      <a:gd name="connsiteY2" fmla="*/ 198426 h 425578"/>
                      <a:gd name="connsiteX3" fmla="*/ 227152 w 426277"/>
                      <a:gd name="connsiteY3" fmla="*/ 425578 h 425578"/>
                      <a:gd name="connsiteX4" fmla="*/ 344539 w 426277"/>
                      <a:gd name="connsiteY4" fmla="*/ 360786 h 425578"/>
                      <a:gd name="connsiteX5" fmla="*/ 366645 w 426277"/>
                      <a:gd name="connsiteY5" fmla="*/ 59696 h 425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6277" h="425578">
                        <a:moveTo>
                          <a:pt x="366645" y="59696"/>
                        </a:moveTo>
                        <a:cubicBezTo>
                          <a:pt x="272125" y="-35586"/>
                          <a:pt x="154738" y="-8145"/>
                          <a:pt x="64792" y="81039"/>
                        </a:cubicBezTo>
                        <a:cubicBezTo>
                          <a:pt x="26679" y="119151"/>
                          <a:pt x="5336" y="158789"/>
                          <a:pt x="0" y="198426"/>
                        </a:cubicBezTo>
                        <a:lnTo>
                          <a:pt x="227152" y="425578"/>
                        </a:lnTo>
                        <a:cubicBezTo>
                          <a:pt x="266789" y="421005"/>
                          <a:pt x="306427" y="399661"/>
                          <a:pt x="344539" y="360786"/>
                        </a:cubicBezTo>
                        <a:cubicBezTo>
                          <a:pt x="434485" y="271603"/>
                          <a:pt x="461927" y="154977"/>
                          <a:pt x="366645" y="59696"/>
                        </a:cubicBezTo>
                        <a:close/>
                      </a:path>
                    </a:pathLst>
                  </a:custGeom>
                  <a:solidFill>
                    <a:srgbClr val="EA404B"/>
                  </a:solidFill>
                  <a:ln w="754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</p:grpSp>
        </p:grpSp>
        <p:grpSp>
          <p:nvGrpSpPr>
            <p:cNvPr id="60" name="مجموعة 59">
              <a:extLst>
                <a:ext uri="{FF2B5EF4-FFF2-40B4-BE49-F238E27FC236}">
                  <a16:creationId xmlns:a16="http://schemas.microsoft.com/office/drawing/2014/main" id="{3004B815-2C04-DE80-E575-0BA245E8EEC7}"/>
                </a:ext>
              </a:extLst>
            </p:cNvPr>
            <p:cNvGrpSpPr/>
            <p:nvPr/>
          </p:nvGrpSpPr>
          <p:grpSpPr>
            <a:xfrm>
              <a:off x="7912276" y="4114800"/>
              <a:ext cx="416704" cy="416704"/>
              <a:chOff x="9933006" y="3200399"/>
              <a:chExt cx="937550" cy="937550"/>
            </a:xfrm>
          </p:grpSpPr>
          <p:sp>
            <p:nvSpPr>
              <p:cNvPr id="61" name="شكل بيضاوي 60">
                <a:extLst>
                  <a:ext uri="{FF2B5EF4-FFF2-40B4-BE49-F238E27FC236}">
                    <a16:creationId xmlns:a16="http://schemas.microsoft.com/office/drawing/2014/main" id="{E06FDE61-FC3F-A20E-6F54-6FABCFA3BD1C}"/>
                  </a:ext>
                </a:extLst>
              </p:cNvPr>
              <p:cNvSpPr/>
              <p:nvPr/>
            </p:nvSpPr>
            <p:spPr>
              <a:xfrm>
                <a:off x="9933006" y="3200399"/>
                <a:ext cx="937550" cy="937550"/>
              </a:xfrm>
              <a:prstGeom prst="ellipse">
                <a:avLst/>
              </a:prstGeom>
              <a:solidFill>
                <a:srgbClr val="EA40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62" name="شكل حر: شكل 61">
                <a:extLst>
                  <a:ext uri="{FF2B5EF4-FFF2-40B4-BE49-F238E27FC236}">
                    <a16:creationId xmlns:a16="http://schemas.microsoft.com/office/drawing/2014/main" id="{325BDB47-3424-C94E-86FE-8AA8BEEC778D}"/>
                  </a:ext>
                </a:extLst>
              </p:cNvPr>
              <p:cNvSpPr/>
              <p:nvPr/>
            </p:nvSpPr>
            <p:spPr>
              <a:xfrm>
                <a:off x="10078111" y="3795569"/>
                <a:ext cx="645927" cy="120573"/>
              </a:xfrm>
              <a:custGeom>
                <a:avLst/>
                <a:gdLst>
                  <a:gd name="connsiteX0" fmla="*/ 0 w 518711"/>
                  <a:gd name="connsiteY0" fmla="*/ 55329 h 96826"/>
                  <a:gd name="connsiteX1" fmla="*/ 27665 w 518711"/>
                  <a:gd name="connsiteY1" fmla="*/ 96826 h 96826"/>
                  <a:gd name="connsiteX2" fmla="*/ 421886 w 518711"/>
                  <a:gd name="connsiteY2" fmla="*/ 96826 h 96826"/>
                  <a:gd name="connsiteX3" fmla="*/ 518712 w 518711"/>
                  <a:gd name="connsiteY3" fmla="*/ 0 h 96826"/>
                  <a:gd name="connsiteX4" fmla="*/ 0 w 518711"/>
                  <a:gd name="connsiteY4" fmla="*/ 55329 h 9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8711" h="96826">
                    <a:moveTo>
                      <a:pt x="0" y="55329"/>
                    </a:moveTo>
                    <a:lnTo>
                      <a:pt x="27665" y="96826"/>
                    </a:lnTo>
                    <a:lnTo>
                      <a:pt x="421886" y="96826"/>
                    </a:lnTo>
                    <a:cubicBezTo>
                      <a:pt x="475140" y="96826"/>
                      <a:pt x="518712" y="53254"/>
                      <a:pt x="518712" y="0"/>
                    </a:cubicBezTo>
                    <a:lnTo>
                      <a:pt x="0" y="55329"/>
                    </a:lnTo>
                    <a:close/>
                  </a:path>
                </a:pathLst>
              </a:custGeom>
              <a:solidFill>
                <a:srgbClr val="A96212"/>
              </a:solidFill>
              <a:ln w="684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63" name="شكل حر: شكل 62">
                <a:extLst>
                  <a:ext uri="{FF2B5EF4-FFF2-40B4-BE49-F238E27FC236}">
                    <a16:creationId xmlns:a16="http://schemas.microsoft.com/office/drawing/2014/main" id="{B0024500-C9E2-BBA3-EEB8-6632A122EABD}"/>
                  </a:ext>
                </a:extLst>
              </p:cNvPr>
              <p:cNvSpPr/>
              <p:nvPr/>
            </p:nvSpPr>
            <p:spPr>
              <a:xfrm>
                <a:off x="10109925" y="3348990"/>
                <a:ext cx="538273" cy="491766"/>
              </a:xfrm>
              <a:custGeom>
                <a:avLst/>
                <a:gdLst>
                  <a:gd name="connsiteX0" fmla="*/ 67778 w 432259"/>
                  <a:gd name="connsiteY0" fmla="*/ 359640 h 394912"/>
                  <a:gd name="connsiteX1" fmla="*/ 0 w 432259"/>
                  <a:gd name="connsiteY1" fmla="*/ 367248 h 394912"/>
                  <a:gd name="connsiteX2" fmla="*/ 3458 w 432259"/>
                  <a:gd name="connsiteY2" fmla="*/ 394913 h 394912"/>
                  <a:gd name="connsiteX3" fmla="*/ 432260 w 432259"/>
                  <a:gd name="connsiteY3" fmla="*/ 345808 h 394912"/>
                  <a:gd name="connsiteX4" fmla="*/ 431568 w 432259"/>
                  <a:gd name="connsiteY4" fmla="*/ 338892 h 394912"/>
                  <a:gd name="connsiteX5" fmla="*/ 224083 w 432259"/>
                  <a:gd name="connsiteY5" fmla="*/ 55329 h 394912"/>
                  <a:gd name="connsiteX6" fmla="*/ 224083 w 432259"/>
                  <a:gd name="connsiteY6" fmla="*/ 341658 h 394912"/>
                  <a:gd name="connsiteX7" fmla="*/ 196419 w 432259"/>
                  <a:gd name="connsiteY7" fmla="*/ 345116 h 394912"/>
                  <a:gd name="connsiteX8" fmla="*/ 196419 w 432259"/>
                  <a:gd name="connsiteY8" fmla="*/ 0 h 394912"/>
                  <a:gd name="connsiteX9" fmla="*/ 168754 w 432259"/>
                  <a:gd name="connsiteY9" fmla="*/ 0 h 394912"/>
                  <a:gd name="connsiteX10" fmla="*/ 168754 w 432259"/>
                  <a:gd name="connsiteY10" fmla="*/ 27665 h 394912"/>
                  <a:gd name="connsiteX11" fmla="*/ 85760 w 432259"/>
                  <a:gd name="connsiteY11" fmla="*/ 96826 h 394912"/>
                  <a:gd name="connsiteX12" fmla="*/ 168754 w 432259"/>
                  <a:gd name="connsiteY12" fmla="*/ 82994 h 394912"/>
                  <a:gd name="connsiteX13" fmla="*/ 168754 w 432259"/>
                  <a:gd name="connsiteY13" fmla="*/ 110659 h 394912"/>
                  <a:gd name="connsiteX14" fmla="*/ 67778 w 432259"/>
                  <a:gd name="connsiteY14" fmla="*/ 359640 h 39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2259" h="394912">
                    <a:moveTo>
                      <a:pt x="67778" y="359640"/>
                    </a:moveTo>
                    <a:lnTo>
                      <a:pt x="0" y="367248"/>
                    </a:lnTo>
                    <a:lnTo>
                      <a:pt x="3458" y="394913"/>
                    </a:lnTo>
                    <a:lnTo>
                      <a:pt x="432260" y="345808"/>
                    </a:lnTo>
                    <a:lnTo>
                      <a:pt x="431568" y="338892"/>
                    </a:lnTo>
                    <a:cubicBezTo>
                      <a:pt x="431568" y="133482"/>
                      <a:pt x="224083" y="55329"/>
                      <a:pt x="224083" y="55329"/>
                    </a:cubicBezTo>
                    <a:lnTo>
                      <a:pt x="224083" y="341658"/>
                    </a:lnTo>
                    <a:lnTo>
                      <a:pt x="196419" y="345116"/>
                    </a:lnTo>
                    <a:lnTo>
                      <a:pt x="196419" y="0"/>
                    </a:lnTo>
                    <a:lnTo>
                      <a:pt x="168754" y="0"/>
                    </a:lnTo>
                    <a:lnTo>
                      <a:pt x="168754" y="27665"/>
                    </a:lnTo>
                    <a:lnTo>
                      <a:pt x="85760" y="96826"/>
                    </a:lnTo>
                    <a:lnTo>
                      <a:pt x="168754" y="82994"/>
                    </a:lnTo>
                    <a:lnTo>
                      <a:pt x="168754" y="110659"/>
                    </a:lnTo>
                    <a:lnTo>
                      <a:pt x="67778" y="359640"/>
                    </a:lnTo>
                    <a:close/>
                  </a:path>
                </a:pathLst>
              </a:custGeom>
              <a:solidFill>
                <a:schemeClr val="bg1"/>
              </a:solidFill>
              <a:ln w="684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64" name="مجموعة 63">
              <a:extLst>
                <a:ext uri="{FF2B5EF4-FFF2-40B4-BE49-F238E27FC236}">
                  <a16:creationId xmlns:a16="http://schemas.microsoft.com/office/drawing/2014/main" id="{4B79DC5C-E24D-14AF-F935-3BB7D8DD4406}"/>
                </a:ext>
              </a:extLst>
            </p:cNvPr>
            <p:cNvGrpSpPr/>
            <p:nvPr/>
          </p:nvGrpSpPr>
          <p:grpSpPr>
            <a:xfrm>
              <a:off x="7912276" y="3421380"/>
              <a:ext cx="416704" cy="416704"/>
              <a:chOff x="9933006" y="1846161"/>
              <a:chExt cx="937550" cy="937550"/>
            </a:xfrm>
          </p:grpSpPr>
          <p:sp>
            <p:nvSpPr>
              <p:cNvPr id="65" name="شكل بيضاوي 64">
                <a:extLst>
                  <a:ext uri="{FF2B5EF4-FFF2-40B4-BE49-F238E27FC236}">
                    <a16:creationId xmlns:a16="http://schemas.microsoft.com/office/drawing/2014/main" id="{EC41922C-D39E-7057-12D5-A7D3323B29A4}"/>
                  </a:ext>
                </a:extLst>
              </p:cNvPr>
              <p:cNvSpPr/>
              <p:nvPr/>
            </p:nvSpPr>
            <p:spPr>
              <a:xfrm>
                <a:off x="9933006" y="1846161"/>
                <a:ext cx="937550" cy="937550"/>
              </a:xfrm>
              <a:prstGeom prst="ellipse">
                <a:avLst/>
              </a:prstGeom>
              <a:solidFill>
                <a:srgbClr val="EA40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66" name="رسم 43" descr="قوس وسهم مع تعبئة خالصة">
                <a:extLst>
                  <a:ext uri="{FF2B5EF4-FFF2-40B4-BE49-F238E27FC236}">
                    <a16:creationId xmlns:a16="http://schemas.microsoft.com/office/drawing/2014/main" id="{6A2F9FF9-4941-95FF-253C-72718B19281F}"/>
                  </a:ext>
                </a:extLst>
              </p:cNvPr>
              <p:cNvSpPr/>
              <p:nvPr/>
            </p:nvSpPr>
            <p:spPr>
              <a:xfrm>
                <a:off x="10109977" y="2098721"/>
                <a:ext cx="506495" cy="506541"/>
              </a:xfrm>
              <a:custGeom>
                <a:avLst/>
                <a:gdLst>
                  <a:gd name="connsiteX0" fmla="*/ 212865 w 506495"/>
                  <a:gd name="connsiteY0" fmla="*/ 69322 h 506541"/>
                  <a:gd name="connsiteX1" fmla="*/ 269412 w 506495"/>
                  <a:gd name="connsiteY1" fmla="*/ 94524 h 506541"/>
                  <a:gd name="connsiteX2" fmla="*/ 281051 w 506495"/>
                  <a:gd name="connsiteY2" fmla="*/ 104709 h 506541"/>
                  <a:gd name="connsiteX3" fmla="*/ 353908 w 506495"/>
                  <a:gd name="connsiteY3" fmla="*/ 125336 h 506541"/>
                  <a:gd name="connsiteX4" fmla="*/ 157283 w 506495"/>
                  <a:gd name="connsiteY4" fmla="*/ 321935 h 506541"/>
                  <a:gd name="connsiteX5" fmla="*/ 129952 w 506495"/>
                  <a:gd name="connsiteY5" fmla="*/ 326761 h 506541"/>
                  <a:gd name="connsiteX6" fmla="*/ 60235 w 506495"/>
                  <a:gd name="connsiteY6" fmla="*/ 396478 h 506541"/>
                  <a:gd name="connsiteX7" fmla="*/ 120713 w 506495"/>
                  <a:gd name="connsiteY7" fmla="*/ 385804 h 506541"/>
                  <a:gd name="connsiteX8" fmla="*/ 110039 w 506495"/>
                  <a:gd name="connsiteY8" fmla="*/ 446283 h 506541"/>
                  <a:gd name="connsiteX9" fmla="*/ 179750 w 506495"/>
                  <a:gd name="connsiteY9" fmla="*/ 376559 h 506541"/>
                  <a:gd name="connsiteX10" fmla="*/ 184569 w 506495"/>
                  <a:gd name="connsiteY10" fmla="*/ 349234 h 506541"/>
                  <a:gd name="connsiteX11" fmla="*/ 381735 w 506495"/>
                  <a:gd name="connsiteY11" fmla="*/ 152075 h 506541"/>
                  <a:gd name="connsiteX12" fmla="*/ 402394 w 506495"/>
                  <a:gd name="connsiteY12" fmla="*/ 226026 h 506541"/>
                  <a:gd name="connsiteX13" fmla="*/ 412083 w 506495"/>
                  <a:gd name="connsiteY13" fmla="*/ 237137 h 506541"/>
                  <a:gd name="connsiteX14" fmla="*/ 437446 w 506495"/>
                  <a:gd name="connsiteY14" fmla="*/ 307671 h 506541"/>
                  <a:gd name="connsiteX15" fmla="*/ 437227 w 506495"/>
                  <a:gd name="connsiteY15" fmla="*/ 327874 h 506541"/>
                  <a:gd name="connsiteX16" fmla="*/ 437027 w 506495"/>
                  <a:gd name="connsiteY16" fmla="*/ 341128 h 506541"/>
                  <a:gd name="connsiteX17" fmla="*/ 436950 w 506495"/>
                  <a:gd name="connsiteY17" fmla="*/ 354169 h 506541"/>
                  <a:gd name="connsiteX18" fmla="*/ 440585 w 506495"/>
                  <a:gd name="connsiteY18" fmla="*/ 429188 h 506541"/>
                  <a:gd name="connsiteX19" fmla="*/ 441557 w 506495"/>
                  <a:gd name="connsiteY19" fmla="*/ 434740 h 506541"/>
                  <a:gd name="connsiteX20" fmla="*/ 425652 w 506495"/>
                  <a:gd name="connsiteY20" fmla="*/ 428750 h 506541"/>
                  <a:gd name="connsiteX21" fmla="*/ 425652 w 506495"/>
                  <a:gd name="connsiteY21" fmla="*/ 428976 h 506541"/>
                  <a:gd name="connsiteX22" fmla="*/ 210845 w 506495"/>
                  <a:gd name="connsiteY22" fmla="*/ 348430 h 506541"/>
                  <a:gd name="connsiteX23" fmla="*/ 206296 w 506495"/>
                  <a:gd name="connsiteY23" fmla="*/ 374210 h 506541"/>
                  <a:gd name="connsiteX24" fmla="*/ 429616 w 506495"/>
                  <a:gd name="connsiteY24" fmla="*/ 457928 h 506541"/>
                  <a:gd name="connsiteX25" fmla="*/ 471616 w 506495"/>
                  <a:gd name="connsiteY25" fmla="*/ 504895 h 506541"/>
                  <a:gd name="connsiteX26" fmla="*/ 504856 w 506495"/>
                  <a:gd name="connsiteY26" fmla="*/ 489763 h 506541"/>
                  <a:gd name="connsiteX27" fmla="*/ 506487 w 506495"/>
                  <a:gd name="connsiteY27" fmla="*/ 480054 h 506541"/>
                  <a:gd name="connsiteX28" fmla="*/ 488916 w 506495"/>
                  <a:gd name="connsiteY28" fmla="*/ 456390 h 506541"/>
                  <a:gd name="connsiteX29" fmla="*/ 483255 w 506495"/>
                  <a:gd name="connsiteY29" fmla="*/ 357785 h 506541"/>
                  <a:gd name="connsiteX30" fmla="*/ 473096 w 506495"/>
                  <a:gd name="connsiteY30" fmla="*/ 189218 h 506541"/>
                  <a:gd name="connsiteX31" fmla="*/ 442342 w 506495"/>
                  <a:gd name="connsiteY31" fmla="*/ 150511 h 506541"/>
                  <a:gd name="connsiteX32" fmla="*/ 420016 w 506495"/>
                  <a:gd name="connsiteY32" fmla="*/ 114655 h 506541"/>
                  <a:gd name="connsiteX33" fmla="*/ 419830 w 506495"/>
                  <a:gd name="connsiteY33" fmla="*/ 114012 h 506541"/>
                  <a:gd name="connsiteX34" fmla="*/ 460788 w 506495"/>
                  <a:gd name="connsiteY34" fmla="*/ 73054 h 506541"/>
                  <a:gd name="connsiteX35" fmla="*/ 483821 w 506495"/>
                  <a:gd name="connsiteY35" fmla="*/ 96087 h 506541"/>
                  <a:gd name="connsiteX36" fmla="*/ 499417 w 506495"/>
                  <a:gd name="connsiteY36" fmla="*/ 7699 h 506541"/>
                  <a:gd name="connsiteX37" fmla="*/ 411028 w 506495"/>
                  <a:gd name="connsiteY37" fmla="*/ 23262 h 506541"/>
                  <a:gd name="connsiteX38" fmla="*/ 433495 w 506495"/>
                  <a:gd name="connsiteY38" fmla="*/ 45723 h 506541"/>
                  <a:gd name="connsiteX39" fmla="*/ 392537 w 506495"/>
                  <a:gd name="connsiteY39" fmla="*/ 86694 h 506541"/>
                  <a:gd name="connsiteX40" fmla="*/ 391894 w 506495"/>
                  <a:gd name="connsiteY40" fmla="*/ 86507 h 506541"/>
                  <a:gd name="connsiteX41" fmla="*/ 356019 w 506495"/>
                  <a:gd name="connsiteY41" fmla="*/ 64175 h 506541"/>
                  <a:gd name="connsiteX42" fmla="*/ 317312 w 506495"/>
                  <a:gd name="connsiteY42" fmla="*/ 33428 h 506541"/>
                  <a:gd name="connsiteX43" fmla="*/ 148745 w 506495"/>
                  <a:gd name="connsiteY43" fmla="*/ 23262 h 506541"/>
                  <a:gd name="connsiteX44" fmla="*/ 50127 w 506495"/>
                  <a:gd name="connsiteY44" fmla="*/ 17588 h 506541"/>
                  <a:gd name="connsiteX45" fmla="*/ 26965 w 506495"/>
                  <a:gd name="connsiteY45" fmla="*/ 23 h 506541"/>
                  <a:gd name="connsiteX46" fmla="*/ 23 w 506495"/>
                  <a:gd name="connsiteY46" fmla="*/ 24789 h 506541"/>
                  <a:gd name="connsiteX47" fmla="*/ 1622 w 506495"/>
                  <a:gd name="connsiteY47" fmla="*/ 34895 h 506541"/>
                  <a:gd name="connsiteX48" fmla="*/ 48589 w 506495"/>
                  <a:gd name="connsiteY48" fmla="*/ 76895 h 506541"/>
                  <a:gd name="connsiteX49" fmla="*/ 132300 w 506495"/>
                  <a:gd name="connsiteY49" fmla="*/ 300208 h 506541"/>
                  <a:gd name="connsiteX50" fmla="*/ 158074 w 506495"/>
                  <a:gd name="connsiteY50" fmla="*/ 295659 h 506541"/>
                  <a:gd name="connsiteX51" fmla="*/ 72504 w 506495"/>
                  <a:gd name="connsiteY51" fmla="*/ 64992 h 506541"/>
                  <a:gd name="connsiteX52" fmla="*/ 77741 w 506495"/>
                  <a:gd name="connsiteY52" fmla="*/ 65913 h 506541"/>
                  <a:gd name="connsiteX53" fmla="*/ 154053 w 506495"/>
                  <a:gd name="connsiteY53" fmla="*/ 69651 h 506541"/>
                  <a:gd name="connsiteX54" fmla="*/ 166232 w 506495"/>
                  <a:gd name="connsiteY54" fmla="*/ 69541 h 506541"/>
                  <a:gd name="connsiteX55" fmla="*/ 179325 w 506495"/>
                  <a:gd name="connsiteY55" fmla="*/ 69303 h 506541"/>
                  <a:gd name="connsiteX56" fmla="*/ 200152 w 506495"/>
                  <a:gd name="connsiteY56" fmla="*/ 69020 h 506541"/>
                  <a:gd name="connsiteX57" fmla="*/ 210189 w 506495"/>
                  <a:gd name="connsiteY57" fmla="*/ 69162 h 506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506495" h="506541">
                    <a:moveTo>
                      <a:pt x="212865" y="69322"/>
                    </a:moveTo>
                    <a:cubicBezTo>
                      <a:pt x="233995" y="71190"/>
                      <a:pt x="253896" y="80059"/>
                      <a:pt x="269412" y="94524"/>
                    </a:cubicBezTo>
                    <a:cubicBezTo>
                      <a:pt x="273093" y="97981"/>
                      <a:pt x="276972" y="101376"/>
                      <a:pt x="281051" y="104709"/>
                    </a:cubicBezTo>
                    <a:cubicBezTo>
                      <a:pt x="301061" y="121044"/>
                      <a:pt x="330257" y="124403"/>
                      <a:pt x="353908" y="125336"/>
                    </a:cubicBezTo>
                    <a:lnTo>
                      <a:pt x="157283" y="321935"/>
                    </a:lnTo>
                    <a:lnTo>
                      <a:pt x="129952" y="326761"/>
                    </a:lnTo>
                    <a:lnTo>
                      <a:pt x="60235" y="396478"/>
                    </a:lnTo>
                    <a:lnTo>
                      <a:pt x="120713" y="385804"/>
                    </a:lnTo>
                    <a:lnTo>
                      <a:pt x="110039" y="446283"/>
                    </a:lnTo>
                    <a:lnTo>
                      <a:pt x="179750" y="376559"/>
                    </a:lnTo>
                    <a:lnTo>
                      <a:pt x="184569" y="349234"/>
                    </a:lnTo>
                    <a:lnTo>
                      <a:pt x="381735" y="152075"/>
                    </a:lnTo>
                    <a:cubicBezTo>
                      <a:pt x="382603" y="175919"/>
                      <a:pt x="385801" y="205708"/>
                      <a:pt x="402394" y="226026"/>
                    </a:cubicBezTo>
                    <a:cubicBezTo>
                      <a:pt x="405559" y="229886"/>
                      <a:pt x="408789" y="233590"/>
                      <a:pt x="412083" y="237137"/>
                    </a:cubicBezTo>
                    <a:cubicBezTo>
                      <a:pt x="429744" y="256242"/>
                      <a:pt x="438896" y="281695"/>
                      <a:pt x="437446" y="307671"/>
                    </a:cubicBezTo>
                    <a:cubicBezTo>
                      <a:pt x="437446" y="314318"/>
                      <a:pt x="437343" y="321363"/>
                      <a:pt x="437227" y="327874"/>
                    </a:cubicBezTo>
                    <a:cubicBezTo>
                      <a:pt x="437137" y="332570"/>
                      <a:pt x="437060" y="337087"/>
                      <a:pt x="437027" y="341128"/>
                    </a:cubicBezTo>
                    <a:lnTo>
                      <a:pt x="436950" y="354169"/>
                    </a:lnTo>
                    <a:cubicBezTo>
                      <a:pt x="436069" y="379233"/>
                      <a:pt x="437285" y="404327"/>
                      <a:pt x="440585" y="429188"/>
                    </a:cubicBezTo>
                    <a:lnTo>
                      <a:pt x="441557" y="434740"/>
                    </a:lnTo>
                    <a:lnTo>
                      <a:pt x="425652" y="428750"/>
                    </a:lnTo>
                    <a:lnTo>
                      <a:pt x="425652" y="428976"/>
                    </a:lnTo>
                    <a:lnTo>
                      <a:pt x="210845" y="348430"/>
                    </a:lnTo>
                    <a:lnTo>
                      <a:pt x="206296" y="374210"/>
                    </a:lnTo>
                    <a:lnTo>
                      <a:pt x="429616" y="457928"/>
                    </a:lnTo>
                    <a:cubicBezTo>
                      <a:pt x="434568" y="479785"/>
                      <a:pt x="450446" y="497541"/>
                      <a:pt x="471616" y="504895"/>
                    </a:cubicBezTo>
                    <a:cubicBezTo>
                      <a:pt x="484974" y="509895"/>
                      <a:pt x="499856" y="503121"/>
                      <a:pt x="504856" y="489763"/>
                    </a:cubicBezTo>
                    <a:cubicBezTo>
                      <a:pt x="506018" y="486662"/>
                      <a:pt x="506572" y="483365"/>
                      <a:pt x="506487" y="480054"/>
                    </a:cubicBezTo>
                    <a:cubicBezTo>
                      <a:pt x="505861" y="469372"/>
                      <a:pt x="498960" y="460079"/>
                      <a:pt x="488916" y="456390"/>
                    </a:cubicBezTo>
                    <a:cubicBezTo>
                      <a:pt x="471957" y="448882"/>
                      <a:pt x="475875" y="410710"/>
                      <a:pt x="483255" y="357785"/>
                    </a:cubicBezTo>
                    <a:cubicBezTo>
                      <a:pt x="491078" y="301720"/>
                      <a:pt x="499944" y="238179"/>
                      <a:pt x="473096" y="189218"/>
                    </a:cubicBezTo>
                    <a:cubicBezTo>
                      <a:pt x="465071" y="174693"/>
                      <a:pt x="454677" y="161610"/>
                      <a:pt x="442342" y="150511"/>
                    </a:cubicBezTo>
                    <a:cubicBezTo>
                      <a:pt x="431117" y="141377"/>
                      <a:pt x="423261" y="128759"/>
                      <a:pt x="420016" y="114655"/>
                    </a:cubicBezTo>
                    <a:lnTo>
                      <a:pt x="419830" y="114012"/>
                    </a:lnTo>
                    <a:lnTo>
                      <a:pt x="460788" y="73054"/>
                    </a:lnTo>
                    <a:lnTo>
                      <a:pt x="483821" y="96087"/>
                    </a:lnTo>
                    <a:lnTo>
                      <a:pt x="499417" y="7699"/>
                    </a:lnTo>
                    <a:lnTo>
                      <a:pt x="411028" y="23262"/>
                    </a:lnTo>
                    <a:lnTo>
                      <a:pt x="433495" y="45723"/>
                    </a:lnTo>
                    <a:lnTo>
                      <a:pt x="392537" y="86694"/>
                    </a:lnTo>
                    <a:lnTo>
                      <a:pt x="391894" y="86507"/>
                    </a:lnTo>
                    <a:cubicBezTo>
                      <a:pt x="377784" y="83263"/>
                      <a:pt x="365159" y="75404"/>
                      <a:pt x="356019" y="64175"/>
                    </a:cubicBezTo>
                    <a:cubicBezTo>
                      <a:pt x="344917" y="51844"/>
                      <a:pt x="331836" y="41452"/>
                      <a:pt x="317312" y="33428"/>
                    </a:cubicBezTo>
                    <a:cubicBezTo>
                      <a:pt x="268331" y="6579"/>
                      <a:pt x="204791" y="15413"/>
                      <a:pt x="148745" y="23262"/>
                    </a:cubicBezTo>
                    <a:cubicBezTo>
                      <a:pt x="95807" y="30636"/>
                      <a:pt x="57622" y="34580"/>
                      <a:pt x="50127" y="17588"/>
                    </a:cubicBezTo>
                    <a:cubicBezTo>
                      <a:pt x="46518" y="7698"/>
                      <a:pt x="37461" y="831"/>
                      <a:pt x="26965" y="23"/>
                    </a:cubicBezTo>
                    <a:cubicBezTo>
                      <a:pt x="12686" y="-578"/>
                      <a:pt x="624" y="10511"/>
                      <a:pt x="23" y="24789"/>
                    </a:cubicBezTo>
                    <a:cubicBezTo>
                      <a:pt x="-122" y="28231"/>
                      <a:pt x="422" y="31666"/>
                      <a:pt x="1622" y="34895"/>
                    </a:cubicBezTo>
                    <a:cubicBezTo>
                      <a:pt x="8977" y="56065"/>
                      <a:pt x="26732" y="71942"/>
                      <a:pt x="48589" y="76895"/>
                    </a:cubicBezTo>
                    <a:lnTo>
                      <a:pt x="132300" y="300208"/>
                    </a:lnTo>
                    <a:lnTo>
                      <a:pt x="158074" y="295659"/>
                    </a:lnTo>
                    <a:lnTo>
                      <a:pt x="72504" y="64992"/>
                    </a:lnTo>
                    <a:lnTo>
                      <a:pt x="77741" y="65913"/>
                    </a:lnTo>
                    <a:cubicBezTo>
                      <a:pt x="103031" y="69274"/>
                      <a:pt x="128556" y="70524"/>
                      <a:pt x="154053" y="69651"/>
                    </a:cubicBezTo>
                    <a:lnTo>
                      <a:pt x="166232" y="69541"/>
                    </a:lnTo>
                    <a:cubicBezTo>
                      <a:pt x="170221" y="69503"/>
                      <a:pt x="174687" y="69406"/>
                      <a:pt x="179325" y="69303"/>
                    </a:cubicBezTo>
                    <a:cubicBezTo>
                      <a:pt x="186042" y="69168"/>
                      <a:pt x="193345" y="69020"/>
                      <a:pt x="200152" y="69020"/>
                    </a:cubicBezTo>
                    <a:cubicBezTo>
                      <a:pt x="203497" y="68900"/>
                      <a:pt x="206848" y="68947"/>
                      <a:pt x="210189" y="69162"/>
                    </a:cubicBezTo>
                    <a:close/>
                  </a:path>
                </a:pathLst>
              </a:custGeom>
              <a:solidFill>
                <a:srgbClr val="10C089"/>
              </a:solidFill>
              <a:ln w="63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67" name="مجموعة 66">
              <a:extLst>
                <a:ext uri="{FF2B5EF4-FFF2-40B4-BE49-F238E27FC236}">
                  <a16:creationId xmlns:a16="http://schemas.microsoft.com/office/drawing/2014/main" id="{FD5194B4-CBB9-5166-6CD0-1C782455291F}"/>
                </a:ext>
              </a:extLst>
            </p:cNvPr>
            <p:cNvGrpSpPr/>
            <p:nvPr/>
          </p:nvGrpSpPr>
          <p:grpSpPr>
            <a:xfrm>
              <a:off x="7912276" y="2720340"/>
              <a:ext cx="416704" cy="416704"/>
              <a:chOff x="11254450" y="632748"/>
              <a:chExt cx="937550" cy="937550"/>
            </a:xfrm>
          </p:grpSpPr>
          <p:sp>
            <p:nvSpPr>
              <p:cNvPr id="68" name="شكل بيضاوي 67">
                <a:extLst>
                  <a:ext uri="{FF2B5EF4-FFF2-40B4-BE49-F238E27FC236}">
                    <a16:creationId xmlns:a16="http://schemas.microsoft.com/office/drawing/2014/main" id="{78F2FA8D-8680-5C35-2BF1-B5FE811E286A}"/>
                  </a:ext>
                </a:extLst>
              </p:cNvPr>
              <p:cNvSpPr/>
              <p:nvPr/>
            </p:nvSpPr>
            <p:spPr>
              <a:xfrm>
                <a:off x="11254450" y="632748"/>
                <a:ext cx="937550" cy="937550"/>
              </a:xfrm>
              <a:prstGeom prst="ellipse">
                <a:avLst/>
              </a:prstGeom>
              <a:solidFill>
                <a:srgbClr val="D253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69" name="رسم 47" descr="مبارزة مع تعبئة خالصة">
                <a:extLst>
                  <a:ext uri="{FF2B5EF4-FFF2-40B4-BE49-F238E27FC236}">
                    <a16:creationId xmlns:a16="http://schemas.microsoft.com/office/drawing/2014/main" id="{BDA86B78-E8EA-3A6C-5E36-2C8030C271DD}"/>
                  </a:ext>
                </a:extLst>
              </p:cNvPr>
              <p:cNvSpPr/>
              <p:nvPr/>
            </p:nvSpPr>
            <p:spPr>
              <a:xfrm>
                <a:off x="11452027" y="820839"/>
                <a:ext cx="556557" cy="540563"/>
              </a:xfrm>
              <a:custGeom>
                <a:avLst/>
                <a:gdLst>
                  <a:gd name="connsiteX0" fmla="*/ 550934 w 556557"/>
                  <a:gd name="connsiteY0" fmla="*/ 502719 h 540563"/>
                  <a:gd name="connsiteX1" fmla="*/ 473061 w 556557"/>
                  <a:gd name="connsiteY1" fmla="*/ 424845 h 540563"/>
                  <a:gd name="connsiteX2" fmla="*/ 506539 w 556557"/>
                  <a:gd name="connsiteY2" fmla="*/ 391367 h 540563"/>
                  <a:gd name="connsiteX3" fmla="*/ 506539 w 556557"/>
                  <a:gd name="connsiteY3" fmla="*/ 376084 h 540563"/>
                  <a:gd name="connsiteX4" fmla="*/ 502173 w 556557"/>
                  <a:gd name="connsiteY4" fmla="*/ 373173 h 540563"/>
                  <a:gd name="connsiteX5" fmla="*/ 425755 w 556557"/>
                  <a:gd name="connsiteY5" fmla="*/ 387000 h 540563"/>
                  <a:gd name="connsiteX6" fmla="*/ 298392 w 556557"/>
                  <a:gd name="connsiteY6" fmla="*/ 262549 h 540563"/>
                  <a:gd name="connsiteX7" fmla="*/ 538562 w 556557"/>
                  <a:gd name="connsiteY7" fmla="*/ 15829 h 540563"/>
                  <a:gd name="connsiteX8" fmla="*/ 538562 w 556557"/>
                  <a:gd name="connsiteY8" fmla="*/ 2729 h 540563"/>
                  <a:gd name="connsiteX9" fmla="*/ 525462 w 556557"/>
                  <a:gd name="connsiteY9" fmla="*/ 2729 h 540563"/>
                  <a:gd name="connsiteX10" fmla="*/ 278742 w 556557"/>
                  <a:gd name="connsiteY10" fmla="*/ 243627 h 540563"/>
                  <a:gd name="connsiteX11" fmla="*/ 32023 w 556557"/>
                  <a:gd name="connsiteY11" fmla="*/ 2729 h 540563"/>
                  <a:gd name="connsiteX12" fmla="*/ 18922 w 556557"/>
                  <a:gd name="connsiteY12" fmla="*/ 3457 h 540563"/>
                  <a:gd name="connsiteX13" fmla="*/ 18922 w 556557"/>
                  <a:gd name="connsiteY13" fmla="*/ 15829 h 540563"/>
                  <a:gd name="connsiteX14" fmla="*/ 259092 w 556557"/>
                  <a:gd name="connsiteY14" fmla="*/ 262549 h 540563"/>
                  <a:gd name="connsiteX15" fmla="*/ 131729 w 556557"/>
                  <a:gd name="connsiteY15" fmla="*/ 387000 h 540563"/>
                  <a:gd name="connsiteX16" fmla="*/ 55312 w 556557"/>
                  <a:gd name="connsiteY16" fmla="*/ 373173 h 540563"/>
                  <a:gd name="connsiteX17" fmla="*/ 48034 w 556557"/>
                  <a:gd name="connsiteY17" fmla="*/ 387000 h 540563"/>
                  <a:gd name="connsiteX18" fmla="*/ 50945 w 556557"/>
                  <a:gd name="connsiteY18" fmla="*/ 391367 h 540563"/>
                  <a:gd name="connsiteX19" fmla="*/ 84423 w 556557"/>
                  <a:gd name="connsiteY19" fmla="*/ 424845 h 540563"/>
                  <a:gd name="connsiteX20" fmla="*/ 6550 w 556557"/>
                  <a:gd name="connsiteY20" fmla="*/ 502719 h 540563"/>
                  <a:gd name="connsiteX21" fmla="*/ 6550 w 556557"/>
                  <a:gd name="connsiteY21" fmla="*/ 533286 h 540563"/>
                  <a:gd name="connsiteX22" fmla="*/ 37117 w 556557"/>
                  <a:gd name="connsiteY22" fmla="*/ 533286 h 540563"/>
                  <a:gd name="connsiteX23" fmla="*/ 37117 w 556557"/>
                  <a:gd name="connsiteY23" fmla="*/ 533286 h 540563"/>
                  <a:gd name="connsiteX24" fmla="*/ 42939 w 556557"/>
                  <a:gd name="connsiteY24" fmla="*/ 527463 h 540563"/>
                  <a:gd name="connsiteX25" fmla="*/ 155019 w 556557"/>
                  <a:gd name="connsiteY25" fmla="*/ 490346 h 540563"/>
                  <a:gd name="connsiteX26" fmla="*/ 163752 w 556557"/>
                  <a:gd name="connsiteY26" fmla="*/ 455412 h 540563"/>
                  <a:gd name="connsiteX27" fmla="*/ 163752 w 556557"/>
                  <a:gd name="connsiteY27" fmla="*/ 454685 h 540563"/>
                  <a:gd name="connsiteX28" fmla="*/ 163024 w 556557"/>
                  <a:gd name="connsiteY28" fmla="*/ 443768 h 540563"/>
                  <a:gd name="connsiteX29" fmla="*/ 163024 w 556557"/>
                  <a:gd name="connsiteY29" fmla="*/ 443040 h 540563"/>
                  <a:gd name="connsiteX30" fmla="*/ 161569 w 556557"/>
                  <a:gd name="connsiteY30" fmla="*/ 433579 h 540563"/>
                  <a:gd name="connsiteX31" fmla="*/ 160841 w 556557"/>
                  <a:gd name="connsiteY31" fmla="*/ 431395 h 540563"/>
                  <a:gd name="connsiteX32" fmla="*/ 157930 w 556557"/>
                  <a:gd name="connsiteY32" fmla="*/ 422662 h 540563"/>
                  <a:gd name="connsiteX33" fmla="*/ 157930 w 556557"/>
                  <a:gd name="connsiteY33" fmla="*/ 421934 h 540563"/>
                  <a:gd name="connsiteX34" fmla="*/ 153563 w 556557"/>
                  <a:gd name="connsiteY34" fmla="*/ 412473 h 540563"/>
                  <a:gd name="connsiteX35" fmla="*/ 152835 w 556557"/>
                  <a:gd name="connsiteY35" fmla="*/ 411017 h 540563"/>
                  <a:gd name="connsiteX36" fmla="*/ 278742 w 556557"/>
                  <a:gd name="connsiteY36" fmla="*/ 282199 h 540563"/>
                  <a:gd name="connsiteX37" fmla="*/ 404649 w 556557"/>
                  <a:gd name="connsiteY37" fmla="*/ 411017 h 540563"/>
                  <a:gd name="connsiteX38" fmla="*/ 403921 w 556557"/>
                  <a:gd name="connsiteY38" fmla="*/ 412473 h 540563"/>
                  <a:gd name="connsiteX39" fmla="*/ 399555 w 556557"/>
                  <a:gd name="connsiteY39" fmla="*/ 421934 h 540563"/>
                  <a:gd name="connsiteX40" fmla="*/ 398827 w 556557"/>
                  <a:gd name="connsiteY40" fmla="*/ 423390 h 540563"/>
                  <a:gd name="connsiteX41" fmla="*/ 395916 w 556557"/>
                  <a:gd name="connsiteY41" fmla="*/ 432123 h 540563"/>
                  <a:gd name="connsiteX42" fmla="*/ 395188 w 556557"/>
                  <a:gd name="connsiteY42" fmla="*/ 435034 h 540563"/>
                  <a:gd name="connsiteX43" fmla="*/ 393732 w 556557"/>
                  <a:gd name="connsiteY43" fmla="*/ 443768 h 540563"/>
                  <a:gd name="connsiteX44" fmla="*/ 393732 w 556557"/>
                  <a:gd name="connsiteY44" fmla="*/ 444496 h 540563"/>
                  <a:gd name="connsiteX45" fmla="*/ 393005 w 556557"/>
                  <a:gd name="connsiteY45" fmla="*/ 455412 h 540563"/>
                  <a:gd name="connsiteX46" fmla="*/ 393005 w 556557"/>
                  <a:gd name="connsiteY46" fmla="*/ 456140 h 540563"/>
                  <a:gd name="connsiteX47" fmla="*/ 478884 w 556557"/>
                  <a:gd name="connsiteY47" fmla="*/ 536924 h 540563"/>
                  <a:gd name="connsiteX48" fmla="*/ 513089 w 556557"/>
                  <a:gd name="connsiteY48" fmla="*/ 528191 h 540563"/>
                  <a:gd name="connsiteX49" fmla="*/ 518912 w 556557"/>
                  <a:gd name="connsiteY49" fmla="*/ 534013 h 540563"/>
                  <a:gd name="connsiteX50" fmla="*/ 549479 w 556557"/>
                  <a:gd name="connsiteY50" fmla="*/ 534013 h 540563"/>
                  <a:gd name="connsiteX51" fmla="*/ 550934 w 556557"/>
                  <a:gd name="connsiteY51" fmla="*/ 502719 h 540563"/>
                  <a:gd name="connsiteX52" fmla="*/ 123724 w 556557"/>
                  <a:gd name="connsiteY52" fmla="*/ 496896 h 540563"/>
                  <a:gd name="connsiteX53" fmla="*/ 59678 w 556557"/>
                  <a:gd name="connsiteY53" fmla="*/ 511452 h 540563"/>
                  <a:gd name="connsiteX54" fmla="*/ 114990 w 556557"/>
                  <a:gd name="connsiteY54" fmla="*/ 456140 h 540563"/>
                  <a:gd name="connsiteX55" fmla="*/ 124451 w 556557"/>
                  <a:gd name="connsiteY55" fmla="*/ 465601 h 540563"/>
                  <a:gd name="connsiteX56" fmla="*/ 125179 w 556557"/>
                  <a:gd name="connsiteY56" fmla="*/ 496168 h 540563"/>
                  <a:gd name="connsiteX57" fmla="*/ 123724 w 556557"/>
                  <a:gd name="connsiteY57" fmla="*/ 496896 h 540563"/>
                  <a:gd name="connsiteX58" fmla="*/ 432305 w 556557"/>
                  <a:gd name="connsiteY58" fmla="*/ 495441 h 540563"/>
                  <a:gd name="connsiteX59" fmla="*/ 433033 w 556557"/>
                  <a:gd name="connsiteY59" fmla="*/ 464874 h 540563"/>
                  <a:gd name="connsiteX60" fmla="*/ 442494 w 556557"/>
                  <a:gd name="connsiteY60" fmla="*/ 455412 h 540563"/>
                  <a:gd name="connsiteX61" fmla="*/ 497806 w 556557"/>
                  <a:gd name="connsiteY61" fmla="*/ 510724 h 540563"/>
                  <a:gd name="connsiteX62" fmla="*/ 433761 w 556557"/>
                  <a:gd name="connsiteY62" fmla="*/ 496168 h 540563"/>
                  <a:gd name="connsiteX63" fmla="*/ 432305 w 556557"/>
                  <a:gd name="connsiteY63" fmla="*/ 495441 h 54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56557" h="540563">
                    <a:moveTo>
                      <a:pt x="550934" y="502719"/>
                    </a:moveTo>
                    <a:lnTo>
                      <a:pt x="473061" y="424845"/>
                    </a:lnTo>
                    <a:lnTo>
                      <a:pt x="506539" y="391367"/>
                    </a:lnTo>
                    <a:cubicBezTo>
                      <a:pt x="510906" y="387000"/>
                      <a:pt x="510906" y="380450"/>
                      <a:pt x="506539" y="376084"/>
                    </a:cubicBezTo>
                    <a:cubicBezTo>
                      <a:pt x="505084" y="374628"/>
                      <a:pt x="503628" y="373900"/>
                      <a:pt x="502173" y="373173"/>
                    </a:cubicBezTo>
                    <a:cubicBezTo>
                      <a:pt x="475972" y="365167"/>
                      <a:pt x="447589" y="370261"/>
                      <a:pt x="425755" y="387000"/>
                    </a:cubicBezTo>
                    <a:lnTo>
                      <a:pt x="298392" y="262549"/>
                    </a:lnTo>
                    <a:lnTo>
                      <a:pt x="538562" y="15829"/>
                    </a:lnTo>
                    <a:cubicBezTo>
                      <a:pt x="542201" y="12190"/>
                      <a:pt x="542201" y="6368"/>
                      <a:pt x="538562" y="2729"/>
                    </a:cubicBezTo>
                    <a:cubicBezTo>
                      <a:pt x="534923" y="-910"/>
                      <a:pt x="529101" y="-910"/>
                      <a:pt x="525462" y="2729"/>
                    </a:cubicBezTo>
                    <a:lnTo>
                      <a:pt x="278742" y="243627"/>
                    </a:lnTo>
                    <a:lnTo>
                      <a:pt x="32023" y="2729"/>
                    </a:lnTo>
                    <a:cubicBezTo>
                      <a:pt x="28384" y="-910"/>
                      <a:pt x="22561" y="-182"/>
                      <a:pt x="18922" y="3457"/>
                    </a:cubicBezTo>
                    <a:cubicBezTo>
                      <a:pt x="15284" y="7096"/>
                      <a:pt x="15284" y="12190"/>
                      <a:pt x="18922" y="15829"/>
                    </a:cubicBezTo>
                    <a:lnTo>
                      <a:pt x="259092" y="262549"/>
                    </a:lnTo>
                    <a:lnTo>
                      <a:pt x="131729" y="387000"/>
                    </a:lnTo>
                    <a:cubicBezTo>
                      <a:pt x="109896" y="370261"/>
                      <a:pt x="81512" y="365167"/>
                      <a:pt x="55312" y="373173"/>
                    </a:cubicBezTo>
                    <a:cubicBezTo>
                      <a:pt x="49489" y="374628"/>
                      <a:pt x="46578" y="381178"/>
                      <a:pt x="48034" y="387000"/>
                    </a:cubicBezTo>
                    <a:cubicBezTo>
                      <a:pt x="48762" y="388456"/>
                      <a:pt x="49489" y="389912"/>
                      <a:pt x="50945" y="391367"/>
                    </a:cubicBezTo>
                    <a:lnTo>
                      <a:pt x="84423" y="424845"/>
                    </a:lnTo>
                    <a:lnTo>
                      <a:pt x="6550" y="502719"/>
                    </a:lnTo>
                    <a:cubicBezTo>
                      <a:pt x="-2183" y="511452"/>
                      <a:pt x="-2183" y="525280"/>
                      <a:pt x="6550" y="533286"/>
                    </a:cubicBezTo>
                    <a:cubicBezTo>
                      <a:pt x="15284" y="542019"/>
                      <a:pt x="29111" y="542019"/>
                      <a:pt x="37117" y="533286"/>
                    </a:cubicBezTo>
                    <a:cubicBezTo>
                      <a:pt x="37117" y="533286"/>
                      <a:pt x="37117" y="533286"/>
                      <a:pt x="37117" y="533286"/>
                    </a:cubicBezTo>
                    <a:lnTo>
                      <a:pt x="42939" y="527463"/>
                    </a:lnTo>
                    <a:cubicBezTo>
                      <a:pt x="84423" y="547841"/>
                      <a:pt x="134641" y="531102"/>
                      <a:pt x="155019" y="490346"/>
                    </a:cubicBezTo>
                    <a:cubicBezTo>
                      <a:pt x="160113" y="479429"/>
                      <a:pt x="163752" y="467785"/>
                      <a:pt x="163752" y="455412"/>
                    </a:cubicBezTo>
                    <a:cubicBezTo>
                      <a:pt x="163752" y="455412"/>
                      <a:pt x="163752" y="454685"/>
                      <a:pt x="163752" y="454685"/>
                    </a:cubicBezTo>
                    <a:cubicBezTo>
                      <a:pt x="163752" y="451046"/>
                      <a:pt x="163752" y="447407"/>
                      <a:pt x="163024" y="443768"/>
                    </a:cubicBezTo>
                    <a:cubicBezTo>
                      <a:pt x="163024" y="443768"/>
                      <a:pt x="163024" y="443040"/>
                      <a:pt x="163024" y="443040"/>
                    </a:cubicBezTo>
                    <a:cubicBezTo>
                      <a:pt x="162296" y="440129"/>
                      <a:pt x="162296" y="436490"/>
                      <a:pt x="161569" y="433579"/>
                    </a:cubicBezTo>
                    <a:cubicBezTo>
                      <a:pt x="161569" y="432851"/>
                      <a:pt x="160841" y="432123"/>
                      <a:pt x="160841" y="431395"/>
                    </a:cubicBezTo>
                    <a:cubicBezTo>
                      <a:pt x="160113" y="428484"/>
                      <a:pt x="159385" y="425573"/>
                      <a:pt x="157930" y="422662"/>
                    </a:cubicBezTo>
                    <a:cubicBezTo>
                      <a:pt x="157930" y="422662"/>
                      <a:pt x="157930" y="421934"/>
                      <a:pt x="157930" y="421934"/>
                    </a:cubicBezTo>
                    <a:cubicBezTo>
                      <a:pt x="156474" y="419023"/>
                      <a:pt x="155019" y="415384"/>
                      <a:pt x="153563" y="412473"/>
                    </a:cubicBezTo>
                    <a:cubicBezTo>
                      <a:pt x="153563" y="411745"/>
                      <a:pt x="152835" y="411745"/>
                      <a:pt x="152835" y="411017"/>
                    </a:cubicBezTo>
                    <a:lnTo>
                      <a:pt x="278742" y="282199"/>
                    </a:lnTo>
                    <a:lnTo>
                      <a:pt x="404649" y="411017"/>
                    </a:lnTo>
                    <a:cubicBezTo>
                      <a:pt x="404649" y="411745"/>
                      <a:pt x="403921" y="411745"/>
                      <a:pt x="403921" y="412473"/>
                    </a:cubicBezTo>
                    <a:cubicBezTo>
                      <a:pt x="402466" y="415384"/>
                      <a:pt x="401010" y="418295"/>
                      <a:pt x="399555" y="421934"/>
                    </a:cubicBezTo>
                    <a:cubicBezTo>
                      <a:pt x="399555" y="422662"/>
                      <a:pt x="399555" y="422662"/>
                      <a:pt x="398827" y="423390"/>
                    </a:cubicBezTo>
                    <a:cubicBezTo>
                      <a:pt x="398099" y="426301"/>
                      <a:pt x="396644" y="429212"/>
                      <a:pt x="395916" y="432123"/>
                    </a:cubicBezTo>
                    <a:cubicBezTo>
                      <a:pt x="395916" y="432851"/>
                      <a:pt x="395188" y="433579"/>
                      <a:pt x="395188" y="435034"/>
                    </a:cubicBezTo>
                    <a:cubicBezTo>
                      <a:pt x="394460" y="437946"/>
                      <a:pt x="393732" y="440857"/>
                      <a:pt x="393732" y="443768"/>
                    </a:cubicBezTo>
                    <a:cubicBezTo>
                      <a:pt x="393732" y="443768"/>
                      <a:pt x="393732" y="444496"/>
                      <a:pt x="393732" y="444496"/>
                    </a:cubicBezTo>
                    <a:cubicBezTo>
                      <a:pt x="393732" y="448135"/>
                      <a:pt x="393005" y="451773"/>
                      <a:pt x="393005" y="455412"/>
                    </a:cubicBezTo>
                    <a:cubicBezTo>
                      <a:pt x="393005" y="455412"/>
                      <a:pt x="393005" y="456140"/>
                      <a:pt x="393005" y="456140"/>
                    </a:cubicBezTo>
                    <a:cubicBezTo>
                      <a:pt x="394460" y="501991"/>
                      <a:pt x="433033" y="538380"/>
                      <a:pt x="478884" y="536924"/>
                    </a:cubicBezTo>
                    <a:cubicBezTo>
                      <a:pt x="490528" y="536197"/>
                      <a:pt x="502900" y="533286"/>
                      <a:pt x="513089" y="528191"/>
                    </a:cubicBezTo>
                    <a:lnTo>
                      <a:pt x="518912" y="534013"/>
                    </a:lnTo>
                    <a:cubicBezTo>
                      <a:pt x="527645" y="542747"/>
                      <a:pt x="541473" y="542747"/>
                      <a:pt x="549479" y="534013"/>
                    </a:cubicBezTo>
                    <a:cubicBezTo>
                      <a:pt x="557484" y="525280"/>
                      <a:pt x="559668" y="511452"/>
                      <a:pt x="550934" y="502719"/>
                    </a:cubicBezTo>
                    <a:close/>
                    <a:moveTo>
                      <a:pt x="123724" y="496896"/>
                    </a:moveTo>
                    <a:cubicBezTo>
                      <a:pt x="106985" y="513635"/>
                      <a:pt x="82240" y="519458"/>
                      <a:pt x="59678" y="511452"/>
                    </a:cubicBezTo>
                    <a:lnTo>
                      <a:pt x="114990" y="456140"/>
                    </a:lnTo>
                    <a:lnTo>
                      <a:pt x="124451" y="465601"/>
                    </a:lnTo>
                    <a:cubicBezTo>
                      <a:pt x="132457" y="473607"/>
                      <a:pt x="133185" y="487435"/>
                      <a:pt x="125179" y="496168"/>
                    </a:cubicBezTo>
                    <a:lnTo>
                      <a:pt x="123724" y="496896"/>
                    </a:lnTo>
                    <a:close/>
                    <a:moveTo>
                      <a:pt x="432305" y="495441"/>
                    </a:moveTo>
                    <a:cubicBezTo>
                      <a:pt x="424300" y="486707"/>
                      <a:pt x="424300" y="473607"/>
                      <a:pt x="433033" y="464874"/>
                    </a:cubicBezTo>
                    <a:lnTo>
                      <a:pt x="442494" y="455412"/>
                    </a:lnTo>
                    <a:lnTo>
                      <a:pt x="497806" y="510724"/>
                    </a:lnTo>
                    <a:cubicBezTo>
                      <a:pt x="475245" y="518730"/>
                      <a:pt x="450500" y="512907"/>
                      <a:pt x="433761" y="496168"/>
                    </a:cubicBezTo>
                    <a:lnTo>
                      <a:pt x="432305" y="495441"/>
                    </a:lnTo>
                    <a:close/>
                  </a:path>
                </a:pathLst>
              </a:custGeom>
              <a:solidFill>
                <a:schemeClr val="bg1"/>
              </a:solidFill>
              <a:ln w="7243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34CFEB9A-808D-C882-6F87-9B45CF745671}"/>
              </a:ext>
            </a:extLst>
          </p:cNvPr>
          <p:cNvGrpSpPr/>
          <p:nvPr/>
        </p:nvGrpSpPr>
        <p:grpSpPr>
          <a:xfrm>
            <a:off x="-471267" y="1952829"/>
            <a:ext cx="4165920" cy="3933384"/>
            <a:chOff x="162560" y="1952829"/>
            <a:chExt cx="4165920" cy="3933384"/>
          </a:xfrm>
        </p:grpSpPr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473A8663-D200-03BB-E4B6-71C755D541E3}"/>
                </a:ext>
              </a:extLst>
            </p:cNvPr>
            <p:cNvSpPr txBox="1"/>
            <p:nvPr/>
          </p:nvSpPr>
          <p:spPr>
            <a:xfrm>
              <a:off x="162560" y="1952829"/>
              <a:ext cx="3718560" cy="39333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lnSpc>
                  <a:spcPct val="130000"/>
                </a:lnSpc>
              </a:pPr>
              <a:r>
                <a:rPr lang="ar-SA" sz="3200" dirty="0"/>
                <a:t>حمل ورفع الأوزان</a:t>
              </a:r>
            </a:p>
            <a:p>
              <a:pPr rtl="0">
                <a:lnSpc>
                  <a:spcPct val="130000"/>
                </a:lnSpc>
              </a:pPr>
              <a:r>
                <a:rPr lang="ar-SA" sz="3200" dirty="0"/>
                <a:t>القفز الطويل والعالي</a:t>
              </a:r>
            </a:p>
            <a:p>
              <a:pPr rtl="0">
                <a:lnSpc>
                  <a:spcPct val="130000"/>
                </a:lnSpc>
              </a:pPr>
              <a:r>
                <a:rPr lang="ar-SA" sz="3200" dirty="0"/>
                <a:t>سباق الحواجز</a:t>
              </a:r>
            </a:p>
            <a:p>
              <a:pPr rtl="0">
                <a:lnSpc>
                  <a:spcPct val="130000"/>
                </a:lnSpc>
              </a:pPr>
              <a:r>
                <a:rPr lang="ar-SA" sz="3200" dirty="0"/>
                <a:t>الملاكمة</a:t>
              </a:r>
            </a:p>
            <a:p>
              <a:pPr rtl="0">
                <a:lnSpc>
                  <a:spcPct val="130000"/>
                </a:lnSpc>
              </a:pPr>
              <a:r>
                <a:rPr lang="ar-SA" sz="3200" dirty="0"/>
                <a:t>السباحة</a:t>
              </a:r>
            </a:p>
            <a:p>
              <a:pPr rtl="0">
                <a:lnSpc>
                  <a:spcPct val="130000"/>
                </a:lnSpc>
              </a:pPr>
              <a:r>
                <a:rPr lang="ar-SA" sz="3200" dirty="0"/>
                <a:t>الرماية، وغيرها الكثير.</a:t>
              </a:r>
            </a:p>
          </p:txBody>
        </p:sp>
        <p:grpSp>
          <p:nvGrpSpPr>
            <p:cNvPr id="39" name="مجموعة 38">
              <a:extLst>
                <a:ext uri="{FF2B5EF4-FFF2-40B4-BE49-F238E27FC236}">
                  <a16:creationId xmlns:a16="http://schemas.microsoft.com/office/drawing/2014/main" id="{89BE407E-3FA7-B695-ADEB-C257036285C2}"/>
                </a:ext>
              </a:extLst>
            </p:cNvPr>
            <p:cNvGrpSpPr/>
            <p:nvPr/>
          </p:nvGrpSpPr>
          <p:grpSpPr>
            <a:xfrm>
              <a:off x="3911776" y="2164222"/>
              <a:ext cx="416704" cy="417842"/>
              <a:chOff x="5968674" y="4363656"/>
              <a:chExt cx="937550" cy="940109"/>
            </a:xfrm>
          </p:grpSpPr>
          <p:sp>
            <p:nvSpPr>
              <p:cNvPr id="40" name="شكل بيضاوي 39">
                <a:extLst>
                  <a:ext uri="{FF2B5EF4-FFF2-40B4-BE49-F238E27FC236}">
                    <a16:creationId xmlns:a16="http://schemas.microsoft.com/office/drawing/2014/main" id="{F5D21BBA-30B8-34F6-BCDD-380C519D70E8}"/>
                  </a:ext>
                </a:extLst>
              </p:cNvPr>
              <p:cNvSpPr/>
              <p:nvPr/>
            </p:nvSpPr>
            <p:spPr>
              <a:xfrm>
                <a:off x="5968674" y="4363656"/>
                <a:ext cx="937550" cy="937550"/>
              </a:xfrm>
              <a:prstGeom prst="ellipse">
                <a:avLst/>
              </a:prstGeom>
              <a:solidFill>
                <a:srgbClr val="F078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pic>
            <p:nvPicPr>
              <p:cNvPr id="41" name="رسم 40" descr="كرة طائرة مع تعبئة خالصة">
                <a:extLst>
                  <a:ext uri="{FF2B5EF4-FFF2-40B4-BE49-F238E27FC236}">
                    <a16:creationId xmlns:a16="http://schemas.microsoft.com/office/drawing/2014/main" id="{B2F2F705-885E-4B7D-CF07-661A23D2F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987631" y="438936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42" name="مجموعة 41">
              <a:extLst>
                <a:ext uri="{FF2B5EF4-FFF2-40B4-BE49-F238E27FC236}">
                  <a16:creationId xmlns:a16="http://schemas.microsoft.com/office/drawing/2014/main" id="{17B780D3-BDD5-698A-9609-1AFDE112D7F6}"/>
                </a:ext>
              </a:extLst>
            </p:cNvPr>
            <p:cNvGrpSpPr/>
            <p:nvPr/>
          </p:nvGrpSpPr>
          <p:grpSpPr>
            <a:xfrm>
              <a:off x="3881296" y="3444240"/>
              <a:ext cx="416704" cy="416704"/>
              <a:chOff x="2392096" y="3229337"/>
              <a:chExt cx="937550" cy="937550"/>
            </a:xfrm>
          </p:grpSpPr>
          <p:sp>
            <p:nvSpPr>
              <p:cNvPr id="43" name="شكل بيضاوي 42">
                <a:extLst>
                  <a:ext uri="{FF2B5EF4-FFF2-40B4-BE49-F238E27FC236}">
                    <a16:creationId xmlns:a16="http://schemas.microsoft.com/office/drawing/2014/main" id="{FC55CAE2-DCD3-0F98-11B0-E4CDD025485D}"/>
                  </a:ext>
                </a:extLst>
              </p:cNvPr>
              <p:cNvSpPr/>
              <p:nvPr/>
            </p:nvSpPr>
            <p:spPr>
              <a:xfrm>
                <a:off x="2392096" y="3229337"/>
                <a:ext cx="937550" cy="937550"/>
              </a:xfrm>
              <a:prstGeom prst="ellipse">
                <a:avLst/>
              </a:prstGeom>
              <a:solidFill>
                <a:srgbClr val="F5A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grpSp>
            <p:nvGrpSpPr>
              <p:cNvPr id="44" name="رسم 13" descr="مضرب كريكيت وكرة مع تعبئة خالصة">
                <a:extLst>
                  <a:ext uri="{FF2B5EF4-FFF2-40B4-BE49-F238E27FC236}">
                    <a16:creationId xmlns:a16="http://schemas.microsoft.com/office/drawing/2014/main" id="{526FA10C-988B-F5F3-A79B-4E4D0F3D37FA}"/>
                  </a:ext>
                </a:extLst>
              </p:cNvPr>
              <p:cNvGrpSpPr/>
              <p:nvPr/>
            </p:nvGrpSpPr>
            <p:grpSpPr>
              <a:xfrm>
                <a:off x="2518468" y="3392990"/>
                <a:ext cx="611263" cy="611928"/>
                <a:chOff x="1723678" y="3392990"/>
                <a:chExt cx="611263" cy="611928"/>
              </a:xfrm>
              <a:solidFill>
                <a:srgbClr val="D253B7"/>
              </a:solidFill>
            </p:grpSpPr>
            <p:sp>
              <p:nvSpPr>
                <p:cNvPr id="45" name="شكل حر: شكل 44">
                  <a:extLst>
                    <a:ext uri="{FF2B5EF4-FFF2-40B4-BE49-F238E27FC236}">
                      <a16:creationId xmlns:a16="http://schemas.microsoft.com/office/drawing/2014/main" id="{4013C952-00FA-1EDC-3070-2D5ADF9CE68A}"/>
                    </a:ext>
                  </a:extLst>
                </p:cNvPr>
                <p:cNvSpPr/>
                <p:nvPr/>
              </p:nvSpPr>
              <p:spPr>
                <a:xfrm>
                  <a:off x="2166773" y="3836085"/>
                  <a:ext cx="122233" cy="122233"/>
                </a:xfrm>
                <a:custGeom>
                  <a:avLst/>
                  <a:gdLst>
                    <a:gd name="connsiteX0" fmla="*/ 122233 w 122233"/>
                    <a:gd name="connsiteY0" fmla="*/ 61117 h 122233"/>
                    <a:gd name="connsiteX1" fmla="*/ 61117 w 122233"/>
                    <a:gd name="connsiteY1" fmla="*/ 122233 h 122233"/>
                    <a:gd name="connsiteX2" fmla="*/ 0 w 122233"/>
                    <a:gd name="connsiteY2" fmla="*/ 61117 h 122233"/>
                    <a:gd name="connsiteX3" fmla="*/ 61117 w 122233"/>
                    <a:gd name="connsiteY3" fmla="*/ 0 h 122233"/>
                    <a:gd name="connsiteX4" fmla="*/ 122233 w 122233"/>
                    <a:gd name="connsiteY4" fmla="*/ 61117 h 12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233" h="122233">
                      <a:moveTo>
                        <a:pt x="122233" y="61117"/>
                      </a:moveTo>
                      <a:cubicBezTo>
                        <a:pt x="122233" y="94870"/>
                        <a:pt x="94870" y="122233"/>
                        <a:pt x="61117" y="122233"/>
                      </a:cubicBezTo>
                      <a:cubicBezTo>
                        <a:pt x="27363" y="122233"/>
                        <a:pt x="0" y="94870"/>
                        <a:pt x="0" y="61117"/>
                      </a:cubicBezTo>
                      <a:cubicBezTo>
                        <a:pt x="0" y="27363"/>
                        <a:pt x="27363" y="0"/>
                        <a:pt x="61117" y="0"/>
                      </a:cubicBezTo>
                      <a:cubicBezTo>
                        <a:pt x="94870" y="0"/>
                        <a:pt x="122233" y="27363"/>
                        <a:pt x="122233" y="61117"/>
                      </a:cubicBezTo>
                      <a:close/>
                    </a:path>
                  </a:pathLst>
                </a:custGeom>
                <a:solidFill>
                  <a:srgbClr val="EA404B"/>
                </a:solidFill>
                <a:ln w="754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6" name="شكل حر: شكل 45">
                  <a:extLst>
                    <a:ext uri="{FF2B5EF4-FFF2-40B4-BE49-F238E27FC236}">
                      <a16:creationId xmlns:a16="http://schemas.microsoft.com/office/drawing/2014/main" id="{70ACC8C8-7B81-B7EA-D754-0A9CD25AC282}"/>
                    </a:ext>
                  </a:extLst>
                </p:cNvPr>
                <p:cNvSpPr/>
                <p:nvPr/>
              </p:nvSpPr>
              <p:spPr>
                <a:xfrm>
                  <a:off x="1723678" y="3392990"/>
                  <a:ext cx="611263" cy="611928"/>
                </a:xfrm>
                <a:custGeom>
                  <a:avLst/>
                  <a:gdLst>
                    <a:gd name="connsiteX0" fmla="*/ 604289 w 611263"/>
                    <a:gd name="connsiteY0" fmla="*/ 60353 h 611928"/>
                    <a:gd name="connsiteX1" fmla="*/ 550812 w 611263"/>
                    <a:gd name="connsiteY1" fmla="*/ 6876 h 611928"/>
                    <a:gd name="connsiteX2" fmla="*/ 518726 w 611263"/>
                    <a:gd name="connsiteY2" fmla="*/ 6876 h 611928"/>
                    <a:gd name="connsiteX3" fmla="*/ 518726 w 611263"/>
                    <a:gd name="connsiteY3" fmla="*/ 38962 h 611928"/>
                    <a:gd name="connsiteX4" fmla="*/ 529422 w 611263"/>
                    <a:gd name="connsiteY4" fmla="*/ 49657 h 611928"/>
                    <a:gd name="connsiteX5" fmla="*/ 320098 w 611263"/>
                    <a:gd name="connsiteY5" fmla="*/ 258981 h 611928"/>
                    <a:gd name="connsiteX6" fmla="*/ 304055 w 611263"/>
                    <a:gd name="connsiteY6" fmla="*/ 242938 h 611928"/>
                    <a:gd name="connsiteX7" fmla="*/ 260509 w 611263"/>
                    <a:gd name="connsiteY7" fmla="*/ 242938 h 611928"/>
                    <a:gd name="connsiteX8" fmla="*/ 9167 w 611263"/>
                    <a:gd name="connsiteY8" fmla="*/ 494280 h 611928"/>
                    <a:gd name="connsiteX9" fmla="*/ 9167 w 611263"/>
                    <a:gd name="connsiteY9" fmla="*/ 537825 h 611928"/>
                    <a:gd name="connsiteX10" fmla="*/ 74104 w 611263"/>
                    <a:gd name="connsiteY10" fmla="*/ 602762 h 611928"/>
                    <a:gd name="connsiteX11" fmla="*/ 117649 w 611263"/>
                    <a:gd name="connsiteY11" fmla="*/ 602762 h 611928"/>
                    <a:gd name="connsiteX12" fmla="*/ 368991 w 611263"/>
                    <a:gd name="connsiteY12" fmla="*/ 351420 h 611928"/>
                    <a:gd name="connsiteX13" fmla="*/ 368991 w 611263"/>
                    <a:gd name="connsiteY13" fmla="*/ 307874 h 611928"/>
                    <a:gd name="connsiteX14" fmla="*/ 352948 w 611263"/>
                    <a:gd name="connsiteY14" fmla="*/ 291831 h 611928"/>
                    <a:gd name="connsiteX15" fmla="*/ 562272 w 611263"/>
                    <a:gd name="connsiteY15" fmla="*/ 82507 h 611928"/>
                    <a:gd name="connsiteX16" fmla="*/ 572967 w 611263"/>
                    <a:gd name="connsiteY16" fmla="*/ 93203 h 611928"/>
                    <a:gd name="connsiteX17" fmla="*/ 605053 w 611263"/>
                    <a:gd name="connsiteY17" fmla="*/ 93203 h 611928"/>
                    <a:gd name="connsiteX18" fmla="*/ 604289 w 611263"/>
                    <a:gd name="connsiteY18" fmla="*/ 60353 h 611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1263" h="611928">
                      <a:moveTo>
                        <a:pt x="604289" y="60353"/>
                      </a:moveTo>
                      <a:lnTo>
                        <a:pt x="550812" y="6876"/>
                      </a:lnTo>
                      <a:cubicBezTo>
                        <a:pt x="541645" y="-2292"/>
                        <a:pt x="527130" y="-2292"/>
                        <a:pt x="518726" y="6876"/>
                      </a:cubicBezTo>
                      <a:cubicBezTo>
                        <a:pt x="509559" y="16043"/>
                        <a:pt x="509559" y="30558"/>
                        <a:pt x="518726" y="38962"/>
                      </a:cubicBezTo>
                      <a:lnTo>
                        <a:pt x="529422" y="49657"/>
                      </a:lnTo>
                      <a:lnTo>
                        <a:pt x="320098" y="258981"/>
                      </a:lnTo>
                      <a:lnTo>
                        <a:pt x="304055" y="242938"/>
                      </a:lnTo>
                      <a:cubicBezTo>
                        <a:pt x="291831" y="230715"/>
                        <a:pt x="272732" y="230715"/>
                        <a:pt x="260509" y="242938"/>
                      </a:cubicBezTo>
                      <a:lnTo>
                        <a:pt x="9167" y="494280"/>
                      </a:lnTo>
                      <a:cubicBezTo>
                        <a:pt x="-3056" y="506503"/>
                        <a:pt x="-3056" y="525602"/>
                        <a:pt x="9167" y="537825"/>
                      </a:cubicBezTo>
                      <a:lnTo>
                        <a:pt x="74104" y="602762"/>
                      </a:lnTo>
                      <a:cubicBezTo>
                        <a:pt x="86327" y="614985"/>
                        <a:pt x="105426" y="614985"/>
                        <a:pt x="117649" y="602762"/>
                      </a:cubicBezTo>
                      <a:lnTo>
                        <a:pt x="368991" y="351420"/>
                      </a:lnTo>
                      <a:cubicBezTo>
                        <a:pt x="381214" y="339197"/>
                        <a:pt x="381214" y="320098"/>
                        <a:pt x="368991" y="307874"/>
                      </a:cubicBezTo>
                      <a:lnTo>
                        <a:pt x="352948" y="291831"/>
                      </a:lnTo>
                      <a:lnTo>
                        <a:pt x="562272" y="82507"/>
                      </a:lnTo>
                      <a:lnTo>
                        <a:pt x="572967" y="93203"/>
                      </a:lnTo>
                      <a:cubicBezTo>
                        <a:pt x="582135" y="102370"/>
                        <a:pt x="596650" y="102370"/>
                        <a:pt x="605053" y="93203"/>
                      </a:cubicBezTo>
                      <a:cubicBezTo>
                        <a:pt x="613457" y="83271"/>
                        <a:pt x="613457" y="69520"/>
                        <a:pt x="604289" y="60353"/>
                      </a:cubicBezTo>
                      <a:close/>
                    </a:path>
                  </a:pathLst>
                </a:custGeom>
                <a:solidFill>
                  <a:srgbClr val="D253B7"/>
                </a:solidFill>
                <a:ln w="754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47" name="مجموعة 46">
              <a:extLst>
                <a:ext uri="{FF2B5EF4-FFF2-40B4-BE49-F238E27FC236}">
                  <a16:creationId xmlns:a16="http://schemas.microsoft.com/office/drawing/2014/main" id="{4095129C-4639-5EEE-1A38-9C28AF45F529}"/>
                </a:ext>
              </a:extLst>
            </p:cNvPr>
            <p:cNvGrpSpPr/>
            <p:nvPr/>
          </p:nvGrpSpPr>
          <p:grpSpPr>
            <a:xfrm>
              <a:off x="3888916" y="2796540"/>
              <a:ext cx="416704" cy="416704"/>
              <a:chOff x="2392096" y="1875099"/>
              <a:chExt cx="937550" cy="937550"/>
            </a:xfrm>
          </p:grpSpPr>
          <p:sp>
            <p:nvSpPr>
              <p:cNvPr id="48" name="شكل بيضاوي 47">
                <a:extLst>
                  <a:ext uri="{FF2B5EF4-FFF2-40B4-BE49-F238E27FC236}">
                    <a16:creationId xmlns:a16="http://schemas.microsoft.com/office/drawing/2014/main" id="{D5631A8D-86B0-0A43-404F-D9EBD6B0DF6A}"/>
                  </a:ext>
                </a:extLst>
              </p:cNvPr>
              <p:cNvSpPr/>
              <p:nvPr/>
            </p:nvSpPr>
            <p:spPr>
              <a:xfrm>
                <a:off x="2392096" y="1875099"/>
                <a:ext cx="937550" cy="937550"/>
              </a:xfrm>
              <a:prstGeom prst="ellipse">
                <a:avLst/>
              </a:prstGeom>
              <a:solidFill>
                <a:srgbClr val="F5AF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9" name="رسم 23" descr="ارتداد مع تعبئة خالصة">
                <a:extLst>
                  <a:ext uri="{FF2B5EF4-FFF2-40B4-BE49-F238E27FC236}">
                    <a16:creationId xmlns:a16="http://schemas.microsoft.com/office/drawing/2014/main" id="{2E0C5F5B-1174-38D2-E460-7B991E99F929}"/>
                  </a:ext>
                </a:extLst>
              </p:cNvPr>
              <p:cNvSpPr/>
              <p:nvPr/>
            </p:nvSpPr>
            <p:spPr>
              <a:xfrm>
                <a:off x="2604384" y="2058997"/>
                <a:ext cx="457102" cy="622751"/>
              </a:xfrm>
              <a:custGeom>
                <a:avLst/>
                <a:gdLst>
                  <a:gd name="connsiteX0" fmla="*/ 446500 w 457102"/>
                  <a:gd name="connsiteY0" fmla="*/ 180745 h 622751"/>
                  <a:gd name="connsiteX1" fmla="*/ 446500 w 457102"/>
                  <a:gd name="connsiteY1" fmla="*/ 180700 h 622751"/>
                  <a:gd name="connsiteX2" fmla="*/ 56573 w 457102"/>
                  <a:gd name="connsiteY2" fmla="*/ 1163 h 622751"/>
                  <a:gd name="connsiteX3" fmla="*/ 1159 w 457102"/>
                  <a:gd name="connsiteY3" fmla="*/ 36043 h 622751"/>
                  <a:gd name="connsiteX4" fmla="*/ 30434 w 457102"/>
                  <a:gd name="connsiteY4" fmla="*/ 89803 h 622751"/>
                  <a:gd name="connsiteX5" fmla="*/ 272119 w 457102"/>
                  <a:gd name="connsiteY5" fmla="*/ 204361 h 622751"/>
                  <a:gd name="connsiteX6" fmla="*/ 318729 w 457102"/>
                  <a:gd name="connsiteY6" fmla="*/ 301672 h 622751"/>
                  <a:gd name="connsiteX7" fmla="*/ 256375 w 457102"/>
                  <a:gd name="connsiteY7" fmla="*/ 561757 h 622751"/>
                  <a:gd name="connsiteX8" fmla="*/ 285576 w 457102"/>
                  <a:gd name="connsiteY8" fmla="*/ 620350 h 622751"/>
                  <a:gd name="connsiteX9" fmla="*/ 341760 w 457102"/>
                  <a:gd name="connsiteY9" fmla="*/ 596988 h 622751"/>
                  <a:gd name="connsiteX10" fmla="*/ 446500 w 457102"/>
                  <a:gd name="connsiteY10" fmla="*/ 180745 h 622751"/>
                  <a:gd name="connsiteX11" fmla="*/ 145295 w 457102"/>
                  <a:gd name="connsiteY11" fmla="*/ 113175 h 622751"/>
                  <a:gd name="connsiteX12" fmla="*/ 118202 w 457102"/>
                  <a:gd name="connsiteY12" fmla="*/ 101027 h 622751"/>
                  <a:gd name="connsiteX13" fmla="*/ 138133 w 457102"/>
                  <a:gd name="connsiteY13" fmla="*/ 44592 h 622751"/>
                  <a:gd name="connsiteX14" fmla="*/ 166647 w 457102"/>
                  <a:gd name="connsiteY14" fmla="*/ 52730 h 622751"/>
                  <a:gd name="connsiteX15" fmla="*/ 219279 w 457102"/>
                  <a:gd name="connsiteY15" fmla="*/ 149605 h 622751"/>
                  <a:gd name="connsiteX16" fmla="*/ 192711 w 457102"/>
                  <a:gd name="connsiteY16" fmla="*/ 135970 h 622751"/>
                  <a:gd name="connsiteX17" fmla="*/ 216631 w 457102"/>
                  <a:gd name="connsiteY17" fmla="*/ 68407 h 622751"/>
                  <a:gd name="connsiteX18" fmla="*/ 244582 w 457102"/>
                  <a:gd name="connsiteY18" fmla="*/ 78114 h 622751"/>
                  <a:gd name="connsiteX19" fmla="*/ 358074 w 457102"/>
                  <a:gd name="connsiteY19" fmla="*/ 508562 h 622751"/>
                  <a:gd name="connsiteX20" fmla="*/ 301971 w 457102"/>
                  <a:gd name="connsiteY20" fmla="*/ 488749 h 622751"/>
                  <a:gd name="connsiteX21" fmla="*/ 309570 w 457102"/>
                  <a:gd name="connsiteY21" fmla="*/ 460050 h 622751"/>
                  <a:gd name="connsiteX22" fmla="*/ 369667 w 457102"/>
                  <a:gd name="connsiteY22" fmla="*/ 481276 h 622751"/>
                  <a:gd name="connsiteX23" fmla="*/ 358074 w 457102"/>
                  <a:gd name="connsiteY23" fmla="*/ 508562 h 622751"/>
                  <a:gd name="connsiteX24" fmla="*/ 388873 w 457102"/>
                  <a:gd name="connsiteY24" fmla="*/ 432573 h 622751"/>
                  <a:gd name="connsiteX25" fmla="*/ 321622 w 457102"/>
                  <a:gd name="connsiteY25" fmla="*/ 408816 h 622751"/>
                  <a:gd name="connsiteX26" fmla="*/ 327718 w 457102"/>
                  <a:gd name="connsiteY26" fmla="*/ 379585 h 622751"/>
                  <a:gd name="connsiteX27" fmla="*/ 398906 w 457102"/>
                  <a:gd name="connsiteY27" fmla="*/ 404740 h 622751"/>
                  <a:gd name="connsiteX28" fmla="*/ 388873 w 457102"/>
                  <a:gd name="connsiteY28" fmla="*/ 432573 h 622751"/>
                  <a:gd name="connsiteX29" fmla="*/ 431289 w 457102"/>
                  <a:gd name="connsiteY29" fmla="*/ 282089 h 622751"/>
                  <a:gd name="connsiteX30" fmla="*/ 360219 w 457102"/>
                  <a:gd name="connsiteY30" fmla="*/ 130228 h 622751"/>
                  <a:gd name="connsiteX31" fmla="*/ 385936 w 457102"/>
                  <a:gd name="connsiteY31" fmla="*/ 146986 h 622751"/>
                  <a:gd name="connsiteX32" fmla="*/ 434625 w 457102"/>
                  <a:gd name="connsiteY32" fmla="*/ 251444 h 622751"/>
                  <a:gd name="connsiteX33" fmla="*/ 431289 w 457102"/>
                  <a:gd name="connsiteY33" fmla="*/ 282089 h 62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57102" h="622751">
                    <a:moveTo>
                      <a:pt x="446500" y="180745"/>
                    </a:moveTo>
                    <a:lnTo>
                      <a:pt x="446500" y="180700"/>
                    </a:lnTo>
                    <a:cubicBezTo>
                      <a:pt x="402768" y="89374"/>
                      <a:pt x="159241" y="24719"/>
                      <a:pt x="56573" y="1163"/>
                    </a:cubicBezTo>
                    <a:cubicBezTo>
                      <a:pt x="31639" y="-4507"/>
                      <a:pt x="6830" y="11109"/>
                      <a:pt x="1159" y="36043"/>
                    </a:cubicBezTo>
                    <a:cubicBezTo>
                      <a:pt x="-4011" y="58778"/>
                      <a:pt x="8531" y="81811"/>
                      <a:pt x="30434" y="89803"/>
                    </a:cubicBezTo>
                    <a:cubicBezTo>
                      <a:pt x="114247" y="120716"/>
                      <a:pt x="195129" y="159054"/>
                      <a:pt x="272119" y="204361"/>
                    </a:cubicBezTo>
                    <a:cubicBezTo>
                      <a:pt x="305890" y="224401"/>
                      <a:pt x="324281" y="262797"/>
                      <a:pt x="318729" y="301672"/>
                    </a:cubicBezTo>
                    <a:cubicBezTo>
                      <a:pt x="305723" y="390049"/>
                      <a:pt x="284856" y="477090"/>
                      <a:pt x="256375" y="561757"/>
                    </a:cubicBezTo>
                    <a:cubicBezTo>
                      <a:pt x="248258" y="586000"/>
                      <a:pt x="261332" y="612234"/>
                      <a:pt x="285576" y="620350"/>
                    </a:cubicBezTo>
                    <a:cubicBezTo>
                      <a:pt x="307511" y="627694"/>
                      <a:pt x="331499" y="617719"/>
                      <a:pt x="341760" y="596988"/>
                    </a:cubicBezTo>
                    <a:cubicBezTo>
                      <a:pt x="387801" y="502258"/>
                      <a:pt x="490165" y="272108"/>
                      <a:pt x="446500" y="180745"/>
                    </a:cubicBezTo>
                    <a:close/>
                    <a:moveTo>
                      <a:pt x="145295" y="113175"/>
                    </a:moveTo>
                    <a:cubicBezTo>
                      <a:pt x="136520" y="109135"/>
                      <a:pt x="127489" y="105086"/>
                      <a:pt x="118202" y="101027"/>
                    </a:cubicBezTo>
                    <a:lnTo>
                      <a:pt x="138133" y="44592"/>
                    </a:lnTo>
                    <a:cubicBezTo>
                      <a:pt x="147840" y="47275"/>
                      <a:pt x="157345" y="49987"/>
                      <a:pt x="166647" y="52730"/>
                    </a:cubicBezTo>
                    <a:close/>
                    <a:moveTo>
                      <a:pt x="219279" y="149605"/>
                    </a:moveTo>
                    <a:cubicBezTo>
                      <a:pt x="210971" y="145240"/>
                      <a:pt x="202152" y="140727"/>
                      <a:pt x="192711" y="135970"/>
                    </a:cubicBezTo>
                    <a:lnTo>
                      <a:pt x="216631" y="68407"/>
                    </a:lnTo>
                    <a:cubicBezTo>
                      <a:pt x="226224" y="71608"/>
                      <a:pt x="235541" y="74844"/>
                      <a:pt x="244582" y="78114"/>
                    </a:cubicBezTo>
                    <a:close/>
                    <a:moveTo>
                      <a:pt x="358074" y="508562"/>
                    </a:moveTo>
                    <a:lnTo>
                      <a:pt x="301971" y="488749"/>
                    </a:lnTo>
                    <a:cubicBezTo>
                      <a:pt x="304642" y="478998"/>
                      <a:pt x="307202" y="469395"/>
                      <a:pt x="309570" y="460050"/>
                    </a:cubicBezTo>
                    <a:lnTo>
                      <a:pt x="369667" y="481276"/>
                    </a:lnTo>
                    <a:cubicBezTo>
                      <a:pt x="365953" y="490228"/>
                      <a:pt x="362089" y="499323"/>
                      <a:pt x="358074" y="508562"/>
                    </a:cubicBezTo>
                    <a:close/>
                    <a:moveTo>
                      <a:pt x="388873" y="432573"/>
                    </a:moveTo>
                    <a:lnTo>
                      <a:pt x="321622" y="408816"/>
                    </a:lnTo>
                    <a:cubicBezTo>
                      <a:pt x="323871" y="398532"/>
                      <a:pt x="325903" y="388789"/>
                      <a:pt x="327718" y="379585"/>
                    </a:cubicBezTo>
                    <a:lnTo>
                      <a:pt x="398906" y="404740"/>
                    </a:lnTo>
                    <a:cubicBezTo>
                      <a:pt x="395764" y="413810"/>
                      <a:pt x="392419" y="423088"/>
                      <a:pt x="388873" y="432573"/>
                    </a:cubicBezTo>
                    <a:close/>
                    <a:moveTo>
                      <a:pt x="431289" y="282089"/>
                    </a:moveTo>
                    <a:cubicBezTo>
                      <a:pt x="370809" y="258610"/>
                      <a:pt x="339499" y="191708"/>
                      <a:pt x="360219" y="130228"/>
                    </a:cubicBezTo>
                    <a:cubicBezTo>
                      <a:pt x="369689" y="135802"/>
                      <a:pt x="378262" y="141387"/>
                      <a:pt x="385936" y="146986"/>
                    </a:cubicBezTo>
                    <a:cubicBezTo>
                      <a:pt x="375868" y="188894"/>
                      <a:pt x="396056" y="232205"/>
                      <a:pt x="434625" y="251444"/>
                    </a:cubicBezTo>
                    <a:cubicBezTo>
                      <a:pt x="434078" y="260968"/>
                      <a:pt x="432966" y="271183"/>
                      <a:pt x="431289" y="282089"/>
                    </a:cubicBezTo>
                    <a:close/>
                  </a:path>
                </a:pathLst>
              </a:custGeom>
              <a:solidFill>
                <a:schemeClr val="bg1"/>
              </a:solidFill>
              <a:ln w="734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AA74B96B-41EB-376A-E820-623D8872022B}"/>
                </a:ext>
              </a:extLst>
            </p:cNvPr>
            <p:cNvGrpSpPr/>
            <p:nvPr/>
          </p:nvGrpSpPr>
          <p:grpSpPr>
            <a:xfrm>
              <a:off x="3888916" y="4099560"/>
              <a:ext cx="416704" cy="416704"/>
              <a:chOff x="7290118" y="4354010"/>
              <a:chExt cx="937550" cy="937550"/>
            </a:xfrm>
          </p:grpSpPr>
          <p:sp>
            <p:nvSpPr>
              <p:cNvPr id="71" name="شكل بيضاوي 70">
                <a:extLst>
                  <a:ext uri="{FF2B5EF4-FFF2-40B4-BE49-F238E27FC236}">
                    <a16:creationId xmlns:a16="http://schemas.microsoft.com/office/drawing/2014/main" id="{2238E0D6-4109-7957-C241-7691D0F48E63}"/>
                  </a:ext>
                </a:extLst>
              </p:cNvPr>
              <p:cNvSpPr/>
              <p:nvPr/>
            </p:nvSpPr>
            <p:spPr>
              <a:xfrm>
                <a:off x="7290118" y="4354010"/>
                <a:ext cx="937550" cy="937550"/>
              </a:xfrm>
              <a:prstGeom prst="ellipse">
                <a:avLst/>
              </a:prstGeom>
              <a:solidFill>
                <a:srgbClr val="10C0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pic>
            <p:nvPicPr>
              <p:cNvPr id="72" name="رسم 71" descr="كرة القدم مع تعبئة خالصة">
                <a:extLst>
                  <a:ext uri="{FF2B5EF4-FFF2-40B4-BE49-F238E27FC236}">
                    <a16:creationId xmlns:a16="http://schemas.microsoft.com/office/drawing/2014/main" id="{EE8D66B4-71E5-5D2C-B6DA-15B2CE8252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365017" y="4479401"/>
                <a:ext cx="743339" cy="743339"/>
              </a:xfrm>
              <a:prstGeom prst="rect">
                <a:avLst/>
              </a:prstGeom>
            </p:spPr>
          </p:pic>
        </p:grpSp>
        <p:grpSp>
          <p:nvGrpSpPr>
            <p:cNvPr id="73" name="مجموعة 72">
              <a:extLst>
                <a:ext uri="{FF2B5EF4-FFF2-40B4-BE49-F238E27FC236}">
                  <a16:creationId xmlns:a16="http://schemas.microsoft.com/office/drawing/2014/main" id="{237388A1-87EE-144F-DF4D-E3F8FDF9742F}"/>
                </a:ext>
              </a:extLst>
            </p:cNvPr>
            <p:cNvGrpSpPr/>
            <p:nvPr/>
          </p:nvGrpSpPr>
          <p:grpSpPr>
            <a:xfrm>
              <a:off x="3888916" y="5356860"/>
              <a:ext cx="416704" cy="416704"/>
              <a:chOff x="9933006" y="1846161"/>
              <a:chExt cx="937550" cy="937550"/>
            </a:xfrm>
          </p:grpSpPr>
          <p:sp>
            <p:nvSpPr>
              <p:cNvPr id="74" name="شكل بيضاوي 73">
                <a:extLst>
                  <a:ext uri="{FF2B5EF4-FFF2-40B4-BE49-F238E27FC236}">
                    <a16:creationId xmlns:a16="http://schemas.microsoft.com/office/drawing/2014/main" id="{84084676-DE30-B948-E199-C543E157883B}"/>
                  </a:ext>
                </a:extLst>
              </p:cNvPr>
              <p:cNvSpPr/>
              <p:nvPr/>
            </p:nvSpPr>
            <p:spPr>
              <a:xfrm>
                <a:off x="9933006" y="1846161"/>
                <a:ext cx="937550" cy="937550"/>
              </a:xfrm>
              <a:prstGeom prst="ellipse">
                <a:avLst/>
              </a:prstGeom>
              <a:solidFill>
                <a:srgbClr val="EA40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75" name="رسم 43" descr="قوس وسهم مع تعبئة خالصة">
                <a:extLst>
                  <a:ext uri="{FF2B5EF4-FFF2-40B4-BE49-F238E27FC236}">
                    <a16:creationId xmlns:a16="http://schemas.microsoft.com/office/drawing/2014/main" id="{97F678F2-FA93-FD97-0E9F-82BFCAADFE3C}"/>
                  </a:ext>
                </a:extLst>
              </p:cNvPr>
              <p:cNvSpPr/>
              <p:nvPr/>
            </p:nvSpPr>
            <p:spPr>
              <a:xfrm>
                <a:off x="10109977" y="2098721"/>
                <a:ext cx="506495" cy="506541"/>
              </a:xfrm>
              <a:custGeom>
                <a:avLst/>
                <a:gdLst>
                  <a:gd name="connsiteX0" fmla="*/ 212865 w 506495"/>
                  <a:gd name="connsiteY0" fmla="*/ 69322 h 506541"/>
                  <a:gd name="connsiteX1" fmla="*/ 269412 w 506495"/>
                  <a:gd name="connsiteY1" fmla="*/ 94524 h 506541"/>
                  <a:gd name="connsiteX2" fmla="*/ 281051 w 506495"/>
                  <a:gd name="connsiteY2" fmla="*/ 104709 h 506541"/>
                  <a:gd name="connsiteX3" fmla="*/ 353908 w 506495"/>
                  <a:gd name="connsiteY3" fmla="*/ 125336 h 506541"/>
                  <a:gd name="connsiteX4" fmla="*/ 157283 w 506495"/>
                  <a:gd name="connsiteY4" fmla="*/ 321935 h 506541"/>
                  <a:gd name="connsiteX5" fmla="*/ 129952 w 506495"/>
                  <a:gd name="connsiteY5" fmla="*/ 326761 h 506541"/>
                  <a:gd name="connsiteX6" fmla="*/ 60235 w 506495"/>
                  <a:gd name="connsiteY6" fmla="*/ 396478 h 506541"/>
                  <a:gd name="connsiteX7" fmla="*/ 120713 w 506495"/>
                  <a:gd name="connsiteY7" fmla="*/ 385804 h 506541"/>
                  <a:gd name="connsiteX8" fmla="*/ 110039 w 506495"/>
                  <a:gd name="connsiteY8" fmla="*/ 446283 h 506541"/>
                  <a:gd name="connsiteX9" fmla="*/ 179750 w 506495"/>
                  <a:gd name="connsiteY9" fmla="*/ 376559 h 506541"/>
                  <a:gd name="connsiteX10" fmla="*/ 184569 w 506495"/>
                  <a:gd name="connsiteY10" fmla="*/ 349234 h 506541"/>
                  <a:gd name="connsiteX11" fmla="*/ 381735 w 506495"/>
                  <a:gd name="connsiteY11" fmla="*/ 152075 h 506541"/>
                  <a:gd name="connsiteX12" fmla="*/ 402394 w 506495"/>
                  <a:gd name="connsiteY12" fmla="*/ 226026 h 506541"/>
                  <a:gd name="connsiteX13" fmla="*/ 412083 w 506495"/>
                  <a:gd name="connsiteY13" fmla="*/ 237137 h 506541"/>
                  <a:gd name="connsiteX14" fmla="*/ 437446 w 506495"/>
                  <a:gd name="connsiteY14" fmla="*/ 307671 h 506541"/>
                  <a:gd name="connsiteX15" fmla="*/ 437227 w 506495"/>
                  <a:gd name="connsiteY15" fmla="*/ 327874 h 506541"/>
                  <a:gd name="connsiteX16" fmla="*/ 437027 w 506495"/>
                  <a:gd name="connsiteY16" fmla="*/ 341128 h 506541"/>
                  <a:gd name="connsiteX17" fmla="*/ 436950 w 506495"/>
                  <a:gd name="connsiteY17" fmla="*/ 354169 h 506541"/>
                  <a:gd name="connsiteX18" fmla="*/ 440585 w 506495"/>
                  <a:gd name="connsiteY18" fmla="*/ 429188 h 506541"/>
                  <a:gd name="connsiteX19" fmla="*/ 441557 w 506495"/>
                  <a:gd name="connsiteY19" fmla="*/ 434740 h 506541"/>
                  <a:gd name="connsiteX20" fmla="*/ 425652 w 506495"/>
                  <a:gd name="connsiteY20" fmla="*/ 428750 h 506541"/>
                  <a:gd name="connsiteX21" fmla="*/ 425652 w 506495"/>
                  <a:gd name="connsiteY21" fmla="*/ 428976 h 506541"/>
                  <a:gd name="connsiteX22" fmla="*/ 210845 w 506495"/>
                  <a:gd name="connsiteY22" fmla="*/ 348430 h 506541"/>
                  <a:gd name="connsiteX23" fmla="*/ 206296 w 506495"/>
                  <a:gd name="connsiteY23" fmla="*/ 374210 h 506541"/>
                  <a:gd name="connsiteX24" fmla="*/ 429616 w 506495"/>
                  <a:gd name="connsiteY24" fmla="*/ 457928 h 506541"/>
                  <a:gd name="connsiteX25" fmla="*/ 471616 w 506495"/>
                  <a:gd name="connsiteY25" fmla="*/ 504895 h 506541"/>
                  <a:gd name="connsiteX26" fmla="*/ 504856 w 506495"/>
                  <a:gd name="connsiteY26" fmla="*/ 489763 h 506541"/>
                  <a:gd name="connsiteX27" fmla="*/ 506487 w 506495"/>
                  <a:gd name="connsiteY27" fmla="*/ 480054 h 506541"/>
                  <a:gd name="connsiteX28" fmla="*/ 488916 w 506495"/>
                  <a:gd name="connsiteY28" fmla="*/ 456390 h 506541"/>
                  <a:gd name="connsiteX29" fmla="*/ 483255 w 506495"/>
                  <a:gd name="connsiteY29" fmla="*/ 357785 h 506541"/>
                  <a:gd name="connsiteX30" fmla="*/ 473096 w 506495"/>
                  <a:gd name="connsiteY30" fmla="*/ 189218 h 506541"/>
                  <a:gd name="connsiteX31" fmla="*/ 442342 w 506495"/>
                  <a:gd name="connsiteY31" fmla="*/ 150511 h 506541"/>
                  <a:gd name="connsiteX32" fmla="*/ 420016 w 506495"/>
                  <a:gd name="connsiteY32" fmla="*/ 114655 h 506541"/>
                  <a:gd name="connsiteX33" fmla="*/ 419830 w 506495"/>
                  <a:gd name="connsiteY33" fmla="*/ 114012 h 506541"/>
                  <a:gd name="connsiteX34" fmla="*/ 460788 w 506495"/>
                  <a:gd name="connsiteY34" fmla="*/ 73054 h 506541"/>
                  <a:gd name="connsiteX35" fmla="*/ 483821 w 506495"/>
                  <a:gd name="connsiteY35" fmla="*/ 96087 h 506541"/>
                  <a:gd name="connsiteX36" fmla="*/ 499417 w 506495"/>
                  <a:gd name="connsiteY36" fmla="*/ 7699 h 506541"/>
                  <a:gd name="connsiteX37" fmla="*/ 411028 w 506495"/>
                  <a:gd name="connsiteY37" fmla="*/ 23262 h 506541"/>
                  <a:gd name="connsiteX38" fmla="*/ 433495 w 506495"/>
                  <a:gd name="connsiteY38" fmla="*/ 45723 h 506541"/>
                  <a:gd name="connsiteX39" fmla="*/ 392537 w 506495"/>
                  <a:gd name="connsiteY39" fmla="*/ 86694 h 506541"/>
                  <a:gd name="connsiteX40" fmla="*/ 391894 w 506495"/>
                  <a:gd name="connsiteY40" fmla="*/ 86507 h 506541"/>
                  <a:gd name="connsiteX41" fmla="*/ 356019 w 506495"/>
                  <a:gd name="connsiteY41" fmla="*/ 64175 h 506541"/>
                  <a:gd name="connsiteX42" fmla="*/ 317312 w 506495"/>
                  <a:gd name="connsiteY42" fmla="*/ 33428 h 506541"/>
                  <a:gd name="connsiteX43" fmla="*/ 148745 w 506495"/>
                  <a:gd name="connsiteY43" fmla="*/ 23262 h 506541"/>
                  <a:gd name="connsiteX44" fmla="*/ 50127 w 506495"/>
                  <a:gd name="connsiteY44" fmla="*/ 17588 h 506541"/>
                  <a:gd name="connsiteX45" fmla="*/ 26965 w 506495"/>
                  <a:gd name="connsiteY45" fmla="*/ 23 h 506541"/>
                  <a:gd name="connsiteX46" fmla="*/ 23 w 506495"/>
                  <a:gd name="connsiteY46" fmla="*/ 24789 h 506541"/>
                  <a:gd name="connsiteX47" fmla="*/ 1622 w 506495"/>
                  <a:gd name="connsiteY47" fmla="*/ 34895 h 506541"/>
                  <a:gd name="connsiteX48" fmla="*/ 48589 w 506495"/>
                  <a:gd name="connsiteY48" fmla="*/ 76895 h 506541"/>
                  <a:gd name="connsiteX49" fmla="*/ 132300 w 506495"/>
                  <a:gd name="connsiteY49" fmla="*/ 300208 h 506541"/>
                  <a:gd name="connsiteX50" fmla="*/ 158074 w 506495"/>
                  <a:gd name="connsiteY50" fmla="*/ 295659 h 506541"/>
                  <a:gd name="connsiteX51" fmla="*/ 72504 w 506495"/>
                  <a:gd name="connsiteY51" fmla="*/ 64992 h 506541"/>
                  <a:gd name="connsiteX52" fmla="*/ 77741 w 506495"/>
                  <a:gd name="connsiteY52" fmla="*/ 65913 h 506541"/>
                  <a:gd name="connsiteX53" fmla="*/ 154053 w 506495"/>
                  <a:gd name="connsiteY53" fmla="*/ 69651 h 506541"/>
                  <a:gd name="connsiteX54" fmla="*/ 166232 w 506495"/>
                  <a:gd name="connsiteY54" fmla="*/ 69541 h 506541"/>
                  <a:gd name="connsiteX55" fmla="*/ 179325 w 506495"/>
                  <a:gd name="connsiteY55" fmla="*/ 69303 h 506541"/>
                  <a:gd name="connsiteX56" fmla="*/ 200152 w 506495"/>
                  <a:gd name="connsiteY56" fmla="*/ 69020 h 506541"/>
                  <a:gd name="connsiteX57" fmla="*/ 210189 w 506495"/>
                  <a:gd name="connsiteY57" fmla="*/ 69162 h 506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506495" h="506541">
                    <a:moveTo>
                      <a:pt x="212865" y="69322"/>
                    </a:moveTo>
                    <a:cubicBezTo>
                      <a:pt x="233995" y="71190"/>
                      <a:pt x="253896" y="80059"/>
                      <a:pt x="269412" y="94524"/>
                    </a:cubicBezTo>
                    <a:cubicBezTo>
                      <a:pt x="273093" y="97981"/>
                      <a:pt x="276972" y="101376"/>
                      <a:pt x="281051" y="104709"/>
                    </a:cubicBezTo>
                    <a:cubicBezTo>
                      <a:pt x="301061" y="121044"/>
                      <a:pt x="330257" y="124403"/>
                      <a:pt x="353908" y="125336"/>
                    </a:cubicBezTo>
                    <a:lnTo>
                      <a:pt x="157283" y="321935"/>
                    </a:lnTo>
                    <a:lnTo>
                      <a:pt x="129952" y="326761"/>
                    </a:lnTo>
                    <a:lnTo>
                      <a:pt x="60235" y="396478"/>
                    </a:lnTo>
                    <a:lnTo>
                      <a:pt x="120713" y="385804"/>
                    </a:lnTo>
                    <a:lnTo>
                      <a:pt x="110039" y="446283"/>
                    </a:lnTo>
                    <a:lnTo>
                      <a:pt x="179750" y="376559"/>
                    </a:lnTo>
                    <a:lnTo>
                      <a:pt x="184569" y="349234"/>
                    </a:lnTo>
                    <a:lnTo>
                      <a:pt x="381735" y="152075"/>
                    </a:lnTo>
                    <a:cubicBezTo>
                      <a:pt x="382603" y="175919"/>
                      <a:pt x="385801" y="205708"/>
                      <a:pt x="402394" y="226026"/>
                    </a:cubicBezTo>
                    <a:cubicBezTo>
                      <a:pt x="405559" y="229886"/>
                      <a:pt x="408789" y="233590"/>
                      <a:pt x="412083" y="237137"/>
                    </a:cubicBezTo>
                    <a:cubicBezTo>
                      <a:pt x="429744" y="256242"/>
                      <a:pt x="438896" y="281695"/>
                      <a:pt x="437446" y="307671"/>
                    </a:cubicBezTo>
                    <a:cubicBezTo>
                      <a:pt x="437446" y="314318"/>
                      <a:pt x="437343" y="321363"/>
                      <a:pt x="437227" y="327874"/>
                    </a:cubicBezTo>
                    <a:cubicBezTo>
                      <a:pt x="437137" y="332570"/>
                      <a:pt x="437060" y="337087"/>
                      <a:pt x="437027" y="341128"/>
                    </a:cubicBezTo>
                    <a:lnTo>
                      <a:pt x="436950" y="354169"/>
                    </a:lnTo>
                    <a:cubicBezTo>
                      <a:pt x="436069" y="379233"/>
                      <a:pt x="437285" y="404327"/>
                      <a:pt x="440585" y="429188"/>
                    </a:cubicBezTo>
                    <a:lnTo>
                      <a:pt x="441557" y="434740"/>
                    </a:lnTo>
                    <a:lnTo>
                      <a:pt x="425652" y="428750"/>
                    </a:lnTo>
                    <a:lnTo>
                      <a:pt x="425652" y="428976"/>
                    </a:lnTo>
                    <a:lnTo>
                      <a:pt x="210845" y="348430"/>
                    </a:lnTo>
                    <a:lnTo>
                      <a:pt x="206296" y="374210"/>
                    </a:lnTo>
                    <a:lnTo>
                      <a:pt x="429616" y="457928"/>
                    </a:lnTo>
                    <a:cubicBezTo>
                      <a:pt x="434568" y="479785"/>
                      <a:pt x="450446" y="497541"/>
                      <a:pt x="471616" y="504895"/>
                    </a:cubicBezTo>
                    <a:cubicBezTo>
                      <a:pt x="484974" y="509895"/>
                      <a:pt x="499856" y="503121"/>
                      <a:pt x="504856" y="489763"/>
                    </a:cubicBezTo>
                    <a:cubicBezTo>
                      <a:pt x="506018" y="486662"/>
                      <a:pt x="506572" y="483365"/>
                      <a:pt x="506487" y="480054"/>
                    </a:cubicBezTo>
                    <a:cubicBezTo>
                      <a:pt x="505861" y="469372"/>
                      <a:pt x="498960" y="460079"/>
                      <a:pt x="488916" y="456390"/>
                    </a:cubicBezTo>
                    <a:cubicBezTo>
                      <a:pt x="471957" y="448882"/>
                      <a:pt x="475875" y="410710"/>
                      <a:pt x="483255" y="357785"/>
                    </a:cubicBezTo>
                    <a:cubicBezTo>
                      <a:pt x="491078" y="301720"/>
                      <a:pt x="499944" y="238179"/>
                      <a:pt x="473096" y="189218"/>
                    </a:cubicBezTo>
                    <a:cubicBezTo>
                      <a:pt x="465071" y="174693"/>
                      <a:pt x="454677" y="161610"/>
                      <a:pt x="442342" y="150511"/>
                    </a:cubicBezTo>
                    <a:cubicBezTo>
                      <a:pt x="431117" y="141377"/>
                      <a:pt x="423261" y="128759"/>
                      <a:pt x="420016" y="114655"/>
                    </a:cubicBezTo>
                    <a:lnTo>
                      <a:pt x="419830" y="114012"/>
                    </a:lnTo>
                    <a:lnTo>
                      <a:pt x="460788" y="73054"/>
                    </a:lnTo>
                    <a:lnTo>
                      <a:pt x="483821" y="96087"/>
                    </a:lnTo>
                    <a:lnTo>
                      <a:pt x="499417" y="7699"/>
                    </a:lnTo>
                    <a:lnTo>
                      <a:pt x="411028" y="23262"/>
                    </a:lnTo>
                    <a:lnTo>
                      <a:pt x="433495" y="45723"/>
                    </a:lnTo>
                    <a:lnTo>
                      <a:pt x="392537" y="86694"/>
                    </a:lnTo>
                    <a:lnTo>
                      <a:pt x="391894" y="86507"/>
                    </a:lnTo>
                    <a:cubicBezTo>
                      <a:pt x="377784" y="83263"/>
                      <a:pt x="365159" y="75404"/>
                      <a:pt x="356019" y="64175"/>
                    </a:cubicBezTo>
                    <a:cubicBezTo>
                      <a:pt x="344917" y="51844"/>
                      <a:pt x="331836" y="41452"/>
                      <a:pt x="317312" y="33428"/>
                    </a:cubicBezTo>
                    <a:cubicBezTo>
                      <a:pt x="268331" y="6579"/>
                      <a:pt x="204791" y="15413"/>
                      <a:pt x="148745" y="23262"/>
                    </a:cubicBezTo>
                    <a:cubicBezTo>
                      <a:pt x="95807" y="30636"/>
                      <a:pt x="57622" y="34580"/>
                      <a:pt x="50127" y="17588"/>
                    </a:cubicBezTo>
                    <a:cubicBezTo>
                      <a:pt x="46518" y="7698"/>
                      <a:pt x="37461" y="831"/>
                      <a:pt x="26965" y="23"/>
                    </a:cubicBezTo>
                    <a:cubicBezTo>
                      <a:pt x="12686" y="-578"/>
                      <a:pt x="624" y="10511"/>
                      <a:pt x="23" y="24789"/>
                    </a:cubicBezTo>
                    <a:cubicBezTo>
                      <a:pt x="-122" y="28231"/>
                      <a:pt x="422" y="31666"/>
                      <a:pt x="1622" y="34895"/>
                    </a:cubicBezTo>
                    <a:cubicBezTo>
                      <a:pt x="8977" y="56065"/>
                      <a:pt x="26732" y="71942"/>
                      <a:pt x="48589" y="76895"/>
                    </a:cubicBezTo>
                    <a:lnTo>
                      <a:pt x="132300" y="300208"/>
                    </a:lnTo>
                    <a:lnTo>
                      <a:pt x="158074" y="295659"/>
                    </a:lnTo>
                    <a:lnTo>
                      <a:pt x="72504" y="64992"/>
                    </a:lnTo>
                    <a:lnTo>
                      <a:pt x="77741" y="65913"/>
                    </a:lnTo>
                    <a:cubicBezTo>
                      <a:pt x="103031" y="69274"/>
                      <a:pt x="128556" y="70524"/>
                      <a:pt x="154053" y="69651"/>
                    </a:cubicBezTo>
                    <a:lnTo>
                      <a:pt x="166232" y="69541"/>
                    </a:lnTo>
                    <a:cubicBezTo>
                      <a:pt x="170221" y="69503"/>
                      <a:pt x="174687" y="69406"/>
                      <a:pt x="179325" y="69303"/>
                    </a:cubicBezTo>
                    <a:cubicBezTo>
                      <a:pt x="186042" y="69168"/>
                      <a:pt x="193345" y="69020"/>
                      <a:pt x="200152" y="69020"/>
                    </a:cubicBezTo>
                    <a:cubicBezTo>
                      <a:pt x="203497" y="68900"/>
                      <a:pt x="206848" y="68947"/>
                      <a:pt x="210189" y="69162"/>
                    </a:cubicBezTo>
                    <a:close/>
                  </a:path>
                </a:pathLst>
              </a:custGeom>
              <a:solidFill>
                <a:srgbClr val="10C089"/>
              </a:solidFill>
              <a:ln w="63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76" name="مجموعة 75">
              <a:extLst>
                <a:ext uri="{FF2B5EF4-FFF2-40B4-BE49-F238E27FC236}">
                  <a16:creationId xmlns:a16="http://schemas.microsoft.com/office/drawing/2014/main" id="{858A80D3-9CC9-689D-8601-2A03918FA84B}"/>
                </a:ext>
              </a:extLst>
            </p:cNvPr>
            <p:cNvGrpSpPr/>
            <p:nvPr/>
          </p:nvGrpSpPr>
          <p:grpSpPr>
            <a:xfrm>
              <a:off x="3888916" y="4655820"/>
              <a:ext cx="416704" cy="416704"/>
              <a:chOff x="11254450" y="632748"/>
              <a:chExt cx="937550" cy="937550"/>
            </a:xfrm>
          </p:grpSpPr>
          <p:sp>
            <p:nvSpPr>
              <p:cNvPr id="77" name="شكل بيضاوي 76">
                <a:extLst>
                  <a:ext uri="{FF2B5EF4-FFF2-40B4-BE49-F238E27FC236}">
                    <a16:creationId xmlns:a16="http://schemas.microsoft.com/office/drawing/2014/main" id="{E5624CE4-CEDD-45DC-6105-E21E9B9AA212}"/>
                  </a:ext>
                </a:extLst>
              </p:cNvPr>
              <p:cNvSpPr/>
              <p:nvPr/>
            </p:nvSpPr>
            <p:spPr>
              <a:xfrm>
                <a:off x="11254450" y="632748"/>
                <a:ext cx="937550" cy="937550"/>
              </a:xfrm>
              <a:prstGeom prst="ellipse">
                <a:avLst/>
              </a:prstGeom>
              <a:solidFill>
                <a:srgbClr val="D253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78" name="رسم 47" descr="مبارزة مع تعبئة خالصة">
                <a:extLst>
                  <a:ext uri="{FF2B5EF4-FFF2-40B4-BE49-F238E27FC236}">
                    <a16:creationId xmlns:a16="http://schemas.microsoft.com/office/drawing/2014/main" id="{D67CC61E-5002-424C-3597-9504C4413534}"/>
                  </a:ext>
                </a:extLst>
              </p:cNvPr>
              <p:cNvSpPr/>
              <p:nvPr/>
            </p:nvSpPr>
            <p:spPr>
              <a:xfrm>
                <a:off x="11452027" y="820839"/>
                <a:ext cx="556557" cy="540563"/>
              </a:xfrm>
              <a:custGeom>
                <a:avLst/>
                <a:gdLst>
                  <a:gd name="connsiteX0" fmla="*/ 550934 w 556557"/>
                  <a:gd name="connsiteY0" fmla="*/ 502719 h 540563"/>
                  <a:gd name="connsiteX1" fmla="*/ 473061 w 556557"/>
                  <a:gd name="connsiteY1" fmla="*/ 424845 h 540563"/>
                  <a:gd name="connsiteX2" fmla="*/ 506539 w 556557"/>
                  <a:gd name="connsiteY2" fmla="*/ 391367 h 540563"/>
                  <a:gd name="connsiteX3" fmla="*/ 506539 w 556557"/>
                  <a:gd name="connsiteY3" fmla="*/ 376084 h 540563"/>
                  <a:gd name="connsiteX4" fmla="*/ 502173 w 556557"/>
                  <a:gd name="connsiteY4" fmla="*/ 373173 h 540563"/>
                  <a:gd name="connsiteX5" fmla="*/ 425755 w 556557"/>
                  <a:gd name="connsiteY5" fmla="*/ 387000 h 540563"/>
                  <a:gd name="connsiteX6" fmla="*/ 298392 w 556557"/>
                  <a:gd name="connsiteY6" fmla="*/ 262549 h 540563"/>
                  <a:gd name="connsiteX7" fmla="*/ 538562 w 556557"/>
                  <a:gd name="connsiteY7" fmla="*/ 15829 h 540563"/>
                  <a:gd name="connsiteX8" fmla="*/ 538562 w 556557"/>
                  <a:gd name="connsiteY8" fmla="*/ 2729 h 540563"/>
                  <a:gd name="connsiteX9" fmla="*/ 525462 w 556557"/>
                  <a:gd name="connsiteY9" fmla="*/ 2729 h 540563"/>
                  <a:gd name="connsiteX10" fmla="*/ 278742 w 556557"/>
                  <a:gd name="connsiteY10" fmla="*/ 243627 h 540563"/>
                  <a:gd name="connsiteX11" fmla="*/ 32023 w 556557"/>
                  <a:gd name="connsiteY11" fmla="*/ 2729 h 540563"/>
                  <a:gd name="connsiteX12" fmla="*/ 18922 w 556557"/>
                  <a:gd name="connsiteY12" fmla="*/ 3457 h 540563"/>
                  <a:gd name="connsiteX13" fmla="*/ 18922 w 556557"/>
                  <a:gd name="connsiteY13" fmla="*/ 15829 h 540563"/>
                  <a:gd name="connsiteX14" fmla="*/ 259092 w 556557"/>
                  <a:gd name="connsiteY14" fmla="*/ 262549 h 540563"/>
                  <a:gd name="connsiteX15" fmla="*/ 131729 w 556557"/>
                  <a:gd name="connsiteY15" fmla="*/ 387000 h 540563"/>
                  <a:gd name="connsiteX16" fmla="*/ 55312 w 556557"/>
                  <a:gd name="connsiteY16" fmla="*/ 373173 h 540563"/>
                  <a:gd name="connsiteX17" fmla="*/ 48034 w 556557"/>
                  <a:gd name="connsiteY17" fmla="*/ 387000 h 540563"/>
                  <a:gd name="connsiteX18" fmla="*/ 50945 w 556557"/>
                  <a:gd name="connsiteY18" fmla="*/ 391367 h 540563"/>
                  <a:gd name="connsiteX19" fmla="*/ 84423 w 556557"/>
                  <a:gd name="connsiteY19" fmla="*/ 424845 h 540563"/>
                  <a:gd name="connsiteX20" fmla="*/ 6550 w 556557"/>
                  <a:gd name="connsiteY20" fmla="*/ 502719 h 540563"/>
                  <a:gd name="connsiteX21" fmla="*/ 6550 w 556557"/>
                  <a:gd name="connsiteY21" fmla="*/ 533286 h 540563"/>
                  <a:gd name="connsiteX22" fmla="*/ 37117 w 556557"/>
                  <a:gd name="connsiteY22" fmla="*/ 533286 h 540563"/>
                  <a:gd name="connsiteX23" fmla="*/ 37117 w 556557"/>
                  <a:gd name="connsiteY23" fmla="*/ 533286 h 540563"/>
                  <a:gd name="connsiteX24" fmla="*/ 42939 w 556557"/>
                  <a:gd name="connsiteY24" fmla="*/ 527463 h 540563"/>
                  <a:gd name="connsiteX25" fmla="*/ 155019 w 556557"/>
                  <a:gd name="connsiteY25" fmla="*/ 490346 h 540563"/>
                  <a:gd name="connsiteX26" fmla="*/ 163752 w 556557"/>
                  <a:gd name="connsiteY26" fmla="*/ 455412 h 540563"/>
                  <a:gd name="connsiteX27" fmla="*/ 163752 w 556557"/>
                  <a:gd name="connsiteY27" fmla="*/ 454685 h 540563"/>
                  <a:gd name="connsiteX28" fmla="*/ 163024 w 556557"/>
                  <a:gd name="connsiteY28" fmla="*/ 443768 h 540563"/>
                  <a:gd name="connsiteX29" fmla="*/ 163024 w 556557"/>
                  <a:gd name="connsiteY29" fmla="*/ 443040 h 540563"/>
                  <a:gd name="connsiteX30" fmla="*/ 161569 w 556557"/>
                  <a:gd name="connsiteY30" fmla="*/ 433579 h 540563"/>
                  <a:gd name="connsiteX31" fmla="*/ 160841 w 556557"/>
                  <a:gd name="connsiteY31" fmla="*/ 431395 h 540563"/>
                  <a:gd name="connsiteX32" fmla="*/ 157930 w 556557"/>
                  <a:gd name="connsiteY32" fmla="*/ 422662 h 540563"/>
                  <a:gd name="connsiteX33" fmla="*/ 157930 w 556557"/>
                  <a:gd name="connsiteY33" fmla="*/ 421934 h 540563"/>
                  <a:gd name="connsiteX34" fmla="*/ 153563 w 556557"/>
                  <a:gd name="connsiteY34" fmla="*/ 412473 h 540563"/>
                  <a:gd name="connsiteX35" fmla="*/ 152835 w 556557"/>
                  <a:gd name="connsiteY35" fmla="*/ 411017 h 540563"/>
                  <a:gd name="connsiteX36" fmla="*/ 278742 w 556557"/>
                  <a:gd name="connsiteY36" fmla="*/ 282199 h 540563"/>
                  <a:gd name="connsiteX37" fmla="*/ 404649 w 556557"/>
                  <a:gd name="connsiteY37" fmla="*/ 411017 h 540563"/>
                  <a:gd name="connsiteX38" fmla="*/ 403921 w 556557"/>
                  <a:gd name="connsiteY38" fmla="*/ 412473 h 540563"/>
                  <a:gd name="connsiteX39" fmla="*/ 399555 w 556557"/>
                  <a:gd name="connsiteY39" fmla="*/ 421934 h 540563"/>
                  <a:gd name="connsiteX40" fmla="*/ 398827 w 556557"/>
                  <a:gd name="connsiteY40" fmla="*/ 423390 h 540563"/>
                  <a:gd name="connsiteX41" fmla="*/ 395916 w 556557"/>
                  <a:gd name="connsiteY41" fmla="*/ 432123 h 540563"/>
                  <a:gd name="connsiteX42" fmla="*/ 395188 w 556557"/>
                  <a:gd name="connsiteY42" fmla="*/ 435034 h 540563"/>
                  <a:gd name="connsiteX43" fmla="*/ 393732 w 556557"/>
                  <a:gd name="connsiteY43" fmla="*/ 443768 h 540563"/>
                  <a:gd name="connsiteX44" fmla="*/ 393732 w 556557"/>
                  <a:gd name="connsiteY44" fmla="*/ 444496 h 540563"/>
                  <a:gd name="connsiteX45" fmla="*/ 393005 w 556557"/>
                  <a:gd name="connsiteY45" fmla="*/ 455412 h 540563"/>
                  <a:gd name="connsiteX46" fmla="*/ 393005 w 556557"/>
                  <a:gd name="connsiteY46" fmla="*/ 456140 h 540563"/>
                  <a:gd name="connsiteX47" fmla="*/ 478884 w 556557"/>
                  <a:gd name="connsiteY47" fmla="*/ 536924 h 540563"/>
                  <a:gd name="connsiteX48" fmla="*/ 513089 w 556557"/>
                  <a:gd name="connsiteY48" fmla="*/ 528191 h 540563"/>
                  <a:gd name="connsiteX49" fmla="*/ 518912 w 556557"/>
                  <a:gd name="connsiteY49" fmla="*/ 534013 h 540563"/>
                  <a:gd name="connsiteX50" fmla="*/ 549479 w 556557"/>
                  <a:gd name="connsiteY50" fmla="*/ 534013 h 540563"/>
                  <a:gd name="connsiteX51" fmla="*/ 550934 w 556557"/>
                  <a:gd name="connsiteY51" fmla="*/ 502719 h 540563"/>
                  <a:gd name="connsiteX52" fmla="*/ 123724 w 556557"/>
                  <a:gd name="connsiteY52" fmla="*/ 496896 h 540563"/>
                  <a:gd name="connsiteX53" fmla="*/ 59678 w 556557"/>
                  <a:gd name="connsiteY53" fmla="*/ 511452 h 540563"/>
                  <a:gd name="connsiteX54" fmla="*/ 114990 w 556557"/>
                  <a:gd name="connsiteY54" fmla="*/ 456140 h 540563"/>
                  <a:gd name="connsiteX55" fmla="*/ 124451 w 556557"/>
                  <a:gd name="connsiteY55" fmla="*/ 465601 h 540563"/>
                  <a:gd name="connsiteX56" fmla="*/ 125179 w 556557"/>
                  <a:gd name="connsiteY56" fmla="*/ 496168 h 540563"/>
                  <a:gd name="connsiteX57" fmla="*/ 123724 w 556557"/>
                  <a:gd name="connsiteY57" fmla="*/ 496896 h 540563"/>
                  <a:gd name="connsiteX58" fmla="*/ 432305 w 556557"/>
                  <a:gd name="connsiteY58" fmla="*/ 495441 h 540563"/>
                  <a:gd name="connsiteX59" fmla="*/ 433033 w 556557"/>
                  <a:gd name="connsiteY59" fmla="*/ 464874 h 540563"/>
                  <a:gd name="connsiteX60" fmla="*/ 442494 w 556557"/>
                  <a:gd name="connsiteY60" fmla="*/ 455412 h 540563"/>
                  <a:gd name="connsiteX61" fmla="*/ 497806 w 556557"/>
                  <a:gd name="connsiteY61" fmla="*/ 510724 h 540563"/>
                  <a:gd name="connsiteX62" fmla="*/ 433761 w 556557"/>
                  <a:gd name="connsiteY62" fmla="*/ 496168 h 540563"/>
                  <a:gd name="connsiteX63" fmla="*/ 432305 w 556557"/>
                  <a:gd name="connsiteY63" fmla="*/ 495441 h 54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56557" h="540563">
                    <a:moveTo>
                      <a:pt x="550934" y="502719"/>
                    </a:moveTo>
                    <a:lnTo>
                      <a:pt x="473061" y="424845"/>
                    </a:lnTo>
                    <a:lnTo>
                      <a:pt x="506539" y="391367"/>
                    </a:lnTo>
                    <a:cubicBezTo>
                      <a:pt x="510906" y="387000"/>
                      <a:pt x="510906" y="380450"/>
                      <a:pt x="506539" y="376084"/>
                    </a:cubicBezTo>
                    <a:cubicBezTo>
                      <a:pt x="505084" y="374628"/>
                      <a:pt x="503628" y="373900"/>
                      <a:pt x="502173" y="373173"/>
                    </a:cubicBezTo>
                    <a:cubicBezTo>
                      <a:pt x="475972" y="365167"/>
                      <a:pt x="447589" y="370261"/>
                      <a:pt x="425755" y="387000"/>
                    </a:cubicBezTo>
                    <a:lnTo>
                      <a:pt x="298392" y="262549"/>
                    </a:lnTo>
                    <a:lnTo>
                      <a:pt x="538562" y="15829"/>
                    </a:lnTo>
                    <a:cubicBezTo>
                      <a:pt x="542201" y="12190"/>
                      <a:pt x="542201" y="6368"/>
                      <a:pt x="538562" y="2729"/>
                    </a:cubicBezTo>
                    <a:cubicBezTo>
                      <a:pt x="534923" y="-910"/>
                      <a:pt x="529101" y="-910"/>
                      <a:pt x="525462" y="2729"/>
                    </a:cubicBezTo>
                    <a:lnTo>
                      <a:pt x="278742" y="243627"/>
                    </a:lnTo>
                    <a:lnTo>
                      <a:pt x="32023" y="2729"/>
                    </a:lnTo>
                    <a:cubicBezTo>
                      <a:pt x="28384" y="-910"/>
                      <a:pt x="22561" y="-182"/>
                      <a:pt x="18922" y="3457"/>
                    </a:cubicBezTo>
                    <a:cubicBezTo>
                      <a:pt x="15284" y="7096"/>
                      <a:pt x="15284" y="12190"/>
                      <a:pt x="18922" y="15829"/>
                    </a:cubicBezTo>
                    <a:lnTo>
                      <a:pt x="259092" y="262549"/>
                    </a:lnTo>
                    <a:lnTo>
                      <a:pt x="131729" y="387000"/>
                    </a:lnTo>
                    <a:cubicBezTo>
                      <a:pt x="109896" y="370261"/>
                      <a:pt x="81512" y="365167"/>
                      <a:pt x="55312" y="373173"/>
                    </a:cubicBezTo>
                    <a:cubicBezTo>
                      <a:pt x="49489" y="374628"/>
                      <a:pt x="46578" y="381178"/>
                      <a:pt x="48034" y="387000"/>
                    </a:cubicBezTo>
                    <a:cubicBezTo>
                      <a:pt x="48762" y="388456"/>
                      <a:pt x="49489" y="389912"/>
                      <a:pt x="50945" y="391367"/>
                    </a:cubicBezTo>
                    <a:lnTo>
                      <a:pt x="84423" y="424845"/>
                    </a:lnTo>
                    <a:lnTo>
                      <a:pt x="6550" y="502719"/>
                    </a:lnTo>
                    <a:cubicBezTo>
                      <a:pt x="-2183" y="511452"/>
                      <a:pt x="-2183" y="525280"/>
                      <a:pt x="6550" y="533286"/>
                    </a:cubicBezTo>
                    <a:cubicBezTo>
                      <a:pt x="15284" y="542019"/>
                      <a:pt x="29111" y="542019"/>
                      <a:pt x="37117" y="533286"/>
                    </a:cubicBezTo>
                    <a:cubicBezTo>
                      <a:pt x="37117" y="533286"/>
                      <a:pt x="37117" y="533286"/>
                      <a:pt x="37117" y="533286"/>
                    </a:cubicBezTo>
                    <a:lnTo>
                      <a:pt x="42939" y="527463"/>
                    </a:lnTo>
                    <a:cubicBezTo>
                      <a:pt x="84423" y="547841"/>
                      <a:pt x="134641" y="531102"/>
                      <a:pt x="155019" y="490346"/>
                    </a:cubicBezTo>
                    <a:cubicBezTo>
                      <a:pt x="160113" y="479429"/>
                      <a:pt x="163752" y="467785"/>
                      <a:pt x="163752" y="455412"/>
                    </a:cubicBezTo>
                    <a:cubicBezTo>
                      <a:pt x="163752" y="455412"/>
                      <a:pt x="163752" y="454685"/>
                      <a:pt x="163752" y="454685"/>
                    </a:cubicBezTo>
                    <a:cubicBezTo>
                      <a:pt x="163752" y="451046"/>
                      <a:pt x="163752" y="447407"/>
                      <a:pt x="163024" y="443768"/>
                    </a:cubicBezTo>
                    <a:cubicBezTo>
                      <a:pt x="163024" y="443768"/>
                      <a:pt x="163024" y="443040"/>
                      <a:pt x="163024" y="443040"/>
                    </a:cubicBezTo>
                    <a:cubicBezTo>
                      <a:pt x="162296" y="440129"/>
                      <a:pt x="162296" y="436490"/>
                      <a:pt x="161569" y="433579"/>
                    </a:cubicBezTo>
                    <a:cubicBezTo>
                      <a:pt x="161569" y="432851"/>
                      <a:pt x="160841" y="432123"/>
                      <a:pt x="160841" y="431395"/>
                    </a:cubicBezTo>
                    <a:cubicBezTo>
                      <a:pt x="160113" y="428484"/>
                      <a:pt x="159385" y="425573"/>
                      <a:pt x="157930" y="422662"/>
                    </a:cubicBezTo>
                    <a:cubicBezTo>
                      <a:pt x="157930" y="422662"/>
                      <a:pt x="157930" y="421934"/>
                      <a:pt x="157930" y="421934"/>
                    </a:cubicBezTo>
                    <a:cubicBezTo>
                      <a:pt x="156474" y="419023"/>
                      <a:pt x="155019" y="415384"/>
                      <a:pt x="153563" y="412473"/>
                    </a:cubicBezTo>
                    <a:cubicBezTo>
                      <a:pt x="153563" y="411745"/>
                      <a:pt x="152835" y="411745"/>
                      <a:pt x="152835" y="411017"/>
                    </a:cubicBezTo>
                    <a:lnTo>
                      <a:pt x="278742" y="282199"/>
                    </a:lnTo>
                    <a:lnTo>
                      <a:pt x="404649" y="411017"/>
                    </a:lnTo>
                    <a:cubicBezTo>
                      <a:pt x="404649" y="411745"/>
                      <a:pt x="403921" y="411745"/>
                      <a:pt x="403921" y="412473"/>
                    </a:cubicBezTo>
                    <a:cubicBezTo>
                      <a:pt x="402466" y="415384"/>
                      <a:pt x="401010" y="418295"/>
                      <a:pt x="399555" y="421934"/>
                    </a:cubicBezTo>
                    <a:cubicBezTo>
                      <a:pt x="399555" y="422662"/>
                      <a:pt x="399555" y="422662"/>
                      <a:pt x="398827" y="423390"/>
                    </a:cubicBezTo>
                    <a:cubicBezTo>
                      <a:pt x="398099" y="426301"/>
                      <a:pt x="396644" y="429212"/>
                      <a:pt x="395916" y="432123"/>
                    </a:cubicBezTo>
                    <a:cubicBezTo>
                      <a:pt x="395916" y="432851"/>
                      <a:pt x="395188" y="433579"/>
                      <a:pt x="395188" y="435034"/>
                    </a:cubicBezTo>
                    <a:cubicBezTo>
                      <a:pt x="394460" y="437946"/>
                      <a:pt x="393732" y="440857"/>
                      <a:pt x="393732" y="443768"/>
                    </a:cubicBezTo>
                    <a:cubicBezTo>
                      <a:pt x="393732" y="443768"/>
                      <a:pt x="393732" y="444496"/>
                      <a:pt x="393732" y="444496"/>
                    </a:cubicBezTo>
                    <a:cubicBezTo>
                      <a:pt x="393732" y="448135"/>
                      <a:pt x="393005" y="451773"/>
                      <a:pt x="393005" y="455412"/>
                    </a:cubicBezTo>
                    <a:cubicBezTo>
                      <a:pt x="393005" y="455412"/>
                      <a:pt x="393005" y="456140"/>
                      <a:pt x="393005" y="456140"/>
                    </a:cubicBezTo>
                    <a:cubicBezTo>
                      <a:pt x="394460" y="501991"/>
                      <a:pt x="433033" y="538380"/>
                      <a:pt x="478884" y="536924"/>
                    </a:cubicBezTo>
                    <a:cubicBezTo>
                      <a:pt x="490528" y="536197"/>
                      <a:pt x="502900" y="533286"/>
                      <a:pt x="513089" y="528191"/>
                    </a:cubicBezTo>
                    <a:lnTo>
                      <a:pt x="518912" y="534013"/>
                    </a:lnTo>
                    <a:cubicBezTo>
                      <a:pt x="527645" y="542747"/>
                      <a:pt x="541473" y="542747"/>
                      <a:pt x="549479" y="534013"/>
                    </a:cubicBezTo>
                    <a:cubicBezTo>
                      <a:pt x="557484" y="525280"/>
                      <a:pt x="559668" y="511452"/>
                      <a:pt x="550934" y="502719"/>
                    </a:cubicBezTo>
                    <a:close/>
                    <a:moveTo>
                      <a:pt x="123724" y="496896"/>
                    </a:moveTo>
                    <a:cubicBezTo>
                      <a:pt x="106985" y="513635"/>
                      <a:pt x="82240" y="519458"/>
                      <a:pt x="59678" y="511452"/>
                    </a:cubicBezTo>
                    <a:lnTo>
                      <a:pt x="114990" y="456140"/>
                    </a:lnTo>
                    <a:lnTo>
                      <a:pt x="124451" y="465601"/>
                    </a:lnTo>
                    <a:cubicBezTo>
                      <a:pt x="132457" y="473607"/>
                      <a:pt x="133185" y="487435"/>
                      <a:pt x="125179" y="496168"/>
                    </a:cubicBezTo>
                    <a:lnTo>
                      <a:pt x="123724" y="496896"/>
                    </a:lnTo>
                    <a:close/>
                    <a:moveTo>
                      <a:pt x="432305" y="495441"/>
                    </a:moveTo>
                    <a:cubicBezTo>
                      <a:pt x="424300" y="486707"/>
                      <a:pt x="424300" y="473607"/>
                      <a:pt x="433033" y="464874"/>
                    </a:cubicBezTo>
                    <a:lnTo>
                      <a:pt x="442494" y="455412"/>
                    </a:lnTo>
                    <a:lnTo>
                      <a:pt x="497806" y="510724"/>
                    </a:lnTo>
                    <a:cubicBezTo>
                      <a:pt x="475245" y="518730"/>
                      <a:pt x="450500" y="512907"/>
                      <a:pt x="433761" y="496168"/>
                    </a:cubicBezTo>
                    <a:lnTo>
                      <a:pt x="432305" y="495441"/>
                    </a:lnTo>
                    <a:close/>
                  </a:path>
                </a:pathLst>
              </a:custGeom>
              <a:solidFill>
                <a:schemeClr val="bg1"/>
              </a:solidFill>
              <a:ln w="7243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00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B72D1D9-109C-A8F3-4220-1904CC1DBD25}"/>
              </a:ext>
            </a:extLst>
          </p:cNvPr>
          <p:cNvSpPr txBox="1"/>
          <p:nvPr/>
        </p:nvSpPr>
        <p:spPr>
          <a:xfrm>
            <a:off x="2916820" y="603555"/>
            <a:ext cx="627347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chemeClr val="bg1"/>
                </a:solidFill>
              </a:rPr>
              <a:t>نتائج قلة الرياضة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89897B63-2112-0606-6F2E-F7948EBE0002}"/>
              </a:ext>
            </a:extLst>
          </p:cNvPr>
          <p:cNvSpPr txBox="1"/>
          <p:nvPr/>
        </p:nvSpPr>
        <p:spPr>
          <a:xfrm>
            <a:off x="7517060" y="2384425"/>
            <a:ext cx="24145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/>
              <a:t>ارتفاع ضغط الدم ومرض السكري</a:t>
            </a:r>
          </a:p>
        </p:txBody>
      </p:sp>
      <p:grpSp>
        <p:nvGrpSpPr>
          <p:cNvPr id="81" name="مجموعة 80">
            <a:extLst>
              <a:ext uri="{FF2B5EF4-FFF2-40B4-BE49-F238E27FC236}">
                <a16:creationId xmlns:a16="http://schemas.microsoft.com/office/drawing/2014/main" id="{93A2A3FA-063A-F28C-6DDF-6EA86F8DDF59}"/>
              </a:ext>
            </a:extLst>
          </p:cNvPr>
          <p:cNvGrpSpPr/>
          <p:nvPr/>
        </p:nvGrpSpPr>
        <p:grpSpPr>
          <a:xfrm>
            <a:off x="6283926" y="4124859"/>
            <a:ext cx="937550" cy="937550"/>
            <a:chOff x="5968674" y="3229337"/>
            <a:chExt cx="937550" cy="937550"/>
          </a:xfrm>
        </p:grpSpPr>
        <p:sp>
          <p:nvSpPr>
            <p:cNvPr id="82" name="شكل بيضاوي 81">
              <a:extLst>
                <a:ext uri="{FF2B5EF4-FFF2-40B4-BE49-F238E27FC236}">
                  <a16:creationId xmlns:a16="http://schemas.microsoft.com/office/drawing/2014/main" id="{A726733B-6F96-52B5-EE6F-31FE1AE19C48}"/>
                </a:ext>
              </a:extLst>
            </p:cNvPr>
            <p:cNvSpPr/>
            <p:nvPr/>
          </p:nvSpPr>
          <p:spPr>
            <a:xfrm>
              <a:off x="5968674" y="3229337"/>
              <a:ext cx="937550" cy="937550"/>
            </a:xfrm>
            <a:prstGeom prst="ellipse">
              <a:avLst/>
            </a:prstGeom>
            <a:solidFill>
              <a:srgbClr val="F078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56D40823-B726-EB4D-A278-F59A857D08FB}"/>
                </a:ext>
              </a:extLst>
            </p:cNvPr>
            <p:cNvSpPr/>
            <p:nvPr/>
          </p:nvSpPr>
          <p:spPr>
            <a:xfrm>
              <a:off x="6096408" y="3354705"/>
              <a:ext cx="639878" cy="640977"/>
            </a:xfrm>
            <a:custGeom>
              <a:avLst/>
              <a:gdLst>
                <a:gd name="connsiteX0" fmla="*/ 71588 w 474100"/>
                <a:gd name="connsiteY0" fmla="*/ 444648 h 474914"/>
                <a:gd name="connsiteX1" fmla="*/ 63280 w 474100"/>
                <a:gd name="connsiteY1" fmla="*/ 436339 h 474914"/>
                <a:gd name="connsiteX2" fmla="*/ 220546 w 474100"/>
                <a:gd name="connsiteY2" fmla="*/ 279073 h 474914"/>
                <a:gd name="connsiteX3" fmla="*/ 308378 w 474100"/>
                <a:gd name="connsiteY3" fmla="*/ 216167 h 474914"/>
                <a:gd name="connsiteX4" fmla="*/ 463863 w 474100"/>
                <a:gd name="connsiteY4" fmla="*/ 60681 h 474914"/>
                <a:gd name="connsiteX5" fmla="*/ 463863 w 474100"/>
                <a:gd name="connsiteY5" fmla="*/ 10237 h 474914"/>
                <a:gd name="connsiteX6" fmla="*/ 463863 w 474100"/>
                <a:gd name="connsiteY6" fmla="*/ 10237 h 474914"/>
                <a:gd name="connsiteX7" fmla="*/ 463863 w 474100"/>
                <a:gd name="connsiteY7" fmla="*/ 10237 h 474914"/>
                <a:gd name="connsiteX8" fmla="*/ 413420 w 474100"/>
                <a:gd name="connsiteY8" fmla="*/ 10237 h 474914"/>
                <a:gd name="connsiteX9" fmla="*/ 258527 w 474100"/>
                <a:gd name="connsiteY9" fmla="*/ 165723 h 474914"/>
                <a:gd name="connsiteX10" fmla="*/ 195621 w 474100"/>
                <a:gd name="connsiteY10" fmla="*/ 254148 h 474914"/>
                <a:gd name="connsiteX11" fmla="*/ 38355 w 474100"/>
                <a:gd name="connsiteY11" fmla="*/ 411414 h 474914"/>
                <a:gd name="connsiteX12" fmla="*/ 30046 w 474100"/>
                <a:gd name="connsiteY12" fmla="*/ 403106 h 474914"/>
                <a:gd name="connsiteX13" fmla="*/ 5121 w 474100"/>
                <a:gd name="connsiteY13" fmla="*/ 403106 h 474914"/>
                <a:gd name="connsiteX14" fmla="*/ 5121 w 474100"/>
                <a:gd name="connsiteY14" fmla="*/ 428031 h 474914"/>
                <a:gd name="connsiteX15" fmla="*/ 46663 w 474100"/>
                <a:gd name="connsiteY15" fmla="*/ 469573 h 474914"/>
                <a:gd name="connsiteX16" fmla="*/ 71588 w 474100"/>
                <a:gd name="connsiteY16" fmla="*/ 469573 h 474914"/>
                <a:gd name="connsiteX17" fmla="*/ 71588 w 474100"/>
                <a:gd name="connsiteY17" fmla="*/ 444648 h 47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4100" h="474914">
                  <a:moveTo>
                    <a:pt x="71588" y="444648"/>
                  </a:moveTo>
                  <a:lnTo>
                    <a:pt x="63280" y="436339"/>
                  </a:lnTo>
                  <a:lnTo>
                    <a:pt x="220546" y="279073"/>
                  </a:lnTo>
                  <a:cubicBezTo>
                    <a:pt x="251999" y="255335"/>
                    <a:pt x="287607" y="237531"/>
                    <a:pt x="308378" y="216167"/>
                  </a:cubicBezTo>
                  <a:lnTo>
                    <a:pt x="463863" y="60681"/>
                  </a:lnTo>
                  <a:cubicBezTo>
                    <a:pt x="477513" y="47031"/>
                    <a:pt x="477513" y="24480"/>
                    <a:pt x="463863" y="10237"/>
                  </a:cubicBezTo>
                  <a:lnTo>
                    <a:pt x="463863" y="10237"/>
                  </a:lnTo>
                  <a:lnTo>
                    <a:pt x="463863" y="10237"/>
                  </a:lnTo>
                  <a:cubicBezTo>
                    <a:pt x="450214" y="-3412"/>
                    <a:pt x="427663" y="-3412"/>
                    <a:pt x="413420" y="10237"/>
                  </a:cubicBezTo>
                  <a:lnTo>
                    <a:pt x="258527" y="165723"/>
                  </a:lnTo>
                  <a:cubicBezTo>
                    <a:pt x="237163" y="187087"/>
                    <a:pt x="219359" y="222695"/>
                    <a:pt x="195621" y="254148"/>
                  </a:cubicBezTo>
                  <a:lnTo>
                    <a:pt x="38355" y="411414"/>
                  </a:lnTo>
                  <a:lnTo>
                    <a:pt x="30046" y="403106"/>
                  </a:lnTo>
                  <a:cubicBezTo>
                    <a:pt x="22925" y="395984"/>
                    <a:pt x="11649" y="395984"/>
                    <a:pt x="5121" y="403106"/>
                  </a:cubicBezTo>
                  <a:cubicBezTo>
                    <a:pt x="-1407" y="410227"/>
                    <a:pt x="-2001" y="421503"/>
                    <a:pt x="5121" y="428031"/>
                  </a:cubicBezTo>
                  <a:lnTo>
                    <a:pt x="46663" y="469573"/>
                  </a:lnTo>
                  <a:cubicBezTo>
                    <a:pt x="53784" y="476695"/>
                    <a:pt x="65060" y="476695"/>
                    <a:pt x="71588" y="469573"/>
                  </a:cubicBezTo>
                  <a:cubicBezTo>
                    <a:pt x="78710" y="462452"/>
                    <a:pt x="78710" y="451769"/>
                    <a:pt x="71588" y="444648"/>
                  </a:cubicBezTo>
                  <a:close/>
                </a:path>
              </a:pathLst>
            </a:custGeom>
            <a:solidFill>
              <a:srgbClr val="A96212"/>
            </a:solidFill>
            <a:ln w="585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84" name="مجموعة 83">
              <a:extLst>
                <a:ext uri="{FF2B5EF4-FFF2-40B4-BE49-F238E27FC236}">
                  <a16:creationId xmlns:a16="http://schemas.microsoft.com/office/drawing/2014/main" id="{74D0CE28-2CE6-E546-1F3B-4C13B9B06551}"/>
                </a:ext>
              </a:extLst>
            </p:cNvPr>
            <p:cNvGrpSpPr/>
            <p:nvPr/>
          </p:nvGrpSpPr>
          <p:grpSpPr>
            <a:xfrm>
              <a:off x="6497543" y="3732967"/>
              <a:ext cx="208057" cy="208057"/>
              <a:chOff x="6541358" y="3794636"/>
              <a:chExt cx="94953" cy="94953"/>
            </a:xfrm>
          </p:grpSpPr>
          <p:sp>
            <p:nvSpPr>
              <p:cNvPr id="85" name="شكل حر: شكل 84">
                <a:extLst>
                  <a:ext uri="{FF2B5EF4-FFF2-40B4-BE49-F238E27FC236}">
                    <a16:creationId xmlns:a16="http://schemas.microsoft.com/office/drawing/2014/main" id="{F2D7D5C1-15CB-F2D4-5E99-06BD02B7CAD3}"/>
                  </a:ext>
                </a:extLst>
              </p:cNvPr>
              <p:cNvSpPr/>
              <p:nvPr/>
            </p:nvSpPr>
            <p:spPr>
              <a:xfrm>
                <a:off x="6612573" y="3813627"/>
                <a:ext cx="23738" cy="56971"/>
              </a:xfrm>
              <a:custGeom>
                <a:avLst/>
                <a:gdLst>
                  <a:gd name="connsiteX0" fmla="*/ 14243 w 23738"/>
                  <a:gd name="connsiteY0" fmla="*/ 0 h 56971"/>
                  <a:gd name="connsiteX1" fmla="*/ 0 w 23738"/>
                  <a:gd name="connsiteY1" fmla="*/ 28486 h 56971"/>
                  <a:gd name="connsiteX2" fmla="*/ 14243 w 23738"/>
                  <a:gd name="connsiteY2" fmla="*/ 56972 h 56971"/>
                  <a:gd name="connsiteX3" fmla="*/ 23738 w 23738"/>
                  <a:gd name="connsiteY3" fmla="*/ 28486 h 56971"/>
                  <a:gd name="connsiteX4" fmla="*/ 14243 w 23738"/>
                  <a:gd name="connsiteY4" fmla="*/ 0 h 5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38" h="56971">
                    <a:moveTo>
                      <a:pt x="14243" y="0"/>
                    </a:moveTo>
                    <a:cubicBezTo>
                      <a:pt x="5341" y="6528"/>
                      <a:pt x="0" y="16617"/>
                      <a:pt x="0" y="28486"/>
                    </a:cubicBezTo>
                    <a:cubicBezTo>
                      <a:pt x="0" y="40355"/>
                      <a:pt x="5341" y="50444"/>
                      <a:pt x="14243" y="56972"/>
                    </a:cubicBezTo>
                    <a:cubicBezTo>
                      <a:pt x="20178" y="49257"/>
                      <a:pt x="23738" y="39168"/>
                      <a:pt x="23738" y="28486"/>
                    </a:cubicBezTo>
                    <a:cubicBezTo>
                      <a:pt x="23738" y="17804"/>
                      <a:pt x="20178" y="7715"/>
                      <a:pt x="142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85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86" name="رسم 21" descr="مضرب بيسبول وكرته مع تعبئة خالصة">
                <a:extLst>
                  <a:ext uri="{FF2B5EF4-FFF2-40B4-BE49-F238E27FC236}">
                    <a16:creationId xmlns:a16="http://schemas.microsoft.com/office/drawing/2014/main" id="{51925836-D1DB-A90F-6219-16FFAAE11E38}"/>
                  </a:ext>
                </a:extLst>
              </p:cNvPr>
              <p:cNvGrpSpPr/>
              <p:nvPr/>
            </p:nvGrpSpPr>
            <p:grpSpPr>
              <a:xfrm>
                <a:off x="6541358" y="3794636"/>
                <a:ext cx="77149" cy="94953"/>
                <a:chOff x="3315884" y="3794636"/>
                <a:chExt cx="77149" cy="94953"/>
              </a:xfrm>
              <a:solidFill>
                <a:schemeClr val="bg1"/>
              </a:solidFill>
            </p:grpSpPr>
            <p:sp>
              <p:nvSpPr>
                <p:cNvPr id="87" name="شكل حر: شكل 86">
                  <a:extLst>
                    <a:ext uri="{FF2B5EF4-FFF2-40B4-BE49-F238E27FC236}">
                      <a16:creationId xmlns:a16="http://schemas.microsoft.com/office/drawing/2014/main" id="{F769C86D-AB5C-A980-5707-34BA938949D1}"/>
                    </a:ext>
                  </a:extLst>
                </p:cNvPr>
                <p:cNvSpPr/>
                <p:nvPr/>
              </p:nvSpPr>
              <p:spPr>
                <a:xfrm>
                  <a:off x="3315884" y="3813627"/>
                  <a:ext cx="23738" cy="56971"/>
                </a:xfrm>
                <a:custGeom>
                  <a:avLst/>
                  <a:gdLst>
                    <a:gd name="connsiteX0" fmla="*/ 9495 w 23738"/>
                    <a:gd name="connsiteY0" fmla="*/ 0 h 56971"/>
                    <a:gd name="connsiteX1" fmla="*/ 0 w 23738"/>
                    <a:gd name="connsiteY1" fmla="*/ 28486 h 56971"/>
                    <a:gd name="connsiteX2" fmla="*/ 9495 w 23738"/>
                    <a:gd name="connsiteY2" fmla="*/ 56972 h 56971"/>
                    <a:gd name="connsiteX3" fmla="*/ 23738 w 23738"/>
                    <a:gd name="connsiteY3" fmla="*/ 28486 h 56971"/>
                    <a:gd name="connsiteX4" fmla="*/ 9495 w 23738"/>
                    <a:gd name="connsiteY4" fmla="*/ 0 h 56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38" h="56971">
                      <a:moveTo>
                        <a:pt x="9495" y="0"/>
                      </a:moveTo>
                      <a:cubicBezTo>
                        <a:pt x="3561" y="7715"/>
                        <a:pt x="0" y="17804"/>
                        <a:pt x="0" y="28486"/>
                      </a:cubicBezTo>
                      <a:cubicBezTo>
                        <a:pt x="0" y="39168"/>
                        <a:pt x="3561" y="49257"/>
                        <a:pt x="9495" y="56972"/>
                      </a:cubicBezTo>
                      <a:cubicBezTo>
                        <a:pt x="18397" y="50444"/>
                        <a:pt x="23738" y="40355"/>
                        <a:pt x="23738" y="28486"/>
                      </a:cubicBezTo>
                      <a:cubicBezTo>
                        <a:pt x="23738" y="16617"/>
                        <a:pt x="18397" y="6528"/>
                        <a:pt x="9495" y="0"/>
                      </a:cubicBezTo>
                      <a:close/>
                    </a:path>
                  </a:pathLst>
                </a:custGeom>
                <a:grpFill/>
                <a:ln w="585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88" name="شكل حر: شكل 87">
                  <a:extLst>
                    <a:ext uri="{FF2B5EF4-FFF2-40B4-BE49-F238E27FC236}">
                      <a16:creationId xmlns:a16="http://schemas.microsoft.com/office/drawing/2014/main" id="{2D5F9483-5EFA-11C7-3580-82861E209B29}"/>
                    </a:ext>
                  </a:extLst>
                </p:cNvPr>
                <p:cNvSpPr/>
                <p:nvPr/>
              </p:nvSpPr>
              <p:spPr>
                <a:xfrm>
                  <a:off x="3333688" y="3794636"/>
                  <a:ext cx="59345" cy="94953"/>
                </a:xfrm>
                <a:custGeom>
                  <a:avLst/>
                  <a:gdLst>
                    <a:gd name="connsiteX0" fmla="*/ 41542 w 59345"/>
                    <a:gd name="connsiteY0" fmla="*/ 47477 h 94953"/>
                    <a:gd name="connsiteX1" fmla="*/ 59346 w 59345"/>
                    <a:gd name="connsiteY1" fmla="*/ 10682 h 94953"/>
                    <a:gd name="connsiteX2" fmla="*/ 29673 w 59345"/>
                    <a:gd name="connsiteY2" fmla="*/ 0 h 94953"/>
                    <a:gd name="connsiteX3" fmla="*/ 0 w 59345"/>
                    <a:gd name="connsiteY3" fmla="*/ 10682 h 94953"/>
                    <a:gd name="connsiteX4" fmla="*/ 17804 w 59345"/>
                    <a:gd name="connsiteY4" fmla="*/ 47477 h 94953"/>
                    <a:gd name="connsiteX5" fmla="*/ 0 w 59345"/>
                    <a:gd name="connsiteY5" fmla="*/ 84271 h 94953"/>
                    <a:gd name="connsiteX6" fmla="*/ 29673 w 59345"/>
                    <a:gd name="connsiteY6" fmla="*/ 94953 h 94953"/>
                    <a:gd name="connsiteX7" fmla="*/ 59346 w 59345"/>
                    <a:gd name="connsiteY7" fmla="*/ 84271 h 94953"/>
                    <a:gd name="connsiteX8" fmla="*/ 41542 w 59345"/>
                    <a:gd name="connsiteY8" fmla="*/ 47477 h 94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45" h="94953">
                      <a:moveTo>
                        <a:pt x="41542" y="47477"/>
                      </a:moveTo>
                      <a:cubicBezTo>
                        <a:pt x="41542" y="32640"/>
                        <a:pt x="48663" y="18991"/>
                        <a:pt x="59346" y="10682"/>
                      </a:cubicBezTo>
                      <a:cubicBezTo>
                        <a:pt x="51037" y="4154"/>
                        <a:pt x="40949" y="0"/>
                        <a:pt x="29673" y="0"/>
                      </a:cubicBezTo>
                      <a:cubicBezTo>
                        <a:pt x="18397" y="0"/>
                        <a:pt x="8308" y="4154"/>
                        <a:pt x="0" y="10682"/>
                      </a:cubicBezTo>
                      <a:cubicBezTo>
                        <a:pt x="10682" y="19584"/>
                        <a:pt x="17804" y="32640"/>
                        <a:pt x="17804" y="47477"/>
                      </a:cubicBezTo>
                      <a:cubicBezTo>
                        <a:pt x="17804" y="62313"/>
                        <a:pt x="10682" y="75963"/>
                        <a:pt x="0" y="84271"/>
                      </a:cubicBezTo>
                      <a:cubicBezTo>
                        <a:pt x="8308" y="90799"/>
                        <a:pt x="18397" y="94953"/>
                        <a:pt x="29673" y="94953"/>
                      </a:cubicBezTo>
                      <a:cubicBezTo>
                        <a:pt x="40949" y="94953"/>
                        <a:pt x="51037" y="90799"/>
                        <a:pt x="59346" y="84271"/>
                      </a:cubicBezTo>
                      <a:cubicBezTo>
                        <a:pt x="48663" y="75963"/>
                        <a:pt x="41542" y="62313"/>
                        <a:pt x="41542" y="47477"/>
                      </a:cubicBezTo>
                      <a:close/>
                    </a:path>
                  </a:pathLst>
                </a:custGeom>
                <a:grpFill/>
                <a:ln w="585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</p:grpSp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6F4AB1B8-FA3D-65DB-BD15-07DECC27C984}"/>
              </a:ext>
            </a:extLst>
          </p:cNvPr>
          <p:cNvGrpSpPr/>
          <p:nvPr/>
        </p:nvGrpSpPr>
        <p:grpSpPr>
          <a:xfrm>
            <a:off x="9934900" y="4115213"/>
            <a:ext cx="937550" cy="937550"/>
            <a:chOff x="7290118" y="3219691"/>
            <a:chExt cx="937550" cy="937550"/>
          </a:xfrm>
        </p:grpSpPr>
        <p:sp>
          <p:nvSpPr>
            <p:cNvPr id="90" name="شكل بيضاوي 89">
              <a:extLst>
                <a:ext uri="{FF2B5EF4-FFF2-40B4-BE49-F238E27FC236}">
                  <a16:creationId xmlns:a16="http://schemas.microsoft.com/office/drawing/2014/main" id="{F7F40F81-7BA2-A746-2DA4-C14CC1CAB96D}"/>
                </a:ext>
              </a:extLst>
            </p:cNvPr>
            <p:cNvSpPr/>
            <p:nvPr/>
          </p:nvSpPr>
          <p:spPr>
            <a:xfrm>
              <a:off x="7290118" y="3219691"/>
              <a:ext cx="937550" cy="937550"/>
            </a:xfrm>
            <a:prstGeom prst="ellipse">
              <a:avLst/>
            </a:prstGeom>
            <a:solidFill>
              <a:srgbClr val="10C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91" name="رسم 29" descr="مضرب تنس الطاولة والكرة مع تعبئة خالصة">
              <a:extLst>
                <a:ext uri="{FF2B5EF4-FFF2-40B4-BE49-F238E27FC236}">
                  <a16:creationId xmlns:a16="http://schemas.microsoft.com/office/drawing/2014/main" id="{3D35478A-16BF-958F-6C89-FF9015923F04}"/>
                </a:ext>
              </a:extLst>
            </p:cNvPr>
            <p:cNvGrpSpPr/>
            <p:nvPr/>
          </p:nvGrpSpPr>
          <p:grpSpPr>
            <a:xfrm>
              <a:off x="7472918" y="3404779"/>
              <a:ext cx="585412" cy="565833"/>
              <a:chOff x="4247444" y="3404779"/>
              <a:chExt cx="585412" cy="565833"/>
            </a:xfrm>
            <a:solidFill>
              <a:srgbClr val="000000"/>
            </a:solidFill>
          </p:grpSpPr>
          <p:sp>
            <p:nvSpPr>
              <p:cNvPr id="92" name="شكل حر: شكل 91">
                <a:extLst>
                  <a:ext uri="{FF2B5EF4-FFF2-40B4-BE49-F238E27FC236}">
                    <a16:creationId xmlns:a16="http://schemas.microsoft.com/office/drawing/2014/main" id="{FC111E6A-F42D-BA76-20F0-6E589DBE6B5F}"/>
                  </a:ext>
                </a:extLst>
              </p:cNvPr>
              <p:cNvSpPr/>
              <p:nvPr/>
            </p:nvSpPr>
            <p:spPr>
              <a:xfrm>
                <a:off x="4710895" y="3846364"/>
                <a:ext cx="121960" cy="121960"/>
              </a:xfrm>
              <a:custGeom>
                <a:avLst/>
                <a:gdLst>
                  <a:gd name="connsiteX0" fmla="*/ 121961 w 121960"/>
                  <a:gd name="connsiteY0" fmla="*/ 60980 h 121960"/>
                  <a:gd name="connsiteX1" fmla="*/ 60980 w 121960"/>
                  <a:gd name="connsiteY1" fmla="*/ 121961 h 121960"/>
                  <a:gd name="connsiteX2" fmla="*/ 0 w 121960"/>
                  <a:gd name="connsiteY2" fmla="*/ 60980 h 121960"/>
                  <a:gd name="connsiteX3" fmla="*/ 60980 w 121960"/>
                  <a:gd name="connsiteY3" fmla="*/ 0 h 121960"/>
                  <a:gd name="connsiteX4" fmla="*/ 121961 w 121960"/>
                  <a:gd name="connsiteY4" fmla="*/ 60980 h 12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60" h="121960">
                    <a:moveTo>
                      <a:pt x="121961" y="60980"/>
                    </a:moveTo>
                    <a:cubicBezTo>
                      <a:pt x="121961" y="94659"/>
                      <a:pt x="94659" y="121961"/>
                      <a:pt x="60980" y="121961"/>
                    </a:cubicBezTo>
                    <a:cubicBezTo>
                      <a:pt x="27302" y="121961"/>
                      <a:pt x="0" y="94659"/>
                      <a:pt x="0" y="60980"/>
                    </a:cubicBezTo>
                    <a:cubicBezTo>
                      <a:pt x="0" y="27302"/>
                      <a:pt x="27302" y="0"/>
                      <a:pt x="60980" y="0"/>
                    </a:cubicBezTo>
                    <a:cubicBezTo>
                      <a:pt x="94659" y="0"/>
                      <a:pt x="121961" y="27302"/>
                      <a:pt x="121961" y="60980"/>
                    </a:cubicBezTo>
                    <a:close/>
                  </a:path>
                </a:pathLst>
              </a:custGeom>
              <a:solidFill>
                <a:schemeClr val="bg1"/>
              </a:solidFill>
              <a:ln w="754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93" name="رسم 29" descr="مضرب تنس الطاولة والكرة مع تعبئة خالصة">
                <a:extLst>
                  <a:ext uri="{FF2B5EF4-FFF2-40B4-BE49-F238E27FC236}">
                    <a16:creationId xmlns:a16="http://schemas.microsoft.com/office/drawing/2014/main" id="{352CE724-27C2-7340-BA5E-CE1C75143D43}"/>
                  </a:ext>
                </a:extLst>
              </p:cNvPr>
              <p:cNvGrpSpPr/>
              <p:nvPr/>
            </p:nvGrpSpPr>
            <p:grpSpPr>
              <a:xfrm>
                <a:off x="4247444" y="3404779"/>
                <a:ext cx="566532" cy="565833"/>
                <a:chOff x="4247444" y="3404779"/>
                <a:chExt cx="566532" cy="565833"/>
              </a:xfrm>
              <a:solidFill>
                <a:srgbClr val="000000"/>
              </a:solidFill>
            </p:grpSpPr>
            <p:sp>
              <p:nvSpPr>
                <p:cNvPr id="94" name="شكل حر: شكل 93">
                  <a:extLst>
                    <a:ext uri="{FF2B5EF4-FFF2-40B4-BE49-F238E27FC236}">
                      <a16:creationId xmlns:a16="http://schemas.microsoft.com/office/drawing/2014/main" id="{0107026F-2E51-3D91-5285-BAEB49E232F0}"/>
                    </a:ext>
                  </a:extLst>
                </p:cNvPr>
                <p:cNvSpPr/>
                <p:nvPr/>
              </p:nvSpPr>
              <p:spPr>
                <a:xfrm>
                  <a:off x="4247444" y="3648178"/>
                  <a:ext cx="322433" cy="322433"/>
                </a:xfrm>
                <a:custGeom>
                  <a:avLst/>
                  <a:gdLst>
                    <a:gd name="connsiteX0" fmla="*/ 142542 w 322433"/>
                    <a:gd name="connsiteY0" fmla="*/ 0 h 322433"/>
                    <a:gd name="connsiteX1" fmla="*/ 144066 w 322433"/>
                    <a:gd name="connsiteY1" fmla="*/ 6860 h 322433"/>
                    <a:gd name="connsiteX2" fmla="*/ 144066 w 322433"/>
                    <a:gd name="connsiteY2" fmla="*/ 6860 h 322433"/>
                    <a:gd name="connsiteX3" fmla="*/ 147115 w 322433"/>
                    <a:gd name="connsiteY3" fmla="*/ 17532 h 322433"/>
                    <a:gd name="connsiteX4" fmla="*/ 134157 w 322433"/>
                    <a:gd name="connsiteY4" fmla="*/ 134919 h 322433"/>
                    <a:gd name="connsiteX5" fmla="*/ 134157 w 322433"/>
                    <a:gd name="connsiteY5" fmla="*/ 134919 h 322433"/>
                    <a:gd name="connsiteX6" fmla="*/ 4574 w 322433"/>
                    <a:gd name="connsiteY6" fmla="*/ 264503 h 322433"/>
                    <a:gd name="connsiteX7" fmla="*/ 4574 w 322433"/>
                    <a:gd name="connsiteY7" fmla="*/ 285846 h 322433"/>
                    <a:gd name="connsiteX8" fmla="*/ 36588 w 322433"/>
                    <a:gd name="connsiteY8" fmla="*/ 317860 h 322433"/>
                    <a:gd name="connsiteX9" fmla="*/ 57931 w 322433"/>
                    <a:gd name="connsiteY9" fmla="*/ 317860 h 322433"/>
                    <a:gd name="connsiteX10" fmla="*/ 191326 w 322433"/>
                    <a:gd name="connsiteY10" fmla="*/ 184466 h 322433"/>
                    <a:gd name="connsiteX11" fmla="*/ 302615 w 322433"/>
                    <a:gd name="connsiteY11" fmla="*/ 175319 h 322433"/>
                    <a:gd name="connsiteX12" fmla="*/ 322434 w 322433"/>
                    <a:gd name="connsiteY12" fmla="*/ 180654 h 322433"/>
                    <a:gd name="connsiteX13" fmla="*/ 142542 w 322433"/>
                    <a:gd name="connsiteY13" fmla="*/ 0 h 322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2433" h="322433">
                      <a:moveTo>
                        <a:pt x="142542" y="0"/>
                      </a:moveTo>
                      <a:cubicBezTo>
                        <a:pt x="143304" y="2287"/>
                        <a:pt x="143304" y="4574"/>
                        <a:pt x="144066" y="6860"/>
                      </a:cubicBezTo>
                      <a:lnTo>
                        <a:pt x="144066" y="6860"/>
                      </a:lnTo>
                      <a:cubicBezTo>
                        <a:pt x="144066" y="6860"/>
                        <a:pt x="146353" y="14483"/>
                        <a:pt x="147115" y="17532"/>
                      </a:cubicBezTo>
                      <a:cubicBezTo>
                        <a:pt x="153213" y="42686"/>
                        <a:pt x="164647" y="104429"/>
                        <a:pt x="134157" y="134919"/>
                      </a:cubicBezTo>
                      <a:lnTo>
                        <a:pt x="134157" y="134919"/>
                      </a:lnTo>
                      <a:lnTo>
                        <a:pt x="4574" y="264503"/>
                      </a:lnTo>
                      <a:cubicBezTo>
                        <a:pt x="-1525" y="270601"/>
                        <a:pt x="-1525" y="279748"/>
                        <a:pt x="4574" y="285846"/>
                      </a:cubicBezTo>
                      <a:lnTo>
                        <a:pt x="36588" y="317860"/>
                      </a:lnTo>
                      <a:cubicBezTo>
                        <a:pt x="42686" y="323959"/>
                        <a:pt x="51833" y="323959"/>
                        <a:pt x="57931" y="317860"/>
                      </a:cubicBezTo>
                      <a:lnTo>
                        <a:pt x="191326" y="184466"/>
                      </a:lnTo>
                      <a:cubicBezTo>
                        <a:pt x="222579" y="159311"/>
                        <a:pt x="277461" y="169221"/>
                        <a:pt x="302615" y="175319"/>
                      </a:cubicBezTo>
                      <a:cubicBezTo>
                        <a:pt x="309476" y="177605"/>
                        <a:pt x="315574" y="179130"/>
                        <a:pt x="322434" y="180654"/>
                      </a:cubicBezTo>
                      <a:lnTo>
                        <a:pt x="142542" y="0"/>
                      </a:lnTo>
                      <a:close/>
                    </a:path>
                  </a:pathLst>
                </a:custGeom>
                <a:solidFill>
                  <a:srgbClr val="A96212"/>
                </a:solidFill>
                <a:ln w="754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95" name="شكل حر: شكل 94">
                  <a:extLst>
                    <a:ext uri="{FF2B5EF4-FFF2-40B4-BE49-F238E27FC236}">
                      <a16:creationId xmlns:a16="http://schemas.microsoft.com/office/drawing/2014/main" id="{3A1D7D44-005C-FFD4-6AFB-3E2DF08C8D04}"/>
                    </a:ext>
                  </a:extLst>
                </p:cNvPr>
                <p:cNvSpPr/>
                <p:nvPr/>
              </p:nvSpPr>
              <p:spPr>
                <a:xfrm>
                  <a:off x="4387699" y="3404779"/>
                  <a:ext cx="426277" cy="425578"/>
                </a:xfrm>
                <a:custGeom>
                  <a:avLst/>
                  <a:gdLst>
                    <a:gd name="connsiteX0" fmla="*/ 366645 w 426277"/>
                    <a:gd name="connsiteY0" fmla="*/ 59696 h 425578"/>
                    <a:gd name="connsiteX1" fmla="*/ 64792 w 426277"/>
                    <a:gd name="connsiteY1" fmla="*/ 81039 h 425578"/>
                    <a:gd name="connsiteX2" fmla="*/ 0 w 426277"/>
                    <a:gd name="connsiteY2" fmla="*/ 198426 h 425578"/>
                    <a:gd name="connsiteX3" fmla="*/ 227152 w 426277"/>
                    <a:gd name="connsiteY3" fmla="*/ 425578 h 425578"/>
                    <a:gd name="connsiteX4" fmla="*/ 344539 w 426277"/>
                    <a:gd name="connsiteY4" fmla="*/ 360786 h 425578"/>
                    <a:gd name="connsiteX5" fmla="*/ 366645 w 426277"/>
                    <a:gd name="connsiteY5" fmla="*/ 59696 h 425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277" h="425578">
                      <a:moveTo>
                        <a:pt x="366645" y="59696"/>
                      </a:moveTo>
                      <a:cubicBezTo>
                        <a:pt x="272125" y="-35586"/>
                        <a:pt x="154738" y="-8145"/>
                        <a:pt x="64792" y="81039"/>
                      </a:cubicBezTo>
                      <a:cubicBezTo>
                        <a:pt x="26679" y="119151"/>
                        <a:pt x="5336" y="158789"/>
                        <a:pt x="0" y="198426"/>
                      </a:cubicBezTo>
                      <a:lnTo>
                        <a:pt x="227152" y="425578"/>
                      </a:lnTo>
                      <a:cubicBezTo>
                        <a:pt x="266789" y="421005"/>
                        <a:pt x="306427" y="399661"/>
                        <a:pt x="344539" y="360786"/>
                      </a:cubicBezTo>
                      <a:cubicBezTo>
                        <a:pt x="434485" y="271603"/>
                        <a:pt x="461927" y="154977"/>
                        <a:pt x="366645" y="59696"/>
                      </a:cubicBezTo>
                      <a:close/>
                    </a:path>
                  </a:pathLst>
                </a:custGeom>
                <a:solidFill>
                  <a:srgbClr val="EA404B"/>
                </a:solidFill>
                <a:ln w="754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0407EDF4-E734-47ED-12CE-5B74C130513F}"/>
              </a:ext>
            </a:extLst>
          </p:cNvPr>
          <p:cNvGrpSpPr/>
          <p:nvPr/>
        </p:nvGrpSpPr>
        <p:grpSpPr>
          <a:xfrm>
            <a:off x="9926285" y="2382868"/>
            <a:ext cx="937550" cy="937550"/>
            <a:chOff x="9933006" y="642394"/>
            <a:chExt cx="937550" cy="937550"/>
          </a:xfrm>
        </p:grpSpPr>
        <p:sp>
          <p:nvSpPr>
            <p:cNvPr id="97" name="شكل بيضاوي 96">
              <a:extLst>
                <a:ext uri="{FF2B5EF4-FFF2-40B4-BE49-F238E27FC236}">
                  <a16:creationId xmlns:a16="http://schemas.microsoft.com/office/drawing/2014/main" id="{2DBA8AA4-109B-9632-170A-43A868D76C4E}"/>
                </a:ext>
              </a:extLst>
            </p:cNvPr>
            <p:cNvSpPr/>
            <p:nvPr/>
          </p:nvSpPr>
          <p:spPr>
            <a:xfrm>
              <a:off x="9933006" y="642394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98" name="رسم 49" descr="تزلج مع تعبئة خالصة">
              <a:extLst>
                <a:ext uri="{FF2B5EF4-FFF2-40B4-BE49-F238E27FC236}">
                  <a16:creationId xmlns:a16="http://schemas.microsoft.com/office/drawing/2014/main" id="{2A51AFBD-2FFD-86B7-F1C7-E71DFC4BD1A5}"/>
                </a:ext>
              </a:extLst>
            </p:cNvPr>
            <p:cNvGrpSpPr/>
            <p:nvPr/>
          </p:nvGrpSpPr>
          <p:grpSpPr>
            <a:xfrm>
              <a:off x="10155040" y="802820"/>
              <a:ext cx="556168" cy="572788"/>
              <a:chOff x="6929566" y="802820"/>
              <a:chExt cx="556168" cy="572788"/>
            </a:xfrm>
            <a:solidFill>
              <a:srgbClr val="000000"/>
            </a:solidFill>
          </p:grpSpPr>
          <p:sp>
            <p:nvSpPr>
              <p:cNvPr id="99" name="شكل حر: شكل 98">
                <a:extLst>
                  <a:ext uri="{FF2B5EF4-FFF2-40B4-BE49-F238E27FC236}">
                    <a16:creationId xmlns:a16="http://schemas.microsoft.com/office/drawing/2014/main" id="{FE5245E5-A67A-95B6-6C0E-985091307D69}"/>
                  </a:ext>
                </a:extLst>
              </p:cNvPr>
              <p:cNvSpPr/>
              <p:nvPr/>
            </p:nvSpPr>
            <p:spPr>
              <a:xfrm>
                <a:off x="6929566" y="1259206"/>
                <a:ext cx="556168" cy="116401"/>
              </a:xfrm>
              <a:custGeom>
                <a:avLst/>
                <a:gdLst>
                  <a:gd name="connsiteX0" fmla="*/ 504408 w 556168"/>
                  <a:gd name="connsiteY0" fmla="*/ 0 h 116401"/>
                  <a:gd name="connsiteX1" fmla="*/ 62081 w 556168"/>
                  <a:gd name="connsiteY1" fmla="*/ 0 h 116401"/>
                  <a:gd name="connsiteX2" fmla="*/ 62081 w 556168"/>
                  <a:gd name="connsiteY2" fmla="*/ 54321 h 116401"/>
                  <a:gd name="connsiteX3" fmla="*/ 0 w 556168"/>
                  <a:gd name="connsiteY3" fmla="*/ 116402 h 116401"/>
                  <a:gd name="connsiteX4" fmla="*/ 442327 w 556168"/>
                  <a:gd name="connsiteY4" fmla="*/ 116402 h 116401"/>
                  <a:gd name="connsiteX5" fmla="*/ 556168 w 556168"/>
                  <a:gd name="connsiteY5" fmla="*/ 51760 h 116401"/>
                  <a:gd name="connsiteX6" fmla="*/ 434567 w 556168"/>
                  <a:gd name="connsiteY6" fmla="*/ 77601 h 116401"/>
                  <a:gd name="connsiteX7" fmla="*/ 124162 w 556168"/>
                  <a:gd name="connsiteY7" fmla="*/ 77601 h 116401"/>
                  <a:gd name="connsiteX8" fmla="*/ 124162 w 556168"/>
                  <a:gd name="connsiteY8" fmla="*/ 31041 h 116401"/>
                  <a:gd name="connsiteX9" fmla="*/ 434567 w 556168"/>
                  <a:gd name="connsiteY9" fmla="*/ 31041 h 116401"/>
                  <a:gd name="connsiteX10" fmla="*/ 442327 w 556168"/>
                  <a:gd name="connsiteY10" fmla="*/ 54321 h 116401"/>
                  <a:gd name="connsiteX11" fmla="*/ 434567 w 556168"/>
                  <a:gd name="connsiteY11" fmla="*/ 77601 h 11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6168" h="116401">
                    <a:moveTo>
                      <a:pt x="504408" y="0"/>
                    </a:moveTo>
                    <a:lnTo>
                      <a:pt x="62081" y="0"/>
                    </a:lnTo>
                    <a:lnTo>
                      <a:pt x="62081" y="54321"/>
                    </a:lnTo>
                    <a:lnTo>
                      <a:pt x="0" y="116402"/>
                    </a:lnTo>
                    <a:lnTo>
                      <a:pt x="442327" y="116402"/>
                    </a:lnTo>
                    <a:cubicBezTo>
                      <a:pt x="498355" y="116402"/>
                      <a:pt x="545071" y="88698"/>
                      <a:pt x="556168" y="51760"/>
                    </a:cubicBezTo>
                    <a:close/>
                    <a:moveTo>
                      <a:pt x="434567" y="77601"/>
                    </a:moveTo>
                    <a:lnTo>
                      <a:pt x="124162" y="77601"/>
                    </a:lnTo>
                    <a:lnTo>
                      <a:pt x="124162" y="31041"/>
                    </a:lnTo>
                    <a:lnTo>
                      <a:pt x="434567" y="31041"/>
                    </a:lnTo>
                    <a:cubicBezTo>
                      <a:pt x="439788" y="37659"/>
                      <a:pt x="442533" y="45893"/>
                      <a:pt x="442327" y="54321"/>
                    </a:cubicBezTo>
                    <a:cubicBezTo>
                      <a:pt x="442621" y="62762"/>
                      <a:pt x="439866" y="71025"/>
                      <a:pt x="434567" y="776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00" name="شكل حر: شكل 99">
                <a:extLst>
                  <a:ext uri="{FF2B5EF4-FFF2-40B4-BE49-F238E27FC236}">
                    <a16:creationId xmlns:a16="http://schemas.microsoft.com/office/drawing/2014/main" id="{682C5AB6-FCBA-E0DD-8D62-83057926E87F}"/>
                  </a:ext>
                </a:extLst>
              </p:cNvPr>
              <p:cNvSpPr/>
              <p:nvPr/>
            </p:nvSpPr>
            <p:spPr>
              <a:xfrm>
                <a:off x="6946341" y="802820"/>
                <a:ext cx="504770" cy="425346"/>
              </a:xfrm>
              <a:custGeom>
                <a:avLst/>
                <a:gdLst>
                  <a:gd name="connsiteX0" fmla="*/ 500127 w 504770"/>
                  <a:gd name="connsiteY0" fmla="*/ 367223 h 425346"/>
                  <a:gd name="connsiteX1" fmla="*/ 393581 w 504770"/>
                  <a:gd name="connsiteY1" fmla="*/ 310884 h 425346"/>
                  <a:gd name="connsiteX2" fmla="*/ 285870 w 504770"/>
                  <a:gd name="connsiteY2" fmla="*/ 259435 h 425346"/>
                  <a:gd name="connsiteX3" fmla="*/ 225729 w 504770"/>
                  <a:gd name="connsiteY3" fmla="*/ 128521 h 425346"/>
                  <a:gd name="connsiteX4" fmla="*/ 231549 w 504770"/>
                  <a:gd name="connsiteY4" fmla="*/ 29580 h 425346"/>
                  <a:gd name="connsiteX5" fmla="*/ 207105 w 504770"/>
                  <a:gd name="connsiteY5" fmla="*/ 25932 h 425346"/>
                  <a:gd name="connsiteX6" fmla="*/ 187937 w 504770"/>
                  <a:gd name="connsiteY6" fmla="*/ 30511 h 425346"/>
                  <a:gd name="connsiteX7" fmla="*/ 146188 w 504770"/>
                  <a:gd name="connsiteY7" fmla="*/ 76140 h 425346"/>
                  <a:gd name="connsiteX8" fmla="*/ 85504 w 504770"/>
                  <a:gd name="connsiteY8" fmla="*/ 76140 h 425346"/>
                  <a:gd name="connsiteX9" fmla="*/ 82477 w 504770"/>
                  <a:gd name="connsiteY9" fmla="*/ 32373 h 425346"/>
                  <a:gd name="connsiteX10" fmla="*/ 82477 w 504770"/>
                  <a:gd name="connsiteY10" fmla="*/ 32373 h 425346"/>
                  <a:gd name="connsiteX11" fmla="*/ 81391 w 504770"/>
                  <a:gd name="connsiteY11" fmla="*/ 27950 h 425346"/>
                  <a:gd name="connsiteX12" fmla="*/ 41892 w 504770"/>
                  <a:gd name="connsiteY12" fmla="*/ 14 h 425346"/>
                  <a:gd name="connsiteX13" fmla="*/ 22181 w 504770"/>
                  <a:gd name="connsiteY13" fmla="*/ 5601 h 425346"/>
                  <a:gd name="connsiteX14" fmla="*/ 40650 w 504770"/>
                  <a:gd name="connsiteY14" fmla="*/ 89022 h 425346"/>
                  <a:gd name="connsiteX15" fmla="*/ 30407 w 504770"/>
                  <a:gd name="connsiteY15" fmla="*/ 221643 h 425346"/>
                  <a:gd name="connsiteX16" fmla="*/ 2626 w 504770"/>
                  <a:gd name="connsiteY16" fmla="*/ 348676 h 425346"/>
                  <a:gd name="connsiteX17" fmla="*/ 38555 w 504770"/>
                  <a:gd name="connsiteY17" fmla="*/ 425346 h 425346"/>
                  <a:gd name="connsiteX18" fmla="*/ 485693 w 504770"/>
                  <a:gd name="connsiteY18" fmla="*/ 425346 h 425346"/>
                  <a:gd name="connsiteX19" fmla="*/ 500127 w 504770"/>
                  <a:gd name="connsiteY19" fmla="*/ 367223 h 425346"/>
                  <a:gd name="connsiteX20" fmla="*/ 31105 w 504770"/>
                  <a:gd name="connsiteY20" fmla="*/ 324464 h 425346"/>
                  <a:gd name="connsiteX21" fmla="*/ 37546 w 504770"/>
                  <a:gd name="connsiteY21" fmla="*/ 287293 h 425346"/>
                  <a:gd name="connsiteX22" fmla="*/ 144869 w 504770"/>
                  <a:gd name="connsiteY22" fmla="*/ 394306 h 425346"/>
                  <a:gd name="connsiteX23" fmla="*/ 100946 w 504770"/>
                  <a:gd name="connsiteY23" fmla="*/ 394306 h 425346"/>
                  <a:gd name="connsiteX24" fmla="*/ 265927 w 504770"/>
                  <a:gd name="connsiteY24" fmla="*/ 283336 h 425346"/>
                  <a:gd name="connsiteX25" fmla="*/ 279817 w 504770"/>
                  <a:gd name="connsiteY25" fmla="*/ 293424 h 425346"/>
                  <a:gd name="connsiteX26" fmla="*/ 216029 w 504770"/>
                  <a:gd name="connsiteY26" fmla="*/ 293424 h 425346"/>
                  <a:gd name="connsiteX27" fmla="*/ 208269 w 504770"/>
                  <a:gd name="connsiteY27" fmla="*/ 285664 h 425346"/>
                  <a:gd name="connsiteX28" fmla="*/ 216029 w 504770"/>
                  <a:gd name="connsiteY28" fmla="*/ 277904 h 425346"/>
                  <a:gd name="connsiteX29" fmla="*/ 259951 w 504770"/>
                  <a:gd name="connsiteY29" fmla="*/ 277904 h 425346"/>
                  <a:gd name="connsiteX30" fmla="*/ 265927 w 504770"/>
                  <a:gd name="connsiteY30" fmla="*/ 283258 h 425346"/>
                  <a:gd name="connsiteX31" fmla="*/ 184989 w 504770"/>
                  <a:gd name="connsiteY31" fmla="*/ 246863 h 425346"/>
                  <a:gd name="connsiteX32" fmla="*/ 177228 w 504770"/>
                  <a:gd name="connsiteY32" fmla="*/ 239103 h 425346"/>
                  <a:gd name="connsiteX33" fmla="*/ 184989 w 504770"/>
                  <a:gd name="connsiteY33" fmla="*/ 231343 h 425346"/>
                  <a:gd name="connsiteX34" fmla="*/ 222936 w 504770"/>
                  <a:gd name="connsiteY34" fmla="*/ 231343 h 425346"/>
                  <a:gd name="connsiteX35" fmla="*/ 232791 w 504770"/>
                  <a:gd name="connsiteY35" fmla="*/ 246863 h 425346"/>
                  <a:gd name="connsiteX36" fmla="*/ 161708 w 504770"/>
                  <a:gd name="connsiteY36" fmla="*/ 200302 h 425346"/>
                  <a:gd name="connsiteX37" fmla="*/ 153948 w 504770"/>
                  <a:gd name="connsiteY37" fmla="*/ 192542 h 425346"/>
                  <a:gd name="connsiteX38" fmla="*/ 161708 w 504770"/>
                  <a:gd name="connsiteY38" fmla="*/ 184782 h 425346"/>
                  <a:gd name="connsiteX39" fmla="*/ 203225 w 504770"/>
                  <a:gd name="connsiteY39" fmla="*/ 184782 h 425346"/>
                  <a:gd name="connsiteX40" fmla="*/ 208424 w 504770"/>
                  <a:gd name="connsiteY40" fmla="*/ 200302 h 425346"/>
                  <a:gd name="connsiteX41" fmla="*/ 196706 w 504770"/>
                  <a:gd name="connsiteY41" fmla="*/ 153742 h 425346"/>
                  <a:gd name="connsiteX42" fmla="*/ 146188 w 504770"/>
                  <a:gd name="connsiteY42" fmla="*/ 153742 h 425346"/>
                  <a:gd name="connsiteX43" fmla="*/ 138428 w 504770"/>
                  <a:gd name="connsiteY43" fmla="*/ 145982 h 425346"/>
                  <a:gd name="connsiteX44" fmla="*/ 146188 w 504770"/>
                  <a:gd name="connsiteY44" fmla="*/ 138221 h 425346"/>
                  <a:gd name="connsiteX45" fmla="*/ 195154 w 504770"/>
                  <a:gd name="connsiteY45" fmla="*/ 138221 h 425346"/>
                  <a:gd name="connsiteX46" fmla="*/ 196706 w 504770"/>
                  <a:gd name="connsiteY46" fmla="*/ 153742 h 42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04770" h="425346">
                    <a:moveTo>
                      <a:pt x="500127" y="367223"/>
                    </a:moveTo>
                    <a:cubicBezTo>
                      <a:pt x="487245" y="338898"/>
                      <a:pt x="424621" y="322524"/>
                      <a:pt x="393581" y="310884"/>
                    </a:cubicBezTo>
                    <a:cubicBezTo>
                      <a:pt x="362540" y="299244"/>
                      <a:pt x="312177" y="281473"/>
                      <a:pt x="285870" y="259435"/>
                    </a:cubicBezTo>
                    <a:cubicBezTo>
                      <a:pt x="248120" y="226334"/>
                      <a:pt x="226249" y="178725"/>
                      <a:pt x="225729" y="128521"/>
                    </a:cubicBezTo>
                    <a:cubicBezTo>
                      <a:pt x="225581" y="95451"/>
                      <a:pt x="227525" y="62404"/>
                      <a:pt x="231549" y="29580"/>
                    </a:cubicBezTo>
                    <a:cubicBezTo>
                      <a:pt x="223592" y="27318"/>
                      <a:pt x="215376" y="26091"/>
                      <a:pt x="207105" y="25932"/>
                    </a:cubicBezTo>
                    <a:cubicBezTo>
                      <a:pt x="200410" y="25599"/>
                      <a:pt x="193759" y="27189"/>
                      <a:pt x="187937" y="30511"/>
                    </a:cubicBezTo>
                    <a:cubicBezTo>
                      <a:pt x="173348" y="40211"/>
                      <a:pt x="146188" y="76140"/>
                      <a:pt x="146188" y="76140"/>
                    </a:cubicBezTo>
                    <a:lnTo>
                      <a:pt x="85504" y="76140"/>
                    </a:lnTo>
                    <a:cubicBezTo>
                      <a:pt x="86525" y="61482"/>
                      <a:pt x="85507" y="46752"/>
                      <a:pt x="82477" y="32373"/>
                    </a:cubicBezTo>
                    <a:lnTo>
                      <a:pt x="82477" y="32373"/>
                    </a:lnTo>
                    <a:cubicBezTo>
                      <a:pt x="82477" y="30821"/>
                      <a:pt x="81779" y="29347"/>
                      <a:pt x="81391" y="27950"/>
                    </a:cubicBezTo>
                    <a:cubicBezTo>
                      <a:pt x="75863" y="10919"/>
                      <a:pt x="59792" y="-448"/>
                      <a:pt x="41892" y="14"/>
                    </a:cubicBezTo>
                    <a:cubicBezTo>
                      <a:pt x="34912" y="-132"/>
                      <a:pt x="28047" y="1814"/>
                      <a:pt x="22181" y="5601"/>
                    </a:cubicBezTo>
                    <a:cubicBezTo>
                      <a:pt x="15818" y="10102"/>
                      <a:pt x="35761" y="35710"/>
                      <a:pt x="40650" y="89022"/>
                    </a:cubicBezTo>
                    <a:cubicBezTo>
                      <a:pt x="45539" y="142334"/>
                      <a:pt x="53066" y="167322"/>
                      <a:pt x="30407" y="221643"/>
                    </a:cubicBezTo>
                    <a:cubicBezTo>
                      <a:pt x="7747" y="275964"/>
                      <a:pt x="-6066" y="307004"/>
                      <a:pt x="2626" y="348676"/>
                    </a:cubicBezTo>
                    <a:cubicBezTo>
                      <a:pt x="13335" y="400126"/>
                      <a:pt x="38555" y="425346"/>
                      <a:pt x="38555" y="425346"/>
                    </a:cubicBezTo>
                    <a:lnTo>
                      <a:pt x="485693" y="425346"/>
                    </a:lnTo>
                    <a:cubicBezTo>
                      <a:pt x="485693" y="425346"/>
                      <a:pt x="516113" y="402066"/>
                      <a:pt x="500127" y="367223"/>
                    </a:cubicBezTo>
                    <a:close/>
                    <a:moveTo>
                      <a:pt x="31105" y="324464"/>
                    </a:moveTo>
                    <a:cubicBezTo>
                      <a:pt x="31151" y="311801"/>
                      <a:pt x="33329" y="299235"/>
                      <a:pt x="37546" y="287293"/>
                    </a:cubicBezTo>
                    <a:lnTo>
                      <a:pt x="144869" y="394306"/>
                    </a:lnTo>
                    <a:lnTo>
                      <a:pt x="100946" y="394306"/>
                    </a:lnTo>
                    <a:close/>
                    <a:moveTo>
                      <a:pt x="265927" y="283336"/>
                    </a:moveTo>
                    <a:cubicBezTo>
                      <a:pt x="270345" y="286980"/>
                      <a:pt x="274984" y="290349"/>
                      <a:pt x="279817" y="293424"/>
                    </a:cubicBezTo>
                    <a:lnTo>
                      <a:pt x="216029" y="293424"/>
                    </a:lnTo>
                    <a:cubicBezTo>
                      <a:pt x="211743" y="293424"/>
                      <a:pt x="208269" y="289950"/>
                      <a:pt x="208269" y="285664"/>
                    </a:cubicBezTo>
                    <a:cubicBezTo>
                      <a:pt x="208269" y="281378"/>
                      <a:pt x="211743" y="277904"/>
                      <a:pt x="216029" y="277904"/>
                    </a:cubicBezTo>
                    <a:lnTo>
                      <a:pt x="259951" y="277904"/>
                    </a:lnTo>
                    <a:cubicBezTo>
                      <a:pt x="261891" y="279688"/>
                      <a:pt x="263909" y="281551"/>
                      <a:pt x="265927" y="283258"/>
                    </a:cubicBezTo>
                    <a:close/>
                    <a:moveTo>
                      <a:pt x="184989" y="246863"/>
                    </a:moveTo>
                    <a:cubicBezTo>
                      <a:pt x="180703" y="246863"/>
                      <a:pt x="177228" y="243389"/>
                      <a:pt x="177228" y="239103"/>
                    </a:cubicBezTo>
                    <a:cubicBezTo>
                      <a:pt x="177228" y="234817"/>
                      <a:pt x="180703" y="231343"/>
                      <a:pt x="184989" y="231343"/>
                    </a:cubicBezTo>
                    <a:lnTo>
                      <a:pt x="222936" y="231343"/>
                    </a:lnTo>
                    <a:cubicBezTo>
                      <a:pt x="226040" y="236697"/>
                      <a:pt x="229299" y="241819"/>
                      <a:pt x="232791" y="246863"/>
                    </a:cubicBezTo>
                    <a:close/>
                    <a:moveTo>
                      <a:pt x="161708" y="200302"/>
                    </a:moveTo>
                    <a:cubicBezTo>
                      <a:pt x="157422" y="200302"/>
                      <a:pt x="153948" y="196828"/>
                      <a:pt x="153948" y="192542"/>
                    </a:cubicBezTo>
                    <a:cubicBezTo>
                      <a:pt x="153948" y="188256"/>
                      <a:pt x="157422" y="184782"/>
                      <a:pt x="161708" y="184782"/>
                    </a:cubicBezTo>
                    <a:lnTo>
                      <a:pt x="203225" y="184782"/>
                    </a:lnTo>
                    <a:cubicBezTo>
                      <a:pt x="204777" y="190059"/>
                      <a:pt x="206484" y="195181"/>
                      <a:pt x="208424" y="200302"/>
                    </a:cubicBezTo>
                    <a:close/>
                    <a:moveTo>
                      <a:pt x="196706" y="153742"/>
                    </a:moveTo>
                    <a:lnTo>
                      <a:pt x="146188" y="153742"/>
                    </a:lnTo>
                    <a:cubicBezTo>
                      <a:pt x="141902" y="153742"/>
                      <a:pt x="138428" y="150267"/>
                      <a:pt x="138428" y="145982"/>
                    </a:cubicBezTo>
                    <a:cubicBezTo>
                      <a:pt x="138428" y="141696"/>
                      <a:pt x="141902" y="138221"/>
                      <a:pt x="146188" y="138221"/>
                    </a:cubicBezTo>
                    <a:lnTo>
                      <a:pt x="195154" y="138221"/>
                    </a:lnTo>
                    <a:cubicBezTo>
                      <a:pt x="195465" y="143421"/>
                      <a:pt x="196008" y="148620"/>
                      <a:pt x="196706" y="153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77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101" name="مجموعة 100">
            <a:extLst>
              <a:ext uri="{FF2B5EF4-FFF2-40B4-BE49-F238E27FC236}">
                <a16:creationId xmlns:a16="http://schemas.microsoft.com/office/drawing/2014/main" id="{B2D723FC-7D07-869C-2F23-B4C24D79EAF9}"/>
              </a:ext>
            </a:extLst>
          </p:cNvPr>
          <p:cNvGrpSpPr/>
          <p:nvPr/>
        </p:nvGrpSpPr>
        <p:grpSpPr>
          <a:xfrm>
            <a:off x="6283926" y="2411806"/>
            <a:ext cx="937550" cy="937550"/>
            <a:chOff x="2392096" y="671332"/>
            <a:chExt cx="937550" cy="937550"/>
          </a:xfrm>
        </p:grpSpPr>
        <p:sp>
          <p:nvSpPr>
            <p:cNvPr id="102" name="شكل بيضاوي 101">
              <a:extLst>
                <a:ext uri="{FF2B5EF4-FFF2-40B4-BE49-F238E27FC236}">
                  <a16:creationId xmlns:a16="http://schemas.microsoft.com/office/drawing/2014/main" id="{B4019EEB-AD13-344F-A224-891271946C2E}"/>
                </a:ext>
              </a:extLst>
            </p:cNvPr>
            <p:cNvSpPr/>
            <p:nvPr/>
          </p:nvSpPr>
          <p:spPr>
            <a:xfrm>
              <a:off x="2392096" y="671332"/>
              <a:ext cx="937550" cy="937550"/>
            </a:xfrm>
            <a:prstGeom prst="ellipse">
              <a:avLst/>
            </a:prstGeom>
            <a:solidFill>
              <a:srgbClr val="F5A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03" name="شكل حر: شكل 102">
              <a:extLst>
                <a:ext uri="{FF2B5EF4-FFF2-40B4-BE49-F238E27FC236}">
                  <a16:creationId xmlns:a16="http://schemas.microsoft.com/office/drawing/2014/main" id="{89381FAD-4E31-940D-6B51-F1084C99EF40}"/>
                </a:ext>
              </a:extLst>
            </p:cNvPr>
            <p:cNvSpPr/>
            <p:nvPr/>
          </p:nvSpPr>
          <p:spPr>
            <a:xfrm>
              <a:off x="2888689" y="1145420"/>
              <a:ext cx="428950" cy="161109"/>
            </a:xfrm>
            <a:custGeom>
              <a:avLst/>
              <a:gdLst>
                <a:gd name="connsiteX0" fmla="*/ 412718 w 428950"/>
                <a:gd name="connsiteY0" fmla="*/ 32956 h 161109"/>
                <a:gd name="connsiteX1" fmla="*/ 237077 w 428950"/>
                <a:gd name="connsiteY1" fmla="*/ 0 h 161109"/>
                <a:gd name="connsiteX2" fmla="*/ 237077 w 428950"/>
                <a:gd name="connsiteY2" fmla="*/ 952 h 161109"/>
                <a:gd name="connsiteX3" fmla="*/ 224409 w 428950"/>
                <a:gd name="connsiteY3" fmla="*/ 8096 h 161109"/>
                <a:gd name="connsiteX4" fmla="*/ 34480 w 428950"/>
                <a:gd name="connsiteY4" fmla="*/ 90106 h 161109"/>
                <a:gd name="connsiteX5" fmla="*/ 0 w 428950"/>
                <a:gd name="connsiteY5" fmla="*/ 100489 h 161109"/>
                <a:gd name="connsiteX6" fmla="*/ 301371 w 428950"/>
                <a:gd name="connsiteY6" fmla="*/ 157639 h 161109"/>
                <a:gd name="connsiteX7" fmla="*/ 425196 w 428950"/>
                <a:gd name="connsiteY7" fmla="*/ 63151 h 161109"/>
                <a:gd name="connsiteX8" fmla="*/ 421254 w 428950"/>
                <a:gd name="connsiteY8" fmla="*/ 36500 h 161109"/>
                <a:gd name="connsiteX9" fmla="*/ 412718 w 428950"/>
                <a:gd name="connsiteY9" fmla="*/ 32956 h 16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950" h="161109">
                  <a:moveTo>
                    <a:pt x="412718" y="32956"/>
                  </a:moveTo>
                  <a:lnTo>
                    <a:pt x="237077" y="0"/>
                  </a:lnTo>
                  <a:lnTo>
                    <a:pt x="237077" y="952"/>
                  </a:lnTo>
                  <a:lnTo>
                    <a:pt x="224409" y="8096"/>
                  </a:lnTo>
                  <a:cubicBezTo>
                    <a:pt x="163156" y="39969"/>
                    <a:pt x="99681" y="67377"/>
                    <a:pt x="34480" y="90106"/>
                  </a:cubicBezTo>
                  <a:cubicBezTo>
                    <a:pt x="24955" y="93154"/>
                    <a:pt x="13335" y="96679"/>
                    <a:pt x="0" y="100489"/>
                  </a:cubicBezTo>
                  <a:cubicBezTo>
                    <a:pt x="30956" y="111633"/>
                    <a:pt x="216313" y="176689"/>
                    <a:pt x="301371" y="157639"/>
                  </a:cubicBezTo>
                  <a:cubicBezTo>
                    <a:pt x="358521" y="144875"/>
                    <a:pt x="402527" y="94107"/>
                    <a:pt x="425196" y="63151"/>
                  </a:cubicBezTo>
                  <a:cubicBezTo>
                    <a:pt x="431466" y="54703"/>
                    <a:pt x="429701" y="42771"/>
                    <a:pt x="421254" y="36500"/>
                  </a:cubicBezTo>
                  <a:cubicBezTo>
                    <a:pt x="418742" y="34637"/>
                    <a:pt x="415811" y="33419"/>
                    <a:pt x="412718" y="3295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04" name="شكل حر: شكل 103">
              <a:extLst>
                <a:ext uri="{FF2B5EF4-FFF2-40B4-BE49-F238E27FC236}">
                  <a16:creationId xmlns:a16="http://schemas.microsoft.com/office/drawing/2014/main" id="{721C1BC1-6202-1F61-A519-783D967F7265}"/>
                </a:ext>
              </a:extLst>
            </p:cNvPr>
            <p:cNvSpPr/>
            <p:nvPr/>
          </p:nvSpPr>
          <p:spPr>
            <a:xfrm>
              <a:off x="2503434" y="880068"/>
              <a:ext cx="600519" cy="429816"/>
            </a:xfrm>
            <a:custGeom>
              <a:avLst/>
              <a:gdLst>
                <a:gd name="connsiteX0" fmla="*/ 161417 w 600519"/>
                <a:gd name="connsiteY0" fmla="*/ 402036 h 429816"/>
                <a:gd name="connsiteX1" fmla="*/ 410782 w 600519"/>
                <a:gd name="connsiteY1" fmla="*/ 337837 h 429816"/>
                <a:gd name="connsiteX2" fmla="*/ 410782 w 600519"/>
                <a:gd name="connsiteY2" fmla="*/ 337837 h 429816"/>
                <a:gd name="connsiteX3" fmla="*/ 418402 w 600519"/>
                <a:gd name="connsiteY3" fmla="*/ 335361 h 429816"/>
                <a:gd name="connsiteX4" fmla="*/ 429165 w 600519"/>
                <a:gd name="connsiteY4" fmla="*/ 331646 h 429816"/>
                <a:gd name="connsiteX5" fmla="*/ 429165 w 600519"/>
                <a:gd name="connsiteY5" fmla="*/ 331646 h 429816"/>
                <a:gd name="connsiteX6" fmla="*/ 463265 w 600519"/>
                <a:gd name="connsiteY6" fmla="*/ 318883 h 429816"/>
                <a:gd name="connsiteX7" fmla="*/ 470599 w 600519"/>
                <a:gd name="connsiteY7" fmla="*/ 315930 h 429816"/>
                <a:gd name="connsiteX8" fmla="*/ 478124 w 600519"/>
                <a:gd name="connsiteY8" fmla="*/ 312882 h 429816"/>
                <a:gd name="connsiteX9" fmla="*/ 480695 w 600519"/>
                <a:gd name="connsiteY9" fmla="*/ 311834 h 429816"/>
                <a:gd name="connsiteX10" fmla="*/ 480695 w 600519"/>
                <a:gd name="connsiteY10" fmla="*/ 311834 h 429816"/>
                <a:gd name="connsiteX11" fmla="*/ 600520 w 600519"/>
                <a:gd name="connsiteY11" fmla="*/ 256208 h 429816"/>
                <a:gd name="connsiteX12" fmla="*/ 248095 w 600519"/>
                <a:gd name="connsiteY12" fmla="*/ 23322 h 429816"/>
                <a:gd name="connsiteX13" fmla="*/ 208090 w 600519"/>
                <a:gd name="connsiteY13" fmla="*/ 1033 h 429816"/>
                <a:gd name="connsiteX14" fmla="*/ 191897 w 600519"/>
                <a:gd name="connsiteY14" fmla="*/ 5224 h 429816"/>
                <a:gd name="connsiteX15" fmla="*/ 167894 w 600519"/>
                <a:gd name="connsiteY15" fmla="*/ 44848 h 429816"/>
                <a:gd name="connsiteX16" fmla="*/ 9017 w 600519"/>
                <a:gd name="connsiteY16" fmla="*/ 359173 h 429816"/>
                <a:gd name="connsiteX17" fmla="*/ 21495 w 600519"/>
                <a:gd name="connsiteY17" fmla="*/ 414895 h 429816"/>
                <a:gd name="connsiteX18" fmla="*/ 44165 w 600519"/>
                <a:gd name="connsiteY18" fmla="*/ 429373 h 429816"/>
                <a:gd name="connsiteX19" fmla="*/ 143415 w 600519"/>
                <a:gd name="connsiteY19" fmla="*/ 406513 h 429816"/>
                <a:gd name="connsiteX20" fmla="*/ 143415 w 600519"/>
                <a:gd name="connsiteY20" fmla="*/ 406513 h 429816"/>
                <a:gd name="connsiteX21" fmla="*/ 162465 w 600519"/>
                <a:gd name="connsiteY21" fmla="*/ 402131 h 429816"/>
                <a:gd name="connsiteX22" fmla="*/ 240951 w 600519"/>
                <a:gd name="connsiteY22" fmla="*/ 26941 h 429816"/>
                <a:gd name="connsiteX23" fmla="*/ 366872 w 600519"/>
                <a:gd name="connsiteY23" fmla="*/ 148671 h 429816"/>
                <a:gd name="connsiteX24" fmla="*/ 422021 w 600519"/>
                <a:gd name="connsiteY24" fmla="*/ 293737 h 429816"/>
                <a:gd name="connsiteX25" fmla="*/ 406400 w 600519"/>
                <a:gd name="connsiteY25" fmla="*/ 299166 h 429816"/>
                <a:gd name="connsiteX26" fmla="*/ 403829 w 600519"/>
                <a:gd name="connsiteY26" fmla="*/ 300023 h 429816"/>
                <a:gd name="connsiteX27" fmla="*/ 350489 w 600519"/>
                <a:gd name="connsiteY27" fmla="*/ 158386 h 429816"/>
                <a:gd name="connsiteX28" fmla="*/ 211328 w 600519"/>
                <a:gd name="connsiteY28" fmla="*/ 34561 h 429816"/>
                <a:gd name="connsiteX29" fmla="*/ 135319 w 600519"/>
                <a:gd name="connsiteY29" fmla="*/ 368698 h 429816"/>
                <a:gd name="connsiteX30" fmla="*/ 144844 w 600519"/>
                <a:gd name="connsiteY30" fmla="*/ 114857 h 429816"/>
                <a:gd name="connsiteX31" fmla="*/ 176753 w 600519"/>
                <a:gd name="connsiteY31" fmla="*/ 43705 h 429816"/>
                <a:gd name="connsiteX32" fmla="*/ 203804 w 600519"/>
                <a:gd name="connsiteY32" fmla="*/ 36657 h 429816"/>
                <a:gd name="connsiteX33" fmla="*/ 163227 w 600519"/>
                <a:gd name="connsiteY33" fmla="*/ 121048 h 429816"/>
                <a:gd name="connsiteX34" fmla="*/ 153702 w 600519"/>
                <a:gd name="connsiteY34" fmla="*/ 364698 h 42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0519" h="429816">
                  <a:moveTo>
                    <a:pt x="161417" y="402036"/>
                  </a:moveTo>
                  <a:cubicBezTo>
                    <a:pt x="250762" y="380986"/>
                    <a:pt x="359823" y="354411"/>
                    <a:pt x="410782" y="337837"/>
                  </a:cubicBezTo>
                  <a:lnTo>
                    <a:pt x="410782" y="337837"/>
                  </a:lnTo>
                  <a:lnTo>
                    <a:pt x="418402" y="335361"/>
                  </a:lnTo>
                  <a:lnTo>
                    <a:pt x="429165" y="331646"/>
                  </a:lnTo>
                  <a:lnTo>
                    <a:pt x="429165" y="331646"/>
                  </a:lnTo>
                  <a:cubicBezTo>
                    <a:pt x="440595" y="327550"/>
                    <a:pt x="452025" y="323264"/>
                    <a:pt x="463265" y="318883"/>
                  </a:cubicBezTo>
                  <a:lnTo>
                    <a:pt x="470599" y="315930"/>
                  </a:lnTo>
                  <a:lnTo>
                    <a:pt x="478124" y="312882"/>
                  </a:lnTo>
                  <a:lnTo>
                    <a:pt x="480695" y="311834"/>
                  </a:lnTo>
                  <a:lnTo>
                    <a:pt x="480695" y="311834"/>
                  </a:lnTo>
                  <a:cubicBezTo>
                    <a:pt x="546227" y="284878"/>
                    <a:pt x="600520" y="256208"/>
                    <a:pt x="600520" y="256208"/>
                  </a:cubicBezTo>
                  <a:cubicBezTo>
                    <a:pt x="564134" y="93140"/>
                    <a:pt x="424307" y="-6491"/>
                    <a:pt x="248095" y="23322"/>
                  </a:cubicBezTo>
                  <a:cubicBezTo>
                    <a:pt x="242780" y="6460"/>
                    <a:pt x="225225" y="-3321"/>
                    <a:pt x="208090" y="1033"/>
                  </a:cubicBezTo>
                  <a:lnTo>
                    <a:pt x="191897" y="5224"/>
                  </a:lnTo>
                  <a:cubicBezTo>
                    <a:pt x="174527" y="9808"/>
                    <a:pt x="163912" y="27331"/>
                    <a:pt x="167894" y="44848"/>
                  </a:cubicBezTo>
                  <a:cubicBezTo>
                    <a:pt x="27401" y="99617"/>
                    <a:pt x="-22320" y="219156"/>
                    <a:pt x="9017" y="359173"/>
                  </a:cubicBezTo>
                  <a:lnTo>
                    <a:pt x="21495" y="414895"/>
                  </a:lnTo>
                  <a:cubicBezTo>
                    <a:pt x="23772" y="425143"/>
                    <a:pt x="33910" y="431617"/>
                    <a:pt x="44165" y="429373"/>
                  </a:cubicBezTo>
                  <a:cubicBezTo>
                    <a:pt x="64834" y="424705"/>
                    <a:pt x="101315" y="416419"/>
                    <a:pt x="143415" y="406513"/>
                  </a:cubicBezTo>
                  <a:lnTo>
                    <a:pt x="143415" y="406513"/>
                  </a:lnTo>
                  <a:lnTo>
                    <a:pt x="162465" y="402131"/>
                  </a:lnTo>
                  <a:close/>
                  <a:moveTo>
                    <a:pt x="240951" y="26941"/>
                  </a:moveTo>
                  <a:cubicBezTo>
                    <a:pt x="293949" y="54298"/>
                    <a:pt x="337737" y="96628"/>
                    <a:pt x="366872" y="148671"/>
                  </a:cubicBezTo>
                  <a:cubicBezTo>
                    <a:pt x="392701" y="193857"/>
                    <a:pt x="411309" y="242803"/>
                    <a:pt x="422021" y="293737"/>
                  </a:cubicBezTo>
                  <a:lnTo>
                    <a:pt x="406400" y="299166"/>
                  </a:lnTo>
                  <a:lnTo>
                    <a:pt x="403829" y="300023"/>
                  </a:lnTo>
                  <a:cubicBezTo>
                    <a:pt x="393649" y="250287"/>
                    <a:pt x="375646" y="202481"/>
                    <a:pt x="350489" y="158386"/>
                  </a:cubicBezTo>
                  <a:cubicBezTo>
                    <a:pt x="314389" y="97426"/>
                    <a:pt x="267050" y="55802"/>
                    <a:pt x="211328" y="34561"/>
                  </a:cubicBezTo>
                  <a:close/>
                  <a:moveTo>
                    <a:pt x="135319" y="368698"/>
                  </a:moveTo>
                  <a:cubicBezTo>
                    <a:pt x="118555" y="276401"/>
                    <a:pt x="121698" y="188390"/>
                    <a:pt x="144844" y="114857"/>
                  </a:cubicBezTo>
                  <a:cubicBezTo>
                    <a:pt x="152750" y="90007"/>
                    <a:pt x="163454" y="66137"/>
                    <a:pt x="176753" y="43705"/>
                  </a:cubicBezTo>
                  <a:lnTo>
                    <a:pt x="203804" y="36657"/>
                  </a:lnTo>
                  <a:cubicBezTo>
                    <a:pt x="186140" y="62604"/>
                    <a:pt x="172464" y="91049"/>
                    <a:pt x="163227" y="121048"/>
                  </a:cubicBezTo>
                  <a:cubicBezTo>
                    <a:pt x="140843" y="191343"/>
                    <a:pt x="137795" y="275830"/>
                    <a:pt x="153702" y="364698"/>
                  </a:cubicBezTo>
                  <a:close/>
                </a:path>
              </a:pathLst>
            </a:custGeom>
            <a:solidFill>
              <a:srgbClr val="EA404B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CD64BE7D-10A6-A67D-6F06-E6009890BE10}"/>
              </a:ext>
            </a:extLst>
          </p:cNvPr>
          <p:cNvSpPr txBox="1"/>
          <p:nvPr/>
        </p:nvSpPr>
        <p:spPr>
          <a:xfrm>
            <a:off x="4180114" y="2384425"/>
            <a:ext cx="18161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ar-SA" sz="2800" dirty="0"/>
              <a:t>بعض أنواع السرطان</a:t>
            </a: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3BE08552-9AF8-C32D-9A59-BBF6AE087B48}"/>
              </a:ext>
            </a:extLst>
          </p:cNvPr>
          <p:cNvSpPr txBox="1"/>
          <p:nvPr/>
        </p:nvSpPr>
        <p:spPr>
          <a:xfrm>
            <a:off x="4133461" y="4234329"/>
            <a:ext cx="18735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ar-SA" sz="2800" dirty="0"/>
              <a:t>أمراض القلب والسمنة</a:t>
            </a: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022FB92F-EAC5-0E62-345C-DCE9C5599175}"/>
              </a:ext>
            </a:extLst>
          </p:cNvPr>
          <p:cNvSpPr txBox="1"/>
          <p:nvPr/>
        </p:nvSpPr>
        <p:spPr>
          <a:xfrm>
            <a:off x="7557797" y="4374761"/>
            <a:ext cx="24145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/>
              <a:t>القلق والاكتئاب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F362C0A-B9C1-C83F-18A7-7D2BFEDAC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55" y="1978940"/>
            <a:ext cx="3285540" cy="3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71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B72D1D9-109C-A8F3-4220-1904CC1DBD25}"/>
              </a:ext>
            </a:extLst>
          </p:cNvPr>
          <p:cNvSpPr txBox="1"/>
          <p:nvPr/>
        </p:nvSpPr>
        <p:spPr>
          <a:xfrm>
            <a:off x="2916820" y="603555"/>
            <a:ext cx="627347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chemeClr val="bg1"/>
                </a:solidFill>
              </a:rPr>
              <a:t>أنواع النشاط البدني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89897B63-2112-0606-6F2E-F7948EBE0002}"/>
              </a:ext>
            </a:extLst>
          </p:cNvPr>
          <p:cNvSpPr txBox="1"/>
          <p:nvPr/>
        </p:nvSpPr>
        <p:spPr>
          <a:xfrm>
            <a:off x="8229600" y="5696585"/>
            <a:ext cx="1326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/>
              <a:t>التّحمل</a:t>
            </a:r>
          </a:p>
        </p:txBody>
      </p:sp>
      <p:grpSp>
        <p:nvGrpSpPr>
          <p:cNvPr id="81" name="مجموعة 80">
            <a:extLst>
              <a:ext uri="{FF2B5EF4-FFF2-40B4-BE49-F238E27FC236}">
                <a16:creationId xmlns:a16="http://schemas.microsoft.com/office/drawing/2014/main" id="{93A2A3FA-063A-F28C-6DDF-6EA86F8DDF59}"/>
              </a:ext>
            </a:extLst>
          </p:cNvPr>
          <p:cNvGrpSpPr/>
          <p:nvPr/>
        </p:nvGrpSpPr>
        <p:grpSpPr>
          <a:xfrm>
            <a:off x="6559905" y="4724299"/>
            <a:ext cx="937550" cy="937550"/>
            <a:chOff x="5968674" y="3229337"/>
            <a:chExt cx="937550" cy="937550"/>
          </a:xfrm>
        </p:grpSpPr>
        <p:sp>
          <p:nvSpPr>
            <p:cNvPr id="82" name="شكل بيضاوي 81">
              <a:extLst>
                <a:ext uri="{FF2B5EF4-FFF2-40B4-BE49-F238E27FC236}">
                  <a16:creationId xmlns:a16="http://schemas.microsoft.com/office/drawing/2014/main" id="{A726733B-6F96-52B5-EE6F-31FE1AE19C48}"/>
                </a:ext>
              </a:extLst>
            </p:cNvPr>
            <p:cNvSpPr/>
            <p:nvPr/>
          </p:nvSpPr>
          <p:spPr>
            <a:xfrm>
              <a:off x="5968674" y="3229337"/>
              <a:ext cx="937550" cy="937550"/>
            </a:xfrm>
            <a:prstGeom prst="ellipse">
              <a:avLst/>
            </a:prstGeom>
            <a:solidFill>
              <a:srgbClr val="F078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56D40823-B726-EB4D-A278-F59A857D08FB}"/>
                </a:ext>
              </a:extLst>
            </p:cNvPr>
            <p:cNvSpPr/>
            <p:nvPr/>
          </p:nvSpPr>
          <p:spPr>
            <a:xfrm>
              <a:off x="6096408" y="3354705"/>
              <a:ext cx="639878" cy="640977"/>
            </a:xfrm>
            <a:custGeom>
              <a:avLst/>
              <a:gdLst>
                <a:gd name="connsiteX0" fmla="*/ 71588 w 474100"/>
                <a:gd name="connsiteY0" fmla="*/ 444648 h 474914"/>
                <a:gd name="connsiteX1" fmla="*/ 63280 w 474100"/>
                <a:gd name="connsiteY1" fmla="*/ 436339 h 474914"/>
                <a:gd name="connsiteX2" fmla="*/ 220546 w 474100"/>
                <a:gd name="connsiteY2" fmla="*/ 279073 h 474914"/>
                <a:gd name="connsiteX3" fmla="*/ 308378 w 474100"/>
                <a:gd name="connsiteY3" fmla="*/ 216167 h 474914"/>
                <a:gd name="connsiteX4" fmla="*/ 463863 w 474100"/>
                <a:gd name="connsiteY4" fmla="*/ 60681 h 474914"/>
                <a:gd name="connsiteX5" fmla="*/ 463863 w 474100"/>
                <a:gd name="connsiteY5" fmla="*/ 10237 h 474914"/>
                <a:gd name="connsiteX6" fmla="*/ 463863 w 474100"/>
                <a:gd name="connsiteY6" fmla="*/ 10237 h 474914"/>
                <a:gd name="connsiteX7" fmla="*/ 463863 w 474100"/>
                <a:gd name="connsiteY7" fmla="*/ 10237 h 474914"/>
                <a:gd name="connsiteX8" fmla="*/ 413420 w 474100"/>
                <a:gd name="connsiteY8" fmla="*/ 10237 h 474914"/>
                <a:gd name="connsiteX9" fmla="*/ 258527 w 474100"/>
                <a:gd name="connsiteY9" fmla="*/ 165723 h 474914"/>
                <a:gd name="connsiteX10" fmla="*/ 195621 w 474100"/>
                <a:gd name="connsiteY10" fmla="*/ 254148 h 474914"/>
                <a:gd name="connsiteX11" fmla="*/ 38355 w 474100"/>
                <a:gd name="connsiteY11" fmla="*/ 411414 h 474914"/>
                <a:gd name="connsiteX12" fmla="*/ 30046 w 474100"/>
                <a:gd name="connsiteY12" fmla="*/ 403106 h 474914"/>
                <a:gd name="connsiteX13" fmla="*/ 5121 w 474100"/>
                <a:gd name="connsiteY13" fmla="*/ 403106 h 474914"/>
                <a:gd name="connsiteX14" fmla="*/ 5121 w 474100"/>
                <a:gd name="connsiteY14" fmla="*/ 428031 h 474914"/>
                <a:gd name="connsiteX15" fmla="*/ 46663 w 474100"/>
                <a:gd name="connsiteY15" fmla="*/ 469573 h 474914"/>
                <a:gd name="connsiteX16" fmla="*/ 71588 w 474100"/>
                <a:gd name="connsiteY16" fmla="*/ 469573 h 474914"/>
                <a:gd name="connsiteX17" fmla="*/ 71588 w 474100"/>
                <a:gd name="connsiteY17" fmla="*/ 444648 h 47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4100" h="474914">
                  <a:moveTo>
                    <a:pt x="71588" y="444648"/>
                  </a:moveTo>
                  <a:lnTo>
                    <a:pt x="63280" y="436339"/>
                  </a:lnTo>
                  <a:lnTo>
                    <a:pt x="220546" y="279073"/>
                  </a:lnTo>
                  <a:cubicBezTo>
                    <a:pt x="251999" y="255335"/>
                    <a:pt x="287607" y="237531"/>
                    <a:pt x="308378" y="216167"/>
                  </a:cubicBezTo>
                  <a:lnTo>
                    <a:pt x="463863" y="60681"/>
                  </a:lnTo>
                  <a:cubicBezTo>
                    <a:pt x="477513" y="47031"/>
                    <a:pt x="477513" y="24480"/>
                    <a:pt x="463863" y="10237"/>
                  </a:cubicBezTo>
                  <a:lnTo>
                    <a:pt x="463863" y="10237"/>
                  </a:lnTo>
                  <a:lnTo>
                    <a:pt x="463863" y="10237"/>
                  </a:lnTo>
                  <a:cubicBezTo>
                    <a:pt x="450214" y="-3412"/>
                    <a:pt x="427663" y="-3412"/>
                    <a:pt x="413420" y="10237"/>
                  </a:cubicBezTo>
                  <a:lnTo>
                    <a:pt x="258527" y="165723"/>
                  </a:lnTo>
                  <a:cubicBezTo>
                    <a:pt x="237163" y="187087"/>
                    <a:pt x="219359" y="222695"/>
                    <a:pt x="195621" y="254148"/>
                  </a:cubicBezTo>
                  <a:lnTo>
                    <a:pt x="38355" y="411414"/>
                  </a:lnTo>
                  <a:lnTo>
                    <a:pt x="30046" y="403106"/>
                  </a:lnTo>
                  <a:cubicBezTo>
                    <a:pt x="22925" y="395984"/>
                    <a:pt x="11649" y="395984"/>
                    <a:pt x="5121" y="403106"/>
                  </a:cubicBezTo>
                  <a:cubicBezTo>
                    <a:pt x="-1407" y="410227"/>
                    <a:pt x="-2001" y="421503"/>
                    <a:pt x="5121" y="428031"/>
                  </a:cubicBezTo>
                  <a:lnTo>
                    <a:pt x="46663" y="469573"/>
                  </a:lnTo>
                  <a:cubicBezTo>
                    <a:pt x="53784" y="476695"/>
                    <a:pt x="65060" y="476695"/>
                    <a:pt x="71588" y="469573"/>
                  </a:cubicBezTo>
                  <a:cubicBezTo>
                    <a:pt x="78710" y="462452"/>
                    <a:pt x="78710" y="451769"/>
                    <a:pt x="71588" y="444648"/>
                  </a:cubicBezTo>
                  <a:close/>
                </a:path>
              </a:pathLst>
            </a:custGeom>
            <a:solidFill>
              <a:srgbClr val="A96212"/>
            </a:solidFill>
            <a:ln w="585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84" name="مجموعة 83">
              <a:extLst>
                <a:ext uri="{FF2B5EF4-FFF2-40B4-BE49-F238E27FC236}">
                  <a16:creationId xmlns:a16="http://schemas.microsoft.com/office/drawing/2014/main" id="{74D0CE28-2CE6-E546-1F3B-4C13B9B06551}"/>
                </a:ext>
              </a:extLst>
            </p:cNvPr>
            <p:cNvGrpSpPr/>
            <p:nvPr/>
          </p:nvGrpSpPr>
          <p:grpSpPr>
            <a:xfrm>
              <a:off x="6497543" y="3732967"/>
              <a:ext cx="208057" cy="208057"/>
              <a:chOff x="6541358" y="3794636"/>
              <a:chExt cx="94953" cy="94953"/>
            </a:xfrm>
          </p:grpSpPr>
          <p:sp>
            <p:nvSpPr>
              <p:cNvPr id="85" name="شكل حر: شكل 84">
                <a:extLst>
                  <a:ext uri="{FF2B5EF4-FFF2-40B4-BE49-F238E27FC236}">
                    <a16:creationId xmlns:a16="http://schemas.microsoft.com/office/drawing/2014/main" id="{F2D7D5C1-15CB-F2D4-5E99-06BD02B7CAD3}"/>
                  </a:ext>
                </a:extLst>
              </p:cNvPr>
              <p:cNvSpPr/>
              <p:nvPr/>
            </p:nvSpPr>
            <p:spPr>
              <a:xfrm>
                <a:off x="6612573" y="3813627"/>
                <a:ext cx="23738" cy="56971"/>
              </a:xfrm>
              <a:custGeom>
                <a:avLst/>
                <a:gdLst>
                  <a:gd name="connsiteX0" fmla="*/ 14243 w 23738"/>
                  <a:gd name="connsiteY0" fmla="*/ 0 h 56971"/>
                  <a:gd name="connsiteX1" fmla="*/ 0 w 23738"/>
                  <a:gd name="connsiteY1" fmla="*/ 28486 h 56971"/>
                  <a:gd name="connsiteX2" fmla="*/ 14243 w 23738"/>
                  <a:gd name="connsiteY2" fmla="*/ 56972 h 56971"/>
                  <a:gd name="connsiteX3" fmla="*/ 23738 w 23738"/>
                  <a:gd name="connsiteY3" fmla="*/ 28486 h 56971"/>
                  <a:gd name="connsiteX4" fmla="*/ 14243 w 23738"/>
                  <a:gd name="connsiteY4" fmla="*/ 0 h 5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38" h="56971">
                    <a:moveTo>
                      <a:pt x="14243" y="0"/>
                    </a:moveTo>
                    <a:cubicBezTo>
                      <a:pt x="5341" y="6528"/>
                      <a:pt x="0" y="16617"/>
                      <a:pt x="0" y="28486"/>
                    </a:cubicBezTo>
                    <a:cubicBezTo>
                      <a:pt x="0" y="40355"/>
                      <a:pt x="5341" y="50444"/>
                      <a:pt x="14243" y="56972"/>
                    </a:cubicBezTo>
                    <a:cubicBezTo>
                      <a:pt x="20178" y="49257"/>
                      <a:pt x="23738" y="39168"/>
                      <a:pt x="23738" y="28486"/>
                    </a:cubicBezTo>
                    <a:cubicBezTo>
                      <a:pt x="23738" y="17804"/>
                      <a:pt x="20178" y="7715"/>
                      <a:pt x="142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85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86" name="رسم 21" descr="مضرب بيسبول وكرته مع تعبئة خالصة">
                <a:extLst>
                  <a:ext uri="{FF2B5EF4-FFF2-40B4-BE49-F238E27FC236}">
                    <a16:creationId xmlns:a16="http://schemas.microsoft.com/office/drawing/2014/main" id="{51925836-D1DB-A90F-6219-16FFAAE11E38}"/>
                  </a:ext>
                </a:extLst>
              </p:cNvPr>
              <p:cNvGrpSpPr/>
              <p:nvPr/>
            </p:nvGrpSpPr>
            <p:grpSpPr>
              <a:xfrm>
                <a:off x="6541358" y="3794636"/>
                <a:ext cx="77149" cy="94953"/>
                <a:chOff x="3315884" y="3794636"/>
                <a:chExt cx="77149" cy="94953"/>
              </a:xfrm>
              <a:solidFill>
                <a:schemeClr val="bg1"/>
              </a:solidFill>
            </p:grpSpPr>
            <p:sp>
              <p:nvSpPr>
                <p:cNvPr id="87" name="شكل حر: شكل 86">
                  <a:extLst>
                    <a:ext uri="{FF2B5EF4-FFF2-40B4-BE49-F238E27FC236}">
                      <a16:creationId xmlns:a16="http://schemas.microsoft.com/office/drawing/2014/main" id="{F769C86D-AB5C-A980-5707-34BA938949D1}"/>
                    </a:ext>
                  </a:extLst>
                </p:cNvPr>
                <p:cNvSpPr/>
                <p:nvPr/>
              </p:nvSpPr>
              <p:spPr>
                <a:xfrm>
                  <a:off x="3315884" y="3813627"/>
                  <a:ext cx="23738" cy="56971"/>
                </a:xfrm>
                <a:custGeom>
                  <a:avLst/>
                  <a:gdLst>
                    <a:gd name="connsiteX0" fmla="*/ 9495 w 23738"/>
                    <a:gd name="connsiteY0" fmla="*/ 0 h 56971"/>
                    <a:gd name="connsiteX1" fmla="*/ 0 w 23738"/>
                    <a:gd name="connsiteY1" fmla="*/ 28486 h 56971"/>
                    <a:gd name="connsiteX2" fmla="*/ 9495 w 23738"/>
                    <a:gd name="connsiteY2" fmla="*/ 56972 h 56971"/>
                    <a:gd name="connsiteX3" fmla="*/ 23738 w 23738"/>
                    <a:gd name="connsiteY3" fmla="*/ 28486 h 56971"/>
                    <a:gd name="connsiteX4" fmla="*/ 9495 w 23738"/>
                    <a:gd name="connsiteY4" fmla="*/ 0 h 56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38" h="56971">
                      <a:moveTo>
                        <a:pt x="9495" y="0"/>
                      </a:moveTo>
                      <a:cubicBezTo>
                        <a:pt x="3561" y="7715"/>
                        <a:pt x="0" y="17804"/>
                        <a:pt x="0" y="28486"/>
                      </a:cubicBezTo>
                      <a:cubicBezTo>
                        <a:pt x="0" y="39168"/>
                        <a:pt x="3561" y="49257"/>
                        <a:pt x="9495" y="56972"/>
                      </a:cubicBezTo>
                      <a:cubicBezTo>
                        <a:pt x="18397" y="50444"/>
                        <a:pt x="23738" y="40355"/>
                        <a:pt x="23738" y="28486"/>
                      </a:cubicBezTo>
                      <a:cubicBezTo>
                        <a:pt x="23738" y="16617"/>
                        <a:pt x="18397" y="6528"/>
                        <a:pt x="9495" y="0"/>
                      </a:cubicBezTo>
                      <a:close/>
                    </a:path>
                  </a:pathLst>
                </a:custGeom>
                <a:grpFill/>
                <a:ln w="585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88" name="شكل حر: شكل 87">
                  <a:extLst>
                    <a:ext uri="{FF2B5EF4-FFF2-40B4-BE49-F238E27FC236}">
                      <a16:creationId xmlns:a16="http://schemas.microsoft.com/office/drawing/2014/main" id="{2D5F9483-5EFA-11C7-3580-82861E209B29}"/>
                    </a:ext>
                  </a:extLst>
                </p:cNvPr>
                <p:cNvSpPr/>
                <p:nvPr/>
              </p:nvSpPr>
              <p:spPr>
                <a:xfrm>
                  <a:off x="3333688" y="3794636"/>
                  <a:ext cx="59345" cy="94953"/>
                </a:xfrm>
                <a:custGeom>
                  <a:avLst/>
                  <a:gdLst>
                    <a:gd name="connsiteX0" fmla="*/ 41542 w 59345"/>
                    <a:gd name="connsiteY0" fmla="*/ 47477 h 94953"/>
                    <a:gd name="connsiteX1" fmla="*/ 59346 w 59345"/>
                    <a:gd name="connsiteY1" fmla="*/ 10682 h 94953"/>
                    <a:gd name="connsiteX2" fmla="*/ 29673 w 59345"/>
                    <a:gd name="connsiteY2" fmla="*/ 0 h 94953"/>
                    <a:gd name="connsiteX3" fmla="*/ 0 w 59345"/>
                    <a:gd name="connsiteY3" fmla="*/ 10682 h 94953"/>
                    <a:gd name="connsiteX4" fmla="*/ 17804 w 59345"/>
                    <a:gd name="connsiteY4" fmla="*/ 47477 h 94953"/>
                    <a:gd name="connsiteX5" fmla="*/ 0 w 59345"/>
                    <a:gd name="connsiteY5" fmla="*/ 84271 h 94953"/>
                    <a:gd name="connsiteX6" fmla="*/ 29673 w 59345"/>
                    <a:gd name="connsiteY6" fmla="*/ 94953 h 94953"/>
                    <a:gd name="connsiteX7" fmla="*/ 59346 w 59345"/>
                    <a:gd name="connsiteY7" fmla="*/ 84271 h 94953"/>
                    <a:gd name="connsiteX8" fmla="*/ 41542 w 59345"/>
                    <a:gd name="connsiteY8" fmla="*/ 47477 h 94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45" h="94953">
                      <a:moveTo>
                        <a:pt x="41542" y="47477"/>
                      </a:moveTo>
                      <a:cubicBezTo>
                        <a:pt x="41542" y="32640"/>
                        <a:pt x="48663" y="18991"/>
                        <a:pt x="59346" y="10682"/>
                      </a:cubicBezTo>
                      <a:cubicBezTo>
                        <a:pt x="51037" y="4154"/>
                        <a:pt x="40949" y="0"/>
                        <a:pt x="29673" y="0"/>
                      </a:cubicBezTo>
                      <a:cubicBezTo>
                        <a:pt x="18397" y="0"/>
                        <a:pt x="8308" y="4154"/>
                        <a:pt x="0" y="10682"/>
                      </a:cubicBezTo>
                      <a:cubicBezTo>
                        <a:pt x="10682" y="19584"/>
                        <a:pt x="17804" y="32640"/>
                        <a:pt x="17804" y="47477"/>
                      </a:cubicBezTo>
                      <a:cubicBezTo>
                        <a:pt x="17804" y="62313"/>
                        <a:pt x="10682" y="75963"/>
                        <a:pt x="0" y="84271"/>
                      </a:cubicBezTo>
                      <a:cubicBezTo>
                        <a:pt x="8308" y="90799"/>
                        <a:pt x="18397" y="94953"/>
                        <a:pt x="29673" y="94953"/>
                      </a:cubicBezTo>
                      <a:cubicBezTo>
                        <a:pt x="40949" y="94953"/>
                        <a:pt x="51037" y="90799"/>
                        <a:pt x="59346" y="84271"/>
                      </a:cubicBezTo>
                      <a:cubicBezTo>
                        <a:pt x="48663" y="75963"/>
                        <a:pt x="41542" y="62313"/>
                        <a:pt x="41542" y="47477"/>
                      </a:cubicBezTo>
                      <a:close/>
                    </a:path>
                  </a:pathLst>
                </a:custGeom>
                <a:grpFill/>
                <a:ln w="585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</p:grpSp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6F4AB1B8-FA3D-65DB-BD15-07DECC27C984}"/>
              </a:ext>
            </a:extLst>
          </p:cNvPr>
          <p:cNvGrpSpPr/>
          <p:nvPr/>
        </p:nvGrpSpPr>
        <p:grpSpPr>
          <a:xfrm>
            <a:off x="8461700" y="4714653"/>
            <a:ext cx="937550" cy="937550"/>
            <a:chOff x="7290118" y="3219691"/>
            <a:chExt cx="937550" cy="937550"/>
          </a:xfrm>
        </p:grpSpPr>
        <p:sp>
          <p:nvSpPr>
            <p:cNvPr id="90" name="شكل بيضاوي 89">
              <a:extLst>
                <a:ext uri="{FF2B5EF4-FFF2-40B4-BE49-F238E27FC236}">
                  <a16:creationId xmlns:a16="http://schemas.microsoft.com/office/drawing/2014/main" id="{F7F40F81-7BA2-A746-2DA4-C14CC1CAB96D}"/>
                </a:ext>
              </a:extLst>
            </p:cNvPr>
            <p:cNvSpPr/>
            <p:nvPr/>
          </p:nvSpPr>
          <p:spPr>
            <a:xfrm>
              <a:off x="7290118" y="3219691"/>
              <a:ext cx="937550" cy="937550"/>
            </a:xfrm>
            <a:prstGeom prst="ellipse">
              <a:avLst/>
            </a:prstGeom>
            <a:solidFill>
              <a:srgbClr val="10C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91" name="رسم 29" descr="مضرب تنس الطاولة والكرة مع تعبئة خالصة">
              <a:extLst>
                <a:ext uri="{FF2B5EF4-FFF2-40B4-BE49-F238E27FC236}">
                  <a16:creationId xmlns:a16="http://schemas.microsoft.com/office/drawing/2014/main" id="{3D35478A-16BF-958F-6C89-FF9015923F04}"/>
                </a:ext>
              </a:extLst>
            </p:cNvPr>
            <p:cNvGrpSpPr/>
            <p:nvPr/>
          </p:nvGrpSpPr>
          <p:grpSpPr>
            <a:xfrm>
              <a:off x="7472918" y="3404779"/>
              <a:ext cx="585412" cy="565833"/>
              <a:chOff x="4247444" y="3404779"/>
              <a:chExt cx="585412" cy="565833"/>
            </a:xfrm>
            <a:solidFill>
              <a:srgbClr val="000000"/>
            </a:solidFill>
          </p:grpSpPr>
          <p:sp>
            <p:nvSpPr>
              <p:cNvPr id="92" name="شكل حر: شكل 91">
                <a:extLst>
                  <a:ext uri="{FF2B5EF4-FFF2-40B4-BE49-F238E27FC236}">
                    <a16:creationId xmlns:a16="http://schemas.microsoft.com/office/drawing/2014/main" id="{FC111E6A-F42D-BA76-20F0-6E589DBE6B5F}"/>
                  </a:ext>
                </a:extLst>
              </p:cNvPr>
              <p:cNvSpPr/>
              <p:nvPr/>
            </p:nvSpPr>
            <p:spPr>
              <a:xfrm>
                <a:off x="4710895" y="3846364"/>
                <a:ext cx="121960" cy="121960"/>
              </a:xfrm>
              <a:custGeom>
                <a:avLst/>
                <a:gdLst>
                  <a:gd name="connsiteX0" fmla="*/ 121961 w 121960"/>
                  <a:gd name="connsiteY0" fmla="*/ 60980 h 121960"/>
                  <a:gd name="connsiteX1" fmla="*/ 60980 w 121960"/>
                  <a:gd name="connsiteY1" fmla="*/ 121961 h 121960"/>
                  <a:gd name="connsiteX2" fmla="*/ 0 w 121960"/>
                  <a:gd name="connsiteY2" fmla="*/ 60980 h 121960"/>
                  <a:gd name="connsiteX3" fmla="*/ 60980 w 121960"/>
                  <a:gd name="connsiteY3" fmla="*/ 0 h 121960"/>
                  <a:gd name="connsiteX4" fmla="*/ 121961 w 121960"/>
                  <a:gd name="connsiteY4" fmla="*/ 60980 h 12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60" h="121960">
                    <a:moveTo>
                      <a:pt x="121961" y="60980"/>
                    </a:moveTo>
                    <a:cubicBezTo>
                      <a:pt x="121961" y="94659"/>
                      <a:pt x="94659" y="121961"/>
                      <a:pt x="60980" y="121961"/>
                    </a:cubicBezTo>
                    <a:cubicBezTo>
                      <a:pt x="27302" y="121961"/>
                      <a:pt x="0" y="94659"/>
                      <a:pt x="0" y="60980"/>
                    </a:cubicBezTo>
                    <a:cubicBezTo>
                      <a:pt x="0" y="27302"/>
                      <a:pt x="27302" y="0"/>
                      <a:pt x="60980" y="0"/>
                    </a:cubicBezTo>
                    <a:cubicBezTo>
                      <a:pt x="94659" y="0"/>
                      <a:pt x="121961" y="27302"/>
                      <a:pt x="121961" y="60980"/>
                    </a:cubicBezTo>
                    <a:close/>
                  </a:path>
                </a:pathLst>
              </a:custGeom>
              <a:solidFill>
                <a:schemeClr val="bg1"/>
              </a:solidFill>
              <a:ln w="754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93" name="رسم 29" descr="مضرب تنس الطاولة والكرة مع تعبئة خالصة">
                <a:extLst>
                  <a:ext uri="{FF2B5EF4-FFF2-40B4-BE49-F238E27FC236}">
                    <a16:creationId xmlns:a16="http://schemas.microsoft.com/office/drawing/2014/main" id="{352CE724-27C2-7340-BA5E-CE1C75143D43}"/>
                  </a:ext>
                </a:extLst>
              </p:cNvPr>
              <p:cNvGrpSpPr/>
              <p:nvPr/>
            </p:nvGrpSpPr>
            <p:grpSpPr>
              <a:xfrm>
                <a:off x="4247444" y="3404779"/>
                <a:ext cx="566532" cy="565833"/>
                <a:chOff x="4247444" y="3404779"/>
                <a:chExt cx="566532" cy="565833"/>
              </a:xfrm>
              <a:solidFill>
                <a:srgbClr val="000000"/>
              </a:solidFill>
            </p:grpSpPr>
            <p:sp>
              <p:nvSpPr>
                <p:cNvPr id="94" name="شكل حر: شكل 93">
                  <a:extLst>
                    <a:ext uri="{FF2B5EF4-FFF2-40B4-BE49-F238E27FC236}">
                      <a16:creationId xmlns:a16="http://schemas.microsoft.com/office/drawing/2014/main" id="{0107026F-2E51-3D91-5285-BAEB49E232F0}"/>
                    </a:ext>
                  </a:extLst>
                </p:cNvPr>
                <p:cNvSpPr/>
                <p:nvPr/>
              </p:nvSpPr>
              <p:spPr>
                <a:xfrm>
                  <a:off x="4247444" y="3648178"/>
                  <a:ext cx="322433" cy="322433"/>
                </a:xfrm>
                <a:custGeom>
                  <a:avLst/>
                  <a:gdLst>
                    <a:gd name="connsiteX0" fmla="*/ 142542 w 322433"/>
                    <a:gd name="connsiteY0" fmla="*/ 0 h 322433"/>
                    <a:gd name="connsiteX1" fmla="*/ 144066 w 322433"/>
                    <a:gd name="connsiteY1" fmla="*/ 6860 h 322433"/>
                    <a:gd name="connsiteX2" fmla="*/ 144066 w 322433"/>
                    <a:gd name="connsiteY2" fmla="*/ 6860 h 322433"/>
                    <a:gd name="connsiteX3" fmla="*/ 147115 w 322433"/>
                    <a:gd name="connsiteY3" fmla="*/ 17532 h 322433"/>
                    <a:gd name="connsiteX4" fmla="*/ 134157 w 322433"/>
                    <a:gd name="connsiteY4" fmla="*/ 134919 h 322433"/>
                    <a:gd name="connsiteX5" fmla="*/ 134157 w 322433"/>
                    <a:gd name="connsiteY5" fmla="*/ 134919 h 322433"/>
                    <a:gd name="connsiteX6" fmla="*/ 4574 w 322433"/>
                    <a:gd name="connsiteY6" fmla="*/ 264503 h 322433"/>
                    <a:gd name="connsiteX7" fmla="*/ 4574 w 322433"/>
                    <a:gd name="connsiteY7" fmla="*/ 285846 h 322433"/>
                    <a:gd name="connsiteX8" fmla="*/ 36588 w 322433"/>
                    <a:gd name="connsiteY8" fmla="*/ 317860 h 322433"/>
                    <a:gd name="connsiteX9" fmla="*/ 57931 w 322433"/>
                    <a:gd name="connsiteY9" fmla="*/ 317860 h 322433"/>
                    <a:gd name="connsiteX10" fmla="*/ 191326 w 322433"/>
                    <a:gd name="connsiteY10" fmla="*/ 184466 h 322433"/>
                    <a:gd name="connsiteX11" fmla="*/ 302615 w 322433"/>
                    <a:gd name="connsiteY11" fmla="*/ 175319 h 322433"/>
                    <a:gd name="connsiteX12" fmla="*/ 322434 w 322433"/>
                    <a:gd name="connsiteY12" fmla="*/ 180654 h 322433"/>
                    <a:gd name="connsiteX13" fmla="*/ 142542 w 322433"/>
                    <a:gd name="connsiteY13" fmla="*/ 0 h 322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2433" h="322433">
                      <a:moveTo>
                        <a:pt x="142542" y="0"/>
                      </a:moveTo>
                      <a:cubicBezTo>
                        <a:pt x="143304" y="2287"/>
                        <a:pt x="143304" y="4574"/>
                        <a:pt x="144066" y="6860"/>
                      </a:cubicBezTo>
                      <a:lnTo>
                        <a:pt x="144066" y="6860"/>
                      </a:lnTo>
                      <a:cubicBezTo>
                        <a:pt x="144066" y="6860"/>
                        <a:pt x="146353" y="14483"/>
                        <a:pt x="147115" y="17532"/>
                      </a:cubicBezTo>
                      <a:cubicBezTo>
                        <a:pt x="153213" y="42686"/>
                        <a:pt x="164647" y="104429"/>
                        <a:pt x="134157" y="134919"/>
                      </a:cubicBezTo>
                      <a:lnTo>
                        <a:pt x="134157" y="134919"/>
                      </a:lnTo>
                      <a:lnTo>
                        <a:pt x="4574" y="264503"/>
                      </a:lnTo>
                      <a:cubicBezTo>
                        <a:pt x="-1525" y="270601"/>
                        <a:pt x="-1525" y="279748"/>
                        <a:pt x="4574" y="285846"/>
                      </a:cubicBezTo>
                      <a:lnTo>
                        <a:pt x="36588" y="317860"/>
                      </a:lnTo>
                      <a:cubicBezTo>
                        <a:pt x="42686" y="323959"/>
                        <a:pt x="51833" y="323959"/>
                        <a:pt x="57931" y="317860"/>
                      </a:cubicBezTo>
                      <a:lnTo>
                        <a:pt x="191326" y="184466"/>
                      </a:lnTo>
                      <a:cubicBezTo>
                        <a:pt x="222579" y="159311"/>
                        <a:pt x="277461" y="169221"/>
                        <a:pt x="302615" y="175319"/>
                      </a:cubicBezTo>
                      <a:cubicBezTo>
                        <a:pt x="309476" y="177605"/>
                        <a:pt x="315574" y="179130"/>
                        <a:pt x="322434" y="180654"/>
                      </a:cubicBezTo>
                      <a:lnTo>
                        <a:pt x="142542" y="0"/>
                      </a:lnTo>
                      <a:close/>
                    </a:path>
                  </a:pathLst>
                </a:custGeom>
                <a:solidFill>
                  <a:srgbClr val="A96212"/>
                </a:solidFill>
                <a:ln w="754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95" name="شكل حر: شكل 94">
                  <a:extLst>
                    <a:ext uri="{FF2B5EF4-FFF2-40B4-BE49-F238E27FC236}">
                      <a16:creationId xmlns:a16="http://schemas.microsoft.com/office/drawing/2014/main" id="{3A1D7D44-005C-FFD4-6AFB-3E2DF08C8D04}"/>
                    </a:ext>
                  </a:extLst>
                </p:cNvPr>
                <p:cNvSpPr/>
                <p:nvPr/>
              </p:nvSpPr>
              <p:spPr>
                <a:xfrm>
                  <a:off x="4387699" y="3404779"/>
                  <a:ext cx="426277" cy="425578"/>
                </a:xfrm>
                <a:custGeom>
                  <a:avLst/>
                  <a:gdLst>
                    <a:gd name="connsiteX0" fmla="*/ 366645 w 426277"/>
                    <a:gd name="connsiteY0" fmla="*/ 59696 h 425578"/>
                    <a:gd name="connsiteX1" fmla="*/ 64792 w 426277"/>
                    <a:gd name="connsiteY1" fmla="*/ 81039 h 425578"/>
                    <a:gd name="connsiteX2" fmla="*/ 0 w 426277"/>
                    <a:gd name="connsiteY2" fmla="*/ 198426 h 425578"/>
                    <a:gd name="connsiteX3" fmla="*/ 227152 w 426277"/>
                    <a:gd name="connsiteY3" fmla="*/ 425578 h 425578"/>
                    <a:gd name="connsiteX4" fmla="*/ 344539 w 426277"/>
                    <a:gd name="connsiteY4" fmla="*/ 360786 h 425578"/>
                    <a:gd name="connsiteX5" fmla="*/ 366645 w 426277"/>
                    <a:gd name="connsiteY5" fmla="*/ 59696 h 425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277" h="425578">
                      <a:moveTo>
                        <a:pt x="366645" y="59696"/>
                      </a:moveTo>
                      <a:cubicBezTo>
                        <a:pt x="272125" y="-35586"/>
                        <a:pt x="154738" y="-8145"/>
                        <a:pt x="64792" y="81039"/>
                      </a:cubicBezTo>
                      <a:cubicBezTo>
                        <a:pt x="26679" y="119151"/>
                        <a:pt x="5336" y="158789"/>
                        <a:pt x="0" y="198426"/>
                      </a:cubicBezTo>
                      <a:lnTo>
                        <a:pt x="227152" y="425578"/>
                      </a:lnTo>
                      <a:cubicBezTo>
                        <a:pt x="266789" y="421005"/>
                        <a:pt x="306427" y="399661"/>
                        <a:pt x="344539" y="360786"/>
                      </a:cubicBezTo>
                      <a:cubicBezTo>
                        <a:pt x="434485" y="271603"/>
                        <a:pt x="461927" y="154977"/>
                        <a:pt x="366645" y="59696"/>
                      </a:cubicBezTo>
                      <a:close/>
                    </a:path>
                  </a:pathLst>
                </a:custGeom>
                <a:solidFill>
                  <a:srgbClr val="EA404B"/>
                </a:solidFill>
                <a:ln w="754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0407EDF4-E734-47ED-12CE-5B74C130513F}"/>
              </a:ext>
            </a:extLst>
          </p:cNvPr>
          <p:cNvGrpSpPr/>
          <p:nvPr/>
        </p:nvGrpSpPr>
        <p:grpSpPr>
          <a:xfrm>
            <a:off x="4673565" y="4719668"/>
            <a:ext cx="937550" cy="937550"/>
            <a:chOff x="9933006" y="642394"/>
            <a:chExt cx="937550" cy="937550"/>
          </a:xfrm>
        </p:grpSpPr>
        <p:sp>
          <p:nvSpPr>
            <p:cNvPr id="97" name="شكل بيضاوي 96">
              <a:extLst>
                <a:ext uri="{FF2B5EF4-FFF2-40B4-BE49-F238E27FC236}">
                  <a16:creationId xmlns:a16="http://schemas.microsoft.com/office/drawing/2014/main" id="{2DBA8AA4-109B-9632-170A-43A868D76C4E}"/>
                </a:ext>
              </a:extLst>
            </p:cNvPr>
            <p:cNvSpPr/>
            <p:nvPr/>
          </p:nvSpPr>
          <p:spPr>
            <a:xfrm>
              <a:off x="9933006" y="642394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98" name="رسم 49" descr="تزلج مع تعبئة خالصة">
              <a:extLst>
                <a:ext uri="{FF2B5EF4-FFF2-40B4-BE49-F238E27FC236}">
                  <a16:creationId xmlns:a16="http://schemas.microsoft.com/office/drawing/2014/main" id="{2A51AFBD-2FFD-86B7-F1C7-E71DFC4BD1A5}"/>
                </a:ext>
              </a:extLst>
            </p:cNvPr>
            <p:cNvGrpSpPr/>
            <p:nvPr/>
          </p:nvGrpSpPr>
          <p:grpSpPr>
            <a:xfrm>
              <a:off x="10155040" y="802820"/>
              <a:ext cx="556168" cy="572788"/>
              <a:chOff x="6929566" y="802820"/>
              <a:chExt cx="556168" cy="572788"/>
            </a:xfrm>
            <a:solidFill>
              <a:srgbClr val="000000"/>
            </a:solidFill>
          </p:grpSpPr>
          <p:sp>
            <p:nvSpPr>
              <p:cNvPr id="99" name="شكل حر: شكل 98">
                <a:extLst>
                  <a:ext uri="{FF2B5EF4-FFF2-40B4-BE49-F238E27FC236}">
                    <a16:creationId xmlns:a16="http://schemas.microsoft.com/office/drawing/2014/main" id="{FE5245E5-A67A-95B6-6C0E-985091307D69}"/>
                  </a:ext>
                </a:extLst>
              </p:cNvPr>
              <p:cNvSpPr/>
              <p:nvPr/>
            </p:nvSpPr>
            <p:spPr>
              <a:xfrm>
                <a:off x="6929566" y="1259206"/>
                <a:ext cx="556168" cy="116401"/>
              </a:xfrm>
              <a:custGeom>
                <a:avLst/>
                <a:gdLst>
                  <a:gd name="connsiteX0" fmla="*/ 504408 w 556168"/>
                  <a:gd name="connsiteY0" fmla="*/ 0 h 116401"/>
                  <a:gd name="connsiteX1" fmla="*/ 62081 w 556168"/>
                  <a:gd name="connsiteY1" fmla="*/ 0 h 116401"/>
                  <a:gd name="connsiteX2" fmla="*/ 62081 w 556168"/>
                  <a:gd name="connsiteY2" fmla="*/ 54321 h 116401"/>
                  <a:gd name="connsiteX3" fmla="*/ 0 w 556168"/>
                  <a:gd name="connsiteY3" fmla="*/ 116402 h 116401"/>
                  <a:gd name="connsiteX4" fmla="*/ 442327 w 556168"/>
                  <a:gd name="connsiteY4" fmla="*/ 116402 h 116401"/>
                  <a:gd name="connsiteX5" fmla="*/ 556168 w 556168"/>
                  <a:gd name="connsiteY5" fmla="*/ 51760 h 116401"/>
                  <a:gd name="connsiteX6" fmla="*/ 434567 w 556168"/>
                  <a:gd name="connsiteY6" fmla="*/ 77601 h 116401"/>
                  <a:gd name="connsiteX7" fmla="*/ 124162 w 556168"/>
                  <a:gd name="connsiteY7" fmla="*/ 77601 h 116401"/>
                  <a:gd name="connsiteX8" fmla="*/ 124162 w 556168"/>
                  <a:gd name="connsiteY8" fmla="*/ 31041 h 116401"/>
                  <a:gd name="connsiteX9" fmla="*/ 434567 w 556168"/>
                  <a:gd name="connsiteY9" fmla="*/ 31041 h 116401"/>
                  <a:gd name="connsiteX10" fmla="*/ 442327 w 556168"/>
                  <a:gd name="connsiteY10" fmla="*/ 54321 h 116401"/>
                  <a:gd name="connsiteX11" fmla="*/ 434567 w 556168"/>
                  <a:gd name="connsiteY11" fmla="*/ 77601 h 11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6168" h="116401">
                    <a:moveTo>
                      <a:pt x="504408" y="0"/>
                    </a:moveTo>
                    <a:lnTo>
                      <a:pt x="62081" y="0"/>
                    </a:lnTo>
                    <a:lnTo>
                      <a:pt x="62081" y="54321"/>
                    </a:lnTo>
                    <a:lnTo>
                      <a:pt x="0" y="116402"/>
                    </a:lnTo>
                    <a:lnTo>
                      <a:pt x="442327" y="116402"/>
                    </a:lnTo>
                    <a:cubicBezTo>
                      <a:pt x="498355" y="116402"/>
                      <a:pt x="545071" y="88698"/>
                      <a:pt x="556168" y="51760"/>
                    </a:cubicBezTo>
                    <a:close/>
                    <a:moveTo>
                      <a:pt x="434567" y="77601"/>
                    </a:moveTo>
                    <a:lnTo>
                      <a:pt x="124162" y="77601"/>
                    </a:lnTo>
                    <a:lnTo>
                      <a:pt x="124162" y="31041"/>
                    </a:lnTo>
                    <a:lnTo>
                      <a:pt x="434567" y="31041"/>
                    </a:lnTo>
                    <a:cubicBezTo>
                      <a:pt x="439788" y="37659"/>
                      <a:pt x="442533" y="45893"/>
                      <a:pt x="442327" y="54321"/>
                    </a:cubicBezTo>
                    <a:cubicBezTo>
                      <a:pt x="442621" y="62762"/>
                      <a:pt x="439866" y="71025"/>
                      <a:pt x="434567" y="776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00" name="شكل حر: شكل 99">
                <a:extLst>
                  <a:ext uri="{FF2B5EF4-FFF2-40B4-BE49-F238E27FC236}">
                    <a16:creationId xmlns:a16="http://schemas.microsoft.com/office/drawing/2014/main" id="{682C5AB6-FCBA-E0DD-8D62-83057926E87F}"/>
                  </a:ext>
                </a:extLst>
              </p:cNvPr>
              <p:cNvSpPr/>
              <p:nvPr/>
            </p:nvSpPr>
            <p:spPr>
              <a:xfrm>
                <a:off x="6946341" y="802820"/>
                <a:ext cx="504770" cy="425346"/>
              </a:xfrm>
              <a:custGeom>
                <a:avLst/>
                <a:gdLst>
                  <a:gd name="connsiteX0" fmla="*/ 500127 w 504770"/>
                  <a:gd name="connsiteY0" fmla="*/ 367223 h 425346"/>
                  <a:gd name="connsiteX1" fmla="*/ 393581 w 504770"/>
                  <a:gd name="connsiteY1" fmla="*/ 310884 h 425346"/>
                  <a:gd name="connsiteX2" fmla="*/ 285870 w 504770"/>
                  <a:gd name="connsiteY2" fmla="*/ 259435 h 425346"/>
                  <a:gd name="connsiteX3" fmla="*/ 225729 w 504770"/>
                  <a:gd name="connsiteY3" fmla="*/ 128521 h 425346"/>
                  <a:gd name="connsiteX4" fmla="*/ 231549 w 504770"/>
                  <a:gd name="connsiteY4" fmla="*/ 29580 h 425346"/>
                  <a:gd name="connsiteX5" fmla="*/ 207105 w 504770"/>
                  <a:gd name="connsiteY5" fmla="*/ 25932 h 425346"/>
                  <a:gd name="connsiteX6" fmla="*/ 187937 w 504770"/>
                  <a:gd name="connsiteY6" fmla="*/ 30511 h 425346"/>
                  <a:gd name="connsiteX7" fmla="*/ 146188 w 504770"/>
                  <a:gd name="connsiteY7" fmla="*/ 76140 h 425346"/>
                  <a:gd name="connsiteX8" fmla="*/ 85504 w 504770"/>
                  <a:gd name="connsiteY8" fmla="*/ 76140 h 425346"/>
                  <a:gd name="connsiteX9" fmla="*/ 82477 w 504770"/>
                  <a:gd name="connsiteY9" fmla="*/ 32373 h 425346"/>
                  <a:gd name="connsiteX10" fmla="*/ 82477 w 504770"/>
                  <a:gd name="connsiteY10" fmla="*/ 32373 h 425346"/>
                  <a:gd name="connsiteX11" fmla="*/ 81391 w 504770"/>
                  <a:gd name="connsiteY11" fmla="*/ 27950 h 425346"/>
                  <a:gd name="connsiteX12" fmla="*/ 41892 w 504770"/>
                  <a:gd name="connsiteY12" fmla="*/ 14 h 425346"/>
                  <a:gd name="connsiteX13" fmla="*/ 22181 w 504770"/>
                  <a:gd name="connsiteY13" fmla="*/ 5601 h 425346"/>
                  <a:gd name="connsiteX14" fmla="*/ 40650 w 504770"/>
                  <a:gd name="connsiteY14" fmla="*/ 89022 h 425346"/>
                  <a:gd name="connsiteX15" fmla="*/ 30407 w 504770"/>
                  <a:gd name="connsiteY15" fmla="*/ 221643 h 425346"/>
                  <a:gd name="connsiteX16" fmla="*/ 2626 w 504770"/>
                  <a:gd name="connsiteY16" fmla="*/ 348676 h 425346"/>
                  <a:gd name="connsiteX17" fmla="*/ 38555 w 504770"/>
                  <a:gd name="connsiteY17" fmla="*/ 425346 h 425346"/>
                  <a:gd name="connsiteX18" fmla="*/ 485693 w 504770"/>
                  <a:gd name="connsiteY18" fmla="*/ 425346 h 425346"/>
                  <a:gd name="connsiteX19" fmla="*/ 500127 w 504770"/>
                  <a:gd name="connsiteY19" fmla="*/ 367223 h 425346"/>
                  <a:gd name="connsiteX20" fmla="*/ 31105 w 504770"/>
                  <a:gd name="connsiteY20" fmla="*/ 324464 h 425346"/>
                  <a:gd name="connsiteX21" fmla="*/ 37546 w 504770"/>
                  <a:gd name="connsiteY21" fmla="*/ 287293 h 425346"/>
                  <a:gd name="connsiteX22" fmla="*/ 144869 w 504770"/>
                  <a:gd name="connsiteY22" fmla="*/ 394306 h 425346"/>
                  <a:gd name="connsiteX23" fmla="*/ 100946 w 504770"/>
                  <a:gd name="connsiteY23" fmla="*/ 394306 h 425346"/>
                  <a:gd name="connsiteX24" fmla="*/ 265927 w 504770"/>
                  <a:gd name="connsiteY24" fmla="*/ 283336 h 425346"/>
                  <a:gd name="connsiteX25" fmla="*/ 279817 w 504770"/>
                  <a:gd name="connsiteY25" fmla="*/ 293424 h 425346"/>
                  <a:gd name="connsiteX26" fmla="*/ 216029 w 504770"/>
                  <a:gd name="connsiteY26" fmla="*/ 293424 h 425346"/>
                  <a:gd name="connsiteX27" fmla="*/ 208269 w 504770"/>
                  <a:gd name="connsiteY27" fmla="*/ 285664 h 425346"/>
                  <a:gd name="connsiteX28" fmla="*/ 216029 w 504770"/>
                  <a:gd name="connsiteY28" fmla="*/ 277904 h 425346"/>
                  <a:gd name="connsiteX29" fmla="*/ 259951 w 504770"/>
                  <a:gd name="connsiteY29" fmla="*/ 277904 h 425346"/>
                  <a:gd name="connsiteX30" fmla="*/ 265927 w 504770"/>
                  <a:gd name="connsiteY30" fmla="*/ 283258 h 425346"/>
                  <a:gd name="connsiteX31" fmla="*/ 184989 w 504770"/>
                  <a:gd name="connsiteY31" fmla="*/ 246863 h 425346"/>
                  <a:gd name="connsiteX32" fmla="*/ 177228 w 504770"/>
                  <a:gd name="connsiteY32" fmla="*/ 239103 h 425346"/>
                  <a:gd name="connsiteX33" fmla="*/ 184989 w 504770"/>
                  <a:gd name="connsiteY33" fmla="*/ 231343 h 425346"/>
                  <a:gd name="connsiteX34" fmla="*/ 222936 w 504770"/>
                  <a:gd name="connsiteY34" fmla="*/ 231343 h 425346"/>
                  <a:gd name="connsiteX35" fmla="*/ 232791 w 504770"/>
                  <a:gd name="connsiteY35" fmla="*/ 246863 h 425346"/>
                  <a:gd name="connsiteX36" fmla="*/ 161708 w 504770"/>
                  <a:gd name="connsiteY36" fmla="*/ 200302 h 425346"/>
                  <a:gd name="connsiteX37" fmla="*/ 153948 w 504770"/>
                  <a:gd name="connsiteY37" fmla="*/ 192542 h 425346"/>
                  <a:gd name="connsiteX38" fmla="*/ 161708 w 504770"/>
                  <a:gd name="connsiteY38" fmla="*/ 184782 h 425346"/>
                  <a:gd name="connsiteX39" fmla="*/ 203225 w 504770"/>
                  <a:gd name="connsiteY39" fmla="*/ 184782 h 425346"/>
                  <a:gd name="connsiteX40" fmla="*/ 208424 w 504770"/>
                  <a:gd name="connsiteY40" fmla="*/ 200302 h 425346"/>
                  <a:gd name="connsiteX41" fmla="*/ 196706 w 504770"/>
                  <a:gd name="connsiteY41" fmla="*/ 153742 h 425346"/>
                  <a:gd name="connsiteX42" fmla="*/ 146188 w 504770"/>
                  <a:gd name="connsiteY42" fmla="*/ 153742 h 425346"/>
                  <a:gd name="connsiteX43" fmla="*/ 138428 w 504770"/>
                  <a:gd name="connsiteY43" fmla="*/ 145982 h 425346"/>
                  <a:gd name="connsiteX44" fmla="*/ 146188 w 504770"/>
                  <a:gd name="connsiteY44" fmla="*/ 138221 h 425346"/>
                  <a:gd name="connsiteX45" fmla="*/ 195154 w 504770"/>
                  <a:gd name="connsiteY45" fmla="*/ 138221 h 425346"/>
                  <a:gd name="connsiteX46" fmla="*/ 196706 w 504770"/>
                  <a:gd name="connsiteY46" fmla="*/ 153742 h 42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04770" h="425346">
                    <a:moveTo>
                      <a:pt x="500127" y="367223"/>
                    </a:moveTo>
                    <a:cubicBezTo>
                      <a:pt x="487245" y="338898"/>
                      <a:pt x="424621" y="322524"/>
                      <a:pt x="393581" y="310884"/>
                    </a:cubicBezTo>
                    <a:cubicBezTo>
                      <a:pt x="362540" y="299244"/>
                      <a:pt x="312177" y="281473"/>
                      <a:pt x="285870" y="259435"/>
                    </a:cubicBezTo>
                    <a:cubicBezTo>
                      <a:pt x="248120" y="226334"/>
                      <a:pt x="226249" y="178725"/>
                      <a:pt x="225729" y="128521"/>
                    </a:cubicBezTo>
                    <a:cubicBezTo>
                      <a:pt x="225581" y="95451"/>
                      <a:pt x="227525" y="62404"/>
                      <a:pt x="231549" y="29580"/>
                    </a:cubicBezTo>
                    <a:cubicBezTo>
                      <a:pt x="223592" y="27318"/>
                      <a:pt x="215376" y="26091"/>
                      <a:pt x="207105" y="25932"/>
                    </a:cubicBezTo>
                    <a:cubicBezTo>
                      <a:pt x="200410" y="25599"/>
                      <a:pt x="193759" y="27189"/>
                      <a:pt x="187937" y="30511"/>
                    </a:cubicBezTo>
                    <a:cubicBezTo>
                      <a:pt x="173348" y="40211"/>
                      <a:pt x="146188" y="76140"/>
                      <a:pt x="146188" y="76140"/>
                    </a:cubicBezTo>
                    <a:lnTo>
                      <a:pt x="85504" y="76140"/>
                    </a:lnTo>
                    <a:cubicBezTo>
                      <a:pt x="86525" y="61482"/>
                      <a:pt x="85507" y="46752"/>
                      <a:pt x="82477" y="32373"/>
                    </a:cubicBezTo>
                    <a:lnTo>
                      <a:pt x="82477" y="32373"/>
                    </a:lnTo>
                    <a:cubicBezTo>
                      <a:pt x="82477" y="30821"/>
                      <a:pt x="81779" y="29347"/>
                      <a:pt x="81391" y="27950"/>
                    </a:cubicBezTo>
                    <a:cubicBezTo>
                      <a:pt x="75863" y="10919"/>
                      <a:pt x="59792" y="-448"/>
                      <a:pt x="41892" y="14"/>
                    </a:cubicBezTo>
                    <a:cubicBezTo>
                      <a:pt x="34912" y="-132"/>
                      <a:pt x="28047" y="1814"/>
                      <a:pt x="22181" y="5601"/>
                    </a:cubicBezTo>
                    <a:cubicBezTo>
                      <a:pt x="15818" y="10102"/>
                      <a:pt x="35761" y="35710"/>
                      <a:pt x="40650" y="89022"/>
                    </a:cubicBezTo>
                    <a:cubicBezTo>
                      <a:pt x="45539" y="142334"/>
                      <a:pt x="53066" y="167322"/>
                      <a:pt x="30407" y="221643"/>
                    </a:cubicBezTo>
                    <a:cubicBezTo>
                      <a:pt x="7747" y="275964"/>
                      <a:pt x="-6066" y="307004"/>
                      <a:pt x="2626" y="348676"/>
                    </a:cubicBezTo>
                    <a:cubicBezTo>
                      <a:pt x="13335" y="400126"/>
                      <a:pt x="38555" y="425346"/>
                      <a:pt x="38555" y="425346"/>
                    </a:cubicBezTo>
                    <a:lnTo>
                      <a:pt x="485693" y="425346"/>
                    </a:lnTo>
                    <a:cubicBezTo>
                      <a:pt x="485693" y="425346"/>
                      <a:pt x="516113" y="402066"/>
                      <a:pt x="500127" y="367223"/>
                    </a:cubicBezTo>
                    <a:close/>
                    <a:moveTo>
                      <a:pt x="31105" y="324464"/>
                    </a:moveTo>
                    <a:cubicBezTo>
                      <a:pt x="31151" y="311801"/>
                      <a:pt x="33329" y="299235"/>
                      <a:pt x="37546" y="287293"/>
                    </a:cubicBezTo>
                    <a:lnTo>
                      <a:pt x="144869" y="394306"/>
                    </a:lnTo>
                    <a:lnTo>
                      <a:pt x="100946" y="394306"/>
                    </a:lnTo>
                    <a:close/>
                    <a:moveTo>
                      <a:pt x="265927" y="283336"/>
                    </a:moveTo>
                    <a:cubicBezTo>
                      <a:pt x="270345" y="286980"/>
                      <a:pt x="274984" y="290349"/>
                      <a:pt x="279817" y="293424"/>
                    </a:cubicBezTo>
                    <a:lnTo>
                      <a:pt x="216029" y="293424"/>
                    </a:lnTo>
                    <a:cubicBezTo>
                      <a:pt x="211743" y="293424"/>
                      <a:pt x="208269" y="289950"/>
                      <a:pt x="208269" y="285664"/>
                    </a:cubicBezTo>
                    <a:cubicBezTo>
                      <a:pt x="208269" y="281378"/>
                      <a:pt x="211743" y="277904"/>
                      <a:pt x="216029" y="277904"/>
                    </a:cubicBezTo>
                    <a:lnTo>
                      <a:pt x="259951" y="277904"/>
                    </a:lnTo>
                    <a:cubicBezTo>
                      <a:pt x="261891" y="279688"/>
                      <a:pt x="263909" y="281551"/>
                      <a:pt x="265927" y="283258"/>
                    </a:cubicBezTo>
                    <a:close/>
                    <a:moveTo>
                      <a:pt x="184989" y="246863"/>
                    </a:moveTo>
                    <a:cubicBezTo>
                      <a:pt x="180703" y="246863"/>
                      <a:pt x="177228" y="243389"/>
                      <a:pt x="177228" y="239103"/>
                    </a:cubicBezTo>
                    <a:cubicBezTo>
                      <a:pt x="177228" y="234817"/>
                      <a:pt x="180703" y="231343"/>
                      <a:pt x="184989" y="231343"/>
                    </a:cubicBezTo>
                    <a:lnTo>
                      <a:pt x="222936" y="231343"/>
                    </a:lnTo>
                    <a:cubicBezTo>
                      <a:pt x="226040" y="236697"/>
                      <a:pt x="229299" y="241819"/>
                      <a:pt x="232791" y="246863"/>
                    </a:cubicBezTo>
                    <a:close/>
                    <a:moveTo>
                      <a:pt x="161708" y="200302"/>
                    </a:moveTo>
                    <a:cubicBezTo>
                      <a:pt x="157422" y="200302"/>
                      <a:pt x="153948" y="196828"/>
                      <a:pt x="153948" y="192542"/>
                    </a:cubicBezTo>
                    <a:cubicBezTo>
                      <a:pt x="153948" y="188256"/>
                      <a:pt x="157422" y="184782"/>
                      <a:pt x="161708" y="184782"/>
                    </a:cubicBezTo>
                    <a:lnTo>
                      <a:pt x="203225" y="184782"/>
                    </a:lnTo>
                    <a:cubicBezTo>
                      <a:pt x="204777" y="190059"/>
                      <a:pt x="206484" y="195181"/>
                      <a:pt x="208424" y="200302"/>
                    </a:cubicBezTo>
                    <a:close/>
                    <a:moveTo>
                      <a:pt x="196706" y="153742"/>
                    </a:moveTo>
                    <a:lnTo>
                      <a:pt x="146188" y="153742"/>
                    </a:lnTo>
                    <a:cubicBezTo>
                      <a:pt x="141902" y="153742"/>
                      <a:pt x="138428" y="150267"/>
                      <a:pt x="138428" y="145982"/>
                    </a:cubicBezTo>
                    <a:cubicBezTo>
                      <a:pt x="138428" y="141696"/>
                      <a:pt x="141902" y="138221"/>
                      <a:pt x="146188" y="138221"/>
                    </a:cubicBezTo>
                    <a:lnTo>
                      <a:pt x="195154" y="138221"/>
                    </a:lnTo>
                    <a:cubicBezTo>
                      <a:pt x="195465" y="143421"/>
                      <a:pt x="196008" y="148620"/>
                      <a:pt x="196706" y="153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77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101" name="مجموعة 100">
            <a:extLst>
              <a:ext uri="{FF2B5EF4-FFF2-40B4-BE49-F238E27FC236}">
                <a16:creationId xmlns:a16="http://schemas.microsoft.com/office/drawing/2014/main" id="{B2D723FC-7D07-869C-2F23-B4C24D79EAF9}"/>
              </a:ext>
            </a:extLst>
          </p:cNvPr>
          <p:cNvGrpSpPr/>
          <p:nvPr/>
        </p:nvGrpSpPr>
        <p:grpSpPr>
          <a:xfrm>
            <a:off x="2870166" y="4748606"/>
            <a:ext cx="937550" cy="937550"/>
            <a:chOff x="2392096" y="671332"/>
            <a:chExt cx="937550" cy="937550"/>
          </a:xfrm>
        </p:grpSpPr>
        <p:sp>
          <p:nvSpPr>
            <p:cNvPr id="102" name="شكل بيضاوي 101">
              <a:extLst>
                <a:ext uri="{FF2B5EF4-FFF2-40B4-BE49-F238E27FC236}">
                  <a16:creationId xmlns:a16="http://schemas.microsoft.com/office/drawing/2014/main" id="{B4019EEB-AD13-344F-A224-891271946C2E}"/>
                </a:ext>
              </a:extLst>
            </p:cNvPr>
            <p:cNvSpPr/>
            <p:nvPr/>
          </p:nvSpPr>
          <p:spPr>
            <a:xfrm>
              <a:off x="2392096" y="671332"/>
              <a:ext cx="937550" cy="937550"/>
            </a:xfrm>
            <a:prstGeom prst="ellipse">
              <a:avLst/>
            </a:prstGeom>
            <a:solidFill>
              <a:srgbClr val="F5A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03" name="شكل حر: شكل 102">
              <a:extLst>
                <a:ext uri="{FF2B5EF4-FFF2-40B4-BE49-F238E27FC236}">
                  <a16:creationId xmlns:a16="http://schemas.microsoft.com/office/drawing/2014/main" id="{89381FAD-4E31-940D-6B51-F1084C99EF40}"/>
                </a:ext>
              </a:extLst>
            </p:cNvPr>
            <p:cNvSpPr/>
            <p:nvPr/>
          </p:nvSpPr>
          <p:spPr>
            <a:xfrm>
              <a:off x="2888689" y="1145420"/>
              <a:ext cx="428950" cy="161109"/>
            </a:xfrm>
            <a:custGeom>
              <a:avLst/>
              <a:gdLst>
                <a:gd name="connsiteX0" fmla="*/ 412718 w 428950"/>
                <a:gd name="connsiteY0" fmla="*/ 32956 h 161109"/>
                <a:gd name="connsiteX1" fmla="*/ 237077 w 428950"/>
                <a:gd name="connsiteY1" fmla="*/ 0 h 161109"/>
                <a:gd name="connsiteX2" fmla="*/ 237077 w 428950"/>
                <a:gd name="connsiteY2" fmla="*/ 952 h 161109"/>
                <a:gd name="connsiteX3" fmla="*/ 224409 w 428950"/>
                <a:gd name="connsiteY3" fmla="*/ 8096 h 161109"/>
                <a:gd name="connsiteX4" fmla="*/ 34480 w 428950"/>
                <a:gd name="connsiteY4" fmla="*/ 90106 h 161109"/>
                <a:gd name="connsiteX5" fmla="*/ 0 w 428950"/>
                <a:gd name="connsiteY5" fmla="*/ 100489 h 161109"/>
                <a:gd name="connsiteX6" fmla="*/ 301371 w 428950"/>
                <a:gd name="connsiteY6" fmla="*/ 157639 h 161109"/>
                <a:gd name="connsiteX7" fmla="*/ 425196 w 428950"/>
                <a:gd name="connsiteY7" fmla="*/ 63151 h 161109"/>
                <a:gd name="connsiteX8" fmla="*/ 421254 w 428950"/>
                <a:gd name="connsiteY8" fmla="*/ 36500 h 161109"/>
                <a:gd name="connsiteX9" fmla="*/ 412718 w 428950"/>
                <a:gd name="connsiteY9" fmla="*/ 32956 h 16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950" h="161109">
                  <a:moveTo>
                    <a:pt x="412718" y="32956"/>
                  </a:moveTo>
                  <a:lnTo>
                    <a:pt x="237077" y="0"/>
                  </a:lnTo>
                  <a:lnTo>
                    <a:pt x="237077" y="952"/>
                  </a:lnTo>
                  <a:lnTo>
                    <a:pt x="224409" y="8096"/>
                  </a:lnTo>
                  <a:cubicBezTo>
                    <a:pt x="163156" y="39969"/>
                    <a:pt x="99681" y="67377"/>
                    <a:pt x="34480" y="90106"/>
                  </a:cubicBezTo>
                  <a:cubicBezTo>
                    <a:pt x="24955" y="93154"/>
                    <a:pt x="13335" y="96679"/>
                    <a:pt x="0" y="100489"/>
                  </a:cubicBezTo>
                  <a:cubicBezTo>
                    <a:pt x="30956" y="111633"/>
                    <a:pt x="216313" y="176689"/>
                    <a:pt x="301371" y="157639"/>
                  </a:cubicBezTo>
                  <a:cubicBezTo>
                    <a:pt x="358521" y="144875"/>
                    <a:pt x="402527" y="94107"/>
                    <a:pt x="425196" y="63151"/>
                  </a:cubicBezTo>
                  <a:cubicBezTo>
                    <a:pt x="431466" y="54703"/>
                    <a:pt x="429701" y="42771"/>
                    <a:pt x="421254" y="36500"/>
                  </a:cubicBezTo>
                  <a:cubicBezTo>
                    <a:pt x="418742" y="34637"/>
                    <a:pt x="415811" y="33419"/>
                    <a:pt x="412718" y="3295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04" name="شكل حر: شكل 103">
              <a:extLst>
                <a:ext uri="{FF2B5EF4-FFF2-40B4-BE49-F238E27FC236}">
                  <a16:creationId xmlns:a16="http://schemas.microsoft.com/office/drawing/2014/main" id="{721C1BC1-6202-1F61-A519-783D967F7265}"/>
                </a:ext>
              </a:extLst>
            </p:cNvPr>
            <p:cNvSpPr/>
            <p:nvPr/>
          </p:nvSpPr>
          <p:spPr>
            <a:xfrm>
              <a:off x="2503434" y="880068"/>
              <a:ext cx="600519" cy="429816"/>
            </a:xfrm>
            <a:custGeom>
              <a:avLst/>
              <a:gdLst>
                <a:gd name="connsiteX0" fmla="*/ 161417 w 600519"/>
                <a:gd name="connsiteY0" fmla="*/ 402036 h 429816"/>
                <a:gd name="connsiteX1" fmla="*/ 410782 w 600519"/>
                <a:gd name="connsiteY1" fmla="*/ 337837 h 429816"/>
                <a:gd name="connsiteX2" fmla="*/ 410782 w 600519"/>
                <a:gd name="connsiteY2" fmla="*/ 337837 h 429816"/>
                <a:gd name="connsiteX3" fmla="*/ 418402 w 600519"/>
                <a:gd name="connsiteY3" fmla="*/ 335361 h 429816"/>
                <a:gd name="connsiteX4" fmla="*/ 429165 w 600519"/>
                <a:gd name="connsiteY4" fmla="*/ 331646 h 429816"/>
                <a:gd name="connsiteX5" fmla="*/ 429165 w 600519"/>
                <a:gd name="connsiteY5" fmla="*/ 331646 h 429816"/>
                <a:gd name="connsiteX6" fmla="*/ 463265 w 600519"/>
                <a:gd name="connsiteY6" fmla="*/ 318883 h 429816"/>
                <a:gd name="connsiteX7" fmla="*/ 470599 w 600519"/>
                <a:gd name="connsiteY7" fmla="*/ 315930 h 429816"/>
                <a:gd name="connsiteX8" fmla="*/ 478124 w 600519"/>
                <a:gd name="connsiteY8" fmla="*/ 312882 h 429816"/>
                <a:gd name="connsiteX9" fmla="*/ 480695 w 600519"/>
                <a:gd name="connsiteY9" fmla="*/ 311834 h 429816"/>
                <a:gd name="connsiteX10" fmla="*/ 480695 w 600519"/>
                <a:gd name="connsiteY10" fmla="*/ 311834 h 429816"/>
                <a:gd name="connsiteX11" fmla="*/ 600520 w 600519"/>
                <a:gd name="connsiteY11" fmla="*/ 256208 h 429816"/>
                <a:gd name="connsiteX12" fmla="*/ 248095 w 600519"/>
                <a:gd name="connsiteY12" fmla="*/ 23322 h 429816"/>
                <a:gd name="connsiteX13" fmla="*/ 208090 w 600519"/>
                <a:gd name="connsiteY13" fmla="*/ 1033 h 429816"/>
                <a:gd name="connsiteX14" fmla="*/ 191897 w 600519"/>
                <a:gd name="connsiteY14" fmla="*/ 5224 h 429816"/>
                <a:gd name="connsiteX15" fmla="*/ 167894 w 600519"/>
                <a:gd name="connsiteY15" fmla="*/ 44848 h 429816"/>
                <a:gd name="connsiteX16" fmla="*/ 9017 w 600519"/>
                <a:gd name="connsiteY16" fmla="*/ 359173 h 429816"/>
                <a:gd name="connsiteX17" fmla="*/ 21495 w 600519"/>
                <a:gd name="connsiteY17" fmla="*/ 414895 h 429816"/>
                <a:gd name="connsiteX18" fmla="*/ 44165 w 600519"/>
                <a:gd name="connsiteY18" fmla="*/ 429373 h 429816"/>
                <a:gd name="connsiteX19" fmla="*/ 143415 w 600519"/>
                <a:gd name="connsiteY19" fmla="*/ 406513 h 429816"/>
                <a:gd name="connsiteX20" fmla="*/ 143415 w 600519"/>
                <a:gd name="connsiteY20" fmla="*/ 406513 h 429816"/>
                <a:gd name="connsiteX21" fmla="*/ 162465 w 600519"/>
                <a:gd name="connsiteY21" fmla="*/ 402131 h 429816"/>
                <a:gd name="connsiteX22" fmla="*/ 240951 w 600519"/>
                <a:gd name="connsiteY22" fmla="*/ 26941 h 429816"/>
                <a:gd name="connsiteX23" fmla="*/ 366872 w 600519"/>
                <a:gd name="connsiteY23" fmla="*/ 148671 h 429816"/>
                <a:gd name="connsiteX24" fmla="*/ 422021 w 600519"/>
                <a:gd name="connsiteY24" fmla="*/ 293737 h 429816"/>
                <a:gd name="connsiteX25" fmla="*/ 406400 w 600519"/>
                <a:gd name="connsiteY25" fmla="*/ 299166 h 429816"/>
                <a:gd name="connsiteX26" fmla="*/ 403829 w 600519"/>
                <a:gd name="connsiteY26" fmla="*/ 300023 h 429816"/>
                <a:gd name="connsiteX27" fmla="*/ 350489 w 600519"/>
                <a:gd name="connsiteY27" fmla="*/ 158386 h 429816"/>
                <a:gd name="connsiteX28" fmla="*/ 211328 w 600519"/>
                <a:gd name="connsiteY28" fmla="*/ 34561 h 429816"/>
                <a:gd name="connsiteX29" fmla="*/ 135319 w 600519"/>
                <a:gd name="connsiteY29" fmla="*/ 368698 h 429816"/>
                <a:gd name="connsiteX30" fmla="*/ 144844 w 600519"/>
                <a:gd name="connsiteY30" fmla="*/ 114857 h 429816"/>
                <a:gd name="connsiteX31" fmla="*/ 176753 w 600519"/>
                <a:gd name="connsiteY31" fmla="*/ 43705 h 429816"/>
                <a:gd name="connsiteX32" fmla="*/ 203804 w 600519"/>
                <a:gd name="connsiteY32" fmla="*/ 36657 h 429816"/>
                <a:gd name="connsiteX33" fmla="*/ 163227 w 600519"/>
                <a:gd name="connsiteY33" fmla="*/ 121048 h 429816"/>
                <a:gd name="connsiteX34" fmla="*/ 153702 w 600519"/>
                <a:gd name="connsiteY34" fmla="*/ 364698 h 42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0519" h="429816">
                  <a:moveTo>
                    <a:pt x="161417" y="402036"/>
                  </a:moveTo>
                  <a:cubicBezTo>
                    <a:pt x="250762" y="380986"/>
                    <a:pt x="359823" y="354411"/>
                    <a:pt x="410782" y="337837"/>
                  </a:cubicBezTo>
                  <a:lnTo>
                    <a:pt x="410782" y="337837"/>
                  </a:lnTo>
                  <a:lnTo>
                    <a:pt x="418402" y="335361"/>
                  </a:lnTo>
                  <a:lnTo>
                    <a:pt x="429165" y="331646"/>
                  </a:lnTo>
                  <a:lnTo>
                    <a:pt x="429165" y="331646"/>
                  </a:lnTo>
                  <a:cubicBezTo>
                    <a:pt x="440595" y="327550"/>
                    <a:pt x="452025" y="323264"/>
                    <a:pt x="463265" y="318883"/>
                  </a:cubicBezTo>
                  <a:lnTo>
                    <a:pt x="470599" y="315930"/>
                  </a:lnTo>
                  <a:lnTo>
                    <a:pt x="478124" y="312882"/>
                  </a:lnTo>
                  <a:lnTo>
                    <a:pt x="480695" y="311834"/>
                  </a:lnTo>
                  <a:lnTo>
                    <a:pt x="480695" y="311834"/>
                  </a:lnTo>
                  <a:cubicBezTo>
                    <a:pt x="546227" y="284878"/>
                    <a:pt x="600520" y="256208"/>
                    <a:pt x="600520" y="256208"/>
                  </a:cubicBezTo>
                  <a:cubicBezTo>
                    <a:pt x="564134" y="93140"/>
                    <a:pt x="424307" y="-6491"/>
                    <a:pt x="248095" y="23322"/>
                  </a:cubicBezTo>
                  <a:cubicBezTo>
                    <a:pt x="242780" y="6460"/>
                    <a:pt x="225225" y="-3321"/>
                    <a:pt x="208090" y="1033"/>
                  </a:cubicBezTo>
                  <a:lnTo>
                    <a:pt x="191897" y="5224"/>
                  </a:lnTo>
                  <a:cubicBezTo>
                    <a:pt x="174527" y="9808"/>
                    <a:pt x="163912" y="27331"/>
                    <a:pt x="167894" y="44848"/>
                  </a:cubicBezTo>
                  <a:cubicBezTo>
                    <a:pt x="27401" y="99617"/>
                    <a:pt x="-22320" y="219156"/>
                    <a:pt x="9017" y="359173"/>
                  </a:cubicBezTo>
                  <a:lnTo>
                    <a:pt x="21495" y="414895"/>
                  </a:lnTo>
                  <a:cubicBezTo>
                    <a:pt x="23772" y="425143"/>
                    <a:pt x="33910" y="431617"/>
                    <a:pt x="44165" y="429373"/>
                  </a:cubicBezTo>
                  <a:cubicBezTo>
                    <a:pt x="64834" y="424705"/>
                    <a:pt x="101315" y="416419"/>
                    <a:pt x="143415" y="406513"/>
                  </a:cubicBezTo>
                  <a:lnTo>
                    <a:pt x="143415" y="406513"/>
                  </a:lnTo>
                  <a:lnTo>
                    <a:pt x="162465" y="402131"/>
                  </a:lnTo>
                  <a:close/>
                  <a:moveTo>
                    <a:pt x="240951" y="26941"/>
                  </a:moveTo>
                  <a:cubicBezTo>
                    <a:pt x="293949" y="54298"/>
                    <a:pt x="337737" y="96628"/>
                    <a:pt x="366872" y="148671"/>
                  </a:cubicBezTo>
                  <a:cubicBezTo>
                    <a:pt x="392701" y="193857"/>
                    <a:pt x="411309" y="242803"/>
                    <a:pt x="422021" y="293737"/>
                  </a:cubicBezTo>
                  <a:lnTo>
                    <a:pt x="406400" y="299166"/>
                  </a:lnTo>
                  <a:lnTo>
                    <a:pt x="403829" y="300023"/>
                  </a:lnTo>
                  <a:cubicBezTo>
                    <a:pt x="393649" y="250287"/>
                    <a:pt x="375646" y="202481"/>
                    <a:pt x="350489" y="158386"/>
                  </a:cubicBezTo>
                  <a:cubicBezTo>
                    <a:pt x="314389" y="97426"/>
                    <a:pt x="267050" y="55802"/>
                    <a:pt x="211328" y="34561"/>
                  </a:cubicBezTo>
                  <a:close/>
                  <a:moveTo>
                    <a:pt x="135319" y="368698"/>
                  </a:moveTo>
                  <a:cubicBezTo>
                    <a:pt x="118555" y="276401"/>
                    <a:pt x="121698" y="188390"/>
                    <a:pt x="144844" y="114857"/>
                  </a:cubicBezTo>
                  <a:cubicBezTo>
                    <a:pt x="152750" y="90007"/>
                    <a:pt x="163454" y="66137"/>
                    <a:pt x="176753" y="43705"/>
                  </a:cubicBezTo>
                  <a:lnTo>
                    <a:pt x="203804" y="36657"/>
                  </a:lnTo>
                  <a:cubicBezTo>
                    <a:pt x="186140" y="62604"/>
                    <a:pt x="172464" y="91049"/>
                    <a:pt x="163227" y="121048"/>
                  </a:cubicBezTo>
                  <a:cubicBezTo>
                    <a:pt x="140843" y="191343"/>
                    <a:pt x="137795" y="275830"/>
                    <a:pt x="153702" y="364698"/>
                  </a:cubicBezTo>
                  <a:close/>
                </a:path>
              </a:pathLst>
            </a:custGeom>
            <a:solidFill>
              <a:srgbClr val="EA404B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CD64BE7D-10A6-A67D-6F06-E6009890BE10}"/>
              </a:ext>
            </a:extLst>
          </p:cNvPr>
          <p:cNvSpPr txBox="1"/>
          <p:nvPr/>
        </p:nvSpPr>
        <p:spPr>
          <a:xfrm>
            <a:off x="2560320" y="5737225"/>
            <a:ext cx="1586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ar-SA" sz="2800" dirty="0"/>
              <a:t>التوازن</a:t>
            </a: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3BE08552-9AF8-C32D-9A59-BBF6AE087B48}"/>
              </a:ext>
            </a:extLst>
          </p:cNvPr>
          <p:cNvSpPr txBox="1"/>
          <p:nvPr/>
        </p:nvSpPr>
        <p:spPr>
          <a:xfrm>
            <a:off x="6096000" y="5707529"/>
            <a:ext cx="1873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ar-SA" sz="2800" dirty="0"/>
              <a:t>المرونة</a:t>
            </a: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022FB92F-EAC5-0E62-345C-DCE9C5599175}"/>
              </a:ext>
            </a:extLst>
          </p:cNvPr>
          <p:cNvSpPr txBox="1"/>
          <p:nvPr/>
        </p:nvSpPr>
        <p:spPr>
          <a:xfrm>
            <a:off x="4450079" y="5776841"/>
            <a:ext cx="14583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/>
              <a:t>القوة</a:t>
            </a:r>
          </a:p>
        </p:txBody>
      </p:sp>
      <p:sp>
        <p:nvSpPr>
          <p:cNvPr id="233" name="مربع نص 232">
            <a:extLst>
              <a:ext uri="{FF2B5EF4-FFF2-40B4-BE49-F238E27FC236}">
                <a16:creationId xmlns:a16="http://schemas.microsoft.com/office/drawing/2014/main" id="{43592BCE-020B-8FB2-6CA4-32944E39AB00}"/>
              </a:ext>
            </a:extLst>
          </p:cNvPr>
          <p:cNvSpPr txBox="1"/>
          <p:nvPr/>
        </p:nvSpPr>
        <p:spPr>
          <a:xfrm>
            <a:off x="1774825" y="2123500"/>
            <a:ext cx="8534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dirty="0"/>
              <a:t>ويعتقد كثير من الناس أنّ التركيز على ممارسة نوع واحد من الرياضة يكفي، إلّا أنّ ممارسة أنواع مختلفة من الرياضة يُعطي فائدة أكبر، ويُقلّل من الملل وخطر الإصابة بالأمراض</a:t>
            </a:r>
          </a:p>
          <a:p>
            <a:pPr algn="ctr"/>
            <a:endParaRPr lang="ar-SA" sz="3200" dirty="0"/>
          </a:p>
          <a:p>
            <a:pPr algn="ctr"/>
            <a:r>
              <a:rPr lang="ar-SA" sz="3200" dirty="0"/>
              <a:t>وتنقسم الرياضة البدنية إلى </a:t>
            </a:r>
            <a:r>
              <a:rPr lang="ar-SA" sz="3200" dirty="0">
                <a:solidFill>
                  <a:srgbClr val="EB7BCA"/>
                </a:solidFill>
              </a:rPr>
              <a:t>4 فئات أساسية </a:t>
            </a:r>
            <a:r>
              <a:rPr lang="ar-SA" sz="3200" dirty="0"/>
              <a:t>وهي:</a:t>
            </a:r>
          </a:p>
        </p:txBody>
      </p:sp>
    </p:spTree>
    <p:extLst>
      <p:ext uri="{BB962C8B-B14F-4D97-AF65-F5344CB8AC3E}">
        <p14:creationId xmlns:p14="http://schemas.microsoft.com/office/powerpoint/2010/main" val="1911140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B72D1D9-109C-A8F3-4220-1904CC1DBD25}"/>
              </a:ext>
            </a:extLst>
          </p:cNvPr>
          <p:cNvSpPr txBox="1"/>
          <p:nvPr/>
        </p:nvSpPr>
        <p:spPr>
          <a:xfrm>
            <a:off x="2916820" y="603555"/>
            <a:ext cx="627347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chemeClr val="bg1"/>
                </a:solidFill>
              </a:rPr>
              <a:t>نصائح لزيادة النشاط الحركي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862036EE-0EB1-7B21-B7D5-D9D91CA1B54C}"/>
              </a:ext>
            </a:extLst>
          </p:cNvPr>
          <p:cNvSpPr txBox="1"/>
          <p:nvPr/>
        </p:nvSpPr>
        <p:spPr>
          <a:xfrm>
            <a:off x="653216" y="2042227"/>
            <a:ext cx="6094070" cy="3453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استخدام الدرج عوضاً عن المصعد. 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استخدام الدراجات الهوائية عوضاً عن السيارة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القيام بتمارين التمدد عند مشاهدة التلفاز.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 المشي لمدة 10 دقائق خلال الصباح والمساء.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زراعة حديقة المنزل 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تنظيف المنزل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735D5DAA-4DB7-0745-6AB9-61EF7257F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372" y="1823680"/>
            <a:ext cx="3941744" cy="408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5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B72D1D9-109C-A8F3-4220-1904CC1DBD25}"/>
              </a:ext>
            </a:extLst>
          </p:cNvPr>
          <p:cNvSpPr txBox="1"/>
          <p:nvPr/>
        </p:nvSpPr>
        <p:spPr>
          <a:xfrm>
            <a:off x="2916820" y="603555"/>
            <a:ext cx="627347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chemeClr val="bg1"/>
                </a:solidFill>
              </a:rPr>
              <a:t>مبادئ الرياضة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9C7D457-8670-E0C0-53B8-695A3545A357}"/>
              </a:ext>
            </a:extLst>
          </p:cNvPr>
          <p:cNvSpPr txBox="1"/>
          <p:nvPr/>
        </p:nvSpPr>
        <p:spPr>
          <a:xfrm>
            <a:off x="4267200" y="4590322"/>
            <a:ext cx="166942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/>
              <a:t>التكرار</a:t>
            </a:r>
          </a:p>
          <a:p>
            <a:pPr algn="ctr"/>
            <a:r>
              <a:rPr lang="ar-SA" dirty="0"/>
              <a:t>عدد مرات التمرن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1C9D42C7-8BD8-872E-8E91-8C22E5BF09C9}"/>
              </a:ext>
            </a:extLst>
          </p:cNvPr>
          <p:cNvGrpSpPr/>
          <p:nvPr/>
        </p:nvGrpSpPr>
        <p:grpSpPr>
          <a:xfrm>
            <a:off x="2674094" y="3618036"/>
            <a:ext cx="937550" cy="937550"/>
            <a:chOff x="5968674" y="3229337"/>
            <a:chExt cx="937550" cy="937550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6C75A56D-170B-76D4-0539-D7DFE98AC935}"/>
                </a:ext>
              </a:extLst>
            </p:cNvPr>
            <p:cNvSpPr/>
            <p:nvPr/>
          </p:nvSpPr>
          <p:spPr>
            <a:xfrm>
              <a:off x="5968674" y="3229337"/>
              <a:ext cx="937550" cy="937550"/>
            </a:xfrm>
            <a:prstGeom prst="ellipse">
              <a:avLst/>
            </a:prstGeom>
            <a:solidFill>
              <a:srgbClr val="F078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B08DBC14-9C3C-D893-D0AE-20C4A17EF838}"/>
                </a:ext>
              </a:extLst>
            </p:cNvPr>
            <p:cNvSpPr/>
            <p:nvPr/>
          </p:nvSpPr>
          <p:spPr>
            <a:xfrm>
              <a:off x="6096408" y="3354705"/>
              <a:ext cx="639878" cy="640977"/>
            </a:xfrm>
            <a:custGeom>
              <a:avLst/>
              <a:gdLst>
                <a:gd name="connsiteX0" fmla="*/ 71588 w 474100"/>
                <a:gd name="connsiteY0" fmla="*/ 444648 h 474914"/>
                <a:gd name="connsiteX1" fmla="*/ 63280 w 474100"/>
                <a:gd name="connsiteY1" fmla="*/ 436339 h 474914"/>
                <a:gd name="connsiteX2" fmla="*/ 220546 w 474100"/>
                <a:gd name="connsiteY2" fmla="*/ 279073 h 474914"/>
                <a:gd name="connsiteX3" fmla="*/ 308378 w 474100"/>
                <a:gd name="connsiteY3" fmla="*/ 216167 h 474914"/>
                <a:gd name="connsiteX4" fmla="*/ 463863 w 474100"/>
                <a:gd name="connsiteY4" fmla="*/ 60681 h 474914"/>
                <a:gd name="connsiteX5" fmla="*/ 463863 w 474100"/>
                <a:gd name="connsiteY5" fmla="*/ 10237 h 474914"/>
                <a:gd name="connsiteX6" fmla="*/ 463863 w 474100"/>
                <a:gd name="connsiteY6" fmla="*/ 10237 h 474914"/>
                <a:gd name="connsiteX7" fmla="*/ 463863 w 474100"/>
                <a:gd name="connsiteY7" fmla="*/ 10237 h 474914"/>
                <a:gd name="connsiteX8" fmla="*/ 413420 w 474100"/>
                <a:gd name="connsiteY8" fmla="*/ 10237 h 474914"/>
                <a:gd name="connsiteX9" fmla="*/ 258527 w 474100"/>
                <a:gd name="connsiteY9" fmla="*/ 165723 h 474914"/>
                <a:gd name="connsiteX10" fmla="*/ 195621 w 474100"/>
                <a:gd name="connsiteY10" fmla="*/ 254148 h 474914"/>
                <a:gd name="connsiteX11" fmla="*/ 38355 w 474100"/>
                <a:gd name="connsiteY11" fmla="*/ 411414 h 474914"/>
                <a:gd name="connsiteX12" fmla="*/ 30046 w 474100"/>
                <a:gd name="connsiteY12" fmla="*/ 403106 h 474914"/>
                <a:gd name="connsiteX13" fmla="*/ 5121 w 474100"/>
                <a:gd name="connsiteY13" fmla="*/ 403106 h 474914"/>
                <a:gd name="connsiteX14" fmla="*/ 5121 w 474100"/>
                <a:gd name="connsiteY14" fmla="*/ 428031 h 474914"/>
                <a:gd name="connsiteX15" fmla="*/ 46663 w 474100"/>
                <a:gd name="connsiteY15" fmla="*/ 469573 h 474914"/>
                <a:gd name="connsiteX16" fmla="*/ 71588 w 474100"/>
                <a:gd name="connsiteY16" fmla="*/ 469573 h 474914"/>
                <a:gd name="connsiteX17" fmla="*/ 71588 w 474100"/>
                <a:gd name="connsiteY17" fmla="*/ 444648 h 47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4100" h="474914">
                  <a:moveTo>
                    <a:pt x="71588" y="444648"/>
                  </a:moveTo>
                  <a:lnTo>
                    <a:pt x="63280" y="436339"/>
                  </a:lnTo>
                  <a:lnTo>
                    <a:pt x="220546" y="279073"/>
                  </a:lnTo>
                  <a:cubicBezTo>
                    <a:pt x="251999" y="255335"/>
                    <a:pt x="287607" y="237531"/>
                    <a:pt x="308378" y="216167"/>
                  </a:cubicBezTo>
                  <a:lnTo>
                    <a:pt x="463863" y="60681"/>
                  </a:lnTo>
                  <a:cubicBezTo>
                    <a:pt x="477513" y="47031"/>
                    <a:pt x="477513" y="24480"/>
                    <a:pt x="463863" y="10237"/>
                  </a:cubicBezTo>
                  <a:lnTo>
                    <a:pt x="463863" y="10237"/>
                  </a:lnTo>
                  <a:lnTo>
                    <a:pt x="463863" y="10237"/>
                  </a:lnTo>
                  <a:cubicBezTo>
                    <a:pt x="450214" y="-3412"/>
                    <a:pt x="427663" y="-3412"/>
                    <a:pt x="413420" y="10237"/>
                  </a:cubicBezTo>
                  <a:lnTo>
                    <a:pt x="258527" y="165723"/>
                  </a:lnTo>
                  <a:cubicBezTo>
                    <a:pt x="237163" y="187087"/>
                    <a:pt x="219359" y="222695"/>
                    <a:pt x="195621" y="254148"/>
                  </a:cubicBezTo>
                  <a:lnTo>
                    <a:pt x="38355" y="411414"/>
                  </a:lnTo>
                  <a:lnTo>
                    <a:pt x="30046" y="403106"/>
                  </a:lnTo>
                  <a:cubicBezTo>
                    <a:pt x="22925" y="395984"/>
                    <a:pt x="11649" y="395984"/>
                    <a:pt x="5121" y="403106"/>
                  </a:cubicBezTo>
                  <a:cubicBezTo>
                    <a:pt x="-1407" y="410227"/>
                    <a:pt x="-2001" y="421503"/>
                    <a:pt x="5121" y="428031"/>
                  </a:cubicBezTo>
                  <a:lnTo>
                    <a:pt x="46663" y="469573"/>
                  </a:lnTo>
                  <a:cubicBezTo>
                    <a:pt x="53784" y="476695"/>
                    <a:pt x="65060" y="476695"/>
                    <a:pt x="71588" y="469573"/>
                  </a:cubicBezTo>
                  <a:cubicBezTo>
                    <a:pt x="78710" y="462452"/>
                    <a:pt x="78710" y="451769"/>
                    <a:pt x="71588" y="444648"/>
                  </a:cubicBezTo>
                  <a:close/>
                </a:path>
              </a:pathLst>
            </a:custGeom>
            <a:solidFill>
              <a:srgbClr val="A96212"/>
            </a:solidFill>
            <a:ln w="585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9" name="مجموعة 8">
              <a:extLst>
                <a:ext uri="{FF2B5EF4-FFF2-40B4-BE49-F238E27FC236}">
                  <a16:creationId xmlns:a16="http://schemas.microsoft.com/office/drawing/2014/main" id="{8159EC96-4DE2-172D-F574-1B019BC0B84C}"/>
                </a:ext>
              </a:extLst>
            </p:cNvPr>
            <p:cNvGrpSpPr/>
            <p:nvPr/>
          </p:nvGrpSpPr>
          <p:grpSpPr>
            <a:xfrm>
              <a:off x="6497543" y="3732967"/>
              <a:ext cx="208057" cy="208057"/>
              <a:chOff x="6541358" y="3794636"/>
              <a:chExt cx="94953" cy="94953"/>
            </a:xfrm>
          </p:grpSpPr>
          <p:sp>
            <p:nvSpPr>
              <p:cNvPr id="10" name="شكل حر: شكل 9">
                <a:extLst>
                  <a:ext uri="{FF2B5EF4-FFF2-40B4-BE49-F238E27FC236}">
                    <a16:creationId xmlns:a16="http://schemas.microsoft.com/office/drawing/2014/main" id="{333DCC66-BEBB-9F0C-7868-F324AACBDFC9}"/>
                  </a:ext>
                </a:extLst>
              </p:cNvPr>
              <p:cNvSpPr/>
              <p:nvPr/>
            </p:nvSpPr>
            <p:spPr>
              <a:xfrm>
                <a:off x="6612573" y="3813627"/>
                <a:ext cx="23738" cy="56971"/>
              </a:xfrm>
              <a:custGeom>
                <a:avLst/>
                <a:gdLst>
                  <a:gd name="connsiteX0" fmla="*/ 14243 w 23738"/>
                  <a:gd name="connsiteY0" fmla="*/ 0 h 56971"/>
                  <a:gd name="connsiteX1" fmla="*/ 0 w 23738"/>
                  <a:gd name="connsiteY1" fmla="*/ 28486 h 56971"/>
                  <a:gd name="connsiteX2" fmla="*/ 14243 w 23738"/>
                  <a:gd name="connsiteY2" fmla="*/ 56972 h 56971"/>
                  <a:gd name="connsiteX3" fmla="*/ 23738 w 23738"/>
                  <a:gd name="connsiteY3" fmla="*/ 28486 h 56971"/>
                  <a:gd name="connsiteX4" fmla="*/ 14243 w 23738"/>
                  <a:gd name="connsiteY4" fmla="*/ 0 h 5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38" h="56971">
                    <a:moveTo>
                      <a:pt x="14243" y="0"/>
                    </a:moveTo>
                    <a:cubicBezTo>
                      <a:pt x="5341" y="6528"/>
                      <a:pt x="0" y="16617"/>
                      <a:pt x="0" y="28486"/>
                    </a:cubicBezTo>
                    <a:cubicBezTo>
                      <a:pt x="0" y="40355"/>
                      <a:pt x="5341" y="50444"/>
                      <a:pt x="14243" y="56972"/>
                    </a:cubicBezTo>
                    <a:cubicBezTo>
                      <a:pt x="20178" y="49257"/>
                      <a:pt x="23738" y="39168"/>
                      <a:pt x="23738" y="28486"/>
                    </a:cubicBezTo>
                    <a:cubicBezTo>
                      <a:pt x="23738" y="17804"/>
                      <a:pt x="20178" y="7715"/>
                      <a:pt x="142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85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1" name="رسم 21" descr="مضرب بيسبول وكرته مع تعبئة خالصة">
                <a:extLst>
                  <a:ext uri="{FF2B5EF4-FFF2-40B4-BE49-F238E27FC236}">
                    <a16:creationId xmlns:a16="http://schemas.microsoft.com/office/drawing/2014/main" id="{9E8CB4BC-D61D-10B6-A356-D4E92D9766D2}"/>
                  </a:ext>
                </a:extLst>
              </p:cNvPr>
              <p:cNvGrpSpPr/>
              <p:nvPr/>
            </p:nvGrpSpPr>
            <p:grpSpPr>
              <a:xfrm>
                <a:off x="6541358" y="3794636"/>
                <a:ext cx="77149" cy="94953"/>
                <a:chOff x="3315884" y="3794636"/>
                <a:chExt cx="77149" cy="94953"/>
              </a:xfrm>
              <a:solidFill>
                <a:schemeClr val="bg1"/>
              </a:solidFill>
            </p:grpSpPr>
            <p:sp>
              <p:nvSpPr>
                <p:cNvPr id="12" name="شكل حر: شكل 11">
                  <a:extLst>
                    <a:ext uri="{FF2B5EF4-FFF2-40B4-BE49-F238E27FC236}">
                      <a16:creationId xmlns:a16="http://schemas.microsoft.com/office/drawing/2014/main" id="{77CD88A8-0790-802F-B32F-75CB4D41AAFF}"/>
                    </a:ext>
                  </a:extLst>
                </p:cNvPr>
                <p:cNvSpPr/>
                <p:nvPr/>
              </p:nvSpPr>
              <p:spPr>
                <a:xfrm>
                  <a:off x="3315884" y="3813627"/>
                  <a:ext cx="23738" cy="56971"/>
                </a:xfrm>
                <a:custGeom>
                  <a:avLst/>
                  <a:gdLst>
                    <a:gd name="connsiteX0" fmla="*/ 9495 w 23738"/>
                    <a:gd name="connsiteY0" fmla="*/ 0 h 56971"/>
                    <a:gd name="connsiteX1" fmla="*/ 0 w 23738"/>
                    <a:gd name="connsiteY1" fmla="*/ 28486 h 56971"/>
                    <a:gd name="connsiteX2" fmla="*/ 9495 w 23738"/>
                    <a:gd name="connsiteY2" fmla="*/ 56972 h 56971"/>
                    <a:gd name="connsiteX3" fmla="*/ 23738 w 23738"/>
                    <a:gd name="connsiteY3" fmla="*/ 28486 h 56971"/>
                    <a:gd name="connsiteX4" fmla="*/ 9495 w 23738"/>
                    <a:gd name="connsiteY4" fmla="*/ 0 h 56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38" h="56971">
                      <a:moveTo>
                        <a:pt x="9495" y="0"/>
                      </a:moveTo>
                      <a:cubicBezTo>
                        <a:pt x="3561" y="7715"/>
                        <a:pt x="0" y="17804"/>
                        <a:pt x="0" y="28486"/>
                      </a:cubicBezTo>
                      <a:cubicBezTo>
                        <a:pt x="0" y="39168"/>
                        <a:pt x="3561" y="49257"/>
                        <a:pt x="9495" y="56972"/>
                      </a:cubicBezTo>
                      <a:cubicBezTo>
                        <a:pt x="18397" y="50444"/>
                        <a:pt x="23738" y="40355"/>
                        <a:pt x="23738" y="28486"/>
                      </a:cubicBezTo>
                      <a:cubicBezTo>
                        <a:pt x="23738" y="16617"/>
                        <a:pt x="18397" y="6528"/>
                        <a:pt x="9495" y="0"/>
                      </a:cubicBezTo>
                      <a:close/>
                    </a:path>
                  </a:pathLst>
                </a:custGeom>
                <a:grpFill/>
                <a:ln w="585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3" name="شكل حر: شكل 12">
                  <a:extLst>
                    <a:ext uri="{FF2B5EF4-FFF2-40B4-BE49-F238E27FC236}">
                      <a16:creationId xmlns:a16="http://schemas.microsoft.com/office/drawing/2014/main" id="{2F572ACF-7399-F786-39DE-13840A3081A8}"/>
                    </a:ext>
                  </a:extLst>
                </p:cNvPr>
                <p:cNvSpPr/>
                <p:nvPr/>
              </p:nvSpPr>
              <p:spPr>
                <a:xfrm>
                  <a:off x="3333688" y="3794636"/>
                  <a:ext cx="59345" cy="94953"/>
                </a:xfrm>
                <a:custGeom>
                  <a:avLst/>
                  <a:gdLst>
                    <a:gd name="connsiteX0" fmla="*/ 41542 w 59345"/>
                    <a:gd name="connsiteY0" fmla="*/ 47477 h 94953"/>
                    <a:gd name="connsiteX1" fmla="*/ 59346 w 59345"/>
                    <a:gd name="connsiteY1" fmla="*/ 10682 h 94953"/>
                    <a:gd name="connsiteX2" fmla="*/ 29673 w 59345"/>
                    <a:gd name="connsiteY2" fmla="*/ 0 h 94953"/>
                    <a:gd name="connsiteX3" fmla="*/ 0 w 59345"/>
                    <a:gd name="connsiteY3" fmla="*/ 10682 h 94953"/>
                    <a:gd name="connsiteX4" fmla="*/ 17804 w 59345"/>
                    <a:gd name="connsiteY4" fmla="*/ 47477 h 94953"/>
                    <a:gd name="connsiteX5" fmla="*/ 0 w 59345"/>
                    <a:gd name="connsiteY5" fmla="*/ 84271 h 94953"/>
                    <a:gd name="connsiteX6" fmla="*/ 29673 w 59345"/>
                    <a:gd name="connsiteY6" fmla="*/ 94953 h 94953"/>
                    <a:gd name="connsiteX7" fmla="*/ 59346 w 59345"/>
                    <a:gd name="connsiteY7" fmla="*/ 84271 h 94953"/>
                    <a:gd name="connsiteX8" fmla="*/ 41542 w 59345"/>
                    <a:gd name="connsiteY8" fmla="*/ 47477 h 94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45" h="94953">
                      <a:moveTo>
                        <a:pt x="41542" y="47477"/>
                      </a:moveTo>
                      <a:cubicBezTo>
                        <a:pt x="41542" y="32640"/>
                        <a:pt x="48663" y="18991"/>
                        <a:pt x="59346" y="10682"/>
                      </a:cubicBezTo>
                      <a:cubicBezTo>
                        <a:pt x="51037" y="4154"/>
                        <a:pt x="40949" y="0"/>
                        <a:pt x="29673" y="0"/>
                      </a:cubicBezTo>
                      <a:cubicBezTo>
                        <a:pt x="18397" y="0"/>
                        <a:pt x="8308" y="4154"/>
                        <a:pt x="0" y="10682"/>
                      </a:cubicBezTo>
                      <a:cubicBezTo>
                        <a:pt x="10682" y="19584"/>
                        <a:pt x="17804" y="32640"/>
                        <a:pt x="17804" y="47477"/>
                      </a:cubicBezTo>
                      <a:cubicBezTo>
                        <a:pt x="17804" y="62313"/>
                        <a:pt x="10682" y="75963"/>
                        <a:pt x="0" y="84271"/>
                      </a:cubicBezTo>
                      <a:cubicBezTo>
                        <a:pt x="8308" y="90799"/>
                        <a:pt x="18397" y="94953"/>
                        <a:pt x="29673" y="94953"/>
                      </a:cubicBezTo>
                      <a:cubicBezTo>
                        <a:pt x="40949" y="94953"/>
                        <a:pt x="51037" y="90799"/>
                        <a:pt x="59346" y="84271"/>
                      </a:cubicBezTo>
                      <a:cubicBezTo>
                        <a:pt x="48663" y="75963"/>
                        <a:pt x="41542" y="62313"/>
                        <a:pt x="41542" y="47477"/>
                      </a:cubicBezTo>
                      <a:close/>
                    </a:path>
                  </a:pathLst>
                </a:custGeom>
                <a:grpFill/>
                <a:ln w="585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122B03C-3F24-16D4-94CF-02FE2BE7B5CF}"/>
              </a:ext>
            </a:extLst>
          </p:cNvPr>
          <p:cNvGrpSpPr/>
          <p:nvPr/>
        </p:nvGrpSpPr>
        <p:grpSpPr>
          <a:xfrm>
            <a:off x="4575889" y="3608390"/>
            <a:ext cx="937550" cy="937550"/>
            <a:chOff x="7290118" y="3219691"/>
            <a:chExt cx="937550" cy="937550"/>
          </a:xfrm>
        </p:grpSpPr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id="{928CB677-35A7-6F39-3CA2-2A939E4A8B35}"/>
                </a:ext>
              </a:extLst>
            </p:cNvPr>
            <p:cNvSpPr/>
            <p:nvPr/>
          </p:nvSpPr>
          <p:spPr>
            <a:xfrm>
              <a:off x="7290118" y="3219691"/>
              <a:ext cx="937550" cy="937550"/>
            </a:xfrm>
            <a:prstGeom prst="ellipse">
              <a:avLst/>
            </a:prstGeom>
            <a:solidFill>
              <a:srgbClr val="10C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16" name="رسم 29" descr="مضرب تنس الطاولة والكرة مع تعبئة خالصة">
              <a:extLst>
                <a:ext uri="{FF2B5EF4-FFF2-40B4-BE49-F238E27FC236}">
                  <a16:creationId xmlns:a16="http://schemas.microsoft.com/office/drawing/2014/main" id="{C35AA077-6AA1-6092-8097-B9221F0F1E6B}"/>
                </a:ext>
              </a:extLst>
            </p:cNvPr>
            <p:cNvGrpSpPr/>
            <p:nvPr/>
          </p:nvGrpSpPr>
          <p:grpSpPr>
            <a:xfrm>
              <a:off x="7472918" y="3404779"/>
              <a:ext cx="585412" cy="565833"/>
              <a:chOff x="4247444" y="3404779"/>
              <a:chExt cx="585412" cy="565833"/>
            </a:xfrm>
            <a:solidFill>
              <a:srgbClr val="000000"/>
            </a:solidFill>
          </p:grpSpPr>
          <p:sp>
            <p:nvSpPr>
              <p:cNvPr id="17" name="شكل حر: شكل 16">
                <a:extLst>
                  <a:ext uri="{FF2B5EF4-FFF2-40B4-BE49-F238E27FC236}">
                    <a16:creationId xmlns:a16="http://schemas.microsoft.com/office/drawing/2014/main" id="{0D25D180-17BE-5E19-9975-BE8356D1463A}"/>
                  </a:ext>
                </a:extLst>
              </p:cNvPr>
              <p:cNvSpPr/>
              <p:nvPr/>
            </p:nvSpPr>
            <p:spPr>
              <a:xfrm>
                <a:off x="4710895" y="3846364"/>
                <a:ext cx="121960" cy="121960"/>
              </a:xfrm>
              <a:custGeom>
                <a:avLst/>
                <a:gdLst>
                  <a:gd name="connsiteX0" fmla="*/ 121961 w 121960"/>
                  <a:gd name="connsiteY0" fmla="*/ 60980 h 121960"/>
                  <a:gd name="connsiteX1" fmla="*/ 60980 w 121960"/>
                  <a:gd name="connsiteY1" fmla="*/ 121961 h 121960"/>
                  <a:gd name="connsiteX2" fmla="*/ 0 w 121960"/>
                  <a:gd name="connsiteY2" fmla="*/ 60980 h 121960"/>
                  <a:gd name="connsiteX3" fmla="*/ 60980 w 121960"/>
                  <a:gd name="connsiteY3" fmla="*/ 0 h 121960"/>
                  <a:gd name="connsiteX4" fmla="*/ 121961 w 121960"/>
                  <a:gd name="connsiteY4" fmla="*/ 60980 h 12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60" h="121960">
                    <a:moveTo>
                      <a:pt x="121961" y="60980"/>
                    </a:moveTo>
                    <a:cubicBezTo>
                      <a:pt x="121961" y="94659"/>
                      <a:pt x="94659" y="121961"/>
                      <a:pt x="60980" y="121961"/>
                    </a:cubicBezTo>
                    <a:cubicBezTo>
                      <a:pt x="27302" y="121961"/>
                      <a:pt x="0" y="94659"/>
                      <a:pt x="0" y="60980"/>
                    </a:cubicBezTo>
                    <a:cubicBezTo>
                      <a:pt x="0" y="27302"/>
                      <a:pt x="27302" y="0"/>
                      <a:pt x="60980" y="0"/>
                    </a:cubicBezTo>
                    <a:cubicBezTo>
                      <a:pt x="94659" y="0"/>
                      <a:pt x="121961" y="27302"/>
                      <a:pt x="121961" y="60980"/>
                    </a:cubicBezTo>
                    <a:close/>
                  </a:path>
                </a:pathLst>
              </a:custGeom>
              <a:solidFill>
                <a:schemeClr val="bg1"/>
              </a:solidFill>
              <a:ln w="754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8" name="رسم 29" descr="مضرب تنس الطاولة والكرة مع تعبئة خالصة">
                <a:extLst>
                  <a:ext uri="{FF2B5EF4-FFF2-40B4-BE49-F238E27FC236}">
                    <a16:creationId xmlns:a16="http://schemas.microsoft.com/office/drawing/2014/main" id="{1D8D1D8A-062D-99A5-4BDE-C035605346A1}"/>
                  </a:ext>
                </a:extLst>
              </p:cNvPr>
              <p:cNvGrpSpPr/>
              <p:nvPr/>
            </p:nvGrpSpPr>
            <p:grpSpPr>
              <a:xfrm>
                <a:off x="4247444" y="3404779"/>
                <a:ext cx="566532" cy="565833"/>
                <a:chOff x="4247444" y="3404779"/>
                <a:chExt cx="566532" cy="565833"/>
              </a:xfrm>
              <a:solidFill>
                <a:srgbClr val="000000"/>
              </a:solidFill>
            </p:grpSpPr>
            <p:sp>
              <p:nvSpPr>
                <p:cNvPr id="19" name="شكل حر: شكل 18">
                  <a:extLst>
                    <a:ext uri="{FF2B5EF4-FFF2-40B4-BE49-F238E27FC236}">
                      <a16:creationId xmlns:a16="http://schemas.microsoft.com/office/drawing/2014/main" id="{FCD66240-8853-6E63-86A3-0708A19E11A0}"/>
                    </a:ext>
                  </a:extLst>
                </p:cNvPr>
                <p:cNvSpPr/>
                <p:nvPr/>
              </p:nvSpPr>
              <p:spPr>
                <a:xfrm>
                  <a:off x="4247444" y="3648178"/>
                  <a:ext cx="322433" cy="322433"/>
                </a:xfrm>
                <a:custGeom>
                  <a:avLst/>
                  <a:gdLst>
                    <a:gd name="connsiteX0" fmla="*/ 142542 w 322433"/>
                    <a:gd name="connsiteY0" fmla="*/ 0 h 322433"/>
                    <a:gd name="connsiteX1" fmla="*/ 144066 w 322433"/>
                    <a:gd name="connsiteY1" fmla="*/ 6860 h 322433"/>
                    <a:gd name="connsiteX2" fmla="*/ 144066 w 322433"/>
                    <a:gd name="connsiteY2" fmla="*/ 6860 h 322433"/>
                    <a:gd name="connsiteX3" fmla="*/ 147115 w 322433"/>
                    <a:gd name="connsiteY3" fmla="*/ 17532 h 322433"/>
                    <a:gd name="connsiteX4" fmla="*/ 134157 w 322433"/>
                    <a:gd name="connsiteY4" fmla="*/ 134919 h 322433"/>
                    <a:gd name="connsiteX5" fmla="*/ 134157 w 322433"/>
                    <a:gd name="connsiteY5" fmla="*/ 134919 h 322433"/>
                    <a:gd name="connsiteX6" fmla="*/ 4574 w 322433"/>
                    <a:gd name="connsiteY6" fmla="*/ 264503 h 322433"/>
                    <a:gd name="connsiteX7" fmla="*/ 4574 w 322433"/>
                    <a:gd name="connsiteY7" fmla="*/ 285846 h 322433"/>
                    <a:gd name="connsiteX8" fmla="*/ 36588 w 322433"/>
                    <a:gd name="connsiteY8" fmla="*/ 317860 h 322433"/>
                    <a:gd name="connsiteX9" fmla="*/ 57931 w 322433"/>
                    <a:gd name="connsiteY9" fmla="*/ 317860 h 322433"/>
                    <a:gd name="connsiteX10" fmla="*/ 191326 w 322433"/>
                    <a:gd name="connsiteY10" fmla="*/ 184466 h 322433"/>
                    <a:gd name="connsiteX11" fmla="*/ 302615 w 322433"/>
                    <a:gd name="connsiteY11" fmla="*/ 175319 h 322433"/>
                    <a:gd name="connsiteX12" fmla="*/ 322434 w 322433"/>
                    <a:gd name="connsiteY12" fmla="*/ 180654 h 322433"/>
                    <a:gd name="connsiteX13" fmla="*/ 142542 w 322433"/>
                    <a:gd name="connsiteY13" fmla="*/ 0 h 322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2433" h="322433">
                      <a:moveTo>
                        <a:pt x="142542" y="0"/>
                      </a:moveTo>
                      <a:cubicBezTo>
                        <a:pt x="143304" y="2287"/>
                        <a:pt x="143304" y="4574"/>
                        <a:pt x="144066" y="6860"/>
                      </a:cubicBezTo>
                      <a:lnTo>
                        <a:pt x="144066" y="6860"/>
                      </a:lnTo>
                      <a:cubicBezTo>
                        <a:pt x="144066" y="6860"/>
                        <a:pt x="146353" y="14483"/>
                        <a:pt x="147115" y="17532"/>
                      </a:cubicBezTo>
                      <a:cubicBezTo>
                        <a:pt x="153213" y="42686"/>
                        <a:pt x="164647" y="104429"/>
                        <a:pt x="134157" y="134919"/>
                      </a:cubicBezTo>
                      <a:lnTo>
                        <a:pt x="134157" y="134919"/>
                      </a:lnTo>
                      <a:lnTo>
                        <a:pt x="4574" y="264503"/>
                      </a:lnTo>
                      <a:cubicBezTo>
                        <a:pt x="-1525" y="270601"/>
                        <a:pt x="-1525" y="279748"/>
                        <a:pt x="4574" y="285846"/>
                      </a:cubicBezTo>
                      <a:lnTo>
                        <a:pt x="36588" y="317860"/>
                      </a:lnTo>
                      <a:cubicBezTo>
                        <a:pt x="42686" y="323959"/>
                        <a:pt x="51833" y="323959"/>
                        <a:pt x="57931" y="317860"/>
                      </a:cubicBezTo>
                      <a:lnTo>
                        <a:pt x="191326" y="184466"/>
                      </a:lnTo>
                      <a:cubicBezTo>
                        <a:pt x="222579" y="159311"/>
                        <a:pt x="277461" y="169221"/>
                        <a:pt x="302615" y="175319"/>
                      </a:cubicBezTo>
                      <a:cubicBezTo>
                        <a:pt x="309476" y="177605"/>
                        <a:pt x="315574" y="179130"/>
                        <a:pt x="322434" y="180654"/>
                      </a:cubicBezTo>
                      <a:lnTo>
                        <a:pt x="142542" y="0"/>
                      </a:lnTo>
                      <a:close/>
                    </a:path>
                  </a:pathLst>
                </a:custGeom>
                <a:solidFill>
                  <a:srgbClr val="A96212"/>
                </a:solidFill>
                <a:ln w="754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0" name="شكل حر: شكل 19">
                  <a:extLst>
                    <a:ext uri="{FF2B5EF4-FFF2-40B4-BE49-F238E27FC236}">
                      <a16:creationId xmlns:a16="http://schemas.microsoft.com/office/drawing/2014/main" id="{BEF0BFF4-2BB6-2F10-51E9-8BEF6C7EEC24}"/>
                    </a:ext>
                  </a:extLst>
                </p:cNvPr>
                <p:cNvSpPr/>
                <p:nvPr/>
              </p:nvSpPr>
              <p:spPr>
                <a:xfrm>
                  <a:off x="4387699" y="3404779"/>
                  <a:ext cx="426277" cy="425578"/>
                </a:xfrm>
                <a:custGeom>
                  <a:avLst/>
                  <a:gdLst>
                    <a:gd name="connsiteX0" fmla="*/ 366645 w 426277"/>
                    <a:gd name="connsiteY0" fmla="*/ 59696 h 425578"/>
                    <a:gd name="connsiteX1" fmla="*/ 64792 w 426277"/>
                    <a:gd name="connsiteY1" fmla="*/ 81039 h 425578"/>
                    <a:gd name="connsiteX2" fmla="*/ 0 w 426277"/>
                    <a:gd name="connsiteY2" fmla="*/ 198426 h 425578"/>
                    <a:gd name="connsiteX3" fmla="*/ 227152 w 426277"/>
                    <a:gd name="connsiteY3" fmla="*/ 425578 h 425578"/>
                    <a:gd name="connsiteX4" fmla="*/ 344539 w 426277"/>
                    <a:gd name="connsiteY4" fmla="*/ 360786 h 425578"/>
                    <a:gd name="connsiteX5" fmla="*/ 366645 w 426277"/>
                    <a:gd name="connsiteY5" fmla="*/ 59696 h 425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277" h="425578">
                      <a:moveTo>
                        <a:pt x="366645" y="59696"/>
                      </a:moveTo>
                      <a:cubicBezTo>
                        <a:pt x="272125" y="-35586"/>
                        <a:pt x="154738" y="-8145"/>
                        <a:pt x="64792" y="81039"/>
                      </a:cubicBezTo>
                      <a:cubicBezTo>
                        <a:pt x="26679" y="119151"/>
                        <a:pt x="5336" y="158789"/>
                        <a:pt x="0" y="198426"/>
                      </a:cubicBezTo>
                      <a:lnTo>
                        <a:pt x="227152" y="425578"/>
                      </a:lnTo>
                      <a:cubicBezTo>
                        <a:pt x="266789" y="421005"/>
                        <a:pt x="306427" y="399661"/>
                        <a:pt x="344539" y="360786"/>
                      </a:cubicBezTo>
                      <a:cubicBezTo>
                        <a:pt x="434485" y="271603"/>
                        <a:pt x="461927" y="154977"/>
                        <a:pt x="366645" y="59696"/>
                      </a:cubicBezTo>
                      <a:close/>
                    </a:path>
                  </a:pathLst>
                </a:custGeom>
                <a:solidFill>
                  <a:srgbClr val="EA404B"/>
                </a:solidFill>
                <a:ln w="754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4F00ACE0-880C-06EA-584D-937F8253DB6B}"/>
              </a:ext>
            </a:extLst>
          </p:cNvPr>
          <p:cNvGrpSpPr/>
          <p:nvPr/>
        </p:nvGrpSpPr>
        <p:grpSpPr>
          <a:xfrm>
            <a:off x="8254188" y="3604076"/>
            <a:ext cx="937550" cy="937550"/>
            <a:chOff x="9933006" y="642394"/>
            <a:chExt cx="937550" cy="937550"/>
          </a:xfrm>
        </p:grpSpPr>
        <p:sp>
          <p:nvSpPr>
            <p:cNvPr id="22" name="شكل بيضاوي 21">
              <a:extLst>
                <a:ext uri="{FF2B5EF4-FFF2-40B4-BE49-F238E27FC236}">
                  <a16:creationId xmlns:a16="http://schemas.microsoft.com/office/drawing/2014/main" id="{16A53FD7-B179-2F75-E054-06F8A0D4AB99}"/>
                </a:ext>
              </a:extLst>
            </p:cNvPr>
            <p:cNvSpPr/>
            <p:nvPr/>
          </p:nvSpPr>
          <p:spPr>
            <a:xfrm>
              <a:off x="9933006" y="642394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23" name="رسم 49" descr="تزلج مع تعبئة خالصة">
              <a:extLst>
                <a:ext uri="{FF2B5EF4-FFF2-40B4-BE49-F238E27FC236}">
                  <a16:creationId xmlns:a16="http://schemas.microsoft.com/office/drawing/2014/main" id="{60D49A52-3FA4-0779-782E-CF7DFC39D10A}"/>
                </a:ext>
              </a:extLst>
            </p:cNvPr>
            <p:cNvGrpSpPr/>
            <p:nvPr/>
          </p:nvGrpSpPr>
          <p:grpSpPr>
            <a:xfrm>
              <a:off x="10155040" y="802820"/>
              <a:ext cx="556168" cy="572788"/>
              <a:chOff x="6929566" y="802820"/>
              <a:chExt cx="556168" cy="572788"/>
            </a:xfrm>
            <a:solidFill>
              <a:srgbClr val="000000"/>
            </a:solidFill>
          </p:grpSpPr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E112C167-C11F-3893-0E14-305DD320DB3A}"/>
                  </a:ext>
                </a:extLst>
              </p:cNvPr>
              <p:cNvSpPr/>
              <p:nvPr/>
            </p:nvSpPr>
            <p:spPr>
              <a:xfrm>
                <a:off x="6929566" y="1259206"/>
                <a:ext cx="556168" cy="116401"/>
              </a:xfrm>
              <a:custGeom>
                <a:avLst/>
                <a:gdLst>
                  <a:gd name="connsiteX0" fmla="*/ 504408 w 556168"/>
                  <a:gd name="connsiteY0" fmla="*/ 0 h 116401"/>
                  <a:gd name="connsiteX1" fmla="*/ 62081 w 556168"/>
                  <a:gd name="connsiteY1" fmla="*/ 0 h 116401"/>
                  <a:gd name="connsiteX2" fmla="*/ 62081 w 556168"/>
                  <a:gd name="connsiteY2" fmla="*/ 54321 h 116401"/>
                  <a:gd name="connsiteX3" fmla="*/ 0 w 556168"/>
                  <a:gd name="connsiteY3" fmla="*/ 116402 h 116401"/>
                  <a:gd name="connsiteX4" fmla="*/ 442327 w 556168"/>
                  <a:gd name="connsiteY4" fmla="*/ 116402 h 116401"/>
                  <a:gd name="connsiteX5" fmla="*/ 556168 w 556168"/>
                  <a:gd name="connsiteY5" fmla="*/ 51760 h 116401"/>
                  <a:gd name="connsiteX6" fmla="*/ 434567 w 556168"/>
                  <a:gd name="connsiteY6" fmla="*/ 77601 h 116401"/>
                  <a:gd name="connsiteX7" fmla="*/ 124162 w 556168"/>
                  <a:gd name="connsiteY7" fmla="*/ 77601 h 116401"/>
                  <a:gd name="connsiteX8" fmla="*/ 124162 w 556168"/>
                  <a:gd name="connsiteY8" fmla="*/ 31041 h 116401"/>
                  <a:gd name="connsiteX9" fmla="*/ 434567 w 556168"/>
                  <a:gd name="connsiteY9" fmla="*/ 31041 h 116401"/>
                  <a:gd name="connsiteX10" fmla="*/ 442327 w 556168"/>
                  <a:gd name="connsiteY10" fmla="*/ 54321 h 116401"/>
                  <a:gd name="connsiteX11" fmla="*/ 434567 w 556168"/>
                  <a:gd name="connsiteY11" fmla="*/ 77601 h 11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6168" h="116401">
                    <a:moveTo>
                      <a:pt x="504408" y="0"/>
                    </a:moveTo>
                    <a:lnTo>
                      <a:pt x="62081" y="0"/>
                    </a:lnTo>
                    <a:lnTo>
                      <a:pt x="62081" y="54321"/>
                    </a:lnTo>
                    <a:lnTo>
                      <a:pt x="0" y="116402"/>
                    </a:lnTo>
                    <a:lnTo>
                      <a:pt x="442327" y="116402"/>
                    </a:lnTo>
                    <a:cubicBezTo>
                      <a:pt x="498355" y="116402"/>
                      <a:pt x="545071" y="88698"/>
                      <a:pt x="556168" y="51760"/>
                    </a:cubicBezTo>
                    <a:close/>
                    <a:moveTo>
                      <a:pt x="434567" y="77601"/>
                    </a:moveTo>
                    <a:lnTo>
                      <a:pt x="124162" y="77601"/>
                    </a:lnTo>
                    <a:lnTo>
                      <a:pt x="124162" y="31041"/>
                    </a:lnTo>
                    <a:lnTo>
                      <a:pt x="434567" y="31041"/>
                    </a:lnTo>
                    <a:cubicBezTo>
                      <a:pt x="439788" y="37659"/>
                      <a:pt x="442533" y="45893"/>
                      <a:pt x="442327" y="54321"/>
                    </a:cubicBezTo>
                    <a:cubicBezTo>
                      <a:pt x="442621" y="62762"/>
                      <a:pt x="439866" y="71025"/>
                      <a:pt x="434567" y="776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0988318C-20A6-FC39-4F88-56A459690A43}"/>
                  </a:ext>
                </a:extLst>
              </p:cNvPr>
              <p:cNvSpPr/>
              <p:nvPr/>
            </p:nvSpPr>
            <p:spPr>
              <a:xfrm>
                <a:off x="6946341" y="802820"/>
                <a:ext cx="504770" cy="425346"/>
              </a:xfrm>
              <a:custGeom>
                <a:avLst/>
                <a:gdLst>
                  <a:gd name="connsiteX0" fmla="*/ 500127 w 504770"/>
                  <a:gd name="connsiteY0" fmla="*/ 367223 h 425346"/>
                  <a:gd name="connsiteX1" fmla="*/ 393581 w 504770"/>
                  <a:gd name="connsiteY1" fmla="*/ 310884 h 425346"/>
                  <a:gd name="connsiteX2" fmla="*/ 285870 w 504770"/>
                  <a:gd name="connsiteY2" fmla="*/ 259435 h 425346"/>
                  <a:gd name="connsiteX3" fmla="*/ 225729 w 504770"/>
                  <a:gd name="connsiteY3" fmla="*/ 128521 h 425346"/>
                  <a:gd name="connsiteX4" fmla="*/ 231549 w 504770"/>
                  <a:gd name="connsiteY4" fmla="*/ 29580 h 425346"/>
                  <a:gd name="connsiteX5" fmla="*/ 207105 w 504770"/>
                  <a:gd name="connsiteY5" fmla="*/ 25932 h 425346"/>
                  <a:gd name="connsiteX6" fmla="*/ 187937 w 504770"/>
                  <a:gd name="connsiteY6" fmla="*/ 30511 h 425346"/>
                  <a:gd name="connsiteX7" fmla="*/ 146188 w 504770"/>
                  <a:gd name="connsiteY7" fmla="*/ 76140 h 425346"/>
                  <a:gd name="connsiteX8" fmla="*/ 85504 w 504770"/>
                  <a:gd name="connsiteY8" fmla="*/ 76140 h 425346"/>
                  <a:gd name="connsiteX9" fmla="*/ 82477 w 504770"/>
                  <a:gd name="connsiteY9" fmla="*/ 32373 h 425346"/>
                  <a:gd name="connsiteX10" fmla="*/ 82477 w 504770"/>
                  <a:gd name="connsiteY10" fmla="*/ 32373 h 425346"/>
                  <a:gd name="connsiteX11" fmla="*/ 81391 w 504770"/>
                  <a:gd name="connsiteY11" fmla="*/ 27950 h 425346"/>
                  <a:gd name="connsiteX12" fmla="*/ 41892 w 504770"/>
                  <a:gd name="connsiteY12" fmla="*/ 14 h 425346"/>
                  <a:gd name="connsiteX13" fmla="*/ 22181 w 504770"/>
                  <a:gd name="connsiteY13" fmla="*/ 5601 h 425346"/>
                  <a:gd name="connsiteX14" fmla="*/ 40650 w 504770"/>
                  <a:gd name="connsiteY14" fmla="*/ 89022 h 425346"/>
                  <a:gd name="connsiteX15" fmla="*/ 30407 w 504770"/>
                  <a:gd name="connsiteY15" fmla="*/ 221643 h 425346"/>
                  <a:gd name="connsiteX16" fmla="*/ 2626 w 504770"/>
                  <a:gd name="connsiteY16" fmla="*/ 348676 h 425346"/>
                  <a:gd name="connsiteX17" fmla="*/ 38555 w 504770"/>
                  <a:gd name="connsiteY17" fmla="*/ 425346 h 425346"/>
                  <a:gd name="connsiteX18" fmla="*/ 485693 w 504770"/>
                  <a:gd name="connsiteY18" fmla="*/ 425346 h 425346"/>
                  <a:gd name="connsiteX19" fmla="*/ 500127 w 504770"/>
                  <a:gd name="connsiteY19" fmla="*/ 367223 h 425346"/>
                  <a:gd name="connsiteX20" fmla="*/ 31105 w 504770"/>
                  <a:gd name="connsiteY20" fmla="*/ 324464 h 425346"/>
                  <a:gd name="connsiteX21" fmla="*/ 37546 w 504770"/>
                  <a:gd name="connsiteY21" fmla="*/ 287293 h 425346"/>
                  <a:gd name="connsiteX22" fmla="*/ 144869 w 504770"/>
                  <a:gd name="connsiteY22" fmla="*/ 394306 h 425346"/>
                  <a:gd name="connsiteX23" fmla="*/ 100946 w 504770"/>
                  <a:gd name="connsiteY23" fmla="*/ 394306 h 425346"/>
                  <a:gd name="connsiteX24" fmla="*/ 265927 w 504770"/>
                  <a:gd name="connsiteY24" fmla="*/ 283336 h 425346"/>
                  <a:gd name="connsiteX25" fmla="*/ 279817 w 504770"/>
                  <a:gd name="connsiteY25" fmla="*/ 293424 h 425346"/>
                  <a:gd name="connsiteX26" fmla="*/ 216029 w 504770"/>
                  <a:gd name="connsiteY26" fmla="*/ 293424 h 425346"/>
                  <a:gd name="connsiteX27" fmla="*/ 208269 w 504770"/>
                  <a:gd name="connsiteY27" fmla="*/ 285664 h 425346"/>
                  <a:gd name="connsiteX28" fmla="*/ 216029 w 504770"/>
                  <a:gd name="connsiteY28" fmla="*/ 277904 h 425346"/>
                  <a:gd name="connsiteX29" fmla="*/ 259951 w 504770"/>
                  <a:gd name="connsiteY29" fmla="*/ 277904 h 425346"/>
                  <a:gd name="connsiteX30" fmla="*/ 265927 w 504770"/>
                  <a:gd name="connsiteY30" fmla="*/ 283258 h 425346"/>
                  <a:gd name="connsiteX31" fmla="*/ 184989 w 504770"/>
                  <a:gd name="connsiteY31" fmla="*/ 246863 h 425346"/>
                  <a:gd name="connsiteX32" fmla="*/ 177228 w 504770"/>
                  <a:gd name="connsiteY32" fmla="*/ 239103 h 425346"/>
                  <a:gd name="connsiteX33" fmla="*/ 184989 w 504770"/>
                  <a:gd name="connsiteY33" fmla="*/ 231343 h 425346"/>
                  <a:gd name="connsiteX34" fmla="*/ 222936 w 504770"/>
                  <a:gd name="connsiteY34" fmla="*/ 231343 h 425346"/>
                  <a:gd name="connsiteX35" fmla="*/ 232791 w 504770"/>
                  <a:gd name="connsiteY35" fmla="*/ 246863 h 425346"/>
                  <a:gd name="connsiteX36" fmla="*/ 161708 w 504770"/>
                  <a:gd name="connsiteY36" fmla="*/ 200302 h 425346"/>
                  <a:gd name="connsiteX37" fmla="*/ 153948 w 504770"/>
                  <a:gd name="connsiteY37" fmla="*/ 192542 h 425346"/>
                  <a:gd name="connsiteX38" fmla="*/ 161708 w 504770"/>
                  <a:gd name="connsiteY38" fmla="*/ 184782 h 425346"/>
                  <a:gd name="connsiteX39" fmla="*/ 203225 w 504770"/>
                  <a:gd name="connsiteY39" fmla="*/ 184782 h 425346"/>
                  <a:gd name="connsiteX40" fmla="*/ 208424 w 504770"/>
                  <a:gd name="connsiteY40" fmla="*/ 200302 h 425346"/>
                  <a:gd name="connsiteX41" fmla="*/ 196706 w 504770"/>
                  <a:gd name="connsiteY41" fmla="*/ 153742 h 425346"/>
                  <a:gd name="connsiteX42" fmla="*/ 146188 w 504770"/>
                  <a:gd name="connsiteY42" fmla="*/ 153742 h 425346"/>
                  <a:gd name="connsiteX43" fmla="*/ 138428 w 504770"/>
                  <a:gd name="connsiteY43" fmla="*/ 145982 h 425346"/>
                  <a:gd name="connsiteX44" fmla="*/ 146188 w 504770"/>
                  <a:gd name="connsiteY44" fmla="*/ 138221 h 425346"/>
                  <a:gd name="connsiteX45" fmla="*/ 195154 w 504770"/>
                  <a:gd name="connsiteY45" fmla="*/ 138221 h 425346"/>
                  <a:gd name="connsiteX46" fmla="*/ 196706 w 504770"/>
                  <a:gd name="connsiteY46" fmla="*/ 153742 h 42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04770" h="425346">
                    <a:moveTo>
                      <a:pt x="500127" y="367223"/>
                    </a:moveTo>
                    <a:cubicBezTo>
                      <a:pt x="487245" y="338898"/>
                      <a:pt x="424621" y="322524"/>
                      <a:pt x="393581" y="310884"/>
                    </a:cubicBezTo>
                    <a:cubicBezTo>
                      <a:pt x="362540" y="299244"/>
                      <a:pt x="312177" y="281473"/>
                      <a:pt x="285870" y="259435"/>
                    </a:cubicBezTo>
                    <a:cubicBezTo>
                      <a:pt x="248120" y="226334"/>
                      <a:pt x="226249" y="178725"/>
                      <a:pt x="225729" y="128521"/>
                    </a:cubicBezTo>
                    <a:cubicBezTo>
                      <a:pt x="225581" y="95451"/>
                      <a:pt x="227525" y="62404"/>
                      <a:pt x="231549" y="29580"/>
                    </a:cubicBezTo>
                    <a:cubicBezTo>
                      <a:pt x="223592" y="27318"/>
                      <a:pt x="215376" y="26091"/>
                      <a:pt x="207105" y="25932"/>
                    </a:cubicBezTo>
                    <a:cubicBezTo>
                      <a:pt x="200410" y="25599"/>
                      <a:pt x="193759" y="27189"/>
                      <a:pt x="187937" y="30511"/>
                    </a:cubicBezTo>
                    <a:cubicBezTo>
                      <a:pt x="173348" y="40211"/>
                      <a:pt x="146188" y="76140"/>
                      <a:pt x="146188" y="76140"/>
                    </a:cubicBezTo>
                    <a:lnTo>
                      <a:pt x="85504" y="76140"/>
                    </a:lnTo>
                    <a:cubicBezTo>
                      <a:pt x="86525" y="61482"/>
                      <a:pt x="85507" y="46752"/>
                      <a:pt x="82477" y="32373"/>
                    </a:cubicBezTo>
                    <a:lnTo>
                      <a:pt x="82477" y="32373"/>
                    </a:lnTo>
                    <a:cubicBezTo>
                      <a:pt x="82477" y="30821"/>
                      <a:pt x="81779" y="29347"/>
                      <a:pt x="81391" y="27950"/>
                    </a:cubicBezTo>
                    <a:cubicBezTo>
                      <a:pt x="75863" y="10919"/>
                      <a:pt x="59792" y="-448"/>
                      <a:pt x="41892" y="14"/>
                    </a:cubicBezTo>
                    <a:cubicBezTo>
                      <a:pt x="34912" y="-132"/>
                      <a:pt x="28047" y="1814"/>
                      <a:pt x="22181" y="5601"/>
                    </a:cubicBezTo>
                    <a:cubicBezTo>
                      <a:pt x="15818" y="10102"/>
                      <a:pt x="35761" y="35710"/>
                      <a:pt x="40650" y="89022"/>
                    </a:cubicBezTo>
                    <a:cubicBezTo>
                      <a:pt x="45539" y="142334"/>
                      <a:pt x="53066" y="167322"/>
                      <a:pt x="30407" y="221643"/>
                    </a:cubicBezTo>
                    <a:cubicBezTo>
                      <a:pt x="7747" y="275964"/>
                      <a:pt x="-6066" y="307004"/>
                      <a:pt x="2626" y="348676"/>
                    </a:cubicBezTo>
                    <a:cubicBezTo>
                      <a:pt x="13335" y="400126"/>
                      <a:pt x="38555" y="425346"/>
                      <a:pt x="38555" y="425346"/>
                    </a:cubicBezTo>
                    <a:lnTo>
                      <a:pt x="485693" y="425346"/>
                    </a:lnTo>
                    <a:cubicBezTo>
                      <a:pt x="485693" y="425346"/>
                      <a:pt x="516113" y="402066"/>
                      <a:pt x="500127" y="367223"/>
                    </a:cubicBezTo>
                    <a:close/>
                    <a:moveTo>
                      <a:pt x="31105" y="324464"/>
                    </a:moveTo>
                    <a:cubicBezTo>
                      <a:pt x="31151" y="311801"/>
                      <a:pt x="33329" y="299235"/>
                      <a:pt x="37546" y="287293"/>
                    </a:cubicBezTo>
                    <a:lnTo>
                      <a:pt x="144869" y="394306"/>
                    </a:lnTo>
                    <a:lnTo>
                      <a:pt x="100946" y="394306"/>
                    </a:lnTo>
                    <a:close/>
                    <a:moveTo>
                      <a:pt x="265927" y="283336"/>
                    </a:moveTo>
                    <a:cubicBezTo>
                      <a:pt x="270345" y="286980"/>
                      <a:pt x="274984" y="290349"/>
                      <a:pt x="279817" y="293424"/>
                    </a:cubicBezTo>
                    <a:lnTo>
                      <a:pt x="216029" y="293424"/>
                    </a:lnTo>
                    <a:cubicBezTo>
                      <a:pt x="211743" y="293424"/>
                      <a:pt x="208269" y="289950"/>
                      <a:pt x="208269" y="285664"/>
                    </a:cubicBezTo>
                    <a:cubicBezTo>
                      <a:pt x="208269" y="281378"/>
                      <a:pt x="211743" y="277904"/>
                      <a:pt x="216029" y="277904"/>
                    </a:cubicBezTo>
                    <a:lnTo>
                      <a:pt x="259951" y="277904"/>
                    </a:lnTo>
                    <a:cubicBezTo>
                      <a:pt x="261891" y="279688"/>
                      <a:pt x="263909" y="281551"/>
                      <a:pt x="265927" y="283258"/>
                    </a:cubicBezTo>
                    <a:close/>
                    <a:moveTo>
                      <a:pt x="184989" y="246863"/>
                    </a:moveTo>
                    <a:cubicBezTo>
                      <a:pt x="180703" y="246863"/>
                      <a:pt x="177228" y="243389"/>
                      <a:pt x="177228" y="239103"/>
                    </a:cubicBezTo>
                    <a:cubicBezTo>
                      <a:pt x="177228" y="234817"/>
                      <a:pt x="180703" y="231343"/>
                      <a:pt x="184989" y="231343"/>
                    </a:cubicBezTo>
                    <a:lnTo>
                      <a:pt x="222936" y="231343"/>
                    </a:lnTo>
                    <a:cubicBezTo>
                      <a:pt x="226040" y="236697"/>
                      <a:pt x="229299" y="241819"/>
                      <a:pt x="232791" y="246863"/>
                    </a:cubicBezTo>
                    <a:close/>
                    <a:moveTo>
                      <a:pt x="161708" y="200302"/>
                    </a:moveTo>
                    <a:cubicBezTo>
                      <a:pt x="157422" y="200302"/>
                      <a:pt x="153948" y="196828"/>
                      <a:pt x="153948" y="192542"/>
                    </a:cubicBezTo>
                    <a:cubicBezTo>
                      <a:pt x="153948" y="188256"/>
                      <a:pt x="157422" y="184782"/>
                      <a:pt x="161708" y="184782"/>
                    </a:cubicBezTo>
                    <a:lnTo>
                      <a:pt x="203225" y="184782"/>
                    </a:lnTo>
                    <a:cubicBezTo>
                      <a:pt x="204777" y="190059"/>
                      <a:pt x="206484" y="195181"/>
                      <a:pt x="208424" y="200302"/>
                    </a:cubicBezTo>
                    <a:close/>
                    <a:moveTo>
                      <a:pt x="196706" y="153742"/>
                    </a:moveTo>
                    <a:lnTo>
                      <a:pt x="146188" y="153742"/>
                    </a:lnTo>
                    <a:cubicBezTo>
                      <a:pt x="141902" y="153742"/>
                      <a:pt x="138428" y="150267"/>
                      <a:pt x="138428" y="145982"/>
                    </a:cubicBezTo>
                    <a:cubicBezTo>
                      <a:pt x="138428" y="141696"/>
                      <a:pt x="141902" y="138221"/>
                      <a:pt x="146188" y="138221"/>
                    </a:cubicBezTo>
                    <a:lnTo>
                      <a:pt x="195154" y="138221"/>
                    </a:lnTo>
                    <a:cubicBezTo>
                      <a:pt x="195465" y="143421"/>
                      <a:pt x="196008" y="148620"/>
                      <a:pt x="196706" y="153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77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EE581C12-B364-D6C5-CF7B-EE5CAEAEA915}"/>
              </a:ext>
            </a:extLst>
          </p:cNvPr>
          <p:cNvGrpSpPr/>
          <p:nvPr/>
        </p:nvGrpSpPr>
        <p:grpSpPr>
          <a:xfrm>
            <a:off x="6450789" y="3633014"/>
            <a:ext cx="937550" cy="937550"/>
            <a:chOff x="2392096" y="671332"/>
            <a:chExt cx="937550" cy="937550"/>
          </a:xfrm>
        </p:grpSpPr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D1ED63DB-83ED-4A5A-3D43-EDAF4AAB7E9D}"/>
                </a:ext>
              </a:extLst>
            </p:cNvPr>
            <p:cNvSpPr/>
            <p:nvPr/>
          </p:nvSpPr>
          <p:spPr>
            <a:xfrm>
              <a:off x="2392096" y="671332"/>
              <a:ext cx="937550" cy="937550"/>
            </a:xfrm>
            <a:prstGeom prst="ellipse">
              <a:avLst/>
            </a:prstGeom>
            <a:solidFill>
              <a:srgbClr val="F5A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28" name="شكل حر: شكل 27">
              <a:extLst>
                <a:ext uri="{FF2B5EF4-FFF2-40B4-BE49-F238E27FC236}">
                  <a16:creationId xmlns:a16="http://schemas.microsoft.com/office/drawing/2014/main" id="{0197FEF2-37B7-2D8A-2572-60D4176C2995}"/>
                </a:ext>
              </a:extLst>
            </p:cNvPr>
            <p:cNvSpPr/>
            <p:nvPr/>
          </p:nvSpPr>
          <p:spPr>
            <a:xfrm>
              <a:off x="2888689" y="1145420"/>
              <a:ext cx="428950" cy="161109"/>
            </a:xfrm>
            <a:custGeom>
              <a:avLst/>
              <a:gdLst>
                <a:gd name="connsiteX0" fmla="*/ 412718 w 428950"/>
                <a:gd name="connsiteY0" fmla="*/ 32956 h 161109"/>
                <a:gd name="connsiteX1" fmla="*/ 237077 w 428950"/>
                <a:gd name="connsiteY1" fmla="*/ 0 h 161109"/>
                <a:gd name="connsiteX2" fmla="*/ 237077 w 428950"/>
                <a:gd name="connsiteY2" fmla="*/ 952 h 161109"/>
                <a:gd name="connsiteX3" fmla="*/ 224409 w 428950"/>
                <a:gd name="connsiteY3" fmla="*/ 8096 h 161109"/>
                <a:gd name="connsiteX4" fmla="*/ 34480 w 428950"/>
                <a:gd name="connsiteY4" fmla="*/ 90106 h 161109"/>
                <a:gd name="connsiteX5" fmla="*/ 0 w 428950"/>
                <a:gd name="connsiteY5" fmla="*/ 100489 h 161109"/>
                <a:gd name="connsiteX6" fmla="*/ 301371 w 428950"/>
                <a:gd name="connsiteY6" fmla="*/ 157639 h 161109"/>
                <a:gd name="connsiteX7" fmla="*/ 425196 w 428950"/>
                <a:gd name="connsiteY7" fmla="*/ 63151 h 161109"/>
                <a:gd name="connsiteX8" fmla="*/ 421254 w 428950"/>
                <a:gd name="connsiteY8" fmla="*/ 36500 h 161109"/>
                <a:gd name="connsiteX9" fmla="*/ 412718 w 428950"/>
                <a:gd name="connsiteY9" fmla="*/ 32956 h 16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950" h="161109">
                  <a:moveTo>
                    <a:pt x="412718" y="32956"/>
                  </a:moveTo>
                  <a:lnTo>
                    <a:pt x="237077" y="0"/>
                  </a:lnTo>
                  <a:lnTo>
                    <a:pt x="237077" y="952"/>
                  </a:lnTo>
                  <a:lnTo>
                    <a:pt x="224409" y="8096"/>
                  </a:lnTo>
                  <a:cubicBezTo>
                    <a:pt x="163156" y="39969"/>
                    <a:pt x="99681" y="67377"/>
                    <a:pt x="34480" y="90106"/>
                  </a:cubicBezTo>
                  <a:cubicBezTo>
                    <a:pt x="24955" y="93154"/>
                    <a:pt x="13335" y="96679"/>
                    <a:pt x="0" y="100489"/>
                  </a:cubicBezTo>
                  <a:cubicBezTo>
                    <a:pt x="30956" y="111633"/>
                    <a:pt x="216313" y="176689"/>
                    <a:pt x="301371" y="157639"/>
                  </a:cubicBezTo>
                  <a:cubicBezTo>
                    <a:pt x="358521" y="144875"/>
                    <a:pt x="402527" y="94107"/>
                    <a:pt x="425196" y="63151"/>
                  </a:cubicBezTo>
                  <a:cubicBezTo>
                    <a:pt x="431466" y="54703"/>
                    <a:pt x="429701" y="42771"/>
                    <a:pt x="421254" y="36500"/>
                  </a:cubicBezTo>
                  <a:cubicBezTo>
                    <a:pt x="418742" y="34637"/>
                    <a:pt x="415811" y="33419"/>
                    <a:pt x="412718" y="3295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9" name="شكل حر: شكل 28">
              <a:extLst>
                <a:ext uri="{FF2B5EF4-FFF2-40B4-BE49-F238E27FC236}">
                  <a16:creationId xmlns:a16="http://schemas.microsoft.com/office/drawing/2014/main" id="{81084519-433E-0EE1-F4F7-EE79DA3B3B32}"/>
                </a:ext>
              </a:extLst>
            </p:cNvPr>
            <p:cNvSpPr/>
            <p:nvPr/>
          </p:nvSpPr>
          <p:spPr>
            <a:xfrm>
              <a:off x="2503434" y="880068"/>
              <a:ext cx="600519" cy="429816"/>
            </a:xfrm>
            <a:custGeom>
              <a:avLst/>
              <a:gdLst>
                <a:gd name="connsiteX0" fmla="*/ 161417 w 600519"/>
                <a:gd name="connsiteY0" fmla="*/ 402036 h 429816"/>
                <a:gd name="connsiteX1" fmla="*/ 410782 w 600519"/>
                <a:gd name="connsiteY1" fmla="*/ 337837 h 429816"/>
                <a:gd name="connsiteX2" fmla="*/ 410782 w 600519"/>
                <a:gd name="connsiteY2" fmla="*/ 337837 h 429816"/>
                <a:gd name="connsiteX3" fmla="*/ 418402 w 600519"/>
                <a:gd name="connsiteY3" fmla="*/ 335361 h 429816"/>
                <a:gd name="connsiteX4" fmla="*/ 429165 w 600519"/>
                <a:gd name="connsiteY4" fmla="*/ 331646 h 429816"/>
                <a:gd name="connsiteX5" fmla="*/ 429165 w 600519"/>
                <a:gd name="connsiteY5" fmla="*/ 331646 h 429816"/>
                <a:gd name="connsiteX6" fmla="*/ 463265 w 600519"/>
                <a:gd name="connsiteY6" fmla="*/ 318883 h 429816"/>
                <a:gd name="connsiteX7" fmla="*/ 470599 w 600519"/>
                <a:gd name="connsiteY7" fmla="*/ 315930 h 429816"/>
                <a:gd name="connsiteX8" fmla="*/ 478124 w 600519"/>
                <a:gd name="connsiteY8" fmla="*/ 312882 h 429816"/>
                <a:gd name="connsiteX9" fmla="*/ 480695 w 600519"/>
                <a:gd name="connsiteY9" fmla="*/ 311834 h 429816"/>
                <a:gd name="connsiteX10" fmla="*/ 480695 w 600519"/>
                <a:gd name="connsiteY10" fmla="*/ 311834 h 429816"/>
                <a:gd name="connsiteX11" fmla="*/ 600520 w 600519"/>
                <a:gd name="connsiteY11" fmla="*/ 256208 h 429816"/>
                <a:gd name="connsiteX12" fmla="*/ 248095 w 600519"/>
                <a:gd name="connsiteY12" fmla="*/ 23322 h 429816"/>
                <a:gd name="connsiteX13" fmla="*/ 208090 w 600519"/>
                <a:gd name="connsiteY13" fmla="*/ 1033 h 429816"/>
                <a:gd name="connsiteX14" fmla="*/ 191897 w 600519"/>
                <a:gd name="connsiteY14" fmla="*/ 5224 h 429816"/>
                <a:gd name="connsiteX15" fmla="*/ 167894 w 600519"/>
                <a:gd name="connsiteY15" fmla="*/ 44848 h 429816"/>
                <a:gd name="connsiteX16" fmla="*/ 9017 w 600519"/>
                <a:gd name="connsiteY16" fmla="*/ 359173 h 429816"/>
                <a:gd name="connsiteX17" fmla="*/ 21495 w 600519"/>
                <a:gd name="connsiteY17" fmla="*/ 414895 h 429816"/>
                <a:gd name="connsiteX18" fmla="*/ 44165 w 600519"/>
                <a:gd name="connsiteY18" fmla="*/ 429373 h 429816"/>
                <a:gd name="connsiteX19" fmla="*/ 143415 w 600519"/>
                <a:gd name="connsiteY19" fmla="*/ 406513 h 429816"/>
                <a:gd name="connsiteX20" fmla="*/ 143415 w 600519"/>
                <a:gd name="connsiteY20" fmla="*/ 406513 h 429816"/>
                <a:gd name="connsiteX21" fmla="*/ 162465 w 600519"/>
                <a:gd name="connsiteY21" fmla="*/ 402131 h 429816"/>
                <a:gd name="connsiteX22" fmla="*/ 240951 w 600519"/>
                <a:gd name="connsiteY22" fmla="*/ 26941 h 429816"/>
                <a:gd name="connsiteX23" fmla="*/ 366872 w 600519"/>
                <a:gd name="connsiteY23" fmla="*/ 148671 h 429816"/>
                <a:gd name="connsiteX24" fmla="*/ 422021 w 600519"/>
                <a:gd name="connsiteY24" fmla="*/ 293737 h 429816"/>
                <a:gd name="connsiteX25" fmla="*/ 406400 w 600519"/>
                <a:gd name="connsiteY25" fmla="*/ 299166 h 429816"/>
                <a:gd name="connsiteX26" fmla="*/ 403829 w 600519"/>
                <a:gd name="connsiteY26" fmla="*/ 300023 h 429816"/>
                <a:gd name="connsiteX27" fmla="*/ 350489 w 600519"/>
                <a:gd name="connsiteY27" fmla="*/ 158386 h 429816"/>
                <a:gd name="connsiteX28" fmla="*/ 211328 w 600519"/>
                <a:gd name="connsiteY28" fmla="*/ 34561 h 429816"/>
                <a:gd name="connsiteX29" fmla="*/ 135319 w 600519"/>
                <a:gd name="connsiteY29" fmla="*/ 368698 h 429816"/>
                <a:gd name="connsiteX30" fmla="*/ 144844 w 600519"/>
                <a:gd name="connsiteY30" fmla="*/ 114857 h 429816"/>
                <a:gd name="connsiteX31" fmla="*/ 176753 w 600519"/>
                <a:gd name="connsiteY31" fmla="*/ 43705 h 429816"/>
                <a:gd name="connsiteX32" fmla="*/ 203804 w 600519"/>
                <a:gd name="connsiteY32" fmla="*/ 36657 h 429816"/>
                <a:gd name="connsiteX33" fmla="*/ 163227 w 600519"/>
                <a:gd name="connsiteY33" fmla="*/ 121048 h 429816"/>
                <a:gd name="connsiteX34" fmla="*/ 153702 w 600519"/>
                <a:gd name="connsiteY34" fmla="*/ 364698 h 42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0519" h="429816">
                  <a:moveTo>
                    <a:pt x="161417" y="402036"/>
                  </a:moveTo>
                  <a:cubicBezTo>
                    <a:pt x="250762" y="380986"/>
                    <a:pt x="359823" y="354411"/>
                    <a:pt x="410782" y="337837"/>
                  </a:cubicBezTo>
                  <a:lnTo>
                    <a:pt x="410782" y="337837"/>
                  </a:lnTo>
                  <a:lnTo>
                    <a:pt x="418402" y="335361"/>
                  </a:lnTo>
                  <a:lnTo>
                    <a:pt x="429165" y="331646"/>
                  </a:lnTo>
                  <a:lnTo>
                    <a:pt x="429165" y="331646"/>
                  </a:lnTo>
                  <a:cubicBezTo>
                    <a:pt x="440595" y="327550"/>
                    <a:pt x="452025" y="323264"/>
                    <a:pt x="463265" y="318883"/>
                  </a:cubicBezTo>
                  <a:lnTo>
                    <a:pt x="470599" y="315930"/>
                  </a:lnTo>
                  <a:lnTo>
                    <a:pt x="478124" y="312882"/>
                  </a:lnTo>
                  <a:lnTo>
                    <a:pt x="480695" y="311834"/>
                  </a:lnTo>
                  <a:lnTo>
                    <a:pt x="480695" y="311834"/>
                  </a:lnTo>
                  <a:cubicBezTo>
                    <a:pt x="546227" y="284878"/>
                    <a:pt x="600520" y="256208"/>
                    <a:pt x="600520" y="256208"/>
                  </a:cubicBezTo>
                  <a:cubicBezTo>
                    <a:pt x="564134" y="93140"/>
                    <a:pt x="424307" y="-6491"/>
                    <a:pt x="248095" y="23322"/>
                  </a:cubicBezTo>
                  <a:cubicBezTo>
                    <a:pt x="242780" y="6460"/>
                    <a:pt x="225225" y="-3321"/>
                    <a:pt x="208090" y="1033"/>
                  </a:cubicBezTo>
                  <a:lnTo>
                    <a:pt x="191897" y="5224"/>
                  </a:lnTo>
                  <a:cubicBezTo>
                    <a:pt x="174527" y="9808"/>
                    <a:pt x="163912" y="27331"/>
                    <a:pt x="167894" y="44848"/>
                  </a:cubicBezTo>
                  <a:cubicBezTo>
                    <a:pt x="27401" y="99617"/>
                    <a:pt x="-22320" y="219156"/>
                    <a:pt x="9017" y="359173"/>
                  </a:cubicBezTo>
                  <a:lnTo>
                    <a:pt x="21495" y="414895"/>
                  </a:lnTo>
                  <a:cubicBezTo>
                    <a:pt x="23772" y="425143"/>
                    <a:pt x="33910" y="431617"/>
                    <a:pt x="44165" y="429373"/>
                  </a:cubicBezTo>
                  <a:cubicBezTo>
                    <a:pt x="64834" y="424705"/>
                    <a:pt x="101315" y="416419"/>
                    <a:pt x="143415" y="406513"/>
                  </a:cubicBezTo>
                  <a:lnTo>
                    <a:pt x="143415" y="406513"/>
                  </a:lnTo>
                  <a:lnTo>
                    <a:pt x="162465" y="402131"/>
                  </a:lnTo>
                  <a:close/>
                  <a:moveTo>
                    <a:pt x="240951" y="26941"/>
                  </a:moveTo>
                  <a:cubicBezTo>
                    <a:pt x="293949" y="54298"/>
                    <a:pt x="337737" y="96628"/>
                    <a:pt x="366872" y="148671"/>
                  </a:cubicBezTo>
                  <a:cubicBezTo>
                    <a:pt x="392701" y="193857"/>
                    <a:pt x="411309" y="242803"/>
                    <a:pt x="422021" y="293737"/>
                  </a:cubicBezTo>
                  <a:lnTo>
                    <a:pt x="406400" y="299166"/>
                  </a:lnTo>
                  <a:lnTo>
                    <a:pt x="403829" y="300023"/>
                  </a:lnTo>
                  <a:cubicBezTo>
                    <a:pt x="393649" y="250287"/>
                    <a:pt x="375646" y="202481"/>
                    <a:pt x="350489" y="158386"/>
                  </a:cubicBezTo>
                  <a:cubicBezTo>
                    <a:pt x="314389" y="97426"/>
                    <a:pt x="267050" y="55802"/>
                    <a:pt x="211328" y="34561"/>
                  </a:cubicBezTo>
                  <a:close/>
                  <a:moveTo>
                    <a:pt x="135319" y="368698"/>
                  </a:moveTo>
                  <a:cubicBezTo>
                    <a:pt x="118555" y="276401"/>
                    <a:pt x="121698" y="188390"/>
                    <a:pt x="144844" y="114857"/>
                  </a:cubicBezTo>
                  <a:cubicBezTo>
                    <a:pt x="152750" y="90007"/>
                    <a:pt x="163454" y="66137"/>
                    <a:pt x="176753" y="43705"/>
                  </a:cubicBezTo>
                  <a:lnTo>
                    <a:pt x="203804" y="36657"/>
                  </a:lnTo>
                  <a:cubicBezTo>
                    <a:pt x="186140" y="62604"/>
                    <a:pt x="172464" y="91049"/>
                    <a:pt x="163227" y="121048"/>
                  </a:cubicBezTo>
                  <a:cubicBezTo>
                    <a:pt x="140843" y="191343"/>
                    <a:pt x="137795" y="275830"/>
                    <a:pt x="153702" y="364698"/>
                  </a:cubicBezTo>
                  <a:close/>
                </a:path>
              </a:pathLst>
            </a:custGeom>
            <a:solidFill>
              <a:srgbClr val="EA404B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3BA5BEF-4079-40BE-F85F-3E8ED99FD76D}"/>
              </a:ext>
            </a:extLst>
          </p:cNvPr>
          <p:cNvSpPr txBox="1"/>
          <p:nvPr/>
        </p:nvSpPr>
        <p:spPr>
          <a:xfrm>
            <a:off x="5969492" y="4621633"/>
            <a:ext cx="18791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ar-SA" sz="2800" dirty="0"/>
              <a:t>النوع</a:t>
            </a:r>
          </a:p>
          <a:p>
            <a:pPr algn="ctr" rtl="0"/>
            <a:r>
              <a:rPr lang="ar-SA" dirty="0"/>
              <a:t>ممارسة أنواع مختلفة من الرياضة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DC35DEA8-2F77-C899-5634-0EBCFC8B495B}"/>
              </a:ext>
            </a:extLst>
          </p:cNvPr>
          <p:cNvSpPr txBox="1"/>
          <p:nvPr/>
        </p:nvSpPr>
        <p:spPr>
          <a:xfrm>
            <a:off x="2210189" y="4601266"/>
            <a:ext cx="187356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ar-SA" sz="2800" dirty="0"/>
              <a:t>الشدة</a:t>
            </a:r>
          </a:p>
          <a:p>
            <a:pPr algn="ctr" rtl="0"/>
            <a:r>
              <a:rPr lang="ar-SA" dirty="0"/>
              <a:t>لتحفيز الجسم</a:t>
            </a:r>
          </a:p>
          <a:p>
            <a:pPr algn="ctr" rtl="0"/>
            <a:endParaRPr lang="ar-SA" sz="2800" dirty="0"/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42062F2B-FBF9-59BC-652B-51783FE5EB59}"/>
              </a:ext>
            </a:extLst>
          </p:cNvPr>
          <p:cNvSpPr txBox="1"/>
          <p:nvPr/>
        </p:nvSpPr>
        <p:spPr>
          <a:xfrm>
            <a:off x="7868777" y="4661249"/>
            <a:ext cx="174194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/>
              <a:t>المدة</a:t>
            </a:r>
          </a:p>
          <a:p>
            <a:pPr algn="ctr"/>
            <a:r>
              <a:rPr lang="ar-SA" dirty="0"/>
              <a:t>فترة ممارسة الرياضة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C6A17300-F6DE-9C00-701D-D922FC721061}"/>
              </a:ext>
            </a:extLst>
          </p:cNvPr>
          <p:cNvSpPr txBox="1"/>
          <p:nvPr/>
        </p:nvSpPr>
        <p:spPr>
          <a:xfrm>
            <a:off x="1685925" y="2196099"/>
            <a:ext cx="86233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dirty="0"/>
              <a:t>مراعاة مبادئ الرياضة وزيادتها تدريجياً؛ وقد يساعد تغييرها كل</a:t>
            </a:r>
          </a:p>
          <a:p>
            <a:pPr algn="ctr"/>
            <a:r>
              <a:rPr lang="ar-SA" sz="3200" dirty="0"/>
              <a:t> 4-6 أسابيع على زيادة تأثير وفعاليَة التمرين</a:t>
            </a:r>
          </a:p>
        </p:txBody>
      </p:sp>
    </p:spTree>
    <p:extLst>
      <p:ext uri="{BB962C8B-B14F-4D97-AF65-F5344CB8AC3E}">
        <p14:creationId xmlns:p14="http://schemas.microsoft.com/office/powerpoint/2010/main" val="124058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4612E05-599B-2EA1-8AAD-8C59509250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نجمة: 4 نقاط 7">
            <a:extLst>
              <a:ext uri="{FF2B5EF4-FFF2-40B4-BE49-F238E27FC236}">
                <a16:creationId xmlns:a16="http://schemas.microsoft.com/office/drawing/2014/main" id="{622D5B2E-A208-700B-9D6C-F5EBB2C698A1}"/>
              </a:ext>
            </a:extLst>
          </p:cNvPr>
          <p:cNvSpPr/>
          <p:nvPr/>
        </p:nvSpPr>
        <p:spPr>
          <a:xfrm>
            <a:off x="7407797" y="21991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نجمة: 4 نقاط 8">
            <a:extLst>
              <a:ext uri="{FF2B5EF4-FFF2-40B4-BE49-F238E27FC236}">
                <a16:creationId xmlns:a16="http://schemas.microsoft.com/office/drawing/2014/main" id="{AC36A4EB-13CC-7CF9-2F3E-D0EAAE56FEDA}"/>
              </a:ext>
            </a:extLst>
          </p:cNvPr>
          <p:cNvSpPr/>
          <p:nvPr/>
        </p:nvSpPr>
        <p:spPr>
          <a:xfrm>
            <a:off x="11431157" y="169819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نجمة: 4 نقاط 9">
            <a:extLst>
              <a:ext uri="{FF2B5EF4-FFF2-40B4-BE49-F238E27FC236}">
                <a16:creationId xmlns:a16="http://schemas.microsoft.com/office/drawing/2014/main" id="{ABF6DB99-1577-9E6D-7433-5C51273C0536}"/>
              </a:ext>
            </a:extLst>
          </p:cNvPr>
          <p:cNvSpPr/>
          <p:nvPr/>
        </p:nvSpPr>
        <p:spPr>
          <a:xfrm>
            <a:off x="1433717" y="253639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نجمة: 4 نقاط 10">
            <a:extLst>
              <a:ext uri="{FF2B5EF4-FFF2-40B4-BE49-F238E27FC236}">
                <a16:creationId xmlns:a16="http://schemas.microsoft.com/office/drawing/2014/main" id="{4CCB8027-91DB-FAEC-809D-61C626EF6BD7}"/>
              </a:ext>
            </a:extLst>
          </p:cNvPr>
          <p:cNvSpPr/>
          <p:nvPr/>
        </p:nvSpPr>
        <p:spPr>
          <a:xfrm>
            <a:off x="6447677" y="540151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نجمة: 4 نقاط 11">
            <a:extLst>
              <a:ext uri="{FF2B5EF4-FFF2-40B4-BE49-F238E27FC236}">
                <a16:creationId xmlns:a16="http://schemas.microsoft.com/office/drawing/2014/main" id="{BABE6311-CEF2-1D75-74F1-1AA18F885EF9}"/>
              </a:ext>
            </a:extLst>
          </p:cNvPr>
          <p:cNvSpPr/>
          <p:nvPr/>
        </p:nvSpPr>
        <p:spPr>
          <a:xfrm>
            <a:off x="610757" y="625495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ثلث متساوي الساقين 12">
            <a:extLst>
              <a:ext uri="{FF2B5EF4-FFF2-40B4-BE49-F238E27FC236}">
                <a16:creationId xmlns:a16="http://schemas.microsoft.com/office/drawing/2014/main" id="{F4E1DE02-5C18-F6AB-3444-A3133A1CE896}"/>
              </a:ext>
            </a:extLst>
          </p:cNvPr>
          <p:cNvSpPr/>
          <p:nvPr/>
        </p:nvSpPr>
        <p:spPr>
          <a:xfrm>
            <a:off x="10362614" y="5632627"/>
            <a:ext cx="1829386" cy="1829386"/>
          </a:xfrm>
          <a:prstGeom prst="triangle">
            <a:avLst>
              <a:gd name="adj" fmla="val 71512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78CFB69-D394-7F50-0EC3-2719B21F7C3D}"/>
              </a:ext>
            </a:extLst>
          </p:cNvPr>
          <p:cNvGrpSpPr/>
          <p:nvPr/>
        </p:nvGrpSpPr>
        <p:grpSpPr>
          <a:xfrm rot="19925941">
            <a:off x="11367653" y="2926110"/>
            <a:ext cx="1648693" cy="1570523"/>
            <a:chOff x="4493065" y="4325816"/>
            <a:chExt cx="2258255" cy="2151183"/>
          </a:xfrm>
        </p:grpSpPr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id="{2793733E-0810-BC1C-1BC3-9C6CDF59EA00}"/>
                </a:ext>
              </a:extLst>
            </p:cNvPr>
            <p:cNvSpPr/>
            <p:nvPr userDrawn="1"/>
          </p:nvSpPr>
          <p:spPr>
            <a:xfrm>
              <a:off x="4493065" y="4325816"/>
              <a:ext cx="2133600" cy="2133600"/>
            </a:xfrm>
            <a:prstGeom prst="ellipse">
              <a:avLst/>
            </a:prstGeom>
            <a:solidFill>
              <a:srgbClr val="F5B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68D8ED35-FD08-3333-3394-CEBE415C1C1F}"/>
                </a:ext>
              </a:extLst>
            </p:cNvPr>
            <p:cNvSpPr/>
            <p:nvPr userDrawn="1"/>
          </p:nvSpPr>
          <p:spPr>
            <a:xfrm>
              <a:off x="4594860" y="4344952"/>
              <a:ext cx="2156460" cy="2132047"/>
            </a:xfrm>
            <a:custGeom>
              <a:avLst/>
              <a:gdLst>
                <a:gd name="connsiteX0" fmla="*/ 2692400 w 2692400"/>
                <a:gd name="connsiteY0" fmla="*/ 1767840 h 2661920"/>
                <a:gd name="connsiteX1" fmla="*/ 1117600 w 2692400"/>
                <a:gd name="connsiteY1" fmla="*/ 0 h 2661920"/>
                <a:gd name="connsiteX2" fmla="*/ 2021840 w 2692400"/>
                <a:gd name="connsiteY2" fmla="*/ 2590800 h 2661920"/>
                <a:gd name="connsiteX3" fmla="*/ 609600 w 2692400"/>
                <a:gd name="connsiteY3" fmla="*/ 274320 h 2661920"/>
                <a:gd name="connsiteX4" fmla="*/ 1076960 w 2692400"/>
                <a:gd name="connsiteY4" fmla="*/ 2661920 h 2661920"/>
                <a:gd name="connsiteX5" fmla="*/ 142240 w 2692400"/>
                <a:gd name="connsiteY5" fmla="*/ 680720 h 2661920"/>
                <a:gd name="connsiteX6" fmla="*/ 0 w 2692400"/>
                <a:gd name="connsiteY6" fmla="*/ 2509520 h 266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2400" h="2661920">
                  <a:moveTo>
                    <a:pt x="2692400" y="1767840"/>
                  </a:moveTo>
                  <a:lnTo>
                    <a:pt x="1117600" y="0"/>
                  </a:lnTo>
                  <a:lnTo>
                    <a:pt x="2021840" y="2590800"/>
                  </a:lnTo>
                  <a:lnTo>
                    <a:pt x="609600" y="274320"/>
                  </a:lnTo>
                  <a:lnTo>
                    <a:pt x="1076960" y="2661920"/>
                  </a:lnTo>
                  <a:lnTo>
                    <a:pt x="142240" y="680720"/>
                  </a:lnTo>
                  <a:lnTo>
                    <a:pt x="0" y="2509520"/>
                  </a:lnTo>
                </a:path>
              </a:pathLst>
            </a:custGeom>
            <a:noFill/>
            <a:ln w="38100">
              <a:solidFill>
                <a:srgbClr val="F5F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1AEC881C-2E77-2BE1-D98D-3A57DF215A82}"/>
              </a:ext>
            </a:extLst>
          </p:cNvPr>
          <p:cNvSpPr/>
          <p:nvPr/>
        </p:nvSpPr>
        <p:spPr>
          <a:xfrm>
            <a:off x="-914693" y="2304520"/>
            <a:ext cx="1829386" cy="182938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BF54EBAB-1A4E-899F-1B54-0436356C0542}"/>
              </a:ext>
            </a:extLst>
          </p:cNvPr>
          <p:cNvGrpSpPr/>
          <p:nvPr/>
        </p:nvGrpSpPr>
        <p:grpSpPr>
          <a:xfrm rot="3454932">
            <a:off x="-70190" y="5803388"/>
            <a:ext cx="1563937" cy="1325122"/>
            <a:chOff x="4594860" y="4331912"/>
            <a:chExt cx="2531677" cy="2145087"/>
          </a:xfrm>
        </p:grpSpPr>
        <p:sp>
          <p:nvSpPr>
            <p:cNvPr id="19" name="مثلث متساوي الساقين 18">
              <a:extLst>
                <a:ext uri="{FF2B5EF4-FFF2-40B4-BE49-F238E27FC236}">
                  <a16:creationId xmlns:a16="http://schemas.microsoft.com/office/drawing/2014/main" id="{F2E903E2-11E3-AA45-DE79-9B5531F8C6CB}"/>
                </a:ext>
              </a:extLst>
            </p:cNvPr>
            <p:cNvSpPr/>
            <p:nvPr userDrawn="1"/>
          </p:nvSpPr>
          <p:spPr>
            <a:xfrm>
              <a:off x="4992937" y="4331912"/>
              <a:ext cx="2133600" cy="2133600"/>
            </a:xfrm>
            <a:prstGeom prst="triangle">
              <a:avLst>
                <a:gd name="adj" fmla="val 10000"/>
              </a:avLst>
            </a:prstGeom>
            <a:solidFill>
              <a:srgbClr val="11C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شكل حر: شكل 19">
              <a:extLst>
                <a:ext uri="{FF2B5EF4-FFF2-40B4-BE49-F238E27FC236}">
                  <a16:creationId xmlns:a16="http://schemas.microsoft.com/office/drawing/2014/main" id="{BCD20510-CB2B-9990-59F2-CA0AC718A763}"/>
                </a:ext>
              </a:extLst>
            </p:cNvPr>
            <p:cNvSpPr/>
            <p:nvPr userDrawn="1"/>
          </p:nvSpPr>
          <p:spPr>
            <a:xfrm>
              <a:off x="4594860" y="4344952"/>
              <a:ext cx="2156460" cy="2132047"/>
            </a:xfrm>
            <a:custGeom>
              <a:avLst/>
              <a:gdLst>
                <a:gd name="connsiteX0" fmla="*/ 2692400 w 2692400"/>
                <a:gd name="connsiteY0" fmla="*/ 1767840 h 2661920"/>
                <a:gd name="connsiteX1" fmla="*/ 1117600 w 2692400"/>
                <a:gd name="connsiteY1" fmla="*/ 0 h 2661920"/>
                <a:gd name="connsiteX2" fmla="*/ 2021840 w 2692400"/>
                <a:gd name="connsiteY2" fmla="*/ 2590800 h 2661920"/>
                <a:gd name="connsiteX3" fmla="*/ 609600 w 2692400"/>
                <a:gd name="connsiteY3" fmla="*/ 274320 h 2661920"/>
                <a:gd name="connsiteX4" fmla="*/ 1076960 w 2692400"/>
                <a:gd name="connsiteY4" fmla="*/ 2661920 h 2661920"/>
                <a:gd name="connsiteX5" fmla="*/ 142240 w 2692400"/>
                <a:gd name="connsiteY5" fmla="*/ 680720 h 2661920"/>
                <a:gd name="connsiteX6" fmla="*/ 0 w 2692400"/>
                <a:gd name="connsiteY6" fmla="*/ 2509520 h 266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2400" h="2661920">
                  <a:moveTo>
                    <a:pt x="2692400" y="1767840"/>
                  </a:moveTo>
                  <a:lnTo>
                    <a:pt x="1117600" y="0"/>
                  </a:lnTo>
                  <a:lnTo>
                    <a:pt x="2021840" y="2590800"/>
                  </a:lnTo>
                  <a:lnTo>
                    <a:pt x="609600" y="274320"/>
                  </a:lnTo>
                  <a:lnTo>
                    <a:pt x="1076960" y="2661920"/>
                  </a:lnTo>
                  <a:lnTo>
                    <a:pt x="142240" y="680720"/>
                  </a:lnTo>
                  <a:lnTo>
                    <a:pt x="0" y="2509520"/>
                  </a:lnTo>
                </a:path>
              </a:pathLst>
            </a:custGeom>
            <a:noFill/>
            <a:ln w="38100">
              <a:solidFill>
                <a:srgbClr val="F5F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8EE01C2D-C5B3-6AD0-CE0A-0DF896DE8F0A}"/>
              </a:ext>
            </a:extLst>
          </p:cNvPr>
          <p:cNvGrpSpPr/>
          <p:nvPr/>
        </p:nvGrpSpPr>
        <p:grpSpPr>
          <a:xfrm>
            <a:off x="2567670" y="4928393"/>
            <a:ext cx="7056659" cy="1708155"/>
            <a:chOff x="7766613" y="5370653"/>
            <a:chExt cx="4082006" cy="988102"/>
          </a:xfrm>
        </p:grpSpPr>
        <p:grpSp>
          <p:nvGrpSpPr>
            <p:cNvPr id="3" name="رسم 4" descr="شريط مطوي طويل ، ترويسة">
              <a:extLst>
                <a:ext uri="{FF2B5EF4-FFF2-40B4-BE49-F238E27FC236}">
                  <a16:creationId xmlns:a16="http://schemas.microsoft.com/office/drawing/2014/main" id="{0AEB625B-4587-6496-2983-144EEA9FBB6C}"/>
                </a:ext>
              </a:extLst>
            </p:cNvPr>
            <p:cNvGrpSpPr/>
            <p:nvPr/>
          </p:nvGrpSpPr>
          <p:grpSpPr>
            <a:xfrm flipV="1">
              <a:off x="7766613" y="5370653"/>
              <a:ext cx="4082006" cy="988102"/>
              <a:chOff x="3270440" y="623600"/>
              <a:chExt cx="5789883" cy="1057165"/>
            </a:xfrm>
            <a:solidFill>
              <a:srgbClr val="EB7BCA"/>
            </a:solidFill>
          </p:grpSpPr>
          <p:grpSp>
            <p:nvGrpSpPr>
              <p:cNvPr id="4" name="رسم 4" descr="شريط مطوي طويل ، ترويسة">
                <a:extLst>
                  <a:ext uri="{FF2B5EF4-FFF2-40B4-BE49-F238E27FC236}">
                    <a16:creationId xmlns:a16="http://schemas.microsoft.com/office/drawing/2014/main" id="{71C6FD85-B3E9-B6F2-0B24-F9D4F217E16C}"/>
                  </a:ext>
                </a:extLst>
              </p:cNvPr>
              <p:cNvGrpSpPr/>
              <p:nvPr/>
            </p:nvGrpSpPr>
            <p:grpSpPr>
              <a:xfrm>
                <a:off x="3270440" y="623600"/>
                <a:ext cx="5789883" cy="824211"/>
                <a:chOff x="3270440" y="623600"/>
                <a:chExt cx="5789883" cy="824211"/>
              </a:xfrm>
              <a:grpFill/>
            </p:grpSpPr>
            <p:sp>
              <p:nvSpPr>
                <p:cNvPr id="6" name="شكل حر: شكل 5">
                  <a:extLst>
                    <a:ext uri="{FF2B5EF4-FFF2-40B4-BE49-F238E27FC236}">
                      <a16:creationId xmlns:a16="http://schemas.microsoft.com/office/drawing/2014/main" id="{1A340B8E-5947-03F1-7308-C664FA332057}"/>
                    </a:ext>
                  </a:extLst>
                </p:cNvPr>
                <p:cNvSpPr/>
                <p:nvPr/>
              </p:nvSpPr>
              <p:spPr>
                <a:xfrm>
                  <a:off x="3270440" y="625379"/>
                  <a:ext cx="555946" cy="815695"/>
                </a:xfrm>
                <a:custGeom>
                  <a:avLst/>
                  <a:gdLst>
                    <a:gd name="connsiteX0" fmla="*/ 4210 w 555946"/>
                    <a:gd name="connsiteY0" fmla="*/ 31359 h 815695"/>
                    <a:gd name="connsiteX1" fmla="*/ 22433 w 555946"/>
                    <a:gd name="connsiteY1" fmla="*/ 255 h 815695"/>
                    <a:gd name="connsiteX2" fmla="*/ 546436 w 555946"/>
                    <a:gd name="connsiteY2" fmla="*/ 127526 h 815695"/>
                    <a:gd name="connsiteX3" fmla="*/ 542586 w 555946"/>
                    <a:gd name="connsiteY3" fmla="*/ 314246 h 815695"/>
                    <a:gd name="connsiteX4" fmla="*/ 441157 w 555946"/>
                    <a:gd name="connsiteY4" fmla="*/ 294130 h 815695"/>
                    <a:gd name="connsiteX5" fmla="*/ 426335 w 555946"/>
                    <a:gd name="connsiteY5" fmla="*/ 306466 h 815695"/>
                    <a:gd name="connsiteX6" fmla="*/ 428068 w 555946"/>
                    <a:gd name="connsiteY6" fmla="*/ 815695 h 815695"/>
                    <a:gd name="connsiteX7" fmla="*/ 58477 w 555946"/>
                    <a:gd name="connsiteY7" fmla="*/ 782971 h 815695"/>
                    <a:gd name="connsiteX8" fmla="*/ 272147 w 555946"/>
                    <a:gd name="connsiteY8" fmla="*/ 442255 h 815695"/>
                    <a:gd name="connsiteX9" fmla="*/ 4210 w 555946"/>
                    <a:gd name="connsiteY9" fmla="*/ 31359 h 81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5946" h="815695">
                      <a:moveTo>
                        <a:pt x="4210" y="31359"/>
                      </a:moveTo>
                      <a:cubicBezTo>
                        <a:pt x="-6682" y="17515"/>
                        <a:pt x="5044" y="-2488"/>
                        <a:pt x="22433" y="255"/>
                      </a:cubicBezTo>
                      <a:cubicBezTo>
                        <a:pt x="156361" y="21365"/>
                        <a:pt x="522101" y="82771"/>
                        <a:pt x="546436" y="127526"/>
                      </a:cubicBezTo>
                      <a:cubicBezTo>
                        <a:pt x="569888" y="170645"/>
                        <a:pt x="542586" y="314246"/>
                        <a:pt x="542586" y="314246"/>
                      </a:cubicBezTo>
                      <a:lnTo>
                        <a:pt x="441157" y="294130"/>
                      </a:lnTo>
                      <a:cubicBezTo>
                        <a:pt x="433409" y="292590"/>
                        <a:pt x="426223" y="298574"/>
                        <a:pt x="426335" y="306466"/>
                      </a:cubicBezTo>
                      <a:lnTo>
                        <a:pt x="428068" y="815695"/>
                      </a:lnTo>
                      <a:cubicBezTo>
                        <a:pt x="428068" y="815695"/>
                        <a:pt x="66177" y="794521"/>
                        <a:pt x="58477" y="782971"/>
                      </a:cubicBezTo>
                      <a:cubicBezTo>
                        <a:pt x="50778" y="771421"/>
                        <a:pt x="270222" y="495191"/>
                        <a:pt x="272147" y="442255"/>
                      </a:cubicBezTo>
                      <a:cubicBezTo>
                        <a:pt x="274617" y="374369"/>
                        <a:pt x="83855" y="132563"/>
                        <a:pt x="4210" y="31359"/>
                      </a:cubicBezTo>
                      <a:close/>
                    </a:path>
                  </a:pathLst>
                </a:custGeom>
                <a:solidFill>
                  <a:srgbClr val="D453B4"/>
                </a:solidFill>
                <a:ln w="1602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3600"/>
                </a:p>
              </p:txBody>
            </p:sp>
            <p:sp>
              <p:nvSpPr>
                <p:cNvPr id="7" name="شكل حر: شكل 6">
                  <a:extLst>
                    <a:ext uri="{FF2B5EF4-FFF2-40B4-BE49-F238E27FC236}">
                      <a16:creationId xmlns:a16="http://schemas.microsoft.com/office/drawing/2014/main" id="{DA183BFB-1196-FDE6-E739-B7A47BCA767C}"/>
                    </a:ext>
                  </a:extLst>
                </p:cNvPr>
                <p:cNvSpPr/>
                <p:nvPr/>
              </p:nvSpPr>
              <p:spPr>
                <a:xfrm>
                  <a:off x="8498063" y="623600"/>
                  <a:ext cx="562260" cy="824211"/>
                </a:xfrm>
                <a:custGeom>
                  <a:avLst/>
                  <a:gdLst>
                    <a:gd name="connsiteX0" fmla="*/ 4170 w 562260"/>
                    <a:gd name="connsiteY0" fmla="*/ 341050 h 824211"/>
                    <a:gd name="connsiteX1" fmla="*/ 2245 w 562260"/>
                    <a:gd name="connsiteY1" fmla="*/ 144705 h 824211"/>
                    <a:gd name="connsiteX2" fmla="*/ 543477 w 562260"/>
                    <a:gd name="connsiteY2" fmla="*/ 189 h 824211"/>
                    <a:gd name="connsiteX3" fmla="*/ 558988 w 562260"/>
                    <a:gd name="connsiteY3" fmla="*/ 26048 h 824211"/>
                    <a:gd name="connsiteX4" fmla="*/ 289062 w 562260"/>
                    <a:gd name="connsiteY4" fmla="*/ 448847 h 824211"/>
                    <a:gd name="connsiteX5" fmla="*/ 489113 w 562260"/>
                    <a:gd name="connsiteY5" fmla="*/ 756807 h 824211"/>
                    <a:gd name="connsiteX6" fmla="*/ 472606 w 562260"/>
                    <a:gd name="connsiteY6" fmla="*/ 794022 h 824211"/>
                    <a:gd name="connsiteX7" fmla="*/ 88868 w 562260"/>
                    <a:gd name="connsiteY7" fmla="*/ 824212 h 824211"/>
                    <a:gd name="connsiteX8" fmla="*/ 87937 w 562260"/>
                    <a:gd name="connsiteY8" fmla="*/ 342542 h 824211"/>
                    <a:gd name="connsiteX9" fmla="*/ 75008 w 562260"/>
                    <a:gd name="connsiteY9" fmla="*/ 331281 h 824211"/>
                    <a:gd name="connsiteX10" fmla="*/ 4170 w 562260"/>
                    <a:gd name="connsiteY10" fmla="*/ 341050 h 82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2260" h="824211">
                      <a:moveTo>
                        <a:pt x="4170" y="341050"/>
                      </a:moveTo>
                      <a:cubicBezTo>
                        <a:pt x="4170" y="341050"/>
                        <a:pt x="-3754" y="160842"/>
                        <a:pt x="2245" y="144705"/>
                      </a:cubicBezTo>
                      <a:cubicBezTo>
                        <a:pt x="25617" y="81823"/>
                        <a:pt x="416927" y="18958"/>
                        <a:pt x="543477" y="189"/>
                      </a:cubicBezTo>
                      <a:cubicBezTo>
                        <a:pt x="557866" y="-1944"/>
                        <a:pt x="567683" y="14402"/>
                        <a:pt x="558988" y="26048"/>
                      </a:cubicBezTo>
                      <a:cubicBezTo>
                        <a:pt x="490476" y="117932"/>
                        <a:pt x="281363" y="347787"/>
                        <a:pt x="289062" y="448847"/>
                      </a:cubicBezTo>
                      <a:cubicBezTo>
                        <a:pt x="292688" y="496521"/>
                        <a:pt x="430402" y="680306"/>
                        <a:pt x="489113" y="756807"/>
                      </a:cubicBezTo>
                      <a:cubicBezTo>
                        <a:pt x="500293" y="771372"/>
                        <a:pt x="490909" y="792514"/>
                        <a:pt x="472606" y="794022"/>
                      </a:cubicBezTo>
                      <a:lnTo>
                        <a:pt x="88868" y="824212"/>
                      </a:lnTo>
                      <a:lnTo>
                        <a:pt x="87937" y="342542"/>
                      </a:lnTo>
                      <a:cubicBezTo>
                        <a:pt x="87921" y="335644"/>
                        <a:pt x="81826" y="330350"/>
                        <a:pt x="75008" y="331281"/>
                      </a:cubicBezTo>
                      <a:lnTo>
                        <a:pt x="4170" y="341050"/>
                      </a:lnTo>
                      <a:close/>
                    </a:path>
                  </a:pathLst>
                </a:custGeom>
                <a:solidFill>
                  <a:srgbClr val="D453B4"/>
                </a:solidFill>
                <a:ln w="1602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3600"/>
                </a:p>
              </p:txBody>
            </p:sp>
          </p:grpSp>
          <p:sp>
            <p:nvSpPr>
              <p:cNvPr id="5" name="شكل حر: شكل 4">
                <a:extLst>
                  <a:ext uri="{FF2B5EF4-FFF2-40B4-BE49-F238E27FC236}">
                    <a16:creationId xmlns:a16="http://schemas.microsoft.com/office/drawing/2014/main" id="{5A5A0DC9-6B15-3FFB-8884-551926FF47D5}"/>
                  </a:ext>
                </a:extLst>
              </p:cNvPr>
              <p:cNvSpPr/>
              <p:nvPr/>
            </p:nvSpPr>
            <p:spPr>
              <a:xfrm>
                <a:off x="3694225" y="771445"/>
                <a:ext cx="4892642" cy="909320"/>
              </a:xfrm>
              <a:custGeom>
                <a:avLst/>
                <a:gdLst>
                  <a:gd name="connsiteX0" fmla="*/ 0 w 4892642"/>
                  <a:gd name="connsiteY0" fmla="*/ 776272 h 922560"/>
                  <a:gd name="connsiteX1" fmla="*/ 12352 w 4892642"/>
                  <a:gd name="connsiteY1" fmla="*/ 791800 h 922560"/>
                  <a:gd name="connsiteX2" fmla="*/ 2542344 w 4892642"/>
                  <a:gd name="connsiteY2" fmla="*/ 918430 h 922560"/>
                  <a:gd name="connsiteX3" fmla="*/ 4116005 w 4892642"/>
                  <a:gd name="connsiteY3" fmla="*/ 860922 h 922560"/>
                  <a:gd name="connsiteX4" fmla="*/ 4879873 w 4892642"/>
                  <a:gd name="connsiteY4" fmla="*/ 793934 h 922560"/>
                  <a:gd name="connsiteX5" fmla="*/ 4892642 w 4892642"/>
                  <a:gd name="connsiteY5" fmla="*/ 778310 h 922560"/>
                  <a:gd name="connsiteX6" fmla="*/ 4888953 w 4892642"/>
                  <a:gd name="connsiteY6" fmla="*/ 45979 h 922560"/>
                  <a:gd name="connsiteX7" fmla="*/ 4870409 w 4892642"/>
                  <a:gd name="connsiteY7" fmla="*/ 30451 h 922560"/>
                  <a:gd name="connsiteX8" fmla="*/ 4043291 w 4892642"/>
                  <a:gd name="connsiteY8" fmla="*/ 93076 h 922560"/>
                  <a:gd name="connsiteX9" fmla="*/ 2459090 w 4892642"/>
                  <a:gd name="connsiteY9" fmla="*/ 120057 h 922560"/>
                  <a:gd name="connsiteX10" fmla="*/ 841459 w 4892642"/>
                  <a:gd name="connsiteY10" fmla="*/ 86659 h 922560"/>
                  <a:gd name="connsiteX11" fmla="*/ 22458 w 4892642"/>
                  <a:gd name="connsiteY11" fmla="*/ 630 h 922560"/>
                  <a:gd name="connsiteX12" fmla="*/ 3240 w 4892642"/>
                  <a:gd name="connsiteY12" fmla="*/ 16046 h 922560"/>
                  <a:gd name="connsiteX13" fmla="*/ 0 w 4892642"/>
                  <a:gd name="connsiteY13" fmla="*/ 776272 h 922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92642" h="922560">
                    <a:moveTo>
                      <a:pt x="0" y="776272"/>
                    </a:moveTo>
                    <a:cubicBezTo>
                      <a:pt x="-32" y="783715"/>
                      <a:pt x="5005" y="790581"/>
                      <a:pt x="12352" y="791800"/>
                    </a:cubicBezTo>
                    <a:cubicBezTo>
                      <a:pt x="287491" y="837389"/>
                      <a:pt x="2156215" y="944882"/>
                      <a:pt x="2542344" y="918430"/>
                    </a:cubicBezTo>
                    <a:cubicBezTo>
                      <a:pt x="2769215" y="902886"/>
                      <a:pt x="3523811" y="890502"/>
                      <a:pt x="4116005" y="860922"/>
                    </a:cubicBezTo>
                    <a:cubicBezTo>
                      <a:pt x="4518929" y="840790"/>
                      <a:pt x="4847726" y="800254"/>
                      <a:pt x="4879873" y="793934"/>
                    </a:cubicBezTo>
                    <a:cubicBezTo>
                      <a:pt x="4887332" y="792474"/>
                      <a:pt x="4892690" y="785913"/>
                      <a:pt x="4892642" y="778310"/>
                    </a:cubicBezTo>
                    <a:lnTo>
                      <a:pt x="4888953" y="45979"/>
                    </a:lnTo>
                    <a:cubicBezTo>
                      <a:pt x="4888905" y="36178"/>
                      <a:pt x="4880050" y="28734"/>
                      <a:pt x="4870409" y="30451"/>
                    </a:cubicBezTo>
                    <a:cubicBezTo>
                      <a:pt x="4746956" y="52443"/>
                      <a:pt x="4474174" y="74965"/>
                      <a:pt x="4043291" y="93076"/>
                    </a:cubicBezTo>
                    <a:cubicBezTo>
                      <a:pt x="3437333" y="118533"/>
                      <a:pt x="2683234" y="124822"/>
                      <a:pt x="2459090" y="120057"/>
                    </a:cubicBezTo>
                    <a:cubicBezTo>
                      <a:pt x="2210659" y="114764"/>
                      <a:pt x="1408373" y="114571"/>
                      <a:pt x="841459" y="86659"/>
                    </a:cubicBezTo>
                    <a:cubicBezTo>
                      <a:pt x="346250" y="62293"/>
                      <a:pt x="71480" y="16078"/>
                      <a:pt x="22458" y="630"/>
                    </a:cubicBezTo>
                    <a:cubicBezTo>
                      <a:pt x="12833" y="-2402"/>
                      <a:pt x="3289" y="5956"/>
                      <a:pt x="3240" y="16046"/>
                    </a:cubicBezTo>
                    <a:lnTo>
                      <a:pt x="0" y="776272"/>
                    </a:lnTo>
                    <a:close/>
                  </a:path>
                </a:pathLst>
              </a:custGeom>
              <a:grpFill/>
              <a:ln w="1602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3600"/>
              </a:p>
            </p:txBody>
          </p:sp>
        </p:grp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2345E289-C8E4-43CD-FB36-1308A15AA879}"/>
                </a:ext>
              </a:extLst>
            </p:cNvPr>
            <p:cNvSpPr txBox="1"/>
            <p:nvPr/>
          </p:nvSpPr>
          <p:spPr>
            <a:xfrm>
              <a:off x="8113853" y="5437471"/>
              <a:ext cx="3233195" cy="5588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7200" dirty="0">
                  <a:solidFill>
                    <a:schemeClr val="bg1"/>
                  </a:solidFill>
                </a:rPr>
                <a:t>فوائد الرياضة </a:t>
              </a:r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03C7D12E-2815-AB09-6EC3-23EF2C16051C}"/>
              </a:ext>
            </a:extLst>
          </p:cNvPr>
          <p:cNvGrpSpPr/>
          <p:nvPr/>
        </p:nvGrpSpPr>
        <p:grpSpPr>
          <a:xfrm rot="19180171">
            <a:off x="422305" y="176400"/>
            <a:ext cx="791358" cy="670517"/>
            <a:chOff x="4594860" y="4331912"/>
            <a:chExt cx="2531677" cy="2145087"/>
          </a:xfrm>
        </p:grpSpPr>
        <p:sp>
          <p:nvSpPr>
            <p:cNvPr id="27" name="مثلث متساوي الساقين 26">
              <a:extLst>
                <a:ext uri="{FF2B5EF4-FFF2-40B4-BE49-F238E27FC236}">
                  <a16:creationId xmlns:a16="http://schemas.microsoft.com/office/drawing/2014/main" id="{43A4A332-D489-4036-9D44-86B9776F943A}"/>
                </a:ext>
              </a:extLst>
            </p:cNvPr>
            <p:cNvSpPr/>
            <p:nvPr userDrawn="1"/>
          </p:nvSpPr>
          <p:spPr>
            <a:xfrm>
              <a:off x="4992937" y="4331912"/>
              <a:ext cx="2133600" cy="2133600"/>
            </a:xfrm>
            <a:prstGeom prst="triangle">
              <a:avLst>
                <a:gd name="adj" fmla="val 10000"/>
              </a:avLst>
            </a:prstGeom>
            <a:solidFill>
              <a:srgbClr val="408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8" name="شكل حر: شكل 27">
              <a:extLst>
                <a:ext uri="{FF2B5EF4-FFF2-40B4-BE49-F238E27FC236}">
                  <a16:creationId xmlns:a16="http://schemas.microsoft.com/office/drawing/2014/main" id="{681E61B4-5CC3-707B-18EA-A60B9CA26512}"/>
                </a:ext>
              </a:extLst>
            </p:cNvPr>
            <p:cNvSpPr/>
            <p:nvPr userDrawn="1"/>
          </p:nvSpPr>
          <p:spPr>
            <a:xfrm>
              <a:off x="4594860" y="4344952"/>
              <a:ext cx="2156460" cy="2132047"/>
            </a:xfrm>
            <a:custGeom>
              <a:avLst/>
              <a:gdLst>
                <a:gd name="connsiteX0" fmla="*/ 2692400 w 2692400"/>
                <a:gd name="connsiteY0" fmla="*/ 1767840 h 2661920"/>
                <a:gd name="connsiteX1" fmla="*/ 1117600 w 2692400"/>
                <a:gd name="connsiteY1" fmla="*/ 0 h 2661920"/>
                <a:gd name="connsiteX2" fmla="*/ 2021840 w 2692400"/>
                <a:gd name="connsiteY2" fmla="*/ 2590800 h 2661920"/>
                <a:gd name="connsiteX3" fmla="*/ 609600 w 2692400"/>
                <a:gd name="connsiteY3" fmla="*/ 274320 h 2661920"/>
                <a:gd name="connsiteX4" fmla="*/ 1076960 w 2692400"/>
                <a:gd name="connsiteY4" fmla="*/ 2661920 h 2661920"/>
                <a:gd name="connsiteX5" fmla="*/ 142240 w 2692400"/>
                <a:gd name="connsiteY5" fmla="*/ 680720 h 2661920"/>
                <a:gd name="connsiteX6" fmla="*/ 0 w 2692400"/>
                <a:gd name="connsiteY6" fmla="*/ 2509520 h 266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2400" h="2661920">
                  <a:moveTo>
                    <a:pt x="2692400" y="1767840"/>
                  </a:moveTo>
                  <a:lnTo>
                    <a:pt x="1117600" y="0"/>
                  </a:lnTo>
                  <a:lnTo>
                    <a:pt x="2021840" y="2590800"/>
                  </a:lnTo>
                  <a:lnTo>
                    <a:pt x="609600" y="274320"/>
                  </a:lnTo>
                  <a:lnTo>
                    <a:pt x="1076960" y="2661920"/>
                  </a:lnTo>
                  <a:lnTo>
                    <a:pt x="142240" y="680720"/>
                  </a:lnTo>
                  <a:lnTo>
                    <a:pt x="0" y="2509520"/>
                  </a:lnTo>
                </a:path>
              </a:pathLst>
            </a:custGeom>
            <a:noFill/>
            <a:ln w="38100">
              <a:solidFill>
                <a:srgbClr val="F5F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56645273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9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861</Words>
  <Application>Microsoft Office PowerPoint</Application>
  <PresentationFormat>شاشة عريضة</PresentationFormat>
  <Paragraphs>143</Paragraphs>
  <Slides>20</Slides>
  <Notes>19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7" baseType="lpstr">
      <vt:lpstr>Calibri</vt:lpstr>
      <vt:lpstr>Wingdings</vt:lpstr>
      <vt:lpstr>Harmattan</vt:lpstr>
      <vt:lpstr>Cairo</vt:lpstr>
      <vt:lpstr>Arial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https://ingez-ppt.com/</dc:creator>
  <dc:description>https://ingez-ppt.com/;</dc:description>
  <cp:lastModifiedBy>ingez-ppt.com</cp:lastModifiedBy>
  <cp:revision>1</cp:revision>
  <dcterms:created xsi:type="dcterms:W3CDTF">2021-03-23T09:24:27Z</dcterms:created>
  <dcterms:modified xsi:type="dcterms:W3CDTF">2023-04-15T10:46:41Z</dcterms:modified>
  <cp:category>https://ingez-ppt.com/</cp:category>
  <cp:contentStatus/>
</cp:coreProperties>
</file>