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27"/>
  </p:notesMasterIdLst>
  <p:sldIdLst>
    <p:sldId id="283" r:id="rId2"/>
    <p:sldId id="273" r:id="rId3"/>
    <p:sldId id="269" r:id="rId4"/>
    <p:sldId id="257" r:id="rId5"/>
    <p:sldId id="258" r:id="rId6"/>
    <p:sldId id="259" r:id="rId7"/>
    <p:sldId id="263" r:id="rId8"/>
    <p:sldId id="260" r:id="rId9"/>
    <p:sldId id="261" r:id="rId10"/>
    <p:sldId id="264" r:id="rId11"/>
    <p:sldId id="266" r:id="rId12"/>
    <p:sldId id="318" r:id="rId13"/>
    <p:sldId id="316" r:id="rId14"/>
    <p:sldId id="317" r:id="rId15"/>
    <p:sldId id="282" r:id="rId16"/>
    <p:sldId id="271" r:id="rId17"/>
    <p:sldId id="272" r:id="rId18"/>
    <p:sldId id="274" r:id="rId19"/>
    <p:sldId id="275" r:id="rId20"/>
    <p:sldId id="276" r:id="rId21"/>
    <p:sldId id="277" r:id="rId22"/>
    <p:sldId id="278" r:id="rId23"/>
    <p:sldId id="279" r:id="rId24"/>
    <p:sldId id="280" r:id="rId25"/>
    <p:sldId id="281" r:id="rId26"/>
  </p:sldIdLst>
  <p:sldSz cx="12192000" cy="6858000"/>
  <p:notesSz cx="6858000" cy="9144000"/>
  <p:embeddedFontLst>
    <p:embeddedFont>
      <p:font typeface="Cairo" panose="020B0604020202020204" charset="-78"/>
      <p:regular r:id="rId28"/>
      <p:bold r:id="rId29"/>
    </p:embeddedFont>
    <p:embeddedFont>
      <p:font typeface="Calibri" panose="020F0502020204030204" pitchFamily="34" charset="0"/>
      <p:regular r:id="rId30"/>
      <p:bold r:id="rId31"/>
      <p:italic r:id="rId32"/>
      <p:boldItalic r:id="rId33"/>
    </p:embeddedFont>
    <p:embeddedFont>
      <p:font typeface="Harmattan" panose="01000503000000020003" pitchFamily="2" charset="-78"/>
      <p:regular r:id="rId34"/>
      <p:bold r:id="rId35"/>
    </p:embeddedFont>
  </p:embeddedFont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56E"/>
    <a:srgbClr val="FFEC9D"/>
    <a:srgbClr val="74E2ED"/>
    <a:srgbClr val="BDB8FF"/>
    <a:srgbClr val="27485A"/>
    <a:srgbClr val="3F798D"/>
    <a:srgbClr val="FA518F"/>
    <a:srgbClr val="D4145A"/>
    <a:srgbClr val="3D7588"/>
    <a:srgbClr val="8D7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EDD1AC-D071-454A-82EA-73B0F514FEDF}" v="1" dt="2023-04-15T11:56:21.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57" autoAdjust="0"/>
    <p:restoredTop sz="90594" autoAdjust="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DD3D4D5D-F90A-438C-9875-3292AD072A45}"/>
    <pc:docChg chg="custSel modSld">
      <pc:chgData name="hassan MH" userId="84cd2103f36ef0dc" providerId="LiveId" clId="{DD3D4D5D-F90A-438C-9875-3292AD072A45}" dt="2021-03-30T13:28:30.528" v="14" actId="478"/>
      <pc:docMkLst>
        <pc:docMk/>
      </pc:docMkLst>
      <pc:sldChg chg="modSp mod">
        <pc:chgData name="hassan MH" userId="84cd2103f36ef0dc" providerId="LiveId" clId="{DD3D4D5D-F90A-438C-9875-3292AD072A45}" dt="2021-03-30T13:27:39.609" v="5" actId="1076"/>
        <pc:sldMkLst>
          <pc:docMk/>
          <pc:sldMk cId="729196716" sldId="264"/>
        </pc:sldMkLst>
        <pc:spChg chg="mod">
          <ac:chgData name="hassan MH" userId="84cd2103f36ef0dc" providerId="LiveId" clId="{DD3D4D5D-F90A-438C-9875-3292AD072A45}" dt="2021-03-30T13:27:39.609" v="5" actId="1076"/>
          <ac:spMkLst>
            <pc:docMk/>
            <pc:sldMk cId="729196716" sldId="264"/>
            <ac:spMk id="5" creationId="{BE8885BE-75CD-4BA9-A5E2-5BDCA08B7CCE}"/>
          </ac:spMkLst>
        </pc:spChg>
        <pc:grpChg chg="mod">
          <ac:chgData name="hassan MH" userId="84cd2103f36ef0dc" providerId="LiveId" clId="{DD3D4D5D-F90A-438C-9875-3292AD072A45}" dt="2021-03-30T13:27:39.609" v="5" actId="1076"/>
          <ac:grpSpMkLst>
            <pc:docMk/>
            <pc:sldMk cId="729196716" sldId="264"/>
            <ac:grpSpMk id="17" creationId="{16BDDB8E-2B93-457A-96EE-489C36347FC0}"/>
          </ac:grpSpMkLst>
        </pc:grpChg>
      </pc:sldChg>
      <pc:sldChg chg="delSp mod">
        <pc:chgData name="hassan MH" userId="84cd2103f36ef0dc" providerId="LiveId" clId="{DD3D4D5D-F90A-438C-9875-3292AD072A45}" dt="2021-03-30T13:28:30.528" v="14" actId="478"/>
        <pc:sldMkLst>
          <pc:docMk/>
          <pc:sldMk cId="111669980" sldId="272"/>
        </pc:sldMkLst>
        <pc:picChg chg="del">
          <ac:chgData name="hassan MH" userId="84cd2103f36ef0dc" providerId="LiveId" clId="{DD3D4D5D-F90A-438C-9875-3292AD072A45}" dt="2021-03-30T13:28:30.528" v="14" actId="478"/>
          <ac:picMkLst>
            <pc:docMk/>
            <pc:sldMk cId="111669980" sldId="272"/>
            <ac:picMk id="5" creationId="{64EF3756-024B-4AE1-9790-27D9400D7039}"/>
          </ac:picMkLst>
        </pc:picChg>
      </pc:sldChg>
      <pc:sldChg chg="modSp mod">
        <pc:chgData name="hassan MH" userId="84cd2103f36ef0dc" providerId="LiveId" clId="{DD3D4D5D-F90A-438C-9875-3292AD072A45}" dt="2021-03-30T13:28:03.173" v="13" actId="1037"/>
        <pc:sldMkLst>
          <pc:docMk/>
          <pc:sldMk cId="1880543931" sldId="283"/>
        </pc:sldMkLst>
        <pc:spChg chg="mod">
          <ac:chgData name="hassan MH" userId="84cd2103f36ef0dc" providerId="LiveId" clId="{DD3D4D5D-F90A-438C-9875-3292AD072A45}" dt="2021-03-30T13:28:03.173" v="13" actId="1037"/>
          <ac:spMkLst>
            <pc:docMk/>
            <pc:sldMk cId="1880543931" sldId="283"/>
            <ac:spMk id="5" creationId="{812D6BC7-3402-4A5E-A209-791079CD9265}"/>
          </ac:spMkLst>
        </pc:spChg>
      </pc:sldChg>
    </pc:docChg>
  </pc:docChgLst>
  <pc:docChgLst>
    <pc:chgData name="Hassan Moddather" userId="84cd2103f36ef0dc" providerId="LiveId" clId="{2DEDD1AC-D071-454A-82EA-73B0F514FEDF}"/>
    <pc:docChg chg="undo custSel addSld modSld">
      <pc:chgData name="Hassan Moddather" userId="84cd2103f36ef0dc" providerId="LiveId" clId="{2DEDD1AC-D071-454A-82EA-73B0F514FEDF}" dt="2023-04-15T11:58:59.640" v="10" actId="1076"/>
      <pc:docMkLst>
        <pc:docMk/>
      </pc:docMkLst>
      <pc:sldChg chg="mod modShow">
        <pc:chgData name="Hassan Moddather" userId="84cd2103f36ef0dc" providerId="LiveId" clId="{2DEDD1AC-D071-454A-82EA-73B0F514FEDF}" dt="2023-04-15T11:55:58.297" v="0" actId="729"/>
        <pc:sldMkLst>
          <pc:docMk/>
          <pc:sldMk cId="419771862" sldId="271"/>
        </pc:sldMkLst>
      </pc:sldChg>
      <pc:sldChg chg="mod modShow">
        <pc:chgData name="Hassan Moddather" userId="84cd2103f36ef0dc" providerId="LiveId" clId="{2DEDD1AC-D071-454A-82EA-73B0F514FEDF}" dt="2023-04-15T11:55:58.297" v="0" actId="729"/>
        <pc:sldMkLst>
          <pc:docMk/>
          <pc:sldMk cId="111669980" sldId="272"/>
        </pc:sldMkLst>
      </pc:sldChg>
      <pc:sldChg chg="mod modShow">
        <pc:chgData name="Hassan Moddather" userId="84cd2103f36ef0dc" providerId="LiveId" clId="{2DEDD1AC-D071-454A-82EA-73B0F514FEDF}" dt="2023-04-15T11:55:58.297" v="0" actId="729"/>
        <pc:sldMkLst>
          <pc:docMk/>
          <pc:sldMk cId="1652486204" sldId="274"/>
        </pc:sldMkLst>
      </pc:sldChg>
      <pc:sldChg chg="mod modShow">
        <pc:chgData name="Hassan Moddather" userId="84cd2103f36ef0dc" providerId="LiveId" clId="{2DEDD1AC-D071-454A-82EA-73B0F514FEDF}" dt="2023-04-15T11:55:58.297" v="0" actId="729"/>
        <pc:sldMkLst>
          <pc:docMk/>
          <pc:sldMk cId="3263116087" sldId="275"/>
        </pc:sldMkLst>
      </pc:sldChg>
      <pc:sldChg chg="mod modShow">
        <pc:chgData name="Hassan Moddather" userId="84cd2103f36ef0dc" providerId="LiveId" clId="{2DEDD1AC-D071-454A-82EA-73B0F514FEDF}" dt="2023-04-15T11:55:58.297" v="0" actId="729"/>
        <pc:sldMkLst>
          <pc:docMk/>
          <pc:sldMk cId="2505253156" sldId="276"/>
        </pc:sldMkLst>
      </pc:sldChg>
      <pc:sldChg chg="mod modShow">
        <pc:chgData name="Hassan Moddather" userId="84cd2103f36ef0dc" providerId="LiveId" clId="{2DEDD1AC-D071-454A-82EA-73B0F514FEDF}" dt="2023-04-15T11:55:58.297" v="0" actId="729"/>
        <pc:sldMkLst>
          <pc:docMk/>
          <pc:sldMk cId="1483398711" sldId="277"/>
        </pc:sldMkLst>
      </pc:sldChg>
      <pc:sldChg chg="mod modShow">
        <pc:chgData name="Hassan Moddather" userId="84cd2103f36ef0dc" providerId="LiveId" clId="{2DEDD1AC-D071-454A-82EA-73B0F514FEDF}" dt="2023-04-15T11:55:58.297" v="0" actId="729"/>
        <pc:sldMkLst>
          <pc:docMk/>
          <pc:sldMk cId="1281638103" sldId="278"/>
        </pc:sldMkLst>
      </pc:sldChg>
      <pc:sldChg chg="mod modShow">
        <pc:chgData name="Hassan Moddather" userId="84cd2103f36ef0dc" providerId="LiveId" clId="{2DEDD1AC-D071-454A-82EA-73B0F514FEDF}" dt="2023-04-15T11:55:58.297" v="0" actId="729"/>
        <pc:sldMkLst>
          <pc:docMk/>
          <pc:sldMk cId="3879161808" sldId="279"/>
        </pc:sldMkLst>
      </pc:sldChg>
      <pc:sldChg chg="mod modShow">
        <pc:chgData name="Hassan Moddather" userId="84cd2103f36ef0dc" providerId="LiveId" clId="{2DEDD1AC-D071-454A-82EA-73B0F514FEDF}" dt="2023-04-15T11:55:58.297" v="0" actId="729"/>
        <pc:sldMkLst>
          <pc:docMk/>
          <pc:sldMk cId="1786872648" sldId="280"/>
        </pc:sldMkLst>
      </pc:sldChg>
      <pc:sldChg chg="mod modShow">
        <pc:chgData name="Hassan Moddather" userId="84cd2103f36ef0dc" providerId="LiveId" clId="{2DEDD1AC-D071-454A-82EA-73B0F514FEDF}" dt="2023-04-15T11:55:58.297" v="0" actId="729"/>
        <pc:sldMkLst>
          <pc:docMk/>
          <pc:sldMk cId="1076213891" sldId="281"/>
        </pc:sldMkLst>
      </pc:sldChg>
      <pc:sldChg chg="mod modShow">
        <pc:chgData name="Hassan Moddather" userId="84cd2103f36ef0dc" providerId="LiveId" clId="{2DEDD1AC-D071-454A-82EA-73B0F514FEDF}" dt="2023-04-15T11:55:58.297" v="0" actId="729"/>
        <pc:sldMkLst>
          <pc:docMk/>
          <pc:sldMk cId="2589249472" sldId="282"/>
        </pc:sldMkLst>
      </pc:sldChg>
      <pc:sldChg chg="modSp mod">
        <pc:chgData name="Hassan Moddather" userId="84cd2103f36ef0dc" providerId="LiveId" clId="{2DEDD1AC-D071-454A-82EA-73B0F514FEDF}" dt="2023-04-15T11:58:59.640" v="10" actId="1076"/>
        <pc:sldMkLst>
          <pc:docMk/>
          <pc:sldMk cId="1880543931" sldId="283"/>
        </pc:sldMkLst>
        <pc:spChg chg="mod">
          <ac:chgData name="Hassan Moddather" userId="84cd2103f36ef0dc" providerId="LiveId" clId="{2DEDD1AC-D071-454A-82EA-73B0F514FEDF}" dt="2023-04-15T11:58:59.640" v="10" actId="1076"/>
          <ac:spMkLst>
            <pc:docMk/>
            <pc:sldMk cId="1880543931" sldId="283"/>
            <ac:spMk id="5" creationId="{812D6BC7-3402-4A5E-A209-791079CD9265}"/>
          </ac:spMkLst>
        </pc:spChg>
      </pc:sldChg>
      <pc:sldChg chg="mod modShow">
        <pc:chgData name="Hassan Moddather" userId="84cd2103f36ef0dc" providerId="LiveId" clId="{2DEDD1AC-D071-454A-82EA-73B0F514FEDF}" dt="2023-04-15T11:55:58.297" v="0" actId="729"/>
        <pc:sldMkLst>
          <pc:docMk/>
          <pc:sldMk cId="3630465843" sldId="317"/>
        </pc:sldMkLst>
      </pc:sldChg>
      <pc:sldChg chg="addSp modSp new mod modShow">
        <pc:chgData name="Hassan Moddather" userId="84cd2103f36ef0dc" providerId="LiveId" clId="{2DEDD1AC-D071-454A-82EA-73B0F514FEDF}" dt="2023-04-15T11:56:21.308" v="3"/>
        <pc:sldMkLst>
          <pc:docMk/>
          <pc:sldMk cId="413475371" sldId="318"/>
        </pc:sldMkLst>
        <pc:picChg chg="add mod">
          <ac:chgData name="Hassan Moddather" userId="84cd2103f36ef0dc" providerId="LiveId" clId="{2DEDD1AC-D071-454A-82EA-73B0F514FEDF}" dt="2023-04-15T11:56:21.308" v="3"/>
          <ac:picMkLst>
            <pc:docMk/>
            <pc:sldMk cId="413475371" sldId="318"/>
            <ac:picMk id="4" creationId="{9D3612D8-3818-0336-0C1D-C4861AA873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0AE0984-C82D-4E12-849A-CCAD3B89C073}" type="datetimeFigureOut">
              <a:rPr lang="ar-EG" smtClean="0"/>
              <a:t>25/09/1444</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5958C14-FC5E-495A-8D47-3DF9A10F7905}" type="slidenum">
              <a:rPr lang="ar-EG" smtClean="0"/>
              <a:t>‹#›</a:t>
            </a:fld>
            <a:endParaRPr lang="ar-EG"/>
          </a:p>
        </p:txBody>
      </p:sp>
    </p:spTree>
    <p:extLst>
      <p:ext uri="{BB962C8B-B14F-4D97-AF65-F5344CB8AC3E}">
        <p14:creationId xmlns:p14="http://schemas.microsoft.com/office/powerpoint/2010/main" val="6331212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1</a:t>
            </a:fld>
            <a:endParaRPr lang="ar-EG"/>
          </a:p>
        </p:txBody>
      </p:sp>
    </p:spTree>
    <p:extLst>
      <p:ext uri="{BB962C8B-B14F-4D97-AF65-F5344CB8AC3E}">
        <p14:creationId xmlns:p14="http://schemas.microsoft.com/office/powerpoint/2010/main" val="139865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10</a:t>
            </a:fld>
            <a:endParaRPr lang="ar-EG"/>
          </a:p>
        </p:txBody>
      </p:sp>
    </p:spTree>
    <p:extLst>
      <p:ext uri="{BB962C8B-B14F-4D97-AF65-F5344CB8AC3E}">
        <p14:creationId xmlns:p14="http://schemas.microsoft.com/office/powerpoint/2010/main" val="213267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11</a:t>
            </a:fld>
            <a:endParaRPr lang="ar-EG"/>
          </a:p>
        </p:txBody>
      </p:sp>
    </p:spTree>
    <p:extLst>
      <p:ext uri="{BB962C8B-B14F-4D97-AF65-F5344CB8AC3E}">
        <p14:creationId xmlns:p14="http://schemas.microsoft.com/office/powerpoint/2010/main" val="140575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13</a:t>
            </a:fld>
            <a:endParaRPr lang="en-GB"/>
          </a:p>
        </p:txBody>
      </p:sp>
    </p:spTree>
    <p:extLst>
      <p:ext uri="{BB962C8B-B14F-4D97-AF65-F5344CB8AC3E}">
        <p14:creationId xmlns:p14="http://schemas.microsoft.com/office/powerpoint/2010/main" val="2887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2</a:t>
            </a:fld>
            <a:endParaRPr lang="ar-EG"/>
          </a:p>
        </p:txBody>
      </p:sp>
    </p:spTree>
    <p:extLst>
      <p:ext uri="{BB962C8B-B14F-4D97-AF65-F5344CB8AC3E}">
        <p14:creationId xmlns:p14="http://schemas.microsoft.com/office/powerpoint/2010/main" val="8259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3</a:t>
            </a:fld>
            <a:endParaRPr lang="ar-EG"/>
          </a:p>
        </p:txBody>
      </p:sp>
    </p:spTree>
    <p:extLst>
      <p:ext uri="{BB962C8B-B14F-4D97-AF65-F5344CB8AC3E}">
        <p14:creationId xmlns:p14="http://schemas.microsoft.com/office/powerpoint/2010/main" val="50918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4</a:t>
            </a:fld>
            <a:endParaRPr lang="ar-EG"/>
          </a:p>
        </p:txBody>
      </p:sp>
    </p:spTree>
    <p:extLst>
      <p:ext uri="{BB962C8B-B14F-4D97-AF65-F5344CB8AC3E}">
        <p14:creationId xmlns:p14="http://schemas.microsoft.com/office/powerpoint/2010/main" val="310988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5</a:t>
            </a:fld>
            <a:endParaRPr lang="ar-EG"/>
          </a:p>
        </p:txBody>
      </p:sp>
    </p:spTree>
    <p:extLst>
      <p:ext uri="{BB962C8B-B14F-4D97-AF65-F5344CB8AC3E}">
        <p14:creationId xmlns:p14="http://schemas.microsoft.com/office/powerpoint/2010/main" val="313788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6</a:t>
            </a:fld>
            <a:endParaRPr lang="ar-EG"/>
          </a:p>
        </p:txBody>
      </p:sp>
    </p:spTree>
    <p:extLst>
      <p:ext uri="{BB962C8B-B14F-4D97-AF65-F5344CB8AC3E}">
        <p14:creationId xmlns:p14="http://schemas.microsoft.com/office/powerpoint/2010/main" val="292196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7</a:t>
            </a:fld>
            <a:endParaRPr lang="ar-EG"/>
          </a:p>
        </p:txBody>
      </p:sp>
    </p:spTree>
    <p:extLst>
      <p:ext uri="{BB962C8B-B14F-4D97-AF65-F5344CB8AC3E}">
        <p14:creationId xmlns:p14="http://schemas.microsoft.com/office/powerpoint/2010/main" val="90041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8</a:t>
            </a:fld>
            <a:endParaRPr lang="ar-EG"/>
          </a:p>
        </p:txBody>
      </p:sp>
    </p:spTree>
    <p:extLst>
      <p:ext uri="{BB962C8B-B14F-4D97-AF65-F5344CB8AC3E}">
        <p14:creationId xmlns:p14="http://schemas.microsoft.com/office/powerpoint/2010/main" val="16971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EG" dirty="0"/>
          </a:p>
        </p:txBody>
      </p:sp>
      <p:sp>
        <p:nvSpPr>
          <p:cNvPr id="4" name="عنصر نائب لرقم الشريحة 3"/>
          <p:cNvSpPr>
            <a:spLocks noGrp="1"/>
          </p:cNvSpPr>
          <p:nvPr>
            <p:ph type="sldNum" sz="quarter" idx="5"/>
          </p:nvPr>
        </p:nvSpPr>
        <p:spPr/>
        <p:txBody>
          <a:bodyPr/>
          <a:lstStyle/>
          <a:p>
            <a:fld id="{85958C14-FC5E-495A-8D47-3DF9A10F7905}" type="slidenum">
              <a:rPr lang="ar-EG" smtClean="0"/>
              <a:t>9</a:t>
            </a:fld>
            <a:endParaRPr lang="ar-EG"/>
          </a:p>
        </p:txBody>
      </p:sp>
    </p:spTree>
    <p:extLst>
      <p:ext uri="{BB962C8B-B14F-4D97-AF65-F5344CB8AC3E}">
        <p14:creationId xmlns:p14="http://schemas.microsoft.com/office/powerpoint/2010/main" val="399294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C08A43-D1C4-47EC-8D0B-4699C4C5FA5D}"/>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738CCE59-9CBD-4CE6-8AB4-7665864972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9AE632C0-A326-4483-946A-8628C0679BE8}"/>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D2698441-1B1D-45D7-A945-7565EE42D1D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669620D-A8BC-4687-B68B-71CC0F29AA8D}"/>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289589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96D937-D552-4BCB-AE98-EF995BCE44D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719A568B-2449-4546-B90B-7D7681D4915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3525129-1D0F-4F1B-8D54-14786D3559A9}"/>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90C458C3-4528-4AC4-AC9C-A82FB970DDF3}"/>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646A11B-9528-4EDB-8B1E-23C5E933420B}"/>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223371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4AA8A4D-F08E-4A34-9D92-2307EE12B345}"/>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F19AC0C-6C7A-41A6-8287-1B84EC44D32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DCC58A51-EF38-40DA-AA81-2C145779C9E3}"/>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DF931220-1BFB-42E0-A3BF-C56F7C5DD286}"/>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4F314128-F77C-49C3-9B59-9303D9A300B2}"/>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21393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D148CC-29AE-4ED8-A338-3F6100265362}"/>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C02BCCC2-9211-45D3-9793-40B13344D66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639CAE40-5E7F-4C26-B840-9427F1A8E096}"/>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3205FE1C-7A09-41F2-B28E-747B87CE165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1C441F51-CE9F-4F02-A151-BF428428408F}"/>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131723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839D2A6-D32C-4B95-A311-03081DECDE3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EEEDD190-4F03-4571-8BE6-4C49F8337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E69B4E8-924A-48A2-95F8-B2794792AE18}"/>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B066B4CF-FB11-454D-A256-9C8126D648C3}"/>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E65BC52-CD21-41D4-8A08-E626F0766A6A}"/>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146431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61C658-34A4-44A5-8EFA-459EFA88082C}"/>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3C5A0AF2-2F65-48EC-AD99-C84CA991A0E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63CD114F-FFE7-4B4B-B77F-29F8DAF6B98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A055D4E4-3F30-40A4-AA27-D1306F14CA0E}"/>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0C657EE1-D01C-4B4F-BED6-D1F8AD50E4A2}"/>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DC885FE3-58FA-418B-B703-D4282FD5E332}"/>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1118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0803A5-650E-40E0-B554-91F12D16D3C4}"/>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234CD58-E779-4EF0-943B-5BA859FD4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ABAF1584-828C-4FD7-B2DB-5F58C83CE34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5E3F343F-C75F-48E0-8690-955ABF340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E3C20BB4-2886-4E61-9D48-E73EF5D0336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6D9C01C0-40ED-4BFD-8F88-67722F0EF19E}"/>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8" name="عنصر نائب للتذييل 7">
            <a:extLst>
              <a:ext uri="{FF2B5EF4-FFF2-40B4-BE49-F238E27FC236}">
                <a16:creationId xmlns:a16="http://schemas.microsoft.com/office/drawing/2014/main" id="{0FF1E30B-C9C5-4AD3-900F-85EF8C237B2C}"/>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B1304711-17C5-4CF7-9561-43F67F4D7757}"/>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338689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5DCACA-51E3-4DA4-9D9E-04A36D2B9C0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74CF0361-8C42-4CC7-98EF-2EDFD9B59CB1}"/>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4" name="عنصر نائب للتذييل 3">
            <a:extLst>
              <a:ext uri="{FF2B5EF4-FFF2-40B4-BE49-F238E27FC236}">
                <a16:creationId xmlns:a16="http://schemas.microsoft.com/office/drawing/2014/main" id="{633271C2-F2BD-46BC-9C24-981C04584A3E}"/>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AFE56A7-D018-4398-87D2-8C7CA2E4E51D}"/>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346118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4227FEA-5394-43E1-AC32-B765DBAAF0EA}"/>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3" name="عنصر نائب للتذييل 2">
            <a:extLst>
              <a:ext uri="{FF2B5EF4-FFF2-40B4-BE49-F238E27FC236}">
                <a16:creationId xmlns:a16="http://schemas.microsoft.com/office/drawing/2014/main" id="{5AEC5A22-2A4F-446D-85E7-A8F08296B6CF}"/>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31861240-BA47-4A09-9B30-0EE51B664E3A}"/>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260053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F1252F-514F-47D4-98C4-734F88CBB02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EEC7B4D8-A8F6-4B34-8EB1-CFE1E3CCE4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6CB2D75D-27A2-4030-9F00-10AB5CFAD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526F3EF-E895-49C9-B399-AC9A8D3F4A35}"/>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E103638E-74BA-4B8F-B386-CAE461F75F31}"/>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34E4D462-A6EC-451D-94E0-73E57EDD9EFE}"/>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32817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DCB16D-C55E-4CB4-B18C-0DEFB0BAE01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A4FED49D-7B01-4C0A-89A5-D3C84502E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62F67965-A152-4E28-A46C-2A54D8007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1B78A2E-A4FE-4734-98BE-4861F6117548}"/>
              </a:ext>
            </a:extLst>
          </p:cNvPr>
          <p:cNvSpPr>
            <a:spLocks noGrp="1"/>
          </p:cNvSpPr>
          <p:nvPr>
            <p:ph type="dt" sz="half" idx="10"/>
          </p:nvPr>
        </p:nvSpPr>
        <p:spPr/>
        <p:txBody>
          <a:bodyPr/>
          <a:lstStyle/>
          <a:p>
            <a:fld id="{D899201B-FB66-43E4-8B4D-26BD46F2974F}" type="datetimeFigureOut">
              <a:rPr lang="ar-EG" smtClean="0"/>
              <a:t>25/09/1444</a:t>
            </a:fld>
            <a:endParaRPr lang="ar-EG"/>
          </a:p>
        </p:txBody>
      </p:sp>
      <p:sp>
        <p:nvSpPr>
          <p:cNvPr id="6" name="عنصر نائب للتذييل 5">
            <a:extLst>
              <a:ext uri="{FF2B5EF4-FFF2-40B4-BE49-F238E27FC236}">
                <a16:creationId xmlns:a16="http://schemas.microsoft.com/office/drawing/2014/main" id="{4F9FF04E-4E80-4B93-97EA-F1F286823E44}"/>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6DA2CF6-AE5D-484B-86F6-6133227B532D}"/>
              </a:ext>
            </a:extLst>
          </p:cNvPr>
          <p:cNvSpPr>
            <a:spLocks noGrp="1"/>
          </p:cNvSpPr>
          <p:nvPr>
            <p:ph type="sldNum" sz="quarter" idx="12"/>
          </p:nvPr>
        </p:nvSpPr>
        <p:spPr/>
        <p:txBody>
          <a:bodyPr/>
          <a:lstStyle/>
          <a:p>
            <a:fld id="{F78792FD-EC5C-4D9E-9B16-004FC10F1664}" type="slidenum">
              <a:rPr lang="ar-EG" smtClean="0"/>
              <a:t>‹#›</a:t>
            </a:fld>
            <a:endParaRPr lang="ar-EG"/>
          </a:p>
        </p:txBody>
      </p:sp>
    </p:spTree>
    <p:extLst>
      <p:ext uri="{BB962C8B-B14F-4D97-AF65-F5344CB8AC3E}">
        <p14:creationId xmlns:p14="http://schemas.microsoft.com/office/powerpoint/2010/main" val="50001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485A"/>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3C898A6-C73E-49DA-9725-557224CEA22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B4A560DE-2FC7-4D9A-897F-D2A6020DEA3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0237140F-22D6-4ED9-9E2F-3149895F7F4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899201B-FB66-43E4-8B4D-26BD46F2974F}" type="datetimeFigureOut">
              <a:rPr lang="ar-EG" smtClean="0"/>
              <a:t>25/09/1444</a:t>
            </a:fld>
            <a:endParaRPr lang="ar-EG"/>
          </a:p>
        </p:txBody>
      </p:sp>
      <p:sp>
        <p:nvSpPr>
          <p:cNvPr id="5" name="عنصر نائب للتذييل 4">
            <a:extLst>
              <a:ext uri="{FF2B5EF4-FFF2-40B4-BE49-F238E27FC236}">
                <a16:creationId xmlns:a16="http://schemas.microsoft.com/office/drawing/2014/main" id="{04B84CBB-AC48-4091-8E71-B36AB1A1B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38C8FAD3-EB5D-4CCD-8336-8F63AC3C131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8792FD-EC5C-4D9E-9B16-004FC10F1664}" type="slidenum">
              <a:rPr lang="ar-EG" smtClean="0"/>
              <a:t>‹#›</a:t>
            </a:fld>
            <a:endParaRPr lang="ar-EG"/>
          </a:p>
        </p:txBody>
      </p:sp>
      <p:sp>
        <p:nvSpPr>
          <p:cNvPr id="7" name="مربع نص 6">
            <a:extLst>
              <a:ext uri="{FF2B5EF4-FFF2-40B4-BE49-F238E27FC236}">
                <a16:creationId xmlns:a16="http://schemas.microsoft.com/office/drawing/2014/main" id="{C5FA359E-947A-48FC-86AA-727B7A72A6F7}"/>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301730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65.svg"/><Relationship Id="rId4" Type="http://schemas.openxmlformats.org/officeDocument/2006/relationships/image" Target="../media/image2.png"/><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2.png"/><Relationship Id="rId21" Type="http://schemas.openxmlformats.org/officeDocument/2006/relationships/image" Target="../media/image29.svg"/><Relationship Id="rId7" Type="http://schemas.openxmlformats.org/officeDocument/2006/relationships/image" Target="../media/image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svg"/><Relationship Id="rId5" Type="http://schemas.openxmlformats.org/officeDocument/2006/relationships/image" Target="../media/image15.pn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3.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notesSlide" Target="../notesSlides/notesSlide4.xml"/><Relationship Id="rId16" Type="http://schemas.openxmlformats.org/officeDocument/2006/relationships/image" Target="../media/image38.png"/><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3.svg"/><Relationship Id="rId5" Type="http://schemas.openxmlformats.org/officeDocument/2006/relationships/image" Target="../media/image15.pn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3.png"/><Relationship Id="rId9" Type="http://schemas.openxmlformats.org/officeDocument/2006/relationships/image" Target="../media/image31.sv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1.png"/><Relationship Id="rId21" Type="http://schemas.openxmlformats.org/officeDocument/2006/relationships/image" Target="../media/image48.png"/><Relationship Id="rId7" Type="http://schemas.openxmlformats.org/officeDocument/2006/relationships/image" Target="../media/image4.png"/><Relationship Id="rId12" Type="http://schemas.openxmlformats.org/officeDocument/2006/relationships/image" Target="../media/image35.svg"/><Relationship Id="rId17"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image" Target="../media/image31.svg"/><Relationship Id="rId20"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4.png"/><Relationship Id="rId24" Type="http://schemas.openxmlformats.org/officeDocument/2006/relationships/image" Target="../media/image51.svg"/><Relationship Id="rId5" Type="http://schemas.openxmlformats.org/officeDocument/2006/relationships/image" Target="../media/image3.png"/><Relationship Id="rId15" Type="http://schemas.openxmlformats.org/officeDocument/2006/relationships/image" Target="../media/image30.png"/><Relationship Id="rId23"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46.png"/><Relationship Id="rId4" Type="http://schemas.openxmlformats.org/officeDocument/2006/relationships/image" Target="../media/image2.png"/><Relationship Id="rId9" Type="http://schemas.openxmlformats.org/officeDocument/2006/relationships/image" Target="../media/image42.png"/><Relationship Id="rId14" Type="http://schemas.openxmlformats.org/officeDocument/2006/relationships/image" Target="../media/image41.svg"/><Relationship Id="rId22" Type="http://schemas.openxmlformats.org/officeDocument/2006/relationships/image" Target="../media/image49.sv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53.svg"/><Relationship Id="rId4" Type="http://schemas.openxmlformats.org/officeDocument/2006/relationships/image" Target="../media/image2.pn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44.png"/><Relationship Id="rId18"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55.svg"/><Relationship Id="rId17" Type="http://schemas.openxmlformats.org/officeDocument/2006/relationships/image" Target="../media/image58.png"/><Relationship Id="rId2" Type="http://schemas.openxmlformats.org/officeDocument/2006/relationships/notesSlide" Target="../notesSlides/notesSlide8.xml"/><Relationship Id="rId16" Type="http://schemas.openxmlformats.org/officeDocument/2006/relationships/image" Target="../media/image57.svg"/><Relationship Id="rId20" Type="http://schemas.openxmlformats.org/officeDocument/2006/relationships/image" Target="../media/image61.sv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54.png"/><Relationship Id="rId5" Type="http://schemas.openxmlformats.org/officeDocument/2006/relationships/image" Target="../media/image3.png"/><Relationship Id="rId15" Type="http://schemas.openxmlformats.org/officeDocument/2006/relationships/image" Target="../media/image56.png"/><Relationship Id="rId10" Type="http://schemas.openxmlformats.org/officeDocument/2006/relationships/image" Target="../media/image33.svg"/><Relationship Id="rId19"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32.png"/><Relationship Id="rId14" Type="http://schemas.openxmlformats.org/officeDocument/2006/relationships/image" Target="../media/image45.sv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2.png"/><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a:extLst>
              <a:ext uri="{FF2B5EF4-FFF2-40B4-BE49-F238E27FC236}">
                <a16:creationId xmlns:a16="http://schemas.microsoft.com/office/drawing/2014/main" id="{C0851D00-A5AE-4DD8-8102-986CB53B3591}"/>
              </a:ext>
            </a:extLst>
          </p:cNvPr>
          <p:cNvSpPr/>
          <p:nvPr/>
        </p:nvSpPr>
        <p:spPr>
          <a:xfrm>
            <a:off x="2251364" y="-283556"/>
            <a:ext cx="7689272" cy="7689272"/>
          </a:xfrm>
          <a:prstGeom prst="ellipse">
            <a:avLst/>
          </a:pr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مربع نص 4">
            <a:extLst>
              <a:ext uri="{FF2B5EF4-FFF2-40B4-BE49-F238E27FC236}">
                <a16:creationId xmlns:a16="http://schemas.microsoft.com/office/drawing/2014/main" id="{812D6BC7-3402-4A5E-A209-791079CD9265}"/>
              </a:ext>
            </a:extLst>
          </p:cNvPr>
          <p:cNvSpPr txBox="1"/>
          <p:nvPr/>
        </p:nvSpPr>
        <p:spPr>
          <a:xfrm>
            <a:off x="2497209" y="1655940"/>
            <a:ext cx="7100301" cy="3539430"/>
          </a:xfrm>
          <a:prstGeom prst="rect">
            <a:avLst/>
          </a:prstGeom>
          <a:noFill/>
        </p:spPr>
        <p:txBody>
          <a:bodyPr wrap="square">
            <a:spAutoFit/>
          </a:bodyPr>
          <a:lstStyle/>
          <a:p>
            <a:pPr algn="ctr"/>
            <a:r>
              <a:rPr lang="ar-EG" sz="9600" b="1" dirty="0">
                <a:solidFill>
                  <a:srgbClr val="74E2ED"/>
                </a:solidFill>
                <a:effectLst/>
              </a:rPr>
              <a:t>الرياضيات</a:t>
            </a:r>
            <a:r>
              <a:rPr lang="ar-SA" sz="9600" b="1" dirty="0">
                <a:solidFill>
                  <a:srgbClr val="EDD56E"/>
                </a:solidFill>
                <a:effectLst/>
              </a:rPr>
              <a:t> </a:t>
            </a:r>
          </a:p>
          <a:p>
            <a:pPr algn="ctr"/>
            <a:r>
              <a:rPr lang="ar-SA" sz="9600" b="1" dirty="0">
                <a:solidFill>
                  <a:srgbClr val="EDD56E"/>
                </a:solidFill>
                <a:effectLst/>
              </a:rPr>
              <a:t>في حياتنا اليومية</a:t>
            </a:r>
          </a:p>
          <a:p>
            <a:pPr algn="ctr"/>
            <a:r>
              <a:rPr lang="ar-SA" sz="3200" b="1" dirty="0">
                <a:solidFill>
                  <a:schemeClr val="bg1"/>
                </a:solidFill>
              </a:rPr>
              <a:t>عرض بوربوينت</a:t>
            </a:r>
            <a:endParaRPr lang="en-US" sz="3200" b="1" dirty="0">
              <a:solidFill>
                <a:schemeClr val="bg1"/>
              </a:solidFill>
              <a:effectLst/>
            </a:endParaRPr>
          </a:p>
        </p:txBody>
      </p:sp>
      <p:pic>
        <p:nvPicPr>
          <p:cNvPr id="6" name="صورة 5">
            <a:extLst>
              <a:ext uri="{FF2B5EF4-FFF2-40B4-BE49-F238E27FC236}">
                <a16:creationId xmlns:a16="http://schemas.microsoft.com/office/drawing/2014/main" id="{B1CB88B7-4B63-4F0D-A311-25C4816E6024}"/>
              </a:ext>
            </a:extLst>
          </p:cNvPr>
          <p:cNvPicPr>
            <a:picLocks noChangeAspect="1"/>
          </p:cNvPicPr>
          <p:nvPr/>
        </p:nvPicPr>
        <p:blipFill>
          <a:blip r:embed="rId3"/>
          <a:stretch>
            <a:fillRect/>
          </a:stretch>
        </p:blipFill>
        <p:spPr>
          <a:xfrm>
            <a:off x="97333" y="5688106"/>
            <a:ext cx="1571374" cy="1278546"/>
          </a:xfrm>
          <a:prstGeom prst="rect">
            <a:avLst/>
          </a:prstGeom>
        </p:spPr>
      </p:pic>
      <p:pic>
        <p:nvPicPr>
          <p:cNvPr id="7" name="صورة 6">
            <a:extLst>
              <a:ext uri="{FF2B5EF4-FFF2-40B4-BE49-F238E27FC236}">
                <a16:creationId xmlns:a16="http://schemas.microsoft.com/office/drawing/2014/main" id="{A79F265A-C829-4F92-862C-CF49A273C58B}"/>
              </a:ext>
            </a:extLst>
          </p:cNvPr>
          <p:cNvPicPr>
            <a:picLocks noChangeAspect="1"/>
          </p:cNvPicPr>
          <p:nvPr/>
        </p:nvPicPr>
        <p:blipFill>
          <a:blip r:embed="rId4"/>
          <a:stretch>
            <a:fillRect/>
          </a:stretch>
        </p:blipFill>
        <p:spPr>
          <a:xfrm rot="18897008">
            <a:off x="10352194" y="5534831"/>
            <a:ext cx="1828959" cy="1585097"/>
          </a:xfrm>
          <a:prstGeom prst="rect">
            <a:avLst/>
          </a:prstGeom>
        </p:spPr>
      </p:pic>
      <p:pic>
        <p:nvPicPr>
          <p:cNvPr id="8" name="صورة 7">
            <a:extLst>
              <a:ext uri="{FF2B5EF4-FFF2-40B4-BE49-F238E27FC236}">
                <a16:creationId xmlns:a16="http://schemas.microsoft.com/office/drawing/2014/main" id="{C850FA9C-53DB-4797-9886-727130D4F9DB}"/>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0" name="رسم 9" descr="مخروط مع تعبئة خالصة">
            <a:extLst>
              <a:ext uri="{FF2B5EF4-FFF2-40B4-BE49-F238E27FC236}">
                <a16:creationId xmlns:a16="http://schemas.microsoft.com/office/drawing/2014/main" id="{50886149-A369-494A-86B1-0A99912C28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250044">
            <a:off x="9792394" y="315398"/>
            <a:ext cx="534605" cy="534605"/>
          </a:xfrm>
          <a:prstGeom prst="rect">
            <a:avLst/>
          </a:prstGeom>
        </p:spPr>
      </p:pic>
      <p:pic>
        <p:nvPicPr>
          <p:cNvPr id="13" name="رسم 12" descr="مخطط شريطي خطوط عريضة">
            <a:extLst>
              <a:ext uri="{FF2B5EF4-FFF2-40B4-BE49-F238E27FC236}">
                <a16:creationId xmlns:a16="http://schemas.microsoft.com/office/drawing/2014/main" id="{91A39748-3E02-41AB-92F6-3E39C437DD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32193">
            <a:off x="3415168" y="4842537"/>
            <a:ext cx="914400" cy="914400"/>
          </a:xfrm>
          <a:prstGeom prst="rect">
            <a:avLst/>
          </a:prstGeom>
        </p:spPr>
      </p:pic>
      <p:pic>
        <p:nvPicPr>
          <p:cNvPr id="14" name="رسم 13" descr="مخروط خطوط عريضة">
            <a:extLst>
              <a:ext uri="{FF2B5EF4-FFF2-40B4-BE49-F238E27FC236}">
                <a16:creationId xmlns:a16="http://schemas.microsoft.com/office/drawing/2014/main" id="{810509E7-50B2-4D7C-89E5-62A20C91F6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392706">
            <a:off x="7369841" y="5545866"/>
            <a:ext cx="914400" cy="914400"/>
          </a:xfrm>
          <a:prstGeom prst="rect">
            <a:avLst/>
          </a:prstGeom>
        </p:spPr>
      </p:pic>
      <p:pic>
        <p:nvPicPr>
          <p:cNvPr id="15" name="صورة 14">
            <a:extLst>
              <a:ext uri="{FF2B5EF4-FFF2-40B4-BE49-F238E27FC236}">
                <a16:creationId xmlns:a16="http://schemas.microsoft.com/office/drawing/2014/main" id="{D431AFD2-A763-4297-ACDA-B2D571712FDA}"/>
              </a:ext>
            </a:extLst>
          </p:cNvPr>
          <p:cNvPicPr>
            <a:picLocks noChangeAspect="1"/>
          </p:cNvPicPr>
          <p:nvPr/>
        </p:nvPicPr>
        <p:blipFill>
          <a:blip r:embed="rId12"/>
          <a:stretch>
            <a:fillRect/>
          </a:stretch>
        </p:blipFill>
        <p:spPr>
          <a:xfrm rot="1748212">
            <a:off x="4977988" y="-49970"/>
            <a:ext cx="1894598" cy="1767640"/>
          </a:xfrm>
          <a:prstGeom prst="rect">
            <a:avLst/>
          </a:prstGeom>
        </p:spPr>
      </p:pic>
      <p:pic>
        <p:nvPicPr>
          <p:cNvPr id="16" name="صورة 15">
            <a:extLst>
              <a:ext uri="{FF2B5EF4-FFF2-40B4-BE49-F238E27FC236}">
                <a16:creationId xmlns:a16="http://schemas.microsoft.com/office/drawing/2014/main" id="{279A0F1A-2989-4300-BC5D-1CC6552A8D0D}"/>
              </a:ext>
            </a:extLst>
          </p:cNvPr>
          <p:cNvPicPr>
            <a:picLocks noChangeAspect="1"/>
          </p:cNvPicPr>
          <p:nvPr/>
        </p:nvPicPr>
        <p:blipFill>
          <a:blip r:embed="rId13"/>
          <a:stretch>
            <a:fillRect/>
          </a:stretch>
        </p:blipFill>
        <p:spPr>
          <a:xfrm>
            <a:off x="3509354" y="1075030"/>
            <a:ext cx="657188" cy="858146"/>
          </a:xfrm>
          <a:prstGeom prst="rect">
            <a:avLst/>
          </a:prstGeom>
        </p:spPr>
      </p:pic>
      <p:pic>
        <p:nvPicPr>
          <p:cNvPr id="17" name="رسم 16" descr="آلة حاسبة خطوط عريضة">
            <a:extLst>
              <a:ext uri="{FF2B5EF4-FFF2-40B4-BE49-F238E27FC236}">
                <a16:creationId xmlns:a16="http://schemas.microsoft.com/office/drawing/2014/main" id="{D58B7E38-70A1-4FC4-AC12-4F3FAA1F7BB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844939">
            <a:off x="8727897" y="2364464"/>
            <a:ext cx="686350" cy="686350"/>
          </a:xfrm>
          <a:prstGeom prst="rect">
            <a:avLst/>
          </a:prstGeom>
        </p:spPr>
      </p:pic>
      <p:pic>
        <p:nvPicPr>
          <p:cNvPr id="19" name="صورة 18">
            <a:extLst>
              <a:ext uri="{FF2B5EF4-FFF2-40B4-BE49-F238E27FC236}">
                <a16:creationId xmlns:a16="http://schemas.microsoft.com/office/drawing/2014/main" id="{E0FDC85C-F96E-4149-927F-8431F88AD1EA}"/>
              </a:ext>
            </a:extLst>
          </p:cNvPr>
          <p:cNvPicPr>
            <a:picLocks noChangeAspect="1"/>
          </p:cNvPicPr>
          <p:nvPr/>
        </p:nvPicPr>
        <p:blipFill>
          <a:blip r:embed="rId16"/>
          <a:stretch>
            <a:fillRect/>
          </a:stretch>
        </p:blipFill>
        <p:spPr>
          <a:xfrm rot="19142059">
            <a:off x="4949131" y="6076523"/>
            <a:ext cx="1176630" cy="1207113"/>
          </a:xfrm>
          <a:prstGeom prst="rect">
            <a:avLst/>
          </a:prstGeom>
        </p:spPr>
      </p:pic>
    </p:spTree>
    <p:extLst>
      <p:ext uri="{BB962C8B-B14F-4D97-AF65-F5344CB8AC3E}">
        <p14:creationId xmlns:p14="http://schemas.microsoft.com/office/powerpoint/2010/main" val="188054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شكل حر: شكل 11">
            <a:extLst>
              <a:ext uri="{FF2B5EF4-FFF2-40B4-BE49-F238E27FC236}">
                <a16:creationId xmlns:a16="http://schemas.microsoft.com/office/drawing/2014/main" id="{A52B51A4-55FD-407D-B503-40E29890FE6F}"/>
              </a:ext>
            </a:extLst>
          </p:cNvPr>
          <p:cNvSpPr/>
          <p:nvPr/>
        </p:nvSpPr>
        <p:spPr>
          <a:xfrm>
            <a:off x="0" y="0"/>
            <a:ext cx="12192000" cy="6858000"/>
          </a:xfrm>
          <a:custGeom>
            <a:avLst/>
            <a:gdLst>
              <a:gd name="connsiteX0" fmla="*/ 717630 w 12192000"/>
              <a:gd name="connsiteY0" fmla="*/ 4872942 h 6858000"/>
              <a:gd name="connsiteX1" fmla="*/ 2523281 w 12192000"/>
              <a:gd name="connsiteY1" fmla="*/ 5775767 h 6858000"/>
              <a:gd name="connsiteX2" fmla="*/ 4583577 w 12192000"/>
              <a:gd name="connsiteY2" fmla="*/ 5984111 h 6858000"/>
              <a:gd name="connsiteX3" fmla="*/ 5046531 w 12192000"/>
              <a:gd name="connsiteY3" fmla="*/ 6843500 h 6858000"/>
              <a:gd name="connsiteX4" fmla="*/ 5042806 w 12192000"/>
              <a:gd name="connsiteY4" fmla="*/ 6858000 h 6858000"/>
              <a:gd name="connsiteX5" fmla="*/ 0 w 12192000"/>
              <a:gd name="connsiteY5" fmla="*/ 6858000 h 6858000"/>
              <a:gd name="connsiteX6" fmla="*/ 0 w 12192000"/>
              <a:gd name="connsiteY6" fmla="*/ 5063779 h 6858000"/>
              <a:gd name="connsiteX7" fmla="*/ 100012 w 12192000"/>
              <a:gd name="connsiteY7" fmla="*/ 5025041 h 6858000"/>
              <a:gd name="connsiteX8" fmla="*/ 717630 w 12192000"/>
              <a:gd name="connsiteY8" fmla="*/ 4872942 h 6858000"/>
              <a:gd name="connsiteX9" fmla="*/ 4049806 w 12192000"/>
              <a:gd name="connsiteY9" fmla="*/ 0 h 6858000"/>
              <a:gd name="connsiteX10" fmla="*/ 12192000 w 12192000"/>
              <a:gd name="connsiteY10" fmla="*/ 0 h 6858000"/>
              <a:gd name="connsiteX11" fmla="*/ 12192000 w 12192000"/>
              <a:gd name="connsiteY11" fmla="*/ 1644519 h 6858000"/>
              <a:gd name="connsiteX12" fmla="*/ 11762082 w 12192000"/>
              <a:gd name="connsiteY12" fmla="*/ 1596990 h 6858000"/>
              <a:gd name="connsiteX13" fmla="*/ 10232020 w 12192000"/>
              <a:gd name="connsiteY13" fmla="*/ 1342663 h 6858000"/>
              <a:gd name="connsiteX14" fmla="*/ 7859210 w 12192000"/>
              <a:gd name="connsiteY14" fmla="*/ 254643 h 6858000"/>
              <a:gd name="connsiteX15" fmla="*/ 5694746 w 12192000"/>
              <a:gd name="connsiteY15" fmla="*/ 474562 h 6858000"/>
              <a:gd name="connsiteX16" fmla="*/ 4208845 w 12192000"/>
              <a:gd name="connsiteY16" fmla="*/ 658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717630" y="4872942"/>
                </a:moveTo>
                <a:cubicBezTo>
                  <a:pt x="1408253" y="4824714"/>
                  <a:pt x="1878957" y="5590572"/>
                  <a:pt x="2523281" y="5775767"/>
                </a:cubicBezTo>
                <a:cubicBezTo>
                  <a:pt x="3167605" y="5960962"/>
                  <a:pt x="4209327" y="5752617"/>
                  <a:pt x="4583577" y="5984111"/>
                </a:cubicBezTo>
                <a:cubicBezTo>
                  <a:pt x="4840871" y="6143263"/>
                  <a:pt x="5093608" y="6541309"/>
                  <a:pt x="5046531" y="6843500"/>
                </a:cubicBezTo>
                <a:lnTo>
                  <a:pt x="5042806" y="6858000"/>
                </a:lnTo>
                <a:lnTo>
                  <a:pt x="0" y="6858000"/>
                </a:lnTo>
                <a:lnTo>
                  <a:pt x="0" y="5063779"/>
                </a:lnTo>
                <a:lnTo>
                  <a:pt x="100012" y="5025041"/>
                </a:lnTo>
                <a:cubicBezTo>
                  <a:pt x="329878" y="4941305"/>
                  <a:pt x="544974" y="4884999"/>
                  <a:pt x="717630" y="4872942"/>
                </a:cubicBezTo>
                <a:close/>
                <a:moveTo>
                  <a:pt x="4049806" y="0"/>
                </a:moveTo>
                <a:lnTo>
                  <a:pt x="12192000" y="0"/>
                </a:lnTo>
                <a:lnTo>
                  <a:pt x="12192000" y="1644519"/>
                </a:lnTo>
                <a:lnTo>
                  <a:pt x="11762082" y="1596990"/>
                </a:lnTo>
                <a:cubicBezTo>
                  <a:pt x="11182139" y="1523337"/>
                  <a:pt x="10616878" y="1425133"/>
                  <a:pt x="10232020" y="1342663"/>
                </a:cubicBezTo>
                <a:cubicBezTo>
                  <a:pt x="9205731" y="1122744"/>
                  <a:pt x="8615423" y="399326"/>
                  <a:pt x="7859210" y="254643"/>
                </a:cubicBezTo>
                <a:cubicBezTo>
                  <a:pt x="7102997" y="109960"/>
                  <a:pt x="6321706" y="582592"/>
                  <a:pt x="5694746" y="474562"/>
                </a:cubicBezTo>
                <a:cubicBezTo>
                  <a:pt x="5381264" y="420547"/>
                  <a:pt x="4680513" y="247409"/>
                  <a:pt x="4208845" y="65831"/>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4" name="مربع نص 3">
            <a:extLst>
              <a:ext uri="{FF2B5EF4-FFF2-40B4-BE49-F238E27FC236}">
                <a16:creationId xmlns:a16="http://schemas.microsoft.com/office/drawing/2014/main" id="{0B373A8F-F081-41B5-BEEF-F84D2FBFD509}"/>
              </a:ext>
            </a:extLst>
          </p:cNvPr>
          <p:cNvSpPr txBox="1"/>
          <p:nvPr/>
        </p:nvSpPr>
        <p:spPr>
          <a:xfrm>
            <a:off x="2150574" y="332611"/>
            <a:ext cx="7890853" cy="1754326"/>
          </a:xfrm>
          <a:prstGeom prst="rect">
            <a:avLst/>
          </a:prstGeom>
          <a:noFill/>
        </p:spPr>
        <p:txBody>
          <a:bodyPr wrap="square">
            <a:spAutoFit/>
          </a:bodyPr>
          <a:lstStyle/>
          <a:p>
            <a:pPr algn="ctr"/>
            <a:r>
              <a:rPr lang="ar-SA" sz="5400" b="1" dirty="0">
                <a:solidFill>
                  <a:srgbClr val="EDD56E"/>
                </a:solidFill>
              </a:rPr>
              <a:t>ع</a:t>
            </a:r>
            <a:r>
              <a:rPr lang="ar-EG" sz="5400" b="1" dirty="0" err="1">
                <a:solidFill>
                  <a:srgbClr val="EDD56E"/>
                </a:solidFill>
              </a:rPr>
              <a:t>لاقة</a:t>
            </a:r>
            <a:r>
              <a:rPr lang="ar-EG" sz="5400" b="1" dirty="0">
                <a:solidFill>
                  <a:srgbClr val="EDD56E"/>
                </a:solidFill>
              </a:rPr>
              <a:t> الرياضيات </a:t>
            </a:r>
            <a:endParaRPr lang="en-US" sz="5400" b="1" dirty="0">
              <a:solidFill>
                <a:srgbClr val="EDD56E"/>
              </a:solidFill>
            </a:endParaRPr>
          </a:p>
          <a:p>
            <a:pPr algn="ctr"/>
            <a:r>
              <a:rPr lang="ar-EG" sz="5400" b="1" dirty="0">
                <a:solidFill>
                  <a:srgbClr val="EDD56E"/>
                </a:solidFill>
              </a:rPr>
              <a:t>بالدراسات الاجتماعية</a:t>
            </a:r>
            <a:endParaRPr lang="en-US" sz="5400" b="1" dirty="0">
              <a:solidFill>
                <a:srgbClr val="EDD56E"/>
              </a:solidFill>
            </a:endParaRPr>
          </a:p>
        </p:txBody>
      </p:sp>
      <p:sp>
        <p:nvSpPr>
          <p:cNvPr id="5" name="مربع نص 4">
            <a:extLst>
              <a:ext uri="{FF2B5EF4-FFF2-40B4-BE49-F238E27FC236}">
                <a16:creationId xmlns:a16="http://schemas.microsoft.com/office/drawing/2014/main" id="{BE8885BE-75CD-4BA9-A5E2-5BDCA08B7CCE}"/>
              </a:ext>
            </a:extLst>
          </p:cNvPr>
          <p:cNvSpPr txBox="1"/>
          <p:nvPr/>
        </p:nvSpPr>
        <p:spPr>
          <a:xfrm>
            <a:off x="876503" y="2487137"/>
            <a:ext cx="6614810" cy="3046988"/>
          </a:xfrm>
          <a:prstGeom prst="rect">
            <a:avLst/>
          </a:prstGeom>
          <a:noFill/>
        </p:spPr>
        <p:txBody>
          <a:bodyPr wrap="square">
            <a:spAutoFit/>
          </a:bodyPr>
          <a:lstStyle/>
          <a:p>
            <a:r>
              <a:rPr lang="ar-EG" sz="2400" dirty="0">
                <a:solidFill>
                  <a:schemeClr val="bg1"/>
                </a:solidFill>
              </a:rPr>
              <a:t>يلعب الرياضيات دوراً مهمّاً في الدراسات الاجتماعيّة، فمثلاً في مجال التاريخ قد يُطلب من الدارسين عرض مخططات بيانيّة متعلّقة بمعلومات تاريخية أو رسم رسومات بيانيّة متعلّقة بالمجموعات العِرقية، وفي مجال الجغرافيا قد يحتاج الطلبة إلى فهم تأثير ارتفاع المنطقة الجغرافية على سكّان تلك المنطقة وأسلوب معيشتهم، أو رسم مخططات توضّح اختلاف معدّلات العُمر الافتراضي للسكّان، وبشكل عامّ فإن الفهم الجيّد للرياضيّات يُسهّل إجراء العمليات الإحصائية التي قد يحتاج إليها طلبة الدراسات الاجتماعية المختلفة</a:t>
            </a:r>
          </a:p>
        </p:txBody>
      </p:sp>
      <p:pic>
        <p:nvPicPr>
          <p:cNvPr id="7" name="صورة 6">
            <a:extLst>
              <a:ext uri="{FF2B5EF4-FFF2-40B4-BE49-F238E27FC236}">
                <a16:creationId xmlns:a16="http://schemas.microsoft.com/office/drawing/2014/main" id="{D294B4C4-A872-43B2-B035-44A64AB610E6}"/>
              </a:ext>
            </a:extLst>
          </p:cNvPr>
          <p:cNvPicPr>
            <a:picLocks noChangeAspect="1"/>
          </p:cNvPicPr>
          <p:nvPr/>
        </p:nvPicPr>
        <p:blipFill>
          <a:blip r:embed="rId3"/>
          <a:stretch>
            <a:fillRect/>
          </a:stretch>
        </p:blipFill>
        <p:spPr>
          <a:xfrm>
            <a:off x="97333" y="5688106"/>
            <a:ext cx="1571374" cy="1278546"/>
          </a:xfrm>
          <a:prstGeom prst="rect">
            <a:avLst/>
          </a:prstGeom>
        </p:spPr>
      </p:pic>
      <p:pic>
        <p:nvPicPr>
          <p:cNvPr id="8" name="صورة 7">
            <a:extLst>
              <a:ext uri="{FF2B5EF4-FFF2-40B4-BE49-F238E27FC236}">
                <a16:creationId xmlns:a16="http://schemas.microsoft.com/office/drawing/2014/main" id="{838EFEC6-F03C-43B4-A8EA-82C564E56E17}"/>
              </a:ext>
            </a:extLst>
          </p:cNvPr>
          <p:cNvPicPr>
            <a:picLocks noChangeAspect="1"/>
          </p:cNvPicPr>
          <p:nvPr/>
        </p:nvPicPr>
        <p:blipFill>
          <a:blip r:embed="rId4"/>
          <a:stretch>
            <a:fillRect/>
          </a:stretch>
        </p:blipFill>
        <p:spPr>
          <a:xfrm rot="18897008">
            <a:off x="10352194" y="5534831"/>
            <a:ext cx="1828959" cy="1585097"/>
          </a:xfrm>
          <a:prstGeom prst="rect">
            <a:avLst/>
          </a:prstGeom>
        </p:spPr>
      </p:pic>
      <p:pic>
        <p:nvPicPr>
          <p:cNvPr id="9" name="صورة 8">
            <a:extLst>
              <a:ext uri="{FF2B5EF4-FFF2-40B4-BE49-F238E27FC236}">
                <a16:creationId xmlns:a16="http://schemas.microsoft.com/office/drawing/2014/main" id="{2F3322FB-C535-4012-84E3-A0BC2954178C}"/>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0" name="صورة 9">
            <a:extLst>
              <a:ext uri="{FF2B5EF4-FFF2-40B4-BE49-F238E27FC236}">
                <a16:creationId xmlns:a16="http://schemas.microsoft.com/office/drawing/2014/main" id="{05E4D2F7-353A-483B-87D3-25D4AD8736B1}"/>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11" name="رسم 10" descr="مخروط مع تعبئة خالصة">
            <a:extLst>
              <a:ext uri="{FF2B5EF4-FFF2-40B4-BE49-F238E27FC236}">
                <a16:creationId xmlns:a16="http://schemas.microsoft.com/office/drawing/2014/main" id="{7438F528-D83E-4F1B-8C64-EA2B3EECAF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grpSp>
        <p:nvGrpSpPr>
          <p:cNvPr id="17" name="مجموعة 16">
            <a:extLst>
              <a:ext uri="{FF2B5EF4-FFF2-40B4-BE49-F238E27FC236}">
                <a16:creationId xmlns:a16="http://schemas.microsoft.com/office/drawing/2014/main" id="{16BDDB8E-2B93-457A-96EE-489C36347FC0}"/>
              </a:ext>
            </a:extLst>
          </p:cNvPr>
          <p:cNvGrpSpPr/>
          <p:nvPr/>
        </p:nvGrpSpPr>
        <p:grpSpPr>
          <a:xfrm>
            <a:off x="7772963" y="2167759"/>
            <a:ext cx="3493710" cy="3498312"/>
            <a:chOff x="9476775" y="2960557"/>
            <a:chExt cx="1646188" cy="1648356"/>
          </a:xfrm>
        </p:grpSpPr>
        <p:grpSp>
          <p:nvGrpSpPr>
            <p:cNvPr id="2" name="رسم 12" descr="مخطط دائري مع تعبئة خالصة">
              <a:extLst>
                <a:ext uri="{FF2B5EF4-FFF2-40B4-BE49-F238E27FC236}">
                  <a16:creationId xmlns:a16="http://schemas.microsoft.com/office/drawing/2014/main" id="{40ED80E1-AD48-401F-B296-478359434986}"/>
                </a:ext>
              </a:extLst>
            </p:cNvPr>
            <p:cNvGrpSpPr/>
            <p:nvPr/>
          </p:nvGrpSpPr>
          <p:grpSpPr>
            <a:xfrm>
              <a:off x="9476775" y="2960557"/>
              <a:ext cx="1646188" cy="1648356"/>
              <a:chOff x="9476775" y="2960557"/>
              <a:chExt cx="1646188" cy="1648356"/>
            </a:xfrm>
            <a:solidFill>
              <a:srgbClr val="FA518F"/>
            </a:solidFill>
          </p:grpSpPr>
          <p:sp>
            <p:nvSpPr>
              <p:cNvPr id="3" name="شكل حر: شكل 2">
                <a:extLst>
                  <a:ext uri="{FF2B5EF4-FFF2-40B4-BE49-F238E27FC236}">
                    <a16:creationId xmlns:a16="http://schemas.microsoft.com/office/drawing/2014/main" id="{038C10A4-80CC-4397-8141-DC0517580963}"/>
                  </a:ext>
                </a:extLst>
              </p:cNvPr>
              <p:cNvSpPr/>
              <p:nvPr/>
            </p:nvSpPr>
            <p:spPr>
              <a:xfrm>
                <a:off x="9476775" y="2960557"/>
                <a:ext cx="1375076" cy="1648356"/>
              </a:xfrm>
              <a:custGeom>
                <a:avLst/>
                <a:gdLst>
                  <a:gd name="connsiteX0" fmla="*/ 780801 w 1375076"/>
                  <a:gd name="connsiteY0" fmla="*/ 0 h 1648356"/>
                  <a:gd name="connsiteX1" fmla="*/ 0 w 1375076"/>
                  <a:gd name="connsiteY1" fmla="*/ 824178 h 1648356"/>
                  <a:gd name="connsiteX2" fmla="*/ 824178 w 1375076"/>
                  <a:gd name="connsiteY2" fmla="*/ 1648357 h 1648356"/>
                  <a:gd name="connsiteX3" fmla="*/ 1375077 w 1375076"/>
                  <a:gd name="connsiteY3" fmla="*/ 1435806 h 1648356"/>
                  <a:gd name="connsiteX4" fmla="*/ 780801 w 1375076"/>
                  <a:gd name="connsiteY4" fmla="*/ 841530 h 1648356"/>
                  <a:gd name="connsiteX5" fmla="*/ 780801 w 1375076"/>
                  <a:gd name="connsiteY5" fmla="*/ 0 h 164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076" h="1648356">
                    <a:moveTo>
                      <a:pt x="780801" y="0"/>
                    </a:moveTo>
                    <a:cubicBezTo>
                      <a:pt x="347023" y="21689"/>
                      <a:pt x="0" y="386063"/>
                      <a:pt x="0" y="824178"/>
                    </a:cubicBezTo>
                    <a:cubicBezTo>
                      <a:pt x="0" y="1279646"/>
                      <a:pt x="368711" y="1648357"/>
                      <a:pt x="824178" y="1648357"/>
                    </a:cubicBezTo>
                    <a:cubicBezTo>
                      <a:pt x="1030223" y="1648357"/>
                      <a:pt x="1223254" y="1574615"/>
                      <a:pt x="1375077" y="1435806"/>
                    </a:cubicBezTo>
                    <a:lnTo>
                      <a:pt x="780801" y="841530"/>
                    </a:lnTo>
                    <a:lnTo>
                      <a:pt x="780801" y="0"/>
                    </a:lnTo>
                    <a:close/>
                  </a:path>
                </a:pathLst>
              </a:custGeom>
              <a:solidFill>
                <a:srgbClr val="FA518F"/>
              </a:solidFill>
              <a:ln w="21630" cap="flat">
                <a:noFill/>
                <a:prstDash val="solid"/>
                <a:miter/>
              </a:ln>
            </p:spPr>
            <p:txBody>
              <a:bodyPr rtlCol="1" anchor="ctr"/>
              <a:lstStyle/>
              <a:p>
                <a:endParaRPr lang="ar-EG"/>
              </a:p>
            </p:txBody>
          </p:sp>
          <p:sp>
            <p:nvSpPr>
              <p:cNvPr id="15" name="شكل حر: شكل 14">
                <a:extLst>
                  <a:ext uri="{FF2B5EF4-FFF2-40B4-BE49-F238E27FC236}">
                    <a16:creationId xmlns:a16="http://schemas.microsoft.com/office/drawing/2014/main" id="{E70DF97F-CCBB-4F67-BC58-DCBC3FCCFF52}"/>
                  </a:ext>
                </a:extLst>
              </p:cNvPr>
              <p:cNvSpPr/>
              <p:nvPr/>
            </p:nvSpPr>
            <p:spPr>
              <a:xfrm>
                <a:off x="10344331" y="2960557"/>
                <a:ext cx="778631" cy="780800"/>
              </a:xfrm>
              <a:custGeom>
                <a:avLst/>
                <a:gdLst>
                  <a:gd name="connsiteX0" fmla="*/ 0 w 778631"/>
                  <a:gd name="connsiteY0" fmla="*/ 0 h 780800"/>
                  <a:gd name="connsiteX1" fmla="*/ 0 w 778631"/>
                  <a:gd name="connsiteY1" fmla="*/ 780801 h 780800"/>
                  <a:gd name="connsiteX2" fmla="*/ 778632 w 778631"/>
                  <a:gd name="connsiteY2" fmla="*/ 780801 h 780800"/>
                  <a:gd name="connsiteX3" fmla="*/ 0 w 778631"/>
                  <a:gd name="connsiteY3" fmla="*/ 0 h 780800"/>
                </a:gdLst>
                <a:ahLst/>
                <a:cxnLst>
                  <a:cxn ang="0">
                    <a:pos x="connsiteX0" y="connsiteY0"/>
                  </a:cxn>
                  <a:cxn ang="0">
                    <a:pos x="connsiteX1" y="connsiteY1"/>
                  </a:cxn>
                  <a:cxn ang="0">
                    <a:pos x="connsiteX2" y="connsiteY2"/>
                  </a:cxn>
                  <a:cxn ang="0">
                    <a:pos x="connsiteX3" y="connsiteY3"/>
                  </a:cxn>
                </a:cxnLst>
                <a:rect l="l" t="t" r="r" b="b"/>
                <a:pathLst>
                  <a:path w="778631" h="780800">
                    <a:moveTo>
                      <a:pt x="0" y="0"/>
                    </a:moveTo>
                    <a:lnTo>
                      <a:pt x="0" y="780801"/>
                    </a:lnTo>
                    <a:lnTo>
                      <a:pt x="778632" y="780801"/>
                    </a:lnTo>
                    <a:cubicBezTo>
                      <a:pt x="756943" y="357867"/>
                      <a:pt x="420765" y="21689"/>
                      <a:pt x="0" y="0"/>
                    </a:cubicBezTo>
                    <a:close/>
                  </a:path>
                </a:pathLst>
              </a:custGeom>
              <a:solidFill>
                <a:srgbClr val="74E2ED"/>
              </a:solidFill>
              <a:ln w="21630" cap="flat">
                <a:noFill/>
                <a:prstDash val="solid"/>
                <a:miter/>
              </a:ln>
            </p:spPr>
            <p:txBody>
              <a:bodyPr rtlCol="1" anchor="ctr"/>
              <a:lstStyle/>
              <a:p>
                <a:endParaRPr lang="ar-EG"/>
              </a:p>
            </p:txBody>
          </p:sp>
          <p:sp>
            <p:nvSpPr>
              <p:cNvPr id="16" name="شكل حر: شكل 15">
                <a:extLst>
                  <a:ext uri="{FF2B5EF4-FFF2-40B4-BE49-F238E27FC236}">
                    <a16:creationId xmlns:a16="http://schemas.microsoft.com/office/drawing/2014/main" id="{8759D671-E799-4609-8960-DA2FC3213CB0}"/>
                  </a:ext>
                </a:extLst>
              </p:cNvPr>
              <p:cNvSpPr/>
              <p:nvPr/>
            </p:nvSpPr>
            <p:spPr>
              <a:xfrm>
                <a:off x="10405060" y="3828113"/>
                <a:ext cx="717902" cy="507520"/>
              </a:xfrm>
              <a:custGeom>
                <a:avLst/>
                <a:gdLst>
                  <a:gd name="connsiteX0" fmla="*/ 0 w 717902"/>
                  <a:gd name="connsiteY0" fmla="*/ 0 h 507520"/>
                  <a:gd name="connsiteX1" fmla="*/ 507520 w 717902"/>
                  <a:gd name="connsiteY1" fmla="*/ 507520 h 507520"/>
                  <a:gd name="connsiteX2" fmla="*/ 717903 w 717902"/>
                  <a:gd name="connsiteY2" fmla="*/ 0 h 507520"/>
                  <a:gd name="connsiteX3" fmla="*/ 0 w 717902"/>
                  <a:gd name="connsiteY3" fmla="*/ 0 h 507520"/>
                </a:gdLst>
                <a:ahLst/>
                <a:cxnLst>
                  <a:cxn ang="0">
                    <a:pos x="connsiteX0" y="connsiteY0"/>
                  </a:cxn>
                  <a:cxn ang="0">
                    <a:pos x="connsiteX1" y="connsiteY1"/>
                  </a:cxn>
                  <a:cxn ang="0">
                    <a:pos x="connsiteX2" y="connsiteY2"/>
                  </a:cxn>
                  <a:cxn ang="0">
                    <a:pos x="connsiteX3" y="connsiteY3"/>
                  </a:cxn>
                </a:cxnLst>
                <a:rect l="l" t="t" r="r" b="b"/>
                <a:pathLst>
                  <a:path w="717902" h="507520">
                    <a:moveTo>
                      <a:pt x="0" y="0"/>
                    </a:moveTo>
                    <a:lnTo>
                      <a:pt x="507520" y="507520"/>
                    </a:lnTo>
                    <a:cubicBezTo>
                      <a:pt x="635485" y="366543"/>
                      <a:pt x="709227" y="188694"/>
                      <a:pt x="717903" y="0"/>
                    </a:cubicBezTo>
                    <a:lnTo>
                      <a:pt x="0" y="0"/>
                    </a:lnTo>
                    <a:close/>
                  </a:path>
                </a:pathLst>
              </a:custGeom>
              <a:solidFill>
                <a:srgbClr val="BDB8FF"/>
              </a:solidFill>
              <a:ln w="21630" cap="flat">
                <a:noFill/>
                <a:prstDash val="solid"/>
                <a:miter/>
              </a:ln>
            </p:spPr>
            <p:txBody>
              <a:bodyPr rtlCol="1" anchor="ctr"/>
              <a:lstStyle/>
              <a:p>
                <a:endParaRPr lang="ar-EG"/>
              </a:p>
            </p:txBody>
          </p:sp>
        </p:grpSp>
        <p:pic>
          <p:nvPicPr>
            <p:cNvPr id="14" name="رسم 13" descr="مخطط شريطي مع تعبئة خالصة">
              <a:extLst>
                <a:ext uri="{FF2B5EF4-FFF2-40B4-BE49-F238E27FC236}">
                  <a16:creationId xmlns:a16="http://schemas.microsoft.com/office/drawing/2014/main" id="{F32FD11C-8C07-4BDC-992B-FA17CBBE74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92684" y="3557533"/>
              <a:ext cx="633153" cy="633154"/>
            </a:xfrm>
            <a:prstGeom prst="rect">
              <a:avLst/>
            </a:prstGeom>
          </p:spPr>
        </p:pic>
      </p:grpSp>
    </p:spTree>
    <p:extLst>
      <p:ext uri="{BB962C8B-B14F-4D97-AF65-F5344CB8AC3E}">
        <p14:creationId xmlns:p14="http://schemas.microsoft.com/office/powerpoint/2010/main" val="72919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B373A8F-F081-41B5-BEEF-F84D2FBFD509}"/>
              </a:ext>
            </a:extLst>
          </p:cNvPr>
          <p:cNvSpPr txBox="1"/>
          <p:nvPr/>
        </p:nvSpPr>
        <p:spPr>
          <a:xfrm>
            <a:off x="2031612" y="332611"/>
            <a:ext cx="8128777" cy="2031325"/>
          </a:xfrm>
          <a:prstGeom prst="rect">
            <a:avLst/>
          </a:prstGeom>
          <a:noFill/>
        </p:spPr>
        <p:txBody>
          <a:bodyPr wrap="square">
            <a:spAutoFit/>
          </a:bodyPr>
          <a:lstStyle/>
          <a:p>
            <a:pPr algn="ctr"/>
            <a:r>
              <a:rPr lang="ar-SA" sz="5400" b="1" dirty="0">
                <a:solidFill>
                  <a:srgbClr val="EDD56E"/>
                </a:solidFill>
              </a:rPr>
              <a:t>أ</a:t>
            </a:r>
            <a:r>
              <a:rPr lang="ar-EG" sz="5400" b="1" dirty="0" err="1">
                <a:solidFill>
                  <a:srgbClr val="EDD56E"/>
                </a:solidFill>
              </a:rPr>
              <a:t>همِّية</a:t>
            </a:r>
            <a:r>
              <a:rPr lang="ar-EG" sz="5400" b="1" dirty="0">
                <a:solidFill>
                  <a:srgbClr val="EDD56E"/>
                </a:solidFill>
              </a:rPr>
              <a:t> الرياضيّات في</a:t>
            </a:r>
            <a:endParaRPr lang="en-US" sz="5400" b="1" dirty="0">
              <a:solidFill>
                <a:srgbClr val="EDD56E"/>
              </a:solidFill>
            </a:endParaRPr>
          </a:p>
          <a:p>
            <a:pPr algn="ctr"/>
            <a:r>
              <a:rPr lang="ar-EG" sz="5400" b="1" dirty="0">
                <a:solidFill>
                  <a:srgbClr val="EDD56E"/>
                </a:solidFill>
              </a:rPr>
              <a:t> القطاعين الزراعيّ والصناعيّ</a:t>
            </a:r>
            <a:br>
              <a:rPr lang="ar-EG" dirty="0">
                <a:effectLst/>
              </a:rPr>
            </a:br>
            <a:endParaRPr lang="en-US" dirty="0">
              <a:effectLst/>
            </a:endParaRPr>
          </a:p>
        </p:txBody>
      </p:sp>
      <p:pic>
        <p:nvPicPr>
          <p:cNvPr id="7" name="صورة 6">
            <a:extLst>
              <a:ext uri="{FF2B5EF4-FFF2-40B4-BE49-F238E27FC236}">
                <a16:creationId xmlns:a16="http://schemas.microsoft.com/office/drawing/2014/main" id="{4BD51EE3-0064-40BB-8671-83573EB5BCAB}"/>
              </a:ext>
            </a:extLst>
          </p:cNvPr>
          <p:cNvPicPr>
            <a:picLocks noChangeAspect="1"/>
          </p:cNvPicPr>
          <p:nvPr/>
        </p:nvPicPr>
        <p:blipFill>
          <a:blip r:embed="rId3"/>
          <a:stretch>
            <a:fillRect/>
          </a:stretch>
        </p:blipFill>
        <p:spPr>
          <a:xfrm>
            <a:off x="97333" y="5688106"/>
            <a:ext cx="1571374" cy="1278546"/>
          </a:xfrm>
          <a:prstGeom prst="rect">
            <a:avLst/>
          </a:prstGeom>
        </p:spPr>
      </p:pic>
      <p:pic>
        <p:nvPicPr>
          <p:cNvPr id="8" name="صورة 7">
            <a:extLst>
              <a:ext uri="{FF2B5EF4-FFF2-40B4-BE49-F238E27FC236}">
                <a16:creationId xmlns:a16="http://schemas.microsoft.com/office/drawing/2014/main" id="{F643814E-6111-4751-A071-921E8C49A9D4}"/>
              </a:ext>
            </a:extLst>
          </p:cNvPr>
          <p:cNvPicPr>
            <a:picLocks noChangeAspect="1"/>
          </p:cNvPicPr>
          <p:nvPr/>
        </p:nvPicPr>
        <p:blipFill>
          <a:blip r:embed="rId4"/>
          <a:stretch>
            <a:fillRect/>
          </a:stretch>
        </p:blipFill>
        <p:spPr>
          <a:xfrm rot="18897008">
            <a:off x="10352194" y="5534831"/>
            <a:ext cx="1828959" cy="1585097"/>
          </a:xfrm>
          <a:prstGeom prst="rect">
            <a:avLst/>
          </a:prstGeom>
        </p:spPr>
      </p:pic>
      <p:pic>
        <p:nvPicPr>
          <p:cNvPr id="9" name="صورة 8">
            <a:extLst>
              <a:ext uri="{FF2B5EF4-FFF2-40B4-BE49-F238E27FC236}">
                <a16:creationId xmlns:a16="http://schemas.microsoft.com/office/drawing/2014/main" id="{62B7DAB0-CEC4-45C4-92C7-46996F9563D7}"/>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0" name="صورة 9">
            <a:extLst>
              <a:ext uri="{FF2B5EF4-FFF2-40B4-BE49-F238E27FC236}">
                <a16:creationId xmlns:a16="http://schemas.microsoft.com/office/drawing/2014/main" id="{FFC2D7E6-3A1E-4216-B893-F8E8EE2875B1}"/>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11" name="رسم 10" descr="مخروط مع تعبئة خالصة">
            <a:extLst>
              <a:ext uri="{FF2B5EF4-FFF2-40B4-BE49-F238E27FC236}">
                <a16:creationId xmlns:a16="http://schemas.microsoft.com/office/drawing/2014/main" id="{BC397DFD-5CC0-42AF-83F7-DE8FB0F630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sp>
        <p:nvSpPr>
          <p:cNvPr id="81" name="شكل حر: شكل 80">
            <a:extLst>
              <a:ext uri="{FF2B5EF4-FFF2-40B4-BE49-F238E27FC236}">
                <a16:creationId xmlns:a16="http://schemas.microsoft.com/office/drawing/2014/main" id="{1B3B6E1D-5ECC-4181-8270-F3AC13EFEA34}"/>
              </a:ext>
            </a:extLst>
          </p:cNvPr>
          <p:cNvSpPr/>
          <p:nvPr/>
        </p:nvSpPr>
        <p:spPr>
          <a:xfrm flipV="1">
            <a:off x="0" y="5555637"/>
            <a:ext cx="12192000" cy="1325511"/>
          </a:xfrm>
          <a:custGeom>
            <a:avLst/>
            <a:gdLst>
              <a:gd name="connsiteX0" fmla="*/ 0 w 12192000"/>
              <a:gd name="connsiteY0" fmla="*/ 0 h 3575582"/>
              <a:gd name="connsiteX1" fmla="*/ 12192000 w 12192000"/>
              <a:gd name="connsiteY1" fmla="*/ 0 h 3575582"/>
              <a:gd name="connsiteX2" fmla="*/ 12192000 w 12192000"/>
              <a:gd name="connsiteY2" fmla="*/ 2667548 h 3575582"/>
              <a:gd name="connsiteX3" fmla="*/ 11912323 w 12192000"/>
              <a:gd name="connsiteY3" fmla="*/ 2836694 h 3575582"/>
              <a:gd name="connsiteX4" fmla="*/ 9906000 w 12192000"/>
              <a:gd name="connsiteY4" fmla="*/ 3566160 h 3575582"/>
              <a:gd name="connsiteX5" fmla="*/ 3703320 w 12192000"/>
              <a:gd name="connsiteY5" fmla="*/ 2026920 h 3575582"/>
              <a:gd name="connsiteX6" fmla="*/ 675323 w 12192000"/>
              <a:gd name="connsiteY6" fmla="*/ 2879408 h 3575582"/>
              <a:gd name="connsiteX7" fmla="*/ 0 w 12192000"/>
              <a:gd name="connsiteY7" fmla="*/ 3185518 h 3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575582">
                <a:moveTo>
                  <a:pt x="0" y="0"/>
                </a:moveTo>
                <a:lnTo>
                  <a:pt x="12192000" y="0"/>
                </a:lnTo>
                <a:lnTo>
                  <a:pt x="12192000" y="2667548"/>
                </a:lnTo>
                <a:lnTo>
                  <a:pt x="11912323" y="2836694"/>
                </a:lnTo>
                <a:cubicBezTo>
                  <a:pt x="11267837" y="3210401"/>
                  <a:pt x="10576560" y="3509010"/>
                  <a:pt x="9906000" y="3566160"/>
                </a:cubicBezTo>
                <a:cubicBezTo>
                  <a:pt x="8117840" y="3718560"/>
                  <a:pt x="5631181" y="1971040"/>
                  <a:pt x="3703320" y="2026920"/>
                </a:cubicBezTo>
                <a:cubicBezTo>
                  <a:pt x="2739390" y="2054860"/>
                  <a:pt x="1649730" y="2453005"/>
                  <a:pt x="675323" y="2879408"/>
                </a:cubicBezTo>
                <a:lnTo>
                  <a:pt x="0" y="3185518"/>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grpSp>
        <p:nvGrpSpPr>
          <p:cNvPr id="82" name="مجموعة 81">
            <a:extLst>
              <a:ext uri="{FF2B5EF4-FFF2-40B4-BE49-F238E27FC236}">
                <a16:creationId xmlns:a16="http://schemas.microsoft.com/office/drawing/2014/main" id="{3E17E3FD-95DF-466C-8E8C-47DFF43D0D4E}"/>
              </a:ext>
            </a:extLst>
          </p:cNvPr>
          <p:cNvGrpSpPr/>
          <p:nvPr/>
        </p:nvGrpSpPr>
        <p:grpSpPr>
          <a:xfrm>
            <a:off x="7956536" y="2457383"/>
            <a:ext cx="3463748" cy="3313576"/>
            <a:chOff x="7956536" y="2457383"/>
            <a:chExt cx="3463748" cy="3313576"/>
          </a:xfrm>
        </p:grpSpPr>
        <p:grpSp>
          <p:nvGrpSpPr>
            <p:cNvPr id="41" name="مجموعة 40">
              <a:extLst>
                <a:ext uri="{FF2B5EF4-FFF2-40B4-BE49-F238E27FC236}">
                  <a16:creationId xmlns:a16="http://schemas.microsoft.com/office/drawing/2014/main" id="{E4247DD1-9EAA-472D-9425-79D2502D18DF}"/>
                </a:ext>
              </a:extLst>
            </p:cNvPr>
            <p:cNvGrpSpPr/>
            <p:nvPr/>
          </p:nvGrpSpPr>
          <p:grpSpPr>
            <a:xfrm>
              <a:off x="7956536" y="3022619"/>
              <a:ext cx="2700530" cy="2748340"/>
              <a:chOff x="8928084" y="2969997"/>
              <a:chExt cx="1358850" cy="1382907"/>
            </a:xfrm>
          </p:grpSpPr>
          <p:sp>
            <p:nvSpPr>
              <p:cNvPr id="24" name="شكل حر: شكل 23">
                <a:extLst>
                  <a:ext uri="{FF2B5EF4-FFF2-40B4-BE49-F238E27FC236}">
                    <a16:creationId xmlns:a16="http://schemas.microsoft.com/office/drawing/2014/main" id="{14B3D72C-8AA4-41C1-B562-5E58D724E96A}"/>
                  </a:ext>
                </a:extLst>
              </p:cNvPr>
              <p:cNvSpPr/>
              <p:nvPr/>
            </p:nvSpPr>
            <p:spPr>
              <a:xfrm flipH="1">
                <a:off x="8939922" y="3405453"/>
                <a:ext cx="666444" cy="419472"/>
              </a:xfrm>
              <a:custGeom>
                <a:avLst/>
                <a:gdLst>
                  <a:gd name="connsiteX0" fmla="*/ 657829 w 666444"/>
                  <a:gd name="connsiteY0" fmla="*/ 176 h 419472"/>
                  <a:gd name="connsiteX1" fmla="*/ 534999 w 666444"/>
                  <a:gd name="connsiteY1" fmla="*/ 25195 h 419472"/>
                  <a:gd name="connsiteX2" fmla="*/ 0 w 666444"/>
                  <a:gd name="connsiteY2" fmla="*/ 419473 h 419472"/>
                  <a:gd name="connsiteX3" fmla="*/ 662827 w 666444"/>
                  <a:gd name="connsiteY3" fmla="*/ 12167 h 419472"/>
                  <a:gd name="connsiteX4" fmla="*/ 666150 w 666444"/>
                  <a:gd name="connsiteY4" fmla="*/ 5349 h 419472"/>
                  <a:gd name="connsiteX5" fmla="*/ 666073 w 666444"/>
                  <a:gd name="connsiteY5" fmla="*/ 5137 h 419472"/>
                  <a:gd name="connsiteX6" fmla="*/ 657829 w 666444"/>
                  <a:gd name="connsiteY6" fmla="*/ 176 h 4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44" h="419472">
                    <a:moveTo>
                      <a:pt x="657829" y="176"/>
                    </a:moveTo>
                    <a:cubicBezTo>
                      <a:pt x="616481" y="6391"/>
                      <a:pt x="575484" y="14742"/>
                      <a:pt x="534999" y="25195"/>
                    </a:cubicBezTo>
                    <a:cubicBezTo>
                      <a:pt x="348906" y="145752"/>
                      <a:pt x="170249" y="277416"/>
                      <a:pt x="0" y="419473"/>
                    </a:cubicBezTo>
                    <a:cubicBezTo>
                      <a:pt x="345036" y="171828"/>
                      <a:pt x="603868" y="40851"/>
                      <a:pt x="662827" y="12167"/>
                    </a:cubicBezTo>
                    <a:cubicBezTo>
                      <a:pt x="665628" y="11202"/>
                      <a:pt x="667116" y="8150"/>
                      <a:pt x="666150" y="5349"/>
                    </a:cubicBezTo>
                    <a:cubicBezTo>
                      <a:pt x="666126" y="5278"/>
                      <a:pt x="666100" y="5207"/>
                      <a:pt x="666073" y="5137"/>
                    </a:cubicBezTo>
                    <a:cubicBezTo>
                      <a:pt x="665105" y="1537"/>
                      <a:pt x="661464" y="-655"/>
                      <a:pt x="657829" y="176"/>
                    </a:cubicBezTo>
                    <a:close/>
                  </a:path>
                </a:pathLst>
              </a:custGeom>
              <a:solidFill>
                <a:srgbClr val="FFFFFF"/>
              </a:solidFill>
              <a:ln w="15081" cap="flat">
                <a:noFill/>
                <a:prstDash val="solid"/>
                <a:miter/>
              </a:ln>
            </p:spPr>
            <p:txBody>
              <a:bodyPr rtlCol="1" anchor="ctr"/>
              <a:lstStyle/>
              <a:p>
                <a:endParaRPr lang="ar-EG"/>
              </a:p>
            </p:txBody>
          </p:sp>
          <p:sp>
            <p:nvSpPr>
              <p:cNvPr id="25" name="شكل حر: شكل 24">
                <a:extLst>
                  <a:ext uri="{FF2B5EF4-FFF2-40B4-BE49-F238E27FC236}">
                    <a16:creationId xmlns:a16="http://schemas.microsoft.com/office/drawing/2014/main" id="{E3062795-7FAF-42D8-9987-B1F6D7172CBC}"/>
                  </a:ext>
                </a:extLst>
              </p:cNvPr>
              <p:cNvSpPr/>
              <p:nvPr/>
            </p:nvSpPr>
            <p:spPr>
              <a:xfrm flipH="1">
                <a:off x="9105126" y="3774884"/>
                <a:ext cx="95450" cy="128449"/>
              </a:xfrm>
              <a:custGeom>
                <a:avLst/>
                <a:gdLst>
                  <a:gd name="connsiteX0" fmla="*/ 89021 w 95450"/>
                  <a:gd name="connsiteY0" fmla="*/ 0 h 128449"/>
                  <a:gd name="connsiteX1" fmla="*/ 12607 w 95450"/>
                  <a:gd name="connsiteY1" fmla="*/ 38421 h 128449"/>
                  <a:gd name="connsiteX2" fmla="*/ 4444 w 95450"/>
                  <a:gd name="connsiteY2" fmla="*/ 128450 h 128449"/>
                  <a:gd name="connsiteX3" fmla="*/ 84029 w 95450"/>
                  <a:gd name="connsiteY3" fmla="*/ 85299 h 128449"/>
                  <a:gd name="connsiteX4" fmla="*/ 89021 w 95450"/>
                  <a:gd name="connsiteY4" fmla="*/ 0 h 12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50" h="128449">
                    <a:moveTo>
                      <a:pt x="89021" y="0"/>
                    </a:moveTo>
                    <a:cubicBezTo>
                      <a:pt x="89021" y="0"/>
                      <a:pt x="34969" y="4382"/>
                      <a:pt x="12607" y="38421"/>
                    </a:cubicBezTo>
                    <a:cubicBezTo>
                      <a:pt x="-9755" y="72460"/>
                      <a:pt x="4444" y="128450"/>
                      <a:pt x="4444" y="128450"/>
                    </a:cubicBezTo>
                    <a:cubicBezTo>
                      <a:pt x="4444" y="128450"/>
                      <a:pt x="61669" y="119339"/>
                      <a:pt x="84029" y="85299"/>
                    </a:cubicBezTo>
                    <a:cubicBezTo>
                      <a:pt x="106391" y="51258"/>
                      <a:pt x="89021" y="0"/>
                      <a:pt x="89021" y="0"/>
                    </a:cubicBezTo>
                    <a:close/>
                  </a:path>
                </a:pathLst>
              </a:custGeom>
              <a:solidFill>
                <a:srgbClr val="FFFFFF"/>
              </a:solidFill>
              <a:ln w="15081" cap="flat">
                <a:noFill/>
                <a:prstDash val="solid"/>
                <a:miter/>
              </a:ln>
            </p:spPr>
            <p:txBody>
              <a:bodyPr rtlCol="1" anchor="ctr"/>
              <a:lstStyle/>
              <a:p>
                <a:endParaRPr lang="ar-EG"/>
              </a:p>
            </p:txBody>
          </p:sp>
          <p:sp>
            <p:nvSpPr>
              <p:cNvPr id="26" name="شكل حر: شكل 25">
                <a:extLst>
                  <a:ext uri="{FF2B5EF4-FFF2-40B4-BE49-F238E27FC236}">
                    <a16:creationId xmlns:a16="http://schemas.microsoft.com/office/drawing/2014/main" id="{D42082D7-C14A-4B26-86CC-AA8AF5DA36EA}"/>
                  </a:ext>
                </a:extLst>
              </p:cNvPr>
              <p:cNvSpPr/>
              <p:nvPr/>
            </p:nvSpPr>
            <p:spPr>
              <a:xfrm flipH="1">
                <a:off x="9009484" y="3919165"/>
                <a:ext cx="151938" cy="85864"/>
              </a:xfrm>
              <a:custGeom>
                <a:avLst/>
                <a:gdLst>
                  <a:gd name="connsiteX0" fmla="*/ 85333 w 151938"/>
                  <a:gd name="connsiteY0" fmla="*/ 730 h 85864"/>
                  <a:gd name="connsiteX1" fmla="*/ 0 w 151938"/>
                  <a:gd name="connsiteY1" fmla="*/ 30570 h 85864"/>
                  <a:gd name="connsiteX2" fmla="*/ 72226 w 151938"/>
                  <a:gd name="connsiteY2" fmla="*/ 85151 h 85864"/>
                  <a:gd name="connsiteX3" fmla="*/ 151938 w 151938"/>
                  <a:gd name="connsiteY3" fmla="*/ 54383 h 85864"/>
                  <a:gd name="connsiteX4" fmla="*/ 85333 w 151938"/>
                  <a:gd name="connsiteY4" fmla="*/ 730 h 8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38" h="85864">
                    <a:moveTo>
                      <a:pt x="85333" y="730"/>
                    </a:moveTo>
                    <a:cubicBezTo>
                      <a:pt x="45089" y="-5534"/>
                      <a:pt x="0" y="30570"/>
                      <a:pt x="0" y="30570"/>
                    </a:cubicBezTo>
                    <a:cubicBezTo>
                      <a:pt x="0" y="30570"/>
                      <a:pt x="31983" y="78888"/>
                      <a:pt x="72226" y="85151"/>
                    </a:cubicBezTo>
                    <a:cubicBezTo>
                      <a:pt x="112468" y="91415"/>
                      <a:pt x="151938" y="54383"/>
                      <a:pt x="151938" y="54383"/>
                    </a:cubicBezTo>
                    <a:cubicBezTo>
                      <a:pt x="151938" y="54383"/>
                      <a:pt x="125575" y="6993"/>
                      <a:pt x="85333" y="730"/>
                    </a:cubicBezTo>
                    <a:close/>
                  </a:path>
                </a:pathLst>
              </a:custGeom>
              <a:solidFill>
                <a:srgbClr val="74E2ED"/>
              </a:solidFill>
              <a:ln w="15081" cap="flat">
                <a:noFill/>
                <a:prstDash val="solid"/>
                <a:miter/>
              </a:ln>
            </p:spPr>
            <p:txBody>
              <a:bodyPr rtlCol="1" anchor="ctr"/>
              <a:lstStyle/>
              <a:p>
                <a:endParaRPr lang="ar-EG"/>
              </a:p>
            </p:txBody>
          </p:sp>
          <p:sp>
            <p:nvSpPr>
              <p:cNvPr id="27" name="شكل حر: شكل 26">
                <a:extLst>
                  <a:ext uri="{FF2B5EF4-FFF2-40B4-BE49-F238E27FC236}">
                    <a16:creationId xmlns:a16="http://schemas.microsoft.com/office/drawing/2014/main" id="{AD28AA38-CDF6-4304-87AF-347151442650}"/>
                  </a:ext>
                </a:extLst>
              </p:cNvPr>
              <p:cNvSpPr/>
              <p:nvPr/>
            </p:nvSpPr>
            <p:spPr>
              <a:xfrm flipH="1">
                <a:off x="9130161" y="3989777"/>
                <a:ext cx="89778" cy="140119"/>
              </a:xfrm>
              <a:custGeom>
                <a:avLst/>
                <a:gdLst>
                  <a:gd name="connsiteX0" fmla="*/ 12196 w 89778"/>
                  <a:gd name="connsiteY0" fmla="*/ 0 h 140119"/>
                  <a:gd name="connsiteX1" fmla="*/ 6144 w 89778"/>
                  <a:gd name="connsiteY1" fmla="*/ 90195 h 140119"/>
                  <a:gd name="connsiteX2" fmla="*/ 75589 w 89778"/>
                  <a:gd name="connsiteY2" fmla="*/ 140120 h 140119"/>
                  <a:gd name="connsiteX3" fmla="*/ 84032 w 89778"/>
                  <a:gd name="connsiteY3" fmla="*/ 55092 h 140119"/>
                  <a:gd name="connsiteX4" fmla="*/ 12196 w 89778"/>
                  <a:gd name="connsiteY4" fmla="*/ 0 h 1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8" h="140119">
                    <a:moveTo>
                      <a:pt x="12196" y="0"/>
                    </a:moveTo>
                    <a:cubicBezTo>
                      <a:pt x="12196" y="0"/>
                      <a:pt x="-10604" y="53071"/>
                      <a:pt x="6144" y="90195"/>
                    </a:cubicBezTo>
                    <a:cubicBezTo>
                      <a:pt x="22891" y="127319"/>
                      <a:pt x="75589" y="140120"/>
                      <a:pt x="75589" y="140120"/>
                    </a:cubicBezTo>
                    <a:cubicBezTo>
                      <a:pt x="75589" y="140120"/>
                      <a:pt x="100780" y="92217"/>
                      <a:pt x="84032" y="55092"/>
                    </a:cubicBezTo>
                    <a:cubicBezTo>
                      <a:pt x="67284" y="17968"/>
                      <a:pt x="12196" y="0"/>
                      <a:pt x="12196" y="0"/>
                    </a:cubicBezTo>
                    <a:close/>
                  </a:path>
                </a:pathLst>
              </a:custGeom>
              <a:solidFill>
                <a:srgbClr val="74E2ED"/>
              </a:solidFill>
              <a:ln w="15081" cap="flat">
                <a:noFill/>
                <a:prstDash val="solid"/>
                <a:miter/>
              </a:ln>
            </p:spPr>
            <p:txBody>
              <a:bodyPr rtlCol="1" anchor="ctr"/>
              <a:lstStyle/>
              <a:p>
                <a:endParaRPr lang="ar-EG"/>
              </a:p>
            </p:txBody>
          </p:sp>
          <p:sp>
            <p:nvSpPr>
              <p:cNvPr id="28" name="شكل حر: شكل 27">
                <a:extLst>
                  <a:ext uri="{FF2B5EF4-FFF2-40B4-BE49-F238E27FC236}">
                    <a16:creationId xmlns:a16="http://schemas.microsoft.com/office/drawing/2014/main" id="{598850EC-8ABC-4B59-9AF2-7FFAD27DFFA7}"/>
                  </a:ext>
                </a:extLst>
              </p:cNvPr>
              <p:cNvSpPr/>
              <p:nvPr/>
            </p:nvSpPr>
            <p:spPr>
              <a:xfrm flipH="1">
                <a:off x="9256584" y="3972143"/>
                <a:ext cx="89779" cy="140120"/>
              </a:xfrm>
              <a:custGeom>
                <a:avLst/>
                <a:gdLst>
                  <a:gd name="connsiteX0" fmla="*/ 12196 w 89779"/>
                  <a:gd name="connsiteY0" fmla="*/ 0 h 140120"/>
                  <a:gd name="connsiteX1" fmla="*/ 6144 w 89779"/>
                  <a:gd name="connsiteY1" fmla="*/ 90196 h 140120"/>
                  <a:gd name="connsiteX2" fmla="*/ 75590 w 89779"/>
                  <a:gd name="connsiteY2" fmla="*/ 140120 h 140120"/>
                  <a:gd name="connsiteX3" fmla="*/ 84032 w 89779"/>
                  <a:gd name="connsiteY3" fmla="*/ 55093 h 140120"/>
                  <a:gd name="connsiteX4" fmla="*/ 12196 w 89779"/>
                  <a:gd name="connsiteY4" fmla="*/ 0 h 14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9" h="140120">
                    <a:moveTo>
                      <a:pt x="12196" y="0"/>
                    </a:moveTo>
                    <a:cubicBezTo>
                      <a:pt x="12196" y="0"/>
                      <a:pt x="-10604" y="53071"/>
                      <a:pt x="6144" y="90196"/>
                    </a:cubicBezTo>
                    <a:cubicBezTo>
                      <a:pt x="22894" y="127321"/>
                      <a:pt x="75590" y="140120"/>
                      <a:pt x="75590" y="140120"/>
                    </a:cubicBezTo>
                    <a:cubicBezTo>
                      <a:pt x="75590" y="140120"/>
                      <a:pt x="100782" y="92217"/>
                      <a:pt x="84032" y="55093"/>
                    </a:cubicBezTo>
                    <a:cubicBezTo>
                      <a:pt x="67283" y="17968"/>
                      <a:pt x="12196" y="0"/>
                      <a:pt x="12196" y="0"/>
                    </a:cubicBezTo>
                    <a:close/>
                  </a:path>
                </a:pathLst>
              </a:custGeom>
              <a:solidFill>
                <a:srgbClr val="FA518F"/>
              </a:solidFill>
              <a:ln w="15081" cap="flat">
                <a:noFill/>
                <a:prstDash val="solid"/>
                <a:miter/>
              </a:ln>
            </p:spPr>
            <p:txBody>
              <a:bodyPr rtlCol="1" anchor="ctr"/>
              <a:lstStyle/>
              <a:p>
                <a:endParaRPr lang="ar-EG"/>
              </a:p>
            </p:txBody>
          </p:sp>
          <p:sp>
            <p:nvSpPr>
              <p:cNvPr id="29" name="شكل حر: شكل 28">
                <a:extLst>
                  <a:ext uri="{FF2B5EF4-FFF2-40B4-BE49-F238E27FC236}">
                    <a16:creationId xmlns:a16="http://schemas.microsoft.com/office/drawing/2014/main" id="{7F9C4B3A-0820-4ABA-8905-DB5B3AF1EB49}"/>
                  </a:ext>
                </a:extLst>
              </p:cNvPr>
              <p:cNvSpPr/>
              <p:nvPr/>
            </p:nvSpPr>
            <p:spPr>
              <a:xfrm flipH="1">
                <a:off x="9383163" y="3972054"/>
                <a:ext cx="89779" cy="140121"/>
              </a:xfrm>
              <a:custGeom>
                <a:avLst/>
                <a:gdLst>
                  <a:gd name="connsiteX0" fmla="*/ 12196 w 89779"/>
                  <a:gd name="connsiteY0" fmla="*/ 0 h 140121"/>
                  <a:gd name="connsiteX1" fmla="*/ 6145 w 89779"/>
                  <a:gd name="connsiteY1" fmla="*/ 90195 h 140121"/>
                  <a:gd name="connsiteX2" fmla="*/ 75591 w 89779"/>
                  <a:gd name="connsiteY2" fmla="*/ 140121 h 140121"/>
                  <a:gd name="connsiteX3" fmla="*/ 84033 w 89779"/>
                  <a:gd name="connsiteY3" fmla="*/ 55095 h 140121"/>
                  <a:gd name="connsiteX4" fmla="*/ 12196 w 89779"/>
                  <a:gd name="connsiteY4" fmla="*/ 0 h 14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9" h="140121">
                    <a:moveTo>
                      <a:pt x="12196" y="0"/>
                    </a:moveTo>
                    <a:cubicBezTo>
                      <a:pt x="12196" y="0"/>
                      <a:pt x="-10605" y="53072"/>
                      <a:pt x="6145" y="90195"/>
                    </a:cubicBezTo>
                    <a:cubicBezTo>
                      <a:pt x="22894" y="127321"/>
                      <a:pt x="75591" y="140121"/>
                      <a:pt x="75591" y="140121"/>
                    </a:cubicBezTo>
                    <a:cubicBezTo>
                      <a:pt x="75591" y="140121"/>
                      <a:pt x="100781" y="92218"/>
                      <a:pt x="84033" y="55095"/>
                    </a:cubicBezTo>
                    <a:cubicBezTo>
                      <a:pt x="67283" y="17971"/>
                      <a:pt x="12196" y="0"/>
                      <a:pt x="12196" y="0"/>
                    </a:cubicBezTo>
                    <a:close/>
                  </a:path>
                </a:pathLst>
              </a:custGeom>
              <a:solidFill>
                <a:srgbClr val="FA518F"/>
              </a:solidFill>
              <a:ln w="15081" cap="flat">
                <a:noFill/>
                <a:prstDash val="solid"/>
                <a:miter/>
              </a:ln>
            </p:spPr>
            <p:txBody>
              <a:bodyPr rtlCol="1" anchor="ctr"/>
              <a:lstStyle/>
              <a:p>
                <a:endParaRPr lang="ar-EG"/>
              </a:p>
            </p:txBody>
          </p:sp>
          <p:sp>
            <p:nvSpPr>
              <p:cNvPr id="30" name="شكل حر: شكل 29">
                <a:extLst>
                  <a:ext uri="{FF2B5EF4-FFF2-40B4-BE49-F238E27FC236}">
                    <a16:creationId xmlns:a16="http://schemas.microsoft.com/office/drawing/2014/main" id="{3EF563B3-D65E-4118-9B1D-C623F0A8390D}"/>
                  </a:ext>
                </a:extLst>
              </p:cNvPr>
              <p:cNvSpPr/>
              <p:nvPr/>
            </p:nvSpPr>
            <p:spPr>
              <a:xfrm flipH="1">
                <a:off x="9505027" y="3985881"/>
                <a:ext cx="89779" cy="140119"/>
              </a:xfrm>
              <a:custGeom>
                <a:avLst/>
                <a:gdLst>
                  <a:gd name="connsiteX0" fmla="*/ 12196 w 89779"/>
                  <a:gd name="connsiteY0" fmla="*/ 0 h 140119"/>
                  <a:gd name="connsiteX1" fmla="*/ 6144 w 89779"/>
                  <a:gd name="connsiteY1" fmla="*/ 90195 h 140119"/>
                  <a:gd name="connsiteX2" fmla="*/ 75590 w 89779"/>
                  <a:gd name="connsiteY2" fmla="*/ 140120 h 140119"/>
                  <a:gd name="connsiteX3" fmla="*/ 84032 w 89779"/>
                  <a:gd name="connsiteY3" fmla="*/ 55093 h 140119"/>
                  <a:gd name="connsiteX4" fmla="*/ 12196 w 89779"/>
                  <a:gd name="connsiteY4" fmla="*/ 0 h 1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9" h="140119">
                    <a:moveTo>
                      <a:pt x="12196" y="0"/>
                    </a:moveTo>
                    <a:cubicBezTo>
                      <a:pt x="12196" y="0"/>
                      <a:pt x="-10604" y="53071"/>
                      <a:pt x="6144" y="90195"/>
                    </a:cubicBezTo>
                    <a:cubicBezTo>
                      <a:pt x="22892" y="127321"/>
                      <a:pt x="75590" y="140120"/>
                      <a:pt x="75590" y="140120"/>
                    </a:cubicBezTo>
                    <a:cubicBezTo>
                      <a:pt x="75590" y="140120"/>
                      <a:pt x="100782" y="92217"/>
                      <a:pt x="84032" y="55093"/>
                    </a:cubicBezTo>
                    <a:cubicBezTo>
                      <a:pt x="67283" y="17968"/>
                      <a:pt x="12196" y="0"/>
                      <a:pt x="12196" y="0"/>
                    </a:cubicBezTo>
                    <a:close/>
                  </a:path>
                </a:pathLst>
              </a:custGeom>
              <a:solidFill>
                <a:srgbClr val="D4145A"/>
              </a:solidFill>
              <a:ln w="15081" cap="flat">
                <a:noFill/>
                <a:prstDash val="solid"/>
                <a:miter/>
              </a:ln>
            </p:spPr>
            <p:txBody>
              <a:bodyPr rtlCol="1" anchor="ctr"/>
              <a:lstStyle/>
              <a:p>
                <a:endParaRPr lang="ar-EG"/>
              </a:p>
            </p:txBody>
          </p:sp>
          <p:sp>
            <p:nvSpPr>
              <p:cNvPr id="31" name="شكل حر: شكل 30">
                <a:extLst>
                  <a:ext uri="{FF2B5EF4-FFF2-40B4-BE49-F238E27FC236}">
                    <a16:creationId xmlns:a16="http://schemas.microsoft.com/office/drawing/2014/main" id="{BCE2B56C-C914-43CF-8EF4-69D2308DC954}"/>
                  </a:ext>
                </a:extLst>
              </p:cNvPr>
              <p:cNvSpPr/>
              <p:nvPr/>
            </p:nvSpPr>
            <p:spPr>
              <a:xfrm flipH="1">
                <a:off x="9638334" y="4009687"/>
                <a:ext cx="89779" cy="140119"/>
              </a:xfrm>
              <a:custGeom>
                <a:avLst/>
                <a:gdLst>
                  <a:gd name="connsiteX0" fmla="*/ 12195 w 89779"/>
                  <a:gd name="connsiteY0" fmla="*/ 0 h 140119"/>
                  <a:gd name="connsiteX1" fmla="*/ 6145 w 89779"/>
                  <a:gd name="connsiteY1" fmla="*/ 90195 h 140119"/>
                  <a:gd name="connsiteX2" fmla="*/ 75590 w 89779"/>
                  <a:gd name="connsiteY2" fmla="*/ 140120 h 140119"/>
                  <a:gd name="connsiteX3" fmla="*/ 84033 w 89779"/>
                  <a:gd name="connsiteY3" fmla="*/ 55093 h 140119"/>
                  <a:gd name="connsiteX4" fmla="*/ 12195 w 89779"/>
                  <a:gd name="connsiteY4" fmla="*/ 0 h 1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79" h="140119">
                    <a:moveTo>
                      <a:pt x="12195" y="0"/>
                    </a:moveTo>
                    <a:cubicBezTo>
                      <a:pt x="12195" y="0"/>
                      <a:pt x="-10604" y="53070"/>
                      <a:pt x="6145" y="90195"/>
                    </a:cubicBezTo>
                    <a:cubicBezTo>
                      <a:pt x="22893" y="127321"/>
                      <a:pt x="75590" y="140120"/>
                      <a:pt x="75590" y="140120"/>
                    </a:cubicBezTo>
                    <a:cubicBezTo>
                      <a:pt x="75590" y="140120"/>
                      <a:pt x="100781" y="92217"/>
                      <a:pt x="84033" y="55093"/>
                    </a:cubicBezTo>
                    <a:cubicBezTo>
                      <a:pt x="67284" y="17968"/>
                      <a:pt x="12195" y="0"/>
                      <a:pt x="12195" y="0"/>
                    </a:cubicBezTo>
                    <a:close/>
                  </a:path>
                </a:pathLst>
              </a:custGeom>
              <a:solidFill>
                <a:srgbClr val="D4145A"/>
              </a:solidFill>
              <a:ln w="15081" cap="flat">
                <a:noFill/>
                <a:prstDash val="solid"/>
                <a:miter/>
              </a:ln>
            </p:spPr>
            <p:txBody>
              <a:bodyPr rtlCol="1" anchor="ctr"/>
              <a:lstStyle/>
              <a:p>
                <a:endParaRPr lang="ar-EG" dirty="0"/>
              </a:p>
            </p:txBody>
          </p:sp>
          <p:sp>
            <p:nvSpPr>
              <p:cNvPr id="32" name="شكل حر: شكل 31">
                <a:extLst>
                  <a:ext uri="{FF2B5EF4-FFF2-40B4-BE49-F238E27FC236}">
                    <a16:creationId xmlns:a16="http://schemas.microsoft.com/office/drawing/2014/main" id="{1C142BD3-63CF-4C43-A8D3-6EF9E9911F79}"/>
                  </a:ext>
                </a:extLst>
              </p:cNvPr>
              <p:cNvSpPr/>
              <p:nvPr/>
            </p:nvSpPr>
            <p:spPr>
              <a:xfrm flipH="1">
                <a:off x="9240555" y="3759068"/>
                <a:ext cx="95448" cy="128449"/>
              </a:xfrm>
              <a:custGeom>
                <a:avLst/>
                <a:gdLst>
                  <a:gd name="connsiteX0" fmla="*/ 12607 w 95448"/>
                  <a:gd name="connsiteY0" fmla="*/ 38421 h 128449"/>
                  <a:gd name="connsiteX1" fmla="*/ 4443 w 95448"/>
                  <a:gd name="connsiteY1" fmla="*/ 128450 h 128449"/>
                  <a:gd name="connsiteX2" fmla="*/ 84029 w 95448"/>
                  <a:gd name="connsiteY2" fmla="*/ 85299 h 128449"/>
                  <a:gd name="connsiteX3" fmla="*/ 89020 w 95448"/>
                  <a:gd name="connsiteY3" fmla="*/ 0 h 128449"/>
                  <a:gd name="connsiteX4" fmla="*/ 12607 w 95448"/>
                  <a:gd name="connsiteY4" fmla="*/ 38421 h 12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8" h="128449">
                    <a:moveTo>
                      <a:pt x="12607" y="38421"/>
                    </a:moveTo>
                    <a:cubicBezTo>
                      <a:pt x="-9754" y="72460"/>
                      <a:pt x="4443" y="128450"/>
                      <a:pt x="4443" y="128450"/>
                    </a:cubicBezTo>
                    <a:cubicBezTo>
                      <a:pt x="4443" y="128450"/>
                      <a:pt x="61668" y="119340"/>
                      <a:pt x="84029" y="85299"/>
                    </a:cubicBezTo>
                    <a:cubicBezTo>
                      <a:pt x="106389" y="51260"/>
                      <a:pt x="89020" y="0"/>
                      <a:pt x="89020" y="0"/>
                    </a:cubicBezTo>
                    <a:cubicBezTo>
                      <a:pt x="89020" y="0"/>
                      <a:pt x="34969" y="4380"/>
                      <a:pt x="12607" y="38421"/>
                    </a:cubicBezTo>
                    <a:close/>
                  </a:path>
                </a:pathLst>
              </a:custGeom>
              <a:solidFill>
                <a:srgbClr val="D4145A"/>
              </a:solidFill>
              <a:ln w="15081" cap="flat">
                <a:noFill/>
                <a:prstDash val="solid"/>
                <a:miter/>
              </a:ln>
            </p:spPr>
            <p:txBody>
              <a:bodyPr rtlCol="1" anchor="ctr"/>
              <a:lstStyle/>
              <a:p>
                <a:endParaRPr lang="ar-EG"/>
              </a:p>
            </p:txBody>
          </p:sp>
          <p:sp>
            <p:nvSpPr>
              <p:cNvPr id="33" name="شكل حر: شكل 32">
                <a:extLst>
                  <a:ext uri="{FF2B5EF4-FFF2-40B4-BE49-F238E27FC236}">
                    <a16:creationId xmlns:a16="http://schemas.microsoft.com/office/drawing/2014/main" id="{943DAA9E-076B-4753-B6A9-34EEC656AE10}"/>
                  </a:ext>
                </a:extLst>
              </p:cNvPr>
              <p:cNvSpPr/>
              <p:nvPr/>
            </p:nvSpPr>
            <p:spPr>
              <a:xfrm flipH="1">
                <a:off x="9383644" y="3755843"/>
                <a:ext cx="95450" cy="128449"/>
              </a:xfrm>
              <a:custGeom>
                <a:avLst/>
                <a:gdLst>
                  <a:gd name="connsiteX0" fmla="*/ 12607 w 95450"/>
                  <a:gd name="connsiteY0" fmla="*/ 38421 h 128449"/>
                  <a:gd name="connsiteX1" fmla="*/ 4444 w 95450"/>
                  <a:gd name="connsiteY1" fmla="*/ 128450 h 128449"/>
                  <a:gd name="connsiteX2" fmla="*/ 84029 w 95450"/>
                  <a:gd name="connsiteY2" fmla="*/ 85299 h 128449"/>
                  <a:gd name="connsiteX3" fmla="*/ 89021 w 95450"/>
                  <a:gd name="connsiteY3" fmla="*/ 0 h 128449"/>
                  <a:gd name="connsiteX4" fmla="*/ 12607 w 95450"/>
                  <a:gd name="connsiteY4" fmla="*/ 38421 h 128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50" h="128449">
                    <a:moveTo>
                      <a:pt x="12607" y="38421"/>
                    </a:moveTo>
                    <a:cubicBezTo>
                      <a:pt x="-9755" y="72460"/>
                      <a:pt x="4444" y="128450"/>
                      <a:pt x="4444" y="128450"/>
                    </a:cubicBezTo>
                    <a:cubicBezTo>
                      <a:pt x="4444" y="128450"/>
                      <a:pt x="61667" y="119339"/>
                      <a:pt x="84029" y="85299"/>
                    </a:cubicBezTo>
                    <a:cubicBezTo>
                      <a:pt x="106391" y="51258"/>
                      <a:pt x="89021" y="0"/>
                      <a:pt x="89021" y="0"/>
                    </a:cubicBezTo>
                    <a:cubicBezTo>
                      <a:pt x="89021" y="0"/>
                      <a:pt x="34968" y="4380"/>
                      <a:pt x="12607" y="38421"/>
                    </a:cubicBezTo>
                    <a:close/>
                  </a:path>
                </a:pathLst>
              </a:custGeom>
              <a:solidFill>
                <a:srgbClr val="FFFFFF"/>
              </a:solidFill>
              <a:ln w="15081" cap="flat">
                <a:noFill/>
                <a:prstDash val="solid"/>
                <a:miter/>
              </a:ln>
            </p:spPr>
            <p:txBody>
              <a:bodyPr rtlCol="1" anchor="ctr"/>
              <a:lstStyle/>
              <a:p>
                <a:endParaRPr lang="ar-EG"/>
              </a:p>
            </p:txBody>
          </p:sp>
          <p:sp>
            <p:nvSpPr>
              <p:cNvPr id="34" name="شكل حر: شكل 33">
                <a:extLst>
                  <a:ext uri="{FF2B5EF4-FFF2-40B4-BE49-F238E27FC236}">
                    <a16:creationId xmlns:a16="http://schemas.microsoft.com/office/drawing/2014/main" id="{69031BE6-C998-4AB3-A621-9E517A414B0C}"/>
                  </a:ext>
                </a:extLst>
              </p:cNvPr>
              <p:cNvSpPr/>
              <p:nvPr/>
            </p:nvSpPr>
            <p:spPr>
              <a:xfrm flipH="1">
                <a:off x="8928084" y="2969997"/>
                <a:ext cx="1358850" cy="1382907"/>
              </a:xfrm>
              <a:custGeom>
                <a:avLst/>
                <a:gdLst>
                  <a:gd name="connsiteX0" fmla="*/ 515982 w 1358850"/>
                  <a:gd name="connsiteY0" fmla="*/ 347921 h 1382907"/>
                  <a:gd name="connsiteX1" fmla="*/ 533767 w 1358850"/>
                  <a:gd name="connsiteY1" fmla="*/ 247583 h 1382907"/>
                  <a:gd name="connsiteX2" fmla="*/ 524144 w 1358850"/>
                  <a:gd name="connsiteY2" fmla="*/ 0 h 1382907"/>
                  <a:gd name="connsiteX3" fmla="*/ 457964 w 1358850"/>
                  <a:gd name="connsiteY3" fmla="*/ 244235 h 1382907"/>
                  <a:gd name="connsiteX4" fmla="*/ 452740 w 1358850"/>
                  <a:gd name="connsiteY4" fmla="*/ 359993 h 1382907"/>
                  <a:gd name="connsiteX5" fmla="*/ 452465 w 1358850"/>
                  <a:gd name="connsiteY5" fmla="*/ 361152 h 1382907"/>
                  <a:gd name="connsiteX6" fmla="*/ 436490 w 1358850"/>
                  <a:gd name="connsiteY6" fmla="*/ 463524 h 1382907"/>
                  <a:gd name="connsiteX7" fmla="*/ 404119 w 1358850"/>
                  <a:gd name="connsiteY7" fmla="*/ 324514 h 1382907"/>
                  <a:gd name="connsiteX8" fmla="*/ 310952 w 1358850"/>
                  <a:gd name="connsiteY8" fmla="*/ 172683 h 1382907"/>
                  <a:gd name="connsiteX9" fmla="*/ 342852 w 1358850"/>
                  <a:gd name="connsiteY9" fmla="*/ 351601 h 1382907"/>
                  <a:gd name="connsiteX10" fmla="*/ 429362 w 1358850"/>
                  <a:gd name="connsiteY10" fmla="*/ 501982 h 1382907"/>
                  <a:gd name="connsiteX11" fmla="*/ 383129 w 1358850"/>
                  <a:gd name="connsiteY11" fmla="*/ 697113 h 1382907"/>
                  <a:gd name="connsiteX12" fmla="*/ 344701 w 1358850"/>
                  <a:gd name="connsiteY12" fmla="*/ 523352 h 1382907"/>
                  <a:gd name="connsiteX13" fmla="*/ 239454 w 1358850"/>
                  <a:gd name="connsiteY13" fmla="*/ 351842 h 1382907"/>
                  <a:gd name="connsiteX14" fmla="*/ 275489 w 1358850"/>
                  <a:gd name="connsiteY14" fmla="*/ 553951 h 1382907"/>
                  <a:gd name="connsiteX15" fmla="*/ 374863 w 1358850"/>
                  <a:gd name="connsiteY15" fmla="*/ 725952 h 1382907"/>
                  <a:gd name="connsiteX16" fmla="*/ 329697 w 1358850"/>
                  <a:gd name="connsiteY16" fmla="*/ 862806 h 1382907"/>
                  <a:gd name="connsiteX17" fmla="*/ 274084 w 1358850"/>
                  <a:gd name="connsiteY17" fmla="*/ 706217 h 1382907"/>
                  <a:gd name="connsiteX18" fmla="*/ 149749 w 1358850"/>
                  <a:gd name="connsiteY18" fmla="*/ 547997 h 1382907"/>
                  <a:gd name="connsiteX19" fmla="*/ 208868 w 1358850"/>
                  <a:gd name="connsiteY19" fmla="*/ 744598 h 1382907"/>
                  <a:gd name="connsiteX20" fmla="*/ 317672 w 1358850"/>
                  <a:gd name="connsiteY20" fmla="*/ 893883 h 1382907"/>
                  <a:gd name="connsiteX21" fmla="*/ 317630 w 1358850"/>
                  <a:gd name="connsiteY21" fmla="*/ 893990 h 1382907"/>
                  <a:gd name="connsiteX22" fmla="*/ 22134 w 1358850"/>
                  <a:gd name="connsiteY22" fmla="*/ 1189487 h 1382907"/>
                  <a:gd name="connsiteX23" fmla="*/ 22134 w 1358850"/>
                  <a:gd name="connsiteY23" fmla="*/ 1296539 h 1382907"/>
                  <a:gd name="connsiteX24" fmla="*/ 86368 w 1358850"/>
                  <a:gd name="connsiteY24" fmla="*/ 1360774 h 1382907"/>
                  <a:gd name="connsiteX25" fmla="*/ 86368 w 1358850"/>
                  <a:gd name="connsiteY25" fmla="*/ 1360782 h 1382907"/>
                  <a:gd name="connsiteX26" fmla="*/ 193421 w 1358850"/>
                  <a:gd name="connsiteY26" fmla="*/ 1360774 h 1382907"/>
                  <a:gd name="connsiteX27" fmla="*/ 505777 w 1358850"/>
                  <a:gd name="connsiteY27" fmla="*/ 1047586 h 1382907"/>
                  <a:gd name="connsiteX28" fmla="*/ 1079381 w 1358850"/>
                  <a:gd name="connsiteY28" fmla="*/ 1005174 h 1382907"/>
                  <a:gd name="connsiteX29" fmla="*/ 1114185 w 1358850"/>
                  <a:gd name="connsiteY29" fmla="*/ 980231 h 1382907"/>
                  <a:gd name="connsiteX30" fmla="*/ 1089243 w 1358850"/>
                  <a:gd name="connsiteY30" fmla="*/ 945427 h 1382907"/>
                  <a:gd name="connsiteX31" fmla="*/ 472721 w 1358850"/>
                  <a:gd name="connsiteY31" fmla="*/ 994616 h 1382907"/>
                  <a:gd name="connsiteX32" fmla="*/ 1355503 w 1358850"/>
                  <a:gd name="connsiteY32" fmla="*/ 340290 h 1382907"/>
                  <a:gd name="connsiteX33" fmla="*/ 1358475 w 1358850"/>
                  <a:gd name="connsiteY33" fmla="*/ 333404 h 1382907"/>
                  <a:gd name="connsiteX34" fmla="*/ 1358334 w 1358850"/>
                  <a:gd name="connsiteY34" fmla="*/ 333082 h 1382907"/>
                  <a:gd name="connsiteX35" fmla="*/ 1349817 w 1358850"/>
                  <a:gd name="connsiteY35" fmla="*/ 328609 h 1382907"/>
                  <a:gd name="connsiteX36" fmla="*/ 378717 w 1358850"/>
                  <a:gd name="connsiteY36" fmla="*/ 904440 h 1382907"/>
                  <a:gd name="connsiteX37" fmla="*/ 436233 w 1358850"/>
                  <a:gd name="connsiteY37" fmla="*/ 732748 h 1382907"/>
                  <a:gd name="connsiteX38" fmla="*/ 601174 w 1358850"/>
                  <a:gd name="connsiteY38" fmla="*/ 619747 h 1382907"/>
                  <a:gd name="connsiteX39" fmla="*/ 720747 w 1358850"/>
                  <a:gd name="connsiteY39" fmla="*/ 452867 h 1382907"/>
                  <a:gd name="connsiteX40" fmla="*/ 551891 w 1358850"/>
                  <a:gd name="connsiteY40" fmla="*/ 562321 h 1382907"/>
                  <a:gd name="connsiteX41" fmla="*/ 446618 w 1358850"/>
                  <a:gd name="connsiteY41" fmla="*/ 695676 h 1382907"/>
                  <a:gd name="connsiteX42" fmla="*/ 490798 w 1358850"/>
                  <a:gd name="connsiteY42" fmla="*/ 503464 h 1382907"/>
                  <a:gd name="connsiteX43" fmla="*/ 627536 w 1358850"/>
                  <a:gd name="connsiteY43" fmla="*/ 408115 h 1382907"/>
                  <a:gd name="connsiteX44" fmla="*/ 733389 w 1358850"/>
                  <a:gd name="connsiteY44" fmla="*/ 260385 h 1382907"/>
                  <a:gd name="connsiteX45" fmla="*/ 583909 w 1358850"/>
                  <a:gd name="connsiteY45" fmla="*/ 357280 h 1382907"/>
                  <a:gd name="connsiteX46" fmla="*/ 497964 w 1358850"/>
                  <a:gd name="connsiteY46" fmla="*/ 463876 h 1382907"/>
                  <a:gd name="connsiteX47" fmla="*/ 512492 w 1358850"/>
                  <a:gd name="connsiteY47" fmla="*/ 369150 h 1382907"/>
                  <a:gd name="connsiteX48" fmla="*/ 395533 w 1358850"/>
                  <a:gd name="connsiteY48" fmla="*/ 1027603 h 1382907"/>
                  <a:gd name="connsiteX49" fmla="*/ 355311 w 1358850"/>
                  <a:gd name="connsiteY49" fmla="*/ 1027603 h 1382907"/>
                  <a:gd name="connsiteX50" fmla="*/ 355311 w 1358850"/>
                  <a:gd name="connsiteY50" fmla="*/ 987380 h 1382907"/>
                  <a:gd name="connsiteX51" fmla="*/ 309890 w 1358850"/>
                  <a:gd name="connsiteY51" fmla="*/ 1027603 h 1382907"/>
                  <a:gd name="connsiteX52" fmla="*/ 269663 w 1358850"/>
                  <a:gd name="connsiteY52" fmla="*/ 1027603 h 1382907"/>
                  <a:gd name="connsiteX53" fmla="*/ 309890 w 1358850"/>
                  <a:gd name="connsiteY53" fmla="*/ 987379 h 1382907"/>
                  <a:gd name="connsiteX54" fmla="*/ 309890 w 1358850"/>
                  <a:gd name="connsiteY54" fmla="*/ 1073023 h 1382907"/>
                  <a:gd name="connsiteX55" fmla="*/ 309890 w 1358850"/>
                  <a:gd name="connsiteY55" fmla="*/ 1123951 h 1382907"/>
                  <a:gd name="connsiteX56" fmla="*/ 258955 w 1358850"/>
                  <a:gd name="connsiteY56" fmla="*/ 1123951 h 1382907"/>
                  <a:gd name="connsiteX57" fmla="*/ 258955 w 1358850"/>
                  <a:gd name="connsiteY57" fmla="*/ 1073023 h 1382907"/>
                  <a:gd name="connsiteX58" fmla="*/ 213534 w 1358850"/>
                  <a:gd name="connsiteY58" fmla="*/ 1123951 h 1382907"/>
                  <a:gd name="connsiteX59" fmla="*/ 173310 w 1358850"/>
                  <a:gd name="connsiteY59" fmla="*/ 1123951 h 1382907"/>
                  <a:gd name="connsiteX60" fmla="*/ 213534 w 1358850"/>
                  <a:gd name="connsiteY60" fmla="*/ 1083729 h 1382907"/>
                  <a:gd name="connsiteX61" fmla="*/ 162606 w 1358850"/>
                  <a:gd name="connsiteY61" fmla="*/ 1169372 h 1382907"/>
                  <a:gd name="connsiteX62" fmla="*/ 213534 w 1358850"/>
                  <a:gd name="connsiteY62" fmla="*/ 1169372 h 1382907"/>
                  <a:gd name="connsiteX63" fmla="*/ 213534 w 1358850"/>
                  <a:gd name="connsiteY63" fmla="*/ 1220300 h 1382907"/>
                  <a:gd name="connsiteX64" fmla="*/ 162608 w 1358850"/>
                  <a:gd name="connsiteY64" fmla="*/ 1220300 h 1382907"/>
                  <a:gd name="connsiteX65" fmla="*/ 117186 w 1358850"/>
                  <a:gd name="connsiteY65" fmla="*/ 1220300 h 1382907"/>
                  <a:gd name="connsiteX66" fmla="*/ 76957 w 1358850"/>
                  <a:gd name="connsiteY66" fmla="*/ 1220300 h 1382907"/>
                  <a:gd name="connsiteX67" fmla="*/ 117187 w 1358850"/>
                  <a:gd name="connsiteY67" fmla="*/ 1180073 h 1382907"/>
                  <a:gd name="connsiteX68" fmla="*/ 258955 w 1358850"/>
                  <a:gd name="connsiteY68" fmla="*/ 1169372 h 1382907"/>
                  <a:gd name="connsiteX69" fmla="*/ 299185 w 1358850"/>
                  <a:gd name="connsiteY69" fmla="*/ 1169372 h 1382907"/>
                  <a:gd name="connsiteX70" fmla="*/ 258955 w 1358850"/>
                  <a:gd name="connsiteY70" fmla="*/ 1209602 h 1382907"/>
                  <a:gd name="connsiteX71" fmla="*/ 355311 w 1358850"/>
                  <a:gd name="connsiteY71" fmla="*/ 1073023 h 1382907"/>
                  <a:gd name="connsiteX72" fmla="*/ 395533 w 1358850"/>
                  <a:gd name="connsiteY72" fmla="*/ 1073023 h 1382907"/>
                  <a:gd name="connsiteX73" fmla="*/ 355311 w 1358850"/>
                  <a:gd name="connsiteY73" fmla="*/ 1113247 h 1382907"/>
                  <a:gd name="connsiteX74" fmla="*/ 76956 w 1358850"/>
                  <a:gd name="connsiteY74" fmla="*/ 1265720 h 1382907"/>
                  <a:gd name="connsiteX75" fmla="*/ 117187 w 1358850"/>
                  <a:gd name="connsiteY75" fmla="*/ 1265720 h 1382907"/>
                  <a:gd name="connsiteX76" fmla="*/ 117187 w 1358850"/>
                  <a:gd name="connsiteY76" fmla="*/ 1305950 h 1382907"/>
                  <a:gd name="connsiteX77" fmla="*/ 162606 w 1358850"/>
                  <a:gd name="connsiteY77" fmla="*/ 1305950 h 1382907"/>
                  <a:gd name="connsiteX78" fmla="*/ 162606 w 1358850"/>
                  <a:gd name="connsiteY78" fmla="*/ 1265720 h 1382907"/>
                  <a:gd name="connsiteX79" fmla="*/ 202838 w 1358850"/>
                  <a:gd name="connsiteY79" fmla="*/ 1265720 h 138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58850" h="1382907">
                    <a:moveTo>
                      <a:pt x="515982" y="347921"/>
                    </a:moveTo>
                    <a:cubicBezTo>
                      <a:pt x="523806" y="314838"/>
                      <a:pt x="529744" y="281339"/>
                      <a:pt x="533767" y="247583"/>
                    </a:cubicBezTo>
                    <a:cubicBezTo>
                      <a:pt x="543005" y="165041"/>
                      <a:pt x="539761" y="81577"/>
                      <a:pt x="524144" y="0"/>
                    </a:cubicBezTo>
                    <a:cubicBezTo>
                      <a:pt x="490506" y="77824"/>
                      <a:pt x="468218" y="160075"/>
                      <a:pt x="457964" y="244235"/>
                    </a:cubicBezTo>
                    <a:cubicBezTo>
                      <a:pt x="453741" y="282668"/>
                      <a:pt x="451997" y="321335"/>
                      <a:pt x="452740" y="359993"/>
                    </a:cubicBezTo>
                    <a:cubicBezTo>
                      <a:pt x="452671" y="360389"/>
                      <a:pt x="452519" y="360750"/>
                      <a:pt x="452465" y="361152"/>
                    </a:cubicBezTo>
                    <a:cubicBezTo>
                      <a:pt x="447750" y="396510"/>
                      <a:pt x="442337" y="430649"/>
                      <a:pt x="436490" y="463524"/>
                    </a:cubicBezTo>
                    <a:cubicBezTo>
                      <a:pt x="431178" y="416080"/>
                      <a:pt x="420315" y="369424"/>
                      <a:pt x="404119" y="324514"/>
                    </a:cubicBezTo>
                    <a:cubicBezTo>
                      <a:pt x="382581" y="268647"/>
                      <a:pt x="351005" y="217189"/>
                      <a:pt x="310952" y="172683"/>
                    </a:cubicBezTo>
                    <a:cubicBezTo>
                      <a:pt x="311071" y="233727"/>
                      <a:pt x="321868" y="294278"/>
                      <a:pt x="342852" y="351601"/>
                    </a:cubicBezTo>
                    <a:cubicBezTo>
                      <a:pt x="364448" y="405559"/>
                      <a:pt x="393573" y="456189"/>
                      <a:pt x="429362" y="501982"/>
                    </a:cubicBezTo>
                    <a:cubicBezTo>
                      <a:pt x="415097" y="575349"/>
                      <a:pt x="398829" y="641110"/>
                      <a:pt x="383129" y="697113"/>
                    </a:cubicBezTo>
                    <a:cubicBezTo>
                      <a:pt x="377670" y="637808"/>
                      <a:pt x="364760" y="579428"/>
                      <a:pt x="344701" y="523352"/>
                    </a:cubicBezTo>
                    <a:cubicBezTo>
                      <a:pt x="320369" y="460243"/>
                      <a:pt x="284699" y="402116"/>
                      <a:pt x="239454" y="351842"/>
                    </a:cubicBezTo>
                    <a:cubicBezTo>
                      <a:pt x="239589" y="420797"/>
                      <a:pt x="251784" y="489197"/>
                      <a:pt x="275489" y="553951"/>
                    </a:cubicBezTo>
                    <a:cubicBezTo>
                      <a:pt x="300242" y="615731"/>
                      <a:pt x="333704" y="673652"/>
                      <a:pt x="374863" y="725952"/>
                    </a:cubicBezTo>
                    <a:cubicBezTo>
                      <a:pt x="357091" y="786421"/>
                      <a:pt x="340737" y="833166"/>
                      <a:pt x="329697" y="862806"/>
                    </a:cubicBezTo>
                    <a:cubicBezTo>
                      <a:pt x="317482" y="808576"/>
                      <a:pt x="298811" y="756005"/>
                      <a:pt x="274084" y="706217"/>
                    </a:cubicBezTo>
                    <a:cubicBezTo>
                      <a:pt x="242632" y="646338"/>
                      <a:pt x="200494" y="592716"/>
                      <a:pt x="149749" y="547997"/>
                    </a:cubicBezTo>
                    <a:cubicBezTo>
                      <a:pt x="157842" y="616477"/>
                      <a:pt x="177849" y="683013"/>
                      <a:pt x="208868" y="744598"/>
                    </a:cubicBezTo>
                    <a:cubicBezTo>
                      <a:pt x="238246" y="799035"/>
                      <a:pt x="274846" y="849250"/>
                      <a:pt x="317672" y="893883"/>
                    </a:cubicBezTo>
                    <a:lnTo>
                      <a:pt x="317630" y="893990"/>
                    </a:lnTo>
                    <a:lnTo>
                      <a:pt x="22134" y="1189487"/>
                    </a:lnTo>
                    <a:cubicBezTo>
                      <a:pt x="-7378" y="1219071"/>
                      <a:pt x="-7378" y="1266957"/>
                      <a:pt x="22134" y="1296539"/>
                    </a:cubicBezTo>
                    <a:lnTo>
                      <a:pt x="86368" y="1360774"/>
                    </a:lnTo>
                    <a:lnTo>
                      <a:pt x="86368" y="1360782"/>
                    </a:lnTo>
                    <a:cubicBezTo>
                      <a:pt x="115955" y="1390285"/>
                      <a:pt x="163839" y="1390282"/>
                      <a:pt x="193421" y="1360774"/>
                    </a:cubicBezTo>
                    <a:lnTo>
                      <a:pt x="505777" y="1047586"/>
                    </a:lnTo>
                    <a:cubicBezTo>
                      <a:pt x="691051" y="988888"/>
                      <a:pt x="887489" y="974363"/>
                      <a:pt x="1079381" y="1005174"/>
                    </a:cubicBezTo>
                    <a:cubicBezTo>
                      <a:pt x="1095879" y="1007898"/>
                      <a:pt x="1111463" y="996731"/>
                      <a:pt x="1114185" y="980231"/>
                    </a:cubicBezTo>
                    <a:cubicBezTo>
                      <a:pt x="1116908" y="963733"/>
                      <a:pt x="1105741" y="948151"/>
                      <a:pt x="1089243" y="945427"/>
                    </a:cubicBezTo>
                    <a:cubicBezTo>
                      <a:pt x="882788" y="911553"/>
                      <a:pt x="671192" y="928435"/>
                      <a:pt x="472721" y="994616"/>
                    </a:cubicBezTo>
                    <a:cubicBezTo>
                      <a:pt x="918702" y="593213"/>
                      <a:pt x="1284847" y="379904"/>
                      <a:pt x="1355503" y="340290"/>
                    </a:cubicBezTo>
                    <a:cubicBezTo>
                      <a:pt x="1358225" y="339209"/>
                      <a:pt x="1359556" y="336127"/>
                      <a:pt x="1358475" y="333404"/>
                    </a:cubicBezTo>
                    <a:cubicBezTo>
                      <a:pt x="1358431" y="333295"/>
                      <a:pt x="1358384" y="333188"/>
                      <a:pt x="1358334" y="333082"/>
                    </a:cubicBezTo>
                    <a:cubicBezTo>
                      <a:pt x="1357132" y="329568"/>
                      <a:pt x="1353394" y="327604"/>
                      <a:pt x="1349817" y="328609"/>
                    </a:cubicBezTo>
                    <a:cubicBezTo>
                      <a:pt x="1241505" y="352302"/>
                      <a:pt x="915429" y="423895"/>
                      <a:pt x="378717" y="904440"/>
                    </a:cubicBezTo>
                    <a:cubicBezTo>
                      <a:pt x="389939" y="875969"/>
                      <a:pt x="412098" y="816287"/>
                      <a:pt x="436233" y="732748"/>
                    </a:cubicBezTo>
                    <a:cubicBezTo>
                      <a:pt x="496351" y="703192"/>
                      <a:pt x="551902" y="665134"/>
                      <a:pt x="601174" y="619747"/>
                    </a:cubicBezTo>
                    <a:cubicBezTo>
                      <a:pt x="650458" y="571518"/>
                      <a:pt x="690926" y="515040"/>
                      <a:pt x="720747" y="452867"/>
                    </a:cubicBezTo>
                    <a:cubicBezTo>
                      <a:pt x="658259" y="478752"/>
                      <a:pt x="601033" y="515847"/>
                      <a:pt x="551891" y="562321"/>
                    </a:cubicBezTo>
                    <a:cubicBezTo>
                      <a:pt x="511508" y="602327"/>
                      <a:pt x="476156" y="647110"/>
                      <a:pt x="446618" y="695676"/>
                    </a:cubicBezTo>
                    <a:cubicBezTo>
                      <a:pt x="461805" y="639793"/>
                      <a:pt x="477231" y="575161"/>
                      <a:pt x="490798" y="503464"/>
                    </a:cubicBezTo>
                    <a:cubicBezTo>
                      <a:pt x="540518" y="478074"/>
                      <a:pt x="586524" y="445994"/>
                      <a:pt x="627536" y="408115"/>
                    </a:cubicBezTo>
                    <a:cubicBezTo>
                      <a:pt x="671165" y="365421"/>
                      <a:pt x="706989" y="315424"/>
                      <a:pt x="733389" y="260385"/>
                    </a:cubicBezTo>
                    <a:cubicBezTo>
                      <a:pt x="678072" y="283300"/>
                      <a:pt x="627411" y="316137"/>
                      <a:pt x="583909" y="357280"/>
                    </a:cubicBezTo>
                    <a:cubicBezTo>
                      <a:pt x="551307" y="389433"/>
                      <a:pt x="522472" y="425196"/>
                      <a:pt x="497964" y="463876"/>
                    </a:cubicBezTo>
                    <a:cubicBezTo>
                      <a:pt x="503232" y="433377"/>
                      <a:pt x="508139" y="401801"/>
                      <a:pt x="512492" y="369150"/>
                    </a:cubicBezTo>
                    <a:close/>
                    <a:moveTo>
                      <a:pt x="395533" y="1027603"/>
                    </a:moveTo>
                    <a:lnTo>
                      <a:pt x="355311" y="1027603"/>
                    </a:lnTo>
                    <a:lnTo>
                      <a:pt x="355311" y="987380"/>
                    </a:lnTo>
                    <a:close/>
                    <a:moveTo>
                      <a:pt x="309890" y="1027603"/>
                    </a:moveTo>
                    <a:lnTo>
                      <a:pt x="269663" y="1027603"/>
                    </a:lnTo>
                    <a:lnTo>
                      <a:pt x="309890" y="987379"/>
                    </a:lnTo>
                    <a:close/>
                    <a:moveTo>
                      <a:pt x="309890" y="1073023"/>
                    </a:moveTo>
                    <a:lnTo>
                      <a:pt x="309890" y="1123951"/>
                    </a:lnTo>
                    <a:lnTo>
                      <a:pt x="258955" y="1123951"/>
                    </a:lnTo>
                    <a:lnTo>
                      <a:pt x="258955" y="1073023"/>
                    </a:lnTo>
                    <a:close/>
                    <a:moveTo>
                      <a:pt x="213534" y="1123951"/>
                    </a:moveTo>
                    <a:lnTo>
                      <a:pt x="173310" y="1123951"/>
                    </a:lnTo>
                    <a:lnTo>
                      <a:pt x="213534" y="1083729"/>
                    </a:lnTo>
                    <a:close/>
                    <a:moveTo>
                      <a:pt x="162606" y="1169372"/>
                    </a:moveTo>
                    <a:lnTo>
                      <a:pt x="213534" y="1169372"/>
                    </a:lnTo>
                    <a:lnTo>
                      <a:pt x="213534" y="1220300"/>
                    </a:lnTo>
                    <a:lnTo>
                      <a:pt x="162608" y="1220300"/>
                    </a:lnTo>
                    <a:close/>
                    <a:moveTo>
                      <a:pt x="117186" y="1220300"/>
                    </a:moveTo>
                    <a:lnTo>
                      <a:pt x="76957" y="1220300"/>
                    </a:lnTo>
                    <a:lnTo>
                      <a:pt x="117187" y="1180073"/>
                    </a:lnTo>
                    <a:close/>
                    <a:moveTo>
                      <a:pt x="258955" y="1169372"/>
                    </a:moveTo>
                    <a:lnTo>
                      <a:pt x="299185" y="1169372"/>
                    </a:lnTo>
                    <a:lnTo>
                      <a:pt x="258955" y="1209602"/>
                    </a:lnTo>
                    <a:close/>
                    <a:moveTo>
                      <a:pt x="355311" y="1073023"/>
                    </a:moveTo>
                    <a:lnTo>
                      <a:pt x="395533" y="1073023"/>
                    </a:lnTo>
                    <a:lnTo>
                      <a:pt x="355311" y="1113247"/>
                    </a:lnTo>
                    <a:close/>
                    <a:moveTo>
                      <a:pt x="76956" y="1265720"/>
                    </a:moveTo>
                    <a:lnTo>
                      <a:pt x="117187" y="1265720"/>
                    </a:lnTo>
                    <a:lnTo>
                      <a:pt x="117187" y="1305950"/>
                    </a:lnTo>
                    <a:close/>
                    <a:moveTo>
                      <a:pt x="162606" y="1305950"/>
                    </a:moveTo>
                    <a:lnTo>
                      <a:pt x="162606" y="1265720"/>
                    </a:lnTo>
                    <a:lnTo>
                      <a:pt x="202838" y="1265720"/>
                    </a:lnTo>
                    <a:close/>
                  </a:path>
                </a:pathLst>
              </a:custGeom>
              <a:solidFill>
                <a:srgbClr val="EDD56E"/>
              </a:solidFill>
              <a:ln w="15081" cap="flat">
                <a:noFill/>
                <a:prstDash val="solid"/>
                <a:miter/>
              </a:ln>
            </p:spPr>
            <p:txBody>
              <a:bodyPr rtlCol="1" anchor="ctr"/>
              <a:lstStyle/>
              <a:p>
                <a:endParaRPr lang="ar-EG" dirty="0"/>
              </a:p>
            </p:txBody>
          </p:sp>
        </p:grpSp>
        <p:grpSp>
          <p:nvGrpSpPr>
            <p:cNvPr id="37" name="رسم 35" descr="أدوات التعدين مع تعبئة خالصة">
              <a:extLst>
                <a:ext uri="{FF2B5EF4-FFF2-40B4-BE49-F238E27FC236}">
                  <a16:creationId xmlns:a16="http://schemas.microsoft.com/office/drawing/2014/main" id="{81F0E20E-0174-46A4-B1D2-28E825CE4AFA}"/>
                </a:ext>
              </a:extLst>
            </p:cNvPr>
            <p:cNvGrpSpPr/>
            <p:nvPr/>
          </p:nvGrpSpPr>
          <p:grpSpPr>
            <a:xfrm>
              <a:off x="8056419" y="2457383"/>
              <a:ext cx="1284356" cy="1284356"/>
              <a:chOff x="5638800" y="2971800"/>
              <a:chExt cx="3124200" cy="3124200"/>
            </a:xfrm>
          </p:grpSpPr>
          <p:sp>
            <p:nvSpPr>
              <p:cNvPr id="38" name="شكل حر: شكل 37">
                <a:extLst>
                  <a:ext uri="{FF2B5EF4-FFF2-40B4-BE49-F238E27FC236}">
                    <a16:creationId xmlns:a16="http://schemas.microsoft.com/office/drawing/2014/main" id="{6BC5B85D-5C3A-487E-B14F-4E8BD95F220C}"/>
                  </a:ext>
                </a:extLst>
              </p:cNvPr>
              <p:cNvSpPr/>
              <p:nvPr/>
            </p:nvSpPr>
            <p:spPr>
              <a:xfrm>
                <a:off x="5767743" y="3287474"/>
                <a:ext cx="2575441" cy="2577464"/>
              </a:xfrm>
              <a:custGeom>
                <a:avLst/>
                <a:gdLst>
                  <a:gd name="connsiteX0" fmla="*/ 4485 w 2575441"/>
                  <a:gd name="connsiteY0" fmla="*/ 1122759 h 2577464"/>
                  <a:gd name="connsiteX1" fmla="*/ 183476 w 2575441"/>
                  <a:gd name="connsiteY1" fmla="*/ 654129 h 2577464"/>
                  <a:gd name="connsiteX2" fmla="*/ 216020 w 2575441"/>
                  <a:gd name="connsiteY2" fmla="*/ 605314 h 2577464"/>
                  <a:gd name="connsiteX3" fmla="*/ 310397 w 2575441"/>
                  <a:gd name="connsiteY3" fmla="*/ 510937 h 2577464"/>
                  <a:gd name="connsiteX4" fmla="*/ 261581 w 2575441"/>
                  <a:gd name="connsiteY4" fmla="*/ 458867 h 2577464"/>
                  <a:gd name="connsiteX5" fmla="*/ 261581 w 2575441"/>
                  <a:gd name="connsiteY5" fmla="*/ 361236 h 2577464"/>
                  <a:gd name="connsiteX6" fmla="*/ 362467 w 2575441"/>
                  <a:gd name="connsiteY6" fmla="*/ 260350 h 2577464"/>
                  <a:gd name="connsiteX7" fmla="*/ 460098 w 2575441"/>
                  <a:gd name="connsiteY7" fmla="*/ 260350 h 2577464"/>
                  <a:gd name="connsiteX8" fmla="*/ 512168 w 2575441"/>
                  <a:gd name="connsiteY8" fmla="*/ 309166 h 2577464"/>
                  <a:gd name="connsiteX9" fmla="*/ 801807 w 2575441"/>
                  <a:gd name="connsiteY9" fmla="*/ 19526 h 2577464"/>
                  <a:gd name="connsiteX10" fmla="*/ 899439 w 2575441"/>
                  <a:gd name="connsiteY10" fmla="*/ 19526 h 2577464"/>
                  <a:gd name="connsiteX11" fmla="*/ 1215113 w 2575441"/>
                  <a:gd name="connsiteY11" fmla="*/ 338455 h 2577464"/>
                  <a:gd name="connsiteX12" fmla="*/ 1215113 w 2575441"/>
                  <a:gd name="connsiteY12" fmla="*/ 436086 h 2577464"/>
                  <a:gd name="connsiteX13" fmla="*/ 935237 w 2575441"/>
                  <a:gd name="connsiteY13" fmla="*/ 719217 h 2577464"/>
                  <a:gd name="connsiteX14" fmla="*/ 2555916 w 2575441"/>
                  <a:gd name="connsiteY14" fmla="*/ 2268300 h 2577464"/>
                  <a:gd name="connsiteX15" fmla="*/ 2555916 w 2575441"/>
                  <a:gd name="connsiteY15" fmla="*/ 2365931 h 2577464"/>
                  <a:gd name="connsiteX16" fmla="*/ 2363907 w 2575441"/>
                  <a:gd name="connsiteY16" fmla="*/ 2557939 h 2577464"/>
                  <a:gd name="connsiteX17" fmla="*/ 2266276 w 2575441"/>
                  <a:gd name="connsiteY17" fmla="*/ 2557939 h 2577464"/>
                  <a:gd name="connsiteX18" fmla="*/ 717194 w 2575441"/>
                  <a:gd name="connsiteY18" fmla="*/ 937260 h 2577464"/>
                  <a:gd name="connsiteX19" fmla="*/ 635834 w 2575441"/>
                  <a:gd name="connsiteY19" fmla="*/ 1018619 h 2577464"/>
                  <a:gd name="connsiteX20" fmla="*/ 580510 w 2575441"/>
                  <a:gd name="connsiteY20" fmla="*/ 1051163 h 2577464"/>
                  <a:gd name="connsiteX21" fmla="*/ 92354 w 2575441"/>
                  <a:gd name="connsiteY21" fmla="*/ 1210628 h 2577464"/>
                  <a:gd name="connsiteX22" fmla="*/ 20757 w 2575441"/>
                  <a:gd name="connsiteY22" fmla="*/ 1191101 h 2577464"/>
                  <a:gd name="connsiteX23" fmla="*/ 4485 w 2575441"/>
                  <a:gd name="connsiteY23" fmla="*/ 1122759 h 257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5441" h="2577464">
                    <a:moveTo>
                      <a:pt x="4485" y="1122759"/>
                    </a:moveTo>
                    <a:lnTo>
                      <a:pt x="183476" y="654129"/>
                    </a:lnTo>
                    <a:cubicBezTo>
                      <a:pt x="189985" y="634603"/>
                      <a:pt x="203002" y="618331"/>
                      <a:pt x="216020" y="605314"/>
                    </a:cubicBezTo>
                    <a:lnTo>
                      <a:pt x="310397" y="510937"/>
                    </a:lnTo>
                    <a:lnTo>
                      <a:pt x="261581" y="458867"/>
                    </a:lnTo>
                    <a:cubicBezTo>
                      <a:pt x="235546" y="432832"/>
                      <a:pt x="235546" y="387271"/>
                      <a:pt x="261581" y="361236"/>
                    </a:cubicBezTo>
                    <a:lnTo>
                      <a:pt x="362467" y="260350"/>
                    </a:lnTo>
                    <a:cubicBezTo>
                      <a:pt x="388502" y="234315"/>
                      <a:pt x="434063" y="234315"/>
                      <a:pt x="460098" y="260350"/>
                    </a:cubicBezTo>
                    <a:lnTo>
                      <a:pt x="512168" y="309166"/>
                    </a:lnTo>
                    <a:lnTo>
                      <a:pt x="801807" y="19526"/>
                    </a:lnTo>
                    <a:cubicBezTo>
                      <a:pt x="827842" y="-6509"/>
                      <a:pt x="873404" y="-6509"/>
                      <a:pt x="899439" y="19526"/>
                    </a:cubicBezTo>
                    <a:lnTo>
                      <a:pt x="1215113" y="338455"/>
                    </a:lnTo>
                    <a:cubicBezTo>
                      <a:pt x="1241148" y="364490"/>
                      <a:pt x="1241148" y="410051"/>
                      <a:pt x="1215113" y="436086"/>
                    </a:cubicBezTo>
                    <a:lnTo>
                      <a:pt x="935237" y="719217"/>
                    </a:lnTo>
                    <a:lnTo>
                      <a:pt x="2555916" y="2268300"/>
                    </a:lnTo>
                    <a:cubicBezTo>
                      <a:pt x="2581951" y="2294334"/>
                      <a:pt x="2581951" y="2339896"/>
                      <a:pt x="2555916" y="2365931"/>
                    </a:cubicBezTo>
                    <a:lnTo>
                      <a:pt x="2363907" y="2557939"/>
                    </a:lnTo>
                    <a:cubicBezTo>
                      <a:pt x="2337873" y="2583974"/>
                      <a:pt x="2292311" y="2583974"/>
                      <a:pt x="2266276" y="2557939"/>
                    </a:cubicBezTo>
                    <a:lnTo>
                      <a:pt x="717194" y="937260"/>
                    </a:lnTo>
                    <a:lnTo>
                      <a:pt x="635834" y="1018619"/>
                    </a:lnTo>
                    <a:cubicBezTo>
                      <a:pt x="619562" y="1034891"/>
                      <a:pt x="600036" y="1044654"/>
                      <a:pt x="580510" y="1051163"/>
                    </a:cubicBezTo>
                    <a:lnTo>
                      <a:pt x="92354" y="1210628"/>
                    </a:lnTo>
                    <a:cubicBezTo>
                      <a:pt x="66319" y="1217136"/>
                      <a:pt x="40284" y="1210628"/>
                      <a:pt x="20757" y="1191101"/>
                    </a:cubicBezTo>
                    <a:cubicBezTo>
                      <a:pt x="1231" y="1174829"/>
                      <a:pt x="-5278" y="1145540"/>
                      <a:pt x="4485" y="1122759"/>
                    </a:cubicBezTo>
                    <a:close/>
                  </a:path>
                </a:pathLst>
              </a:custGeom>
              <a:solidFill>
                <a:srgbClr val="FFEC9D"/>
              </a:solidFill>
              <a:ln w="32544" cap="flat">
                <a:noFill/>
                <a:prstDash val="solid"/>
                <a:miter/>
              </a:ln>
            </p:spPr>
            <p:txBody>
              <a:bodyPr rtlCol="1" anchor="ctr"/>
              <a:lstStyle/>
              <a:p>
                <a:endParaRPr lang="ar-EG"/>
              </a:p>
            </p:txBody>
          </p:sp>
          <p:sp>
            <p:nvSpPr>
              <p:cNvPr id="39" name="شكل حر: شكل 38">
                <a:extLst>
                  <a:ext uri="{FF2B5EF4-FFF2-40B4-BE49-F238E27FC236}">
                    <a16:creationId xmlns:a16="http://schemas.microsoft.com/office/drawing/2014/main" id="{14C47175-15EC-4828-8826-5F06E69DB694}"/>
                  </a:ext>
                </a:extLst>
              </p:cNvPr>
              <p:cNvSpPr/>
              <p:nvPr/>
            </p:nvSpPr>
            <p:spPr>
              <a:xfrm>
                <a:off x="7256224" y="3203056"/>
                <a:ext cx="1376404" cy="1369895"/>
              </a:xfrm>
              <a:custGeom>
                <a:avLst/>
                <a:gdLst>
                  <a:gd name="connsiteX0" fmla="*/ 468630 w 1376404"/>
                  <a:gd name="connsiteY0" fmla="*/ 692986 h 1369895"/>
                  <a:gd name="connsiteX1" fmla="*/ 45561 w 1376404"/>
                  <a:gd name="connsiteY1" fmla="*/ 413109 h 1369895"/>
                  <a:gd name="connsiteX2" fmla="*/ 16272 w 1376404"/>
                  <a:gd name="connsiteY2" fmla="*/ 364294 h 1369895"/>
                  <a:gd name="connsiteX3" fmla="*/ 35798 w 1376404"/>
                  <a:gd name="connsiteY3" fmla="*/ 308969 h 1369895"/>
                  <a:gd name="connsiteX4" fmla="*/ 328692 w 1376404"/>
                  <a:gd name="connsiteY4" fmla="*/ 19330 h 1369895"/>
                  <a:gd name="connsiteX5" fmla="*/ 416560 w 1376404"/>
                  <a:gd name="connsiteY5" fmla="*/ 12821 h 1369895"/>
                  <a:gd name="connsiteX6" fmla="*/ 914479 w 1376404"/>
                  <a:gd name="connsiteY6" fmla="*/ 344768 h 1369895"/>
                  <a:gd name="connsiteX7" fmla="*/ 920988 w 1376404"/>
                  <a:gd name="connsiteY7" fmla="*/ 351276 h 1369895"/>
                  <a:gd name="connsiteX8" fmla="*/ 924242 w 1376404"/>
                  <a:gd name="connsiteY8" fmla="*/ 354531 h 1369895"/>
                  <a:gd name="connsiteX9" fmla="*/ 1018619 w 1376404"/>
                  <a:gd name="connsiteY9" fmla="*/ 448908 h 1369895"/>
                  <a:gd name="connsiteX10" fmla="*/ 1025128 w 1376404"/>
                  <a:gd name="connsiteY10" fmla="*/ 455416 h 1369895"/>
                  <a:gd name="connsiteX11" fmla="*/ 1028383 w 1376404"/>
                  <a:gd name="connsiteY11" fmla="*/ 458671 h 1369895"/>
                  <a:gd name="connsiteX12" fmla="*/ 1028383 w 1376404"/>
                  <a:gd name="connsiteY12" fmla="*/ 461925 h 1369895"/>
                  <a:gd name="connsiteX13" fmla="*/ 1363583 w 1376404"/>
                  <a:gd name="connsiteY13" fmla="*/ 950081 h 1369895"/>
                  <a:gd name="connsiteX14" fmla="*/ 1357074 w 1376404"/>
                  <a:gd name="connsiteY14" fmla="*/ 1037949 h 1369895"/>
                  <a:gd name="connsiteX15" fmla="*/ 1064181 w 1376404"/>
                  <a:gd name="connsiteY15" fmla="*/ 1327589 h 1369895"/>
                  <a:gd name="connsiteX16" fmla="*/ 1008856 w 1376404"/>
                  <a:gd name="connsiteY16" fmla="*/ 1347115 h 1369895"/>
                  <a:gd name="connsiteX17" fmla="*/ 956786 w 1376404"/>
                  <a:gd name="connsiteY17" fmla="*/ 1317826 h 1369895"/>
                  <a:gd name="connsiteX18" fmla="*/ 683419 w 1376404"/>
                  <a:gd name="connsiteY18" fmla="*/ 907774 h 1369895"/>
                  <a:gd name="connsiteX19" fmla="*/ 240824 w 1376404"/>
                  <a:gd name="connsiteY19" fmla="*/ 1369896 h 1369895"/>
                  <a:gd name="connsiteX20" fmla="*/ 0 w 1376404"/>
                  <a:gd name="connsiteY20" fmla="*/ 1138835 h 1369895"/>
                  <a:gd name="connsiteX21" fmla="*/ 468630 w 1376404"/>
                  <a:gd name="connsiteY21" fmla="*/ 692986 h 136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6404" h="1369895">
                    <a:moveTo>
                      <a:pt x="468630" y="692986"/>
                    </a:moveTo>
                    <a:lnTo>
                      <a:pt x="45561" y="413109"/>
                    </a:lnTo>
                    <a:cubicBezTo>
                      <a:pt x="29289" y="400092"/>
                      <a:pt x="19526" y="383820"/>
                      <a:pt x="16272" y="364294"/>
                    </a:cubicBezTo>
                    <a:cubicBezTo>
                      <a:pt x="16272" y="344768"/>
                      <a:pt x="22781" y="325241"/>
                      <a:pt x="35798" y="308969"/>
                    </a:cubicBezTo>
                    <a:lnTo>
                      <a:pt x="328692" y="19330"/>
                    </a:lnTo>
                    <a:cubicBezTo>
                      <a:pt x="351472" y="-3451"/>
                      <a:pt x="390525" y="-6705"/>
                      <a:pt x="416560" y="12821"/>
                    </a:cubicBezTo>
                    <a:lnTo>
                      <a:pt x="914479" y="344768"/>
                    </a:lnTo>
                    <a:cubicBezTo>
                      <a:pt x="917734" y="344768"/>
                      <a:pt x="920988" y="348022"/>
                      <a:pt x="920988" y="351276"/>
                    </a:cubicBezTo>
                    <a:lnTo>
                      <a:pt x="924242" y="354531"/>
                    </a:lnTo>
                    <a:lnTo>
                      <a:pt x="1018619" y="448908"/>
                    </a:lnTo>
                    <a:lnTo>
                      <a:pt x="1025128" y="455416"/>
                    </a:lnTo>
                    <a:lnTo>
                      <a:pt x="1028383" y="458671"/>
                    </a:lnTo>
                    <a:lnTo>
                      <a:pt x="1028383" y="461925"/>
                    </a:lnTo>
                    <a:lnTo>
                      <a:pt x="1363583" y="950081"/>
                    </a:lnTo>
                    <a:cubicBezTo>
                      <a:pt x="1383109" y="976116"/>
                      <a:pt x="1379855" y="1015169"/>
                      <a:pt x="1357074" y="1037949"/>
                    </a:cubicBezTo>
                    <a:lnTo>
                      <a:pt x="1064181" y="1327589"/>
                    </a:lnTo>
                    <a:cubicBezTo>
                      <a:pt x="1051163" y="1340606"/>
                      <a:pt x="1028383" y="1350369"/>
                      <a:pt x="1008856" y="1347115"/>
                    </a:cubicBezTo>
                    <a:cubicBezTo>
                      <a:pt x="989330" y="1343861"/>
                      <a:pt x="969804" y="1334098"/>
                      <a:pt x="956786" y="1317826"/>
                    </a:cubicBezTo>
                    <a:lnTo>
                      <a:pt x="683419" y="907774"/>
                    </a:lnTo>
                    <a:lnTo>
                      <a:pt x="240824" y="1369896"/>
                    </a:lnTo>
                    <a:lnTo>
                      <a:pt x="0" y="1138835"/>
                    </a:lnTo>
                    <a:lnTo>
                      <a:pt x="468630" y="692986"/>
                    </a:lnTo>
                    <a:close/>
                  </a:path>
                </a:pathLst>
              </a:custGeom>
              <a:solidFill>
                <a:srgbClr val="74E2ED"/>
              </a:solidFill>
              <a:ln w="32544" cap="flat">
                <a:noFill/>
                <a:prstDash val="solid"/>
                <a:miter/>
              </a:ln>
            </p:spPr>
            <p:txBody>
              <a:bodyPr rtlCol="1" anchor="ctr"/>
              <a:lstStyle/>
              <a:p>
                <a:endParaRPr lang="ar-EG"/>
              </a:p>
            </p:txBody>
          </p:sp>
          <p:sp>
            <p:nvSpPr>
              <p:cNvPr id="40" name="شكل حر: شكل 39">
                <a:extLst>
                  <a:ext uri="{FF2B5EF4-FFF2-40B4-BE49-F238E27FC236}">
                    <a16:creationId xmlns:a16="http://schemas.microsoft.com/office/drawing/2014/main" id="{A215B547-C953-4EF5-B410-060BB1916E24}"/>
                  </a:ext>
                </a:extLst>
              </p:cNvPr>
              <p:cNvSpPr/>
              <p:nvPr/>
            </p:nvSpPr>
            <p:spPr>
              <a:xfrm>
                <a:off x="5967491" y="4768215"/>
                <a:ext cx="1093470" cy="1096724"/>
              </a:xfrm>
              <a:custGeom>
                <a:avLst/>
                <a:gdLst>
                  <a:gd name="connsiteX0" fmla="*/ 312420 w 1093470"/>
                  <a:gd name="connsiteY0" fmla="*/ 1077198 h 1096724"/>
                  <a:gd name="connsiteX1" fmla="*/ 214789 w 1093470"/>
                  <a:gd name="connsiteY1" fmla="*/ 1077198 h 1096724"/>
                  <a:gd name="connsiteX2" fmla="*/ 19526 w 1093470"/>
                  <a:gd name="connsiteY2" fmla="*/ 881936 h 1096724"/>
                  <a:gd name="connsiteX3" fmla="*/ 19526 w 1093470"/>
                  <a:gd name="connsiteY3" fmla="*/ 784304 h 1096724"/>
                  <a:gd name="connsiteX4" fmla="*/ 842883 w 1093470"/>
                  <a:gd name="connsiteY4" fmla="*/ 0 h 1096724"/>
                  <a:gd name="connsiteX5" fmla="*/ 1093470 w 1093470"/>
                  <a:gd name="connsiteY5" fmla="*/ 260350 h 1096724"/>
                  <a:gd name="connsiteX6" fmla="*/ 312420 w 1093470"/>
                  <a:gd name="connsiteY6" fmla="*/ 1077198 h 109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470" h="1096724">
                    <a:moveTo>
                      <a:pt x="312420" y="1077198"/>
                    </a:moveTo>
                    <a:cubicBezTo>
                      <a:pt x="286385" y="1103233"/>
                      <a:pt x="240824" y="1103233"/>
                      <a:pt x="214789" y="1077198"/>
                    </a:cubicBezTo>
                    <a:lnTo>
                      <a:pt x="19526" y="881936"/>
                    </a:lnTo>
                    <a:cubicBezTo>
                      <a:pt x="-6509" y="855901"/>
                      <a:pt x="-6509" y="810339"/>
                      <a:pt x="19526" y="784304"/>
                    </a:cubicBezTo>
                    <a:lnTo>
                      <a:pt x="842883" y="0"/>
                    </a:lnTo>
                    <a:lnTo>
                      <a:pt x="1093470" y="260350"/>
                    </a:lnTo>
                    <a:lnTo>
                      <a:pt x="312420" y="1077198"/>
                    </a:lnTo>
                    <a:close/>
                  </a:path>
                </a:pathLst>
              </a:custGeom>
              <a:solidFill>
                <a:srgbClr val="74E2ED"/>
              </a:solidFill>
              <a:ln w="32544" cap="flat">
                <a:noFill/>
                <a:prstDash val="solid"/>
                <a:miter/>
              </a:ln>
            </p:spPr>
            <p:txBody>
              <a:bodyPr rtlCol="1" anchor="ctr"/>
              <a:lstStyle/>
              <a:p>
                <a:endParaRPr lang="ar-EG"/>
              </a:p>
            </p:txBody>
          </p:sp>
        </p:grpSp>
        <p:sp>
          <p:nvSpPr>
            <p:cNvPr id="43" name="شكل حر: شكل 42">
              <a:extLst>
                <a:ext uri="{FF2B5EF4-FFF2-40B4-BE49-F238E27FC236}">
                  <a16:creationId xmlns:a16="http://schemas.microsoft.com/office/drawing/2014/main" id="{23524A6F-278F-4943-9C82-823D2395EF0C}"/>
                </a:ext>
              </a:extLst>
            </p:cNvPr>
            <p:cNvSpPr/>
            <p:nvPr/>
          </p:nvSpPr>
          <p:spPr>
            <a:xfrm>
              <a:off x="10390026" y="4769766"/>
              <a:ext cx="1030258" cy="319096"/>
            </a:xfrm>
            <a:custGeom>
              <a:avLst/>
              <a:gdLst>
                <a:gd name="connsiteX0" fmla="*/ 1091116 w 1234376"/>
                <a:gd name="connsiteY0" fmla="*/ 139816 h 382316"/>
                <a:gd name="connsiteX1" fmla="*/ 1091116 w 1234376"/>
                <a:gd name="connsiteY1" fmla="*/ 28707 h 382316"/>
                <a:gd name="connsiteX2" fmla="*/ 1048055 w 1234376"/>
                <a:gd name="connsiteY2" fmla="*/ 28707 h 382316"/>
                <a:gd name="connsiteX3" fmla="*/ 1048055 w 1234376"/>
                <a:gd name="connsiteY3" fmla="*/ 134003 h 382316"/>
                <a:gd name="connsiteX4" fmla="*/ 789695 w 1234376"/>
                <a:gd name="connsiteY4" fmla="*/ 112803 h 382316"/>
                <a:gd name="connsiteX5" fmla="*/ 789695 w 1234376"/>
                <a:gd name="connsiteY5" fmla="*/ 0 h 382316"/>
                <a:gd name="connsiteX6" fmla="*/ 746634 w 1234376"/>
                <a:gd name="connsiteY6" fmla="*/ 0 h 382316"/>
                <a:gd name="connsiteX7" fmla="*/ 746634 w 1234376"/>
                <a:gd name="connsiteY7" fmla="*/ 111210 h 382316"/>
                <a:gd name="connsiteX8" fmla="*/ 617842 w 1234376"/>
                <a:gd name="connsiteY8" fmla="*/ 109115 h 382316"/>
                <a:gd name="connsiteX9" fmla="*/ 488273 w 1234376"/>
                <a:gd name="connsiteY9" fmla="*/ 111239 h 382316"/>
                <a:gd name="connsiteX10" fmla="*/ 488273 w 1234376"/>
                <a:gd name="connsiteY10" fmla="*/ 0 h 382316"/>
                <a:gd name="connsiteX11" fmla="*/ 445213 w 1234376"/>
                <a:gd name="connsiteY11" fmla="*/ 0 h 382316"/>
                <a:gd name="connsiteX12" fmla="*/ 445213 w 1234376"/>
                <a:gd name="connsiteY12" fmla="*/ 112889 h 382316"/>
                <a:gd name="connsiteX13" fmla="*/ 186852 w 1234376"/>
                <a:gd name="connsiteY13" fmla="*/ 134175 h 382316"/>
                <a:gd name="connsiteX14" fmla="*/ 186852 w 1234376"/>
                <a:gd name="connsiteY14" fmla="*/ 28707 h 382316"/>
                <a:gd name="connsiteX15" fmla="*/ 143792 w 1234376"/>
                <a:gd name="connsiteY15" fmla="*/ 28707 h 382316"/>
                <a:gd name="connsiteX16" fmla="*/ 143792 w 1234376"/>
                <a:gd name="connsiteY16" fmla="*/ 139946 h 382316"/>
                <a:gd name="connsiteX17" fmla="*/ 0 w 1234376"/>
                <a:gd name="connsiteY17" fmla="*/ 165624 h 382316"/>
                <a:gd name="connsiteX18" fmla="*/ 0 w 1234376"/>
                <a:gd name="connsiteY18" fmla="*/ 382317 h 382316"/>
                <a:gd name="connsiteX19" fmla="*/ 1234377 w 1234376"/>
                <a:gd name="connsiteY19" fmla="*/ 382317 h 382316"/>
                <a:gd name="connsiteX20" fmla="*/ 1234377 w 1234376"/>
                <a:gd name="connsiteY20" fmla="*/ 165322 h 382316"/>
                <a:gd name="connsiteX21" fmla="*/ 1091116 w 1234376"/>
                <a:gd name="connsiteY21" fmla="*/ 139816 h 38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4376" h="382316">
                  <a:moveTo>
                    <a:pt x="1091116" y="139816"/>
                  </a:moveTo>
                  <a:lnTo>
                    <a:pt x="1091116" y="28707"/>
                  </a:lnTo>
                  <a:lnTo>
                    <a:pt x="1048055" y="28707"/>
                  </a:lnTo>
                  <a:lnTo>
                    <a:pt x="1048055" y="134003"/>
                  </a:lnTo>
                  <a:cubicBezTo>
                    <a:pt x="968954" y="124114"/>
                    <a:pt x="882044" y="116851"/>
                    <a:pt x="789695" y="112803"/>
                  </a:cubicBezTo>
                  <a:lnTo>
                    <a:pt x="789695" y="0"/>
                  </a:lnTo>
                  <a:lnTo>
                    <a:pt x="746634" y="0"/>
                  </a:lnTo>
                  <a:lnTo>
                    <a:pt x="746634" y="111210"/>
                  </a:lnTo>
                  <a:cubicBezTo>
                    <a:pt x="704608" y="109851"/>
                    <a:pt x="661677" y="109153"/>
                    <a:pt x="617842" y="109115"/>
                  </a:cubicBezTo>
                  <a:cubicBezTo>
                    <a:pt x="573824" y="109115"/>
                    <a:pt x="530635" y="109822"/>
                    <a:pt x="488273" y="111239"/>
                  </a:cubicBezTo>
                  <a:lnTo>
                    <a:pt x="488273" y="0"/>
                  </a:lnTo>
                  <a:lnTo>
                    <a:pt x="445213" y="0"/>
                  </a:lnTo>
                  <a:lnTo>
                    <a:pt x="445213" y="112889"/>
                  </a:lnTo>
                  <a:cubicBezTo>
                    <a:pt x="352835" y="116951"/>
                    <a:pt x="265925" y="124257"/>
                    <a:pt x="186852" y="134175"/>
                  </a:cubicBezTo>
                  <a:lnTo>
                    <a:pt x="186852" y="28707"/>
                  </a:lnTo>
                  <a:lnTo>
                    <a:pt x="143792" y="28707"/>
                  </a:lnTo>
                  <a:lnTo>
                    <a:pt x="143792" y="139946"/>
                  </a:lnTo>
                  <a:cubicBezTo>
                    <a:pt x="91704" y="147381"/>
                    <a:pt x="43319" y="155978"/>
                    <a:pt x="0" y="165624"/>
                  </a:cubicBezTo>
                  <a:lnTo>
                    <a:pt x="0" y="382317"/>
                  </a:lnTo>
                  <a:lnTo>
                    <a:pt x="1234377" y="382317"/>
                  </a:lnTo>
                  <a:lnTo>
                    <a:pt x="1234377" y="165322"/>
                  </a:lnTo>
                  <a:cubicBezTo>
                    <a:pt x="1191101" y="155749"/>
                    <a:pt x="1142975" y="147223"/>
                    <a:pt x="1091116" y="139816"/>
                  </a:cubicBezTo>
                  <a:close/>
                </a:path>
              </a:pathLst>
            </a:custGeom>
            <a:solidFill>
              <a:srgbClr val="EDD56E"/>
            </a:solidFill>
            <a:ln w="14288" cap="flat">
              <a:noFill/>
              <a:prstDash val="solid"/>
              <a:miter/>
            </a:ln>
          </p:spPr>
          <p:txBody>
            <a:bodyPr rtlCol="1" anchor="ctr"/>
            <a:lstStyle/>
            <a:p>
              <a:endParaRPr lang="ar-EG"/>
            </a:p>
          </p:txBody>
        </p:sp>
        <p:sp>
          <p:nvSpPr>
            <p:cNvPr id="44" name="شكل حر: شكل 43">
              <a:extLst>
                <a:ext uri="{FF2B5EF4-FFF2-40B4-BE49-F238E27FC236}">
                  <a16:creationId xmlns:a16="http://schemas.microsoft.com/office/drawing/2014/main" id="{23E8BFCE-19B4-47FA-84A3-C84DB822C71D}"/>
                </a:ext>
              </a:extLst>
            </p:cNvPr>
            <p:cNvSpPr/>
            <p:nvPr/>
          </p:nvSpPr>
          <p:spPr>
            <a:xfrm>
              <a:off x="10534752" y="4475675"/>
              <a:ext cx="79440" cy="92619"/>
            </a:xfrm>
            <a:custGeom>
              <a:avLst/>
              <a:gdLst>
                <a:gd name="connsiteX0" fmla="*/ 24404 w 95179"/>
                <a:gd name="connsiteY0" fmla="*/ 22746 h 110969"/>
                <a:gd name="connsiteX1" fmla="*/ 3 w 95179"/>
                <a:gd name="connsiteY1" fmla="*/ 110862 h 110969"/>
                <a:gd name="connsiteX2" fmla="*/ 73952 w 95179"/>
                <a:gd name="connsiteY2" fmla="*/ 84853 h 110969"/>
                <a:gd name="connsiteX3" fmla="*/ 94908 w 95179"/>
                <a:gd name="connsiteY3" fmla="*/ 814 h 110969"/>
                <a:gd name="connsiteX4" fmla="*/ 24404 w 95179"/>
                <a:gd name="connsiteY4" fmla="*/ 22746 h 11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79" h="110969">
                  <a:moveTo>
                    <a:pt x="24404" y="22746"/>
                  </a:moveTo>
                  <a:cubicBezTo>
                    <a:pt x="-829" y="52013"/>
                    <a:pt x="3" y="110862"/>
                    <a:pt x="3" y="110862"/>
                  </a:cubicBezTo>
                  <a:cubicBezTo>
                    <a:pt x="3" y="110862"/>
                    <a:pt x="48733" y="114120"/>
                    <a:pt x="73952" y="84853"/>
                  </a:cubicBezTo>
                  <a:cubicBezTo>
                    <a:pt x="99171" y="55587"/>
                    <a:pt x="94908" y="814"/>
                    <a:pt x="94908" y="814"/>
                  </a:cubicBezTo>
                  <a:cubicBezTo>
                    <a:pt x="94908" y="814"/>
                    <a:pt x="49637" y="-6506"/>
                    <a:pt x="24404" y="22746"/>
                  </a:cubicBezTo>
                  <a:close/>
                </a:path>
              </a:pathLst>
            </a:custGeom>
            <a:solidFill>
              <a:srgbClr val="FFEC9D"/>
            </a:solidFill>
            <a:ln w="14288" cap="flat">
              <a:noFill/>
              <a:prstDash val="solid"/>
              <a:miter/>
            </a:ln>
          </p:spPr>
          <p:txBody>
            <a:bodyPr rtlCol="1" anchor="ctr"/>
            <a:lstStyle/>
            <a:p>
              <a:endParaRPr lang="ar-EG"/>
            </a:p>
          </p:txBody>
        </p:sp>
        <p:sp>
          <p:nvSpPr>
            <p:cNvPr id="45" name="شكل حر: شكل 44">
              <a:extLst>
                <a:ext uri="{FF2B5EF4-FFF2-40B4-BE49-F238E27FC236}">
                  <a16:creationId xmlns:a16="http://schemas.microsoft.com/office/drawing/2014/main" id="{F9FA017F-F907-4B6E-BFBB-AF8F230D1058}"/>
                </a:ext>
              </a:extLst>
            </p:cNvPr>
            <p:cNvSpPr/>
            <p:nvPr/>
          </p:nvSpPr>
          <p:spPr>
            <a:xfrm>
              <a:off x="10533770" y="4572664"/>
              <a:ext cx="79408" cy="92620"/>
            </a:xfrm>
            <a:custGeom>
              <a:avLst/>
              <a:gdLst>
                <a:gd name="connsiteX0" fmla="*/ 73923 w 95141"/>
                <a:gd name="connsiteY0" fmla="*/ 84855 h 110970"/>
                <a:gd name="connsiteX1" fmla="*/ 94865 w 95141"/>
                <a:gd name="connsiteY1" fmla="*/ 815 h 110970"/>
                <a:gd name="connsiteX2" fmla="*/ 24404 w 95141"/>
                <a:gd name="connsiteY2" fmla="*/ 22805 h 110970"/>
                <a:gd name="connsiteX3" fmla="*/ 4 w 95141"/>
                <a:gd name="connsiteY3" fmla="*/ 110863 h 110970"/>
                <a:gd name="connsiteX4" fmla="*/ 73923 w 95141"/>
                <a:gd name="connsiteY4" fmla="*/ 84855 h 11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1" h="110970">
                  <a:moveTo>
                    <a:pt x="73923" y="84855"/>
                  </a:moveTo>
                  <a:cubicBezTo>
                    <a:pt x="99157" y="55602"/>
                    <a:pt x="94865" y="815"/>
                    <a:pt x="94865" y="815"/>
                  </a:cubicBezTo>
                  <a:cubicBezTo>
                    <a:pt x="94865" y="815"/>
                    <a:pt x="49666" y="-6519"/>
                    <a:pt x="24404" y="22805"/>
                  </a:cubicBezTo>
                  <a:cubicBezTo>
                    <a:pt x="-858" y="52129"/>
                    <a:pt x="4" y="110863"/>
                    <a:pt x="4" y="110863"/>
                  </a:cubicBezTo>
                  <a:cubicBezTo>
                    <a:pt x="4" y="110863"/>
                    <a:pt x="48690" y="114121"/>
                    <a:pt x="73923" y="84855"/>
                  </a:cubicBezTo>
                  <a:close/>
                </a:path>
              </a:pathLst>
            </a:custGeom>
            <a:solidFill>
              <a:srgbClr val="FFEC9D"/>
            </a:solidFill>
            <a:ln w="14288" cap="flat">
              <a:noFill/>
              <a:prstDash val="solid"/>
              <a:miter/>
            </a:ln>
          </p:spPr>
          <p:txBody>
            <a:bodyPr rtlCol="1" anchor="ctr"/>
            <a:lstStyle/>
            <a:p>
              <a:endParaRPr lang="ar-EG"/>
            </a:p>
          </p:txBody>
        </p:sp>
        <p:sp>
          <p:nvSpPr>
            <p:cNvPr id="46" name="شكل حر: شكل 45">
              <a:extLst>
                <a:ext uri="{FF2B5EF4-FFF2-40B4-BE49-F238E27FC236}">
                  <a16:creationId xmlns:a16="http://schemas.microsoft.com/office/drawing/2014/main" id="{6ED6B607-58CB-48CF-A124-B9BD87E53F58}"/>
                </a:ext>
              </a:extLst>
            </p:cNvPr>
            <p:cNvSpPr/>
            <p:nvPr/>
          </p:nvSpPr>
          <p:spPr>
            <a:xfrm>
              <a:off x="10442757" y="4477771"/>
              <a:ext cx="77867" cy="90883"/>
            </a:xfrm>
            <a:custGeom>
              <a:avLst/>
              <a:gdLst>
                <a:gd name="connsiteX0" fmla="*/ 93259 w 93294"/>
                <a:gd name="connsiteY0" fmla="*/ 108609 h 108889"/>
                <a:gd name="connsiteX1" fmla="*/ 70524 w 93294"/>
                <a:gd name="connsiteY1" fmla="*/ 21168 h 108889"/>
                <a:gd name="connsiteX2" fmla="*/ 494 w 93294"/>
                <a:gd name="connsiteY2" fmla="*/ 1231 h 108889"/>
                <a:gd name="connsiteX3" fmla="*/ 19799 w 93294"/>
                <a:gd name="connsiteY3" fmla="*/ 84710 h 108889"/>
                <a:gd name="connsiteX4" fmla="*/ 93259 w 93294"/>
                <a:gd name="connsiteY4" fmla="*/ 108609 h 10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94" h="108889">
                  <a:moveTo>
                    <a:pt x="93259" y="108609"/>
                  </a:moveTo>
                  <a:cubicBezTo>
                    <a:pt x="93259" y="108609"/>
                    <a:pt x="95183" y="49760"/>
                    <a:pt x="70524" y="21168"/>
                  </a:cubicBezTo>
                  <a:cubicBezTo>
                    <a:pt x="45865" y="-7424"/>
                    <a:pt x="494" y="1231"/>
                    <a:pt x="494" y="1231"/>
                  </a:cubicBezTo>
                  <a:cubicBezTo>
                    <a:pt x="494" y="1231"/>
                    <a:pt x="-4875" y="56161"/>
                    <a:pt x="19799" y="84710"/>
                  </a:cubicBezTo>
                  <a:cubicBezTo>
                    <a:pt x="44472" y="113259"/>
                    <a:pt x="93259" y="108609"/>
                    <a:pt x="93259" y="108609"/>
                  </a:cubicBezTo>
                  <a:close/>
                </a:path>
              </a:pathLst>
            </a:custGeom>
            <a:solidFill>
              <a:srgbClr val="FFEC9D"/>
            </a:solidFill>
            <a:ln w="14288" cap="flat">
              <a:noFill/>
              <a:prstDash val="solid"/>
              <a:miter/>
            </a:ln>
          </p:spPr>
          <p:txBody>
            <a:bodyPr rtlCol="1" anchor="ctr"/>
            <a:lstStyle/>
            <a:p>
              <a:endParaRPr lang="ar-EG"/>
            </a:p>
          </p:txBody>
        </p:sp>
        <p:sp>
          <p:nvSpPr>
            <p:cNvPr id="47" name="شكل حر: شكل 46">
              <a:extLst>
                <a:ext uri="{FF2B5EF4-FFF2-40B4-BE49-F238E27FC236}">
                  <a16:creationId xmlns:a16="http://schemas.microsoft.com/office/drawing/2014/main" id="{5F0F6A6B-9B0C-4B24-A979-A885144E9225}"/>
                </a:ext>
              </a:extLst>
            </p:cNvPr>
            <p:cNvSpPr/>
            <p:nvPr/>
          </p:nvSpPr>
          <p:spPr>
            <a:xfrm>
              <a:off x="10441858" y="4574757"/>
              <a:ext cx="77855" cy="90871"/>
            </a:xfrm>
            <a:custGeom>
              <a:avLst/>
              <a:gdLst>
                <a:gd name="connsiteX0" fmla="*/ 93245 w 93280"/>
                <a:gd name="connsiteY0" fmla="*/ 108599 h 108875"/>
                <a:gd name="connsiteX1" fmla="*/ 70510 w 93280"/>
                <a:gd name="connsiteY1" fmla="*/ 21158 h 108875"/>
                <a:gd name="connsiteX2" fmla="*/ 494 w 93280"/>
                <a:gd name="connsiteY2" fmla="*/ 1235 h 108875"/>
                <a:gd name="connsiteX3" fmla="*/ 19785 w 93280"/>
                <a:gd name="connsiteY3" fmla="*/ 84700 h 108875"/>
                <a:gd name="connsiteX4" fmla="*/ 93245 w 93280"/>
                <a:gd name="connsiteY4" fmla="*/ 108599 h 10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0" h="108875">
                  <a:moveTo>
                    <a:pt x="93245" y="108599"/>
                  </a:moveTo>
                  <a:cubicBezTo>
                    <a:pt x="93245" y="108599"/>
                    <a:pt x="95169" y="49750"/>
                    <a:pt x="70510" y="21158"/>
                  </a:cubicBezTo>
                  <a:cubicBezTo>
                    <a:pt x="45851" y="-7434"/>
                    <a:pt x="494" y="1235"/>
                    <a:pt x="494" y="1235"/>
                  </a:cubicBezTo>
                  <a:cubicBezTo>
                    <a:pt x="494" y="1235"/>
                    <a:pt x="-4874" y="56180"/>
                    <a:pt x="19785" y="84700"/>
                  </a:cubicBezTo>
                  <a:cubicBezTo>
                    <a:pt x="44444" y="113221"/>
                    <a:pt x="93245" y="108599"/>
                    <a:pt x="93245" y="108599"/>
                  </a:cubicBezTo>
                  <a:close/>
                </a:path>
              </a:pathLst>
            </a:custGeom>
            <a:solidFill>
              <a:srgbClr val="FFEC9D"/>
            </a:solidFill>
            <a:ln w="14288" cap="flat">
              <a:noFill/>
              <a:prstDash val="solid"/>
              <a:miter/>
            </a:ln>
          </p:spPr>
          <p:txBody>
            <a:bodyPr rtlCol="1" anchor="ctr"/>
            <a:lstStyle/>
            <a:p>
              <a:endParaRPr lang="ar-EG"/>
            </a:p>
          </p:txBody>
        </p:sp>
        <p:sp>
          <p:nvSpPr>
            <p:cNvPr id="48" name="شكل حر: شكل 47">
              <a:extLst>
                <a:ext uri="{FF2B5EF4-FFF2-40B4-BE49-F238E27FC236}">
                  <a16:creationId xmlns:a16="http://schemas.microsoft.com/office/drawing/2014/main" id="{CCC02238-5C18-4F60-95A4-51ECCC8211E7}"/>
                </a:ext>
              </a:extLst>
            </p:cNvPr>
            <p:cNvSpPr/>
            <p:nvPr/>
          </p:nvSpPr>
          <p:spPr>
            <a:xfrm>
              <a:off x="10533889" y="4669423"/>
              <a:ext cx="79384" cy="92618"/>
            </a:xfrm>
            <a:custGeom>
              <a:avLst/>
              <a:gdLst>
                <a:gd name="connsiteX0" fmla="*/ 73894 w 95112"/>
                <a:gd name="connsiteY0" fmla="*/ 84857 h 110968"/>
                <a:gd name="connsiteX1" fmla="*/ 94836 w 95112"/>
                <a:gd name="connsiteY1" fmla="*/ 818 h 110968"/>
                <a:gd name="connsiteX2" fmla="*/ 24404 w 95112"/>
                <a:gd name="connsiteY2" fmla="*/ 22750 h 110968"/>
                <a:gd name="connsiteX3" fmla="*/ 3 w 95112"/>
                <a:gd name="connsiteY3" fmla="*/ 110865 h 110968"/>
                <a:gd name="connsiteX4" fmla="*/ 73894 w 95112"/>
                <a:gd name="connsiteY4" fmla="*/ 84857 h 11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2" h="110968">
                  <a:moveTo>
                    <a:pt x="73894" y="84857"/>
                  </a:moveTo>
                  <a:cubicBezTo>
                    <a:pt x="99128" y="55590"/>
                    <a:pt x="94836" y="818"/>
                    <a:pt x="94836" y="818"/>
                  </a:cubicBezTo>
                  <a:cubicBezTo>
                    <a:pt x="94836" y="818"/>
                    <a:pt x="49637" y="-6517"/>
                    <a:pt x="24404" y="22750"/>
                  </a:cubicBezTo>
                  <a:cubicBezTo>
                    <a:pt x="-829" y="52016"/>
                    <a:pt x="3" y="110865"/>
                    <a:pt x="3" y="110865"/>
                  </a:cubicBezTo>
                  <a:cubicBezTo>
                    <a:pt x="3" y="110865"/>
                    <a:pt x="48661" y="114066"/>
                    <a:pt x="73894" y="84857"/>
                  </a:cubicBezTo>
                  <a:close/>
                </a:path>
              </a:pathLst>
            </a:custGeom>
            <a:solidFill>
              <a:srgbClr val="FFEC9D"/>
            </a:solidFill>
            <a:ln w="14288" cap="flat">
              <a:noFill/>
              <a:prstDash val="solid"/>
              <a:miter/>
            </a:ln>
          </p:spPr>
          <p:txBody>
            <a:bodyPr rtlCol="1" anchor="ctr"/>
            <a:lstStyle/>
            <a:p>
              <a:endParaRPr lang="ar-EG"/>
            </a:p>
          </p:txBody>
        </p:sp>
        <p:sp>
          <p:nvSpPr>
            <p:cNvPr id="49" name="شكل حر: شكل 48">
              <a:extLst>
                <a:ext uri="{FF2B5EF4-FFF2-40B4-BE49-F238E27FC236}">
                  <a16:creationId xmlns:a16="http://schemas.microsoft.com/office/drawing/2014/main" id="{8C031B83-5932-463F-A6FB-2D9A996A91F4}"/>
                </a:ext>
              </a:extLst>
            </p:cNvPr>
            <p:cNvSpPr/>
            <p:nvPr/>
          </p:nvSpPr>
          <p:spPr>
            <a:xfrm>
              <a:off x="10441963" y="4671471"/>
              <a:ext cx="77847" cy="90875"/>
            </a:xfrm>
            <a:custGeom>
              <a:avLst/>
              <a:gdLst>
                <a:gd name="connsiteX0" fmla="*/ 483 w 93270"/>
                <a:gd name="connsiteY0" fmla="*/ 1235 h 108879"/>
                <a:gd name="connsiteX1" fmla="*/ 19774 w 93270"/>
                <a:gd name="connsiteY1" fmla="*/ 84700 h 108879"/>
                <a:gd name="connsiteX2" fmla="*/ 93234 w 93270"/>
                <a:gd name="connsiteY2" fmla="*/ 108599 h 108879"/>
                <a:gd name="connsiteX3" fmla="*/ 70499 w 93270"/>
                <a:gd name="connsiteY3" fmla="*/ 21158 h 108879"/>
                <a:gd name="connsiteX4" fmla="*/ 483 w 93270"/>
                <a:gd name="connsiteY4" fmla="*/ 1235 h 10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70" h="108879">
                  <a:moveTo>
                    <a:pt x="483" y="1235"/>
                  </a:moveTo>
                  <a:cubicBezTo>
                    <a:pt x="483" y="1235"/>
                    <a:pt x="-4828" y="56152"/>
                    <a:pt x="19774" y="84700"/>
                  </a:cubicBezTo>
                  <a:cubicBezTo>
                    <a:pt x="44376" y="113249"/>
                    <a:pt x="93234" y="108599"/>
                    <a:pt x="93234" y="108599"/>
                  </a:cubicBezTo>
                  <a:cubicBezTo>
                    <a:pt x="93234" y="108599"/>
                    <a:pt x="95172" y="49750"/>
                    <a:pt x="70499" y="21158"/>
                  </a:cubicBezTo>
                  <a:cubicBezTo>
                    <a:pt x="45825" y="-7434"/>
                    <a:pt x="483" y="1235"/>
                    <a:pt x="483" y="1235"/>
                  </a:cubicBezTo>
                  <a:close/>
                </a:path>
              </a:pathLst>
            </a:custGeom>
            <a:solidFill>
              <a:srgbClr val="FFEC9D"/>
            </a:solidFill>
            <a:ln w="14288" cap="flat">
              <a:noFill/>
              <a:prstDash val="solid"/>
              <a:miter/>
            </a:ln>
          </p:spPr>
          <p:txBody>
            <a:bodyPr rtlCol="1" anchor="ctr"/>
            <a:lstStyle/>
            <a:p>
              <a:endParaRPr lang="ar-EG"/>
            </a:p>
          </p:txBody>
        </p:sp>
        <p:sp>
          <p:nvSpPr>
            <p:cNvPr id="50" name="شكل حر: شكل 49">
              <a:extLst>
                <a:ext uri="{FF2B5EF4-FFF2-40B4-BE49-F238E27FC236}">
                  <a16:creationId xmlns:a16="http://schemas.microsoft.com/office/drawing/2014/main" id="{A37D3328-7405-452A-96AA-D37B917DDD85}"/>
                </a:ext>
              </a:extLst>
            </p:cNvPr>
            <p:cNvSpPr/>
            <p:nvPr/>
          </p:nvSpPr>
          <p:spPr>
            <a:xfrm>
              <a:off x="10443763" y="4289252"/>
              <a:ext cx="77856" cy="182413"/>
            </a:xfrm>
            <a:custGeom>
              <a:avLst/>
              <a:gdLst>
                <a:gd name="connsiteX0" fmla="*/ 93245 w 93281"/>
                <a:gd name="connsiteY0" fmla="*/ 218273 h 218553"/>
                <a:gd name="connsiteX1" fmla="*/ 70510 w 93281"/>
                <a:gd name="connsiteY1" fmla="*/ 130832 h 218553"/>
                <a:gd name="connsiteX2" fmla="*/ 27751 w 93281"/>
                <a:gd name="connsiteY2" fmla="*/ 110350 h 218553"/>
                <a:gd name="connsiteX3" fmla="*/ 19038 w 93281"/>
                <a:gd name="connsiteY3" fmla="*/ 2613 h 218553"/>
                <a:gd name="connsiteX4" fmla="*/ 16145 w 93281"/>
                <a:gd name="connsiteY4" fmla="*/ 4 h 218553"/>
                <a:gd name="connsiteX5" fmla="*/ 13541 w 93281"/>
                <a:gd name="connsiteY5" fmla="*/ 2513 h 218553"/>
                <a:gd name="connsiteX6" fmla="*/ 494 w 93281"/>
                <a:gd name="connsiteY6" fmla="*/ 110910 h 218553"/>
                <a:gd name="connsiteX7" fmla="*/ 19785 w 93281"/>
                <a:gd name="connsiteY7" fmla="*/ 194374 h 218553"/>
                <a:gd name="connsiteX8" fmla="*/ 93245 w 93281"/>
                <a:gd name="connsiteY8" fmla="*/ 218273 h 21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81" h="218553">
                  <a:moveTo>
                    <a:pt x="93245" y="218273"/>
                  </a:moveTo>
                  <a:cubicBezTo>
                    <a:pt x="93245" y="218273"/>
                    <a:pt x="95183" y="159424"/>
                    <a:pt x="70510" y="130832"/>
                  </a:cubicBezTo>
                  <a:cubicBezTo>
                    <a:pt x="59356" y="118848"/>
                    <a:pt x="44079" y="111531"/>
                    <a:pt x="27751" y="110350"/>
                  </a:cubicBezTo>
                  <a:lnTo>
                    <a:pt x="19038" y="2613"/>
                  </a:lnTo>
                  <a:cubicBezTo>
                    <a:pt x="18960" y="1093"/>
                    <a:pt x="17665" y="-75"/>
                    <a:pt x="16145" y="4"/>
                  </a:cubicBezTo>
                  <a:cubicBezTo>
                    <a:pt x="14773" y="74"/>
                    <a:pt x="13662" y="1145"/>
                    <a:pt x="13541" y="2513"/>
                  </a:cubicBezTo>
                  <a:lnTo>
                    <a:pt x="494" y="110910"/>
                  </a:lnTo>
                  <a:cubicBezTo>
                    <a:pt x="494" y="110910"/>
                    <a:pt x="-4874" y="165826"/>
                    <a:pt x="19785" y="194374"/>
                  </a:cubicBezTo>
                  <a:cubicBezTo>
                    <a:pt x="44444" y="222923"/>
                    <a:pt x="93245" y="218273"/>
                    <a:pt x="93245" y="218273"/>
                  </a:cubicBezTo>
                  <a:close/>
                </a:path>
              </a:pathLst>
            </a:custGeom>
            <a:solidFill>
              <a:srgbClr val="FFEC9D"/>
            </a:solidFill>
            <a:ln w="14288" cap="flat">
              <a:noFill/>
              <a:prstDash val="solid"/>
              <a:miter/>
            </a:ln>
          </p:spPr>
          <p:txBody>
            <a:bodyPr rtlCol="1" anchor="ctr"/>
            <a:lstStyle/>
            <a:p>
              <a:endParaRPr lang="ar-EG"/>
            </a:p>
          </p:txBody>
        </p:sp>
        <p:sp>
          <p:nvSpPr>
            <p:cNvPr id="51" name="شكل حر: شكل 50">
              <a:extLst>
                <a:ext uri="{FF2B5EF4-FFF2-40B4-BE49-F238E27FC236}">
                  <a16:creationId xmlns:a16="http://schemas.microsoft.com/office/drawing/2014/main" id="{9B7B287A-BF42-4AD5-A33E-B792AF2D8DCA}"/>
                </a:ext>
              </a:extLst>
            </p:cNvPr>
            <p:cNvSpPr/>
            <p:nvPr/>
          </p:nvSpPr>
          <p:spPr>
            <a:xfrm>
              <a:off x="10535492" y="4289251"/>
              <a:ext cx="77856" cy="182414"/>
            </a:xfrm>
            <a:custGeom>
              <a:avLst/>
              <a:gdLst>
                <a:gd name="connsiteX0" fmla="*/ 36 w 93281"/>
                <a:gd name="connsiteY0" fmla="*/ 218274 h 218554"/>
                <a:gd name="connsiteX1" fmla="*/ 73496 w 93281"/>
                <a:gd name="connsiteY1" fmla="*/ 194376 h 218554"/>
                <a:gd name="connsiteX2" fmla="*/ 92787 w 93281"/>
                <a:gd name="connsiteY2" fmla="*/ 110911 h 218554"/>
                <a:gd name="connsiteX3" fmla="*/ 79754 w 93281"/>
                <a:gd name="connsiteY3" fmla="*/ 2514 h 218554"/>
                <a:gd name="connsiteX4" fmla="*/ 76766 w 93281"/>
                <a:gd name="connsiteY4" fmla="*/ 11 h 218554"/>
                <a:gd name="connsiteX5" fmla="*/ 74257 w 93281"/>
                <a:gd name="connsiteY5" fmla="*/ 2614 h 218554"/>
                <a:gd name="connsiteX6" fmla="*/ 65545 w 93281"/>
                <a:gd name="connsiteY6" fmla="*/ 110351 h 218554"/>
                <a:gd name="connsiteX7" fmla="*/ 22771 w 93281"/>
                <a:gd name="connsiteY7" fmla="*/ 130833 h 218554"/>
                <a:gd name="connsiteX8" fmla="*/ 36 w 93281"/>
                <a:gd name="connsiteY8" fmla="*/ 218274 h 2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81" h="218554">
                  <a:moveTo>
                    <a:pt x="36" y="218274"/>
                  </a:moveTo>
                  <a:cubicBezTo>
                    <a:pt x="36" y="218274"/>
                    <a:pt x="48837" y="222925"/>
                    <a:pt x="73496" y="194376"/>
                  </a:cubicBezTo>
                  <a:cubicBezTo>
                    <a:pt x="98155" y="165827"/>
                    <a:pt x="92787" y="110911"/>
                    <a:pt x="92787" y="110911"/>
                  </a:cubicBezTo>
                  <a:lnTo>
                    <a:pt x="79754" y="2514"/>
                  </a:lnTo>
                  <a:cubicBezTo>
                    <a:pt x="79621" y="998"/>
                    <a:pt x="78283" y="-123"/>
                    <a:pt x="76766" y="11"/>
                  </a:cubicBezTo>
                  <a:cubicBezTo>
                    <a:pt x="75398" y="133"/>
                    <a:pt x="74327" y="1242"/>
                    <a:pt x="74257" y="2614"/>
                  </a:cubicBezTo>
                  <a:lnTo>
                    <a:pt x="65545" y="110351"/>
                  </a:lnTo>
                  <a:cubicBezTo>
                    <a:pt x="49213" y="111537"/>
                    <a:pt x="33934" y="118853"/>
                    <a:pt x="22771" y="130833"/>
                  </a:cubicBezTo>
                  <a:cubicBezTo>
                    <a:pt x="-1902" y="159382"/>
                    <a:pt x="36" y="218274"/>
                    <a:pt x="36" y="218274"/>
                  </a:cubicBezTo>
                  <a:close/>
                </a:path>
              </a:pathLst>
            </a:custGeom>
            <a:solidFill>
              <a:srgbClr val="FFEC9D"/>
            </a:solidFill>
            <a:ln w="14288" cap="flat">
              <a:noFill/>
              <a:prstDash val="solid"/>
              <a:miter/>
            </a:ln>
          </p:spPr>
          <p:txBody>
            <a:bodyPr rtlCol="1" anchor="ctr"/>
            <a:lstStyle/>
            <a:p>
              <a:endParaRPr lang="ar-EG"/>
            </a:p>
          </p:txBody>
        </p:sp>
        <p:sp>
          <p:nvSpPr>
            <p:cNvPr id="52" name="شكل حر: شكل 51">
              <a:extLst>
                <a:ext uri="{FF2B5EF4-FFF2-40B4-BE49-F238E27FC236}">
                  <a16:creationId xmlns:a16="http://schemas.microsoft.com/office/drawing/2014/main" id="{7A0CFA37-73D8-4573-A67F-2E28A94D240E}"/>
                </a:ext>
              </a:extLst>
            </p:cNvPr>
            <p:cNvSpPr/>
            <p:nvPr/>
          </p:nvSpPr>
          <p:spPr>
            <a:xfrm>
              <a:off x="10497710" y="4194226"/>
              <a:ext cx="60345" cy="208632"/>
            </a:xfrm>
            <a:custGeom>
              <a:avLst/>
              <a:gdLst>
                <a:gd name="connsiteX0" fmla="*/ 37294 w 72301"/>
                <a:gd name="connsiteY0" fmla="*/ 249967 h 249967"/>
                <a:gd name="connsiteX1" fmla="*/ 72301 w 72301"/>
                <a:gd name="connsiteY1" fmla="*/ 173894 h 249967"/>
                <a:gd name="connsiteX2" fmla="*/ 50226 w 72301"/>
                <a:gd name="connsiteY2" fmla="*/ 110610 h 249967"/>
                <a:gd name="connsiteX3" fmla="*/ 39877 w 72301"/>
                <a:gd name="connsiteY3" fmla="*/ 2558 h 249967"/>
                <a:gd name="connsiteX4" fmla="*/ 36930 w 72301"/>
                <a:gd name="connsiteY4" fmla="*/ 7 h 249967"/>
                <a:gd name="connsiteX5" fmla="*/ 34380 w 72301"/>
                <a:gd name="connsiteY5" fmla="*/ 2558 h 249967"/>
                <a:gd name="connsiteX6" fmla="*/ 23715 w 72301"/>
                <a:gd name="connsiteY6" fmla="*/ 110510 h 249967"/>
                <a:gd name="connsiteX7" fmla="*/ 3 w 72301"/>
                <a:gd name="connsiteY7" fmla="*/ 175014 h 249967"/>
                <a:gd name="connsiteX8" fmla="*/ 37294 w 72301"/>
                <a:gd name="connsiteY8" fmla="*/ 249967 h 24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01" h="249967">
                  <a:moveTo>
                    <a:pt x="37294" y="249967"/>
                  </a:moveTo>
                  <a:cubicBezTo>
                    <a:pt x="57371" y="229394"/>
                    <a:pt x="69736" y="202525"/>
                    <a:pt x="72301" y="173894"/>
                  </a:cubicBezTo>
                  <a:cubicBezTo>
                    <a:pt x="71168" y="151118"/>
                    <a:pt x="63504" y="129150"/>
                    <a:pt x="50226" y="110610"/>
                  </a:cubicBezTo>
                  <a:lnTo>
                    <a:pt x="39877" y="2558"/>
                  </a:lnTo>
                  <a:cubicBezTo>
                    <a:pt x="39768" y="1039"/>
                    <a:pt x="38448" y="-102"/>
                    <a:pt x="36930" y="7"/>
                  </a:cubicBezTo>
                  <a:cubicBezTo>
                    <a:pt x="35564" y="106"/>
                    <a:pt x="34479" y="1193"/>
                    <a:pt x="34380" y="2558"/>
                  </a:cubicBezTo>
                  <a:lnTo>
                    <a:pt x="23715" y="110510"/>
                  </a:lnTo>
                  <a:cubicBezTo>
                    <a:pt x="9943" y="129374"/>
                    <a:pt x="1729" y="151720"/>
                    <a:pt x="3" y="175014"/>
                  </a:cubicBezTo>
                  <a:cubicBezTo>
                    <a:pt x="-413" y="216667"/>
                    <a:pt x="37294" y="249967"/>
                    <a:pt x="37294" y="249967"/>
                  </a:cubicBezTo>
                  <a:close/>
                </a:path>
              </a:pathLst>
            </a:custGeom>
            <a:solidFill>
              <a:srgbClr val="FFEC9D"/>
            </a:solidFill>
            <a:ln w="14288" cap="flat">
              <a:noFill/>
              <a:prstDash val="solid"/>
              <a:miter/>
            </a:ln>
          </p:spPr>
          <p:txBody>
            <a:bodyPr rtlCol="1" anchor="ctr"/>
            <a:lstStyle/>
            <a:p>
              <a:endParaRPr lang="ar-EG"/>
            </a:p>
          </p:txBody>
        </p:sp>
        <p:sp>
          <p:nvSpPr>
            <p:cNvPr id="53" name="شكل حر: شكل 52">
              <a:extLst>
                <a:ext uri="{FF2B5EF4-FFF2-40B4-BE49-F238E27FC236}">
                  <a16:creationId xmlns:a16="http://schemas.microsoft.com/office/drawing/2014/main" id="{3587796C-FCD5-44B9-83EA-3B3D37AED73C}"/>
                </a:ext>
              </a:extLst>
            </p:cNvPr>
            <p:cNvSpPr/>
            <p:nvPr/>
          </p:nvSpPr>
          <p:spPr>
            <a:xfrm>
              <a:off x="10786330" y="4451715"/>
              <a:ext cx="79432" cy="92619"/>
            </a:xfrm>
            <a:custGeom>
              <a:avLst/>
              <a:gdLst>
                <a:gd name="connsiteX0" fmla="*/ 24404 w 95169"/>
                <a:gd name="connsiteY0" fmla="*/ 22746 h 110969"/>
                <a:gd name="connsiteX1" fmla="*/ 3 w 95169"/>
                <a:gd name="connsiteY1" fmla="*/ 110862 h 110969"/>
                <a:gd name="connsiteX2" fmla="*/ 73952 w 95169"/>
                <a:gd name="connsiteY2" fmla="*/ 84853 h 110969"/>
                <a:gd name="connsiteX3" fmla="*/ 94893 w 95169"/>
                <a:gd name="connsiteY3" fmla="*/ 814 h 110969"/>
                <a:gd name="connsiteX4" fmla="*/ 24404 w 95169"/>
                <a:gd name="connsiteY4" fmla="*/ 22746 h 11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9" h="110969">
                  <a:moveTo>
                    <a:pt x="24404" y="22746"/>
                  </a:moveTo>
                  <a:cubicBezTo>
                    <a:pt x="-829" y="52013"/>
                    <a:pt x="3" y="110862"/>
                    <a:pt x="3" y="110862"/>
                  </a:cubicBezTo>
                  <a:cubicBezTo>
                    <a:pt x="3" y="110862"/>
                    <a:pt x="48719" y="114120"/>
                    <a:pt x="73952" y="84853"/>
                  </a:cubicBezTo>
                  <a:cubicBezTo>
                    <a:pt x="99185" y="55587"/>
                    <a:pt x="94893" y="814"/>
                    <a:pt x="94893" y="814"/>
                  </a:cubicBezTo>
                  <a:cubicBezTo>
                    <a:pt x="94893" y="814"/>
                    <a:pt x="49637" y="-6506"/>
                    <a:pt x="24404" y="22746"/>
                  </a:cubicBezTo>
                  <a:close/>
                </a:path>
              </a:pathLst>
            </a:custGeom>
            <a:solidFill>
              <a:srgbClr val="FFEC9D"/>
            </a:solidFill>
            <a:ln w="14288" cap="flat">
              <a:noFill/>
              <a:prstDash val="solid"/>
              <a:miter/>
            </a:ln>
          </p:spPr>
          <p:txBody>
            <a:bodyPr rtlCol="1" anchor="ctr"/>
            <a:lstStyle/>
            <a:p>
              <a:endParaRPr lang="ar-EG"/>
            </a:p>
          </p:txBody>
        </p:sp>
        <p:sp>
          <p:nvSpPr>
            <p:cNvPr id="54" name="شكل حر: شكل 53">
              <a:extLst>
                <a:ext uri="{FF2B5EF4-FFF2-40B4-BE49-F238E27FC236}">
                  <a16:creationId xmlns:a16="http://schemas.microsoft.com/office/drawing/2014/main" id="{C25B222B-D2C6-4675-9CEA-816042028C7D}"/>
                </a:ext>
              </a:extLst>
            </p:cNvPr>
            <p:cNvSpPr/>
            <p:nvPr/>
          </p:nvSpPr>
          <p:spPr>
            <a:xfrm>
              <a:off x="10785348" y="4548704"/>
              <a:ext cx="79408" cy="92620"/>
            </a:xfrm>
            <a:custGeom>
              <a:avLst/>
              <a:gdLst>
                <a:gd name="connsiteX0" fmla="*/ 73923 w 95141"/>
                <a:gd name="connsiteY0" fmla="*/ 84855 h 110970"/>
                <a:gd name="connsiteX1" fmla="*/ 94865 w 95141"/>
                <a:gd name="connsiteY1" fmla="*/ 815 h 110970"/>
                <a:gd name="connsiteX2" fmla="*/ 24404 w 95141"/>
                <a:gd name="connsiteY2" fmla="*/ 22805 h 110970"/>
                <a:gd name="connsiteX3" fmla="*/ 4 w 95141"/>
                <a:gd name="connsiteY3" fmla="*/ 110863 h 110970"/>
                <a:gd name="connsiteX4" fmla="*/ 73923 w 95141"/>
                <a:gd name="connsiteY4" fmla="*/ 84855 h 11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1" h="110970">
                  <a:moveTo>
                    <a:pt x="73923" y="84855"/>
                  </a:moveTo>
                  <a:cubicBezTo>
                    <a:pt x="99157" y="55602"/>
                    <a:pt x="94865" y="815"/>
                    <a:pt x="94865" y="815"/>
                  </a:cubicBezTo>
                  <a:cubicBezTo>
                    <a:pt x="94865" y="815"/>
                    <a:pt x="49666" y="-6519"/>
                    <a:pt x="24404" y="22805"/>
                  </a:cubicBezTo>
                  <a:cubicBezTo>
                    <a:pt x="-858" y="52129"/>
                    <a:pt x="4" y="110863"/>
                    <a:pt x="4" y="110863"/>
                  </a:cubicBezTo>
                  <a:cubicBezTo>
                    <a:pt x="4" y="110863"/>
                    <a:pt x="48690" y="114121"/>
                    <a:pt x="73923" y="84855"/>
                  </a:cubicBezTo>
                  <a:close/>
                </a:path>
              </a:pathLst>
            </a:custGeom>
            <a:solidFill>
              <a:srgbClr val="FFEC9D"/>
            </a:solidFill>
            <a:ln w="14288" cap="flat">
              <a:noFill/>
              <a:prstDash val="solid"/>
              <a:miter/>
            </a:ln>
          </p:spPr>
          <p:txBody>
            <a:bodyPr rtlCol="1" anchor="ctr"/>
            <a:lstStyle/>
            <a:p>
              <a:endParaRPr lang="ar-EG"/>
            </a:p>
          </p:txBody>
        </p:sp>
        <p:sp>
          <p:nvSpPr>
            <p:cNvPr id="55" name="شكل حر: شكل 54">
              <a:extLst>
                <a:ext uri="{FF2B5EF4-FFF2-40B4-BE49-F238E27FC236}">
                  <a16:creationId xmlns:a16="http://schemas.microsoft.com/office/drawing/2014/main" id="{C55CF286-162D-4973-A8DA-C8A25A7DB706}"/>
                </a:ext>
              </a:extLst>
            </p:cNvPr>
            <p:cNvSpPr/>
            <p:nvPr/>
          </p:nvSpPr>
          <p:spPr>
            <a:xfrm>
              <a:off x="10694334" y="4453805"/>
              <a:ext cx="77867" cy="90890"/>
            </a:xfrm>
            <a:custGeom>
              <a:avLst/>
              <a:gdLst>
                <a:gd name="connsiteX0" fmla="*/ 93259 w 93294"/>
                <a:gd name="connsiteY0" fmla="*/ 108617 h 108897"/>
                <a:gd name="connsiteX1" fmla="*/ 70524 w 93294"/>
                <a:gd name="connsiteY1" fmla="*/ 21162 h 108897"/>
                <a:gd name="connsiteX2" fmla="*/ 494 w 93294"/>
                <a:gd name="connsiteY2" fmla="*/ 1239 h 108897"/>
                <a:gd name="connsiteX3" fmla="*/ 19799 w 93294"/>
                <a:gd name="connsiteY3" fmla="*/ 84719 h 108897"/>
                <a:gd name="connsiteX4" fmla="*/ 93259 w 93294"/>
                <a:gd name="connsiteY4" fmla="*/ 108617 h 10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94" h="108897">
                  <a:moveTo>
                    <a:pt x="93259" y="108617"/>
                  </a:moveTo>
                  <a:cubicBezTo>
                    <a:pt x="93259" y="108617"/>
                    <a:pt x="95183" y="49768"/>
                    <a:pt x="70524" y="21162"/>
                  </a:cubicBezTo>
                  <a:cubicBezTo>
                    <a:pt x="45865" y="-7445"/>
                    <a:pt x="494" y="1239"/>
                    <a:pt x="494" y="1239"/>
                  </a:cubicBezTo>
                  <a:cubicBezTo>
                    <a:pt x="494" y="1239"/>
                    <a:pt x="-4875" y="56170"/>
                    <a:pt x="19799" y="84719"/>
                  </a:cubicBezTo>
                  <a:cubicBezTo>
                    <a:pt x="44472" y="113267"/>
                    <a:pt x="93259" y="108617"/>
                    <a:pt x="93259" y="108617"/>
                  </a:cubicBezTo>
                  <a:close/>
                </a:path>
              </a:pathLst>
            </a:custGeom>
            <a:solidFill>
              <a:srgbClr val="FFEC9D"/>
            </a:solidFill>
            <a:ln w="14288" cap="flat">
              <a:noFill/>
              <a:prstDash val="solid"/>
              <a:miter/>
            </a:ln>
          </p:spPr>
          <p:txBody>
            <a:bodyPr rtlCol="1" anchor="ctr"/>
            <a:lstStyle/>
            <a:p>
              <a:endParaRPr lang="ar-EG"/>
            </a:p>
          </p:txBody>
        </p:sp>
        <p:sp>
          <p:nvSpPr>
            <p:cNvPr id="56" name="شكل حر: شكل 55">
              <a:extLst>
                <a:ext uri="{FF2B5EF4-FFF2-40B4-BE49-F238E27FC236}">
                  <a16:creationId xmlns:a16="http://schemas.microsoft.com/office/drawing/2014/main" id="{2F45E8A2-62B0-4F9C-B557-F17FC88A3E5F}"/>
                </a:ext>
              </a:extLst>
            </p:cNvPr>
            <p:cNvSpPr/>
            <p:nvPr/>
          </p:nvSpPr>
          <p:spPr>
            <a:xfrm>
              <a:off x="10693436" y="4550797"/>
              <a:ext cx="77856" cy="90871"/>
            </a:xfrm>
            <a:custGeom>
              <a:avLst/>
              <a:gdLst>
                <a:gd name="connsiteX0" fmla="*/ 93246 w 93281"/>
                <a:gd name="connsiteY0" fmla="*/ 108599 h 108875"/>
                <a:gd name="connsiteX1" fmla="*/ 70510 w 93281"/>
                <a:gd name="connsiteY1" fmla="*/ 21158 h 108875"/>
                <a:gd name="connsiteX2" fmla="*/ 494 w 93281"/>
                <a:gd name="connsiteY2" fmla="*/ 1235 h 108875"/>
                <a:gd name="connsiteX3" fmla="*/ 19785 w 93281"/>
                <a:gd name="connsiteY3" fmla="*/ 84700 h 108875"/>
                <a:gd name="connsiteX4" fmla="*/ 93246 w 93281"/>
                <a:gd name="connsiteY4" fmla="*/ 108599 h 10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1" h="108875">
                  <a:moveTo>
                    <a:pt x="93246" y="108599"/>
                  </a:moveTo>
                  <a:cubicBezTo>
                    <a:pt x="93246" y="108599"/>
                    <a:pt x="95183" y="49750"/>
                    <a:pt x="70510" y="21158"/>
                  </a:cubicBezTo>
                  <a:cubicBezTo>
                    <a:pt x="45836" y="-7434"/>
                    <a:pt x="494" y="1235"/>
                    <a:pt x="494" y="1235"/>
                  </a:cubicBezTo>
                  <a:cubicBezTo>
                    <a:pt x="494" y="1235"/>
                    <a:pt x="-4874" y="56180"/>
                    <a:pt x="19785" y="84700"/>
                  </a:cubicBezTo>
                  <a:cubicBezTo>
                    <a:pt x="44444" y="113221"/>
                    <a:pt x="93246" y="108599"/>
                    <a:pt x="93246" y="108599"/>
                  </a:cubicBezTo>
                  <a:close/>
                </a:path>
              </a:pathLst>
            </a:custGeom>
            <a:solidFill>
              <a:srgbClr val="FFEC9D"/>
            </a:solidFill>
            <a:ln w="14288" cap="flat">
              <a:noFill/>
              <a:prstDash val="solid"/>
              <a:miter/>
            </a:ln>
          </p:spPr>
          <p:txBody>
            <a:bodyPr rtlCol="1" anchor="ctr"/>
            <a:lstStyle/>
            <a:p>
              <a:endParaRPr lang="ar-EG"/>
            </a:p>
          </p:txBody>
        </p:sp>
        <p:sp>
          <p:nvSpPr>
            <p:cNvPr id="57" name="شكل حر: شكل 56">
              <a:extLst>
                <a:ext uri="{FF2B5EF4-FFF2-40B4-BE49-F238E27FC236}">
                  <a16:creationId xmlns:a16="http://schemas.microsoft.com/office/drawing/2014/main" id="{A8F4313E-F109-4DF4-961F-6AF89DAF9CD1}"/>
                </a:ext>
              </a:extLst>
            </p:cNvPr>
            <p:cNvSpPr/>
            <p:nvPr/>
          </p:nvSpPr>
          <p:spPr>
            <a:xfrm>
              <a:off x="10785467" y="4645463"/>
              <a:ext cx="79384" cy="92618"/>
            </a:xfrm>
            <a:custGeom>
              <a:avLst/>
              <a:gdLst>
                <a:gd name="connsiteX0" fmla="*/ 73894 w 95112"/>
                <a:gd name="connsiteY0" fmla="*/ 84857 h 110968"/>
                <a:gd name="connsiteX1" fmla="*/ 94836 w 95112"/>
                <a:gd name="connsiteY1" fmla="*/ 818 h 110968"/>
                <a:gd name="connsiteX2" fmla="*/ 24404 w 95112"/>
                <a:gd name="connsiteY2" fmla="*/ 22750 h 110968"/>
                <a:gd name="connsiteX3" fmla="*/ 3 w 95112"/>
                <a:gd name="connsiteY3" fmla="*/ 110865 h 110968"/>
                <a:gd name="connsiteX4" fmla="*/ 73894 w 95112"/>
                <a:gd name="connsiteY4" fmla="*/ 84857 h 11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2" h="110968">
                  <a:moveTo>
                    <a:pt x="73894" y="84857"/>
                  </a:moveTo>
                  <a:cubicBezTo>
                    <a:pt x="99128" y="55590"/>
                    <a:pt x="94836" y="818"/>
                    <a:pt x="94836" y="818"/>
                  </a:cubicBezTo>
                  <a:cubicBezTo>
                    <a:pt x="94836" y="818"/>
                    <a:pt x="49637" y="-6517"/>
                    <a:pt x="24404" y="22750"/>
                  </a:cubicBezTo>
                  <a:cubicBezTo>
                    <a:pt x="-829" y="52016"/>
                    <a:pt x="3" y="110865"/>
                    <a:pt x="3" y="110865"/>
                  </a:cubicBezTo>
                  <a:cubicBezTo>
                    <a:pt x="3" y="110865"/>
                    <a:pt x="48661" y="114066"/>
                    <a:pt x="73894" y="84857"/>
                  </a:cubicBezTo>
                  <a:close/>
                </a:path>
              </a:pathLst>
            </a:custGeom>
            <a:solidFill>
              <a:srgbClr val="FFEC9D"/>
            </a:solidFill>
            <a:ln w="14288" cap="flat">
              <a:noFill/>
              <a:prstDash val="solid"/>
              <a:miter/>
            </a:ln>
          </p:spPr>
          <p:txBody>
            <a:bodyPr rtlCol="1" anchor="ctr"/>
            <a:lstStyle/>
            <a:p>
              <a:endParaRPr lang="ar-EG"/>
            </a:p>
          </p:txBody>
        </p:sp>
        <p:sp>
          <p:nvSpPr>
            <p:cNvPr id="58" name="شكل حر: شكل 57">
              <a:extLst>
                <a:ext uri="{FF2B5EF4-FFF2-40B4-BE49-F238E27FC236}">
                  <a16:creationId xmlns:a16="http://schemas.microsoft.com/office/drawing/2014/main" id="{09126C2B-6E64-4A23-ADFB-8CDC423A3010}"/>
                </a:ext>
              </a:extLst>
            </p:cNvPr>
            <p:cNvSpPr/>
            <p:nvPr/>
          </p:nvSpPr>
          <p:spPr>
            <a:xfrm>
              <a:off x="10693541" y="4647511"/>
              <a:ext cx="77847" cy="90875"/>
            </a:xfrm>
            <a:custGeom>
              <a:avLst/>
              <a:gdLst>
                <a:gd name="connsiteX0" fmla="*/ 483 w 93270"/>
                <a:gd name="connsiteY0" fmla="*/ 1235 h 108879"/>
                <a:gd name="connsiteX1" fmla="*/ 19774 w 93270"/>
                <a:gd name="connsiteY1" fmla="*/ 84700 h 108879"/>
                <a:gd name="connsiteX2" fmla="*/ 93234 w 93270"/>
                <a:gd name="connsiteY2" fmla="*/ 108599 h 108879"/>
                <a:gd name="connsiteX3" fmla="*/ 70499 w 93270"/>
                <a:gd name="connsiteY3" fmla="*/ 21158 h 108879"/>
                <a:gd name="connsiteX4" fmla="*/ 483 w 93270"/>
                <a:gd name="connsiteY4" fmla="*/ 1235 h 10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70" h="108879">
                  <a:moveTo>
                    <a:pt x="483" y="1235"/>
                  </a:moveTo>
                  <a:cubicBezTo>
                    <a:pt x="483" y="1235"/>
                    <a:pt x="-4828" y="56152"/>
                    <a:pt x="19774" y="84700"/>
                  </a:cubicBezTo>
                  <a:cubicBezTo>
                    <a:pt x="44376" y="113249"/>
                    <a:pt x="93234" y="108599"/>
                    <a:pt x="93234" y="108599"/>
                  </a:cubicBezTo>
                  <a:cubicBezTo>
                    <a:pt x="93234" y="108599"/>
                    <a:pt x="95172" y="49750"/>
                    <a:pt x="70499" y="21158"/>
                  </a:cubicBezTo>
                  <a:cubicBezTo>
                    <a:pt x="45825" y="-7434"/>
                    <a:pt x="483" y="1235"/>
                    <a:pt x="483" y="1235"/>
                  </a:cubicBezTo>
                  <a:close/>
                </a:path>
              </a:pathLst>
            </a:custGeom>
            <a:solidFill>
              <a:srgbClr val="FFEC9D"/>
            </a:solidFill>
            <a:ln w="14288" cap="flat">
              <a:noFill/>
              <a:prstDash val="solid"/>
              <a:miter/>
            </a:ln>
          </p:spPr>
          <p:txBody>
            <a:bodyPr rtlCol="1" anchor="ctr"/>
            <a:lstStyle/>
            <a:p>
              <a:endParaRPr lang="ar-EG"/>
            </a:p>
          </p:txBody>
        </p:sp>
        <p:sp>
          <p:nvSpPr>
            <p:cNvPr id="59" name="شكل حر: شكل 58">
              <a:extLst>
                <a:ext uri="{FF2B5EF4-FFF2-40B4-BE49-F238E27FC236}">
                  <a16:creationId xmlns:a16="http://schemas.microsoft.com/office/drawing/2014/main" id="{90012B8C-94F3-45F8-B4F5-256B76F1194D}"/>
                </a:ext>
              </a:extLst>
            </p:cNvPr>
            <p:cNvSpPr/>
            <p:nvPr/>
          </p:nvSpPr>
          <p:spPr>
            <a:xfrm>
              <a:off x="10695340" y="4265292"/>
              <a:ext cx="77856" cy="182413"/>
            </a:xfrm>
            <a:custGeom>
              <a:avLst/>
              <a:gdLst>
                <a:gd name="connsiteX0" fmla="*/ 93246 w 93281"/>
                <a:gd name="connsiteY0" fmla="*/ 218273 h 218553"/>
                <a:gd name="connsiteX1" fmla="*/ 70524 w 93281"/>
                <a:gd name="connsiteY1" fmla="*/ 130832 h 218553"/>
                <a:gd name="connsiteX2" fmla="*/ 27751 w 93281"/>
                <a:gd name="connsiteY2" fmla="*/ 110350 h 218553"/>
                <a:gd name="connsiteX3" fmla="*/ 19038 w 93281"/>
                <a:gd name="connsiteY3" fmla="*/ 2613 h 218553"/>
                <a:gd name="connsiteX4" fmla="*/ 16145 w 93281"/>
                <a:gd name="connsiteY4" fmla="*/ 4 h 218553"/>
                <a:gd name="connsiteX5" fmla="*/ 13541 w 93281"/>
                <a:gd name="connsiteY5" fmla="*/ 2513 h 218553"/>
                <a:gd name="connsiteX6" fmla="*/ 494 w 93281"/>
                <a:gd name="connsiteY6" fmla="*/ 110910 h 218553"/>
                <a:gd name="connsiteX7" fmla="*/ 19785 w 93281"/>
                <a:gd name="connsiteY7" fmla="*/ 194374 h 218553"/>
                <a:gd name="connsiteX8" fmla="*/ 93246 w 93281"/>
                <a:gd name="connsiteY8" fmla="*/ 218273 h 21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81" h="218553">
                  <a:moveTo>
                    <a:pt x="93246" y="218273"/>
                  </a:moveTo>
                  <a:cubicBezTo>
                    <a:pt x="93246" y="218273"/>
                    <a:pt x="95183" y="159424"/>
                    <a:pt x="70524" y="130832"/>
                  </a:cubicBezTo>
                  <a:cubicBezTo>
                    <a:pt x="59361" y="118851"/>
                    <a:pt x="44082" y="111535"/>
                    <a:pt x="27751" y="110350"/>
                  </a:cubicBezTo>
                  <a:lnTo>
                    <a:pt x="19038" y="2613"/>
                  </a:lnTo>
                  <a:cubicBezTo>
                    <a:pt x="18960" y="1093"/>
                    <a:pt x="17665" y="-75"/>
                    <a:pt x="16145" y="4"/>
                  </a:cubicBezTo>
                  <a:cubicBezTo>
                    <a:pt x="14773" y="74"/>
                    <a:pt x="13662" y="1145"/>
                    <a:pt x="13541" y="2513"/>
                  </a:cubicBezTo>
                  <a:lnTo>
                    <a:pt x="494" y="110910"/>
                  </a:lnTo>
                  <a:cubicBezTo>
                    <a:pt x="494" y="110910"/>
                    <a:pt x="-4874" y="165826"/>
                    <a:pt x="19785" y="194374"/>
                  </a:cubicBezTo>
                  <a:cubicBezTo>
                    <a:pt x="44444" y="222923"/>
                    <a:pt x="93246" y="218273"/>
                    <a:pt x="93246" y="218273"/>
                  </a:cubicBezTo>
                  <a:close/>
                </a:path>
              </a:pathLst>
            </a:custGeom>
            <a:solidFill>
              <a:srgbClr val="FFEC9D"/>
            </a:solidFill>
            <a:ln w="14288" cap="flat">
              <a:noFill/>
              <a:prstDash val="solid"/>
              <a:miter/>
            </a:ln>
          </p:spPr>
          <p:txBody>
            <a:bodyPr rtlCol="1" anchor="ctr"/>
            <a:lstStyle/>
            <a:p>
              <a:endParaRPr lang="ar-EG"/>
            </a:p>
          </p:txBody>
        </p:sp>
        <p:sp>
          <p:nvSpPr>
            <p:cNvPr id="60" name="شكل حر: شكل 59">
              <a:extLst>
                <a:ext uri="{FF2B5EF4-FFF2-40B4-BE49-F238E27FC236}">
                  <a16:creationId xmlns:a16="http://schemas.microsoft.com/office/drawing/2014/main" id="{1C77720A-1528-4766-BEC4-683D83BA137F}"/>
                </a:ext>
              </a:extLst>
            </p:cNvPr>
            <p:cNvSpPr/>
            <p:nvPr/>
          </p:nvSpPr>
          <p:spPr>
            <a:xfrm>
              <a:off x="10787069" y="4265291"/>
              <a:ext cx="77856" cy="182414"/>
            </a:xfrm>
            <a:custGeom>
              <a:avLst/>
              <a:gdLst>
                <a:gd name="connsiteX0" fmla="*/ 36 w 93281"/>
                <a:gd name="connsiteY0" fmla="*/ 218274 h 218554"/>
                <a:gd name="connsiteX1" fmla="*/ 73496 w 93281"/>
                <a:gd name="connsiteY1" fmla="*/ 194376 h 218554"/>
                <a:gd name="connsiteX2" fmla="*/ 92787 w 93281"/>
                <a:gd name="connsiteY2" fmla="*/ 110911 h 218554"/>
                <a:gd name="connsiteX3" fmla="*/ 79754 w 93281"/>
                <a:gd name="connsiteY3" fmla="*/ 2514 h 218554"/>
                <a:gd name="connsiteX4" fmla="*/ 76767 w 93281"/>
                <a:gd name="connsiteY4" fmla="*/ 11 h 218554"/>
                <a:gd name="connsiteX5" fmla="*/ 74257 w 93281"/>
                <a:gd name="connsiteY5" fmla="*/ 2614 h 218554"/>
                <a:gd name="connsiteX6" fmla="*/ 65545 w 93281"/>
                <a:gd name="connsiteY6" fmla="*/ 110351 h 218554"/>
                <a:gd name="connsiteX7" fmla="*/ 22771 w 93281"/>
                <a:gd name="connsiteY7" fmla="*/ 130833 h 218554"/>
                <a:gd name="connsiteX8" fmla="*/ 36 w 93281"/>
                <a:gd name="connsiteY8" fmla="*/ 218274 h 2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81" h="218554">
                  <a:moveTo>
                    <a:pt x="36" y="218274"/>
                  </a:moveTo>
                  <a:cubicBezTo>
                    <a:pt x="36" y="218274"/>
                    <a:pt x="48837" y="222925"/>
                    <a:pt x="73496" y="194376"/>
                  </a:cubicBezTo>
                  <a:cubicBezTo>
                    <a:pt x="98155" y="165827"/>
                    <a:pt x="92787" y="110911"/>
                    <a:pt x="92787" y="110911"/>
                  </a:cubicBezTo>
                  <a:lnTo>
                    <a:pt x="79754" y="2514"/>
                  </a:lnTo>
                  <a:cubicBezTo>
                    <a:pt x="79621" y="998"/>
                    <a:pt x="78283" y="-123"/>
                    <a:pt x="76767" y="11"/>
                  </a:cubicBezTo>
                  <a:cubicBezTo>
                    <a:pt x="75398" y="133"/>
                    <a:pt x="74327" y="1242"/>
                    <a:pt x="74257" y="2614"/>
                  </a:cubicBezTo>
                  <a:lnTo>
                    <a:pt x="65545" y="110351"/>
                  </a:lnTo>
                  <a:cubicBezTo>
                    <a:pt x="49213" y="111537"/>
                    <a:pt x="33934" y="118853"/>
                    <a:pt x="22771" y="130833"/>
                  </a:cubicBezTo>
                  <a:cubicBezTo>
                    <a:pt x="-1902" y="159382"/>
                    <a:pt x="36" y="218274"/>
                    <a:pt x="36" y="218274"/>
                  </a:cubicBezTo>
                  <a:close/>
                </a:path>
              </a:pathLst>
            </a:custGeom>
            <a:solidFill>
              <a:srgbClr val="FFEC9D"/>
            </a:solidFill>
            <a:ln w="14288" cap="flat">
              <a:noFill/>
              <a:prstDash val="solid"/>
              <a:miter/>
            </a:ln>
          </p:spPr>
          <p:txBody>
            <a:bodyPr rtlCol="1" anchor="ctr"/>
            <a:lstStyle/>
            <a:p>
              <a:endParaRPr lang="ar-EG"/>
            </a:p>
          </p:txBody>
        </p:sp>
        <p:sp>
          <p:nvSpPr>
            <p:cNvPr id="61" name="شكل حر: شكل 60">
              <a:extLst>
                <a:ext uri="{FF2B5EF4-FFF2-40B4-BE49-F238E27FC236}">
                  <a16:creationId xmlns:a16="http://schemas.microsoft.com/office/drawing/2014/main" id="{3932F6EA-1012-4635-B5E3-9A79AC0BA986}"/>
                </a:ext>
              </a:extLst>
            </p:cNvPr>
            <p:cNvSpPr/>
            <p:nvPr/>
          </p:nvSpPr>
          <p:spPr>
            <a:xfrm>
              <a:off x="10749288" y="4170206"/>
              <a:ext cx="60345" cy="208691"/>
            </a:xfrm>
            <a:custGeom>
              <a:avLst/>
              <a:gdLst>
                <a:gd name="connsiteX0" fmla="*/ 37308 w 72301"/>
                <a:gd name="connsiteY0" fmla="*/ 250039 h 250038"/>
                <a:gd name="connsiteX1" fmla="*/ 72301 w 72301"/>
                <a:gd name="connsiteY1" fmla="*/ 173966 h 250038"/>
                <a:gd name="connsiteX2" fmla="*/ 50226 w 72301"/>
                <a:gd name="connsiteY2" fmla="*/ 110682 h 250038"/>
                <a:gd name="connsiteX3" fmla="*/ 39891 w 72301"/>
                <a:gd name="connsiteY3" fmla="*/ 2558 h 250038"/>
                <a:gd name="connsiteX4" fmla="*/ 36945 w 72301"/>
                <a:gd name="connsiteY4" fmla="*/ 7 h 250038"/>
                <a:gd name="connsiteX5" fmla="*/ 34394 w 72301"/>
                <a:gd name="connsiteY5" fmla="*/ 2558 h 250038"/>
                <a:gd name="connsiteX6" fmla="*/ 23715 w 72301"/>
                <a:gd name="connsiteY6" fmla="*/ 110510 h 250038"/>
                <a:gd name="connsiteX7" fmla="*/ 3 w 72301"/>
                <a:gd name="connsiteY7" fmla="*/ 175014 h 250038"/>
                <a:gd name="connsiteX8" fmla="*/ 37308 w 72301"/>
                <a:gd name="connsiteY8" fmla="*/ 250039 h 25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01" h="250038">
                  <a:moveTo>
                    <a:pt x="37308" y="250039"/>
                  </a:moveTo>
                  <a:cubicBezTo>
                    <a:pt x="57380" y="229465"/>
                    <a:pt x="69739" y="202595"/>
                    <a:pt x="72301" y="173966"/>
                  </a:cubicBezTo>
                  <a:cubicBezTo>
                    <a:pt x="71168" y="151190"/>
                    <a:pt x="63504" y="129222"/>
                    <a:pt x="50226" y="110682"/>
                  </a:cubicBezTo>
                  <a:lnTo>
                    <a:pt x="39891" y="2558"/>
                  </a:lnTo>
                  <a:cubicBezTo>
                    <a:pt x="39782" y="1039"/>
                    <a:pt x="38462" y="-102"/>
                    <a:pt x="36945" y="7"/>
                  </a:cubicBezTo>
                  <a:cubicBezTo>
                    <a:pt x="35578" y="106"/>
                    <a:pt x="34493" y="1193"/>
                    <a:pt x="34394" y="2558"/>
                  </a:cubicBezTo>
                  <a:lnTo>
                    <a:pt x="23715" y="110510"/>
                  </a:lnTo>
                  <a:cubicBezTo>
                    <a:pt x="9943" y="129374"/>
                    <a:pt x="1729" y="151720"/>
                    <a:pt x="3" y="175014"/>
                  </a:cubicBezTo>
                  <a:cubicBezTo>
                    <a:pt x="-413" y="216739"/>
                    <a:pt x="37308" y="250039"/>
                    <a:pt x="37308" y="250039"/>
                  </a:cubicBezTo>
                  <a:close/>
                </a:path>
              </a:pathLst>
            </a:custGeom>
            <a:solidFill>
              <a:srgbClr val="FFEC9D"/>
            </a:solidFill>
            <a:ln w="14288" cap="flat">
              <a:noFill/>
              <a:prstDash val="solid"/>
              <a:miter/>
            </a:ln>
          </p:spPr>
          <p:txBody>
            <a:bodyPr rtlCol="1" anchor="ctr"/>
            <a:lstStyle/>
            <a:p>
              <a:endParaRPr lang="ar-EG"/>
            </a:p>
          </p:txBody>
        </p:sp>
        <p:sp>
          <p:nvSpPr>
            <p:cNvPr id="62" name="شكل حر: شكل 61">
              <a:extLst>
                <a:ext uri="{FF2B5EF4-FFF2-40B4-BE49-F238E27FC236}">
                  <a16:creationId xmlns:a16="http://schemas.microsoft.com/office/drawing/2014/main" id="{EF85D53F-F1A5-4E43-A9FB-B3F1C5A4375E}"/>
                </a:ext>
              </a:extLst>
            </p:cNvPr>
            <p:cNvSpPr/>
            <p:nvPr/>
          </p:nvSpPr>
          <p:spPr>
            <a:xfrm>
              <a:off x="11037908" y="4451715"/>
              <a:ext cx="79432" cy="92619"/>
            </a:xfrm>
            <a:custGeom>
              <a:avLst/>
              <a:gdLst>
                <a:gd name="connsiteX0" fmla="*/ 24404 w 95169"/>
                <a:gd name="connsiteY0" fmla="*/ 22746 h 110969"/>
                <a:gd name="connsiteX1" fmla="*/ 3 w 95169"/>
                <a:gd name="connsiteY1" fmla="*/ 110862 h 110969"/>
                <a:gd name="connsiteX2" fmla="*/ 73952 w 95169"/>
                <a:gd name="connsiteY2" fmla="*/ 84853 h 110969"/>
                <a:gd name="connsiteX3" fmla="*/ 94893 w 95169"/>
                <a:gd name="connsiteY3" fmla="*/ 814 h 110969"/>
                <a:gd name="connsiteX4" fmla="*/ 24404 w 95169"/>
                <a:gd name="connsiteY4" fmla="*/ 22746 h 11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9" h="110969">
                  <a:moveTo>
                    <a:pt x="24404" y="22746"/>
                  </a:moveTo>
                  <a:cubicBezTo>
                    <a:pt x="-829" y="52013"/>
                    <a:pt x="3" y="110862"/>
                    <a:pt x="3" y="110862"/>
                  </a:cubicBezTo>
                  <a:cubicBezTo>
                    <a:pt x="3" y="110862"/>
                    <a:pt x="48719" y="114120"/>
                    <a:pt x="73952" y="84853"/>
                  </a:cubicBezTo>
                  <a:cubicBezTo>
                    <a:pt x="99185" y="55587"/>
                    <a:pt x="94893" y="814"/>
                    <a:pt x="94893" y="814"/>
                  </a:cubicBezTo>
                  <a:cubicBezTo>
                    <a:pt x="94893" y="814"/>
                    <a:pt x="49637" y="-6506"/>
                    <a:pt x="24404" y="22746"/>
                  </a:cubicBezTo>
                  <a:close/>
                </a:path>
              </a:pathLst>
            </a:custGeom>
            <a:solidFill>
              <a:srgbClr val="FFEC9D"/>
            </a:solidFill>
            <a:ln w="14288" cap="flat">
              <a:noFill/>
              <a:prstDash val="solid"/>
              <a:miter/>
            </a:ln>
          </p:spPr>
          <p:txBody>
            <a:bodyPr rtlCol="1" anchor="ctr"/>
            <a:lstStyle/>
            <a:p>
              <a:endParaRPr lang="ar-EG"/>
            </a:p>
          </p:txBody>
        </p:sp>
        <p:sp>
          <p:nvSpPr>
            <p:cNvPr id="63" name="شكل حر: شكل 62">
              <a:extLst>
                <a:ext uri="{FF2B5EF4-FFF2-40B4-BE49-F238E27FC236}">
                  <a16:creationId xmlns:a16="http://schemas.microsoft.com/office/drawing/2014/main" id="{6CCB0D34-0302-4813-A28D-CB02E9ADD7D8}"/>
                </a:ext>
              </a:extLst>
            </p:cNvPr>
            <p:cNvSpPr/>
            <p:nvPr/>
          </p:nvSpPr>
          <p:spPr>
            <a:xfrm>
              <a:off x="11036925" y="4548704"/>
              <a:ext cx="79418" cy="92620"/>
            </a:xfrm>
            <a:custGeom>
              <a:avLst/>
              <a:gdLst>
                <a:gd name="connsiteX0" fmla="*/ 73923 w 95153"/>
                <a:gd name="connsiteY0" fmla="*/ 84855 h 110970"/>
                <a:gd name="connsiteX1" fmla="*/ 94879 w 95153"/>
                <a:gd name="connsiteY1" fmla="*/ 815 h 110970"/>
                <a:gd name="connsiteX2" fmla="*/ 24404 w 95153"/>
                <a:gd name="connsiteY2" fmla="*/ 22805 h 110970"/>
                <a:gd name="connsiteX3" fmla="*/ 4 w 95153"/>
                <a:gd name="connsiteY3" fmla="*/ 110863 h 110970"/>
                <a:gd name="connsiteX4" fmla="*/ 73923 w 95153"/>
                <a:gd name="connsiteY4" fmla="*/ 84855 h 11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53" h="110970">
                  <a:moveTo>
                    <a:pt x="73923" y="84855"/>
                  </a:moveTo>
                  <a:cubicBezTo>
                    <a:pt x="99157" y="55602"/>
                    <a:pt x="94879" y="815"/>
                    <a:pt x="94879" y="815"/>
                  </a:cubicBezTo>
                  <a:cubicBezTo>
                    <a:pt x="94879" y="815"/>
                    <a:pt x="49666" y="-6519"/>
                    <a:pt x="24404" y="22805"/>
                  </a:cubicBezTo>
                  <a:cubicBezTo>
                    <a:pt x="-858" y="52129"/>
                    <a:pt x="4" y="110863"/>
                    <a:pt x="4" y="110863"/>
                  </a:cubicBezTo>
                  <a:cubicBezTo>
                    <a:pt x="4" y="110863"/>
                    <a:pt x="48690" y="114121"/>
                    <a:pt x="73923" y="84855"/>
                  </a:cubicBezTo>
                  <a:close/>
                </a:path>
              </a:pathLst>
            </a:custGeom>
            <a:solidFill>
              <a:srgbClr val="FFEC9D"/>
            </a:solidFill>
            <a:ln w="14288" cap="flat">
              <a:noFill/>
              <a:prstDash val="solid"/>
              <a:miter/>
            </a:ln>
          </p:spPr>
          <p:txBody>
            <a:bodyPr rtlCol="1" anchor="ctr"/>
            <a:lstStyle/>
            <a:p>
              <a:endParaRPr lang="ar-EG"/>
            </a:p>
          </p:txBody>
        </p:sp>
        <p:sp>
          <p:nvSpPr>
            <p:cNvPr id="64" name="شكل حر: شكل 63">
              <a:extLst>
                <a:ext uri="{FF2B5EF4-FFF2-40B4-BE49-F238E27FC236}">
                  <a16:creationId xmlns:a16="http://schemas.microsoft.com/office/drawing/2014/main" id="{D5066F78-7D3F-4CF9-B8C8-1C7F36238966}"/>
                </a:ext>
              </a:extLst>
            </p:cNvPr>
            <p:cNvSpPr/>
            <p:nvPr/>
          </p:nvSpPr>
          <p:spPr>
            <a:xfrm>
              <a:off x="10945924" y="4453805"/>
              <a:ext cx="77856" cy="90890"/>
            </a:xfrm>
            <a:custGeom>
              <a:avLst/>
              <a:gdLst>
                <a:gd name="connsiteX0" fmla="*/ 93246 w 93281"/>
                <a:gd name="connsiteY0" fmla="*/ 108617 h 108897"/>
                <a:gd name="connsiteX1" fmla="*/ 70510 w 93281"/>
                <a:gd name="connsiteY1" fmla="*/ 21162 h 108897"/>
                <a:gd name="connsiteX2" fmla="*/ 494 w 93281"/>
                <a:gd name="connsiteY2" fmla="*/ 1239 h 108897"/>
                <a:gd name="connsiteX3" fmla="*/ 19785 w 93281"/>
                <a:gd name="connsiteY3" fmla="*/ 84719 h 108897"/>
                <a:gd name="connsiteX4" fmla="*/ 93246 w 93281"/>
                <a:gd name="connsiteY4" fmla="*/ 108617 h 10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1" h="108897">
                  <a:moveTo>
                    <a:pt x="93246" y="108617"/>
                  </a:moveTo>
                  <a:cubicBezTo>
                    <a:pt x="93246" y="108617"/>
                    <a:pt x="95183" y="49768"/>
                    <a:pt x="70510" y="21162"/>
                  </a:cubicBezTo>
                  <a:cubicBezTo>
                    <a:pt x="45836" y="-7445"/>
                    <a:pt x="494" y="1239"/>
                    <a:pt x="494" y="1239"/>
                  </a:cubicBezTo>
                  <a:cubicBezTo>
                    <a:pt x="494" y="1239"/>
                    <a:pt x="-4874" y="56170"/>
                    <a:pt x="19785" y="84719"/>
                  </a:cubicBezTo>
                  <a:cubicBezTo>
                    <a:pt x="44444" y="113267"/>
                    <a:pt x="93246" y="108617"/>
                    <a:pt x="93246" y="108617"/>
                  </a:cubicBezTo>
                  <a:close/>
                </a:path>
              </a:pathLst>
            </a:custGeom>
            <a:solidFill>
              <a:srgbClr val="FFEC9D"/>
            </a:solidFill>
            <a:ln w="14288" cap="flat">
              <a:noFill/>
              <a:prstDash val="solid"/>
              <a:miter/>
            </a:ln>
          </p:spPr>
          <p:txBody>
            <a:bodyPr rtlCol="1" anchor="ctr"/>
            <a:lstStyle/>
            <a:p>
              <a:endParaRPr lang="ar-EG"/>
            </a:p>
          </p:txBody>
        </p:sp>
        <p:sp>
          <p:nvSpPr>
            <p:cNvPr id="65" name="شكل حر: شكل 64">
              <a:extLst>
                <a:ext uri="{FF2B5EF4-FFF2-40B4-BE49-F238E27FC236}">
                  <a16:creationId xmlns:a16="http://schemas.microsoft.com/office/drawing/2014/main" id="{E5B7483A-29E0-43D4-A6D9-A54ACD905BB2}"/>
                </a:ext>
              </a:extLst>
            </p:cNvPr>
            <p:cNvSpPr/>
            <p:nvPr/>
          </p:nvSpPr>
          <p:spPr>
            <a:xfrm>
              <a:off x="10945013" y="4550797"/>
              <a:ext cx="77856" cy="90871"/>
            </a:xfrm>
            <a:custGeom>
              <a:avLst/>
              <a:gdLst>
                <a:gd name="connsiteX0" fmla="*/ 93246 w 93281"/>
                <a:gd name="connsiteY0" fmla="*/ 108599 h 108875"/>
                <a:gd name="connsiteX1" fmla="*/ 70510 w 93281"/>
                <a:gd name="connsiteY1" fmla="*/ 21158 h 108875"/>
                <a:gd name="connsiteX2" fmla="*/ 494 w 93281"/>
                <a:gd name="connsiteY2" fmla="*/ 1235 h 108875"/>
                <a:gd name="connsiteX3" fmla="*/ 19785 w 93281"/>
                <a:gd name="connsiteY3" fmla="*/ 84700 h 108875"/>
                <a:gd name="connsiteX4" fmla="*/ 93246 w 93281"/>
                <a:gd name="connsiteY4" fmla="*/ 108599 h 10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1" h="108875">
                  <a:moveTo>
                    <a:pt x="93246" y="108599"/>
                  </a:moveTo>
                  <a:cubicBezTo>
                    <a:pt x="93246" y="108599"/>
                    <a:pt x="95183" y="49750"/>
                    <a:pt x="70510" y="21158"/>
                  </a:cubicBezTo>
                  <a:cubicBezTo>
                    <a:pt x="45836" y="-7434"/>
                    <a:pt x="494" y="1235"/>
                    <a:pt x="494" y="1235"/>
                  </a:cubicBezTo>
                  <a:cubicBezTo>
                    <a:pt x="494" y="1235"/>
                    <a:pt x="-4874" y="56180"/>
                    <a:pt x="19785" y="84700"/>
                  </a:cubicBezTo>
                  <a:cubicBezTo>
                    <a:pt x="44444" y="113221"/>
                    <a:pt x="93246" y="108599"/>
                    <a:pt x="93246" y="108599"/>
                  </a:cubicBezTo>
                  <a:close/>
                </a:path>
              </a:pathLst>
            </a:custGeom>
            <a:solidFill>
              <a:srgbClr val="FFEC9D"/>
            </a:solidFill>
            <a:ln w="14288" cap="flat">
              <a:noFill/>
              <a:prstDash val="solid"/>
              <a:miter/>
            </a:ln>
          </p:spPr>
          <p:txBody>
            <a:bodyPr rtlCol="1" anchor="ctr"/>
            <a:lstStyle/>
            <a:p>
              <a:endParaRPr lang="ar-EG"/>
            </a:p>
          </p:txBody>
        </p:sp>
        <p:sp>
          <p:nvSpPr>
            <p:cNvPr id="66" name="شكل حر: شكل 65">
              <a:extLst>
                <a:ext uri="{FF2B5EF4-FFF2-40B4-BE49-F238E27FC236}">
                  <a16:creationId xmlns:a16="http://schemas.microsoft.com/office/drawing/2014/main" id="{BF4A9740-49BF-4436-81AE-612A38E886AF}"/>
                </a:ext>
              </a:extLst>
            </p:cNvPr>
            <p:cNvSpPr/>
            <p:nvPr/>
          </p:nvSpPr>
          <p:spPr>
            <a:xfrm>
              <a:off x="11037045" y="4645463"/>
              <a:ext cx="79394" cy="92618"/>
            </a:xfrm>
            <a:custGeom>
              <a:avLst/>
              <a:gdLst>
                <a:gd name="connsiteX0" fmla="*/ 73895 w 95124"/>
                <a:gd name="connsiteY0" fmla="*/ 84857 h 110968"/>
                <a:gd name="connsiteX1" fmla="*/ 94850 w 95124"/>
                <a:gd name="connsiteY1" fmla="*/ 818 h 110968"/>
                <a:gd name="connsiteX2" fmla="*/ 24404 w 95124"/>
                <a:gd name="connsiteY2" fmla="*/ 22750 h 110968"/>
                <a:gd name="connsiteX3" fmla="*/ 3 w 95124"/>
                <a:gd name="connsiteY3" fmla="*/ 110865 h 110968"/>
                <a:gd name="connsiteX4" fmla="*/ 73895 w 95124"/>
                <a:gd name="connsiteY4" fmla="*/ 84857 h 11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24" h="110968">
                  <a:moveTo>
                    <a:pt x="73895" y="84857"/>
                  </a:moveTo>
                  <a:cubicBezTo>
                    <a:pt x="99128" y="55590"/>
                    <a:pt x="94850" y="818"/>
                    <a:pt x="94850" y="818"/>
                  </a:cubicBezTo>
                  <a:cubicBezTo>
                    <a:pt x="94850" y="818"/>
                    <a:pt x="49652" y="-6517"/>
                    <a:pt x="24404" y="22750"/>
                  </a:cubicBezTo>
                  <a:cubicBezTo>
                    <a:pt x="-843" y="52016"/>
                    <a:pt x="3" y="110865"/>
                    <a:pt x="3" y="110865"/>
                  </a:cubicBezTo>
                  <a:cubicBezTo>
                    <a:pt x="3" y="110865"/>
                    <a:pt x="48661" y="114066"/>
                    <a:pt x="73895" y="84857"/>
                  </a:cubicBezTo>
                  <a:close/>
                </a:path>
              </a:pathLst>
            </a:custGeom>
            <a:solidFill>
              <a:srgbClr val="FFEC9D"/>
            </a:solidFill>
            <a:ln w="14288" cap="flat">
              <a:noFill/>
              <a:prstDash val="solid"/>
              <a:miter/>
            </a:ln>
          </p:spPr>
          <p:txBody>
            <a:bodyPr rtlCol="1" anchor="ctr"/>
            <a:lstStyle/>
            <a:p>
              <a:endParaRPr lang="ar-EG"/>
            </a:p>
          </p:txBody>
        </p:sp>
        <p:sp>
          <p:nvSpPr>
            <p:cNvPr id="67" name="شكل حر: شكل 66">
              <a:extLst>
                <a:ext uri="{FF2B5EF4-FFF2-40B4-BE49-F238E27FC236}">
                  <a16:creationId xmlns:a16="http://schemas.microsoft.com/office/drawing/2014/main" id="{BE622120-71BA-4314-9A9D-E6E7468B85BC}"/>
                </a:ext>
              </a:extLst>
            </p:cNvPr>
            <p:cNvSpPr/>
            <p:nvPr/>
          </p:nvSpPr>
          <p:spPr>
            <a:xfrm>
              <a:off x="10945118" y="4647511"/>
              <a:ext cx="77847" cy="90875"/>
            </a:xfrm>
            <a:custGeom>
              <a:avLst/>
              <a:gdLst>
                <a:gd name="connsiteX0" fmla="*/ 483 w 93270"/>
                <a:gd name="connsiteY0" fmla="*/ 1235 h 108879"/>
                <a:gd name="connsiteX1" fmla="*/ 19774 w 93270"/>
                <a:gd name="connsiteY1" fmla="*/ 84700 h 108879"/>
                <a:gd name="connsiteX2" fmla="*/ 93235 w 93270"/>
                <a:gd name="connsiteY2" fmla="*/ 108599 h 108879"/>
                <a:gd name="connsiteX3" fmla="*/ 70499 w 93270"/>
                <a:gd name="connsiteY3" fmla="*/ 21158 h 108879"/>
                <a:gd name="connsiteX4" fmla="*/ 483 w 93270"/>
                <a:gd name="connsiteY4" fmla="*/ 1235 h 10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70" h="108879">
                  <a:moveTo>
                    <a:pt x="483" y="1235"/>
                  </a:moveTo>
                  <a:cubicBezTo>
                    <a:pt x="483" y="1235"/>
                    <a:pt x="-4828" y="56152"/>
                    <a:pt x="19774" y="84700"/>
                  </a:cubicBezTo>
                  <a:cubicBezTo>
                    <a:pt x="44376" y="113249"/>
                    <a:pt x="93235" y="108599"/>
                    <a:pt x="93235" y="108599"/>
                  </a:cubicBezTo>
                  <a:cubicBezTo>
                    <a:pt x="93235" y="108599"/>
                    <a:pt x="95172" y="49750"/>
                    <a:pt x="70499" y="21158"/>
                  </a:cubicBezTo>
                  <a:cubicBezTo>
                    <a:pt x="45825" y="-7434"/>
                    <a:pt x="483" y="1235"/>
                    <a:pt x="483" y="1235"/>
                  </a:cubicBezTo>
                  <a:close/>
                </a:path>
              </a:pathLst>
            </a:custGeom>
            <a:solidFill>
              <a:srgbClr val="FFEC9D"/>
            </a:solidFill>
            <a:ln w="14288" cap="flat">
              <a:noFill/>
              <a:prstDash val="solid"/>
              <a:miter/>
            </a:ln>
          </p:spPr>
          <p:txBody>
            <a:bodyPr rtlCol="1" anchor="ctr"/>
            <a:lstStyle/>
            <a:p>
              <a:endParaRPr lang="ar-EG"/>
            </a:p>
          </p:txBody>
        </p:sp>
        <p:sp>
          <p:nvSpPr>
            <p:cNvPr id="68" name="شكل حر: شكل 67">
              <a:extLst>
                <a:ext uri="{FF2B5EF4-FFF2-40B4-BE49-F238E27FC236}">
                  <a16:creationId xmlns:a16="http://schemas.microsoft.com/office/drawing/2014/main" id="{7D6C9917-3807-4D52-9C19-2896B7DFF4F4}"/>
                </a:ext>
              </a:extLst>
            </p:cNvPr>
            <p:cNvSpPr/>
            <p:nvPr/>
          </p:nvSpPr>
          <p:spPr>
            <a:xfrm>
              <a:off x="10946919" y="4265292"/>
              <a:ext cx="77867" cy="182413"/>
            </a:xfrm>
            <a:custGeom>
              <a:avLst/>
              <a:gdLst>
                <a:gd name="connsiteX0" fmla="*/ 93259 w 93294"/>
                <a:gd name="connsiteY0" fmla="*/ 218273 h 218553"/>
                <a:gd name="connsiteX1" fmla="*/ 70524 w 93294"/>
                <a:gd name="connsiteY1" fmla="*/ 130832 h 218553"/>
                <a:gd name="connsiteX2" fmla="*/ 27751 w 93294"/>
                <a:gd name="connsiteY2" fmla="*/ 110350 h 218553"/>
                <a:gd name="connsiteX3" fmla="*/ 19038 w 93294"/>
                <a:gd name="connsiteY3" fmla="*/ 2613 h 218553"/>
                <a:gd name="connsiteX4" fmla="*/ 16144 w 93294"/>
                <a:gd name="connsiteY4" fmla="*/ 4 h 218553"/>
                <a:gd name="connsiteX5" fmla="*/ 13541 w 93294"/>
                <a:gd name="connsiteY5" fmla="*/ 2513 h 218553"/>
                <a:gd name="connsiteX6" fmla="*/ 494 w 93294"/>
                <a:gd name="connsiteY6" fmla="*/ 110910 h 218553"/>
                <a:gd name="connsiteX7" fmla="*/ 19799 w 93294"/>
                <a:gd name="connsiteY7" fmla="*/ 194374 h 218553"/>
                <a:gd name="connsiteX8" fmla="*/ 93259 w 93294"/>
                <a:gd name="connsiteY8" fmla="*/ 218273 h 21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94" h="218553">
                  <a:moveTo>
                    <a:pt x="93259" y="218273"/>
                  </a:moveTo>
                  <a:cubicBezTo>
                    <a:pt x="93259" y="218273"/>
                    <a:pt x="95183" y="159424"/>
                    <a:pt x="70524" y="130832"/>
                  </a:cubicBezTo>
                  <a:cubicBezTo>
                    <a:pt x="59364" y="118848"/>
                    <a:pt x="44083" y="111532"/>
                    <a:pt x="27751" y="110350"/>
                  </a:cubicBezTo>
                  <a:lnTo>
                    <a:pt x="19038" y="2613"/>
                  </a:lnTo>
                  <a:cubicBezTo>
                    <a:pt x="18959" y="1093"/>
                    <a:pt x="17664" y="-75"/>
                    <a:pt x="16144" y="4"/>
                  </a:cubicBezTo>
                  <a:cubicBezTo>
                    <a:pt x="14772" y="74"/>
                    <a:pt x="13661" y="1145"/>
                    <a:pt x="13541" y="2513"/>
                  </a:cubicBezTo>
                  <a:lnTo>
                    <a:pt x="494" y="110910"/>
                  </a:lnTo>
                  <a:cubicBezTo>
                    <a:pt x="494" y="110910"/>
                    <a:pt x="-4875" y="165826"/>
                    <a:pt x="19799" y="194374"/>
                  </a:cubicBezTo>
                  <a:cubicBezTo>
                    <a:pt x="44472" y="222923"/>
                    <a:pt x="93259" y="218273"/>
                    <a:pt x="93259" y="218273"/>
                  </a:cubicBezTo>
                  <a:close/>
                </a:path>
              </a:pathLst>
            </a:custGeom>
            <a:solidFill>
              <a:srgbClr val="FFEC9D"/>
            </a:solidFill>
            <a:ln w="14288" cap="flat">
              <a:noFill/>
              <a:prstDash val="solid"/>
              <a:miter/>
            </a:ln>
          </p:spPr>
          <p:txBody>
            <a:bodyPr rtlCol="1" anchor="ctr"/>
            <a:lstStyle/>
            <a:p>
              <a:endParaRPr lang="ar-EG"/>
            </a:p>
          </p:txBody>
        </p:sp>
        <p:sp>
          <p:nvSpPr>
            <p:cNvPr id="69" name="شكل حر: شكل 68">
              <a:extLst>
                <a:ext uri="{FF2B5EF4-FFF2-40B4-BE49-F238E27FC236}">
                  <a16:creationId xmlns:a16="http://schemas.microsoft.com/office/drawing/2014/main" id="{193A5658-7760-4897-B280-49826BDF0180}"/>
                </a:ext>
              </a:extLst>
            </p:cNvPr>
            <p:cNvSpPr/>
            <p:nvPr/>
          </p:nvSpPr>
          <p:spPr>
            <a:xfrm>
              <a:off x="11038647" y="4265291"/>
              <a:ext cx="77856" cy="182414"/>
            </a:xfrm>
            <a:custGeom>
              <a:avLst/>
              <a:gdLst>
                <a:gd name="connsiteX0" fmla="*/ 36 w 93281"/>
                <a:gd name="connsiteY0" fmla="*/ 218274 h 218554"/>
                <a:gd name="connsiteX1" fmla="*/ 73496 w 93281"/>
                <a:gd name="connsiteY1" fmla="*/ 194376 h 218554"/>
                <a:gd name="connsiteX2" fmla="*/ 92787 w 93281"/>
                <a:gd name="connsiteY2" fmla="*/ 110911 h 218554"/>
                <a:gd name="connsiteX3" fmla="*/ 79754 w 93281"/>
                <a:gd name="connsiteY3" fmla="*/ 2514 h 218554"/>
                <a:gd name="connsiteX4" fmla="*/ 76766 w 93281"/>
                <a:gd name="connsiteY4" fmla="*/ 11 h 218554"/>
                <a:gd name="connsiteX5" fmla="*/ 74257 w 93281"/>
                <a:gd name="connsiteY5" fmla="*/ 2614 h 218554"/>
                <a:gd name="connsiteX6" fmla="*/ 65545 w 93281"/>
                <a:gd name="connsiteY6" fmla="*/ 110351 h 218554"/>
                <a:gd name="connsiteX7" fmla="*/ 22786 w 93281"/>
                <a:gd name="connsiteY7" fmla="*/ 130833 h 218554"/>
                <a:gd name="connsiteX8" fmla="*/ 36 w 93281"/>
                <a:gd name="connsiteY8" fmla="*/ 218274 h 2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81" h="218554">
                  <a:moveTo>
                    <a:pt x="36" y="218274"/>
                  </a:moveTo>
                  <a:cubicBezTo>
                    <a:pt x="36" y="218274"/>
                    <a:pt x="48837" y="222925"/>
                    <a:pt x="73496" y="194376"/>
                  </a:cubicBezTo>
                  <a:cubicBezTo>
                    <a:pt x="98155" y="165827"/>
                    <a:pt x="92787" y="110911"/>
                    <a:pt x="92787" y="110911"/>
                  </a:cubicBezTo>
                  <a:lnTo>
                    <a:pt x="79754" y="2514"/>
                  </a:lnTo>
                  <a:cubicBezTo>
                    <a:pt x="79621" y="998"/>
                    <a:pt x="78283" y="-123"/>
                    <a:pt x="76766" y="11"/>
                  </a:cubicBezTo>
                  <a:cubicBezTo>
                    <a:pt x="75398" y="133"/>
                    <a:pt x="74327" y="1242"/>
                    <a:pt x="74257" y="2614"/>
                  </a:cubicBezTo>
                  <a:lnTo>
                    <a:pt x="65545" y="110351"/>
                  </a:lnTo>
                  <a:cubicBezTo>
                    <a:pt x="49216" y="111532"/>
                    <a:pt x="33940" y="118850"/>
                    <a:pt x="22786" y="130833"/>
                  </a:cubicBezTo>
                  <a:cubicBezTo>
                    <a:pt x="-1902" y="159382"/>
                    <a:pt x="36" y="218274"/>
                    <a:pt x="36" y="218274"/>
                  </a:cubicBezTo>
                  <a:close/>
                </a:path>
              </a:pathLst>
            </a:custGeom>
            <a:solidFill>
              <a:srgbClr val="FFEC9D"/>
            </a:solidFill>
            <a:ln w="14288" cap="flat">
              <a:noFill/>
              <a:prstDash val="solid"/>
              <a:miter/>
            </a:ln>
          </p:spPr>
          <p:txBody>
            <a:bodyPr rtlCol="1" anchor="ctr"/>
            <a:lstStyle/>
            <a:p>
              <a:endParaRPr lang="ar-EG"/>
            </a:p>
          </p:txBody>
        </p:sp>
        <p:sp>
          <p:nvSpPr>
            <p:cNvPr id="70" name="شكل حر: شكل 69">
              <a:extLst>
                <a:ext uri="{FF2B5EF4-FFF2-40B4-BE49-F238E27FC236}">
                  <a16:creationId xmlns:a16="http://schemas.microsoft.com/office/drawing/2014/main" id="{A8FDF4E7-E787-4471-973A-843A88B31BEE}"/>
                </a:ext>
              </a:extLst>
            </p:cNvPr>
            <p:cNvSpPr/>
            <p:nvPr/>
          </p:nvSpPr>
          <p:spPr>
            <a:xfrm>
              <a:off x="11000866" y="4170206"/>
              <a:ext cx="60345" cy="208691"/>
            </a:xfrm>
            <a:custGeom>
              <a:avLst/>
              <a:gdLst>
                <a:gd name="connsiteX0" fmla="*/ 37308 w 72301"/>
                <a:gd name="connsiteY0" fmla="*/ 250039 h 250038"/>
                <a:gd name="connsiteX1" fmla="*/ 72301 w 72301"/>
                <a:gd name="connsiteY1" fmla="*/ 173966 h 250038"/>
                <a:gd name="connsiteX2" fmla="*/ 50226 w 72301"/>
                <a:gd name="connsiteY2" fmla="*/ 110682 h 250038"/>
                <a:gd name="connsiteX3" fmla="*/ 39891 w 72301"/>
                <a:gd name="connsiteY3" fmla="*/ 2558 h 250038"/>
                <a:gd name="connsiteX4" fmla="*/ 36945 w 72301"/>
                <a:gd name="connsiteY4" fmla="*/ 7 h 250038"/>
                <a:gd name="connsiteX5" fmla="*/ 34394 w 72301"/>
                <a:gd name="connsiteY5" fmla="*/ 2558 h 250038"/>
                <a:gd name="connsiteX6" fmla="*/ 23730 w 72301"/>
                <a:gd name="connsiteY6" fmla="*/ 110510 h 250038"/>
                <a:gd name="connsiteX7" fmla="*/ 3 w 72301"/>
                <a:gd name="connsiteY7" fmla="*/ 175014 h 250038"/>
                <a:gd name="connsiteX8" fmla="*/ 37308 w 72301"/>
                <a:gd name="connsiteY8" fmla="*/ 250039 h 25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01" h="250038">
                  <a:moveTo>
                    <a:pt x="37308" y="250039"/>
                  </a:moveTo>
                  <a:cubicBezTo>
                    <a:pt x="57380" y="229465"/>
                    <a:pt x="69739" y="202595"/>
                    <a:pt x="72301" y="173966"/>
                  </a:cubicBezTo>
                  <a:cubicBezTo>
                    <a:pt x="71168" y="151190"/>
                    <a:pt x="63504" y="129222"/>
                    <a:pt x="50226" y="110682"/>
                  </a:cubicBezTo>
                  <a:lnTo>
                    <a:pt x="39891" y="2558"/>
                  </a:lnTo>
                  <a:cubicBezTo>
                    <a:pt x="39782" y="1039"/>
                    <a:pt x="38462" y="-102"/>
                    <a:pt x="36945" y="7"/>
                  </a:cubicBezTo>
                  <a:cubicBezTo>
                    <a:pt x="35578" y="106"/>
                    <a:pt x="34493" y="1193"/>
                    <a:pt x="34394" y="2558"/>
                  </a:cubicBezTo>
                  <a:lnTo>
                    <a:pt x="23730" y="110510"/>
                  </a:lnTo>
                  <a:cubicBezTo>
                    <a:pt x="9943" y="129369"/>
                    <a:pt x="1723" y="151717"/>
                    <a:pt x="3" y="175014"/>
                  </a:cubicBezTo>
                  <a:cubicBezTo>
                    <a:pt x="-413" y="216739"/>
                    <a:pt x="37308" y="250039"/>
                    <a:pt x="37308" y="250039"/>
                  </a:cubicBezTo>
                  <a:close/>
                </a:path>
              </a:pathLst>
            </a:custGeom>
            <a:solidFill>
              <a:srgbClr val="FFEC9D"/>
            </a:solidFill>
            <a:ln w="14288" cap="flat">
              <a:noFill/>
              <a:prstDash val="solid"/>
              <a:miter/>
            </a:ln>
          </p:spPr>
          <p:txBody>
            <a:bodyPr rtlCol="1" anchor="ctr"/>
            <a:lstStyle/>
            <a:p>
              <a:endParaRPr lang="ar-EG"/>
            </a:p>
          </p:txBody>
        </p:sp>
        <p:sp>
          <p:nvSpPr>
            <p:cNvPr id="71" name="شكل حر: شكل 70">
              <a:extLst>
                <a:ext uri="{FF2B5EF4-FFF2-40B4-BE49-F238E27FC236}">
                  <a16:creationId xmlns:a16="http://schemas.microsoft.com/office/drawing/2014/main" id="{6CF1A07A-7616-4BB1-B5CB-F6A7B130C28F}"/>
                </a:ext>
              </a:extLst>
            </p:cNvPr>
            <p:cNvSpPr/>
            <p:nvPr/>
          </p:nvSpPr>
          <p:spPr>
            <a:xfrm>
              <a:off x="11289485" y="4475675"/>
              <a:ext cx="79432" cy="92619"/>
            </a:xfrm>
            <a:custGeom>
              <a:avLst/>
              <a:gdLst>
                <a:gd name="connsiteX0" fmla="*/ 24404 w 95169"/>
                <a:gd name="connsiteY0" fmla="*/ 22746 h 110969"/>
                <a:gd name="connsiteX1" fmla="*/ 3 w 95169"/>
                <a:gd name="connsiteY1" fmla="*/ 110862 h 110969"/>
                <a:gd name="connsiteX2" fmla="*/ 73952 w 95169"/>
                <a:gd name="connsiteY2" fmla="*/ 84853 h 110969"/>
                <a:gd name="connsiteX3" fmla="*/ 94893 w 95169"/>
                <a:gd name="connsiteY3" fmla="*/ 814 h 110969"/>
                <a:gd name="connsiteX4" fmla="*/ 24404 w 95169"/>
                <a:gd name="connsiteY4" fmla="*/ 22746 h 11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9" h="110969">
                  <a:moveTo>
                    <a:pt x="24404" y="22746"/>
                  </a:moveTo>
                  <a:cubicBezTo>
                    <a:pt x="-829" y="52013"/>
                    <a:pt x="3" y="110862"/>
                    <a:pt x="3" y="110862"/>
                  </a:cubicBezTo>
                  <a:cubicBezTo>
                    <a:pt x="3" y="110862"/>
                    <a:pt x="48719" y="114120"/>
                    <a:pt x="73952" y="84853"/>
                  </a:cubicBezTo>
                  <a:cubicBezTo>
                    <a:pt x="99185" y="55587"/>
                    <a:pt x="94893" y="814"/>
                    <a:pt x="94893" y="814"/>
                  </a:cubicBezTo>
                  <a:cubicBezTo>
                    <a:pt x="94893" y="814"/>
                    <a:pt x="49637" y="-6506"/>
                    <a:pt x="24404" y="22746"/>
                  </a:cubicBezTo>
                  <a:close/>
                </a:path>
              </a:pathLst>
            </a:custGeom>
            <a:solidFill>
              <a:srgbClr val="FFEC9D"/>
            </a:solidFill>
            <a:ln w="14288" cap="flat">
              <a:noFill/>
              <a:prstDash val="solid"/>
              <a:miter/>
            </a:ln>
          </p:spPr>
          <p:txBody>
            <a:bodyPr rtlCol="1" anchor="ctr"/>
            <a:lstStyle/>
            <a:p>
              <a:endParaRPr lang="ar-EG"/>
            </a:p>
          </p:txBody>
        </p:sp>
        <p:sp>
          <p:nvSpPr>
            <p:cNvPr id="72" name="شكل حر: شكل 71">
              <a:extLst>
                <a:ext uri="{FF2B5EF4-FFF2-40B4-BE49-F238E27FC236}">
                  <a16:creationId xmlns:a16="http://schemas.microsoft.com/office/drawing/2014/main" id="{81B0AE9D-663F-4F02-A276-F9DBC00F43E9}"/>
                </a:ext>
              </a:extLst>
            </p:cNvPr>
            <p:cNvSpPr/>
            <p:nvPr/>
          </p:nvSpPr>
          <p:spPr>
            <a:xfrm>
              <a:off x="11288503" y="4572664"/>
              <a:ext cx="79418" cy="92620"/>
            </a:xfrm>
            <a:custGeom>
              <a:avLst/>
              <a:gdLst>
                <a:gd name="connsiteX0" fmla="*/ 73923 w 95153"/>
                <a:gd name="connsiteY0" fmla="*/ 84855 h 110970"/>
                <a:gd name="connsiteX1" fmla="*/ 94879 w 95153"/>
                <a:gd name="connsiteY1" fmla="*/ 815 h 110970"/>
                <a:gd name="connsiteX2" fmla="*/ 24404 w 95153"/>
                <a:gd name="connsiteY2" fmla="*/ 22805 h 110970"/>
                <a:gd name="connsiteX3" fmla="*/ 4 w 95153"/>
                <a:gd name="connsiteY3" fmla="*/ 110863 h 110970"/>
                <a:gd name="connsiteX4" fmla="*/ 73923 w 95153"/>
                <a:gd name="connsiteY4" fmla="*/ 84855 h 11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53" h="110970">
                  <a:moveTo>
                    <a:pt x="73923" y="84855"/>
                  </a:moveTo>
                  <a:cubicBezTo>
                    <a:pt x="99157" y="55602"/>
                    <a:pt x="94879" y="815"/>
                    <a:pt x="94879" y="815"/>
                  </a:cubicBezTo>
                  <a:cubicBezTo>
                    <a:pt x="94879" y="815"/>
                    <a:pt x="49666" y="-6519"/>
                    <a:pt x="24404" y="22805"/>
                  </a:cubicBezTo>
                  <a:cubicBezTo>
                    <a:pt x="-858" y="52129"/>
                    <a:pt x="4" y="110863"/>
                    <a:pt x="4" y="110863"/>
                  </a:cubicBezTo>
                  <a:cubicBezTo>
                    <a:pt x="4" y="110863"/>
                    <a:pt x="48690" y="114121"/>
                    <a:pt x="73923" y="84855"/>
                  </a:cubicBezTo>
                  <a:close/>
                </a:path>
              </a:pathLst>
            </a:custGeom>
            <a:solidFill>
              <a:srgbClr val="FFEC9D"/>
            </a:solidFill>
            <a:ln w="14288" cap="flat">
              <a:noFill/>
              <a:prstDash val="solid"/>
              <a:miter/>
            </a:ln>
          </p:spPr>
          <p:txBody>
            <a:bodyPr rtlCol="1" anchor="ctr"/>
            <a:lstStyle/>
            <a:p>
              <a:endParaRPr lang="ar-EG"/>
            </a:p>
          </p:txBody>
        </p:sp>
        <p:sp>
          <p:nvSpPr>
            <p:cNvPr id="73" name="شكل حر: شكل 72">
              <a:extLst>
                <a:ext uri="{FF2B5EF4-FFF2-40B4-BE49-F238E27FC236}">
                  <a16:creationId xmlns:a16="http://schemas.microsoft.com/office/drawing/2014/main" id="{A6716D46-9603-470F-9CB1-A3D4610F7251}"/>
                </a:ext>
              </a:extLst>
            </p:cNvPr>
            <p:cNvSpPr/>
            <p:nvPr/>
          </p:nvSpPr>
          <p:spPr>
            <a:xfrm>
              <a:off x="11197501" y="4477771"/>
              <a:ext cx="77856" cy="90883"/>
            </a:xfrm>
            <a:custGeom>
              <a:avLst/>
              <a:gdLst>
                <a:gd name="connsiteX0" fmla="*/ 93245 w 93281"/>
                <a:gd name="connsiteY0" fmla="*/ 108609 h 108889"/>
                <a:gd name="connsiteX1" fmla="*/ 70510 w 93281"/>
                <a:gd name="connsiteY1" fmla="*/ 21168 h 108889"/>
                <a:gd name="connsiteX2" fmla="*/ 494 w 93281"/>
                <a:gd name="connsiteY2" fmla="*/ 1231 h 108889"/>
                <a:gd name="connsiteX3" fmla="*/ 19785 w 93281"/>
                <a:gd name="connsiteY3" fmla="*/ 84710 h 108889"/>
                <a:gd name="connsiteX4" fmla="*/ 93245 w 93281"/>
                <a:gd name="connsiteY4" fmla="*/ 108609 h 10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1" h="108889">
                  <a:moveTo>
                    <a:pt x="93245" y="108609"/>
                  </a:moveTo>
                  <a:cubicBezTo>
                    <a:pt x="93245" y="108609"/>
                    <a:pt x="95183" y="49760"/>
                    <a:pt x="70510" y="21168"/>
                  </a:cubicBezTo>
                  <a:cubicBezTo>
                    <a:pt x="45836" y="-7424"/>
                    <a:pt x="494" y="1231"/>
                    <a:pt x="494" y="1231"/>
                  </a:cubicBezTo>
                  <a:cubicBezTo>
                    <a:pt x="494" y="1231"/>
                    <a:pt x="-4874" y="56161"/>
                    <a:pt x="19785" y="84710"/>
                  </a:cubicBezTo>
                  <a:cubicBezTo>
                    <a:pt x="44444" y="113259"/>
                    <a:pt x="93245" y="108609"/>
                    <a:pt x="93245" y="108609"/>
                  </a:cubicBezTo>
                  <a:close/>
                </a:path>
              </a:pathLst>
            </a:custGeom>
            <a:solidFill>
              <a:srgbClr val="FFEC9D"/>
            </a:solidFill>
            <a:ln w="14288" cap="flat">
              <a:noFill/>
              <a:prstDash val="solid"/>
              <a:miter/>
            </a:ln>
          </p:spPr>
          <p:txBody>
            <a:bodyPr rtlCol="1" anchor="ctr"/>
            <a:lstStyle/>
            <a:p>
              <a:endParaRPr lang="ar-EG"/>
            </a:p>
          </p:txBody>
        </p:sp>
        <p:sp>
          <p:nvSpPr>
            <p:cNvPr id="74" name="شكل حر: شكل 73">
              <a:extLst>
                <a:ext uri="{FF2B5EF4-FFF2-40B4-BE49-F238E27FC236}">
                  <a16:creationId xmlns:a16="http://schemas.microsoft.com/office/drawing/2014/main" id="{0BAA919B-C9B8-4B8A-8672-E6E0A7AD2C66}"/>
                </a:ext>
              </a:extLst>
            </p:cNvPr>
            <p:cNvSpPr/>
            <p:nvPr/>
          </p:nvSpPr>
          <p:spPr>
            <a:xfrm>
              <a:off x="11196592" y="4574757"/>
              <a:ext cx="77855" cy="90871"/>
            </a:xfrm>
            <a:custGeom>
              <a:avLst/>
              <a:gdLst>
                <a:gd name="connsiteX0" fmla="*/ 93245 w 93280"/>
                <a:gd name="connsiteY0" fmla="*/ 108599 h 108875"/>
                <a:gd name="connsiteX1" fmla="*/ 70509 w 93280"/>
                <a:gd name="connsiteY1" fmla="*/ 21158 h 108875"/>
                <a:gd name="connsiteX2" fmla="*/ 494 w 93280"/>
                <a:gd name="connsiteY2" fmla="*/ 1235 h 108875"/>
                <a:gd name="connsiteX3" fmla="*/ 19799 w 93280"/>
                <a:gd name="connsiteY3" fmla="*/ 84700 h 108875"/>
                <a:gd name="connsiteX4" fmla="*/ 93245 w 93280"/>
                <a:gd name="connsiteY4" fmla="*/ 108599 h 10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0" h="108875">
                  <a:moveTo>
                    <a:pt x="93245" y="108599"/>
                  </a:moveTo>
                  <a:cubicBezTo>
                    <a:pt x="93245" y="108599"/>
                    <a:pt x="95183" y="49750"/>
                    <a:pt x="70509" y="21158"/>
                  </a:cubicBezTo>
                  <a:cubicBezTo>
                    <a:pt x="45836" y="-7434"/>
                    <a:pt x="494" y="1235"/>
                    <a:pt x="494" y="1235"/>
                  </a:cubicBezTo>
                  <a:cubicBezTo>
                    <a:pt x="494" y="1235"/>
                    <a:pt x="-4875" y="56180"/>
                    <a:pt x="19799" y="84700"/>
                  </a:cubicBezTo>
                  <a:cubicBezTo>
                    <a:pt x="44472" y="113221"/>
                    <a:pt x="93245" y="108599"/>
                    <a:pt x="93245" y="108599"/>
                  </a:cubicBezTo>
                  <a:close/>
                </a:path>
              </a:pathLst>
            </a:custGeom>
            <a:solidFill>
              <a:srgbClr val="FFEC9D"/>
            </a:solidFill>
            <a:ln w="14288" cap="flat">
              <a:noFill/>
              <a:prstDash val="solid"/>
              <a:miter/>
            </a:ln>
          </p:spPr>
          <p:txBody>
            <a:bodyPr rtlCol="1" anchor="ctr"/>
            <a:lstStyle/>
            <a:p>
              <a:endParaRPr lang="ar-EG"/>
            </a:p>
          </p:txBody>
        </p:sp>
        <p:sp>
          <p:nvSpPr>
            <p:cNvPr id="75" name="شكل حر: شكل 74">
              <a:extLst>
                <a:ext uri="{FF2B5EF4-FFF2-40B4-BE49-F238E27FC236}">
                  <a16:creationId xmlns:a16="http://schemas.microsoft.com/office/drawing/2014/main" id="{6ADAD578-6539-4F09-BD1C-58746EDDAF46}"/>
                </a:ext>
              </a:extLst>
            </p:cNvPr>
            <p:cNvSpPr/>
            <p:nvPr/>
          </p:nvSpPr>
          <p:spPr>
            <a:xfrm>
              <a:off x="11288623" y="4669423"/>
              <a:ext cx="79396" cy="92618"/>
            </a:xfrm>
            <a:custGeom>
              <a:avLst/>
              <a:gdLst>
                <a:gd name="connsiteX0" fmla="*/ 73895 w 95126"/>
                <a:gd name="connsiteY0" fmla="*/ 84857 h 110968"/>
                <a:gd name="connsiteX1" fmla="*/ 94850 w 95126"/>
                <a:gd name="connsiteY1" fmla="*/ 818 h 110968"/>
                <a:gd name="connsiteX2" fmla="*/ 24404 w 95126"/>
                <a:gd name="connsiteY2" fmla="*/ 22750 h 110968"/>
                <a:gd name="connsiteX3" fmla="*/ 3 w 95126"/>
                <a:gd name="connsiteY3" fmla="*/ 110865 h 110968"/>
                <a:gd name="connsiteX4" fmla="*/ 73895 w 95126"/>
                <a:gd name="connsiteY4" fmla="*/ 84857 h 110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26" h="110968">
                  <a:moveTo>
                    <a:pt x="73895" y="84857"/>
                  </a:moveTo>
                  <a:cubicBezTo>
                    <a:pt x="99142" y="55590"/>
                    <a:pt x="94850" y="818"/>
                    <a:pt x="94850" y="818"/>
                  </a:cubicBezTo>
                  <a:cubicBezTo>
                    <a:pt x="94850" y="818"/>
                    <a:pt x="49652" y="-6517"/>
                    <a:pt x="24404" y="22750"/>
                  </a:cubicBezTo>
                  <a:cubicBezTo>
                    <a:pt x="-844" y="52016"/>
                    <a:pt x="3" y="110865"/>
                    <a:pt x="3" y="110865"/>
                  </a:cubicBezTo>
                  <a:cubicBezTo>
                    <a:pt x="3" y="110865"/>
                    <a:pt x="48661" y="114066"/>
                    <a:pt x="73895" y="84857"/>
                  </a:cubicBezTo>
                  <a:close/>
                </a:path>
              </a:pathLst>
            </a:custGeom>
            <a:solidFill>
              <a:srgbClr val="FFEC9D"/>
            </a:solidFill>
            <a:ln w="14288" cap="flat">
              <a:noFill/>
              <a:prstDash val="solid"/>
              <a:miter/>
            </a:ln>
          </p:spPr>
          <p:txBody>
            <a:bodyPr rtlCol="1" anchor="ctr"/>
            <a:lstStyle/>
            <a:p>
              <a:endParaRPr lang="ar-EG"/>
            </a:p>
          </p:txBody>
        </p:sp>
        <p:sp>
          <p:nvSpPr>
            <p:cNvPr id="76" name="شكل حر: شكل 75">
              <a:extLst>
                <a:ext uri="{FF2B5EF4-FFF2-40B4-BE49-F238E27FC236}">
                  <a16:creationId xmlns:a16="http://schemas.microsoft.com/office/drawing/2014/main" id="{8CDE1EB4-2652-47BE-9B16-69C9193C94FB}"/>
                </a:ext>
              </a:extLst>
            </p:cNvPr>
            <p:cNvSpPr/>
            <p:nvPr/>
          </p:nvSpPr>
          <p:spPr>
            <a:xfrm>
              <a:off x="11196696" y="4671471"/>
              <a:ext cx="77847" cy="90875"/>
            </a:xfrm>
            <a:custGeom>
              <a:avLst/>
              <a:gdLst>
                <a:gd name="connsiteX0" fmla="*/ 483 w 93270"/>
                <a:gd name="connsiteY0" fmla="*/ 1235 h 108879"/>
                <a:gd name="connsiteX1" fmla="*/ 19774 w 93270"/>
                <a:gd name="connsiteY1" fmla="*/ 84700 h 108879"/>
                <a:gd name="connsiteX2" fmla="*/ 93234 w 93270"/>
                <a:gd name="connsiteY2" fmla="*/ 108599 h 108879"/>
                <a:gd name="connsiteX3" fmla="*/ 70513 w 93270"/>
                <a:gd name="connsiteY3" fmla="*/ 21158 h 108879"/>
                <a:gd name="connsiteX4" fmla="*/ 483 w 93270"/>
                <a:gd name="connsiteY4" fmla="*/ 1235 h 10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70" h="108879">
                  <a:moveTo>
                    <a:pt x="483" y="1235"/>
                  </a:moveTo>
                  <a:cubicBezTo>
                    <a:pt x="483" y="1235"/>
                    <a:pt x="-4828" y="56152"/>
                    <a:pt x="19774" y="84700"/>
                  </a:cubicBezTo>
                  <a:cubicBezTo>
                    <a:pt x="44376" y="113249"/>
                    <a:pt x="93234" y="108599"/>
                    <a:pt x="93234" y="108599"/>
                  </a:cubicBezTo>
                  <a:cubicBezTo>
                    <a:pt x="93234" y="108599"/>
                    <a:pt x="95172" y="49750"/>
                    <a:pt x="70513" y="21158"/>
                  </a:cubicBezTo>
                  <a:cubicBezTo>
                    <a:pt x="45854" y="-7434"/>
                    <a:pt x="483" y="1235"/>
                    <a:pt x="483" y="1235"/>
                  </a:cubicBezTo>
                  <a:close/>
                </a:path>
              </a:pathLst>
            </a:custGeom>
            <a:solidFill>
              <a:srgbClr val="FFEC9D"/>
            </a:solidFill>
            <a:ln w="14288" cap="flat">
              <a:noFill/>
              <a:prstDash val="solid"/>
              <a:miter/>
            </a:ln>
          </p:spPr>
          <p:txBody>
            <a:bodyPr rtlCol="1" anchor="ctr"/>
            <a:lstStyle/>
            <a:p>
              <a:endParaRPr lang="ar-EG"/>
            </a:p>
          </p:txBody>
        </p:sp>
        <p:sp>
          <p:nvSpPr>
            <p:cNvPr id="77" name="شكل حر: شكل 76">
              <a:extLst>
                <a:ext uri="{FF2B5EF4-FFF2-40B4-BE49-F238E27FC236}">
                  <a16:creationId xmlns:a16="http://schemas.microsoft.com/office/drawing/2014/main" id="{10E47D84-543C-4FCD-B6FD-D44B0EF8BF34}"/>
                </a:ext>
              </a:extLst>
            </p:cNvPr>
            <p:cNvSpPr/>
            <p:nvPr/>
          </p:nvSpPr>
          <p:spPr>
            <a:xfrm>
              <a:off x="11198496" y="4289252"/>
              <a:ext cx="77867" cy="182413"/>
            </a:xfrm>
            <a:custGeom>
              <a:avLst/>
              <a:gdLst>
                <a:gd name="connsiteX0" fmla="*/ 93259 w 93294"/>
                <a:gd name="connsiteY0" fmla="*/ 218273 h 218553"/>
                <a:gd name="connsiteX1" fmla="*/ 70524 w 93294"/>
                <a:gd name="connsiteY1" fmla="*/ 130832 h 218553"/>
                <a:gd name="connsiteX2" fmla="*/ 27751 w 93294"/>
                <a:gd name="connsiteY2" fmla="*/ 110350 h 218553"/>
                <a:gd name="connsiteX3" fmla="*/ 19038 w 93294"/>
                <a:gd name="connsiteY3" fmla="*/ 2613 h 218553"/>
                <a:gd name="connsiteX4" fmla="*/ 16144 w 93294"/>
                <a:gd name="connsiteY4" fmla="*/ 4 h 218553"/>
                <a:gd name="connsiteX5" fmla="*/ 13541 w 93294"/>
                <a:gd name="connsiteY5" fmla="*/ 2513 h 218553"/>
                <a:gd name="connsiteX6" fmla="*/ 494 w 93294"/>
                <a:gd name="connsiteY6" fmla="*/ 110910 h 218553"/>
                <a:gd name="connsiteX7" fmla="*/ 19799 w 93294"/>
                <a:gd name="connsiteY7" fmla="*/ 194374 h 218553"/>
                <a:gd name="connsiteX8" fmla="*/ 93259 w 93294"/>
                <a:gd name="connsiteY8" fmla="*/ 218273 h 218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94" h="218553">
                  <a:moveTo>
                    <a:pt x="93259" y="218273"/>
                  </a:moveTo>
                  <a:cubicBezTo>
                    <a:pt x="93259" y="218273"/>
                    <a:pt x="95183" y="159424"/>
                    <a:pt x="70524" y="130832"/>
                  </a:cubicBezTo>
                  <a:cubicBezTo>
                    <a:pt x="59365" y="118845"/>
                    <a:pt x="44085" y="111528"/>
                    <a:pt x="27751" y="110350"/>
                  </a:cubicBezTo>
                  <a:lnTo>
                    <a:pt x="19038" y="2613"/>
                  </a:lnTo>
                  <a:cubicBezTo>
                    <a:pt x="18959" y="1093"/>
                    <a:pt x="17664" y="-75"/>
                    <a:pt x="16144" y="4"/>
                  </a:cubicBezTo>
                  <a:cubicBezTo>
                    <a:pt x="14772" y="74"/>
                    <a:pt x="13661" y="1145"/>
                    <a:pt x="13541" y="2513"/>
                  </a:cubicBezTo>
                  <a:lnTo>
                    <a:pt x="494" y="110910"/>
                  </a:lnTo>
                  <a:cubicBezTo>
                    <a:pt x="494" y="110910"/>
                    <a:pt x="-4875" y="165826"/>
                    <a:pt x="19799" y="194374"/>
                  </a:cubicBezTo>
                  <a:cubicBezTo>
                    <a:pt x="44472" y="222923"/>
                    <a:pt x="93259" y="218273"/>
                    <a:pt x="93259" y="218273"/>
                  </a:cubicBezTo>
                  <a:close/>
                </a:path>
              </a:pathLst>
            </a:custGeom>
            <a:solidFill>
              <a:srgbClr val="FFEC9D"/>
            </a:solidFill>
            <a:ln w="14288" cap="flat">
              <a:noFill/>
              <a:prstDash val="solid"/>
              <a:miter/>
            </a:ln>
          </p:spPr>
          <p:txBody>
            <a:bodyPr rtlCol="1" anchor="ctr"/>
            <a:lstStyle/>
            <a:p>
              <a:endParaRPr lang="ar-EG"/>
            </a:p>
          </p:txBody>
        </p:sp>
        <p:sp>
          <p:nvSpPr>
            <p:cNvPr id="78" name="شكل حر: شكل 77">
              <a:extLst>
                <a:ext uri="{FF2B5EF4-FFF2-40B4-BE49-F238E27FC236}">
                  <a16:creationId xmlns:a16="http://schemas.microsoft.com/office/drawing/2014/main" id="{C8745FE4-8BC8-4088-9BA0-6D9B1A9E3B96}"/>
                </a:ext>
              </a:extLst>
            </p:cNvPr>
            <p:cNvSpPr/>
            <p:nvPr/>
          </p:nvSpPr>
          <p:spPr>
            <a:xfrm>
              <a:off x="11290225" y="4289103"/>
              <a:ext cx="77856" cy="182562"/>
            </a:xfrm>
            <a:custGeom>
              <a:avLst/>
              <a:gdLst>
                <a:gd name="connsiteX0" fmla="*/ 36 w 93281"/>
                <a:gd name="connsiteY0" fmla="*/ 218452 h 218732"/>
                <a:gd name="connsiteX1" fmla="*/ 73496 w 93281"/>
                <a:gd name="connsiteY1" fmla="*/ 194553 h 218732"/>
                <a:gd name="connsiteX2" fmla="*/ 92787 w 93281"/>
                <a:gd name="connsiteY2" fmla="*/ 111088 h 218732"/>
                <a:gd name="connsiteX3" fmla="*/ 79754 w 93281"/>
                <a:gd name="connsiteY3" fmla="*/ 2692 h 218732"/>
                <a:gd name="connsiteX4" fmla="*/ 76963 w 93281"/>
                <a:gd name="connsiteY4" fmla="*/ 0 h 218732"/>
                <a:gd name="connsiteX5" fmla="*/ 74271 w 93281"/>
                <a:gd name="connsiteY5" fmla="*/ 2792 h 218732"/>
                <a:gd name="connsiteX6" fmla="*/ 65559 w 93281"/>
                <a:gd name="connsiteY6" fmla="*/ 110529 h 218732"/>
                <a:gd name="connsiteX7" fmla="*/ 22786 w 93281"/>
                <a:gd name="connsiteY7" fmla="*/ 131011 h 218732"/>
                <a:gd name="connsiteX8" fmla="*/ 36 w 93281"/>
                <a:gd name="connsiteY8" fmla="*/ 218452 h 21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81" h="218732">
                  <a:moveTo>
                    <a:pt x="36" y="218452"/>
                  </a:moveTo>
                  <a:cubicBezTo>
                    <a:pt x="36" y="218452"/>
                    <a:pt x="48837" y="223102"/>
                    <a:pt x="73496" y="194553"/>
                  </a:cubicBezTo>
                  <a:cubicBezTo>
                    <a:pt x="98155" y="166005"/>
                    <a:pt x="92787" y="111088"/>
                    <a:pt x="92787" y="111088"/>
                  </a:cubicBezTo>
                  <a:lnTo>
                    <a:pt x="79754" y="2692"/>
                  </a:lnTo>
                  <a:cubicBezTo>
                    <a:pt x="79727" y="1177"/>
                    <a:pt x="78477" y="-27"/>
                    <a:pt x="76963" y="0"/>
                  </a:cubicBezTo>
                  <a:cubicBezTo>
                    <a:pt x="75448" y="28"/>
                    <a:pt x="74244" y="1278"/>
                    <a:pt x="74271" y="2792"/>
                  </a:cubicBezTo>
                  <a:lnTo>
                    <a:pt x="65559" y="110529"/>
                  </a:lnTo>
                  <a:cubicBezTo>
                    <a:pt x="49225" y="111707"/>
                    <a:pt x="33944" y="119024"/>
                    <a:pt x="22786" y="131011"/>
                  </a:cubicBezTo>
                  <a:cubicBezTo>
                    <a:pt x="-1902" y="159560"/>
                    <a:pt x="36" y="218452"/>
                    <a:pt x="36" y="218452"/>
                  </a:cubicBezTo>
                  <a:close/>
                </a:path>
              </a:pathLst>
            </a:custGeom>
            <a:solidFill>
              <a:srgbClr val="FFEC9D"/>
            </a:solidFill>
            <a:ln w="14288" cap="flat">
              <a:noFill/>
              <a:prstDash val="solid"/>
              <a:miter/>
            </a:ln>
          </p:spPr>
          <p:txBody>
            <a:bodyPr rtlCol="1" anchor="ctr"/>
            <a:lstStyle/>
            <a:p>
              <a:endParaRPr lang="ar-EG"/>
            </a:p>
          </p:txBody>
        </p:sp>
        <p:sp>
          <p:nvSpPr>
            <p:cNvPr id="79" name="شكل حر: شكل 78">
              <a:extLst>
                <a:ext uri="{FF2B5EF4-FFF2-40B4-BE49-F238E27FC236}">
                  <a16:creationId xmlns:a16="http://schemas.microsoft.com/office/drawing/2014/main" id="{1BAABD22-0E6E-4F9A-B028-4F2A5723AA3A}"/>
                </a:ext>
              </a:extLst>
            </p:cNvPr>
            <p:cNvSpPr/>
            <p:nvPr/>
          </p:nvSpPr>
          <p:spPr>
            <a:xfrm>
              <a:off x="11252443" y="4194166"/>
              <a:ext cx="60357" cy="208691"/>
            </a:xfrm>
            <a:custGeom>
              <a:avLst/>
              <a:gdLst>
                <a:gd name="connsiteX0" fmla="*/ 37308 w 72315"/>
                <a:gd name="connsiteY0" fmla="*/ 250039 h 250038"/>
                <a:gd name="connsiteX1" fmla="*/ 72316 w 72315"/>
                <a:gd name="connsiteY1" fmla="*/ 173966 h 250038"/>
                <a:gd name="connsiteX2" fmla="*/ 50226 w 72315"/>
                <a:gd name="connsiteY2" fmla="*/ 110682 h 250038"/>
                <a:gd name="connsiteX3" fmla="*/ 39891 w 72315"/>
                <a:gd name="connsiteY3" fmla="*/ 2558 h 250038"/>
                <a:gd name="connsiteX4" fmla="*/ 36944 w 72315"/>
                <a:gd name="connsiteY4" fmla="*/ 7 h 250038"/>
                <a:gd name="connsiteX5" fmla="*/ 34394 w 72315"/>
                <a:gd name="connsiteY5" fmla="*/ 2558 h 250038"/>
                <a:gd name="connsiteX6" fmla="*/ 23729 w 72315"/>
                <a:gd name="connsiteY6" fmla="*/ 110510 h 250038"/>
                <a:gd name="connsiteX7" fmla="*/ 3 w 72315"/>
                <a:gd name="connsiteY7" fmla="*/ 175014 h 250038"/>
                <a:gd name="connsiteX8" fmla="*/ 37308 w 72315"/>
                <a:gd name="connsiteY8" fmla="*/ 250039 h 25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15" h="250038">
                  <a:moveTo>
                    <a:pt x="37308" y="250039"/>
                  </a:moveTo>
                  <a:cubicBezTo>
                    <a:pt x="57377" y="229460"/>
                    <a:pt x="69739" y="202594"/>
                    <a:pt x="72316" y="173966"/>
                  </a:cubicBezTo>
                  <a:cubicBezTo>
                    <a:pt x="71177" y="151189"/>
                    <a:pt x="63510" y="129219"/>
                    <a:pt x="50226" y="110682"/>
                  </a:cubicBezTo>
                  <a:lnTo>
                    <a:pt x="39891" y="2558"/>
                  </a:lnTo>
                  <a:cubicBezTo>
                    <a:pt x="39782" y="1039"/>
                    <a:pt x="38462" y="-102"/>
                    <a:pt x="36944" y="7"/>
                  </a:cubicBezTo>
                  <a:cubicBezTo>
                    <a:pt x="35578" y="106"/>
                    <a:pt x="34493" y="1193"/>
                    <a:pt x="34394" y="2558"/>
                  </a:cubicBezTo>
                  <a:lnTo>
                    <a:pt x="23729" y="110510"/>
                  </a:lnTo>
                  <a:cubicBezTo>
                    <a:pt x="9950" y="129373"/>
                    <a:pt x="1730" y="151718"/>
                    <a:pt x="3" y="175014"/>
                  </a:cubicBezTo>
                  <a:cubicBezTo>
                    <a:pt x="-399" y="216739"/>
                    <a:pt x="37308" y="250039"/>
                    <a:pt x="37308" y="250039"/>
                  </a:cubicBezTo>
                  <a:close/>
                </a:path>
              </a:pathLst>
            </a:custGeom>
            <a:solidFill>
              <a:srgbClr val="FFEC9D"/>
            </a:solidFill>
            <a:ln w="14288" cap="flat">
              <a:noFill/>
              <a:prstDash val="solid"/>
              <a:miter/>
            </a:ln>
          </p:spPr>
          <p:txBody>
            <a:bodyPr rtlCol="1" anchor="ctr"/>
            <a:lstStyle/>
            <a:p>
              <a:endParaRPr lang="ar-EG"/>
            </a:p>
          </p:txBody>
        </p:sp>
      </p:grpSp>
      <p:sp>
        <p:nvSpPr>
          <p:cNvPr id="5" name="مربع نص 4">
            <a:extLst>
              <a:ext uri="{FF2B5EF4-FFF2-40B4-BE49-F238E27FC236}">
                <a16:creationId xmlns:a16="http://schemas.microsoft.com/office/drawing/2014/main" id="{98B19BBB-F71E-4409-B7FC-675D24D46179}"/>
              </a:ext>
            </a:extLst>
          </p:cNvPr>
          <p:cNvSpPr txBox="1"/>
          <p:nvPr/>
        </p:nvSpPr>
        <p:spPr>
          <a:xfrm>
            <a:off x="588442" y="2569314"/>
            <a:ext cx="7272653" cy="3416320"/>
          </a:xfrm>
          <a:prstGeom prst="rect">
            <a:avLst/>
          </a:prstGeom>
          <a:noFill/>
        </p:spPr>
        <p:txBody>
          <a:bodyPr wrap="square">
            <a:spAutoFit/>
          </a:bodyPr>
          <a:lstStyle/>
          <a:p>
            <a:r>
              <a:rPr lang="ar-EG" sz="2400" dirty="0">
                <a:solidFill>
                  <a:schemeClr val="bg1"/>
                </a:solidFill>
                <a:effectLst/>
              </a:rPr>
              <a:t>من بعض الفوائد المُهمّة للرياضيّات في قطاعَي </a:t>
            </a:r>
            <a:r>
              <a:rPr lang="ar-EG" sz="2400" dirty="0">
                <a:solidFill>
                  <a:srgbClr val="BDB8FF"/>
                </a:solidFill>
                <a:effectLst/>
              </a:rPr>
              <a:t>الزراعة</a:t>
            </a:r>
            <a:r>
              <a:rPr lang="ar-EG" sz="2400" dirty="0">
                <a:solidFill>
                  <a:schemeClr val="bg1"/>
                </a:solidFill>
                <a:effectLst/>
              </a:rPr>
              <a:t>، </a:t>
            </a:r>
            <a:r>
              <a:rPr lang="ar-EG" sz="2400" dirty="0">
                <a:solidFill>
                  <a:srgbClr val="FFEC9D"/>
                </a:solidFill>
                <a:effectLst/>
              </a:rPr>
              <a:t>والصناعة</a:t>
            </a:r>
            <a:r>
              <a:rPr lang="ar-EG" sz="2400" dirty="0">
                <a:solidFill>
                  <a:schemeClr val="bg1"/>
                </a:solidFill>
                <a:effectLst/>
              </a:rPr>
              <a:t> ما يأتي وَصْف الأحوال المناخيّة، وحالة الطقس بشكلٍ دقيقٍ. توضيح وتحليل نِسبة الحُموضة الموجودة في حُبيبات التربة؛ حيث يساعد ذلك في تحديد النباتات التي من الممكن أن تُزرَع وتَتَرعرع في التُّربة. تحديد نِسبة الموادّ الكيميائيّة الداخلة في صناعة الأسمدة. تحديد وحدات القياس،. حساب الدَّخل والنفقات، والتحكُّم في العوائد والنفقات؛ لغايات التخطيط، وتحديد الأموال التي سيتمّ إنفاقها، والتنبُّؤ بالخسائر. إدارة الوقت والمال، وأوقات الاستلام والتسليم؛ للتحكُّم في الأمور الماديّة، والمخزون</a:t>
            </a:r>
            <a:br>
              <a:rPr lang="ar-EG" sz="2400" dirty="0">
                <a:solidFill>
                  <a:schemeClr val="bg1"/>
                </a:solidFill>
                <a:effectLst/>
              </a:rPr>
            </a:br>
            <a:endParaRPr lang="en-US" sz="2400" dirty="0">
              <a:solidFill>
                <a:schemeClr val="bg1"/>
              </a:solidFill>
              <a:effectLst/>
            </a:endParaRPr>
          </a:p>
        </p:txBody>
      </p:sp>
    </p:spTree>
    <p:extLst>
      <p:ext uri="{BB962C8B-B14F-4D97-AF65-F5344CB8AC3E}">
        <p14:creationId xmlns:p14="http://schemas.microsoft.com/office/powerpoint/2010/main" val="173009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E839017-524A-6906-3CB4-7AE8E0C0F128}"/>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1357FCBC-875A-6107-A899-8390B826C789}"/>
              </a:ext>
            </a:extLst>
          </p:cNvPr>
          <p:cNvSpPr>
            <a:spLocks noGrp="1"/>
          </p:cNvSpPr>
          <p:nvPr>
            <p:ph idx="1"/>
          </p:nvPr>
        </p:nvSpPr>
        <p:spPr/>
        <p:txBody>
          <a:bodyPr/>
          <a:lstStyle/>
          <a:p>
            <a:endParaRPr lang="ar-SA"/>
          </a:p>
        </p:txBody>
      </p:sp>
      <p:pic>
        <p:nvPicPr>
          <p:cNvPr id="4" name="صورة 3">
            <a:extLst>
              <a:ext uri="{FF2B5EF4-FFF2-40B4-BE49-F238E27FC236}">
                <a16:creationId xmlns:a16="http://schemas.microsoft.com/office/drawing/2014/main" id="{9D3612D8-3818-0336-0C1D-C4861AA8737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1347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4244612"/>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rgbClr val="222222"/>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011505"/>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sp>
        <p:nvSpPr>
          <p:cNvPr id="6" name="مربع نص 5">
            <a:extLst>
              <a:ext uri="{FF2B5EF4-FFF2-40B4-BE49-F238E27FC236}">
                <a16:creationId xmlns:a16="http://schemas.microsoft.com/office/drawing/2014/main" id="{EA095DCA-4C53-4DDD-AB47-99C52DC8484A}"/>
              </a:ext>
            </a:extLst>
          </p:cNvPr>
          <p:cNvSpPr txBox="1"/>
          <p:nvPr/>
        </p:nvSpPr>
        <p:spPr>
          <a:xfrm>
            <a:off x="0" y="5305881"/>
            <a:ext cx="12192000" cy="461665"/>
          </a:xfrm>
          <a:prstGeom prst="rect">
            <a:avLst/>
          </a:prstGeom>
          <a:noFill/>
        </p:spPr>
        <p:txBody>
          <a:bodyPr wrap="square">
            <a:spAutoFit/>
          </a:bodyPr>
          <a:lstStyle/>
          <a:p>
            <a:pPr algn="ctr"/>
            <a:br>
              <a:rPr lang="ar-SA" sz="1200" b="1" i="1" dirty="0">
                <a:solidFill>
                  <a:srgbClr val="FFC94D"/>
                </a:solidFill>
                <a:effectLst/>
                <a:latin typeface="Times New Roman" panose="02020603050405020304" pitchFamily="18" charset="0"/>
              </a:rPr>
            </a:br>
            <a:r>
              <a:rPr lang="ar-SA" sz="1200" b="1" i="1" dirty="0">
                <a:solidFill>
                  <a:srgbClr val="FFC94D"/>
                </a:solidFill>
                <a:effectLst/>
                <a:latin typeface="Times New Roman" panose="02020603050405020304" pitchFamily="18" charset="0"/>
              </a:rPr>
              <a:t>*تم تصميم هذا القالب بواسطة موقع انجز </a:t>
            </a:r>
            <a:r>
              <a:rPr lang="en-US" sz="1200" b="1" i="1" dirty="0">
                <a:solidFill>
                  <a:srgbClr val="FFC94D"/>
                </a:solidFill>
                <a:effectLst/>
                <a:latin typeface="Times New Roman" panose="02020603050405020304" pitchFamily="18" charset="0"/>
              </a:rPr>
              <a:t>ingez-ppt </a:t>
            </a:r>
            <a:r>
              <a:rPr lang="ar-SA" sz="1200" b="1" i="1" dirty="0">
                <a:solidFill>
                  <a:srgbClr val="FFC94D"/>
                </a:solidFill>
                <a:effectLst/>
                <a:latin typeface="Times New Roman" panose="02020603050405020304" pitchFamily="18" charset="0"/>
              </a:rPr>
              <a:t>ولا يحق لأي شخص إعادة نشر أو توزيع ملفات القوالب أو إصدارات معدلة في مواقع أخرى بدون إذن خطي من انجز</a:t>
            </a:r>
            <a:endParaRPr lang="ar-SA" sz="1200" dirty="0">
              <a:solidFill>
                <a:srgbClr val="FFC94D"/>
              </a:solidFill>
            </a:endParaRPr>
          </a:p>
        </p:txBody>
      </p:sp>
    </p:spTree>
    <p:extLst>
      <p:ext uri="{BB962C8B-B14F-4D97-AF65-F5344CB8AC3E}">
        <p14:creationId xmlns:p14="http://schemas.microsoft.com/office/powerpoint/2010/main" val="148731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E581EB-3C67-4475-B86E-5F086F241029}"/>
              </a:ext>
            </a:extLst>
          </p:cNvPr>
          <p:cNvSpPr>
            <a:spLocks noGrp="1"/>
          </p:cNvSpPr>
          <p:nvPr>
            <p:ph type="title"/>
          </p:nvPr>
        </p:nvSpPr>
        <p:spPr>
          <a:xfrm>
            <a:off x="838200" y="2356485"/>
            <a:ext cx="10515600" cy="1325563"/>
          </a:xfrm>
        </p:spPr>
        <p:txBody>
          <a:bodyPr>
            <a:normAutofit/>
          </a:bodyPr>
          <a:lstStyle/>
          <a:p>
            <a:pPr algn="ctr"/>
            <a:r>
              <a:rPr lang="ar-SA" sz="6600" dirty="0">
                <a:solidFill>
                  <a:schemeClr val="bg1"/>
                </a:solidFill>
              </a:rPr>
              <a:t>خلفيات أخري يمكن استخدامها:</a:t>
            </a:r>
            <a:endParaRPr lang="ar-EG" sz="6600" dirty="0">
              <a:solidFill>
                <a:schemeClr val="bg1"/>
              </a:solidFill>
            </a:endParaRPr>
          </a:p>
        </p:txBody>
      </p:sp>
    </p:spTree>
    <p:extLst>
      <p:ext uri="{BB962C8B-B14F-4D97-AF65-F5344CB8AC3E}">
        <p14:creationId xmlns:p14="http://schemas.microsoft.com/office/powerpoint/2010/main" val="363046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شكل حر: شكل 3">
            <a:extLst>
              <a:ext uri="{FF2B5EF4-FFF2-40B4-BE49-F238E27FC236}">
                <a16:creationId xmlns:a16="http://schemas.microsoft.com/office/drawing/2014/main" id="{620F1B02-9C18-4099-BD90-C27660492A89}"/>
              </a:ext>
            </a:extLst>
          </p:cNvPr>
          <p:cNvSpPr/>
          <p:nvPr/>
        </p:nvSpPr>
        <p:spPr>
          <a:xfrm flipV="1">
            <a:off x="0" y="5555637"/>
            <a:ext cx="12192000" cy="1325511"/>
          </a:xfrm>
          <a:custGeom>
            <a:avLst/>
            <a:gdLst>
              <a:gd name="connsiteX0" fmla="*/ 0 w 12192000"/>
              <a:gd name="connsiteY0" fmla="*/ 0 h 3575582"/>
              <a:gd name="connsiteX1" fmla="*/ 12192000 w 12192000"/>
              <a:gd name="connsiteY1" fmla="*/ 0 h 3575582"/>
              <a:gd name="connsiteX2" fmla="*/ 12192000 w 12192000"/>
              <a:gd name="connsiteY2" fmla="*/ 2667548 h 3575582"/>
              <a:gd name="connsiteX3" fmla="*/ 11912323 w 12192000"/>
              <a:gd name="connsiteY3" fmla="*/ 2836694 h 3575582"/>
              <a:gd name="connsiteX4" fmla="*/ 9906000 w 12192000"/>
              <a:gd name="connsiteY4" fmla="*/ 3566160 h 3575582"/>
              <a:gd name="connsiteX5" fmla="*/ 3703320 w 12192000"/>
              <a:gd name="connsiteY5" fmla="*/ 2026920 h 3575582"/>
              <a:gd name="connsiteX6" fmla="*/ 675323 w 12192000"/>
              <a:gd name="connsiteY6" fmla="*/ 2879408 h 3575582"/>
              <a:gd name="connsiteX7" fmla="*/ 0 w 12192000"/>
              <a:gd name="connsiteY7" fmla="*/ 3185518 h 3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575582">
                <a:moveTo>
                  <a:pt x="0" y="0"/>
                </a:moveTo>
                <a:lnTo>
                  <a:pt x="12192000" y="0"/>
                </a:lnTo>
                <a:lnTo>
                  <a:pt x="12192000" y="2667548"/>
                </a:lnTo>
                <a:lnTo>
                  <a:pt x="11912323" y="2836694"/>
                </a:lnTo>
                <a:cubicBezTo>
                  <a:pt x="11267837" y="3210401"/>
                  <a:pt x="10576560" y="3509010"/>
                  <a:pt x="9906000" y="3566160"/>
                </a:cubicBezTo>
                <a:cubicBezTo>
                  <a:pt x="8117840" y="3718560"/>
                  <a:pt x="5631181" y="1971040"/>
                  <a:pt x="3703320" y="2026920"/>
                </a:cubicBezTo>
                <a:cubicBezTo>
                  <a:pt x="2739390" y="2054860"/>
                  <a:pt x="1649730" y="2453005"/>
                  <a:pt x="675323" y="2879408"/>
                </a:cubicBezTo>
                <a:lnTo>
                  <a:pt x="0" y="3185518"/>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258924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شكل حر: شكل 10">
            <a:extLst>
              <a:ext uri="{FF2B5EF4-FFF2-40B4-BE49-F238E27FC236}">
                <a16:creationId xmlns:a16="http://schemas.microsoft.com/office/drawing/2014/main" id="{0B07CF4A-2CC1-473F-9502-2726F9AC3EA3}"/>
              </a:ext>
            </a:extLst>
          </p:cNvPr>
          <p:cNvSpPr/>
          <p:nvPr/>
        </p:nvSpPr>
        <p:spPr>
          <a:xfrm>
            <a:off x="1" y="405922"/>
            <a:ext cx="6335149" cy="6452078"/>
          </a:xfrm>
          <a:custGeom>
            <a:avLst/>
            <a:gdLst>
              <a:gd name="connsiteX0" fmla="*/ 0 w 6335149"/>
              <a:gd name="connsiteY0" fmla="*/ 0 h 6452078"/>
              <a:gd name="connsiteX1" fmla="*/ 104173 w 6335149"/>
              <a:gd name="connsiteY1" fmla="*/ 37533 h 6452078"/>
              <a:gd name="connsiteX2" fmla="*/ 1840375 w 6335149"/>
              <a:gd name="connsiteY2" fmla="*/ 820994 h 6452078"/>
              <a:gd name="connsiteX3" fmla="*/ 3576577 w 6335149"/>
              <a:gd name="connsiteY3" fmla="*/ 2742392 h 6452078"/>
              <a:gd name="connsiteX4" fmla="*/ 6180881 w 6335149"/>
              <a:gd name="connsiteY4" fmla="*/ 3691516 h 6452078"/>
              <a:gd name="connsiteX5" fmla="*/ 5948020 w 6335149"/>
              <a:gd name="connsiteY5" fmla="*/ 6377691 h 6452078"/>
              <a:gd name="connsiteX6" fmla="*/ 5910254 w 6335149"/>
              <a:gd name="connsiteY6" fmla="*/ 6452078 h 6452078"/>
              <a:gd name="connsiteX7" fmla="*/ 0 w 6335149"/>
              <a:gd name="connsiteY7" fmla="*/ 6452078 h 64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5149" h="6452078">
                <a:moveTo>
                  <a:pt x="0" y="0"/>
                </a:moveTo>
                <a:lnTo>
                  <a:pt x="104173" y="37533"/>
                </a:lnTo>
                <a:cubicBezTo>
                  <a:pt x="747532" y="274573"/>
                  <a:pt x="1421758" y="548989"/>
                  <a:pt x="1840375" y="820994"/>
                </a:cubicBezTo>
                <a:cubicBezTo>
                  <a:pt x="2677610" y="1365004"/>
                  <a:pt x="2853159" y="2263972"/>
                  <a:pt x="3576577" y="2742392"/>
                </a:cubicBezTo>
                <a:cubicBezTo>
                  <a:pt x="4299995" y="3220812"/>
                  <a:pt x="5808562" y="3045263"/>
                  <a:pt x="6180881" y="3691516"/>
                </a:cubicBezTo>
                <a:cubicBezTo>
                  <a:pt x="6506660" y="4256988"/>
                  <a:pt x="6262326" y="5693877"/>
                  <a:pt x="5948020" y="6377691"/>
                </a:cubicBezTo>
                <a:lnTo>
                  <a:pt x="5910254" y="6452078"/>
                </a:lnTo>
                <a:lnTo>
                  <a:pt x="0" y="6452078"/>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419771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94129EBC-FF9A-4FD6-9E08-49D8966ABF61}"/>
              </a:ext>
            </a:extLst>
          </p:cNvPr>
          <p:cNvSpPr/>
          <p:nvPr/>
        </p:nvSpPr>
        <p:spPr>
          <a:xfrm>
            <a:off x="7360788" y="0"/>
            <a:ext cx="4831213" cy="1844204"/>
          </a:xfrm>
          <a:custGeom>
            <a:avLst/>
            <a:gdLst>
              <a:gd name="connsiteX0" fmla="*/ 9546 w 4831213"/>
              <a:gd name="connsiteY0" fmla="*/ 0 h 1844204"/>
              <a:gd name="connsiteX1" fmla="*/ 4831213 w 4831213"/>
              <a:gd name="connsiteY1" fmla="*/ 0 h 1844204"/>
              <a:gd name="connsiteX2" fmla="*/ 4831213 w 4831213"/>
              <a:gd name="connsiteY2" fmla="*/ 1698299 h 1844204"/>
              <a:gd name="connsiteX3" fmla="*/ 4750661 w 4831213"/>
              <a:gd name="connsiteY3" fmla="*/ 1730358 h 1844204"/>
              <a:gd name="connsiteX4" fmla="*/ 4456965 w 4831213"/>
              <a:gd name="connsiteY4" fmla="*/ 1817225 h 1844204"/>
              <a:gd name="connsiteX5" fmla="*/ 2628165 w 4831213"/>
              <a:gd name="connsiteY5" fmla="*/ 1435261 h 1844204"/>
              <a:gd name="connsiteX6" fmla="*/ 243780 w 4831213"/>
              <a:gd name="connsiteY6" fmla="*/ 1551008 h 1844204"/>
              <a:gd name="connsiteX7" fmla="*/ 11563 w 4831213"/>
              <a:gd name="connsiteY7" fmla="*/ 52177 h 18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213" h="1844204">
                <a:moveTo>
                  <a:pt x="9546" y="0"/>
                </a:moveTo>
                <a:lnTo>
                  <a:pt x="4831213" y="0"/>
                </a:lnTo>
                <a:lnTo>
                  <a:pt x="4831213" y="1698299"/>
                </a:lnTo>
                <a:lnTo>
                  <a:pt x="4750661" y="1730358"/>
                </a:lnTo>
                <a:cubicBezTo>
                  <a:pt x="4645295" y="1769238"/>
                  <a:pt x="4546428" y="1799140"/>
                  <a:pt x="4456965" y="1817225"/>
                </a:cubicBezTo>
                <a:cubicBezTo>
                  <a:pt x="3741264" y="1961909"/>
                  <a:pt x="3330362" y="1479631"/>
                  <a:pt x="2628165" y="1435261"/>
                </a:cubicBezTo>
                <a:cubicBezTo>
                  <a:pt x="1925967" y="1390892"/>
                  <a:pt x="691334" y="1850021"/>
                  <a:pt x="243780" y="1551008"/>
                </a:cubicBezTo>
                <a:cubicBezTo>
                  <a:pt x="-91885" y="1326748"/>
                  <a:pt x="19521" y="570777"/>
                  <a:pt x="11563" y="52177"/>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11166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شكل حر: شكل 8">
            <a:extLst>
              <a:ext uri="{FF2B5EF4-FFF2-40B4-BE49-F238E27FC236}">
                <a16:creationId xmlns:a16="http://schemas.microsoft.com/office/drawing/2014/main" id="{42671387-19D9-4599-9791-EA929C7065CC}"/>
              </a:ext>
            </a:extLst>
          </p:cNvPr>
          <p:cNvSpPr/>
          <p:nvPr/>
        </p:nvSpPr>
        <p:spPr>
          <a:xfrm>
            <a:off x="0" y="0"/>
            <a:ext cx="12192000" cy="6858000"/>
          </a:xfrm>
          <a:custGeom>
            <a:avLst/>
            <a:gdLst>
              <a:gd name="connsiteX0" fmla="*/ 717630 w 12192000"/>
              <a:gd name="connsiteY0" fmla="*/ 4872942 h 6858000"/>
              <a:gd name="connsiteX1" fmla="*/ 2523281 w 12192000"/>
              <a:gd name="connsiteY1" fmla="*/ 5775767 h 6858000"/>
              <a:gd name="connsiteX2" fmla="*/ 4583577 w 12192000"/>
              <a:gd name="connsiteY2" fmla="*/ 5984111 h 6858000"/>
              <a:gd name="connsiteX3" fmla="*/ 5046531 w 12192000"/>
              <a:gd name="connsiteY3" fmla="*/ 6843500 h 6858000"/>
              <a:gd name="connsiteX4" fmla="*/ 5042806 w 12192000"/>
              <a:gd name="connsiteY4" fmla="*/ 6858000 h 6858000"/>
              <a:gd name="connsiteX5" fmla="*/ 0 w 12192000"/>
              <a:gd name="connsiteY5" fmla="*/ 6858000 h 6858000"/>
              <a:gd name="connsiteX6" fmla="*/ 0 w 12192000"/>
              <a:gd name="connsiteY6" fmla="*/ 5063779 h 6858000"/>
              <a:gd name="connsiteX7" fmla="*/ 100012 w 12192000"/>
              <a:gd name="connsiteY7" fmla="*/ 5025041 h 6858000"/>
              <a:gd name="connsiteX8" fmla="*/ 717630 w 12192000"/>
              <a:gd name="connsiteY8" fmla="*/ 4872942 h 6858000"/>
              <a:gd name="connsiteX9" fmla="*/ 4049806 w 12192000"/>
              <a:gd name="connsiteY9" fmla="*/ 0 h 6858000"/>
              <a:gd name="connsiteX10" fmla="*/ 12192000 w 12192000"/>
              <a:gd name="connsiteY10" fmla="*/ 0 h 6858000"/>
              <a:gd name="connsiteX11" fmla="*/ 12192000 w 12192000"/>
              <a:gd name="connsiteY11" fmla="*/ 1644519 h 6858000"/>
              <a:gd name="connsiteX12" fmla="*/ 11762082 w 12192000"/>
              <a:gd name="connsiteY12" fmla="*/ 1596990 h 6858000"/>
              <a:gd name="connsiteX13" fmla="*/ 10232020 w 12192000"/>
              <a:gd name="connsiteY13" fmla="*/ 1342663 h 6858000"/>
              <a:gd name="connsiteX14" fmla="*/ 7859210 w 12192000"/>
              <a:gd name="connsiteY14" fmla="*/ 254643 h 6858000"/>
              <a:gd name="connsiteX15" fmla="*/ 5694746 w 12192000"/>
              <a:gd name="connsiteY15" fmla="*/ 474562 h 6858000"/>
              <a:gd name="connsiteX16" fmla="*/ 4208845 w 12192000"/>
              <a:gd name="connsiteY16" fmla="*/ 658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717630" y="4872942"/>
                </a:moveTo>
                <a:cubicBezTo>
                  <a:pt x="1408253" y="4824714"/>
                  <a:pt x="1878957" y="5590572"/>
                  <a:pt x="2523281" y="5775767"/>
                </a:cubicBezTo>
                <a:cubicBezTo>
                  <a:pt x="3167605" y="5960962"/>
                  <a:pt x="4209327" y="5752617"/>
                  <a:pt x="4583577" y="5984111"/>
                </a:cubicBezTo>
                <a:cubicBezTo>
                  <a:pt x="4840871" y="6143263"/>
                  <a:pt x="5093608" y="6541309"/>
                  <a:pt x="5046531" y="6843500"/>
                </a:cubicBezTo>
                <a:lnTo>
                  <a:pt x="5042806" y="6858000"/>
                </a:lnTo>
                <a:lnTo>
                  <a:pt x="0" y="6858000"/>
                </a:lnTo>
                <a:lnTo>
                  <a:pt x="0" y="5063779"/>
                </a:lnTo>
                <a:lnTo>
                  <a:pt x="100012" y="5025041"/>
                </a:lnTo>
                <a:cubicBezTo>
                  <a:pt x="329878" y="4941305"/>
                  <a:pt x="544974" y="4884999"/>
                  <a:pt x="717630" y="4872942"/>
                </a:cubicBezTo>
                <a:close/>
                <a:moveTo>
                  <a:pt x="4049806" y="0"/>
                </a:moveTo>
                <a:lnTo>
                  <a:pt x="12192000" y="0"/>
                </a:lnTo>
                <a:lnTo>
                  <a:pt x="12192000" y="1644519"/>
                </a:lnTo>
                <a:lnTo>
                  <a:pt x="11762082" y="1596990"/>
                </a:lnTo>
                <a:cubicBezTo>
                  <a:pt x="11182139" y="1523337"/>
                  <a:pt x="10616878" y="1425133"/>
                  <a:pt x="10232020" y="1342663"/>
                </a:cubicBezTo>
                <a:cubicBezTo>
                  <a:pt x="9205731" y="1122744"/>
                  <a:pt x="8615423" y="399326"/>
                  <a:pt x="7859210" y="254643"/>
                </a:cubicBezTo>
                <a:cubicBezTo>
                  <a:pt x="7102997" y="109960"/>
                  <a:pt x="6321706" y="582592"/>
                  <a:pt x="5694746" y="474562"/>
                </a:cubicBezTo>
                <a:cubicBezTo>
                  <a:pt x="5381264" y="420547"/>
                  <a:pt x="4680513" y="247409"/>
                  <a:pt x="4208845" y="65831"/>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165248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7CBD48F8-73CF-4104-8548-F35250272891}"/>
              </a:ext>
            </a:extLst>
          </p:cNvPr>
          <p:cNvSpPr/>
          <p:nvPr/>
        </p:nvSpPr>
        <p:spPr>
          <a:xfrm>
            <a:off x="5766084" y="1932846"/>
            <a:ext cx="6425917" cy="4925154"/>
          </a:xfrm>
          <a:custGeom>
            <a:avLst/>
            <a:gdLst>
              <a:gd name="connsiteX0" fmla="*/ 5331141 w 6425917"/>
              <a:gd name="connsiteY0" fmla="*/ 42 h 4925154"/>
              <a:gd name="connsiteX1" fmla="*/ 6325833 w 6425917"/>
              <a:gd name="connsiteY1" fmla="*/ 192510 h 4925154"/>
              <a:gd name="connsiteX2" fmla="*/ 6425917 w 6425917"/>
              <a:gd name="connsiteY2" fmla="*/ 228062 h 4925154"/>
              <a:gd name="connsiteX3" fmla="*/ 6425917 w 6425917"/>
              <a:gd name="connsiteY3" fmla="*/ 4925154 h 4925154"/>
              <a:gd name="connsiteX4" fmla="*/ 398498 w 6425917"/>
              <a:gd name="connsiteY4" fmla="*/ 4925154 h 4925154"/>
              <a:gd name="connsiteX5" fmla="*/ 367324 w 6425917"/>
              <a:gd name="connsiteY5" fmla="*/ 4895674 h 4925154"/>
              <a:gd name="connsiteX6" fmla="*/ 102282 w 6425917"/>
              <a:gd name="connsiteY6" fmla="*/ 3264187 h 4925154"/>
              <a:gd name="connsiteX7" fmla="*/ 2278322 w 6425917"/>
              <a:gd name="connsiteY7" fmla="*/ 1585858 h 4925154"/>
              <a:gd name="connsiteX8" fmla="*/ 5148844 w 6425917"/>
              <a:gd name="connsiteY8" fmla="*/ 11701 h 4925154"/>
              <a:gd name="connsiteX9" fmla="*/ 5331141 w 6425917"/>
              <a:gd name="connsiteY9" fmla="*/ 42 h 49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5917" h="4925154">
                <a:moveTo>
                  <a:pt x="5331141" y="42"/>
                </a:moveTo>
                <a:cubicBezTo>
                  <a:pt x="5642265" y="-2115"/>
                  <a:pt x="5987193" y="78760"/>
                  <a:pt x="6325833" y="192510"/>
                </a:cubicBezTo>
                <a:lnTo>
                  <a:pt x="6425917" y="228062"/>
                </a:lnTo>
                <a:lnTo>
                  <a:pt x="6425917" y="4925154"/>
                </a:lnTo>
                <a:lnTo>
                  <a:pt x="398498" y="4925154"/>
                </a:lnTo>
                <a:lnTo>
                  <a:pt x="367324" y="4895674"/>
                </a:lnTo>
                <a:cubicBezTo>
                  <a:pt x="-61211" y="4434315"/>
                  <a:pt x="-64104" y="3722834"/>
                  <a:pt x="102282" y="3264187"/>
                </a:cubicBezTo>
                <a:cubicBezTo>
                  <a:pt x="324131" y="2652658"/>
                  <a:pt x="1437229" y="2127939"/>
                  <a:pt x="2278322" y="1585858"/>
                </a:cubicBezTo>
                <a:cubicBezTo>
                  <a:pt x="3119416" y="1043777"/>
                  <a:pt x="4201649" y="131306"/>
                  <a:pt x="5148844" y="11701"/>
                </a:cubicBezTo>
                <a:cubicBezTo>
                  <a:pt x="5208044" y="4226"/>
                  <a:pt x="5268916" y="473"/>
                  <a:pt x="5331141" y="42"/>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326311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817210B7-D45A-41EF-9CDB-9275C46BC38B}"/>
              </a:ext>
            </a:extLst>
          </p:cNvPr>
          <p:cNvSpPr/>
          <p:nvPr/>
        </p:nvSpPr>
        <p:spPr>
          <a:xfrm>
            <a:off x="953632" y="1056435"/>
            <a:ext cx="10386680" cy="5298163"/>
          </a:xfrm>
          <a:custGeom>
            <a:avLst/>
            <a:gdLst>
              <a:gd name="connsiteX0" fmla="*/ 6775590 w 10386680"/>
              <a:gd name="connsiteY0" fmla="*/ 468 h 5298163"/>
              <a:gd name="connsiteX1" fmla="*/ 6986601 w 10386680"/>
              <a:gd name="connsiteY1" fmla="*/ 31586 h 5298163"/>
              <a:gd name="connsiteX2" fmla="*/ 8468160 w 10386680"/>
              <a:gd name="connsiteY2" fmla="*/ 1270077 h 5298163"/>
              <a:gd name="connsiteX3" fmla="*/ 10285386 w 10386680"/>
              <a:gd name="connsiteY3" fmla="*/ 2277075 h 5298163"/>
              <a:gd name="connsiteX4" fmla="*/ 10030743 w 10386680"/>
              <a:gd name="connsiteY4" fmla="*/ 3272498 h 5298163"/>
              <a:gd name="connsiteX5" fmla="*/ 8954297 w 10386680"/>
              <a:gd name="connsiteY5" fmla="*/ 5147596 h 5298163"/>
              <a:gd name="connsiteX6" fmla="*/ 6870854 w 10386680"/>
              <a:gd name="connsiteY6" fmla="*/ 4823505 h 5298163"/>
              <a:gd name="connsiteX7" fmla="*/ 5169376 w 10386680"/>
              <a:gd name="connsiteY7" fmla="*/ 5298067 h 5298163"/>
              <a:gd name="connsiteX8" fmla="*/ 3467897 w 10386680"/>
              <a:gd name="connsiteY8" fmla="*/ 4777207 h 5298163"/>
              <a:gd name="connsiteX9" fmla="*/ 875168 w 10386680"/>
              <a:gd name="connsiteY9" fmla="*/ 5031850 h 5298163"/>
              <a:gd name="connsiteX10" fmla="*/ 458479 w 10386680"/>
              <a:gd name="connsiteY10" fmla="*/ 3828082 h 5298163"/>
              <a:gd name="connsiteX11" fmla="*/ 41791 w 10386680"/>
              <a:gd name="connsiteY11" fmla="*/ 2242351 h 5298163"/>
              <a:gd name="connsiteX12" fmla="*/ 1546500 w 10386680"/>
              <a:gd name="connsiteY12" fmla="*/ 1513146 h 5298163"/>
              <a:gd name="connsiteX13" fmla="*/ 3340577 w 10386680"/>
              <a:gd name="connsiteY13" fmla="*/ 66310 h 5298163"/>
              <a:gd name="connsiteX14" fmla="*/ 5169376 w 10386680"/>
              <a:gd name="connsiteY14" fmla="*/ 344103 h 5298163"/>
              <a:gd name="connsiteX15" fmla="*/ 6775590 w 10386680"/>
              <a:gd name="connsiteY15" fmla="*/ 468 h 529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86680" h="5298163">
                <a:moveTo>
                  <a:pt x="6775590" y="468"/>
                </a:moveTo>
                <a:cubicBezTo>
                  <a:pt x="6847434" y="2619"/>
                  <a:pt x="6917877" y="12295"/>
                  <a:pt x="6986601" y="31586"/>
                </a:cubicBezTo>
                <a:cubicBezTo>
                  <a:pt x="7536398" y="185915"/>
                  <a:pt x="7918362" y="895829"/>
                  <a:pt x="8468160" y="1270077"/>
                </a:cubicBezTo>
                <a:cubicBezTo>
                  <a:pt x="9017957" y="1644325"/>
                  <a:pt x="10024955" y="1943338"/>
                  <a:pt x="10285386" y="2277075"/>
                </a:cubicBezTo>
                <a:cubicBezTo>
                  <a:pt x="10545817" y="2610812"/>
                  <a:pt x="10246804" y="2796007"/>
                  <a:pt x="10030743" y="3272498"/>
                </a:cubicBezTo>
                <a:cubicBezTo>
                  <a:pt x="9814682" y="3748989"/>
                  <a:pt x="9480945" y="4889095"/>
                  <a:pt x="8954297" y="5147596"/>
                </a:cubicBezTo>
                <a:cubicBezTo>
                  <a:pt x="8427649" y="5406097"/>
                  <a:pt x="7501674" y="4798427"/>
                  <a:pt x="6870854" y="4823505"/>
                </a:cubicBezTo>
                <a:cubicBezTo>
                  <a:pt x="6240034" y="4848583"/>
                  <a:pt x="5736535" y="5305783"/>
                  <a:pt x="5169376" y="5298067"/>
                </a:cubicBezTo>
                <a:cubicBezTo>
                  <a:pt x="4602217" y="5290351"/>
                  <a:pt x="4183598" y="4821577"/>
                  <a:pt x="3467897" y="4777207"/>
                </a:cubicBezTo>
                <a:cubicBezTo>
                  <a:pt x="2752196" y="4732838"/>
                  <a:pt x="1376738" y="5190038"/>
                  <a:pt x="875168" y="5031850"/>
                </a:cubicBezTo>
                <a:cubicBezTo>
                  <a:pt x="373598" y="4873662"/>
                  <a:pt x="597375" y="4292999"/>
                  <a:pt x="458479" y="3828082"/>
                </a:cubicBezTo>
                <a:cubicBezTo>
                  <a:pt x="319583" y="3363166"/>
                  <a:pt x="-139546" y="2628174"/>
                  <a:pt x="41791" y="2242351"/>
                </a:cubicBezTo>
                <a:cubicBezTo>
                  <a:pt x="223128" y="1856528"/>
                  <a:pt x="996702" y="1875819"/>
                  <a:pt x="1546500" y="1513146"/>
                </a:cubicBezTo>
                <a:cubicBezTo>
                  <a:pt x="2096297" y="1150472"/>
                  <a:pt x="2736763" y="261150"/>
                  <a:pt x="3340577" y="66310"/>
                </a:cubicBezTo>
                <a:cubicBezTo>
                  <a:pt x="3944389" y="-128530"/>
                  <a:pt x="4561705" y="349890"/>
                  <a:pt x="5169376" y="344103"/>
                </a:cubicBezTo>
                <a:cubicBezTo>
                  <a:pt x="5701088" y="339040"/>
                  <a:pt x="6272679" y="-14592"/>
                  <a:pt x="6775590" y="468"/>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11" name="مربع نص 10">
            <a:extLst>
              <a:ext uri="{FF2B5EF4-FFF2-40B4-BE49-F238E27FC236}">
                <a16:creationId xmlns:a16="http://schemas.microsoft.com/office/drawing/2014/main" id="{53C91378-C776-4287-B0EE-E191E3FFDC7C}"/>
              </a:ext>
            </a:extLst>
          </p:cNvPr>
          <p:cNvSpPr txBox="1"/>
          <p:nvPr/>
        </p:nvSpPr>
        <p:spPr>
          <a:xfrm>
            <a:off x="3047223" y="1779447"/>
            <a:ext cx="6097554" cy="923330"/>
          </a:xfrm>
          <a:prstGeom prst="rect">
            <a:avLst/>
          </a:prstGeom>
          <a:noFill/>
        </p:spPr>
        <p:txBody>
          <a:bodyPr wrap="square">
            <a:spAutoFit/>
          </a:bodyPr>
          <a:lstStyle/>
          <a:p>
            <a:pPr algn="ctr"/>
            <a:r>
              <a:rPr lang="ar-SA" sz="5400" b="1" dirty="0">
                <a:solidFill>
                  <a:srgbClr val="EDD56E"/>
                </a:solidFill>
                <a:effectLst/>
              </a:rPr>
              <a:t>تعريف</a:t>
            </a:r>
            <a:r>
              <a:rPr lang="ar-EG" sz="5400" b="1" dirty="0">
                <a:solidFill>
                  <a:srgbClr val="EDD56E"/>
                </a:solidFill>
                <a:effectLst/>
              </a:rPr>
              <a:t> الرياضيات</a:t>
            </a:r>
            <a:endParaRPr lang="en-US" sz="5400" b="1" dirty="0">
              <a:solidFill>
                <a:srgbClr val="EDD56E"/>
              </a:solidFill>
              <a:effectLst/>
            </a:endParaRPr>
          </a:p>
        </p:txBody>
      </p:sp>
      <p:sp>
        <p:nvSpPr>
          <p:cNvPr id="13" name="مربع نص 12">
            <a:extLst>
              <a:ext uri="{FF2B5EF4-FFF2-40B4-BE49-F238E27FC236}">
                <a16:creationId xmlns:a16="http://schemas.microsoft.com/office/drawing/2014/main" id="{258A9D66-B84F-49E9-9830-3135E2B028EA}"/>
              </a:ext>
            </a:extLst>
          </p:cNvPr>
          <p:cNvSpPr txBox="1"/>
          <p:nvPr/>
        </p:nvSpPr>
        <p:spPr>
          <a:xfrm>
            <a:off x="1622385" y="2847174"/>
            <a:ext cx="8947230" cy="2554545"/>
          </a:xfrm>
          <a:prstGeom prst="rect">
            <a:avLst/>
          </a:prstGeom>
          <a:noFill/>
        </p:spPr>
        <p:txBody>
          <a:bodyPr wrap="square">
            <a:spAutoFit/>
          </a:bodyPr>
          <a:lstStyle>
            <a:defPPr>
              <a:defRPr lang="ar-EG"/>
            </a:defPPr>
            <a:lvl1pPr>
              <a:defRPr sz="3200">
                <a:solidFill>
                  <a:srgbClr val="EDD56E"/>
                </a:solidFill>
                <a:effectLst/>
              </a:defRPr>
            </a:lvl1pPr>
          </a:lstStyle>
          <a:p>
            <a:pPr algn="ctr"/>
            <a:r>
              <a:rPr lang="ar-EG" dirty="0">
                <a:solidFill>
                  <a:schemeClr val="bg1"/>
                </a:solidFill>
              </a:rPr>
              <a:t>الرياضيات ه</a:t>
            </a:r>
            <a:r>
              <a:rPr lang="ar-SA" dirty="0">
                <a:solidFill>
                  <a:schemeClr val="bg1"/>
                </a:solidFill>
              </a:rPr>
              <a:t>ي</a:t>
            </a:r>
            <a:r>
              <a:rPr lang="ar-EG" dirty="0">
                <a:solidFill>
                  <a:schemeClr val="bg1"/>
                </a:solidFill>
              </a:rPr>
              <a:t> أساس العلوم كلّها، فلا يمكن لأي علمٍ أن يقوم بذاته من دون وجود الرياضيات؛ فهو لغة التواصل في العالم كما أنها تعتمد على قواعد ونظرياتٍ لحل التمارين المختلفة، وخاصةً تلك التي تحتاج لبراهينَ عند التعامل مع الأرقام، كما تتميز باستخدام المنطق، وتعمل الرياضيات على تنشيط العقل وتختبر ذكاء الإنسان</a:t>
            </a:r>
            <a:endParaRPr lang="en-US" dirty="0">
              <a:solidFill>
                <a:schemeClr val="bg1"/>
              </a:solidFill>
            </a:endParaRPr>
          </a:p>
        </p:txBody>
      </p:sp>
      <p:pic>
        <p:nvPicPr>
          <p:cNvPr id="14" name="صورة 13">
            <a:extLst>
              <a:ext uri="{FF2B5EF4-FFF2-40B4-BE49-F238E27FC236}">
                <a16:creationId xmlns:a16="http://schemas.microsoft.com/office/drawing/2014/main" id="{B76499CC-8D1E-4F07-987E-4818F3A25A18}"/>
              </a:ext>
            </a:extLst>
          </p:cNvPr>
          <p:cNvPicPr>
            <a:picLocks noChangeAspect="1"/>
          </p:cNvPicPr>
          <p:nvPr/>
        </p:nvPicPr>
        <p:blipFill>
          <a:blip r:embed="rId3"/>
          <a:stretch>
            <a:fillRect/>
          </a:stretch>
        </p:blipFill>
        <p:spPr>
          <a:xfrm>
            <a:off x="97333" y="5688106"/>
            <a:ext cx="1571374" cy="1278546"/>
          </a:xfrm>
          <a:prstGeom prst="rect">
            <a:avLst/>
          </a:prstGeom>
        </p:spPr>
      </p:pic>
      <p:pic>
        <p:nvPicPr>
          <p:cNvPr id="15" name="صورة 14">
            <a:extLst>
              <a:ext uri="{FF2B5EF4-FFF2-40B4-BE49-F238E27FC236}">
                <a16:creationId xmlns:a16="http://schemas.microsoft.com/office/drawing/2014/main" id="{3D3002B3-FD38-4B21-BD77-4C320BF80CC8}"/>
              </a:ext>
            </a:extLst>
          </p:cNvPr>
          <p:cNvPicPr>
            <a:picLocks noChangeAspect="1"/>
          </p:cNvPicPr>
          <p:nvPr/>
        </p:nvPicPr>
        <p:blipFill>
          <a:blip r:embed="rId4"/>
          <a:stretch>
            <a:fillRect/>
          </a:stretch>
        </p:blipFill>
        <p:spPr>
          <a:xfrm rot="18897008">
            <a:off x="10352194" y="5534831"/>
            <a:ext cx="1828959" cy="1585097"/>
          </a:xfrm>
          <a:prstGeom prst="rect">
            <a:avLst/>
          </a:prstGeom>
        </p:spPr>
      </p:pic>
      <p:pic>
        <p:nvPicPr>
          <p:cNvPr id="16" name="صورة 15">
            <a:extLst>
              <a:ext uri="{FF2B5EF4-FFF2-40B4-BE49-F238E27FC236}">
                <a16:creationId xmlns:a16="http://schemas.microsoft.com/office/drawing/2014/main" id="{D1CE07D6-6240-4DE0-9AEB-A73C49203C7B}"/>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7" name="صورة 16">
            <a:extLst>
              <a:ext uri="{FF2B5EF4-FFF2-40B4-BE49-F238E27FC236}">
                <a16:creationId xmlns:a16="http://schemas.microsoft.com/office/drawing/2014/main" id="{944067AA-BEB4-4BA6-BEAD-47E1361EE21D}"/>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18" name="رسم 17" descr="مخروط مع تعبئة خالصة">
            <a:extLst>
              <a:ext uri="{FF2B5EF4-FFF2-40B4-BE49-F238E27FC236}">
                <a16:creationId xmlns:a16="http://schemas.microsoft.com/office/drawing/2014/main" id="{4EBD0434-4F20-4B57-A591-1CE1318CD4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spTree>
    <p:extLst>
      <p:ext uri="{BB962C8B-B14F-4D97-AF65-F5344CB8AC3E}">
        <p14:creationId xmlns:p14="http://schemas.microsoft.com/office/powerpoint/2010/main" val="2959778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شكل حر: شكل 6">
            <a:extLst>
              <a:ext uri="{FF2B5EF4-FFF2-40B4-BE49-F238E27FC236}">
                <a16:creationId xmlns:a16="http://schemas.microsoft.com/office/drawing/2014/main" id="{C876C2E2-815E-444E-92DB-49CD32F263C4}"/>
              </a:ext>
            </a:extLst>
          </p:cNvPr>
          <p:cNvSpPr/>
          <p:nvPr/>
        </p:nvSpPr>
        <p:spPr>
          <a:xfrm>
            <a:off x="0" y="0"/>
            <a:ext cx="7125467" cy="3715480"/>
          </a:xfrm>
          <a:custGeom>
            <a:avLst/>
            <a:gdLst>
              <a:gd name="connsiteX0" fmla="*/ 0 w 7125467"/>
              <a:gd name="connsiteY0" fmla="*/ 0 h 3715480"/>
              <a:gd name="connsiteX1" fmla="*/ 6490469 w 7125467"/>
              <a:gd name="connsiteY1" fmla="*/ 0 h 3715480"/>
              <a:gd name="connsiteX2" fmla="*/ 6543330 w 7125467"/>
              <a:gd name="connsiteY2" fmla="*/ 24169 h 3715480"/>
              <a:gd name="connsiteX3" fmla="*/ 6979534 w 7125467"/>
              <a:gd name="connsiteY3" fmla="*/ 312516 h 3715480"/>
              <a:gd name="connsiteX4" fmla="*/ 6331352 w 7125467"/>
              <a:gd name="connsiteY4" fmla="*/ 2257063 h 3715480"/>
              <a:gd name="connsiteX5" fmla="*/ 6099858 w 7125467"/>
              <a:gd name="connsiteY5" fmla="*/ 3553428 h 3715480"/>
              <a:gd name="connsiteX6" fmla="*/ 3611301 w 7125467"/>
              <a:gd name="connsiteY6" fmla="*/ 3321934 h 3715480"/>
              <a:gd name="connsiteX7" fmla="*/ 2060294 w 7125467"/>
              <a:gd name="connsiteY7" fmla="*/ 3715473 h 3715480"/>
              <a:gd name="connsiteX8" fmla="*/ 208344 w 7125467"/>
              <a:gd name="connsiteY8" fmla="*/ 3310359 h 3715480"/>
              <a:gd name="connsiteX9" fmla="*/ 80996 w 7125467"/>
              <a:gd name="connsiteY9" fmla="*/ 3306519 h 3715480"/>
              <a:gd name="connsiteX10" fmla="*/ 0 w 7125467"/>
              <a:gd name="connsiteY10" fmla="*/ 3311233 h 371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5467" h="3715480">
                <a:moveTo>
                  <a:pt x="0" y="0"/>
                </a:moveTo>
                <a:lnTo>
                  <a:pt x="6490469" y="0"/>
                </a:lnTo>
                <a:lnTo>
                  <a:pt x="6543330" y="24169"/>
                </a:lnTo>
                <a:cubicBezTo>
                  <a:pt x="6731696" y="117013"/>
                  <a:pt x="6882234" y="213408"/>
                  <a:pt x="6979534" y="312516"/>
                </a:cubicBezTo>
                <a:cubicBezTo>
                  <a:pt x="7498466" y="841093"/>
                  <a:pt x="6477965" y="1716911"/>
                  <a:pt x="6331352" y="2257063"/>
                </a:cubicBezTo>
                <a:cubicBezTo>
                  <a:pt x="6184739" y="2797215"/>
                  <a:pt x="6553200" y="3375950"/>
                  <a:pt x="6099858" y="3553428"/>
                </a:cubicBezTo>
                <a:cubicBezTo>
                  <a:pt x="5646516" y="3730906"/>
                  <a:pt x="4284562" y="3294927"/>
                  <a:pt x="3611301" y="3321934"/>
                </a:cubicBezTo>
                <a:cubicBezTo>
                  <a:pt x="2938040" y="3348941"/>
                  <a:pt x="2627453" y="3717402"/>
                  <a:pt x="2060294" y="3715473"/>
                </a:cubicBezTo>
                <a:cubicBezTo>
                  <a:pt x="1493135" y="3713544"/>
                  <a:pt x="860384" y="3366303"/>
                  <a:pt x="208344" y="3310359"/>
                </a:cubicBezTo>
                <a:cubicBezTo>
                  <a:pt x="167592" y="3306863"/>
                  <a:pt x="125038" y="3305710"/>
                  <a:pt x="80996" y="3306519"/>
                </a:cubicBezTo>
                <a:lnTo>
                  <a:pt x="0" y="3311233"/>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250525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شكل حر: شكل 5">
            <a:extLst>
              <a:ext uri="{FF2B5EF4-FFF2-40B4-BE49-F238E27FC236}">
                <a16:creationId xmlns:a16="http://schemas.microsoft.com/office/drawing/2014/main" id="{241AE8B8-F140-42DC-BEB5-CE0324D36C8A}"/>
              </a:ext>
            </a:extLst>
          </p:cNvPr>
          <p:cNvSpPr/>
          <p:nvPr/>
        </p:nvSpPr>
        <p:spPr>
          <a:xfrm>
            <a:off x="0" y="0"/>
            <a:ext cx="9596148" cy="5044720"/>
          </a:xfrm>
          <a:custGeom>
            <a:avLst/>
            <a:gdLst>
              <a:gd name="connsiteX0" fmla="*/ 0 w 9596148"/>
              <a:gd name="connsiteY0" fmla="*/ 0 h 5044720"/>
              <a:gd name="connsiteX1" fmla="*/ 8453890 w 9596148"/>
              <a:gd name="connsiteY1" fmla="*/ 0 h 5044720"/>
              <a:gd name="connsiteX2" fmla="*/ 8668082 w 9596148"/>
              <a:gd name="connsiteY2" fmla="*/ 105077 h 5044720"/>
              <a:gd name="connsiteX3" fmla="*/ 9398643 w 9596148"/>
              <a:gd name="connsiteY3" fmla="*/ 601884 h 5044720"/>
              <a:gd name="connsiteX4" fmla="*/ 8588415 w 9596148"/>
              <a:gd name="connsiteY4" fmla="*/ 2882096 h 5044720"/>
              <a:gd name="connsiteX5" fmla="*/ 7118430 w 9596148"/>
              <a:gd name="connsiteY5" fmla="*/ 3819646 h 5044720"/>
              <a:gd name="connsiteX6" fmla="*/ 6400800 w 9596148"/>
              <a:gd name="connsiteY6" fmla="*/ 4884516 h 5044720"/>
              <a:gd name="connsiteX7" fmla="*/ 4340507 w 9596148"/>
              <a:gd name="connsiteY7" fmla="*/ 4930815 h 5044720"/>
              <a:gd name="connsiteX8" fmla="*/ 1932972 w 9596148"/>
              <a:gd name="connsiteY8" fmla="*/ 3831220 h 5044720"/>
              <a:gd name="connsiteX9" fmla="*/ 59720 w 9596148"/>
              <a:gd name="connsiteY9" fmla="*/ 4586461 h 5044720"/>
              <a:gd name="connsiteX10" fmla="*/ 0 w 9596148"/>
              <a:gd name="connsiteY10" fmla="*/ 4605718 h 504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6148" h="5044720">
                <a:moveTo>
                  <a:pt x="0" y="0"/>
                </a:moveTo>
                <a:lnTo>
                  <a:pt x="8453890" y="0"/>
                </a:lnTo>
                <a:lnTo>
                  <a:pt x="8668082" y="105077"/>
                </a:lnTo>
                <a:cubicBezTo>
                  <a:pt x="8987019" y="270438"/>
                  <a:pt x="9239974" y="439356"/>
                  <a:pt x="9398643" y="601884"/>
                </a:cubicBezTo>
                <a:cubicBezTo>
                  <a:pt x="10033321" y="1251995"/>
                  <a:pt x="8968450" y="2345802"/>
                  <a:pt x="8588415" y="2882096"/>
                </a:cubicBezTo>
                <a:cubicBezTo>
                  <a:pt x="8208380" y="3418390"/>
                  <a:pt x="7483032" y="3485909"/>
                  <a:pt x="7118430" y="3819646"/>
                </a:cubicBezTo>
                <a:cubicBezTo>
                  <a:pt x="6753828" y="4153383"/>
                  <a:pt x="6863787" y="4699321"/>
                  <a:pt x="6400800" y="4884516"/>
                </a:cubicBezTo>
                <a:cubicBezTo>
                  <a:pt x="5937813" y="5069711"/>
                  <a:pt x="5085144" y="5106364"/>
                  <a:pt x="4340507" y="4930815"/>
                </a:cubicBezTo>
                <a:cubicBezTo>
                  <a:pt x="3595868" y="4755266"/>
                  <a:pt x="2760562" y="3891022"/>
                  <a:pt x="1932972" y="3831220"/>
                </a:cubicBezTo>
                <a:cubicBezTo>
                  <a:pt x="1364004" y="3790106"/>
                  <a:pt x="643676" y="4367198"/>
                  <a:pt x="59720" y="4586461"/>
                </a:cubicBezTo>
                <a:lnTo>
                  <a:pt x="0" y="4605718"/>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148339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شكل حر: شكل 5">
            <a:extLst>
              <a:ext uri="{FF2B5EF4-FFF2-40B4-BE49-F238E27FC236}">
                <a16:creationId xmlns:a16="http://schemas.microsoft.com/office/drawing/2014/main" id="{E6828A20-BF7F-41F4-83C5-FF7142AB87B9}"/>
              </a:ext>
            </a:extLst>
          </p:cNvPr>
          <p:cNvSpPr/>
          <p:nvPr/>
        </p:nvSpPr>
        <p:spPr>
          <a:xfrm>
            <a:off x="420750" y="894676"/>
            <a:ext cx="11771250" cy="5963324"/>
          </a:xfrm>
          <a:custGeom>
            <a:avLst/>
            <a:gdLst>
              <a:gd name="connsiteX0" fmla="*/ 4864007 w 11771250"/>
              <a:gd name="connsiteY0" fmla="*/ 1034 h 5963324"/>
              <a:gd name="connsiteX1" fmla="*/ 7704678 w 11771250"/>
              <a:gd name="connsiteY1" fmla="*/ 505861 h 5963324"/>
              <a:gd name="connsiteX2" fmla="*/ 10945589 w 11771250"/>
              <a:gd name="connsiteY2" fmla="*/ 135471 h 5963324"/>
              <a:gd name="connsiteX3" fmla="*/ 11701874 w 11771250"/>
              <a:gd name="connsiteY3" fmla="*/ 1164892 h 5963324"/>
              <a:gd name="connsiteX4" fmla="*/ 11771250 w 11771250"/>
              <a:gd name="connsiteY4" fmla="*/ 1342620 h 5963324"/>
              <a:gd name="connsiteX5" fmla="*/ 11771250 w 11771250"/>
              <a:gd name="connsiteY5" fmla="*/ 5963324 h 5963324"/>
              <a:gd name="connsiteX6" fmla="*/ 300690 w 11771250"/>
              <a:gd name="connsiteY6" fmla="*/ 5963324 h 5963324"/>
              <a:gd name="connsiteX7" fmla="*/ 195531 w 11771250"/>
              <a:gd name="connsiteY7" fmla="*/ 5876914 h 5963324"/>
              <a:gd name="connsiteX8" fmla="*/ 250582 w 11771250"/>
              <a:gd name="connsiteY8" fmla="*/ 4360230 h 5963324"/>
              <a:gd name="connsiteX9" fmla="*/ 2160404 w 11771250"/>
              <a:gd name="connsiteY9" fmla="*/ 2195765 h 5963324"/>
              <a:gd name="connsiteX10" fmla="*/ 4301721 w 11771250"/>
              <a:gd name="connsiteY10" fmla="*/ 66023 h 5963324"/>
              <a:gd name="connsiteX11" fmla="*/ 4864007 w 11771250"/>
              <a:gd name="connsiteY11" fmla="*/ 1034 h 596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71250" h="5963324">
                <a:moveTo>
                  <a:pt x="4864007" y="1034"/>
                </a:moveTo>
                <a:cubicBezTo>
                  <a:pt x="5730825" y="26039"/>
                  <a:pt x="6804988" y="496457"/>
                  <a:pt x="7704678" y="505861"/>
                </a:cubicBezTo>
                <a:cubicBezTo>
                  <a:pt x="8811989" y="517436"/>
                  <a:pt x="10183589" y="-225273"/>
                  <a:pt x="10945589" y="135471"/>
                </a:cubicBezTo>
                <a:cubicBezTo>
                  <a:pt x="11278964" y="293297"/>
                  <a:pt x="11515228" y="708486"/>
                  <a:pt x="11701874" y="1164892"/>
                </a:cubicBezTo>
                <a:lnTo>
                  <a:pt x="11771250" y="1342620"/>
                </a:lnTo>
                <a:lnTo>
                  <a:pt x="11771250" y="5963324"/>
                </a:lnTo>
                <a:lnTo>
                  <a:pt x="300690" y="5963324"/>
                </a:lnTo>
                <a:lnTo>
                  <a:pt x="195531" y="5876914"/>
                </a:lnTo>
                <a:cubicBezTo>
                  <a:pt x="-232676" y="5443956"/>
                  <a:pt x="163049" y="4833707"/>
                  <a:pt x="250582" y="4360230"/>
                </a:cubicBezTo>
                <a:cubicBezTo>
                  <a:pt x="377903" y="3671536"/>
                  <a:pt x="1485214" y="2911466"/>
                  <a:pt x="2160404" y="2195765"/>
                </a:cubicBezTo>
                <a:cubicBezTo>
                  <a:pt x="2835594" y="1480064"/>
                  <a:pt x="3377676" y="347674"/>
                  <a:pt x="4301721" y="66023"/>
                </a:cubicBezTo>
                <a:cubicBezTo>
                  <a:pt x="4474980" y="13214"/>
                  <a:pt x="4663973" y="-4736"/>
                  <a:pt x="4864007" y="1034"/>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128163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شكل حر: شكل 7">
            <a:extLst>
              <a:ext uri="{FF2B5EF4-FFF2-40B4-BE49-F238E27FC236}">
                <a16:creationId xmlns:a16="http://schemas.microsoft.com/office/drawing/2014/main" id="{74B353E4-085A-40D0-A040-4A20E8E22D3B}"/>
              </a:ext>
            </a:extLst>
          </p:cNvPr>
          <p:cNvSpPr/>
          <p:nvPr/>
        </p:nvSpPr>
        <p:spPr>
          <a:xfrm>
            <a:off x="0" y="0"/>
            <a:ext cx="12192000" cy="6858000"/>
          </a:xfrm>
          <a:custGeom>
            <a:avLst/>
            <a:gdLst>
              <a:gd name="connsiteX0" fmla="*/ 12192000 w 12192000"/>
              <a:gd name="connsiteY0" fmla="*/ 4437057 h 6858000"/>
              <a:gd name="connsiteX1" fmla="*/ 12192000 w 12192000"/>
              <a:gd name="connsiteY1" fmla="*/ 6858000 h 6858000"/>
              <a:gd name="connsiteX2" fmla="*/ 8689177 w 12192000"/>
              <a:gd name="connsiteY2" fmla="*/ 6858000 h 6858000"/>
              <a:gd name="connsiteX3" fmla="*/ 8693560 w 12192000"/>
              <a:gd name="connsiteY3" fmla="*/ 6839158 h 6858000"/>
              <a:gd name="connsiteX4" fmla="*/ 9086127 w 12192000"/>
              <a:gd name="connsiteY4" fmla="*/ 6215605 h 6858000"/>
              <a:gd name="connsiteX5" fmla="*/ 10093124 w 12192000"/>
              <a:gd name="connsiteY5" fmla="*/ 5717894 h 6858000"/>
              <a:gd name="connsiteX6" fmla="*/ 10764456 w 12192000"/>
              <a:gd name="connsiteY6" fmla="*/ 4676172 h 6858000"/>
              <a:gd name="connsiteX7" fmla="*/ 11818351 w 12192000"/>
              <a:gd name="connsiteY7" fmla="*/ 4474813 h 6858000"/>
              <a:gd name="connsiteX8" fmla="*/ 0 w 12192000"/>
              <a:gd name="connsiteY8" fmla="*/ 0 h 6858000"/>
              <a:gd name="connsiteX9" fmla="*/ 4407831 w 12192000"/>
              <a:gd name="connsiteY9" fmla="*/ 0 h 6858000"/>
              <a:gd name="connsiteX10" fmla="*/ 4404168 w 12192000"/>
              <a:gd name="connsiteY10" fmla="*/ 8681 h 6858000"/>
              <a:gd name="connsiteX11" fmla="*/ 3727048 w 12192000"/>
              <a:gd name="connsiteY11" fmla="*/ 1111170 h 6858000"/>
              <a:gd name="connsiteX12" fmla="*/ 2639028 w 12192000"/>
              <a:gd name="connsiteY12" fmla="*/ 1516284 h 6858000"/>
              <a:gd name="connsiteX13" fmla="*/ 1909823 w 12192000"/>
              <a:gd name="connsiteY13" fmla="*/ 2488557 h 6858000"/>
              <a:gd name="connsiteX14" fmla="*/ 210515 w 12192000"/>
              <a:gd name="connsiteY14" fmla="*/ 2372087 h 6858000"/>
              <a:gd name="connsiteX15" fmla="*/ 0 w 12192000"/>
              <a:gd name="connsiteY15" fmla="*/ 23364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12192000" y="4437057"/>
                </a:moveTo>
                <a:lnTo>
                  <a:pt x="12192000" y="6858000"/>
                </a:lnTo>
                <a:lnTo>
                  <a:pt x="8689177" y="6858000"/>
                </a:lnTo>
                <a:lnTo>
                  <a:pt x="8693560" y="6839158"/>
                </a:lnTo>
                <a:cubicBezTo>
                  <a:pt x="8763754" y="6626597"/>
                  <a:pt x="8942649" y="6362700"/>
                  <a:pt x="9086127" y="6215605"/>
                </a:cubicBezTo>
                <a:cubicBezTo>
                  <a:pt x="9315692" y="5980253"/>
                  <a:pt x="9813402" y="5974466"/>
                  <a:pt x="10093124" y="5717894"/>
                </a:cubicBezTo>
                <a:cubicBezTo>
                  <a:pt x="10372845" y="5461322"/>
                  <a:pt x="10164501" y="4909595"/>
                  <a:pt x="10764456" y="4676172"/>
                </a:cubicBezTo>
                <a:cubicBezTo>
                  <a:pt x="10989439" y="4588639"/>
                  <a:pt x="11384787" y="4524164"/>
                  <a:pt x="11818351" y="4474813"/>
                </a:cubicBezTo>
                <a:close/>
                <a:moveTo>
                  <a:pt x="0" y="0"/>
                </a:moveTo>
                <a:lnTo>
                  <a:pt x="4407831" y="0"/>
                </a:lnTo>
                <a:lnTo>
                  <a:pt x="4404168" y="8681"/>
                </a:lnTo>
                <a:cubicBezTo>
                  <a:pt x="4200646" y="449484"/>
                  <a:pt x="3864015" y="897039"/>
                  <a:pt x="3727048" y="1111170"/>
                </a:cubicBezTo>
                <a:cubicBezTo>
                  <a:pt x="3453114" y="1539433"/>
                  <a:pt x="2941899" y="1286720"/>
                  <a:pt x="2639028" y="1516284"/>
                </a:cubicBezTo>
                <a:cubicBezTo>
                  <a:pt x="2336157" y="1745848"/>
                  <a:pt x="2592729" y="2415251"/>
                  <a:pt x="1909823" y="2488557"/>
                </a:cubicBezTo>
                <a:cubicBezTo>
                  <a:pt x="1568370" y="2525210"/>
                  <a:pt x="886911" y="2473607"/>
                  <a:pt x="210515" y="2372087"/>
                </a:cubicBezTo>
                <a:lnTo>
                  <a:pt x="0" y="2336410"/>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387916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شكل حر: شكل 5">
            <a:extLst>
              <a:ext uri="{FF2B5EF4-FFF2-40B4-BE49-F238E27FC236}">
                <a16:creationId xmlns:a16="http://schemas.microsoft.com/office/drawing/2014/main" id="{F5E4F8A3-766B-4B15-96A0-64EC9227394E}"/>
              </a:ext>
            </a:extLst>
          </p:cNvPr>
          <p:cNvSpPr/>
          <p:nvPr/>
        </p:nvSpPr>
        <p:spPr>
          <a:xfrm>
            <a:off x="8719790" y="0"/>
            <a:ext cx="3472211" cy="3249186"/>
          </a:xfrm>
          <a:custGeom>
            <a:avLst/>
            <a:gdLst>
              <a:gd name="connsiteX0" fmla="*/ 123653 w 3472211"/>
              <a:gd name="connsiteY0" fmla="*/ 0 h 3249186"/>
              <a:gd name="connsiteX1" fmla="*/ 3472211 w 3472211"/>
              <a:gd name="connsiteY1" fmla="*/ 0 h 3249186"/>
              <a:gd name="connsiteX2" fmla="*/ 3472211 w 3472211"/>
              <a:gd name="connsiteY2" fmla="*/ 3249186 h 3249186"/>
              <a:gd name="connsiteX3" fmla="*/ 3068303 w 3472211"/>
              <a:gd name="connsiteY3" fmla="*/ 3238018 h 3249186"/>
              <a:gd name="connsiteX4" fmla="*/ 1535381 w 3472211"/>
              <a:gd name="connsiteY4" fmla="*/ 2997843 h 3249186"/>
              <a:gd name="connsiteX5" fmla="*/ 1072393 w 3472211"/>
              <a:gd name="connsiteY5" fmla="*/ 1701478 h 3249186"/>
              <a:gd name="connsiteX6" fmla="*/ 19097 w 3472211"/>
              <a:gd name="connsiteY6" fmla="*/ 752354 h 3249186"/>
              <a:gd name="connsiteX7" fmla="*/ 69420 w 3472211"/>
              <a:gd name="connsiteY7" fmla="*/ 172693 h 324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2211" h="3249186">
                <a:moveTo>
                  <a:pt x="123653" y="0"/>
                </a:moveTo>
                <a:lnTo>
                  <a:pt x="3472211" y="0"/>
                </a:lnTo>
                <a:lnTo>
                  <a:pt x="3472211" y="3249186"/>
                </a:lnTo>
                <a:lnTo>
                  <a:pt x="3068303" y="3238018"/>
                </a:lnTo>
                <a:cubicBezTo>
                  <a:pt x="2446887" y="3206187"/>
                  <a:pt x="1833429" y="3117448"/>
                  <a:pt x="1535381" y="2997843"/>
                </a:cubicBezTo>
                <a:cubicBezTo>
                  <a:pt x="939285" y="2758633"/>
                  <a:pt x="1325107" y="2075726"/>
                  <a:pt x="1072393" y="1701478"/>
                </a:cubicBezTo>
                <a:cubicBezTo>
                  <a:pt x="819679" y="1327230"/>
                  <a:pt x="130985" y="1157468"/>
                  <a:pt x="19097" y="752354"/>
                </a:cubicBezTo>
                <a:cubicBezTo>
                  <a:pt x="-22861" y="600436"/>
                  <a:pt x="8969" y="389922"/>
                  <a:pt x="69420" y="172693"/>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1786872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شكل حر: شكل 5">
            <a:extLst>
              <a:ext uri="{FF2B5EF4-FFF2-40B4-BE49-F238E27FC236}">
                <a16:creationId xmlns:a16="http://schemas.microsoft.com/office/drawing/2014/main" id="{B4FB1E68-6DCC-4A6F-9EB6-1AAE8F2D5F8B}"/>
              </a:ext>
            </a:extLst>
          </p:cNvPr>
          <p:cNvSpPr/>
          <p:nvPr/>
        </p:nvSpPr>
        <p:spPr>
          <a:xfrm>
            <a:off x="1" y="0"/>
            <a:ext cx="7291211" cy="2148814"/>
          </a:xfrm>
          <a:custGeom>
            <a:avLst/>
            <a:gdLst>
              <a:gd name="connsiteX0" fmla="*/ 0 w 7291211"/>
              <a:gd name="connsiteY0" fmla="*/ 0 h 2148814"/>
              <a:gd name="connsiteX1" fmla="*/ 7291211 w 7291211"/>
              <a:gd name="connsiteY1" fmla="*/ 0 h 2148814"/>
              <a:gd name="connsiteX2" fmla="*/ 7210305 w 7291211"/>
              <a:gd name="connsiteY2" fmla="*/ 20256 h 2148814"/>
              <a:gd name="connsiteX3" fmla="*/ 5289630 w 7291211"/>
              <a:gd name="connsiteY3" fmla="*/ 590309 h 2148814"/>
              <a:gd name="connsiteX4" fmla="*/ 3669175 w 7291211"/>
              <a:gd name="connsiteY4" fmla="*/ 2095018 h 2148814"/>
              <a:gd name="connsiteX5" fmla="*/ 1342663 w 7291211"/>
              <a:gd name="connsiteY5" fmla="*/ 1724628 h 2148814"/>
              <a:gd name="connsiteX6" fmla="*/ 58145 w 7291211"/>
              <a:gd name="connsiteY6" fmla="*/ 2126804 h 2148814"/>
              <a:gd name="connsiteX7" fmla="*/ 0 w 7291211"/>
              <a:gd name="connsiteY7" fmla="*/ 2148814 h 214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1211" h="2148814">
                <a:moveTo>
                  <a:pt x="0" y="0"/>
                </a:moveTo>
                <a:lnTo>
                  <a:pt x="7291211" y="0"/>
                </a:lnTo>
                <a:lnTo>
                  <a:pt x="7210305" y="20256"/>
                </a:lnTo>
                <a:cubicBezTo>
                  <a:pt x="6535838" y="185677"/>
                  <a:pt x="5628190" y="388717"/>
                  <a:pt x="5289630" y="590309"/>
                </a:cubicBezTo>
                <a:cubicBezTo>
                  <a:pt x="4612511" y="993494"/>
                  <a:pt x="4327004" y="1905965"/>
                  <a:pt x="3669175" y="2095018"/>
                </a:cubicBezTo>
                <a:cubicBezTo>
                  <a:pt x="3011347" y="2284071"/>
                  <a:pt x="2060293" y="1687975"/>
                  <a:pt x="1342663" y="1724628"/>
                </a:cubicBezTo>
                <a:cubicBezTo>
                  <a:pt x="894144" y="1747536"/>
                  <a:pt x="462204" y="1962603"/>
                  <a:pt x="58145" y="2126804"/>
                </a:cubicBezTo>
                <a:lnTo>
                  <a:pt x="0" y="2148814"/>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Tree>
    <p:extLst>
      <p:ext uri="{BB962C8B-B14F-4D97-AF65-F5344CB8AC3E}">
        <p14:creationId xmlns:p14="http://schemas.microsoft.com/office/powerpoint/2010/main" val="107621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AC872F33-E2E8-41C8-A9DC-7D2AC19B4187}"/>
              </a:ext>
            </a:extLst>
          </p:cNvPr>
          <p:cNvSpPr txBox="1"/>
          <p:nvPr/>
        </p:nvSpPr>
        <p:spPr>
          <a:xfrm>
            <a:off x="5732811" y="3209318"/>
            <a:ext cx="2694021" cy="2308324"/>
          </a:xfrm>
          <a:prstGeom prst="rect">
            <a:avLst/>
          </a:prstGeom>
          <a:noFill/>
        </p:spPr>
        <p:txBody>
          <a:bodyPr wrap="square">
            <a:spAutoFit/>
          </a:bodyPr>
          <a:lstStyle/>
          <a:p>
            <a:r>
              <a:rPr lang="ar-EG" dirty="0">
                <a:solidFill>
                  <a:schemeClr val="bg1"/>
                </a:solidFill>
                <a:effectLst/>
              </a:rPr>
              <a:t>وقد اقتصر الأمر على هذا فلم تظهر آثار للرياضيات التي يمكننا وصفها بالمُعقّدة إلّا عند البابليين والمصريين ثلاث آلاف عامٍ قبل الميلاد، من أجل المعاملات الاقتصادية كالبيع والشراء والضرائب ومن أجل حساب المساحات والعمران وحساب الوقت</a:t>
            </a:r>
            <a:endParaRPr lang="ar-SA" dirty="0">
              <a:solidFill>
                <a:schemeClr val="bg1"/>
              </a:solidFill>
              <a:effectLst/>
            </a:endParaRPr>
          </a:p>
        </p:txBody>
      </p:sp>
      <p:sp>
        <p:nvSpPr>
          <p:cNvPr id="8" name="مربع نص 7">
            <a:extLst>
              <a:ext uri="{FF2B5EF4-FFF2-40B4-BE49-F238E27FC236}">
                <a16:creationId xmlns:a16="http://schemas.microsoft.com/office/drawing/2014/main" id="{0570FA2C-3492-4DE6-9F40-E8F6B1590F7D}"/>
              </a:ext>
            </a:extLst>
          </p:cNvPr>
          <p:cNvSpPr txBox="1"/>
          <p:nvPr/>
        </p:nvSpPr>
        <p:spPr>
          <a:xfrm>
            <a:off x="3047223" y="332611"/>
            <a:ext cx="6097554" cy="923330"/>
          </a:xfrm>
          <a:prstGeom prst="rect">
            <a:avLst/>
          </a:prstGeom>
          <a:noFill/>
        </p:spPr>
        <p:txBody>
          <a:bodyPr wrap="square">
            <a:spAutoFit/>
          </a:bodyPr>
          <a:lstStyle/>
          <a:p>
            <a:pPr algn="ctr"/>
            <a:r>
              <a:rPr lang="ar-SA" sz="5400" b="1" dirty="0">
                <a:solidFill>
                  <a:srgbClr val="EDD56E"/>
                </a:solidFill>
              </a:rPr>
              <a:t>تاريخ</a:t>
            </a:r>
            <a:r>
              <a:rPr lang="ar-EG" sz="5400" b="1" dirty="0">
                <a:solidFill>
                  <a:srgbClr val="EDD56E"/>
                </a:solidFill>
              </a:rPr>
              <a:t> الرياضيّات</a:t>
            </a:r>
            <a:endParaRPr lang="en-US" sz="5400" b="1" dirty="0">
              <a:solidFill>
                <a:srgbClr val="EDD56E"/>
              </a:solidFill>
            </a:endParaRPr>
          </a:p>
        </p:txBody>
      </p:sp>
      <p:sp>
        <p:nvSpPr>
          <p:cNvPr id="9" name="مربع نص 8">
            <a:extLst>
              <a:ext uri="{FF2B5EF4-FFF2-40B4-BE49-F238E27FC236}">
                <a16:creationId xmlns:a16="http://schemas.microsoft.com/office/drawing/2014/main" id="{921C19A0-4EFA-450C-B441-C8D7879ECE82}"/>
              </a:ext>
            </a:extLst>
          </p:cNvPr>
          <p:cNvSpPr txBox="1"/>
          <p:nvPr/>
        </p:nvSpPr>
        <p:spPr>
          <a:xfrm>
            <a:off x="1159151" y="4108482"/>
            <a:ext cx="4312042" cy="1754326"/>
          </a:xfrm>
          <a:prstGeom prst="rect">
            <a:avLst/>
          </a:prstGeom>
          <a:noFill/>
        </p:spPr>
        <p:txBody>
          <a:bodyPr wrap="square">
            <a:spAutoFit/>
          </a:bodyPr>
          <a:lstStyle/>
          <a:p>
            <a:pPr algn="ctr"/>
            <a:r>
              <a:rPr lang="ar-EG" dirty="0">
                <a:solidFill>
                  <a:schemeClr val="bg1"/>
                </a:solidFill>
                <a:effectLst/>
              </a:rPr>
              <a:t>وقد لمعت العديد من الأسماء في مجال الرياضيات، ونذكر منها:.</a:t>
            </a:r>
            <a:r>
              <a:rPr lang="ar-EG" dirty="0">
                <a:effectLst/>
              </a:rPr>
              <a:t> </a:t>
            </a:r>
            <a:r>
              <a:rPr lang="ar-EG" dirty="0">
                <a:solidFill>
                  <a:schemeClr val="bg1"/>
                </a:solidFill>
                <a:effectLst/>
              </a:rPr>
              <a:t>العالِمُ اليوناني "إقليدس</a:t>
            </a:r>
            <a:r>
              <a:rPr lang="ar-SA" dirty="0">
                <a:solidFill>
                  <a:schemeClr val="bg1"/>
                </a:solidFill>
              </a:rPr>
              <a:t>،</a:t>
            </a:r>
            <a:r>
              <a:rPr lang="ar-EG" dirty="0">
                <a:solidFill>
                  <a:schemeClr val="bg1"/>
                </a:solidFill>
                <a:effectLst/>
              </a:rPr>
              <a:t> العالم المسلم الخوارزمي</a:t>
            </a:r>
            <a:r>
              <a:rPr lang="ar-SA" dirty="0">
                <a:solidFill>
                  <a:schemeClr val="bg1"/>
                </a:solidFill>
                <a:effectLst/>
              </a:rPr>
              <a:t>،</a:t>
            </a:r>
            <a:r>
              <a:rPr lang="ar-EG" dirty="0">
                <a:solidFill>
                  <a:schemeClr val="bg1"/>
                </a:solidFill>
                <a:effectLst/>
              </a:rPr>
              <a:t> العالم الإغريقي فيثاغورس</a:t>
            </a:r>
            <a:r>
              <a:rPr lang="ar-SA" dirty="0">
                <a:solidFill>
                  <a:schemeClr val="bg1"/>
                </a:solidFill>
                <a:effectLst/>
              </a:rPr>
              <a:t> ،</a:t>
            </a:r>
            <a:r>
              <a:rPr lang="ar-EG" dirty="0">
                <a:solidFill>
                  <a:schemeClr val="bg1"/>
                </a:solidFill>
                <a:effectLst/>
              </a:rPr>
              <a:t>العالم </a:t>
            </a:r>
            <a:r>
              <a:rPr lang="ar-EG" dirty="0" err="1">
                <a:solidFill>
                  <a:schemeClr val="bg1"/>
                </a:solidFill>
                <a:effectLst/>
              </a:rPr>
              <a:t>الإنجليري</a:t>
            </a:r>
            <a:r>
              <a:rPr lang="ar-EG" dirty="0">
                <a:solidFill>
                  <a:schemeClr val="bg1"/>
                </a:solidFill>
                <a:effectLst/>
              </a:rPr>
              <a:t> </a:t>
            </a:r>
            <a:r>
              <a:rPr lang="ar-EG" dirty="0" err="1">
                <a:solidFill>
                  <a:schemeClr val="bg1"/>
                </a:solidFill>
                <a:effectLst/>
              </a:rPr>
              <a:t>تورنج</a:t>
            </a:r>
            <a:r>
              <a:rPr lang="ar-EG" dirty="0">
                <a:solidFill>
                  <a:schemeClr val="bg1"/>
                </a:solidFill>
                <a:effectLst/>
              </a:rPr>
              <a:t>. العالم الفرنسي ديكارت</a:t>
            </a:r>
            <a:r>
              <a:rPr lang="ar-SA" dirty="0">
                <a:solidFill>
                  <a:schemeClr val="bg1"/>
                </a:solidFill>
              </a:rPr>
              <a:t>،</a:t>
            </a:r>
            <a:r>
              <a:rPr lang="ar-EG" dirty="0">
                <a:solidFill>
                  <a:schemeClr val="bg1"/>
                </a:solidFill>
                <a:effectLst/>
              </a:rPr>
              <a:t> العالم الإغريقي أرخميدس</a:t>
            </a:r>
            <a:r>
              <a:rPr lang="ar-SA" dirty="0">
                <a:solidFill>
                  <a:schemeClr val="bg1"/>
                </a:solidFill>
                <a:effectLst/>
              </a:rPr>
              <a:t> ،</a:t>
            </a:r>
            <a:r>
              <a:rPr lang="ar-EG" dirty="0">
                <a:solidFill>
                  <a:schemeClr val="bg1"/>
                </a:solidFill>
                <a:effectLst/>
              </a:rPr>
              <a:t>العالم الإنجليزي نيوتن</a:t>
            </a:r>
            <a:br>
              <a:rPr lang="ar-EG" dirty="0">
                <a:solidFill>
                  <a:schemeClr val="bg1"/>
                </a:solidFill>
                <a:effectLst/>
              </a:rPr>
            </a:br>
            <a:endParaRPr lang="en-US" dirty="0">
              <a:solidFill>
                <a:schemeClr val="bg1"/>
              </a:solidFill>
              <a:effectLst/>
            </a:endParaRPr>
          </a:p>
        </p:txBody>
      </p:sp>
      <p:sp>
        <p:nvSpPr>
          <p:cNvPr id="13" name="مربع نص 12">
            <a:extLst>
              <a:ext uri="{FF2B5EF4-FFF2-40B4-BE49-F238E27FC236}">
                <a16:creationId xmlns:a16="http://schemas.microsoft.com/office/drawing/2014/main" id="{0724C383-B4E4-44A0-9CA6-21A9F1070EAF}"/>
              </a:ext>
            </a:extLst>
          </p:cNvPr>
          <p:cNvSpPr txBox="1"/>
          <p:nvPr/>
        </p:nvSpPr>
        <p:spPr>
          <a:xfrm>
            <a:off x="1648460" y="1170800"/>
            <a:ext cx="8895080" cy="1200329"/>
          </a:xfrm>
          <a:prstGeom prst="rect">
            <a:avLst/>
          </a:prstGeom>
          <a:noFill/>
        </p:spPr>
        <p:txBody>
          <a:bodyPr wrap="square">
            <a:spAutoFit/>
          </a:bodyPr>
          <a:lstStyle/>
          <a:p>
            <a:pPr algn="ctr"/>
            <a:r>
              <a:rPr lang="ar-EG" sz="2400" dirty="0">
                <a:solidFill>
                  <a:schemeClr val="bg1"/>
                </a:solidFill>
                <a:effectLst/>
              </a:rPr>
              <a:t>عرف الناس الرياضيات ووجدوا الحاجة الماسة لهذا العلم منذ وجود الإنسان على سطح الأرض، فربما كانت ممارسة الإنسان الأوّل للرياضيات تقتصر على العدد فقط واستخدام الأرقام على سبيل المثال</a:t>
            </a:r>
            <a:endParaRPr lang="ar-EG" sz="2400" dirty="0">
              <a:solidFill>
                <a:schemeClr val="bg1"/>
              </a:solidFill>
            </a:endParaRPr>
          </a:p>
        </p:txBody>
      </p:sp>
      <p:pic>
        <p:nvPicPr>
          <p:cNvPr id="32" name="صورة 31">
            <a:extLst>
              <a:ext uri="{FF2B5EF4-FFF2-40B4-BE49-F238E27FC236}">
                <a16:creationId xmlns:a16="http://schemas.microsoft.com/office/drawing/2014/main" id="{5E3CC885-8F60-4CC6-87E0-43A56A938CB8}"/>
              </a:ext>
            </a:extLst>
          </p:cNvPr>
          <p:cNvPicPr>
            <a:picLocks noChangeAspect="1"/>
          </p:cNvPicPr>
          <p:nvPr/>
        </p:nvPicPr>
        <p:blipFill>
          <a:blip r:embed="rId3"/>
          <a:stretch>
            <a:fillRect/>
          </a:stretch>
        </p:blipFill>
        <p:spPr>
          <a:xfrm rot="18897008">
            <a:off x="10352194" y="5534831"/>
            <a:ext cx="1828959" cy="1585097"/>
          </a:xfrm>
          <a:prstGeom prst="rect">
            <a:avLst/>
          </a:prstGeom>
        </p:spPr>
      </p:pic>
      <p:pic>
        <p:nvPicPr>
          <p:cNvPr id="33" name="صورة 32">
            <a:extLst>
              <a:ext uri="{FF2B5EF4-FFF2-40B4-BE49-F238E27FC236}">
                <a16:creationId xmlns:a16="http://schemas.microsoft.com/office/drawing/2014/main" id="{2D9F487B-3ED5-46C6-9F4A-6AB718A932E0}"/>
              </a:ext>
            </a:extLst>
          </p:cNvPr>
          <p:cNvPicPr>
            <a:picLocks noChangeAspect="1"/>
          </p:cNvPicPr>
          <p:nvPr/>
        </p:nvPicPr>
        <p:blipFill>
          <a:blip r:embed="rId4"/>
          <a:stretch>
            <a:fillRect/>
          </a:stretch>
        </p:blipFill>
        <p:spPr>
          <a:xfrm>
            <a:off x="97333" y="54752"/>
            <a:ext cx="1188823" cy="1201016"/>
          </a:xfrm>
          <a:prstGeom prst="rect">
            <a:avLst/>
          </a:prstGeom>
        </p:spPr>
      </p:pic>
      <p:pic>
        <p:nvPicPr>
          <p:cNvPr id="34" name="صورة 33">
            <a:extLst>
              <a:ext uri="{FF2B5EF4-FFF2-40B4-BE49-F238E27FC236}">
                <a16:creationId xmlns:a16="http://schemas.microsoft.com/office/drawing/2014/main" id="{48DA50F5-1915-4C0D-B605-6E4868988190}"/>
              </a:ext>
            </a:extLst>
          </p:cNvPr>
          <p:cNvPicPr>
            <a:picLocks noChangeAspect="1"/>
          </p:cNvPicPr>
          <p:nvPr/>
        </p:nvPicPr>
        <p:blipFill>
          <a:blip r:embed="rId5"/>
          <a:stretch>
            <a:fillRect/>
          </a:stretch>
        </p:blipFill>
        <p:spPr>
          <a:xfrm rot="1809588">
            <a:off x="2547180" y="608816"/>
            <a:ext cx="1176630" cy="1103472"/>
          </a:xfrm>
          <a:prstGeom prst="rect">
            <a:avLst/>
          </a:prstGeom>
        </p:spPr>
      </p:pic>
      <p:pic>
        <p:nvPicPr>
          <p:cNvPr id="35" name="رسم 34" descr="مخروط مع تعبئة خالصة">
            <a:extLst>
              <a:ext uri="{FF2B5EF4-FFF2-40B4-BE49-F238E27FC236}">
                <a16:creationId xmlns:a16="http://schemas.microsoft.com/office/drawing/2014/main" id="{6D382563-133F-4532-8819-95D513F072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250044">
            <a:off x="9792394" y="315398"/>
            <a:ext cx="534605" cy="534605"/>
          </a:xfrm>
          <a:prstGeom prst="rect">
            <a:avLst/>
          </a:prstGeom>
        </p:spPr>
      </p:pic>
      <p:pic>
        <p:nvPicPr>
          <p:cNvPr id="40" name="رسم 39" descr="شكل هرمي مع تعبئة خالصة">
            <a:extLst>
              <a:ext uri="{FF2B5EF4-FFF2-40B4-BE49-F238E27FC236}">
                <a16:creationId xmlns:a16="http://schemas.microsoft.com/office/drawing/2014/main" id="{70F1B1FB-F48B-495D-BE2C-0272E57EE8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4366" y="2640833"/>
            <a:ext cx="1454935" cy="1454935"/>
          </a:xfrm>
          <a:prstGeom prst="rect">
            <a:avLst/>
          </a:prstGeom>
        </p:spPr>
      </p:pic>
      <p:sp>
        <p:nvSpPr>
          <p:cNvPr id="41" name="رسم 36" descr="رجل بدائي مع تعبئة خالصة">
            <a:extLst>
              <a:ext uri="{FF2B5EF4-FFF2-40B4-BE49-F238E27FC236}">
                <a16:creationId xmlns:a16="http://schemas.microsoft.com/office/drawing/2014/main" id="{F334C74E-34A3-4268-9022-FECAA7881D3A}"/>
              </a:ext>
            </a:extLst>
          </p:cNvPr>
          <p:cNvSpPr/>
          <p:nvPr/>
        </p:nvSpPr>
        <p:spPr>
          <a:xfrm>
            <a:off x="9237325" y="2986442"/>
            <a:ext cx="1454935" cy="2465102"/>
          </a:xfrm>
          <a:custGeom>
            <a:avLst/>
            <a:gdLst>
              <a:gd name="connsiteX0" fmla="*/ 1232542 w 1454935"/>
              <a:gd name="connsiteY0" fmla="*/ 2171088 h 2465102"/>
              <a:gd name="connsiteX1" fmla="*/ 1232542 w 1454935"/>
              <a:gd name="connsiteY1" fmla="*/ 2080844 h 2465102"/>
              <a:gd name="connsiteX2" fmla="*/ 1253281 w 1454935"/>
              <a:gd name="connsiteY2" fmla="*/ 2083202 h 2465102"/>
              <a:gd name="connsiteX3" fmla="*/ 1312582 w 1454935"/>
              <a:gd name="connsiteY3" fmla="*/ 2036012 h 2465102"/>
              <a:gd name="connsiteX4" fmla="*/ 1312925 w 1454935"/>
              <a:gd name="connsiteY4" fmla="*/ 2029962 h 2465102"/>
              <a:gd name="connsiteX5" fmla="*/ 1312925 w 1454935"/>
              <a:gd name="connsiteY5" fmla="*/ 1734955 h 2465102"/>
              <a:gd name="connsiteX6" fmla="*/ 1314721 w 1454935"/>
              <a:gd name="connsiteY6" fmla="*/ 1733589 h 2465102"/>
              <a:gd name="connsiteX7" fmla="*/ 1443334 w 1454935"/>
              <a:gd name="connsiteY7" fmla="*/ 1467923 h 2465102"/>
              <a:gd name="connsiteX8" fmla="*/ 1430499 w 1454935"/>
              <a:gd name="connsiteY8" fmla="*/ 979434 h 2465102"/>
              <a:gd name="connsiteX9" fmla="*/ 1058941 w 1454935"/>
              <a:gd name="connsiteY9" fmla="*/ 544079 h 2465102"/>
              <a:gd name="connsiteX10" fmla="*/ 1058941 w 1454935"/>
              <a:gd name="connsiteY10" fmla="*/ 483068 h 2465102"/>
              <a:gd name="connsiteX11" fmla="*/ 1104813 w 1454935"/>
              <a:gd name="connsiteY11" fmla="*/ 502681 h 2465102"/>
              <a:gd name="connsiteX12" fmla="*/ 1122616 w 1454935"/>
              <a:gd name="connsiteY12" fmla="*/ 495460 h 2465102"/>
              <a:gd name="connsiteX13" fmla="*/ 1123569 w 1454935"/>
              <a:gd name="connsiteY13" fmla="*/ 491963 h 2465102"/>
              <a:gd name="connsiteX14" fmla="*/ 1060897 w 1454935"/>
              <a:gd name="connsiteY14" fmla="*/ 337735 h 2465102"/>
              <a:gd name="connsiteX15" fmla="*/ 1140691 w 1454935"/>
              <a:gd name="connsiteY15" fmla="*/ 297838 h 2465102"/>
              <a:gd name="connsiteX16" fmla="*/ 1147443 w 1454935"/>
              <a:gd name="connsiteY16" fmla="*/ 281440 h 2465102"/>
              <a:gd name="connsiteX17" fmla="*/ 987079 w 1454935"/>
              <a:gd name="connsiteY17" fmla="*/ 212257 h 2465102"/>
              <a:gd name="connsiteX18" fmla="*/ 985739 w 1454935"/>
              <a:gd name="connsiteY18" fmla="*/ 117458 h 2465102"/>
              <a:gd name="connsiteX19" fmla="*/ 972363 w 1454935"/>
              <a:gd name="connsiteY19" fmla="*/ 104040 h 2465102"/>
              <a:gd name="connsiteX20" fmla="*/ 971592 w 1454935"/>
              <a:gd name="connsiteY20" fmla="*/ 104061 h 2465102"/>
              <a:gd name="connsiteX21" fmla="*/ 892468 w 1454935"/>
              <a:gd name="connsiteY21" fmla="*/ 136670 h 2465102"/>
              <a:gd name="connsiteX22" fmla="*/ 691885 w 1454935"/>
              <a:gd name="connsiteY22" fmla="*/ 18 h 2465102"/>
              <a:gd name="connsiteX23" fmla="*/ 271427 w 1454935"/>
              <a:gd name="connsiteY23" fmla="*/ 355419 h 2465102"/>
              <a:gd name="connsiteX24" fmla="*/ 282166 w 1454935"/>
              <a:gd name="connsiteY24" fmla="*/ 371027 h 2465102"/>
              <a:gd name="connsiteX25" fmla="*/ 287504 w 1454935"/>
              <a:gd name="connsiteY25" fmla="*/ 370933 h 2465102"/>
              <a:gd name="connsiteX26" fmla="*/ 378900 w 1454935"/>
              <a:gd name="connsiteY26" fmla="*/ 351293 h 2465102"/>
              <a:gd name="connsiteX27" fmla="*/ 327320 w 1454935"/>
              <a:gd name="connsiteY27" fmla="*/ 487221 h 2465102"/>
              <a:gd name="connsiteX28" fmla="*/ 339541 w 1454935"/>
              <a:gd name="connsiteY28" fmla="*/ 501995 h 2465102"/>
              <a:gd name="connsiteX29" fmla="*/ 346076 w 1454935"/>
              <a:gd name="connsiteY29" fmla="*/ 500993 h 2465102"/>
              <a:gd name="connsiteX30" fmla="*/ 387983 w 1454935"/>
              <a:gd name="connsiteY30" fmla="*/ 483068 h 2465102"/>
              <a:gd name="connsiteX31" fmla="*/ 387983 w 1454935"/>
              <a:gd name="connsiteY31" fmla="*/ 545659 h 2465102"/>
              <a:gd name="connsiteX32" fmla="*/ 24490 w 1454935"/>
              <a:gd name="connsiteY32" fmla="*/ 979434 h 2465102"/>
              <a:gd name="connsiteX33" fmla="*/ 11656 w 1454935"/>
              <a:gd name="connsiteY33" fmla="*/ 1467923 h 2465102"/>
              <a:gd name="connsiteX34" fmla="*/ 133972 w 1454935"/>
              <a:gd name="connsiteY34" fmla="*/ 1728257 h 2465102"/>
              <a:gd name="connsiteX35" fmla="*/ 133972 w 1454935"/>
              <a:gd name="connsiteY35" fmla="*/ 1908074 h 2465102"/>
              <a:gd name="connsiteX36" fmla="*/ 181505 w 1454935"/>
              <a:gd name="connsiteY36" fmla="*/ 1961368 h 2465102"/>
              <a:gd name="connsiteX37" fmla="*/ 222340 w 1454935"/>
              <a:gd name="connsiteY37" fmla="*/ 1966004 h 2465102"/>
              <a:gd name="connsiteX38" fmla="*/ 222340 w 1454935"/>
              <a:gd name="connsiteY38" fmla="*/ 2171034 h 2465102"/>
              <a:gd name="connsiteX39" fmla="*/ 0 w 1454935"/>
              <a:gd name="connsiteY39" fmla="*/ 2411514 h 2465102"/>
              <a:gd name="connsiteX40" fmla="*/ 53589 w 1454935"/>
              <a:gd name="connsiteY40" fmla="*/ 2465103 h 2465102"/>
              <a:gd name="connsiteX41" fmla="*/ 490337 w 1454935"/>
              <a:gd name="connsiteY41" fmla="*/ 2465103 h 2465102"/>
              <a:gd name="connsiteX42" fmla="*/ 543096 w 1454935"/>
              <a:gd name="connsiteY42" fmla="*/ 2420999 h 2465102"/>
              <a:gd name="connsiteX43" fmla="*/ 615441 w 1454935"/>
              <a:gd name="connsiteY43" fmla="*/ 2019083 h 2465102"/>
              <a:gd name="connsiteX44" fmla="*/ 616084 w 1454935"/>
              <a:gd name="connsiteY44" fmla="*/ 2010804 h 2465102"/>
              <a:gd name="connsiteX45" fmla="*/ 842577 w 1454935"/>
              <a:gd name="connsiteY45" fmla="*/ 2036526 h 2465102"/>
              <a:gd name="connsiteX46" fmla="*/ 911840 w 1454935"/>
              <a:gd name="connsiteY46" fmla="*/ 2420999 h 2465102"/>
              <a:gd name="connsiteX47" fmla="*/ 964598 w 1454935"/>
              <a:gd name="connsiteY47" fmla="*/ 2465103 h 2465102"/>
              <a:gd name="connsiteX48" fmla="*/ 1401347 w 1454935"/>
              <a:gd name="connsiteY48" fmla="*/ 2465103 h 2465102"/>
              <a:gd name="connsiteX49" fmla="*/ 1454936 w 1454935"/>
              <a:gd name="connsiteY49" fmla="*/ 2411514 h 2465102"/>
              <a:gd name="connsiteX50" fmla="*/ 1232542 w 1454935"/>
              <a:gd name="connsiteY50" fmla="*/ 2171088 h 2465102"/>
              <a:gd name="connsiteX51" fmla="*/ 1336103 w 1454935"/>
              <a:gd name="connsiteY51" fmla="*/ 1470736 h 2465102"/>
              <a:gd name="connsiteX52" fmla="*/ 1250361 w 1454935"/>
              <a:gd name="connsiteY52" fmla="*/ 1647927 h 2465102"/>
              <a:gd name="connsiteX53" fmla="*/ 1242697 w 1454935"/>
              <a:gd name="connsiteY53" fmla="*/ 1653688 h 2465102"/>
              <a:gd name="connsiteX54" fmla="*/ 1177724 w 1454935"/>
              <a:gd name="connsiteY54" fmla="*/ 1644428 h 2465102"/>
              <a:gd name="connsiteX55" fmla="*/ 1173327 w 1454935"/>
              <a:gd name="connsiteY55" fmla="*/ 1637317 h 2465102"/>
              <a:gd name="connsiteX56" fmla="*/ 1169977 w 1454935"/>
              <a:gd name="connsiteY56" fmla="*/ 1631556 h 2465102"/>
              <a:gd name="connsiteX57" fmla="*/ 1133644 w 1454935"/>
              <a:gd name="connsiteY57" fmla="*/ 1577029 h 2465102"/>
              <a:gd name="connsiteX58" fmla="*/ 1173300 w 1454935"/>
              <a:gd name="connsiteY58" fmla="*/ 1497825 h 2465102"/>
              <a:gd name="connsiteX59" fmla="*/ 1178230 w 1454935"/>
              <a:gd name="connsiteY59" fmla="*/ 1465055 h 2465102"/>
              <a:gd name="connsiteX60" fmla="*/ 1122846 w 1454935"/>
              <a:gd name="connsiteY60" fmla="*/ 1131439 h 2465102"/>
              <a:gd name="connsiteX61" fmla="*/ 1122685 w 1454935"/>
              <a:gd name="connsiteY61" fmla="*/ 1130822 h 2465102"/>
              <a:gd name="connsiteX62" fmla="*/ 1285408 w 1454935"/>
              <a:gd name="connsiteY62" fmla="*/ 833056 h 2465102"/>
              <a:gd name="connsiteX63" fmla="*/ 1323268 w 1454935"/>
              <a:gd name="connsiteY63" fmla="*/ 982247 h 2465102"/>
              <a:gd name="connsiteX64" fmla="*/ 562682 w 1454935"/>
              <a:gd name="connsiteY64" fmla="*/ 408285 h 2465102"/>
              <a:gd name="connsiteX65" fmla="*/ 562682 w 1454935"/>
              <a:gd name="connsiteY65" fmla="*/ 474869 h 2465102"/>
              <a:gd name="connsiteX66" fmla="*/ 576063 w 1454935"/>
              <a:gd name="connsiteY66" fmla="*/ 488282 h 2465102"/>
              <a:gd name="connsiteX67" fmla="*/ 585967 w 1454935"/>
              <a:gd name="connsiteY67" fmla="*/ 483925 h 2465102"/>
              <a:gd name="connsiteX68" fmla="*/ 696654 w 1454935"/>
              <a:gd name="connsiteY68" fmla="*/ 362814 h 2465102"/>
              <a:gd name="connsiteX69" fmla="*/ 685428 w 1454935"/>
              <a:gd name="connsiteY69" fmla="*/ 530145 h 2465102"/>
              <a:gd name="connsiteX70" fmla="*/ 697906 w 1454935"/>
              <a:gd name="connsiteY70" fmla="*/ 544403 h 2465102"/>
              <a:gd name="connsiteX71" fmla="*/ 707694 w 1454935"/>
              <a:gd name="connsiteY71" fmla="*/ 541051 h 2465102"/>
              <a:gd name="connsiteX72" fmla="*/ 866263 w 1454935"/>
              <a:gd name="connsiteY72" fmla="*/ 400595 h 2465102"/>
              <a:gd name="connsiteX73" fmla="*/ 951764 w 1454935"/>
              <a:gd name="connsiteY73" fmla="*/ 437196 h 2465102"/>
              <a:gd name="connsiteX74" fmla="*/ 951764 w 1454935"/>
              <a:gd name="connsiteY74" fmla="*/ 588396 h 2465102"/>
              <a:gd name="connsiteX75" fmla="*/ 880973 w 1454935"/>
              <a:gd name="connsiteY75" fmla="*/ 689224 h 2465102"/>
              <a:gd name="connsiteX76" fmla="*/ 721305 w 1454935"/>
              <a:gd name="connsiteY76" fmla="*/ 746832 h 2465102"/>
              <a:gd name="connsiteX77" fmla="*/ 565362 w 1454935"/>
              <a:gd name="connsiteY77" fmla="*/ 689679 h 2465102"/>
              <a:gd name="connsiteX78" fmla="*/ 495080 w 1454935"/>
              <a:gd name="connsiteY78" fmla="*/ 589040 h 2465102"/>
              <a:gd name="connsiteX79" fmla="*/ 495080 w 1454935"/>
              <a:gd name="connsiteY79" fmla="*/ 437196 h 2465102"/>
              <a:gd name="connsiteX80" fmla="*/ 509924 w 1454935"/>
              <a:gd name="connsiteY80" fmla="*/ 2000113 h 2465102"/>
              <a:gd name="connsiteX81" fmla="*/ 445484 w 1454935"/>
              <a:gd name="connsiteY81" fmla="*/ 2357925 h 2465102"/>
              <a:gd name="connsiteX82" fmla="*/ 118378 w 1454935"/>
              <a:gd name="connsiteY82" fmla="*/ 2357925 h 2465102"/>
              <a:gd name="connsiteX83" fmla="*/ 241150 w 1454935"/>
              <a:gd name="connsiteY83" fmla="*/ 2277542 h 2465102"/>
              <a:gd name="connsiteX84" fmla="*/ 275982 w 1454935"/>
              <a:gd name="connsiteY84" fmla="*/ 2277542 h 2465102"/>
              <a:gd name="connsiteX85" fmla="*/ 329571 w 1454935"/>
              <a:gd name="connsiteY85" fmla="*/ 2223953 h 2465102"/>
              <a:gd name="connsiteX86" fmla="*/ 329571 w 1454935"/>
              <a:gd name="connsiteY86" fmla="*/ 1978222 h 2465102"/>
              <a:gd name="connsiteX87" fmla="*/ 510353 w 1454935"/>
              <a:gd name="connsiteY87" fmla="*/ 1998773 h 2465102"/>
              <a:gd name="connsiteX88" fmla="*/ 509924 w 1454935"/>
              <a:gd name="connsiteY88" fmla="*/ 2000113 h 2465102"/>
              <a:gd name="connsiteX89" fmla="*/ 446475 w 1454935"/>
              <a:gd name="connsiteY89" fmla="*/ 1097892 h 2465102"/>
              <a:gd name="connsiteX90" fmla="*/ 462766 w 1454935"/>
              <a:gd name="connsiteY90" fmla="*/ 1000226 h 2465102"/>
              <a:gd name="connsiteX91" fmla="*/ 418716 w 1454935"/>
              <a:gd name="connsiteY91" fmla="*/ 938546 h 2465102"/>
              <a:gd name="connsiteX92" fmla="*/ 357035 w 1454935"/>
              <a:gd name="connsiteY92" fmla="*/ 982596 h 2465102"/>
              <a:gd name="connsiteX93" fmla="*/ 276652 w 1454935"/>
              <a:gd name="connsiteY93" fmla="*/ 1464895 h 2465102"/>
              <a:gd name="connsiteX94" fmla="*/ 280216 w 1454935"/>
              <a:gd name="connsiteY94" fmla="*/ 1494690 h 2465102"/>
              <a:gd name="connsiteX95" fmla="*/ 315424 w 1454935"/>
              <a:gd name="connsiteY95" fmla="*/ 1577485 h 2465102"/>
              <a:gd name="connsiteX96" fmla="*/ 282922 w 1454935"/>
              <a:gd name="connsiteY96" fmla="*/ 1634825 h 2465102"/>
              <a:gd name="connsiteX97" fmla="*/ 281582 w 1454935"/>
              <a:gd name="connsiteY97" fmla="*/ 1637317 h 2465102"/>
              <a:gd name="connsiteX98" fmla="*/ 219280 w 1454935"/>
              <a:gd name="connsiteY98" fmla="*/ 1658074 h 2465102"/>
              <a:gd name="connsiteX99" fmla="*/ 212292 w 1454935"/>
              <a:gd name="connsiteY99" fmla="*/ 1653769 h 2465102"/>
              <a:gd name="connsiteX100" fmla="*/ 204468 w 1454935"/>
              <a:gd name="connsiteY100" fmla="*/ 1647847 h 2465102"/>
              <a:gd name="connsiteX101" fmla="*/ 118726 w 1454935"/>
              <a:gd name="connsiteY101" fmla="*/ 1470736 h 2465102"/>
              <a:gd name="connsiteX102" fmla="*/ 131560 w 1454935"/>
              <a:gd name="connsiteY102" fmla="*/ 982247 h 2465102"/>
              <a:gd name="connsiteX103" fmla="*/ 397790 w 1454935"/>
              <a:gd name="connsiteY103" fmla="*/ 652971 h 2465102"/>
              <a:gd name="connsiteX104" fmla="*/ 528519 w 1454935"/>
              <a:gd name="connsiteY104" fmla="*/ 790453 h 2465102"/>
              <a:gd name="connsiteX105" fmla="*/ 702683 w 1454935"/>
              <a:gd name="connsiteY105" fmla="*/ 854304 h 2465102"/>
              <a:gd name="connsiteX106" fmla="*/ 739311 w 1454935"/>
              <a:gd name="connsiteY106" fmla="*/ 854304 h 2465102"/>
              <a:gd name="connsiteX107" fmla="*/ 896031 w 1454935"/>
              <a:gd name="connsiteY107" fmla="*/ 797768 h 2465102"/>
              <a:gd name="connsiteX108" fmla="*/ 446475 w 1454935"/>
              <a:gd name="connsiteY108" fmla="*/ 1097892 h 2465102"/>
              <a:gd name="connsiteX109" fmla="*/ 1009399 w 1454935"/>
              <a:gd name="connsiteY109" fmla="*/ 2357925 h 2465102"/>
              <a:gd name="connsiteX110" fmla="*/ 953880 w 1454935"/>
              <a:gd name="connsiteY110" fmla="*/ 2049173 h 2465102"/>
              <a:gd name="connsiteX111" fmla="*/ 1125365 w 1454935"/>
              <a:gd name="connsiteY111" fmla="*/ 2068680 h 2465102"/>
              <a:gd name="connsiteX112" fmla="*/ 1125365 w 1454935"/>
              <a:gd name="connsiteY112" fmla="*/ 2223953 h 2465102"/>
              <a:gd name="connsiteX113" fmla="*/ 1178953 w 1454935"/>
              <a:gd name="connsiteY113" fmla="*/ 2277542 h 2465102"/>
              <a:gd name="connsiteX114" fmla="*/ 1213786 w 1454935"/>
              <a:gd name="connsiteY114" fmla="*/ 2277542 h 2465102"/>
              <a:gd name="connsiteX115" fmla="*/ 1336558 w 1454935"/>
              <a:gd name="connsiteY115" fmla="*/ 2357925 h 24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454935" h="2465102">
                <a:moveTo>
                  <a:pt x="1232542" y="2171088"/>
                </a:moveTo>
                <a:lnTo>
                  <a:pt x="1232542" y="2080844"/>
                </a:lnTo>
                <a:lnTo>
                  <a:pt x="1253281" y="2083202"/>
                </a:lnTo>
                <a:cubicBezTo>
                  <a:pt x="1282688" y="2086546"/>
                  <a:pt x="1309238" y="2065419"/>
                  <a:pt x="1312582" y="2036012"/>
                </a:cubicBezTo>
                <a:cubicBezTo>
                  <a:pt x="1312810" y="2034002"/>
                  <a:pt x="1312925" y="2031982"/>
                  <a:pt x="1312925" y="2029962"/>
                </a:cubicBezTo>
                <a:lnTo>
                  <a:pt x="1312925" y="1734955"/>
                </a:lnTo>
                <a:lnTo>
                  <a:pt x="1314721" y="1733589"/>
                </a:lnTo>
                <a:cubicBezTo>
                  <a:pt x="1398057" y="1671064"/>
                  <a:pt x="1445978" y="1572072"/>
                  <a:pt x="1443334" y="1467923"/>
                </a:cubicBezTo>
                <a:lnTo>
                  <a:pt x="1430499" y="979434"/>
                </a:lnTo>
                <a:cubicBezTo>
                  <a:pt x="1425063" y="764754"/>
                  <a:pt x="1270097" y="583185"/>
                  <a:pt x="1058941" y="544079"/>
                </a:cubicBezTo>
                <a:lnTo>
                  <a:pt x="1058941" y="483068"/>
                </a:lnTo>
                <a:lnTo>
                  <a:pt x="1104813" y="502681"/>
                </a:lnTo>
                <a:cubicBezTo>
                  <a:pt x="1111724" y="505602"/>
                  <a:pt x="1119695" y="502370"/>
                  <a:pt x="1122616" y="495460"/>
                </a:cubicBezTo>
                <a:cubicBezTo>
                  <a:pt x="1123090" y="494343"/>
                  <a:pt x="1123409" y="493166"/>
                  <a:pt x="1123569" y="491963"/>
                </a:cubicBezTo>
                <a:cubicBezTo>
                  <a:pt x="1130000" y="443894"/>
                  <a:pt x="1105028" y="388725"/>
                  <a:pt x="1060897" y="337735"/>
                </a:cubicBezTo>
                <a:lnTo>
                  <a:pt x="1140691" y="297838"/>
                </a:lnTo>
                <a:cubicBezTo>
                  <a:pt x="1146755" y="294856"/>
                  <a:pt x="1149651" y="287828"/>
                  <a:pt x="1147443" y="281440"/>
                </a:cubicBezTo>
                <a:cubicBezTo>
                  <a:pt x="1124400" y="222492"/>
                  <a:pt x="1059263" y="195912"/>
                  <a:pt x="987079" y="212257"/>
                </a:cubicBezTo>
                <a:lnTo>
                  <a:pt x="985739" y="117458"/>
                </a:lnTo>
                <a:cubicBezTo>
                  <a:pt x="985750" y="110059"/>
                  <a:pt x="979761" y="104052"/>
                  <a:pt x="972363" y="104040"/>
                </a:cubicBezTo>
                <a:cubicBezTo>
                  <a:pt x="972106" y="104039"/>
                  <a:pt x="971849" y="104046"/>
                  <a:pt x="971592" y="104061"/>
                </a:cubicBezTo>
                <a:cubicBezTo>
                  <a:pt x="942592" y="106947"/>
                  <a:pt x="915080" y="118286"/>
                  <a:pt x="892468" y="136670"/>
                </a:cubicBezTo>
                <a:cubicBezTo>
                  <a:pt x="860998" y="53469"/>
                  <a:pt x="780832" y="-1147"/>
                  <a:pt x="691885" y="18"/>
                </a:cubicBezTo>
                <a:cubicBezTo>
                  <a:pt x="515471" y="18"/>
                  <a:pt x="309663" y="173780"/>
                  <a:pt x="271427" y="355419"/>
                </a:cubicBezTo>
                <a:cubicBezTo>
                  <a:pt x="270082" y="362694"/>
                  <a:pt x="274892" y="369685"/>
                  <a:pt x="282166" y="371027"/>
                </a:cubicBezTo>
                <a:cubicBezTo>
                  <a:pt x="283935" y="371354"/>
                  <a:pt x="285749" y="371322"/>
                  <a:pt x="287504" y="370933"/>
                </a:cubicBezTo>
                <a:lnTo>
                  <a:pt x="378900" y="351293"/>
                </a:lnTo>
                <a:cubicBezTo>
                  <a:pt x="349996" y="391249"/>
                  <a:pt x="332200" y="438150"/>
                  <a:pt x="327320" y="487221"/>
                </a:cubicBezTo>
                <a:cubicBezTo>
                  <a:pt x="326616" y="494675"/>
                  <a:pt x="332087" y="501291"/>
                  <a:pt x="339541" y="501995"/>
                </a:cubicBezTo>
                <a:cubicBezTo>
                  <a:pt x="341771" y="502204"/>
                  <a:pt x="344013" y="501861"/>
                  <a:pt x="346076" y="500993"/>
                </a:cubicBezTo>
                <a:lnTo>
                  <a:pt x="387983" y="483068"/>
                </a:lnTo>
                <a:lnTo>
                  <a:pt x="387983" y="545659"/>
                </a:lnTo>
                <a:cubicBezTo>
                  <a:pt x="180798" y="588311"/>
                  <a:pt x="30237" y="767981"/>
                  <a:pt x="24490" y="979434"/>
                </a:cubicBezTo>
                <a:lnTo>
                  <a:pt x="11656" y="1467923"/>
                </a:lnTo>
                <a:cubicBezTo>
                  <a:pt x="9174" y="1569117"/>
                  <a:pt x="54494" y="1665571"/>
                  <a:pt x="133972" y="1728257"/>
                </a:cubicBezTo>
                <a:lnTo>
                  <a:pt x="133972" y="1908074"/>
                </a:lnTo>
                <a:cubicBezTo>
                  <a:pt x="133948" y="1935345"/>
                  <a:pt x="154408" y="1958287"/>
                  <a:pt x="181505" y="1961368"/>
                </a:cubicBezTo>
                <a:lnTo>
                  <a:pt x="222340" y="1966004"/>
                </a:lnTo>
                <a:lnTo>
                  <a:pt x="222340" y="2171034"/>
                </a:lnTo>
                <a:cubicBezTo>
                  <a:pt x="96883" y="2181005"/>
                  <a:pt x="121" y="2285661"/>
                  <a:pt x="0" y="2411514"/>
                </a:cubicBezTo>
                <a:cubicBezTo>
                  <a:pt x="0" y="2441111"/>
                  <a:pt x="23992" y="2465103"/>
                  <a:pt x="53589" y="2465103"/>
                </a:cubicBezTo>
                <a:lnTo>
                  <a:pt x="490337" y="2465103"/>
                </a:lnTo>
                <a:cubicBezTo>
                  <a:pt x="516280" y="2465111"/>
                  <a:pt x="538503" y="2446532"/>
                  <a:pt x="543096" y="2420999"/>
                </a:cubicBezTo>
                <a:lnTo>
                  <a:pt x="615441" y="2019083"/>
                </a:lnTo>
                <a:cubicBezTo>
                  <a:pt x="615853" y="2016342"/>
                  <a:pt x="616068" y="2013574"/>
                  <a:pt x="616084" y="2010804"/>
                </a:cubicBezTo>
                <a:lnTo>
                  <a:pt x="842577" y="2036526"/>
                </a:lnTo>
                <a:lnTo>
                  <a:pt x="911840" y="2420999"/>
                </a:lnTo>
                <a:cubicBezTo>
                  <a:pt x="916433" y="2446532"/>
                  <a:pt x="938656" y="2465111"/>
                  <a:pt x="964598" y="2465103"/>
                </a:cubicBezTo>
                <a:lnTo>
                  <a:pt x="1401347" y="2465103"/>
                </a:lnTo>
                <a:cubicBezTo>
                  <a:pt x="1430944" y="2465103"/>
                  <a:pt x="1454936" y="2441111"/>
                  <a:pt x="1454936" y="2411514"/>
                </a:cubicBezTo>
                <a:cubicBezTo>
                  <a:pt x="1454786" y="2285663"/>
                  <a:pt x="1357999" y="2181031"/>
                  <a:pt x="1232542" y="2171088"/>
                </a:cubicBezTo>
                <a:close/>
                <a:moveTo>
                  <a:pt x="1336103" y="1470736"/>
                </a:moveTo>
                <a:cubicBezTo>
                  <a:pt x="1337863" y="1540192"/>
                  <a:pt x="1305919" y="1606208"/>
                  <a:pt x="1250361" y="1647927"/>
                </a:cubicBezTo>
                <a:lnTo>
                  <a:pt x="1242697" y="1653688"/>
                </a:lnTo>
                <a:cubicBezTo>
                  <a:pt x="1222200" y="1669073"/>
                  <a:pt x="1193109" y="1664928"/>
                  <a:pt x="1177724" y="1644428"/>
                </a:cubicBezTo>
                <a:cubicBezTo>
                  <a:pt x="1176046" y="1642196"/>
                  <a:pt x="1174575" y="1639814"/>
                  <a:pt x="1173327" y="1637317"/>
                </a:cubicBezTo>
                <a:cubicBezTo>
                  <a:pt x="1172335" y="1635326"/>
                  <a:pt x="1171218" y="1633402"/>
                  <a:pt x="1169977" y="1631556"/>
                </a:cubicBezTo>
                <a:lnTo>
                  <a:pt x="1133644" y="1577029"/>
                </a:lnTo>
                <a:lnTo>
                  <a:pt x="1173300" y="1497825"/>
                </a:lnTo>
                <a:cubicBezTo>
                  <a:pt x="1178364" y="1487697"/>
                  <a:pt x="1180089" y="1476226"/>
                  <a:pt x="1178230" y="1465055"/>
                </a:cubicBezTo>
                <a:lnTo>
                  <a:pt x="1122846" y="1131439"/>
                </a:lnTo>
                <a:cubicBezTo>
                  <a:pt x="1122846" y="1131224"/>
                  <a:pt x="1122846" y="1131010"/>
                  <a:pt x="1122685" y="1130822"/>
                </a:cubicBezTo>
                <a:cubicBezTo>
                  <a:pt x="1099347" y="983962"/>
                  <a:pt x="1166119" y="853045"/>
                  <a:pt x="1285408" y="833056"/>
                </a:cubicBezTo>
                <a:cubicBezTo>
                  <a:pt x="1308995" y="879341"/>
                  <a:pt x="1321931" y="930317"/>
                  <a:pt x="1323268" y="982247"/>
                </a:cubicBezTo>
                <a:close/>
                <a:moveTo>
                  <a:pt x="562682" y="408285"/>
                </a:moveTo>
                <a:lnTo>
                  <a:pt x="562682" y="474869"/>
                </a:lnTo>
                <a:cubicBezTo>
                  <a:pt x="562674" y="482267"/>
                  <a:pt x="568666" y="488274"/>
                  <a:pt x="576063" y="488282"/>
                </a:cubicBezTo>
                <a:cubicBezTo>
                  <a:pt x="579831" y="488287"/>
                  <a:pt x="583424" y="486704"/>
                  <a:pt x="585967" y="483925"/>
                </a:cubicBezTo>
                <a:lnTo>
                  <a:pt x="696654" y="362814"/>
                </a:lnTo>
                <a:lnTo>
                  <a:pt x="685428" y="530145"/>
                </a:lnTo>
                <a:cubicBezTo>
                  <a:pt x="684934" y="537527"/>
                  <a:pt x="690521" y="543912"/>
                  <a:pt x="697906" y="544403"/>
                </a:cubicBezTo>
                <a:cubicBezTo>
                  <a:pt x="701485" y="544641"/>
                  <a:pt x="705012" y="543433"/>
                  <a:pt x="707694" y="541051"/>
                </a:cubicBezTo>
                <a:lnTo>
                  <a:pt x="866263" y="400595"/>
                </a:lnTo>
                <a:lnTo>
                  <a:pt x="951764" y="437196"/>
                </a:lnTo>
                <a:lnTo>
                  <a:pt x="951764" y="588396"/>
                </a:lnTo>
                <a:cubicBezTo>
                  <a:pt x="951699" y="633542"/>
                  <a:pt x="923413" y="673830"/>
                  <a:pt x="880973" y="689224"/>
                </a:cubicBezTo>
                <a:lnTo>
                  <a:pt x="721305" y="746832"/>
                </a:lnTo>
                <a:lnTo>
                  <a:pt x="565362" y="689679"/>
                </a:lnTo>
                <a:cubicBezTo>
                  <a:pt x="523206" y="674114"/>
                  <a:pt x="495176" y="633976"/>
                  <a:pt x="495080" y="589040"/>
                </a:cubicBezTo>
                <a:lnTo>
                  <a:pt x="495080" y="437196"/>
                </a:lnTo>
                <a:close/>
                <a:moveTo>
                  <a:pt x="509924" y="2000113"/>
                </a:moveTo>
                <a:lnTo>
                  <a:pt x="445484" y="2357925"/>
                </a:lnTo>
                <a:lnTo>
                  <a:pt x="118378" y="2357925"/>
                </a:lnTo>
                <a:cubicBezTo>
                  <a:pt x="139685" y="2309109"/>
                  <a:pt x="187885" y="2277547"/>
                  <a:pt x="241150" y="2277542"/>
                </a:cubicBezTo>
                <a:lnTo>
                  <a:pt x="275982" y="2277542"/>
                </a:lnTo>
                <a:cubicBezTo>
                  <a:pt x="305579" y="2277542"/>
                  <a:pt x="329571" y="2253550"/>
                  <a:pt x="329571" y="2223953"/>
                </a:cubicBezTo>
                <a:lnTo>
                  <a:pt x="329571" y="1978222"/>
                </a:lnTo>
                <a:lnTo>
                  <a:pt x="510353" y="1998773"/>
                </a:lnTo>
                <a:cubicBezTo>
                  <a:pt x="510219" y="1999229"/>
                  <a:pt x="510005" y="1999630"/>
                  <a:pt x="509924" y="2000113"/>
                </a:cubicBezTo>
                <a:close/>
                <a:moveTo>
                  <a:pt x="446475" y="1097892"/>
                </a:moveTo>
                <a:lnTo>
                  <a:pt x="462766" y="1000226"/>
                </a:lnTo>
                <a:cubicBezTo>
                  <a:pt x="467635" y="971028"/>
                  <a:pt x="447914" y="943414"/>
                  <a:pt x="418716" y="938546"/>
                </a:cubicBezTo>
                <a:cubicBezTo>
                  <a:pt x="389518" y="933677"/>
                  <a:pt x="361904" y="953398"/>
                  <a:pt x="357035" y="982596"/>
                </a:cubicBezTo>
                <a:lnTo>
                  <a:pt x="276652" y="1464895"/>
                </a:lnTo>
                <a:cubicBezTo>
                  <a:pt x="274988" y="1474964"/>
                  <a:pt x="276223" y="1485299"/>
                  <a:pt x="280216" y="1494690"/>
                </a:cubicBezTo>
                <a:lnTo>
                  <a:pt x="315424" y="1577485"/>
                </a:lnTo>
                <a:lnTo>
                  <a:pt x="282922" y="1634825"/>
                </a:lnTo>
                <a:cubicBezTo>
                  <a:pt x="282440" y="1635629"/>
                  <a:pt x="281984" y="1636486"/>
                  <a:pt x="281582" y="1637317"/>
                </a:cubicBezTo>
                <a:cubicBezTo>
                  <a:pt x="270112" y="1660253"/>
                  <a:pt x="242219" y="1669548"/>
                  <a:pt x="219280" y="1658074"/>
                </a:cubicBezTo>
                <a:cubicBezTo>
                  <a:pt x="216828" y="1656850"/>
                  <a:pt x="214489" y="1655408"/>
                  <a:pt x="212292" y="1653769"/>
                </a:cubicBezTo>
                <a:lnTo>
                  <a:pt x="204468" y="1647847"/>
                </a:lnTo>
                <a:cubicBezTo>
                  <a:pt x="148921" y="1606155"/>
                  <a:pt x="116974" y="1540168"/>
                  <a:pt x="118726" y="1470736"/>
                </a:cubicBezTo>
                <a:lnTo>
                  <a:pt x="131560" y="982247"/>
                </a:lnTo>
                <a:cubicBezTo>
                  <a:pt x="135802" y="824975"/>
                  <a:pt x="244893" y="690049"/>
                  <a:pt x="397790" y="652971"/>
                </a:cubicBezTo>
                <a:cubicBezTo>
                  <a:pt x="417733" y="716565"/>
                  <a:pt x="466011" y="767335"/>
                  <a:pt x="528519" y="790453"/>
                </a:cubicBezTo>
                <a:lnTo>
                  <a:pt x="702683" y="854304"/>
                </a:lnTo>
                <a:cubicBezTo>
                  <a:pt x="714513" y="858607"/>
                  <a:pt x="727481" y="858607"/>
                  <a:pt x="739311" y="854304"/>
                </a:cubicBezTo>
                <a:lnTo>
                  <a:pt x="896031" y="797768"/>
                </a:lnTo>
                <a:cubicBezTo>
                  <a:pt x="846703" y="966787"/>
                  <a:pt x="674602" y="1091622"/>
                  <a:pt x="446475" y="1097892"/>
                </a:cubicBezTo>
                <a:close/>
                <a:moveTo>
                  <a:pt x="1009399" y="2357925"/>
                </a:moveTo>
                <a:lnTo>
                  <a:pt x="953880" y="2049173"/>
                </a:lnTo>
                <a:lnTo>
                  <a:pt x="1125365" y="2068680"/>
                </a:lnTo>
                <a:lnTo>
                  <a:pt x="1125365" y="2223953"/>
                </a:lnTo>
                <a:cubicBezTo>
                  <a:pt x="1125365" y="2253550"/>
                  <a:pt x="1149356" y="2277542"/>
                  <a:pt x="1178953" y="2277542"/>
                </a:cubicBezTo>
                <a:lnTo>
                  <a:pt x="1213786" y="2277542"/>
                </a:lnTo>
                <a:cubicBezTo>
                  <a:pt x="1267037" y="2277590"/>
                  <a:pt x="1315219" y="2309135"/>
                  <a:pt x="1336558" y="2357925"/>
                </a:cubicBezTo>
                <a:close/>
              </a:path>
            </a:pathLst>
          </a:custGeom>
          <a:solidFill>
            <a:srgbClr val="74E2ED"/>
          </a:solidFill>
          <a:ln w="26789" cap="flat">
            <a:noFill/>
            <a:prstDash val="solid"/>
            <a:miter/>
          </a:ln>
        </p:spPr>
        <p:txBody>
          <a:bodyPr rtlCol="1" anchor="ctr"/>
          <a:lstStyle/>
          <a:p>
            <a:endParaRPr lang="ar-EG"/>
          </a:p>
        </p:txBody>
      </p:sp>
      <p:pic>
        <p:nvPicPr>
          <p:cNvPr id="39" name="رسم 38" descr="أثقال متفاوتة مع تعبئة خالصة">
            <a:extLst>
              <a:ext uri="{FF2B5EF4-FFF2-40B4-BE49-F238E27FC236}">
                <a16:creationId xmlns:a16="http://schemas.microsoft.com/office/drawing/2014/main" id="{0D829330-2191-4BEC-B555-5A2635167A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67564" y="4597509"/>
            <a:ext cx="747824" cy="747824"/>
          </a:xfrm>
          <a:prstGeom prst="rect">
            <a:avLst/>
          </a:prstGeom>
        </p:spPr>
      </p:pic>
      <p:pic>
        <p:nvPicPr>
          <p:cNvPr id="42" name="رسم 41" descr="شكل هرمي مع تعبئة خالصة">
            <a:extLst>
              <a:ext uri="{FF2B5EF4-FFF2-40B4-BE49-F238E27FC236}">
                <a16:creationId xmlns:a16="http://schemas.microsoft.com/office/drawing/2014/main" id="{DAC0F633-4242-48D5-8D88-BD036F8FD7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42809" y="2818291"/>
            <a:ext cx="1345330" cy="1345330"/>
          </a:xfrm>
          <a:prstGeom prst="rect">
            <a:avLst/>
          </a:prstGeom>
        </p:spPr>
      </p:pic>
      <p:pic>
        <p:nvPicPr>
          <p:cNvPr id="43" name="رسم 42" descr="شكل هرمي مع تعبئة خالصة">
            <a:extLst>
              <a:ext uri="{FF2B5EF4-FFF2-40B4-BE49-F238E27FC236}">
                <a16:creationId xmlns:a16="http://schemas.microsoft.com/office/drawing/2014/main" id="{11B0E563-7EDA-4ACF-9F99-7FFD9680F81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12733" y="3092321"/>
            <a:ext cx="1039704" cy="1039704"/>
          </a:xfrm>
          <a:prstGeom prst="rect">
            <a:avLst/>
          </a:prstGeom>
        </p:spPr>
      </p:pic>
      <p:pic>
        <p:nvPicPr>
          <p:cNvPr id="44" name="رسم 43" descr="مخروط خطوط عريضة">
            <a:extLst>
              <a:ext uri="{FF2B5EF4-FFF2-40B4-BE49-F238E27FC236}">
                <a16:creationId xmlns:a16="http://schemas.microsoft.com/office/drawing/2014/main" id="{6A23F2D5-F5BE-4DFB-B5E6-AFF9E7FE4BE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809473" y="3092321"/>
            <a:ext cx="914400" cy="914400"/>
          </a:xfrm>
          <a:prstGeom prst="rect">
            <a:avLst/>
          </a:prstGeom>
        </p:spPr>
      </p:pic>
      <p:pic>
        <p:nvPicPr>
          <p:cNvPr id="45" name="رسم 44" descr="منشور مستطيل خطوط عريضة">
            <a:extLst>
              <a:ext uri="{FF2B5EF4-FFF2-40B4-BE49-F238E27FC236}">
                <a16:creationId xmlns:a16="http://schemas.microsoft.com/office/drawing/2014/main" id="{3253DDF5-A1ED-4317-B752-9272DC64D5A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66429" y="3226922"/>
            <a:ext cx="914400" cy="914400"/>
          </a:xfrm>
          <a:prstGeom prst="rect">
            <a:avLst/>
          </a:prstGeom>
        </p:spPr>
      </p:pic>
      <p:pic>
        <p:nvPicPr>
          <p:cNvPr id="47" name="رسم 46" descr="كروي خطوط عريضة">
            <a:extLst>
              <a:ext uri="{FF2B5EF4-FFF2-40B4-BE49-F238E27FC236}">
                <a16:creationId xmlns:a16="http://schemas.microsoft.com/office/drawing/2014/main" id="{2808B047-D9EF-4F3B-B766-D9862204059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655776" y="4141322"/>
            <a:ext cx="1221793" cy="1221793"/>
          </a:xfrm>
          <a:prstGeom prst="rect">
            <a:avLst/>
          </a:prstGeom>
        </p:spPr>
      </p:pic>
      <p:pic>
        <p:nvPicPr>
          <p:cNvPr id="60" name="صورة 59">
            <a:extLst>
              <a:ext uri="{FF2B5EF4-FFF2-40B4-BE49-F238E27FC236}">
                <a16:creationId xmlns:a16="http://schemas.microsoft.com/office/drawing/2014/main" id="{EF54A5F0-5BBE-439B-AB6C-6FDFED4A592B}"/>
              </a:ext>
            </a:extLst>
          </p:cNvPr>
          <p:cNvPicPr>
            <a:picLocks noChangeAspect="1"/>
          </p:cNvPicPr>
          <p:nvPr/>
        </p:nvPicPr>
        <p:blipFill>
          <a:blip r:embed="rId22"/>
          <a:stretch>
            <a:fillRect/>
          </a:stretch>
        </p:blipFill>
        <p:spPr>
          <a:xfrm>
            <a:off x="97333" y="5688106"/>
            <a:ext cx="1571374" cy="1278546"/>
          </a:xfrm>
          <a:prstGeom prst="rect">
            <a:avLst/>
          </a:prstGeom>
        </p:spPr>
      </p:pic>
    </p:spTree>
    <p:extLst>
      <p:ext uri="{BB962C8B-B14F-4D97-AF65-F5344CB8AC3E}">
        <p14:creationId xmlns:p14="http://schemas.microsoft.com/office/powerpoint/2010/main" val="286076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شكل حر: شكل 40">
            <a:extLst>
              <a:ext uri="{FF2B5EF4-FFF2-40B4-BE49-F238E27FC236}">
                <a16:creationId xmlns:a16="http://schemas.microsoft.com/office/drawing/2014/main" id="{71A0C0D6-8F44-4E27-B8F7-6A0E578CD12B}"/>
              </a:ext>
            </a:extLst>
          </p:cNvPr>
          <p:cNvSpPr/>
          <p:nvPr/>
        </p:nvSpPr>
        <p:spPr>
          <a:xfrm flipH="1">
            <a:off x="-69361" y="-1"/>
            <a:ext cx="3159761" cy="1206166"/>
          </a:xfrm>
          <a:custGeom>
            <a:avLst/>
            <a:gdLst>
              <a:gd name="connsiteX0" fmla="*/ 9546 w 4831213"/>
              <a:gd name="connsiteY0" fmla="*/ 0 h 1844204"/>
              <a:gd name="connsiteX1" fmla="*/ 4831213 w 4831213"/>
              <a:gd name="connsiteY1" fmla="*/ 0 h 1844204"/>
              <a:gd name="connsiteX2" fmla="*/ 4831213 w 4831213"/>
              <a:gd name="connsiteY2" fmla="*/ 1698299 h 1844204"/>
              <a:gd name="connsiteX3" fmla="*/ 4750661 w 4831213"/>
              <a:gd name="connsiteY3" fmla="*/ 1730358 h 1844204"/>
              <a:gd name="connsiteX4" fmla="*/ 4456965 w 4831213"/>
              <a:gd name="connsiteY4" fmla="*/ 1817225 h 1844204"/>
              <a:gd name="connsiteX5" fmla="*/ 2628165 w 4831213"/>
              <a:gd name="connsiteY5" fmla="*/ 1435261 h 1844204"/>
              <a:gd name="connsiteX6" fmla="*/ 243780 w 4831213"/>
              <a:gd name="connsiteY6" fmla="*/ 1551008 h 1844204"/>
              <a:gd name="connsiteX7" fmla="*/ 11563 w 4831213"/>
              <a:gd name="connsiteY7" fmla="*/ 52177 h 184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213" h="1844204">
                <a:moveTo>
                  <a:pt x="9546" y="0"/>
                </a:moveTo>
                <a:lnTo>
                  <a:pt x="4831213" y="0"/>
                </a:lnTo>
                <a:lnTo>
                  <a:pt x="4831213" y="1698299"/>
                </a:lnTo>
                <a:lnTo>
                  <a:pt x="4750661" y="1730358"/>
                </a:lnTo>
                <a:cubicBezTo>
                  <a:pt x="4645295" y="1769238"/>
                  <a:pt x="4546428" y="1799140"/>
                  <a:pt x="4456965" y="1817225"/>
                </a:cubicBezTo>
                <a:cubicBezTo>
                  <a:pt x="3741264" y="1961909"/>
                  <a:pt x="3330362" y="1479631"/>
                  <a:pt x="2628165" y="1435261"/>
                </a:cubicBezTo>
                <a:cubicBezTo>
                  <a:pt x="1925967" y="1390892"/>
                  <a:pt x="691334" y="1850021"/>
                  <a:pt x="243780" y="1551008"/>
                </a:cubicBezTo>
                <a:cubicBezTo>
                  <a:pt x="-91885" y="1326748"/>
                  <a:pt x="19521" y="570777"/>
                  <a:pt x="11563" y="52177"/>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5" name="مربع نص 4">
            <a:extLst>
              <a:ext uri="{FF2B5EF4-FFF2-40B4-BE49-F238E27FC236}">
                <a16:creationId xmlns:a16="http://schemas.microsoft.com/office/drawing/2014/main" id="{5910DD8E-BA1C-4664-9650-CE4609C1C346}"/>
              </a:ext>
            </a:extLst>
          </p:cNvPr>
          <p:cNvSpPr txBox="1"/>
          <p:nvPr/>
        </p:nvSpPr>
        <p:spPr>
          <a:xfrm>
            <a:off x="3047223" y="332611"/>
            <a:ext cx="6097554" cy="923330"/>
          </a:xfrm>
          <a:prstGeom prst="rect">
            <a:avLst/>
          </a:prstGeom>
          <a:noFill/>
        </p:spPr>
        <p:txBody>
          <a:bodyPr wrap="square">
            <a:spAutoFit/>
          </a:bodyPr>
          <a:lstStyle/>
          <a:p>
            <a:pPr algn="ctr"/>
            <a:r>
              <a:rPr lang="ar-EG" sz="5400" b="1" dirty="0">
                <a:solidFill>
                  <a:srgbClr val="EDD56E"/>
                </a:solidFill>
              </a:rPr>
              <a:t>أهمِّية الرياضيّات</a:t>
            </a:r>
            <a:endParaRPr lang="en-US" sz="5400" b="1" dirty="0">
              <a:solidFill>
                <a:srgbClr val="EDD56E"/>
              </a:solidFill>
            </a:endParaRPr>
          </a:p>
        </p:txBody>
      </p:sp>
      <p:sp>
        <p:nvSpPr>
          <p:cNvPr id="12" name="شكل بيضاوي 11">
            <a:extLst>
              <a:ext uri="{FF2B5EF4-FFF2-40B4-BE49-F238E27FC236}">
                <a16:creationId xmlns:a16="http://schemas.microsoft.com/office/drawing/2014/main" id="{F1D5E565-B371-4518-BABF-DC974F92DE9E}"/>
              </a:ext>
            </a:extLst>
          </p:cNvPr>
          <p:cNvSpPr/>
          <p:nvPr/>
        </p:nvSpPr>
        <p:spPr>
          <a:xfrm>
            <a:off x="6488362" y="2580617"/>
            <a:ext cx="1179923" cy="1179923"/>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شكل بيضاوي 12">
            <a:extLst>
              <a:ext uri="{FF2B5EF4-FFF2-40B4-BE49-F238E27FC236}">
                <a16:creationId xmlns:a16="http://schemas.microsoft.com/office/drawing/2014/main" id="{C166BCBB-3AD4-4045-8A76-96B6423D5FE7}"/>
              </a:ext>
            </a:extLst>
          </p:cNvPr>
          <p:cNvSpPr/>
          <p:nvPr/>
        </p:nvSpPr>
        <p:spPr>
          <a:xfrm>
            <a:off x="10512519" y="2580617"/>
            <a:ext cx="1179923" cy="1179923"/>
          </a:xfrm>
          <a:prstGeom prst="ellipse">
            <a:avLst/>
          </a:prstGeom>
          <a:solidFill>
            <a:srgbClr val="F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شكل بيضاوي 13">
            <a:extLst>
              <a:ext uri="{FF2B5EF4-FFF2-40B4-BE49-F238E27FC236}">
                <a16:creationId xmlns:a16="http://schemas.microsoft.com/office/drawing/2014/main" id="{80386F01-804F-4F58-80DF-DA17C8D35C05}"/>
              </a:ext>
            </a:extLst>
          </p:cNvPr>
          <p:cNvSpPr/>
          <p:nvPr/>
        </p:nvSpPr>
        <p:spPr>
          <a:xfrm>
            <a:off x="2560054" y="4149422"/>
            <a:ext cx="1179923" cy="1179923"/>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15" name="شكل بيضاوي 14">
            <a:extLst>
              <a:ext uri="{FF2B5EF4-FFF2-40B4-BE49-F238E27FC236}">
                <a16:creationId xmlns:a16="http://schemas.microsoft.com/office/drawing/2014/main" id="{91E70324-ACD6-418C-8A3F-3F6DACC0FCFC}"/>
              </a:ext>
            </a:extLst>
          </p:cNvPr>
          <p:cNvSpPr/>
          <p:nvPr/>
        </p:nvSpPr>
        <p:spPr>
          <a:xfrm>
            <a:off x="10512519" y="4185696"/>
            <a:ext cx="1179923" cy="1179923"/>
          </a:xfrm>
          <a:prstGeom prst="ellipse">
            <a:avLst/>
          </a:prstGeom>
          <a:solidFill>
            <a:srgbClr val="FFE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7" name="شكل بيضاوي 16">
            <a:extLst>
              <a:ext uri="{FF2B5EF4-FFF2-40B4-BE49-F238E27FC236}">
                <a16:creationId xmlns:a16="http://schemas.microsoft.com/office/drawing/2014/main" id="{A85E7C4E-DC1C-424C-AB0F-92A6051CE86C}"/>
              </a:ext>
            </a:extLst>
          </p:cNvPr>
          <p:cNvSpPr/>
          <p:nvPr/>
        </p:nvSpPr>
        <p:spPr>
          <a:xfrm>
            <a:off x="6480191" y="4181057"/>
            <a:ext cx="1179923" cy="1179923"/>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8" name="شكل بيضاوي 17">
            <a:extLst>
              <a:ext uri="{FF2B5EF4-FFF2-40B4-BE49-F238E27FC236}">
                <a16:creationId xmlns:a16="http://schemas.microsoft.com/office/drawing/2014/main" id="{70A5D80A-60CE-4B6E-813A-3630E291A340}"/>
              </a:ext>
            </a:extLst>
          </p:cNvPr>
          <p:cNvSpPr/>
          <p:nvPr/>
        </p:nvSpPr>
        <p:spPr>
          <a:xfrm>
            <a:off x="2560054" y="2584077"/>
            <a:ext cx="1179923" cy="1179923"/>
          </a:xfrm>
          <a:prstGeom prst="ellipse">
            <a:avLst/>
          </a:prstGeom>
          <a:solidFill>
            <a:srgbClr val="FFE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9" name="مربع نص 18">
            <a:extLst>
              <a:ext uri="{FF2B5EF4-FFF2-40B4-BE49-F238E27FC236}">
                <a16:creationId xmlns:a16="http://schemas.microsoft.com/office/drawing/2014/main" id="{DF2646FC-9F54-4156-9CF5-6E91E0A94835}"/>
              </a:ext>
            </a:extLst>
          </p:cNvPr>
          <p:cNvSpPr txBox="1"/>
          <p:nvPr/>
        </p:nvSpPr>
        <p:spPr>
          <a:xfrm>
            <a:off x="1849120" y="1142065"/>
            <a:ext cx="8493760" cy="461665"/>
          </a:xfrm>
          <a:prstGeom prst="rect">
            <a:avLst/>
          </a:prstGeom>
          <a:noFill/>
        </p:spPr>
        <p:txBody>
          <a:bodyPr wrap="square">
            <a:spAutoFit/>
          </a:bodyPr>
          <a:lstStyle/>
          <a:p>
            <a:pPr algn="ctr"/>
            <a:r>
              <a:rPr lang="ar-EG" sz="2400" dirty="0">
                <a:solidFill>
                  <a:schemeClr val="bg1"/>
                </a:solidFill>
              </a:rPr>
              <a:t>يعتمد التقدم في النواحي المخلفة للحياة على تقدم وتطور الرياضيات والبراعة فيها</a:t>
            </a:r>
          </a:p>
        </p:txBody>
      </p:sp>
      <p:sp>
        <p:nvSpPr>
          <p:cNvPr id="20" name="مربع نص 19">
            <a:extLst>
              <a:ext uri="{FF2B5EF4-FFF2-40B4-BE49-F238E27FC236}">
                <a16:creationId xmlns:a16="http://schemas.microsoft.com/office/drawing/2014/main" id="{CA54D34C-89A5-46E2-A2F4-221721EA9FF7}"/>
              </a:ext>
            </a:extLst>
          </p:cNvPr>
          <p:cNvSpPr txBox="1"/>
          <p:nvPr/>
        </p:nvSpPr>
        <p:spPr>
          <a:xfrm>
            <a:off x="8130670" y="2946701"/>
            <a:ext cx="2286000" cy="369332"/>
          </a:xfrm>
          <a:prstGeom prst="rect">
            <a:avLst/>
          </a:prstGeom>
          <a:noFill/>
        </p:spPr>
        <p:txBody>
          <a:bodyPr wrap="square">
            <a:spAutoFit/>
          </a:bodyPr>
          <a:lstStyle/>
          <a:p>
            <a:r>
              <a:rPr lang="ar-EG" dirty="0">
                <a:solidFill>
                  <a:schemeClr val="bg1"/>
                </a:solidFill>
              </a:rPr>
              <a:t>في التجارة والبيع والشراء</a:t>
            </a:r>
          </a:p>
        </p:txBody>
      </p:sp>
      <p:sp>
        <p:nvSpPr>
          <p:cNvPr id="21" name="مربع نص 20">
            <a:extLst>
              <a:ext uri="{FF2B5EF4-FFF2-40B4-BE49-F238E27FC236}">
                <a16:creationId xmlns:a16="http://schemas.microsoft.com/office/drawing/2014/main" id="{32CEE301-1A23-412E-80E7-8EA7837BAE1C}"/>
              </a:ext>
            </a:extLst>
          </p:cNvPr>
          <p:cNvSpPr txBox="1"/>
          <p:nvPr/>
        </p:nvSpPr>
        <p:spPr>
          <a:xfrm>
            <a:off x="7879707" y="4352199"/>
            <a:ext cx="2600940" cy="923330"/>
          </a:xfrm>
          <a:prstGeom prst="rect">
            <a:avLst/>
          </a:prstGeom>
          <a:noFill/>
        </p:spPr>
        <p:txBody>
          <a:bodyPr wrap="square">
            <a:spAutoFit/>
          </a:bodyPr>
          <a:lstStyle/>
          <a:p>
            <a:r>
              <a:rPr lang="ar-EG" dirty="0">
                <a:solidFill>
                  <a:schemeClr val="bg1"/>
                </a:solidFill>
              </a:rPr>
              <a:t>حساب المسافات والأطوال والمقادير </a:t>
            </a:r>
            <a:r>
              <a:rPr lang="ar-SA" dirty="0">
                <a:solidFill>
                  <a:schemeClr val="bg1"/>
                </a:solidFill>
              </a:rPr>
              <a:t>وال</a:t>
            </a:r>
            <a:r>
              <a:rPr lang="ar-EG" dirty="0">
                <a:solidFill>
                  <a:schemeClr val="bg1"/>
                </a:solidFill>
              </a:rPr>
              <a:t>مساحات، والزمن، والأبعاد، والحجوم </a:t>
            </a:r>
          </a:p>
        </p:txBody>
      </p:sp>
      <p:sp>
        <p:nvSpPr>
          <p:cNvPr id="22" name="مربع نص 21">
            <a:extLst>
              <a:ext uri="{FF2B5EF4-FFF2-40B4-BE49-F238E27FC236}">
                <a16:creationId xmlns:a16="http://schemas.microsoft.com/office/drawing/2014/main" id="{5C06031C-CF8F-4089-8FAD-44BDBB2DDA89}"/>
              </a:ext>
            </a:extLst>
          </p:cNvPr>
          <p:cNvSpPr txBox="1"/>
          <p:nvPr/>
        </p:nvSpPr>
        <p:spPr>
          <a:xfrm>
            <a:off x="213037" y="4406015"/>
            <a:ext cx="2315145" cy="923330"/>
          </a:xfrm>
          <a:prstGeom prst="rect">
            <a:avLst/>
          </a:prstGeom>
          <a:noFill/>
        </p:spPr>
        <p:txBody>
          <a:bodyPr wrap="square">
            <a:spAutoFit/>
          </a:bodyPr>
          <a:lstStyle/>
          <a:p>
            <a:r>
              <a:rPr lang="ar-EG" dirty="0">
                <a:solidFill>
                  <a:schemeClr val="bg1"/>
                </a:solidFill>
              </a:rPr>
              <a:t>تدخل الرياضيات في الحواسيب من خلال تكوين المصفوفات</a:t>
            </a:r>
          </a:p>
        </p:txBody>
      </p:sp>
      <p:sp>
        <p:nvSpPr>
          <p:cNvPr id="24" name="مربع نص 23">
            <a:extLst>
              <a:ext uri="{FF2B5EF4-FFF2-40B4-BE49-F238E27FC236}">
                <a16:creationId xmlns:a16="http://schemas.microsoft.com/office/drawing/2014/main" id="{AC343B53-79C5-45F3-8439-7EAAA0B0D325}"/>
              </a:ext>
            </a:extLst>
          </p:cNvPr>
          <p:cNvSpPr txBox="1"/>
          <p:nvPr/>
        </p:nvSpPr>
        <p:spPr>
          <a:xfrm>
            <a:off x="4390615" y="2729407"/>
            <a:ext cx="1926997" cy="923330"/>
          </a:xfrm>
          <a:prstGeom prst="rect">
            <a:avLst/>
          </a:prstGeom>
          <a:noFill/>
        </p:spPr>
        <p:txBody>
          <a:bodyPr wrap="square">
            <a:spAutoFit/>
          </a:bodyPr>
          <a:lstStyle/>
          <a:p>
            <a:r>
              <a:rPr lang="ar-SA" dirty="0">
                <a:solidFill>
                  <a:schemeClr val="bg1"/>
                </a:solidFill>
              </a:rPr>
              <a:t>تطور المجالات العلمية الأخرى مثل</a:t>
            </a:r>
            <a:r>
              <a:rPr lang="ar-EG" dirty="0">
                <a:solidFill>
                  <a:schemeClr val="bg1"/>
                </a:solidFill>
              </a:rPr>
              <a:t> علم الحاسب الآليّ، والعلوم الطبيّة </a:t>
            </a:r>
          </a:p>
        </p:txBody>
      </p:sp>
      <p:sp>
        <p:nvSpPr>
          <p:cNvPr id="26" name="مربع نص 25">
            <a:extLst>
              <a:ext uri="{FF2B5EF4-FFF2-40B4-BE49-F238E27FC236}">
                <a16:creationId xmlns:a16="http://schemas.microsoft.com/office/drawing/2014/main" id="{F5DECBCA-189A-4D57-91F6-1DD42FE0BBE0}"/>
              </a:ext>
            </a:extLst>
          </p:cNvPr>
          <p:cNvSpPr txBox="1"/>
          <p:nvPr/>
        </p:nvSpPr>
        <p:spPr>
          <a:xfrm>
            <a:off x="438641" y="2833107"/>
            <a:ext cx="2030539" cy="646331"/>
          </a:xfrm>
          <a:prstGeom prst="rect">
            <a:avLst/>
          </a:prstGeom>
          <a:noFill/>
        </p:spPr>
        <p:txBody>
          <a:bodyPr wrap="square">
            <a:spAutoFit/>
          </a:bodyPr>
          <a:lstStyle/>
          <a:p>
            <a:r>
              <a:rPr lang="ar-SA" dirty="0">
                <a:solidFill>
                  <a:schemeClr val="bg1"/>
                </a:solidFill>
              </a:rPr>
              <a:t>معرفة </a:t>
            </a:r>
            <a:r>
              <a:rPr lang="ar-EG" dirty="0">
                <a:solidFill>
                  <a:schemeClr val="bg1"/>
                </a:solidFill>
              </a:rPr>
              <a:t>الإنسان حقوقَه وواجباتِه</a:t>
            </a:r>
          </a:p>
        </p:txBody>
      </p:sp>
      <p:sp>
        <p:nvSpPr>
          <p:cNvPr id="28" name="مربع نص 27">
            <a:extLst>
              <a:ext uri="{FF2B5EF4-FFF2-40B4-BE49-F238E27FC236}">
                <a16:creationId xmlns:a16="http://schemas.microsoft.com/office/drawing/2014/main" id="{A32CDBF8-403D-4BB3-BAE3-43AECE96AA93}"/>
              </a:ext>
            </a:extLst>
          </p:cNvPr>
          <p:cNvSpPr txBox="1"/>
          <p:nvPr/>
        </p:nvSpPr>
        <p:spPr>
          <a:xfrm>
            <a:off x="3913819" y="4368370"/>
            <a:ext cx="2413953" cy="923330"/>
          </a:xfrm>
          <a:prstGeom prst="rect">
            <a:avLst/>
          </a:prstGeom>
          <a:noFill/>
        </p:spPr>
        <p:txBody>
          <a:bodyPr wrap="square">
            <a:spAutoFit/>
          </a:bodyPr>
          <a:lstStyle/>
          <a:p>
            <a:r>
              <a:rPr lang="ar-EG" dirty="0">
                <a:solidFill>
                  <a:schemeClr val="bg1"/>
                </a:solidFill>
              </a:rPr>
              <a:t>حساب الزكاة والارباح</a:t>
            </a:r>
            <a:r>
              <a:rPr lang="ar-SA" dirty="0">
                <a:solidFill>
                  <a:schemeClr val="bg1"/>
                </a:solidFill>
              </a:rPr>
              <a:t> والمواريث ومواقيت الصلاة واتجاه القبلة في أنحاء العلام</a:t>
            </a:r>
            <a:endParaRPr lang="ar-EG" dirty="0">
              <a:solidFill>
                <a:schemeClr val="bg1"/>
              </a:solidFill>
            </a:endParaRPr>
          </a:p>
        </p:txBody>
      </p:sp>
      <p:pic>
        <p:nvPicPr>
          <p:cNvPr id="30" name="صورة 29">
            <a:extLst>
              <a:ext uri="{FF2B5EF4-FFF2-40B4-BE49-F238E27FC236}">
                <a16:creationId xmlns:a16="http://schemas.microsoft.com/office/drawing/2014/main" id="{61C08DDD-7B35-4AC7-9C87-2F750652D227}"/>
              </a:ext>
            </a:extLst>
          </p:cNvPr>
          <p:cNvPicPr>
            <a:picLocks noChangeAspect="1"/>
          </p:cNvPicPr>
          <p:nvPr/>
        </p:nvPicPr>
        <p:blipFill>
          <a:blip r:embed="rId3"/>
          <a:stretch>
            <a:fillRect/>
          </a:stretch>
        </p:blipFill>
        <p:spPr>
          <a:xfrm rot="18897008">
            <a:off x="10352194" y="5534831"/>
            <a:ext cx="1828959" cy="1585097"/>
          </a:xfrm>
          <a:prstGeom prst="rect">
            <a:avLst/>
          </a:prstGeom>
        </p:spPr>
      </p:pic>
      <p:pic>
        <p:nvPicPr>
          <p:cNvPr id="31" name="صورة 30">
            <a:extLst>
              <a:ext uri="{FF2B5EF4-FFF2-40B4-BE49-F238E27FC236}">
                <a16:creationId xmlns:a16="http://schemas.microsoft.com/office/drawing/2014/main" id="{176B01F4-0D30-4641-B896-1A09A6D65025}"/>
              </a:ext>
            </a:extLst>
          </p:cNvPr>
          <p:cNvPicPr>
            <a:picLocks noChangeAspect="1"/>
          </p:cNvPicPr>
          <p:nvPr/>
        </p:nvPicPr>
        <p:blipFill>
          <a:blip r:embed="rId4"/>
          <a:stretch>
            <a:fillRect/>
          </a:stretch>
        </p:blipFill>
        <p:spPr>
          <a:xfrm>
            <a:off x="97333" y="54752"/>
            <a:ext cx="1188823" cy="1201016"/>
          </a:xfrm>
          <a:prstGeom prst="rect">
            <a:avLst/>
          </a:prstGeom>
        </p:spPr>
      </p:pic>
      <p:pic>
        <p:nvPicPr>
          <p:cNvPr id="32" name="صورة 31">
            <a:extLst>
              <a:ext uri="{FF2B5EF4-FFF2-40B4-BE49-F238E27FC236}">
                <a16:creationId xmlns:a16="http://schemas.microsoft.com/office/drawing/2014/main" id="{5E5B3C55-4F0E-413B-A311-B748702ABA67}"/>
              </a:ext>
            </a:extLst>
          </p:cNvPr>
          <p:cNvPicPr>
            <a:picLocks noChangeAspect="1"/>
          </p:cNvPicPr>
          <p:nvPr/>
        </p:nvPicPr>
        <p:blipFill>
          <a:blip r:embed="rId5"/>
          <a:stretch>
            <a:fillRect/>
          </a:stretch>
        </p:blipFill>
        <p:spPr>
          <a:xfrm rot="1809588">
            <a:off x="10185493" y="553498"/>
            <a:ext cx="1176630" cy="1103472"/>
          </a:xfrm>
          <a:prstGeom prst="rect">
            <a:avLst/>
          </a:prstGeom>
        </p:spPr>
      </p:pic>
      <p:pic>
        <p:nvPicPr>
          <p:cNvPr id="33" name="رسم 32" descr="مخروط مع تعبئة خالصة">
            <a:extLst>
              <a:ext uri="{FF2B5EF4-FFF2-40B4-BE49-F238E27FC236}">
                <a16:creationId xmlns:a16="http://schemas.microsoft.com/office/drawing/2014/main" id="{C6450BBE-80FB-4EE5-AE88-E6F78BE88E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250044">
            <a:off x="690793" y="315397"/>
            <a:ext cx="534605" cy="534605"/>
          </a:xfrm>
          <a:prstGeom prst="rect">
            <a:avLst/>
          </a:prstGeom>
        </p:spPr>
      </p:pic>
      <p:pic>
        <p:nvPicPr>
          <p:cNvPr id="34" name="رسم 33" descr="لعبة المعداد الخشبي مع تعبئة خالصة">
            <a:extLst>
              <a:ext uri="{FF2B5EF4-FFF2-40B4-BE49-F238E27FC236}">
                <a16:creationId xmlns:a16="http://schemas.microsoft.com/office/drawing/2014/main" id="{CEDC5658-A858-4DD9-AF8B-EA5229158A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45280" y="2696268"/>
            <a:ext cx="914400" cy="914400"/>
          </a:xfrm>
          <a:prstGeom prst="rect">
            <a:avLst/>
          </a:prstGeom>
        </p:spPr>
      </p:pic>
      <p:pic>
        <p:nvPicPr>
          <p:cNvPr id="35" name="رسم 34" descr="علم المثلثات مع تعبئة خالصة">
            <a:extLst>
              <a:ext uri="{FF2B5EF4-FFF2-40B4-BE49-F238E27FC236}">
                <a16:creationId xmlns:a16="http://schemas.microsoft.com/office/drawing/2014/main" id="{AA5C4550-FEDE-47AA-9B20-894B730268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45287" y="2777272"/>
            <a:ext cx="718614" cy="718614"/>
          </a:xfrm>
          <a:prstGeom prst="rect">
            <a:avLst/>
          </a:prstGeom>
        </p:spPr>
      </p:pic>
      <p:pic>
        <p:nvPicPr>
          <p:cNvPr id="36" name="رسم 35" descr="آلة حاسبة مع تعبئة خالصة">
            <a:extLst>
              <a:ext uri="{FF2B5EF4-FFF2-40B4-BE49-F238E27FC236}">
                <a16:creationId xmlns:a16="http://schemas.microsoft.com/office/drawing/2014/main" id="{105C5CA9-3DC6-4CC0-9CA0-3B7C8424E5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7376" y="4313818"/>
            <a:ext cx="914400" cy="914400"/>
          </a:xfrm>
          <a:prstGeom prst="rect">
            <a:avLst/>
          </a:prstGeom>
        </p:spPr>
      </p:pic>
      <p:pic>
        <p:nvPicPr>
          <p:cNvPr id="37" name="رسم 36" descr="مخطط دائري مع تعبئة خالصة">
            <a:extLst>
              <a:ext uri="{FF2B5EF4-FFF2-40B4-BE49-F238E27FC236}">
                <a16:creationId xmlns:a16="http://schemas.microsoft.com/office/drawing/2014/main" id="{E8EB4DAD-F7FB-4F81-AA5E-80326B831A6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45280" y="4326428"/>
            <a:ext cx="914400" cy="914400"/>
          </a:xfrm>
          <a:prstGeom prst="rect">
            <a:avLst/>
          </a:prstGeom>
        </p:spPr>
      </p:pic>
      <p:pic>
        <p:nvPicPr>
          <p:cNvPr id="38" name="رسم 37" descr="رياضيات التعلم البعيدة مع تعبئة خالصة">
            <a:extLst>
              <a:ext uri="{FF2B5EF4-FFF2-40B4-BE49-F238E27FC236}">
                <a16:creationId xmlns:a16="http://schemas.microsoft.com/office/drawing/2014/main" id="{E247A637-B5CD-484C-A1CC-7BB847B5CE9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05443" y="4302503"/>
            <a:ext cx="914400" cy="914400"/>
          </a:xfrm>
          <a:prstGeom prst="rect">
            <a:avLst/>
          </a:prstGeom>
        </p:spPr>
      </p:pic>
      <p:pic>
        <p:nvPicPr>
          <p:cNvPr id="40" name="رسم 39" descr="ملف تعريف ذكر مع تعبئة خالصة">
            <a:extLst>
              <a:ext uri="{FF2B5EF4-FFF2-40B4-BE49-F238E27FC236}">
                <a16:creationId xmlns:a16="http://schemas.microsoft.com/office/drawing/2014/main" id="{CCD5D953-F8D0-4DFB-B267-EEDEA8005F4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662618" y="2706449"/>
            <a:ext cx="914400" cy="914400"/>
          </a:xfrm>
          <a:prstGeom prst="rect">
            <a:avLst/>
          </a:prstGeom>
        </p:spPr>
      </p:pic>
      <p:pic>
        <p:nvPicPr>
          <p:cNvPr id="45" name="صورة 44">
            <a:extLst>
              <a:ext uri="{FF2B5EF4-FFF2-40B4-BE49-F238E27FC236}">
                <a16:creationId xmlns:a16="http://schemas.microsoft.com/office/drawing/2014/main" id="{F1F16963-7A85-4445-B074-FA6359759998}"/>
              </a:ext>
            </a:extLst>
          </p:cNvPr>
          <p:cNvPicPr>
            <a:picLocks noChangeAspect="1"/>
          </p:cNvPicPr>
          <p:nvPr/>
        </p:nvPicPr>
        <p:blipFill>
          <a:blip r:embed="rId20"/>
          <a:stretch>
            <a:fillRect/>
          </a:stretch>
        </p:blipFill>
        <p:spPr>
          <a:xfrm>
            <a:off x="97333" y="5688106"/>
            <a:ext cx="1571374" cy="1278546"/>
          </a:xfrm>
          <a:prstGeom prst="rect">
            <a:avLst/>
          </a:prstGeom>
        </p:spPr>
      </p:pic>
    </p:spTree>
    <p:extLst>
      <p:ext uri="{BB962C8B-B14F-4D97-AF65-F5344CB8AC3E}">
        <p14:creationId xmlns:p14="http://schemas.microsoft.com/office/powerpoint/2010/main" val="82464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B373A8F-F081-41B5-BEEF-F84D2FBFD509}"/>
              </a:ext>
            </a:extLst>
          </p:cNvPr>
          <p:cNvSpPr txBox="1"/>
          <p:nvPr/>
        </p:nvSpPr>
        <p:spPr>
          <a:xfrm>
            <a:off x="3047223" y="76910"/>
            <a:ext cx="6097554" cy="1754326"/>
          </a:xfrm>
          <a:prstGeom prst="rect">
            <a:avLst/>
          </a:prstGeom>
          <a:noFill/>
        </p:spPr>
        <p:txBody>
          <a:bodyPr wrap="square">
            <a:spAutoFit/>
          </a:bodyPr>
          <a:lstStyle/>
          <a:p>
            <a:pPr algn="ctr"/>
            <a:r>
              <a:rPr lang="ar-EG" sz="5400" b="1" dirty="0">
                <a:solidFill>
                  <a:srgbClr val="EDD56E"/>
                </a:solidFill>
              </a:rPr>
              <a:t>أهمية الرياضيات في الحياة اليومية</a:t>
            </a:r>
            <a:endParaRPr lang="en-US" sz="5400" b="1" dirty="0">
              <a:solidFill>
                <a:srgbClr val="EDD56E"/>
              </a:solidFill>
            </a:endParaRPr>
          </a:p>
        </p:txBody>
      </p:sp>
      <p:sp>
        <p:nvSpPr>
          <p:cNvPr id="9" name="شكل حر: شكل 8">
            <a:extLst>
              <a:ext uri="{FF2B5EF4-FFF2-40B4-BE49-F238E27FC236}">
                <a16:creationId xmlns:a16="http://schemas.microsoft.com/office/drawing/2014/main" id="{7595F66B-CF9D-4FAC-8D8A-3B30FEEA9F4B}"/>
              </a:ext>
            </a:extLst>
          </p:cNvPr>
          <p:cNvSpPr/>
          <p:nvPr/>
        </p:nvSpPr>
        <p:spPr>
          <a:xfrm>
            <a:off x="9956558" y="-73335"/>
            <a:ext cx="2235441" cy="1867412"/>
          </a:xfrm>
          <a:custGeom>
            <a:avLst/>
            <a:gdLst>
              <a:gd name="connsiteX0" fmla="*/ 47327 w 5003788"/>
              <a:gd name="connsiteY0" fmla="*/ 0 h 4179995"/>
              <a:gd name="connsiteX1" fmla="*/ 5003788 w 5003788"/>
              <a:gd name="connsiteY1" fmla="*/ 0 h 4179995"/>
              <a:gd name="connsiteX2" fmla="*/ 5003788 w 5003788"/>
              <a:gd name="connsiteY2" fmla="*/ 4179995 h 4179995"/>
              <a:gd name="connsiteX3" fmla="*/ 4796035 w 5003788"/>
              <a:gd name="connsiteY3" fmla="*/ 4175939 h 4179995"/>
              <a:gd name="connsiteX4" fmla="*/ 3888760 w 5003788"/>
              <a:gd name="connsiteY4" fmla="*/ 4004841 h 4179995"/>
              <a:gd name="connsiteX5" fmla="*/ 2603970 w 5003788"/>
              <a:gd name="connsiteY5" fmla="*/ 1782501 h 4179995"/>
              <a:gd name="connsiteX6" fmla="*/ 184861 w 5003788"/>
              <a:gd name="connsiteY6" fmla="*/ 844952 h 4179995"/>
              <a:gd name="connsiteX7" fmla="*/ 24263 w 5003788"/>
              <a:gd name="connsiteY7" fmla="*/ 107066 h 417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788" h="4179995">
                <a:moveTo>
                  <a:pt x="47327" y="0"/>
                </a:moveTo>
                <a:lnTo>
                  <a:pt x="5003788" y="0"/>
                </a:lnTo>
                <a:lnTo>
                  <a:pt x="5003788" y="4179995"/>
                </a:lnTo>
                <a:lnTo>
                  <a:pt x="4796035" y="4175939"/>
                </a:lnTo>
                <a:cubicBezTo>
                  <a:pt x="4438859" y="4160564"/>
                  <a:pt x="4114828" y="4103708"/>
                  <a:pt x="3888760" y="4004841"/>
                </a:cubicBezTo>
                <a:cubicBezTo>
                  <a:pt x="3165342" y="3688466"/>
                  <a:pt x="3221287" y="2309149"/>
                  <a:pt x="2603970" y="1782501"/>
                </a:cubicBezTo>
                <a:cubicBezTo>
                  <a:pt x="1986653" y="1255853"/>
                  <a:pt x="591904" y="1230775"/>
                  <a:pt x="184861" y="844952"/>
                </a:cubicBezTo>
                <a:cubicBezTo>
                  <a:pt x="-18660" y="652041"/>
                  <a:pt x="-22036" y="371355"/>
                  <a:pt x="24263" y="107066"/>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10" name="شكل بيضاوي 9">
            <a:extLst>
              <a:ext uri="{FF2B5EF4-FFF2-40B4-BE49-F238E27FC236}">
                <a16:creationId xmlns:a16="http://schemas.microsoft.com/office/drawing/2014/main" id="{58F30065-3CB9-4E8D-9511-E5C310C91A71}"/>
              </a:ext>
            </a:extLst>
          </p:cNvPr>
          <p:cNvSpPr/>
          <p:nvPr/>
        </p:nvSpPr>
        <p:spPr>
          <a:xfrm>
            <a:off x="6911404" y="2006929"/>
            <a:ext cx="1179923" cy="1179923"/>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شكل بيضاوي 10">
            <a:extLst>
              <a:ext uri="{FF2B5EF4-FFF2-40B4-BE49-F238E27FC236}">
                <a16:creationId xmlns:a16="http://schemas.microsoft.com/office/drawing/2014/main" id="{84D3D493-B0A7-4B99-B750-6C426E720EB6}"/>
              </a:ext>
            </a:extLst>
          </p:cNvPr>
          <p:cNvSpPr/>
          <p:nvPr/>
        </p:nvSpPr>
        <p:spPr>
          <a:xfrm>
            <a:off x="9894355" y="2006929"/>
            <a:ext cx="1179923" cy="1179923"/>
          </a:xfrm>
          <a:prstGeom prst="ellipse">
            <a:avLst/>
          </a:prstGeom>
          <a:solidFill>
            <a:srgbClr val="F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شكل بيضاوي 11">
            <a:extLst>
              <a:ext uri="{FF2B5EF4-FFF2-40B4-BE49-F238E27FC236}">
                <a16:creationId xmlns:a16="http://schemas.microsoft.com/office/drawing/2014/main" id="{29617FA5-A7D3-4D8B-BE7D-548410C19AF4}"/>
              </a:ext>
            </a:extLst>
          </p:cNvPr>
          <p:cNvSpPr/>
          <p:nvPr/>
        </p:nvSpPr>
        <p:spPr>
          <a:xfrm>
            <a:off x="9894355" y="4441442"/>
            <a:ext cx="1179923" cy="1179923"/>
          </a:xfrm>
          <a:prstGeom prst="ellipse">
            <a:avLst/>
          </a:prstGeom>
          <a:solidFill>
            <a:srgbClr val="FFE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3" name="شكل بيضاوي 12">
            <a:extLst>
              <a:ext uri="{FF2B5EF4-FFF2-40B4-BE49-F238E27FC236}">
                <a16:creationId xmlns:a16="http://schemas.microsoft.com/office/drawing/2014/main" id="{416E2109-014F-4515-BCD7-84ED790038C9}"/>
              </a:ext>
            </a:extLst>
          </p:cNvPr>
          <p:cNvSpPr/>
          <p:nvPr/>
        </p:nvSpPr>
        <p:spPr>
          <a:xfrm>
            <a:off x="6911403" y="4436803"/>
            <a:ext cx="1179923" cy="1179923"/>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4" name="شكل بيضاوي 13">
            <a:extLst>
              <a:ext uri="{FF2B5EF4-FFF2-40B4-BE49-F238E27FC236}">
                <a16:creationId xmlns:a16="http://schemas.microsoft.com/office/drawing/2014/main" id="{006DFAC6-67DD-46CE-AF84-E69F52008D29}"/>
              </a:ext>
            </a:extLst>
          </p:cNvPr>
          <p:cNvSpPr/>
          <p:nvPr/>
        </p:nvSpPr>
        <p:spPr>
          <a:xfrm>
            <a:off x="941786" y="2006929"/>
            <a:ext cx="1179923" cy="1179923"/>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a:p>
        </p:txBody>
      </p:sp>
      <p:sp>
        <p:nvSpPr>
          <p:cNvPr id="15" name="شكل بيضاوي 14">
            <a:extLst>
              <a:ext uri="{FF2B5EF4-FFF2-40B4-BE49-F238E27FC236}">
                <a16:creationId xmlns:a16="http://schemas.microsoft.com/office/drawing/2014/main" id="{49013FC4-8222-4629-BA56-527C1F292809}"/>
              </a:ext>
            </a:extLst>
          </p:cNvPr>
          <p:cNvSpPr/>
          <p:nvPr/>
        </p:nvSpPr>
        <p:spPr>
          <a:xfrm>
            <a:off x="3928453" y="2006929"/>
            <a:ext cx="1179923" cy="1179923"/>
          </a:xfrm>
          <a:prstGeom prst="ellipse">
            <a:avLst/>
          </a:prstGeom>
          <a:solidFill>
            <a:srgbClr val="F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a:p>
        </p:txBody>
      </p:sp>
      <p:sp>
        <p:nvSpPr>
          <p:cNvPr id="16" name="مربع نص 15">
            <a:extLst>
              <a:ext uri="{FF2B5EF4-FFF2-40B4-BE49-F238E27FC236}">
                <a16:creationId xmlns:a16="http://schemas.microsoft.com/office/drawing/2014/main" id="{97764984-21C0-47DF-8073-CBFF0551B55E}"/>
              </a:ext>
            </a:extLst>
          </p:cNvPr>
          <p:cNvSpPr txBox="1"/>
          <p:nvPr/>
        </p:nvSpPr>
        <p:spPr>
          <a:xfrm>
            <a:off x="9317273" y="3440175"/>
            <a:ext cx="2235442" cy="369332"/>
          </a:xfrm>
          <a:prstGeom prst="rect">
            <a:avLst/>
          </a:prstGeom>
          <a:noFill/>
        </p:spPr>
        <p:txBody>
          <a:bodyPr wrap="square">
            <a:spAutoFit/>
          </a:bodyPr>
          <a:lstStyle/>
          <a:p>
            <a:pPr algn="ctr"/>
            <a:r>
              <a:rPr lang="ar-EG" dirty="0">
                <a:solidFill>
                  <a:schemeClr val="bg1"/>
                </a:solidFill>
              </a:rPr>
              <a:t>متابعة الساعة لتحديد الوقت</a:t>
            </a:r>
          </a:p>
        </p:txBody>
      </p:sp>
      <p:sp>
        <p:nvSpPr>
          <p:cNvPr id="17" name="مربع نص 16">
            <a:extLst>
              <a:ext uri="{FF2B5EF4-FFF2-40B4-BE49-F238E27FC236}">
                <a16:creationId xmlns:a16="http://schemas.microsoft.com/office/drawing/2014/main" id="{12CFF06F-D2BC-4B78-8712-9A750114A643}"/>
              </a:ext>
            </a:extLst>
          </p:cNvPr>
          <p:cNvSpPr txBox="1"/>
          <p:nvPr/>
        </p:nvSpPr>
        <p:spPr>
          <a:xfrm>
            <a:off x="6516546" y="3320598"/>
            <a:ext cx="2028331" cy="923330"/>
          </a:xfrm>
          <a:prstGeom prst="rect">
            <a:avLst/>
          </a:prstGeom>
          <a:noFill/>
        </p:spPr>
        <p:txBody>
          <a:bodyPr wrap="square">
            <a:spAutoFit/>
          </a:bodyPr>
          <a:lstStyle/>
          <a:p>
            <a:pPr algn="ctr"/>
            <a:r>
              <a:rPr lang="ar-EG" dirty="0">
                <a:solidFill>
                  <a:schemeClr val="bg1"/>
                </a:solidFill>
              </a:rPr>
              <a:t>تُعَدّ ركيزة أساسيّة للعديد من الوظائف</a:t>
            </a:r>
            <a:r>
              <a:rPr lang="en-US" dirty="0">
                <a:solidFill>
                  <a:schemeClr val="bg1"/>
                </a:solidFill>
              </a:rPr>
              <a:t> </a:t>
            </a:r>
            <a:r>
              <a:rPr lang="ar-SA" dirty="0">
                <a:solidFill>
                  <a:schemeClr val="bg1"/>
                </a:solidFill>
              </a:rPr>
              <a:t>مثل المحاسبة والأعمال البنكية</a:t>
            </a:r>
            <a:endParaRPr lang="ar-EG" dirty="0">
              <a:solidFill>
                <a:schemeClr val="bg1"/>
              </a:solidFill>
            </a:endParaRPr>
          </a:p>
        </p:txBody>
      </p:sp>
      <p:sp>
        <p:nvSpPr>
          <p:cNvPr id="20" name="مربع نص 19">
            <a:extLst>
              <a:ext uri="{FF2B5EF4-FFF2-40B4-BE49-F238E27FC236}">
                <a16:creationId xmlns:a16="http://schemas.microsoft.com/office/drawing/2014/main" id="{D31DAE42-BCC7-4934-8167-9475D14B0C91}"/>
              </a:ext>
            </a:extLst>
          </p:cNvPr>
          <p:cNvSpPr txBox="1"/>
          <p:nvPr/>
        </p:nvSpPr>
        <p:spPr>
          <a:xfrm>
            <a:off x="9246212" y="5707828"/>
            <a:ext cx="2476207" cy="646331"/>
          </a:xfrm>
          <a:prstGeom prst="rect">
            <a:avLst/>
          </a:prstGeom>
          <a:noFill/>
        </p:spPr>
        <p:txBody>
          <a:bodyPr wrap="square">
            <a:spAutoFit/>
          </a:bodyPr>
          <a:lstStyle/>
          <a:p>
            <a:pPr algn="ctr"/>
            <a:r>
              <a:rPr lang="ar-SA" dirty="0">
                <a:solidFill>
                  <a:schemeClr val="bg1"/>
                </a:solidFill>
              </a:rPr>
              <a:t>تعرف</a:t>
            </a:r>
            <a:r>
              <a:rPr lang="ar-EG" dirty="0">
                <a:solidFill>
                  <a:schemeClr val="bg1"/>
                </a:solidFill>
              </a:rPr>
              <a:t> من خلالها مواعيد الصلاة</a:t>
            </a:r>
            <a:r>
              <a:rPr lang="ar-SA" dirty="0">
                <a:solidFill>
                  <a:schemeClr val="bg1"/>
                </a:solidFill>
              </a:rPr>
              <a:t> واتجاه القبلة</a:t>
            </a:r>
            <a:endParaRPr lang="ar-EG" dirty="0">
              <a:solidFill>
                <a:schemeClr val="bg1"/>
              </a:solidFill>
            </a:endParaRPr>
          </a:p>
        </p:txBody>
      </p:sp>
      <p:sp>
        <p:nvSpPr>
          <p:cNvPr id="22" name="مربع نص 21">
            <a:extLst>
              <a:ext uri="{FF2B5EF4-FFF2-40B4-BE49-F238E27FC236}">
                <a16:creationId xmlns:a16="http://schemas.microsoft.com/office/drawing/2014/main" id="{25C2512A-9174-4943-ABC9-DDB60B1006EB}"/>
              </a:ext>
            </a:extLst>
          </p:cNvPr>
          <p:cNvSpPr txBox="1"/>
          <p:nvPr/>
        </p:nvSpPr>
        <p:spPr>
          <a:xfrm>
            <a:off x="6263260" y="5733290"/>
            <a:ext cx="2476207" cy="646331"/>
          </a:xfrm>
          <a:prstGeom prst="rect">
            <a:avLst/>
          </a:prstGeom>
          <a:noFill/>
        </p:spPr>
        <p:txBody>
          <a:bodyPr wrap="square">
            <a:spAutoFit/>
          </a:bodyPr>
          <a:lstStyle/>
          <a:p>
            <a:pPr algn="ctr"/>
            <a:r>
              <a:rPr lang="ar-EG" dirty="0">
                <a:solidFill>
                  <a:schemeClr val="bg1"/>
                </a:solidFill>
              </a:rPr>
              <a:t>حساب المساحات، والمسافات الكبيرة، وقياسها</a:t>
            </a:r>
          </a:p>
        </p:txBody>
      </p:sp>
      <p:sp>
        <p:nvSpPr>
          <p:cNvPr id="24" name="مربع نص 23">
            <a:extLst>
              <a:ext uri="{FF2B5EF4-FFF2-40B4-BE49-F238E27FC236}">
                <a16:creationId xmlns:a16="http://schemas.microsoft.com/office/drawing/2014/main" id="{15283E0A-2D1F-46DA-AA5F-8AF6EABF1418}"/>
              </a:ext>
            </a:extLst>
          </p:cNvPr>
          <p:cNvSpPr txBox="1"/>
          <p:nvPr/>
        </p:nvSpPr>
        <p:spPr>
          <a:xfrm>
            <a:off x="444035" y="3285475"/>
            <a:ext cx="2233365" cy="923330"/>
          </a:xfrm>
          <a:prstGeom prst="rect">
            <a:avLst/>
          </a:prstGeom>
          <a:noFill/>
        </p:spPr>
        <p:txBody>
          <a:bodyPr wrap="square">
            <a:spAutoFit/>
          </a:bodyPr>
          <a:lstStyle/>
          <a:p>
            <a:pPr algn="ctr"/>
            <a:r>
              <a:rPr lang="ar-EG" dirty="0">
                <a:solidFill>
                  <a:schemeClr val="bg1"/>
                </a:solidFill>
              </a:rPr>
              <a:t>وضع الميزانيّات وإدارة الأموال</a:t>
            </a:r>
            <a:r>
              <a:rPr lang="en-US" dirty="0">
                <a:solidFill>
                  <a:schemeClr val="bg1"/>
                </a:solidFill>
              </a:rPr>
              <a:t> </a:t>
            </a:r>
            <a:r>
              <a:rPr lang="ar-EG" dirty="0">
                <a:solidFill>
                  <a:schemeClr val="bg1"/>
                </a:solidFill>
              </a:rPr>
              <a:t>يُحسَب من خلالها مقدار الربح، والخسارة</a:t>
            </a:r>
          </a:p>
        </p:txBody>
      </p:sp>
      <p:sp>
        <p:nvSpPr>
          <p:cNvPr id="25" name="شكل بيضاوي 24">
            <a:extLst>
              <a:ext uri="{FF2B5EF4-FFF2-40B4-BE49-F238E27FC236}">
                <a16:creationId xmlns:a16="http://schemas.microsoft.com/office/drawing/2014/main" id="{6235742F-070A-4863-8F6C-46EEEC574E31}"/>
              </a:ext>
            </a:extLst>
          </p:cNvPr>
          <p:cNvSpPr/>
          <p:nvPr/>
        </p:nvSpPr>
        <p:spPr>
          <a:xfrm>
            <a:off x="3945013" y="4436803"/>
            <a:ext cx="1179923" cy="1179923"/>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26" name="شكل بيضاوي 25">
            <a:extLst>
              <a:ext uri="{FF2B5EF4-FFF2-40B4-BE49-F238E27FC236}">
                <a16:creationId xmlns:a16="http://schemas.microsoft.com/office/drawing/2014/main" id="{D26BE928-1215-4C78-8B29-1B263FACFC08}"/>
              </a:ext>
            </a:extLst>
          </p:cNvPr>
          <p:cNvSpPr/>
          <p:nvPr/>
        </p:nvSpPr>
        <p:spPr>
          <a:xfrm>
            <a:off x="970757" y="4436803"/>
            <a:ext cx="1179923" cy="1179923"/>
          </a:xfrm>
          <a:prstGeom prst="ellipse">
            <a:avLst/>
          </a:prstGeom>
          <a:solidFill>
            <a:srgbClr val="FFE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28" name="مربع نص 27">
            <a:extLst>
              <a:ext uri="{FF2B5EF4-FFF2-40B4-BE49-F238E27FC236}">
                <a16:creationId xmlns:a16="http://schemas.microsoft.com/office/drawing/2014/main" id="{C4FD27A6-9D83-46EB-B10D-676876A38281}"/>
              </a:ext>
            </a:extLst>
          </p:cNvPr>
          <p:cNvSpPr txBox="1"/>
          <p:nvPr/>
        </p:nvSpPr>
        <p:spPr>
          <a:xfrm>
            <a:off x="3437877" y="5808438"/>
            <a:ext cx="2285415" cy="646331"/>
          </a:xfrm>
          <a:prstGeom prst="rect">
            <a:avLst/>
          </a:prstGeom>
          <a:noFill/>
        </p:spPr>
        <p:txBody>
          <a:bodyPr wrap="square">
            <a:spAutoFit/>
          </a:bodyPr>
          <a:lstStyle/>
          <a:p>
            <a:pPr algn="ctr"/>
            <a:r>
              <a:rPr lang="ar-EG" dirty="0">
                <a:solidFill>
                  <a:schemeClr val="bg1"/>
                </a:solidFill>
              </a:rPr>
              <a:t>تنشيط العقل</a:t>
            </a:r>
            <a:r>
              <a:rPr lang="en-US" dirty="0">
                <a:solidFill>
                  <a:schemeClr val="bg1"/>
                </a:solidFill>
              </a:rPr>
              <a:t> </a:t>
            </a:r>
            <a:r>
              <a:rPr lang="ar-EG" dirty="0">
                <a:solidFill>
                  <a:schemeClr val="bg1"/>
                </a:solidFill>
              </a:rPr>
              <a:t>من خلال تنمية القدرات الحسابيّة، والفِكريّة.</a:t>
            </a:r>
          </a:p>
        </p:txBody>
      </p:sp>
      <p:sp>
        <p:nvSpPr>
          <p:cNvPr id="30" name="مربع نص 29">
            <a:extLst>
              <a:ext uri="{FF2B5EF4-FFF2-40B4-BE49-F238E27FC236}">
                <a16:creationId xmlns:a16="http://schemas.microsoft.com/office/drawing/2014/main" id="{A94037DB-AA07-49FB-8429-60BB6D1F89F3}"/>
              </a:ext>
            </a:extLst>
          </p:cNvPr>
          <p:cNvSpPr txBox="1"/>
          <p:nvPr/>
        </p:nvSpPr>
        <p:spPr>
          <a:xfrm>
            <a:off x="642552" y="5808439"/>
            <a:ext cx="1987438" cy="646331"/>
          </a:xfrm>
          <a:prstGeom prst="rect">
            <a:avLst/>
          </a:prstGeom>
          <a:noFill/>
        </p:spPr>
        <p:txBody>
          <a:bodyPr wrap="square">
            <a:spAutoFit/>
          </a:bodyPr>
          <a:lstStyle/>
          <a:p>
            <a:pPr algn="ctr"/>
            <a:r>
              <a:rPr lang="ar-EG" dirty="0">
                <a:solidFill>
                  <a:schemeClr val="bg1"/>
                </a:solidFill>
              </a:rPr>
              <a:t>إكساب الإنسان مهارات فعّالة لحلّ المشكلات</a:t>
            </a:r>
          </a:p>
        </p:txBody>
      </p:sp>
      <p:pic>
        <p:nvPicPr>
          <p:cNvPr id="31" name="صورة 30">
            <a:extLst>
              <a:ext uri="{FF2B5EF4-FFF2-40B4-BE49-F238E27FC236}">
                <a16:creationId xmlns:a16="http://schemas.microsoft.com/office/drawing/2014/main" id="{08B3E64F-5ECF-42DF-816D-5D3F0594AB9D}"/>
              </a:ext>
            </a:extLst>
          </p:cNvPr>
          <p:cNvPicPr>
            <a:picLocks noChangeAspect="1"/>
          </p:cNvPicPr>
          <p:nvPr/>
        </p:nvPicPr>
        <p:blipFill>
          <a:blip r:embed="rId3"/>
          <a:stretch>
            <a:fillRect/>
          </a:stretch>
        </p:blipFill>
        <p:spPr>
          <a:xfrm>
            <a:off x="867108" y="810144"/>
            <a:ext cx="1571374" cy="1278546"/>
          </a:xfrm>
          <a:prstGeom prst="rect">
            <a:avLst/>
          </a:prstGeom>
        </p:spPr>
      </p:pic>
      <p:pic>
        <p:nvPicPr>
          <p:cNvPr id="32" name="صورة 31">
            <a:extLst>
              <a:ext uri="{FF2B5EF4-FFF2-40B4-BE49-F238E27FC236}">
                <a16:creationId xmlns:a16="http://schemas.microsoft.com/office/drawing/2014/main" id="{EC74EF0E-17FE-4512-8A50-19E4987BDE1C}"/>
              </a:ext>
            </a:extLst>
          </p:cNvPr>
          <p:cNvPicPr>
            <a:picLocks noChangeAspect="1"/>
          </p:cNvPicPr>
          <p:nvPr/>
        </p:nvPicPr>
        <p:blipFill rotWithShape="1">
          <a:blip r:embed="rId4"/>
          <a:srcRect l="26147" t="18645" r="21843" b="31076"/>
          <a:stretch/>
        </p:blipFill>
        <p:spPr>
          <a:xfrm rot="18897008">
            <a:off x="10952657" y="3845444"/>
            <a:ext cx="951239" cy="796968"/>
          </a:xfrm>
          <a:prstGeom prst="rect">
            <a:avLst/>
          </a:prstGeom>
        </p:spPr>
      </p:pic>
      <p:pic>
        <p:nvPicPr>
          <p:cNvPr id="33" name="صورة 32">
            <a:extLst>
              <a:ext uri="{FF2B5EF4-FFF2-40B4-BE49-F238E27FC236}">
                <a16:creationId xmlns:a16="http://schemas.microsoft.com/office/drawing/2014/main" id="{CC30AF6A-8DF4-4888-8C4C-943090B2518C}"/>
              </a:ext>
            </a:extLst>
          </p:cNvPr>
          <p:cNvPicPr>
            <a:picLocks noChangeAspect="1"/>
          </p:cNvPicPr>
          <p:nvPr/>
        </p:nvPicPr>
        <p:blipFill>
          <a:blip r:embed="rId5"/>
          <a:stretch>
            <a:fillRect/>
          </a:stretch>
        </p:blipFill>
        <p:spPr>
          <a:xfrm>
            <a:off x="97333" y="54752"/>
            <a:ext cx="1188823" cy="1201016"/>
          </a:xfrm>
          <a:prstGeom prst="rect">
            <a:avLst/>
          </a:prstGeom>
        </p:spPr>
      </p:pic>
      <p:pic>
        <p:nvPicPr>
          <p:cNvPr id="34" name="صورة 33">
            <a:extLst>
              <a:ext uri="{FF2B5EF4-FFF2-40B4-BE49-F238E27FC236}">
                <a16:creationId xmlns:a16="http://schemas.microsoft.com/office/drawing/2014/main" id="{C9337AC0-63A7-489F-8889-5D89C0B51181}"/>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35" name="رسم 34" descr="مخروط مع تعبئة خالصة">
            <a:extLst>
              <a:ext uri="{FF2B5EF4-FFF2-40B4-BE49-F238E27FC236}">
                <a16:creationId xmlns:a16="http://schemas.microsoft.com/office/drawing/2014/main" id="{FC05AE18-01B7-4B93-ACE2-BD00DE0590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sp>
        <p:nvSpPr>
          <p:cNvPr id="40" name="مربع نص 39">
            <a:extLst>
              <a:ext uri="{FF2B5EF4-FFF2-40B4-BE49-F238E27FC236}">
                <a16:creationId xmlns:a16="http://schemas.microsoft.com/office/drawing/2014/main" id="{0CF38B63-AD5C-48E7-BFA1-EF31195AFA25}"/>
              </a:ext>
            </a:extLst>
          </p:cNvPr>
          <p:cNvSpPr txBox="1"/>
          <p:nvPr/>
        </p:nvSpPr>
        <p:spPr>
          <a:xfrm>
            <a:off x="3047223" y="3322846"/>
            <a:ext cx="2702794" cy="646331"/>
          </a:xfrm>
          <a:prstGeom prst="rect">
            <a:avLst/>
          </a:prstGeom>
          <a:noFill/>
        </p:spPr>
        <p:txBody>
          <a:bodyPr wrap="square">
            <a:spAutoFit/>
          </a:bodyPr>
          <a:lstStyle/>
          <a:p>
            <a:pPr algn="ctr"/>
            <a:r>
              <a:rPr lang="ar-EG" dirty="0">
                <a:solidFill>
                  <a:schemeClr val="bg1"/>
                </a:solidFill>
              </a:rPr>
              <a:t>تنمية القِيَم الاجتماعيّة الإيجابيّة </a:t>
            </a:r>
            <a:r>
              <a:rPr lang="ar-SA" dirty="0">
                <a:solidFill>
                  <a:schemeClr val="bg1"/>
                </a:solidFill>
              </a:rPr>
              <a:t>و</a:t>
            </a:r>
            <a:r>
              <a:rPr lang="ar-EG" dirty="0">
                <a:solidFill>
                  <a:schemeClr val="bg1"/>
                </a:solidFill>
              </a:rPr>
              <a:t>تقوية اتِّجاهات البحث العلميّ</a:t>
            </a:r>
          </a:p>
        </p:txBody>
      </p:sp>
      <p:pic>
        <p:nvPicPr>
          <p:cNvPr id="42" name="رسم 41" descr="ساعة يد مع تعبئة خالصة">
            <a:extLst>
              <a:ext uri="{FF2B5EF4-FFF2-40B4-BE49-F238E27FC236}">
                <a16:creationId xmlns:a16="http://schemas.microsoft.com/office/drawing/2014/main" id="{7C6CAA12-C0EE-49CC-82AC-D4C66168F7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27115" y="2159926"/>
            <a:ext cx="914400" cy="914400"/>
          </a:xfrm>
          <a:prstGeom prst="rect">
            <a:avLst/>
          </a:prstGeom>
        </p:spPr>
      </p:pic>
      <p:pic>
        <p:nvPicPr>
          <p:cNvPr id="43" name="رسم 42" descr="آلة حاسبة مع تعبئة خالصة">
            <a:extLst>
              <a:ext uri="{FF2B5EF4-FFF2-40B4-BE49-F238E27FC236}">
                <a16:creationId xmlns:a16="http://schemas.microsoft.com/office/drawing/2014/main" id="{8E9B3904-58D2-401C-B91B-3D93B4D07D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44163" y="2139690"/>
            <a:ext cx="914400" cy="914400"/>
          </a:xfrm>
          <a:prstGeom prst="rect">
            <a:avLst/>
          </a:prstGeom>
        </p:spPr>
      </p:pic>
      <p:pic>
        <p:nvPicPr>
          <p:cNvPr id="44" name="رسم 43" descr="ملف تعريف ذكر مع تعبئة خالصة">
            <a:extLst>
              <a:ext uri="{FF2B5EF4-FFF2-40B4-BE49-F238E27FC236}">
                <a16:creationId xmlns:a16="http://schemas.microsoft.com/office/drawing/2014/main" id="{FD60D892-833C-4858-B592-2ABEDEFF35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74547" y="4569564"/>
            <a:ext cx="914400" cy="914400"/>
          </a:xfrm>
          <a:prstGeom prst="rect">
            <a:avLst/>
          </a:prstGeom>
        </p:spPr>
      </p:pic>
      <p:pic>
        <p:nvPicPr>
          <p:cNvPr id="45" name="رسم 44" descr="لعبة المعداد الخشبي مع تعبئة خالصة">
            <a:extLst>
              <a:ext uri="{FF2B5EF4-FFF2-40B4-BE49-F238E27FC236}">
                <a16:creationId xmlns:a16="http://schemas.microsoft.com/office/drawing/2014/main" id="{0FB4D269-3054-4BED-A2B3-53284BD91DB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4547" y="2139690"/>
            <a:ext cx="914400" cy="914400"/>
          </a:xfrm>
          <a:prstGeom prst="rect">
            <a:avLst/>
          </a:prstGeom>
        </p:spPr>
      </p:pic>
      <p:pic>
        <p:nvPicPr>
          <p:cNvPr id="46" name="رسم 45" descr="الرياضيات مع تعبئة خالصة">
            <a:extLst>
              <a:ext uri="{FF2B5EF4-FFF2-40B4-BE49-F238E27FC236}">
                <a16:creationId xmlns:a16="http://schemas.microsoft.com/office/drawing/2014/main" id="{879E6A89-F3C3-44B2-8E74-9EA5450F435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77774" y="4576522"/>
            <a:ext cx="914400" cy="914400"/>
          </a:xfrm>
          <a:prstGeom prst="rect">
            <a:avLst/>
          </a:prstGeom>
        </p:spPr>
      </p:pic>
      <p:pic>
        <p:nvPicPr>
          <p:cNvPr id="48" name="رسم 47" descr="النسبة الذهبية مع تعبئة خالصة">
            <a:extLst>
              <a:ext uri="{FF2B5EF4-FFF2-40B4-BE49-F238E27FC236}">
                <a16:creationId xmlns:a16="http://schemas.microsoft.com/office/drawing/2014/main" id="{0A783A42-0BD5-4577-A082-11555EF5930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044163" y="4543452"/>
            <a:ext cx="914400" cy="914400"/>
          </a:xfrm>
          <a:prstGeom prst="rect">
            <a:avLst/>
          </a:prstGeom>
        </p:spPr>
      </p:pic>
      <p:pic>
        <p:nvPicPr>
          <p:cNvPr id="50" name="رسم 49" descr="ساعة مع تعبئة خالصة">
            <a:extLst>
              <a:ext uri="{FF2B5EF4-FFF2-40B4-BE49-F238E27FC236}">
                <a16:creationId xmlns:a16="http://schemas.microsoft.com/office/drawing/2014/main" id="{C3CD9054-2E68-44EC-8DED-9426E1954E1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27115" y="4569564"/>
            <a:ext cx="914400" cy="914400"/>
          </a:xfrm>
          <a:prstGeom prst="rect">
            <a:avLst/>
          </a:prstGeom>
        </p:spPr>
      </p:pic>
      <p:pic>
        <p:nvPicPr>
          <p:cNvPr id="52" name="رسم 51" descr="مجموعة من الرجال مع تعبئة خالصة">
            <a:extLst>
              <a:ext uri="{FF2B5EF4-FFF2-40B4-BE49-F238E27FC236}">
                <a16:creationId xmlns:a16="http://schemas.microsoft.com/office/drawing/2014/main" id="{4FE844C2-B1F3-4297-8947-7E46612776D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077774" y="2139690"/>
            <a:ext cx="914400" cy="914400"/>
          </a:xfrm>
          <a:prstGeom prst="rect">
            <a:avLst/>
          </a:prstGeom>
        </p:spPr>
      </p:pic>
    </p:spTree>
    <p:extLst>
      <p:ext uri="{BB962C8B-B14F-4D97-AF65-F5344CB8AC3E}">
        <p14:creationId xmlns:p14="http://schemas.microsoft.com/office/powerpoint/2010/main" val="27651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حر: شكل 5">
            <a:extLst>
              <a:ext uri="{FF2B5EF4-FFF2-40B4-BE49-F238E27FC236}">
                <a16:creationId xmlns:a16="http://schemas.microsoft.com/office/drawing/2014/main" id="{8906BC1B-539B-4313-A3DF-B2E8A3848DD5}"/>
              </a:ext>
            </a:extLst>
          </p:cNvPr>
          <p:cNvSpPr/>
          <p:nvPr/>
        </p:nvSpPr>
        <p:spPr>
          <a:xfrm flipH="1" flipV="1">
            <a:off x="0" y="5252720"/>
            <a:ext cx="12192000" cy="1624477"/>
          </a:xfrm>
          <a:custGeom>
            <a:avLst/>
            <a:gdLst>
              <a:gd name="connsiteX0" fmla="*/ 9432400 w 12192000"/>
              <a:gd name="connsiteY0" fmla="*/ 0 h 2058240"/>
              <a:gd name="connsiteX1" fmla="*/ 12192000 w 12192000"/>
              <a:gd name="connsiteY1" fmla="*/ 0 h 2058240"/>
              <a:gd name="connsiteX2" fmla="*/ 12192000 w 12192000"/>
              <a:gd name="connsiteY2" fmla="*/ 2058240 h 2058240"/>
              <a:gd name="connsiteX3" fmla="*/ 12096125 w 12192000"/>
              <a:gd name="connsiteY3" fmla="*/ 1977507 h 2058240"/>
              <a:gd name="connsiteX4" fmla="*/ 11765280 w 12192000"/>
              <a:gd name="connsiteY4" fmla="*/ 1784152 h 2058240"/>
              <a:gd name="connsiteX5" fmla="*/ 10774680 w 12192000"/>
              <a:gd name="connsiteY5" fmla="*/ 1814650 h 2058240"/>
              <a:gd name="connsiteX6" fmla="*/ 10287000 w 12192000"/>
              <a:gd name="connsiteY6" fmla="*/ 426977 h 2058240"/>
              <a:gd name="connsiteX7" fmla="*/ 9616440 w 12192000"/>
              <a:gd name="connsiteY7" fmla="*/ 167741 h 2058240"/>
              <a:gd name="connsiteX8" fmla="*/ 9510430 w 12192000"/>
              <a:gd name="connsiteY8" fmla="*/ 76454 h 2058240"/>
              <a:gd name="connsiteX9" fmla="*/ 0 w 12192000"/>
              <a:gd name="connsiteY9" fmla="*/ 0 h 2058240"/>
              <a:gd name="connsiteX10" fmla="*/ 2448082 w 12192000"/>
              <a:gd name="connsiteY10" fmla="*/ 0 h 2058240"/>
              <a:gd name="connsiteX11" fmla="*/ 2441035 w 12192000"/>
              <a:gd name="connsiteY11" fmla="*/ 34862 h 2058240"/>
              <a:gd name="connsiteX12" fmla="*/ 2301240 w 12192000"/>
              <a:gd name="connsiteY12" fmla="*/ 335482 h 2058240"/>
              <a:gd name="connsiteX13" fmla="*/ 1478280 w 12192000"/>
              <a:gd name="connsiteY13" fmla="*/ 365980 h 2058240"/>
              <a:gd name="connsiteX14" fmla="*/ 868680 w 12192000"/>
              <a:gd name="connsiteY14" fmla="*/ 960697 h 2058240"/>
              <a:gd name="connsiteX15" fmla="*/ 182880 w 12192000"/>
              <a:gd name="connsiteY15" fmla="*/ 808206 h 2058240"/>
              <a:gd name="connsiteX16" fmla="*/ 40839 w 12192000"/>
              <a:gd name="connsiteY16" fmla="*/ 852404 h 2058240"/>
              <a:gd name="connsiteX17" fmla="*/ 0 w 12192000"/>
              <a:gd name="connsiteY17" fmla="*/ 874695 h 20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2058240">
                <a:moveTo>
                  <a:pt x="9432400" y="0"/>
                </a:moveTo>
                <a:lnTo>
                  <a:pt x="12192000" y="0"/>
                </a:lnTo>
                <a:lnTo>
                  <a:pt x="12192000" y="2058240"/>
                </a:lnTo>
                <a:lnTo>
                  <a:pt x="12096125" y="1977507"/>
                </a:lnTo>
                <a:cubicBezTo>
                  <a:pt x="11989594" y="1893756"/>
                  <a:pt x="11879580" y="1826087"/>
                  <a:pt x="11765280" y="1784152"/>
                </a:cubicBezTo>
                <a:cubicBezTo>
                  <a:pt x="11460480" y="1672325"/>
                  <a:pt x="11021060" y="2040846"/>
                  <a:pt x="10774680" y="1814650"/>
                </a:cubicBezTo>
                <a:cubicBezTo>
                  <a:pt x="10528300" y="1588454"/>
                  <a:pt x="10480040" y="701461"/>
                  <a:pt x="10287000" y="426977"/>
                </a:cubicBezTo>
                <a:cubicBezTo>
                  <a:pt x="10093960" y="152492"/>
                  <a:pt x="9875520" y="368522"/>
                  <a:pt x="9616440" y="167741"/>
                </a:cubicBezTo>
                <a:cubicBezTo>
                  <a:pt x="9584055" y="142644"/>
                  <a:pt x="9548376" y="111708"/>
                  <a:pt x="9510430" y="76454"/>
                </a:cubicBezTo>
                <a:close/>
                <a:moveTo>
                  <a:pt x="0" y="0"/>
                </a:moveTo>
                <a:lnTo>
                  <a:pt x="2448082" y="0"/>
                </a:lnTo>
                <a:lnTo>
                  <a:pt x="2441035" y="34862"/>
                </a:lnTo>
                <a:cubicBezTo>
                  <a:pt x="2410778" y="164286"/>
                  <a:pt x="2368868" y="278297"/>
                  <a:pt x="2301240" y="335482"/>
                </a:cubicBezTo>
                <a:cubicBezTo>
                  <a:pt x="2120900" y="487973"/>
                  <a:pt x="1717040" y="261777"/>
                  <a:pt x="1478280" y="365980"/>
                </a:cubicBezTo>
                <a:cubicBezTo>
                  <a:pt x="1239520" y="470182"/>
                  <a:pt x="1084580" y="886993"/>
                  <a:pt x="868680" y="960697"/>
                </a:cubicBezTo>
                <a:cubicBezTo>
                  <a:pt x="652780" y="1034401"/>
                  <a:pt x="398780" y="770083"/>
                  <a:pt x="182880" y="808206"/>
                </a:cubicBezTo>
                <a:cubicBezTo>
                  <a:pt x="128905" y="817736"/>
                  <a:pt x="83503" y="832350"/>
                  <a:pt x="40839" y="852404"/>
                </a:cubicBezTo>
                <a:lnTo>
                  <a:pt x="0" y="874695"/>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4" name="مربع نص 3">
            <a:extLst>
              <a:ext uri="{FF2B5EF4-FFF2-40B4-BE49-F238E27FC236}">
                <a16:creationId xmlns:a16="http://schemas.microsoft.com/office/drawing/2014/main" id="{0B373A8F-F081-41B5-BEEF-F84D2FBFD509}"/>
              </a:ext>
            </a:extLst>
          </p:cNvPr>
          <p:cNvSpPr txBox="1"/>
          <p:nvPr/>
        </p:nvSpPr>
        <p:spPr>
          <a:xfrm>
            <a:off x="3047223" y="332611"/>
            <a:ext cx="6097554" cy="1754326"/>
          </a:xfrm>
          <a:prstGeom prst="rect">
            <a:avLst/>
          </a:prstGeom>
          <a:noFill/>
        </p:spPr>
        <p:txBody>
          <a:bodyPr wrap="square">
            <a:spAutoFit/>
          </a:bodyPr>
          <a:lstStyle/>
          <a:p>
            <a:pPr algn="ctr"/>
            <a:r>
              <a:rPr lang="ar-EG" sz="5400" b="1" dirty="0">
                <a:solidFill>
                  <a:srgbClr val="EDD56E"/>
                </a:solidFill>
              </a:rPr>
              <a:t>دور الرياضيات </a:t>
            </a:r>
            <a:endParaRPr lang="ar-SA" sz="5400" b="1" dirty="0">
              <a:solidFill>
                <a:srgbClr val="EDD56E"/>
              </a:solidFill>
            </a:endParaRPr>
          </a:p>
          <a:p>
            <a:pPr algn="ctr"/>
            <a:r>
              <a:rPr lang="ar-EG" sz="5400" b="1" dirty="0">
                <a:solidFill>
                  <a:srgbClr val="EDD56E"/>
                </a:solidFill>
              </a:rPr>
              <a:t>في نمو الاقتصاد</a:t>
            </a:r>
            <a:endParaRPr lang="en-US" sz="5400" b="1" dirty="0">
              <a:solidFill>
                <a:srgbClr val="EDD56E"/>
              </a:solidFill>
            </a:endParaRPr>
          </a:p>
        </p:txBody>
      </p:sp>
      <p:sp>
        <p:nvSpPr>
          <p:cNvPr id="5" name="مربع نص 4">
            <a:extLst>
              <a:ext uri="{FF2B5EF4-FFF2-40B4-BE49-F238E27FC236}">
                <a16:creationId xmlns:a16="http://schemas.microsoft.com/office/drawing/2014/main" id="{A7176914-E281-4260-9BF5-3CB5E866568C}"/>
              </a:ext>
            </a:extLst>
          </p:cNvPr>
          <p:cNvSpPr txBox="1"/>
          <p:nvPr/>
        </p:nvSpPr>
        <p:spPr>
          <a:xfrm>
            <a:off x="582042" y="2649322"/>
            <a:ext cx="6733562" cy="2308324"/>
          </a:xfrm>
          <a:prstGeom prst="rect">
            <a:avLst/>
          </a:prstGeom>
          <a:noFill/>
        </p:spPr>
        <p:txBody>
          <a:bodyPr wrap="square">
            <a:spAutoFit/>
          </a:bodyPr>
          <a:lstStyle/>
          <a:p>
            <a:r>
              <a:rPr lang="ar-EG" sz="2400" dirty="0">
                <a:solidFill>
                  <a:schemeClr val="bg1"/>
                </a:solidFill>
              </a:rPr>
              <a:t>مساهمته في نموّ الاقتصاد مثل: قطاعات التصنيع، والطاقة، والتكنولوجيا الحيوية، والرعاية الصحيّة، والخدمات المهنيّة والتجارية، كما أنّ المهارات الرياضيّة تدخل في العديد من الوظائف والمهن، فمصمّمُ الأزياء يحتاج إلى حساب نسب الأشكال وتكلفة النسيج، والمعماري يحتاج إلى حساب المساحات وحلّ المشكلات الإنشائيّة وذلك من خلال العمليات الحسابية</a:t>
            </a:r>
          </a:p>
        </p:txBody>
      </p:sp>
      <p:pic>
        <p:nvPicPr>
          <p:cNvPr id="8" name="صورة 7">
            <a:extLst>
              <a:ext uri="{FF2B5EF4-FFF2-40B4-BE49-F238E27FC236}">
                <a16:creationId xmlns:a16="http://schemas.microsoft.com/office/drawing/2014/main" id="{59E70662-C1AE-4E24-BD78-550D38248927}"/>
              </a:ext>
            </a:extLst>
          </p:cNvPr>
          <p:cNvPicPr>
            <a:picLocks noChangeAspect="1"/>
          </p:cNvPicPr>
          <p:nvPr/>
        </p:nvPicPr>
        <p:blipFill>
          <a:blip r:embed="rId3"/>
          <a:stretch>
            <a:fillRect/>
          </a:stretch>
        </p:blipFill>
        <p:spPr>
          <a:xfrm rot="1340162">
            <a:off x="2303878" y="5425685"/>
            <a:ext cx="1571374" cy="1278546"/>
          </a:xfrm>
          <a:prstGeom prst="rect">
            <a:avLst/>
          </a:prstGeom>
        </p:spPr>
      </p:pic>
      <p:pic>
        <p:nvPicPr>
          <p:cNvPr id="9" name="صورة 8">
            <a:extLst>
              <a:ext uri="{FF2B5EF4-FFF2-40B4-BE49-F238E27FC236}">
                <a16:creationId xmlns:a16="http://schemas.microsoft.com/office/drawing/2014/main" id="{98509EEB-2EDD-4224-BF5F-27D7366D808F}"/>
              </a:ext>
            </a:extLst>
          </p:cNvPr>
          <p:cNvPicPr>
            <a:picLocks noChangeAspect="1"/>
          </p:cNvPicPr>
          <p:nvPr/>
        </p:nvPicPr>
        <p:blipFill>
          <a:blip r:embed="rId4"/>
          <a:stretch>
            <a:fillRect/>
          </a:stretch>
        </p:blipFill>
        <p:spPr>
          <a:xfrm rot="18897008">
            <a:off x="10245533" y="5051632"/>
            <a:ext cx="1828959" cy="1585097"/>
          </a:xfrm>
          <a:prstGeom prst="rect">
            <a:avLst/>
          </a:prstGeom>
        </p:spPr>
      </p:pic>
      <p:pic>
        <p:nvPicPr>
          <p:cNvPr id="10" name="صورة 9">
            <a:extLst>
              <a:ext uri="{FF2B5EF4-FFF2-40B4-BE49-F238E27FC236}">
                <a16:creationId xmlns:a16="http://schemas.microsoft.com/office/drawing/2014/main" id="{5C1C5C8B-9ACF-43BE-9B56-20AEA4BD0DDC}"/>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1" name="صورة 10">
            <a:extLst>
              <a:ext uri="{FF2B5EF4-FFF2-40B4-BE49-F238E27FC236}">
                <a16:creationId xmlns:a16="http://schemas.microsoft.com/office/drawing/2014/main" id="{9F8EC129-BBE0-4220-817E-C05439D62A6D}"/>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12" name="رسم 11" descr="مخروط مع تعبئة خالصة">
            <a:extLst>
              <a:ext uri="{FF2B5EF4-FFF2-40B4-BE49-F238E27FC236}">
                <a16:creationId xmlns:a16="http://schemas.microsoft.com/office/drawing/2014/main" id="{1DF770E7-2BE7-4B67-BC05-1C6F93E3D7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grpSp>
        <p:nvGrpSpPr>
          <p:cNvPr id="36" name="مجموعة 35">
            <a:extLst>
              <a:ext uri="{FF2B5EF4-FFF2-40B4-BE49-F238E27FC236}">
                <a16:creationId xmlns:a16="http://schemas.microsoft.com/office/drawing/2014/main" id="{A8F3D34D-2094-4D64-AB40-ADAD9A49170A}"/>
              </a:ext>
            </a:extLst>
          </p:cNvPr>
          <p:cNvGrpSpPr/>
          <p:nvPr/>
        </p:nvGrpSpPr>
        <p:grpSpPr>
          <a:xfrm>
            <a:off x="7937800" y="2272012"/>
            <a:ext cx="2413954" cy="3019406"/>
            <a:chOff x="6965367" y="1970081"/>
            <a:chExt cx="2812679" cy="3518136"/>
          </a:xfrm>
        </p:grpSpPr>
        <p:sp>
          <p:nvSpPr>
            <p:cNvPr id="3" name="مستطيل: زوايا مستديرة 2">
              <a:extLst>
                <a:ext uri="{FF2B5EF4-FFF2-40B4-BE49-F238E27FC236}">
                  <a16:creationId xmlns:a16="http://schemas.microsoft.com/office/drawing/2014/main" id="{3534D79B-CC6F-44E7-AB95-673726DEFFC3}"/>
                </a:ext>
              </a:extLst>
            </p:cNvPr>
            <p:cNvSpPr/>
            <p:nvPr/>
          </p:nvSpPr>
          <p:spPr>
            <a:xfrm>
              <a:off x="6965367" y="1970081"/>
              <a:ext cx="2812679" cy="3518136"/>
            </a:xfrm>
            <a:custGeom>
              <a:avLst/>
              <a:gdLst>
                <a:gd name="connsiteX0" fmla="*/ 0 w 2812679"/>
                <a:gd name="connsiteY0" fmla="*/ 224227 h 3742363"/>
                <a:gd name="connsiteX1" fmla="*/ 224227 w 2812679"/>
                <a:gd name="connsiteY1" fmla="*/ 0 h 3742363"/>
                <a:gd name="connsiteX2" fmla="*/ 2588452 w 2812679"/>
                <a:gd name="connsiteY2" fmla="*/ 0 h 3742363"/>
                <a:gd name="connsiteX3" fmla="*/ 2812679 w 2812679"/>
                <a:gd name="connsiteY3" fmla="*/ 224227 h 3742363"/>
                <a:gd name="connsiteX4" fmla="*/ 2812679 w 2812679"/>
                <a:gd name="connsiteY4" fmla="*/ 3518136 h 3742363"/>
                <a:gd name="connsiteX5" fmla="*/ 2588452 w 2812679"/>
                <a:gd name="connsiteY5" fmla="*/ 3742363 h 3742363"/>
                <a:gd name="connsiteX6" fmla="*/ 224227 w 2812679"/>
                <a:gd name="connsiteY6" fmla="*/ 3742363 h 3742363"/>
                <a:gd name="connsiteX7" fmla="*/ 0 w 2812679"/>
                <a:gd name="connsiteY7" fmla="*/ 3518136 h 3742363"/>
                <a:gd name="connsiteX8" fmla="*/ 0 w 2812679"/>
                <a:gd name="connsiteY8" fmla="*/ 224227 h 3742363"/>
                <a:gd name="connsiteX0" fmla="*/ 2588452 w 2812679"/>
                <a:gd name="connsiteY0" fmla="*/ 3742363 h 3833803"/>
                <a:gd name="connsiteX1" fmla="*/ 224227 w 2812679"/>
                <a:gd name="connsiteY1" fmla="*/ 3742363 h 3833803"/>
                <a:gd name="connsiteX2" fmla="*/ 0 w 2812679"/>
                <a:gd name="connsiteY2" fmla="*/ 3518136 h 3833803"/>
                <a:gd name="connsiteX3" fmla="*/ 0 w 2812679"/>
                <a:gd name="connsiteY3" fmla="*/ 224227 h 3833803"/>
                <a:gd name="connsiteX4" fmla="*/ 224227 w 2812679"/>
                <a:gd name="connsiteY4" fmla="*/ 0 h 3833803"/>
                <a:gd name="connsiteX5" fmla="*/ 2588452 w 2812679"/>
                <a:gd name="connsiteY5" fmla="*/ 0 h 3833803"/>
                <a:gd name="connsiteX6" fmla="*/ 2812679 w 2812679"/>
                <a:gd name="connsiteY6" fmla="*/ 224227 h 3833803"/>
                <a:gd name="connsiteX7" fmla="*/ 2812679 w 2812679"/>
                <a:gd name="connsiteY7" fmla="*/ 3518136 h 3833803"/>
                <a:gd name="connsiteX8" fmla="*/ 2679892 w 2812679"/>
                <a:gd name="connsiteY8" fmla="*/ 3833803 h 3833803"/>
                <a:gd name="connsiteX0" fmla="*/ 2588452 w 2812679"/>
                <a:gd name="connsiteY0" fmla="*/ 3742363 h 3742363"/>
                <a:gd name="connsiteX1" fmla="*/ 224227 w 2812679"/>
                <a:gd name="connsiteY1" fmla="*/ 3742363 h 3742363"/>
                <a:gd name="connsiteX2" fmla="*/ 0 w 2812679"/>
                <a:gd name="connsiteY2" fmla="*/ 3518136 h 3742363"/>
                <a:gd name="connsiteX3" fmla="*/ 0 w 2812679"/>
                <a:gd name="connsiteY3" fmla="*/ 224227 h 3742363"/>
                <a:gd name="connsiteX4" fmla="*/ 224227 w 2812679"/>
                <a:gd name="connsiteY4" fmla="*/ 0 h 3742363"/>
                <a:gd name="connsiteX5" fmla="*/ 2588452 w 2812679"/>
                <a:gd name="connsiteY5" fmla="*/ 0 h 3742363"/>
                <a:gd name="connsiteX6" fmla="*/ 2812679 w 2812679"/>
                <a:gd name="connsiteY6" fmla="*/ 224227 h 3742363"/>
                <a:gd name="connsiteX7" fmla="*/ 2812679 w 2812679"/>
                <a:gd name="connsiteY7" fmla="*/ 3518136 h 3742363"/>
                <a:gd name="connsiteX0" fmla="*/ 224227 w 2812679"/>
                <a:gd name="connsiteY0" fmla="*/ 3742363 h 3742363"/>
                <a:gd name="connsiteX1" fmla="*/ 0 w 2812679"/>
                <a:gd name="connsiteY1" fmla="*/ 3518136 h 3742363"/>
                <a:gd name="connsiteX2" fmla="*/ 0 w 2812679"/>
                <a:gd name="connsiteY2" fmla="*/ 224227 h 3742363"/>
                <a:gd name="connsiteX3" fmla="*/ 224227 w 2812679"/>
                <a:gd name="connsiteY3" fmla="*/ 0 h 3742363"/>
                <a:gd name="connsiteX4" fmla="*/ 2588452 w 2812679"/>
                <a:gd name="connsiteY4" fmla="*/ 0 h 3742363"/>
                <a:gd name="connsiteX5" fmla="*/ 2812679 w 2812679"/>
                <a:gd name="connsiteY5" fmla="*/ 224227 h 3742363"/>
                <a:gd name="connsiteX6" fmla="*/ 2812679 w 2812679"/>
                <a:gd name="connsiteY6" fmla="*/ 3518136 h 3742363"/>
                <a:gd name="connsiteX0" fmla="*/ 0 w 2812679"/>
                <a:gd name="connsiteY0" fmla="*/ 3518136 h 3518136"/>
                <a:gd name="connsiteX1" fmla="*/ 0 w 2812679"/>
                <a:gd name="connsiteY1" fmla="*/ 224227 h 3518136"/>
                <a:gd name="connsiteX2" fmla="*/ 224227 w 2812679"/>
                <a:gd name="connsiteY2" fmla="*/ 0 h 3518136"/>
                <a:gd name="connsiteX3" fmla="*/ 2588452 w 2812679"/>
                <a:gd name="connsiteY3" fmla="*/ 0 h 3518136"/>
                <a:gd name="connsiteX4" fmla="*/ 2812679 w 2812679"/>
                <a:gd name="connsiteY4" fmla="*/ 224227 h 3518136"/>
                <a:gd name="connsiteX5" fmla="*/ 2812679 w 2812679"/>
                <a:gd name="connsiteY5" fmla="*/ 3518136 h 351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2679" h="3518136">
                  <a:moveTo>
                    <a:pt x="0" y="3518136"/>
                  </a:moveTo>
                  <a:lnTo>
                    <a:pt x="0" y="224227"/>
                  </a:lnTo>
                  <a:cubicBezTo>
                    <a:pt x="0" y="100390"/>
                    <a:pt x="100390" y="0"/>
                    <a:pt x="224227" y="0"/>
                  </a:cubicBezTo>
                  <a:lnTo>
                    <a:pt x="2588452" y="0"/>
                  </a:lnTo>
                  <a:cubicBezTo>
                    <a:pt x="2712289" y="0"/>
                    <a:pt x="2812679" y="100390"/>
                    <a:pt x="2812679" y="224227"/>
                  </a:cubicBezTo>
                  <a:lnTo>
                    <a:pt x="2812679" y="3518136"/>
                  </a:lnTo>
                </a:path>
              </a:pathLst>
            </a:custGeom>
            <a:noFill/>
            <a:ln w="200025">
              <a:solidFill>
                <a:srgbClr val="FFEC9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15" name="رابط مستقيم 14">
              <a:extLst>
                <a:ext uri="{FF2B5EF4-FFF2-40B4-BE49-F238E27FC236}">
                  <a16:creationId xmlns:a16="http://schemas.microsoft.com/office/drawing/2014/main" id="{B33EF9B9-EDD1-4512-BA3A-7DA358CB415B}"/>
                </a:ext>
              </a:extLst>
            </p:cNvPr>
            <p:cNvCxnSpPr>
              <a:cxnSpLocks/>
            </p:cNvCxnSpPr>
            <p:nvPr/>
          </p:nvCxnSpPr>
          <p:spPr>
            <a:xfrm flipH="1">
              <a:off x="6965368" y="2614146"/>
              <a:ext cx="2812678" cy="0"/>
            </a:xfrm>
            <a:prstGeom prst="line">
              <a:avLst/>
            </a:prstGeom>
            <a:ln w="57150">
              <a:solidFill>
                <a:srgbClr val="FFEC9D"/>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a:extLst>
                <a:ext uri="{FF2B5EF4-FFF2-40B4-BE49-F238E27FC236}">
                  <a16:creationId xmlns:a16="http://schemas.microsoft.com/office/drawing/2014/main" id="{A7BAB003-2C17-42C0-8568-116D9BD0DB2A}"/>
                </a:ext>
              </a:extLst>
            </p:cNvPr>
            <p:cNvCxnSpPr>
              <a:cxnSpLocks/>
            </p:cNvCxnSpPr>
            <p:nvPr/>
          </p:nvCxnSpPr>
          <p:spPr>
            <a:xfrm flipH="1">
              <a:off x="6965368" y="3454404"/>
              <a:ext cx="2812678" cy="0"/>
            </a:xfrm>
            <a:prstGeom prst="line">
              <a:avLst/>
            </a:prstGeom>
            <a:ln w="57150">
              <a:solidFill>
                <a:srgbClr val="FFEC9D"/>
              </a:solidFill>
            </a:ln>
          </p:spPr>
          <p:style>
            <a:lnRef idx="1">
              <a:schemeClr val="accent1"/>
            </a:lnRef>
            <a:fillRef idx="0">
              <a:schemeClr val="accent1"/>
            </a:fillRef>
            <a:effectRef idx="0">
              <a:schemeClr val="accent1"/>
            </a:effectRef>
            <a:fontRef idx="minor">
              <a:schemeClr val="tx1"/>
            </a:fontRef>
          </p:style>
        </p:cxnSp>
        <p:cxnSp>
          <p:nvCxnSpPr>
            <p:cNvPr id="19" name="رابط مستقيم 18">
              <a:extLst>
                <a:ext uri="{FF2B5EF4-FFF2-40B4-BE49-F238E27FC236}">
                  <a16:creationId xmlns:a16="http://schemas.microsoft.com/office/drawing/2014/main" id="{B7697D19-79E7-4B17-9AA7-315F90A00EEE}"/>
                </a:ext>
              </a:extLst>
            </p:cNvPr>
            <p:cNvCxnSpPr>
              <a:cxnSpLocks/>
            </p:cNvCxnSpPr>
            <p:nvPr/>
          </p:nvCxnSpPr>
          <p:spPr>
            <a:xfrm flipH="1">
              <a:off x="6965368" y="4218333"/>
              <a:ext cx="2812678" cy="0"/>
            </a:xfrm>
            <a:prstGeom prst="line">
              <a:avLst/>
            </a:prstGeom>
            <a:ln w="57150">
              <a:solidFill>
                <a:srgbClr val="FFEC9D"/>
              </a:solidFill>
            </a:ln>
          </p:spPr>
          <p:style>
            <a:lnRef idx="1">
              <a:schemeClr val="accent1"/>
            </a:lnRef>
            <a:fillRef idx="0">
              <a:schemeClr val="accent1"/>
            </a:fillRef>
            <a:effectRef idx="0">
              <a:schemeClr val="accent1"/>
            </a:effectRef>
            <a:fontRef idx="minor">
              <a:schemeClr val="tx1"/>
            </a:fontRef>
          </p:style>
        </p:cxnSp>
        <p:cxnSp>
          <p:nvCxnSpPr>
            <p:cNvPr id="20" name="رابط مستقيم 19">
              <a:extLst>
                <a:ext uri="{FF2B5EF4-FFF2-40B4-BE49-F238E27FC236}">
                  <a16:creationId xmlns:a16="http://schemas.microsoft.com/office/drawing/2014/main" id="{85310DA9-4FEE-42BC-927E-07C610A828B1}"/>
                </a:ext>
              </a:extLst>
            </p:cNvPr>
            <p:cNvCxnSpPr>
              <a:cxnSpLocks/>
            </p:cNvCxnSpPr>
            <p:nvPr/>
          </p:nvCxnSpPr>
          <p:spPr>
            <a:xfrm flipH="1">
              <a:off x="6965368" y="5005412"/>
              <a:ext cx="2812678" cy="0"/>
            </a:xfrm>
            <a:prstGeom prst="line">
              <a:avLst/>
            </a:prstGeom>
            <a:ln w="57150">
              <a:solidFill>
                <a:srgbClr val="FFEC9D"/>
              </a:solidFill>
            </a:ln>
          </p:spPr>
          <p:style>
            <a:lnRef idx="1">
              <a:schemeClr val="accent1"/>
            </a:lnRef>
            <a:fillRef idx="0">
              <a:schemeClr val="accent1"/>
            </a:fillRef>
            <a:effectRef idx="0">
              <a:schemeClr val="accent1"/>
            </a:effectRef>
            <a:fontRef idx="minor">
              <a:schemeClr val="tx1"/>
            </a:fontRef>
          </p:style>
        </p:cxnSp>
        <p:sp>
          <p:nvSpPr>
            <p:cNvPr id="23" name="شكل بيضاوي 22">
              <a:extLst>
                <a:ext uri="{FF2B5EF4-FFF2-40B4-BE49-F238E27FC236}">
                  <a16:creationId xmlns:a16="http://schemas.microsoft.com/office/drawing/2014/main" id="{EAC8B5B0-DAD2-4CA4-858D-08E7CBA06060}"/>
                </a:ext>
              </a:extLst>
            </p:cNvPr>
            <p:cNvSpPr/>
            <p:nvPr/>
          </p:nvSpPr>
          <p:spPr>
            <a:xfrm>
              <a:off x="8941862" y="2385764"/>
              <a:ext cx="464575" cy="464575"/>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5" name="شكل بيضاوي 24">
              <a:extLst>
                <a:ext uri="{FF2B5EF4-FFF2-40B4-BE49-F238E27FC236}">
                  <a16:creationId xmlns:a16="http://schemas.microsoft.com/office/drawing/2014/main" id="{AFD92F44-CCEC-466E-B193-4BC48E4443D4}"/>
                </a:ext>
              </a:extLst>
            </p:cNvPr>
            <p:cNvSpPr/>
            <p:nvPr/>
          </p:nvSpPr>
          <p:spPr>
            <a:xfrm>
              <a:off x="8454300" y="2385764"/>
              <a:ext cx="464575" cy="464575"/>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26" name="شكل بيضاوي 25">
              <a:extLst>
                <a:ext uri="{FF2B5EF4-FFF2-40B4-BE49-F238E27FC236}">
                  <a16:creationId xmlns:a16="http://schemas.microsoft.com/office/drawing/2014/main" id="{09677795-551D-4182-BAB0-06978391B265}"/>
                </a:ext>
              </a:extLst>
            </p:cNvPr>
            <p:cNvSpPr/>
            <p:nvPr/>
          </p:nvSpPr>
          <p:spPr>
            <a:xfrm>
              <a:off x="7801005" y="2385764"/>
              <a:ext cx="464575" cy="464575"/>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27" name="شكل بيضاوي 26">
              <a:extLst>
                <a:ext uri="{FF2B5EF4-FFF2-40B4-BE49-F238E27FC236}">
                  <a16:creationId xmlns:a16="http://schemas.microsoft.com/office/drawing/2014/main" id="{ECF1E597-1DC0-4846-B721-6343ECB09C14}"/>
                </a:ext>
              </a:extLst>
            </p:cNvPr>
            <p:cNvSpPr/>
            <p:nvPr/>
          </p:nvSpPr>
          <p:spPr>
            <a:xfrm>
              <a:off x="8941862" y="3223010"/>
              <a:ext cx="464575" cy="464575"/>
            </a:xfrm>
            <a:prstGeom prst="ellipse">
              <a:avLst/>
            </a:prstGeom>
            <a:solidFill>
              <a:srgbClr val="EDD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8" name="شكل بيضاوي 27">
              <a:extLst>
                <a:ext uri="{FF2B5EF4-FFF2-40B4-BE49-F238E27FC236}">
                  <a16:creationId xmlns:a16="http://schemas.microsoft.com/office/drawing/2014/main" id="{87C650C3-0FAB-4BD6-A271-9B2408201BAF}"/>
                </a:ext>
              </a:extLst>
            </p:cNvPr>
            <p:cNvSpPr/>
            <p:nvPr/>
          </p:nvSpPr>
          <p:spPr>
            <a:xfrm>
              <a:off x="7871589" y="3223010"/>
              <a:ext cx="464575" cy="464575"/>
            </a:xfrm>
            <a:prstGeom prst="ellipse">
              <a:avLst/>
            </a:prstGeom>
            <a:solidFill>
              <a:srgbClr val="EDD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29" name="شكل بيضاوي 28">
              <a:extLst>
                <a:ext uri="{FF2B5EF4-FFF2-40B4-BE49-F238E27FC236}">
                  <a16:creationId xmlns:a16="http://schemas.microsoft.com/office/drawing/2014/main" id="{C7F3946D-878D-46A5-8850-AAF7904C8E09}"/>
                </a:ext>
              </a:extLst>
            </p:cNvPr>
            <p:cNvSpPr/>
            <p:nvPr/>
          </p:nvSpPr>
          <p:spPr>
            <a:xfrm>
              <a:off x="7137306" y="3223010"/>
              <a:ext cx="464575" cy="464575"/>
            </a:xfrm>
            <a:prstGeom prst="ellipse">
              <a:avLst/>
            </a:prstGeom>
            <a:solidFill>
              <a:srgbClr val="EDD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30" name="شكل بيضاوي 29">
              <a:extLst>
                <a:ext uri="{FF2B5EF4-FFF2-40B4-BE49-F238E27FC236}">
                  <a16:creationId xmlns:a16="http://schemas.microsoft.com/office/drawing/2014/main" id="{65D59759-94E5-4F4C-B500-8C6BFFBA9D2A}"/>
                </a:ext>
              </a:extLst>
            </p:cNvPr>
            <p:cNvSpPr/>
            <p:nvPr/>
          </p:nvSpPr>
          <p:spPr>
            <a:xfrm>
              <a:off x="8941862" y="3985659"/>
              <a:ext cx="464575" cy="464575"/>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شكل بيضاوي 30">
              <a:extLst>
                <a:ext uri="{FF2B5EF4-FFF2-40B4-BE49-F238E27FC236}">
                  <a16:creationId xmlns:a16="http://schemas.microsoft.com/office/drawing/2014/main" id="{AB38CA1C-A699-4622-8C78-82852DB18F13}"/>
                </a:ext>
              </a:extLst>
            </p:cNvPr>
            <p:cNvSpPr/>
            <p:nvPr/>
          </p:nvSpPr>
          <p:spPr>
            <a:xfrm>
              <a:off x="8155728" y="3985659"/>
              <a:ext cx="464575" cy="464575"/>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32" name="شكل بيضاوي 31">
              <a:extLst>
                <a:ext uri="{FF2B5EF4-FFF2-40B4-BE49-F238E27FC236}">
                  <a16:creationId xmlns:a16="http://schemas.microsoft.com/office/drawing/2014/main" id="{AF96E579-EFAE-44B8-A6F5-C0F3CDA6E1AC}"/>
                </a:ext>
              </a:extLst>
            </p:cNvPr>
            <p:cNvSpPr/>
            <p:nvPr/>
          </p:nvSpPr>
          <p:spPr>
            <a:xfrm>
              <a:off x="7482765" y="3985659"/>
              <a:ext cx="464575" cy="464575"/>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33" name="شكل بيضاوي 32">
              <a:extLst>
                <a:ext uri="{FF2B5EF4-FFF2-40B4-BE49-F238E27FC236}">
                  <a16:creationId xmlns:a16="http://schemas.microsoft.com/office/drawing/2014/main" id="{885F455C-E0DE-419A-8318-1BACB3297007}"/>
                </a:ext>
              </a:extLst>
            </p:cNvPr>
            <p:cNvSpPr/>
            <p:nvPr/>
          </p:nvSpPr>
          <p:spPr>
            <a:xfrm>
              <a:off x="9081184" y="4776649"/>
              <a:ext cx="464575" cy="464575"/>
            </a:xfrm>
            <a:prstGeom prst="ellipse">
              <a:avLst/>
            </a:prstGeom>
            <a:solidFill>
              <a:srgbClr val="F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34" name="شكل بيضاوي 33">
              <a:extLst>
                <a:ext uri="{FF2B5EF4-FFF2-40B4-BE49-F238E27FC236}">
                  <a16:creationId xmlns:a16="http://schemas.microsoft.com/office/drawing/2014/main" id="{E769C6B3-13C0-4D34-A39E-A8CDAC691EBF}"/>
                </a:ext>
              </a:extLst>
            </p:cNvPr>
            <p:cNvSpPr/>
            <p:nvPr/>
          </p:nvSpPr>
          <p:spPr>
            <a:xfrm>
              <a:off x="7719702" y="4776649"/>
              <a:ext cx="464575" cy="464575"/>
            </a:xfrm>
            <a:prstGeom prst="ellipse">
              <a:avLst/>
            </a:prstGeom>
            <a:solidFill>
              <a:srgbClr val="F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35" name="شكل بيضاوي 34">
              <a:extLst>
                <a:ext uri="{FF2B5EF4-FFF2-40B4-BE49-F238E27FC236}">
                  <a16:creationId xmlns:a16="http://schemas.microsoft.com/office/drawing/2014/main" id="{E708401D-CD9F-4124-92D8-29D4E94CE7CF}"/>
                </a:ext>
              </a:extLst>
            </p:cNvPr>
            <p:cNvSpPr/>
            <p:nvPr/>
          </p:nvSpPr>
          <p:spPr>
            <a:xfrm>
              <a:off x="7114839" y="4776649"/>
              <a:ext cx="464575" cy="464575"/>
            </a:xfrm>
            <a:prstGeom prst="ellipse">
              <a:avLst/>
            </a:prstGeom>
            <a:solidFill>
              <a:srgbClr val="F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grpSp>
    </p:spTree>
    <p:extLst>
      <p:ext uri="{BB962C8B-B14F-4D97-AF65-F5344CB8AC3E}">
        <p14:creationId xmlns:p14="http://schemas.microsoft.com/office/powerpoint/2010/main" val="286961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B373A8F-F081-41B5-BEEF-F84D2FBFD509}"/>
              </a:ext>
            </a:extLst>
          </p:cNvPr>
          <p:cNvSpPr txBox="1"/>
          <p:nvPr/>
        </p:nvSpPr>
        <p:spPr>
          <a:xfrm>
            <a:off x="3047223" y="332611"/>
            <a:ext cx="6097554" cy="1200329"/>
          </a:xfrm>
          <a:prstGeom prst="rect">
            <a:avLst/>
          </a:prstGeom>
          <a:noFill/>
        </p:spPr>
        <p:txBody>
          <a:bodyPr wrap="square">
            <a:spAutoFit/>
          </a:bodyPr>
          <a:lstStyle/>
          <a:p>
            <a:r>
              <a:rPr lang="ar-EG" sz="5400" b="1" dirty="0">
                <a:solidFill>
                  <a:srgbClr val="EDD56E"/>
                </a:solidFill>
              </a:rPr>
              <a:t>علاقة الرياضيات بالأدب</a:t>
            </a:r>
            <a:br>
              <a:rPr lang="ar-EG" dirty="0">
                <a:effectLst/>
              </a:rPr>
            </a:br>
            <a:endParaRPr lang="en-US" dirty="0">
              <a:effectLst/>
            </a:endParaRPr>
          </a:p>
        </p:txBody>
      </p:sp>
      <p:pic>
        <p:nvPicPr>
          <p:cNvPr id="7" name="صورة 6">
            <a:extLst>
              <a:ext uri="{FF2B5EF4-FFF2-40B4-BE49-F238E27FC236}">
                <a16:creationId xmlns:a16="http://schemas.microsoft.com/office/drawing/2014/main" id="{0AD3E7D2-BDE7-4E94-A2F6-2E351D2B8FE9}"/>
              </a:ext>
            </a:extLst>
          </p:cNvPr>
          <p:cNvPicPr>
            <a:picLocks noChangeAspect="1"/>
          </p:cNvPicPr>
          <p:nvPr/>
        </p:nvPicPr>
        <p:blipFill>
          <a:blip r:embed="rId3"/>
          <a:stretch>
            <a:fillRect/>
          </a:stretch>
        </p:blipFill>
        <p:spPr>
          <a:xfrm>
            <a:off x="97333" y="5688106"/>
            <a:ext cx="1571374" cy="1278546"/>
          </a:xfrm>
          <a:prstGeom prst="rect">
            <a:avLst/>
          </a:prstGeom>
        </p:spPr>
      </p:pic>
      <p:pic>
        <p:nvPicPr>
          <p:cNvPr id="8" name="صورة 7">
            <a:extLst>
              <a:ext uri="{FF2B5EF4-FFF2-40B4-BE49-F238E27FC236}">
                <a16:creationId xmlns:a16="http://schemas.microsoft.com/office/drawing/2014/main" id="{2195F773-6353-4534-92D2-AE17CE155F7A}"/>
              </a:ext>
            </a:extLst>
          </p:cNvPr>
          <p:cNvPicPr>
            <a:picLocks noChangeAspect="1"/>
          </p:cNvPicPr>
          <p:nvPr/>
        </p:nvPicPr>
        <p:blipFill>
          <a:blip r:embed="rId4"/>
          <a:stretch>
            <a:fillRect/>
          </a:stretch>
        </p:blipFill>
        <p:spPr>
          <a:xfrm rot="18897008">
            <a:off x="10352194" y="5534831"/>
            <a:ext cx="1828959" cy="1585097"/>
          </a:xfrm>
          <a:prstGeom prst="rect">
            <a:avLst/>
          </a:prstGeom>
        </p:spPr>
      </p:pic>
      <p:pic>
        <p:nvPicPr>
          <p:cNvPr id="9" name="صورة 8">
            <a:extLst>
              <a:ext uri="{FF2B5EF4-FFF2-40B4-BE49-F238E27FC236}">
                <a16:creationId xmlns:a16="http://schemas.microsoft.com/office/drawing/2014/main" id="{45FF93F6-7EB9-4E9A-A286-072D05CE70D6}"/>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0" name="صورة 9">
            <a:extLst>
              <a:ext uri="{FF2B5EF4-FFF2-40B4-BE49-F238E27FC236}">
                <a16:creationId xmlns:a16="http://schemas.microsoft.com/office/drawing/2014/main" id="{314B68D2-3651-445E-AFC1-8DC3E5E58010}"/>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11" name="رسم 10" descr="مخروط مع تعبئة خالصة">
            <a:extLst>
              <a:ext uri="{FF2B5EF4-FFF2-40B4-BE49-F238E27FC236}">
                <a16:creationId xmlns:a16="http://schemas.microsoft.com/office/drawing/2014/main" id="{CA50FCF4-6C43-4948-B782-497A84646D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sp>
        <p:nvSpPr>
          <p:cNvPr id="18" name="شكل حر: شكل 17">
            <a:extLst>
              <a:ext uri="{FF2B5EF4-FFF2-40B4-BE49-F238E27FC236}">
                <a16:creationId xmlns:a16="http://schemas.microsoft.com/office/drawing/2014/main" id="{870BC08D-DBB2-46EE-9B5C-452E2454235E}"/>
              </a:ext>
            </a:extLst>
          </p:cNvPr>
          <p:cNvSpPr/>
          <p:nvPr/>
        </p:nvSpPr>
        <p:spPr>
          <a:xfrm>
            <a:off x="1" y="1933176"/>
            <a:ext cx="4835573" cy="4924824"/>
          </a:xfrm>
          <a:custGeom>
            <a:avLst/>
            <a:gdLst>
              <a:gd name="connsiteX0" fmla="*/ 0 w 6335149"/>
              <a:gd name="connsiteY0" fmla="*/ 0 h 6452078"/>
              <a:gd name="connsiteX1" fmla="*/ 104173 w 6335149"/>
              <a:gd name="connsiteY1" fmla="*/ 37533 h 6452078"/>
              <a:gd name="connsiteX2" fmla="*/ 1840375 w 6335149"/>
              <a:gd name="connsiteY2" fmla="*/ 820994 h 6452078"/>
              <a:gd name="connsiteX3" fmla="*/ 3576577 w 6335149"/>
              <a:gd name="connsiteY3" fmla="*/ 2742392 h 6452078"/>
              <a:gd name="connsiteX4" fmla="*/ 6180881 w 6335149"/>
              <a:gd name="connsiteY4" fmla="*/ 3691516 h 6452078"/>
              <a:gd name="connsiteX5" fmla="*/ 5948020 w 6335149"/>
              <a:gd name="connsiteY5" fmla="*/ 6377691 h 6452078"/>
              <a:gd name="connsiteX6" fmla="*/ 5910254 w 6335149"/>
              <a:gd name="connsiteY6" fmla="*/ 6452078 h 6452078"/>
              <a:gd name="connsiteX7" fmla="*/ 0 w 6335149"/>
              <a:gd name="connsiteY7" fmla="*/ 6452078 h 64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5149" h="6452078">
                <a:moveTo>
                  <a:pt x="0" y="0"/>
                </a:moveTo>
                <a:lnTo>
                  <a:pt x="104173" y="37533"/>
                </a:lnTo>
                <a:cubicBezTo>
                  <a:pt x="747532" y="274573"/>
                  <a:pt x="1421758" y="548989"/>
                  <a:pt x="1840375" y="820994"/>
                </a:cubicBezTo>
                <a:cubicBezTo>
                  <a:pt x="2677610" y="1365004"/>
                  <a:pt x="2853159" y="2263972"/>
                  <a:pt x="3576577" y="2742392"/>
                </a:cubicBezTo>
                <a:cubicBezTo>
                  <a:pt x="4299995" y="3220812"/>
                  <a:pt x="5808562" y="3045263"/>
                  <a:pt x="6180881" y="3691516"/>
                </a:cubicBezTo>
                <a:cubicBezTo>
                  <a:pt x="6506660" y="4256988"/>
                  <a:pt x="6262326" y="5693877"/>
                  <a:pt x="5948020" y="6377691"/>
                </a:cubicBezTo>
                <a:lnTo>
                  <a:pt x="5910254" y="6452078"/>
                </a:lnTo>
                <a:lnTo>
                  <a:pt x="0" y="6452078"/>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grpSp>
        <p:nvGrpSpPr>
          <p:cNvPr id="17" name="مجموعة 16">
            <a:extLst>
              <a:ext uri="{FF2B5EF4-FFF2-40B4-BE49-F238E27FC236}">
                <a16:creationId xmlns:a16="http://schemas.microsoft.com/office/drawing/2014/main" id="{54044B70-8328-4427-9C10-24D5CB373431}"/>
              </a:ext>
            </a:extLst>
          </p:cNvPr>
          <p:cNvGrpSpPr/>
          <p:nvPr/>
        </p:nvGrpSpPr>
        <p:grpSpPr>
          <a:xfrm>
            <a:off x="135444" y="953989"/>
            <a:ext cx="5351107" cy="5516084"/>
            <a:chOff x="6993036" y="2263456"/>
            <a:chExt cx="2811749" cy="2898436"/>
          </a:xfrm>
        </p:grpSpPr>
        <p:grpSp>
          <p:nvGrpSpPr>
            <p:cNvPr id="12" name="رسم 2" descr="دراما مع تعبئة خالصة">
              <a:extLst>
                <a:ext uri="{FF2B5EF4-FFF2-40B4-BE49-F238E27FC236}">
                  <a16:creationId xmlns:a16="http://schemas.microsoft.com/office/drawing/2014/main" id="{86401A01-0A64-4F32-A1E5-D7F2AE2D6CC5}"/>
                </a:ext>
              </a:extLst>
            </p:cNvPr>
            <p:cNvGrpSpPr/>
            <p:nvPr/>
          </p:nvGrpSpPr>
          <p:grpSpPr>
            <a:xfrm>
              <a:off x="6993036" y="2263456"/>
              <a:ext cx="2799145" cy="2799145"/>
              <a:chOff x="6993036" y="2263456"/>
              <a:chExt cx="2799145" cy="2799145"/>
            </a:xfrm>
          </p:grpSpPr>
          <p:sp>
            <p:nvSpPr>
              <p:cNvPr id="13" name="شكل حر: شكل 12">
                <a:extLst>
                  <a:ext uri="{FF2B5EF4-FFF2-40B4-BE49-F238E27FC236}">
                    <a16:creationId xmlns:a16="http://schemas.microsoft.com/office/drawing/2014/main" id="{269A8529-C6DD-4AF1-A1B0-16ED7FE398D3}"/>
                  </a:ext>
                </a:extLst>
              </p:cNvPr>
              <p:cNvSpPr/>
              <p:nvPr/>
            </p:nvSpPr>
            <p:spPr>
              <a:xfrm>
                <a:off x="7226298" y="3508492"/>
                <a:ext cx="1357922" cy="1320017"/>
              </a:xfrm>
              <a:custGeom>
                <a:avLst/>
                <a:gdLst>
                  <a:gd name="connsiteX0" fmla="*/ 1326678 w 1357922"/>
                  <a:gd name="connsiteY0" fmla="*/ 379051 h 1320017"/>
                  <a:gd name="connsiteX1" fmla="*/ 1049679 w 1357922"/>
                  <a:gd name="connsiteY1" fmla="*/ 169115 h 1320017"/>
                  <a:gd name="connsiteX2" fmla="*/ 944712 w 1357922"/>
                  <a:gd name="connsiteY2" fmla="*/ 0 h 1320017"/>
                  <a:gd name="connsiteX3" fmla="*/ 0 w 1357922"/>
                  <a:gd name="connsiteY3" fmla="*/ 122463 h 1320017"/>
                  <a:gd name="connsiteX4" fmla="*/ 78726 w 1357922"/>
                  <a:gd name="connsiteY4" fmla="*/ 758102 h 1320017"/>
                  <a:gd name="connsiteX5" fmla="*/ 796007 w 1357922"/>
                  <a:gd name="connsiteY5" fmla="*/ 1315015 h 1320017"/>
                  <a:gd name="connsiteX6" fmla="*/ 1352920 w 1357922"/>
                  <a:gd name="connsiteY6" fmla="*/ 597734 h 1320017"/>
                  <a:gd name="connsiteX7" fmla="*/ 1326678 w 1357922"/>
                  <a:gd name="connsiteY7" fmla="*/ 379051 h 1320017"/>
                  <a:gd name="connsiteX8" fmla="*/ 804754 w 1357922"/>
                  <a:gd name="connsiteY8" fmla="*/ 320735 h 1320017"/>
                  <a:gd name="connsiteX9" fmla="*/ 886396 w 1357922"/>
                  <a:gd name="connsiteY9" fmla="*/ 300325 h 1320017"/>
                  <a:gd name="connsiteX10" fmla="*/ 1023437 w 1357922"/>
                  <a:gd name="connsiteY10" fmla="*/ 384882 h 1320017"/>
                  <a:gd name="connsiteX11" fmla="*/ 1043848 w 1357922"/>
                  <a:gd name="connsiteY11" fmla="*/ 466524 h 1320017"/>
                  <a:gd name="connsiteX12" fmla="*/ 994280 w 1357922"/>
                  <a:gd name="connsiteY12" fmla="*/ 495682 h 1320017"/>
                  <a:gd name="connsiteX13" fmla="*/ 965122 w 1357922"/>
                  <a:gd name="connsiteY13" fmla="*/ 486935 h 1320017"/>
                  <a:gd name="connsiteX14" fmla="*/ 828080 w 1357922"/>
                  <a:gd name="connsiteY14" fmla="*/ 402377 h 1320017"/>
                  <a:gd name="connsiteX15" fmla="*/ 804754 w 1357922"/>
                  <a:gd name="connsiteY15" fmla="*/ 320735 h 1320017"/>
                  <a:gd name="connsiteX16" fmla="*/ 349893 w 1357922"/>
                  <a:gd name="connsiteY16" fmla="*/ 475271 h 1320017"/>
                  <a:gd name="connsiteX17" fmla="*/ 454861 w 1357922"/>
                  <a:gd name="connsiteY17" fmla="*/ 355725 h 1320017"/>
                  <a:gd name="connsiteX18" fmla="*/ 536503 w 1357922"/>
                  <a:gd name="connsiteY18" fmla="*/ 349893 h 1320017"/>
                  <a:gd name="connsiteX19" fmla="*/ 542334 w 1357922"/>
                  <a:gd name="connsiteY19" fmla="*/ 431535 h 1320017"/>
                  <a:gd name="connsiteX20" fmla="*/ 437366 w 1357922"/>
                  <a:gd name="connsiteY20" fmla="*/ 551082 h 1320017"/>
                  <a:gd name="connsiteX21" fmla="*/ 393630 w 1357922"/>
                  <a:gd name="connsiteY21" fmla="*/ 571492 h 1320017"/>
                  <a:gd name="connsiteX22" fmla="*/ 355725 w 1357922"/>
                  <a:gd name="connsiteY22" fmla="*/ 556913 h 1320017"/>
                  <a:gd name="connsiteX23" fmla="*/ 349893 w 1357922"/>
                  <a:gd name="connsiteY23" fmla="*/ 475271 h 1320017"/>
                  <a:gd name="connsiteX24" fmla="*/ 1084669 w 1357922"/>
                  <a:gd name="connsiteY24" fmla="*/ 924301 h 1320017"/>
                  <a:gd name="connsiteX25" fmla="*/ 1003027 w 1357922"/>
                  <a:gd name="connsiteY25" fmla="*/ 912638 h 1320017"/>
                  <a:gd name="connsiteX26" fmla="*/ 731860 w 1357922"/>
                  <a:gd name="connsiteY26" fmla="*/ 798923 h 1320017"/>
                  <a:gd name="connsiteX27" fmla="*/ 498598 w 1357922"/>
                  <a:gd name="connsiteY27" fmla="*/ 976785 h 1320017"/>
                  <a:gd name="connsiteX28" fmla="*/ 446114 w 1357922"/>
                  <a:gd name="connsiteY28" fmla="*/ 1011774 h 1320017"/>
                  <a:gd name="connsiteX29" fmla="*/ 422788 w 1357922"/>
                  <a:gd name="connsiteY29" fmla="*/ 1005943 h 1320017"/>
                  <a:gd name="connsiteX30" fmla="*/ 390714 w 1357922"/>
                  <a:gd name="connsiteY30" fmla="*/ 930133 h 1320017"/>
                  <a:gd name="connsiteX31" fmla="*/ 717281 w 1357922"/>
                  <a:gd name="connsiteY31" fmla="*/ 682292 h 1320017"/>
                  <a:gd name="connsiteX32" fmla="*/ 1096332 w 1357922"/>
                  <a:gd name="connsiteY32" fmla="*/ 842659 h 1320017"/>
                  <a:gd name="connsiteX33" fmla="*/ 1084669 w 1357922"/>
                  <a:gd name="connsiteY33" fmla="*/ 924301 h 13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7922" h="1320017">
                    <a:moveTo>
                      <a:pt x="1326678" y="379051"/>
                    </a:moveTo>
                    <a:cubicBezTo>
                      <a:pt x="1221710" y="332398"/>
                      <a:pt x="1125490" y="262420"/>
                      <a:pt x="1049679" y="169115"/>
                    </a:cubicBezTo>
                    <a:cubicBezTo>
                      <a:pt x="1005943" y="116631"/>
                      <a:pt x="970953" y="61231"/>
                      <a:pt x="944712" y="0"/>
                    </a:cubicBezTo>
                    <a:lnTo>
                      <a:pt x="0" y="122463"/>
                    </a:lnTo>
                    <a:lnTo>
                      <a:pt x="78726" y="758102"/>
                    </a:lnTo>
                    <a:cubicBezTo>
                      <a:pt x="122463" y="1110911"/>
                      <a:pt x="443198" y="1358752"/>
                      <a:pt x="796007" y="1315015"/>
                    </a:cubicBezTo>
                    <a:cubicBezTo>
                      <a:pt x="1148816" y="1271278"/>
                      <a:pt x="1396657" y="950543"/>
                      <a:pt x="1352920" y="597734"/>
                    </a:cubicBezTo>
                    <a:lnTo>
                      <a:pt x="1326678" y="379051"/>
                    </a:lnTo>
                    <a:close/>
                    <a:moveTo>
                      <a:pt x="804754" y="320735"/>
                    </a:moveTo>
                    <a:cubicBezTo>
                      <a:pt x="822249" y="294493"/>
                      <a:pt x="857238" y="285746"/>
                      <a:pt x="886396" y="300325"/>
                    </a:cubicBezTo>
                    <a:lnTo>
                      <a:pt x="1023437" y="384882"/>
                    </a:lnTo>
                    <a:cubicBezTo>
                      <a:pt x="1049679" y="402377"/>
                      <a:pt x="1058427" y="437366"/>
                      <a:pt x="1043848" y="466524"/>
                    </a:cubicBezTo>
                    <a:cubicBezTo>
                      <a:pt x="1032185" y="484019"/>
                      <a:pt x="1014690" y="495682"/>
                      <a:pt x="994280" y="495682"/>
                    </a:cubicBezTo>
                    <a:cubicBezTo>
                      <a:pt x="982617" y="495682"/>
                      <a:pt x="973869" y="492766"/>
                      <a:pt x="965122" y="486935"/>
                    </a:cubicBezTo>
                    <a:lnTo>
                      <a:pt x="828080" y="402377"/>
                    </a:lnTo>
                    <a:cubicBezTo>
                      <a:pt x="798923" y="384882"/>
                      <a:pt x="790175" y="349893"/>
                      <a:pt x="804754" y="320735"/>
                    </a:cubicBezTo>
                    <a:moveTo>
                      <a:pt x="349893" y="475271"/>
                    </a:moveTo>
                    <a:lnTo>
                      <a:pt x="454861" y="355725"/>
                    </a:lnTo>
                    <a:cubicBezTo>
                      <a:pt x="475271" y="332398"/>
                      <a:pt x="513177" y="329483"/>
                      <a:pt x="536503" y="349893"/>
                    </a:cubicBezTo>
                    <a:cubicBezTo>
                      <a:pt x="559829" y="370304"/>
                      <a:pt x="562745" y="408209"/>
                      <a:pt x="542334" y="431535"/>
                    </a:cubicBezTo>
                    <a:lnTo>
                      <a:pt x="437366" y="551082"/>
                    </a:lnTo>
                    <a:cubicBezTo>
                      <a:pt x="425703" y="562745"/>
                      <a:pt x="411124" y="571492"/>
                      <a:pt x="393630" y="571492"/>
                    </a:cubicBezTo>
                    <a:cubicBezTo>
                      <a:pt x="379051" y="571492"/>
                      <a:pt x="367388" y="565661"/>
                      <a:pt x="355725" y="556913"/>
                    </a:cubicBezTo>
                    <a:cubicBezTo>
                      <a:pt x="332398" y="536503"/>
                      <a:pt x="329483" y="498598"/>
                      <a:pt x="349893" y="475271"/>
                    </a:cubicBezTo>
                    <a:moveTo>
                      <a:pt x="1084669" y="924301"/>
                    </a:moveTo>
                    <a:cubicBezTo>
                      <a:pt x="1058427" y="944711"/>
                      <a:pt x="1023437" y="938880"/>
                      <a:pt x="1003027" y="912638"/>
                    </a:cubicBezTo>
                    <a:cubicBezTo>
                      <a:pt x="938880" y="828080"/>
                      <a:pt x="836828" y="784344"/>
                      <a:pt x="731860" y="798923"/>
                    </a:cubicBezTo>
                    <a:cubicBezTo>
                      <a:pt x="626892" y="810586"/>
                      <a:pt x="539419" y="880564"/>
                      <a:pt x="498598" y="976785"/>
                    </a:cubicBezTo>
                    <a:cubicBezTo>
                      <a:pt x="489850" y="1000111"/>
                      <a:pt x="466524" y="1011774"/>
                      <a:pt x="446114" y="1011774"/>
                    </a:cubicBezTo>
                    <a:cubicBezTo>
                      <a:pt x="437366" y="1011774"/>
                      <a:pt x="431535" y="1008859"/>
                      <a:pt x="422788" y="1005943"/>
                    </a:cubicBezTo>
                    <a:cubicBezTo>
                      <a:pt x="393630" y="994280"/>
                      <a:pt x="379051" y="959290"/>
                      <a:pt x="390714" y="930133"/>
                    </a:cubicBezTo>
                    <a:cubicBezTo>
                      <a:pt x="449030" y="796007"/>
                      <a:pt x="574408" y="699786"/>
                      <a:pt x="717281" y="682292"/>
                    </a:cubicBezTo>
                    <a:cubicBezTo>
                      <a:pt x="863070" y="664797"/>
                      <a:pt x="1005943" y="726028"/>
                      <a:pt x="1096332" y="842659"/>
                    </a:cubicBezTo>
                    <a:cubicBezTo>
                      <a:pt x="1116742" y="868901"/>
                      <a:pt x="1110911" y="906806"/>
                      <a:pt x="1084669" y="924301"/>
                    </a:cubicBezTo>
                  </a:path>
                </a:pathLst>
              </a:custGeom>
              <a:solidFill>
                <a:srgbClr val="FFEC9D"/>
              </a:solidFill>
              <a:ln w="29071" cap="flat">
                <a:noFill/>
                <a:prstDash val="solid"/>
                <a:miter/>
              </a:ln>
            </p:spPr>
            <p:txBody>
              <a:bodyPr rtlCol="1" anchor="ctr"/>
              <a:lstStyle/>
              <a:p>
                <a:endParaRPr lang="ar-EG"/>
              </a:p>
            </p:txBody>
          </p:sp>
          <p:sp>
            <p:nvSpPr>
              <p:cNvPr id="14" name="شكل حر: شكل 13">
                <a:extLst>
                  <a:ext uri="{FF2B5EF4-FFF2-40B4-BE49-F238E27FC236}">
                    <a16:creationId xmlns:a16="http://schemas.microsoft.com/office/drawing/2014/main" id="{CD1327D4-209A-4EC9-BDC0-029E7B35B0C1}"/>
                  </a:ext>
                </a:extLst>
              </p:cNvPr>
              <p:cNvSpPr/>
              <p:nvPr/>
            </p:nvSpPr>
            <p:spPr>
              <a:xfrm>
                <a:off x="8220332" y="2496718"/>
                <a:ext cx="1335671" cy="1341021"/>
              </a:xfrm>
              <a:custGeom>
                <a:avLst/>
                <a:gdLst>
                  <a:gd name="connsiteX0" fmla="*/ 61477 w 1335671"/>
                  <a:gd name="connsiteY0" fmla="*/ 0 h 1341021"/>
                  <a:gd name="connsiteX1" fmla="*/ 3161 w 1335671"/>
                  <a:gd name="connsiteY1" fmla="*/ 638555 h 1341021"/>
                  <a:gd name="connsiteX2" fmla="*/ 580485 w 1335671"/>
                  <a:gd name="connsiteY2" fmla="*/ 1338341 h 1341021"/>
                  <a:gd name="connsiteX3" fmla="*/ 1277356 w 1335671"/>
                  <a:gd name="connsiteY3" fmla="*/ 758102 h 1341021"/>
                  <a:gd name="connsiteX4" fmla="*/ 1335671 w 1335671"/>
                  <a:gd name="connsiteY4" fmla="*/ 119547 h 1341021"/>
                  <a:gd name="connsiteX5" fmla="*/ 61477 w 1335671"/>
                  <a:gd name="connsiteY5" fmla="*/ 0 h 1341021"/>
                  <a:gd name="connsiteX6" fmla="*/ 350139 w 1335671"/>
                  <a:gd name="connsiteY6" fmla="*/ 355725 h 1341021"/>
                  <a:gd name="connsiteX7" fmla="*/ 510506 w 1335671"/>
                  <a:gd name="connsiteY7" fmla="*/ 370304 h 1341021"/>
                  <a:gd name="connsiteX8" fmla="*/ 562990 w 1335671"/>
                  <a:gd name="connsiteY8" fmla="*/ 434451 h 1341021"/>
                  <a:gd name="connsiteX9" fmla="*/ 504675 w 1335671"/>
                  <a:gd name="connsiteY9" fmla="*/ 486935 h 1341021"/>
                  <a:gd name="connsiteX10" fmla="*/ 498843 w 1335671"/>
                  <a:gd name="connsiteY10" fmla="*/ 486935 h 1341021"/>
                  <a:gd name="connsiteX11" fmla="*/ 338476 w 1335671"/>
                  <a:gd name="connsiteY11" fmla="*/ 472356 h 1341021"/>
                  <a:gd name="connsiteX12" fmla="*/ 285992 w 1335671"/>
                  <a:gd name="connsiteY12" fmla="*/ 408209 h 1341021"/>
                  <a:gd name="connsiteX13" fmla="*/ 350139 w 1335671"/>
                  <a:gd name="connsiteY13" fmla="*/ 355725 h 1341021"/>
                  <a:gd name="connsiteX14" fmla="*/ 977031 w 1335671"/>
                  <a:gd name="connsiteY14" fmla="*/ 921385 h 1341021"/>
                  <a:gd name="connsiteX15" fmla="*/ 641716 w 1335671"/>
                  <a:gd name="connsiteY15" fmla="*/ 1096332 h 1341021"/>
                  <a:gd name="connsiteX16" fmla="*/ 603811 w 1335671"/>
                  <a:gd name="connsiteY16" fmla="*/ 1093416 h 1341021"/>
                  <a:gd name="connsiteX17" fmla="*/ 268497 w 1335671"/>
                  <a:gd name="connsiteY17" fmla="*/ 857238 h 1341021"/>
                  <a:gd name="connsiteX18" fmla="*/ 297655 w 1335671"/>
                  <a:gd name="connsiteY18" fmla="*/ 778512 h 1341021"/>
                  <a:gd name="connsiteX19" fmla="*/ 376381 w 1335671"/>
                  <a:gd name="connsiteY19" fmla="*/ 807670 h 1341021"/>
                  <a:gd name="connsiteX20" fmla="*/ 615474 w 1335671"/>
                  <a:gd name="connsiteY20" fmla="*/ 976785 h 1341021"/>
                  <a:gd name="connsiteX21" fmla="*/ 883726 w 1335671"/>
                  <a:gd name="connsiteY21" fmla="*/ 854322 h 1341021"/>
                  <a:gd name="connsiteX22" fmla="*/ 965367 w 1335671"/>
                  <a:gd name="connsiteY22" fmla="*/ 839744 h 1341021"/>
                  <a:gd name="connsiteX23" fmla="*/ 977031 w 1335671"/>
                  <a:gd name="connsiteY23" fmla="*/ 921385 h 1341021"/>
                  <a:gd name="connsiteX24" fmla="*/ 982862 w 1335671"/>
                  <a:gd name="connsiteY24" fmla="*/ 530671 h 1341021"/>
                  <a:gd name="connsiteX25" fmla="*/ 977031 w 1335671"/>
                  <a:gd name="connsiteY25" fmla="*/ 530671 h 1341021"/>
                  <a:gd name="connsiteX26" fmla="*/ 816663 w 1335671"/>
                  <a:gd name="connsiteY26" fmla="*/ 516092 h 1341021"/>
                  <a:gd name="connsiteX27" fmla="*/ 764179 w 1335671"/>
                  <a:gd name="connsiteY27" fmla="*/ 451945 h 1341021"/>
                  <a:gd name="connsiteX28" fmla="*/ 828326 w 1335671"/>
                  <a:gd name="connsiteY28" fmla="*/ 399461 h 1341021"/>
                  <a:gd name="connsiteX29" fmla="*/ 988694 w 1335671"/>
                  <a:gd name="connsiteY29" fmla="*/ 414040 h 1341021"/>
                  <a:gd name="connsiteX30" fmla="*/ 1041178 w 1335671"/>
                  <a:gd name="connsiteY30" fmla="*/ 478187 h 1341021"/>
                  <a:gd name="connsiteX31" fmla="*/ 982862 w 1335671"/>
                  <a:gd name="connsiteY31" fmla="*/ 530671 h 134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35671" h="1341021">
                    <a:moveTo>
                      <a:pt x="61477" y="0"/>
                    </a:moveTo>
                    <a:lnTo>
                      <a:pt x="3161" y="638555"/>
                    </a:lnTo>
                    <a:cubicBezTo>
                      <a:pt x="-31828" y="991364"/>
                      <a:pt x="227676" y="1306268"/>
                      <a:pt x="580485" y="1338341"/>
                    </a:cubicBezTo>
                    <a:cubicBezTo>
                      <a:pt x="933294" y="1370415"/>
                      <a:pt x="1245282" y="1110911"/>
                      <a:pt x="1277356" y="758102"/>
                    </a:cubicBezTo>
                    <a:lnTo>
                      <a:pt x="1335671" y="119547"/>
                    </a:lnTo>
                    <a:lnTo>
                      <a:pt x="61477" y="0"/>
                    </a:lnTo>
                    <a:close/>
                    <a:moveTo>
                      <a:pt x="350139" y="355725"/>
                    </a:moveTo>
                    <a:lnTo>
                      <a:pt x="510506" y="370304"/>
                    </a:lnTo>
                    <a:cubicBezTo>
                      <a:pt x="542580" y="373219"/>
                      <a:pt x="565906" y="402377"/>
                      <a:pt x="562990" y="434451"/>
                    </a:cubicBezTo>
                    <a:cubicBezTo>
                      <a:pt x="560075" y="463608"/>
                      <a:pt x="533833" y="486935"/>
                      <a:pt x="504675" y="486935"/>
                    </a:cubicBezTo>
                    <a:cubicBezTo>
                      <a:pt x="501759" y="486935"/>
                      <a:pt x="501759" y="486935"/>
                      <a:pt x="498843" y="486935"/>
                    </a:cubicBezTo>
                    <a:lnTo>
                      <a:pt x="338476" y="472356"/>
                    </a:lnTo>
                    <a:cubicBezTo>
                      <a:pt x="306402" y="469440"/>
                      <a:pt x="283076" y="440282"/>
                      <a:pt x="285992" y="408209"/>
                    </a:cubicBezTo>
                    <a:cubicBezTo>
                      <a:pt x="288907" y="376135"/>
                      <a:pt x="318065" y="352809"/>
                      <a:pt x="350139" y="355725"/>
                    </a:cubicBezTo>
                    <a:moveTo>
                      <a:pt x="977031" y="921385"/>
                    </a:moveTo>
                    <a:cubicBezTo>
                      <a:pt x="898305" y="1029269"/>
                      <a:pt x="772926" y="1096332"/>
                      <a:pt x="641716" y="1096332"/>
                    </a:cubicBezTo>
                    <a:cubicBezTo>
                      <a:pt x="630053" y="1096332"/>
                      <a:pt x="615474" y="1096332"/>
                      <a:pt x="603811" y="1093416"/>
                    </a:cubicBezTo>
                    <a:cubicBezTo>
                      <a:pt x="458022" y="1078837"/>
                      <a:pt x="329728" y="988448"/>
                      <a:pt x="268497" y="857238"/>
                    </a:cubicBezTo>
                    <a:cubicBezTo>
                      <a:pt x="253918" y="828080"/>
                      <a:pt x="268497" y="793091"/>
                      <a:pt x="297655" y="778512"/>
                    </a:cubicBezTo>
                    <a:cubicBezTo>
                      <a:pt x="326812" y="763933"/>
                      <a:pt x="361802" y="778512"/>
                      <a:pt x="376381" y="807670"/>
                    </a:cubicBezTo>
                    <a:cubicBezTo>
                      <a:pt x="420117" y="903891"/>
                      <a:pt x="513422" y="968038"/>
                      <a:pt x="615474" y="976785"/>
                    </a:cubicBezTo>
                    <a:cubicBezTo>
                      <a:pt x="720442" y="985532"/>
                      <a:pt x="822495" y="938880"/>
                      <a:pt x="883726" y="854322"/>
                    </a:cubicBezTo>
                    <a:cubicBezTo>
                      <a:pt x="901220" y="828080"/>
                      <a:pt x="939126" y="822249"/>
                      <a:pt x="965367" y="839744"/>
                    </a:cubicBezTo>
                    <a:cubicBezTo>
                      <a:pt x="988694" y="857238"/>
                      <a:pt x="994525" y="895143"/>
                      <a:pt x="977031" y="921385"/>
                    </a:cubicBezTo>
                    <a:moveTo>
                      <a:pt x="982862" y="530671"/>
                    </a:moveTo>
                    <a:cubicBezTo>
                      <a:pt x="979946" y="530671"/>
                      <a:pt x="979946" y="530671"/>
                      <a:pt x="977031" y="530671"/>
                    </a:cubicBezTo>
                    <a:lnTo>
                      <a:pt x="816663" y="516092"/>
                    </a:lnTo>
                    <a:cubicBezTo>
                      <a:pt x="784589" y="513177"/>
                      <a:pt x="761263" y="484019"/>
                      <a:pt x="764179" y="451945"/>
                    </a:cubicBezTo>
                    <a:cubicBezTo>
                      <a:pt x="767095" y="419872"/>
                      <a:pt x="796253" y="396546"/>
                      <a:pt x="828326" y="399461"/>
                    </a:cubicBezTo>
                    <a:lnTo>
                      <a:pt x="988694" y="414040"/>
                    </a:lnTo>
                    <a:cubicBezTo>
                      <a:pt x="1020767" y="416956"/>
                      <a:pt x="1044093" y="446114"/>
                      <a:pt x="1041178" y="478187"/>
                    </a:cubicBezTo>
                    <a:cubicBezTo>
                      <a:pt x="1038262" y="507345"/>
                      <a:pt x="1012020" y="530671"/>
                      <a:pt x="982862" y="530671"/>
                    </a:cubicBezTo>
                  </a:path>
                </a:pathLst>
              </a:custGeom>
              <a:solidFill>
                <a:srgbClr val="74E2ED"/>
              </a:solidFill>
              <a:ln w="29071" cap="flat">
                <a:noFill/>
                <a:prstDash val="solid"/>
                <a:miter/>
              </a:ln>
            </p:spPr>
            <p:txBody>
              <a:bodyPr rtlCol="1" anchor="ctr"/>
              <a:lstStyle/>
              <a:p>
                <a:endParaRPr lang="ar-EG"/>
              </a:p>
            </p:txBody>
          </p:sp>
        </p:grpSp>
        <p:pic>
          <p:nvPicPr>
            <p:cNvPr id="16" name="رسم 15" descr="كتب مع تعبئة خالصة">
              <a:extLst>
                <a:ext uri="{FF2B5EF4-FFF2-40B4-BE49-F238E27FC236}">
                  <a16:creationId xmlns:a16="http://schemas.microsoft.com/office/drawing/2014/main" id="{CA3F267A-0544-4163-A437-42F32F7BC5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4768" y="3841875"/>
              <a:ext cx="1320017" cy="1320017"/>
            </a:xfrm>
            <a:prstGeom prst="rect">
              <a:avLst/>
            </a:prstGeom>
          </p:spPr>
        </p:pic>
      </p:grpSp>
      <p:sp>
        <p:nvSpPr>
          <p:cNvPr id="5" name="مربع نص 4">
            <a:extLst>
              <a:ext uri="{FF2B5EF4-FFF2-40B4-BE49-F238E27FC236}">
                <a16:creationId xmlns:a16="http://schemas.microsoft.com/office/drawing/2014/main" id="{63C2207A-6B94-4BA4-A050-8E41C1E7E216}"/>
              </a:ext>
            </a:extLst>
          </p:cNvPr>
          <p:cNvSpPr txBox="1"/>
          <p:nvPr/>
        </p:nvSpPr>
        <p:spPr>
          <a:xfrm>
            <a:off x="5486551" y="1687888"/>
            <a:ext cx="6126078" cy="4154984"/>
          </a:xfrm>
          <a:prstGeom prst="rect">
            <a:avLst/>
          </a:prstGeom>
          <a:noFill/>
        </p:spPr>
        <p:txBody>
          <a:bodyPr wrap="square">
            <a:spAutoFit/>
          </a:bodyPr>
          <a:lstStyle/>
          <a:p>
            <a:r>
              <a:rPr lang="ar-EG" sz="2400" dirty="0">
                <a:solidFill>
                  <a:schemeClr val="bg1"/>
                </a:solidFill>
              </a:rPr>
              <a:t>يُساعد الرياضيات العاملين في المجالات الأدبية على إنجاز مهامهم، ففي مجال الشِعر يُساعد الرياضيّات </a:t>
            </a:r>
            <a:r>
              <a:rPr lang="ar-SA" sz="2400" dirty="0">
                <a:solidFill>
                  <a:schemeClr val="bg1"/>
                </a:solidFill>
              </a:rPr>
              <a:t>على </a:t>
            </a:r>
            <a:r>
              <a:rPr lang="ar-EG" sz="2400" dirty="0">
                <a:solidFill>
                  <a:schemeClr val="bg1"/>
                </a:solidFill>
              </a:rPr>
              <a:t>إيجاد أفضل إيقاع يُمكن للقارئ تلقّيه، وضبط عدد الكلمات في السطر الشعري، </a:t>
            </a:r>
            <a:endParaRPr lang="ar-SA" sz="2400" dirty="0">
              <a:solidFill>
                <a:schemeClr val="bg1"/>
              </a:solidFill>
            </a:endParaRPr>
          </a:p>
          <a:p>
            <a:r>
              <a:rPr lang="ar-EG" sz="2400" dirty="0">
                <a:solidFill>
                  <a:schemeClr val="bg1"/>
                </a:solidFill>
              </a:rPr>
              <a:t>ومن ناحية أخرى، فإنّ الرياضيّات يُساعد طلاب الأدب على </a:t>
            </a:r>
            <a:endParaRPr lang="ar-SA" sz="2400" dirty="0">
              <a:solidFill>
                <a:schemeClr val="bg1"/>
              </a:solidFill>
            </a:endParaRPr>
          </a:p>
          <a:p>
            <a:r>
              <a:rPr lang="ar-EG" sz="2400" dirty="0">
                <a:solidFill>
                  <a:schemeClr val="bg1"/>
                </a:solidFill>
              </a:rPr>
              <a:t>التخطيط الجيّد لفروض القراءة لديهم، ومعرفة معدّل وسرعة قراءتهم، وبالتالي تقدير الوقت المطلوب لإتمام الواجبات المطلوبة منهم</a:t>
            </a:r>
            <a:endParaRPr lang="ar-SA" sz="2400" dirty="0">
              <a:solidFill>
                <a:schemeClr val="bg1"/>
              </a:solidFill>
            </a:endParaRPr>
          </a:p>
          <a:p>
            <a:r>
              <a:rPr lang="ar-EG" sz="2400" dirty="0">
                <a:solidFill>
                  <a:schemeClr val="bg1"/>
                </a:solidFill>
              </a:rPr>
              <a:t> أمّا في مجال الكتابة فإنّ التفكير المنطقيّ الخطيّ المُكتسب من حلّ المشكلات الرياضيّة يُساعد الطلاب على التعبير والكتابة بشكلٍ واضحٍ ومفهومٍ ومنطقيّ</a:t>
            </a:r>
          </a:p>
        </p:txBody>
      </p:sp>
    </p:spTree>
    <p:extLst>
      <p:ext uri="{BB962C8B-B14F-4D97-AF65-F5344CB8AC3E}">
        <p14:creationId xmlns:p14="http://schemas.microsoft.com/office/powerpoint/2010/main" val="168665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B373A8F-F081-41B5-BEEF-F84D2FBFD509}"/>
              </a:ext>
            </a:extLst>
          </p:cNvPr>
          <p:cNvSpPr txBox="1"/>
          <p:nvPr/>
        </p:nvSpPr>
        <p:spPr>
          <a:xfrm>
            <a:off x="3047223" y="332611"/>
            <a:ext cx="6097554" cy="923330"/>
          </a:xfrm>
          <a:prstGeom prst="rect">
            <a:avLst/>
          </a:prstGeom>
          <a:noFill/>
        </p:spPr>
        <p:txBody>
          <a:bodyPr wrap="square">
            <a:spAutoFit/>
          </a:bodyPr>
          <a:lstStyle/>
          <a:p>
            <a:pPr algn="ctr"/>
            <a:r>
              <a:rPr lang="ar-EG" sz="5400" b="1" dirty="0">
                <a:solidFill>
                  <a:srgbClr val="EDD56E"/>
                </a:solidFill>
              </a:rPr>
              <a:t>علاقة</a:t>
            </a:r>
            <a:r>
              <a:rPr lang="ar-EG" dirty="0">
                <a:effectLst/>
              </a:rPr>
              <a:t> </a:t>
            </a:r>
            <a:r>
              <a:rPr lang="ar-EG" sz="5400" b="1" dirty="0">
                <a:solidFill>
                  <a:srgbClr val="EDD56E"/>
                </a:solidFill>
              </a:rPr>
              <a:t>الرياضيات بالعلوم</a:t>
            </a:r>
            <a:endParaRPr lang="en-US" sz="5400" b="1" dirty="0">
              <a:solidFill>
                <a:srgbClr val="EDD56E"/>
              </a:solidFill>
            </a:endParaRPr>
          </a:p>
        </p:txBody>
      </p:sp>
      <p:sp>
        <p:nvSpPr>
          <p:cNvPr id="6" name="شكل حر: شكل 5">
            <a:extLst>
              <a:ext uri="{FF2B5EF4-FFF2-40B4-BE49-F238E27FC236}">
                <a16:creationId xmlns:a16="http://schemas.microsoft.com/office/drawing/2014/main" id="{4681FC88-2DD6-4465-A3AC-FBC4632545F6}"/>
              </a:ext>
            </a:extLst>
          </p:cNvPr>
          <p:cNvSpPr/>
          <p:nvPr/>
        </p:nvSpPr>
        <p:spPr>
          <a:xfrm rot="5400000" flipH="1" flipV="1">
            <a:off x="-174330" y="135204"/>
            <a:ext cx="1756534" cy="1467349"/>
          </a:xfrm>
          <a:custGeom>
            <a:avLst/>
            <a:gdLst>
              <a:gd name="connsiteX0" fmla="*/ 47327 w 5003788"/>
              <a:gd name="connsiteY0" fmla="*/ 0 h 4179995"/>
              <a:gd name="connsiteX1" fmla="*/ 5003788 w 5003788"/>
              <a:gd name="connsiteY1" fmla="*/ 0 h 4179995"/>
              <a:gd name="connsiteX2" fmla="*/ 5003788 w 5003788"/>
              <a:gd name="connsiteY2" fmla="*/ 4179995 h 4179995"/>
              <a:gd name="connsiteX3" fmla="*/ 4796035 w 5003788"/>
              <a:gd name="connsiteY3" fmla="*/ 4175939 h 4179995"/>
              <a:gd name="connsiteX4" fmla="*/ 3888760 w 5003788"/>
              <a:gd name="connsiteY4" fmla="*/ 4004841 h 4179995"/>
              <a:gd name="connsiteX5" fmla="*/ 2603970 w 5003788"/>
              <a:gd name="connsiteY5" fmla="*/ 1782501 h 4179995"/>
              <a:gd name="connsiteX6" fmla="*/ 184861 w 5003788"/>
              <a:gd name="connsiteY6" fmla="*/ 844952 h 4179995"/>
              <a:gd name="connsiteX7" fmla="*/ 24263 w 5003788"/>
              <a:gd name="connsiteY7" fmla="*/ 107066 h 417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788" h="4179995">
                <a:moveTo>
                  <a:pt x="47327" y="0"/>
                </a:moveTo>
                <a:lnTo>
                  <a:pt x="5003788" y="0"/>
                </a:lnTo>
                <a:lnTo>
                  <a:pt x="5003788" y="4179995"/>
                </a:lnTo>
                <a:lnTo>
                  <a:pt x="4796035" y="4175939"/>
                </a:lnTo>
                <a:cubicBezTo>
                  <a:pt x="4438859" y="4160564"/>
                  <a:pt x="4114828" y="4103708"/>
                  <a:pt x="3888760" y="4004841"/>
                </a:cubicBezTo>
                <a:cubicBezTo>
                  <a:pt x="3165342" y="3688466"/>
                  <a:pt x="3221287" y="2309149"/>
                  <a:pt x="2603970" y="1782501"/>
                </a:cubicBezTo>
                <a:cubicBezTo>
                  <a:pt x="1986653" y="1255853"/>
                  <a:pt x="591904" y="1230775"/>
                  <a:pt x="184861" y="844952"/>
                </a:cubicBezTo>
                <a:cubicBezTo>
                  <a:pt x="-18660" y="652041"/>
                  <a:pt x="-22036" y="371355"/>
                  <a:pt x="24263" y="107066"/>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EG" dirty="0"/>
          </a:p>
        </p:txBody>
      </p:sp>
      <p:pic>
        <p:nvPicPr>
          <p:cNvPr id="8" name="صورة 7">
            <a:extLst>
              <a:ext uri="{FF2B5EF4-FFF2-40B4-BE49-F238E27FC236}">
                <a16:creationId xmlns:a16="http://schemas.microsoft.com/office/drawing/2014/main" id="{33679BFB-C026-45C4-8660-F9947E3E627F}"/>
              </a:ext>
            </a:extLst>
          </p:cNvPr>
          <p:cNvPicPr>
            <a:picLocks noChangeAspect="1"/>
          </p:cNvPicPr>
          <p:nvPr/>
        </p:nvPicPr>
        <p:blipFill>
          <a:blip r:embed="rId3"/>
          <a:stretch>
            <a:fillRect/>
          </a:stretch>
        </p:blipFill>
        <p:spPr>
          <a:xfrm>
            <a:off x="97333" y="5688106"/>
            <a:ext cx="1571374" cy="1278546"/>
          </a:xfrm>
          <a:prstGeom prst="rect">
            <a:avLst/>
          </a:prstGeom>
        </p:spPr>
      </p:pic>
      <p:pic>
        <p:nvPicPr>
          <p:cNvPr id="9" name="صورة 8">
            <a:extLst>
              <a:ext uri="{FF2B5EF4-FFF2-40B4-BE49-F238E27FC236}">
                <a16:creationId xmlns:a16="http://schemas.microsoft.com/office/drawing/2014/main" id="{B16E552C-194F-4FD0-B561-331C30197A78}"/>
              </a:ext>
            </a:extLst>
          </p:cNvPr>
          <p:cNvPicPr>
            <a:picLocks noChangeAspect="1"/>
          </p:cNvPicPr>
          <p:nvPr/>
        </p:nvPicPr>
        <p:blipFill>
          <a:blip r:embed="rId4"/>
          <a:stretch>
            <a:fillRect/>
          </a:stretch>
        </p:blipFill>
        <p:spPr>
          <a:xfrm rot="18897008">
            <a:off x="10352194" y="5534831"/>
            <a:ext cx="1828959" cy="1585097"/>
          </a:xfrm>
          <a:prstGeom prst="rect">
            <a:avLst/>
          </a:prstGeom>
        </p:spPr>
      </p:pic>
      <p:pic>
        <p:nvPicPr>
          <p:cNvPr id="10" name="صورة 9">
            <a:extLst>
              <a:ext uri="{FF2B5EF4-FFF2-40B4-BE49-F238E27FC236}">
                <a16:creationId xmlns:a16="http://schemas.microsoft.com/office/drawing/2014/main" id="{2B883145-7C7B-4A49-8EC5-A04992BBC4F3}"/>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1" name="صورة 10">
            <a:extLst>
              <a:ext uri="{FF2B5EF4-FFF2-40B4-BE49-F238E27FC236}">
                <a16:creationId xmlns:a16="http://schemas.microsoft.com/office/drawing/2014/main" id="{C0C9027F-5254-4A53-834E-8730727B1F29}"/>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12" name="رسم 11" descr="مخروط مع تعبئة خالصة">
            <a:extLst>
              <a:ext uri="{FF2B5EF4-FFF2-40B4-BE49-F238E27FC236}">
                <a16:creationId xmlns:a16="http://schemas.microsoft.com/office/drawing/2014/main" id="{158F0069-C421-47B3-B476-C3D5286F9C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sp>
        <p:nvSpPr>
          <p:cNvPr id="13" name="شكل حر: شكل 12">
            <a:extLst>
              <a:ext uri="{FF2B5EF4-FFF2-40B4-BE49-F238E27FC236}">
                <a16:creationId xmlns:a16="http://schemas.microsoft.com/office/drawing/2014/main" id="{B74AF232-C34B-454D-A98E-403AFEB5BCD5}"/>
              </a:ext>
            </a:extLst>
          </p:cNvPr>
          <p:cNvSpPr/>
          <p:nvPr/>
        </p:nvSpPr>
        <p:spPr>
          <a:xfrm>
            <a:off x="6624526" y="2590800"/>
            <a:ext cx="5567475" cy="4267200"/>
          </a:xfrm>
          <a:custGeom>
            <a:avLst/>
            <a:gdLst>
              <a:gd name="connsiteX0" fmla="*/ 5331141 w 6425917"/>
              <a:gd name="connsiteY0" fmla="*/ 42 h 4925154"/>
              <a:gd name="connsiteX1" fmla="*/ 6325833 w 6425917"/>
              <a:gd name="connsiteY1" fmla="*/ 192510 h 4925154"/>
              <a:gd name="connsiteX2" fmla="*/ 6425917 w 6425917"/>
              <a:gd name="connsiteY2" fmla="*/ 228062 h 4925154"/>
              <a:gd name="connsiteX3" fmla="*/ 6425917 w 6425917"/>
              <a:gd name="connsiteY3" fmla="*/ 4925154 h 4925154"/>
              <a:gd name="connsiteX4" fmla="*/ 398498 w 6425917"/>
              <a:gd name="connsiteY4" fmla="*/ 4925154 h 4925154"/>
              <a:gd name="connsiteX5" fmla="*/ 367324 w 6425917"/>
              <a:gd name="connsiteY5" fmla="*/ 4895674 h 4925154"/>
              <a:gd name="connsiteX6" fmla="*/ 102282 w 6425917"/>
              <a:gd name="connsiteY6" fmla="*/ 3264187 h 4925154"/>
              <a:gd name="connsiteX7" fmla="*/ 2278322 w 6425917"/>
              <a:gd name="connsiteY7" fmla="*/ 1585858 h 4925154"/>
              <a:gd name="connsiteX8" fmla="*/ 5148844 w 6425917"/>
              <a:gd name="connsiteY8" fmla="*/ 11701 h 4925154"/>
              <a:gd name="connsiteX9" fmla="*/ 5331141 w 6425917"/>
              <a:gd name="connsiteY9" fmla="*/ 42 h 49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5917" h="4925154">
                <a:moveTo>
                  <a:pt x="5331141" y="42"/>
                </a:moveTo>
                <a:cubicBezTo>
                  <a:pt x="5642265" y="-2115"/>
                  <a:pt x="5987193" y="78760"/>
                  <a:pt x="6325833" y="192510"/>
                </a:cubicBezTo>
                <a:lnTo>
                  <a:pt x="6425917" y="228062"/>
                </a:lnTo>
                <a:lnTo>
                  <a:pt x="6425917" y="4925154"/>
                </a:lnTo>
                <a:lnTo>
                  <a:pt x="398498" y="4925154"/>
                </a:lnTo>
                <a:lnTo>
                  <a:pt x="367324" y="4895674"/>
                </a:lnTo>
                <a:cubicBezTo>
                  <a:pt x="-61211" y="4434315"/>
                  <a:pt x="-64104" y="3722834"/>
                  <a:pt x="102282" y="3264187"/>
                </a:cubicBezTo>
                <a:cubicBezTo>
                  <a:pt x="324131" y="2652658"/>
                  <a:pt x="1437229" y="2127939"/>
                  <a:pt x="2278322" y="1585858"/>
                </a:cubicBezTo>
                <a:cubicBezTo>
                  <a:pt x="3119416" y="1043777"/>
                  <a:pt x="4201649" y="131306"/>
                  <a:pt x="5148844" y="11701"/>
                </a:cubicBezTo>
                <a:cubicBezTo>
                  <a:pt x="5208044" y="4226"/>
                  <a:pt x="5268916" y="473"/>
                  <a:pt x="5331141" y="42"/>
                </a:cubicBez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sp>
        <p:nvSpPr>
          <p:cNvPr id="5" name="مربع نص 4">
            <a:extLst>
              <a:ext uri="{FF2B5EF4-FFF2-40B4-BE49-F238E27FC236}">
                <a16:creationId xmlns:a16="http://schemas.microsoft.com/office/drawing/2014/main" id="{A17F9204-27E7-4EC4-B530-21F3C80E251D}"/>
              </a:ext>
            </a:extLst>
          </p:cNvPr>
          <p:cNvSpPr txBox="1"/>
          <p:nvPr/>
        </p:nvSpPr>
        <p:spPr>
          <a:xfrm>
            <a:off x="1596621" y="2073265"/>
            <a:ext cx="4729199" cy="3046988"/>
          </a:xfrm>
          <a:prstGeom prst="rect">
            <a:avLst/>
          </a:prstGeom>
          <a:noFill/>
        </p:spPr>
        <p:txBody>
          <a:bodyPr wrap="square">
            <a:spAutoFit/>
          </a:bodyPr>
          <a:lstStyle/>
          <a:p>
            <a:r>
              <a:rPr lang="ar-EG" sz="2400" dirty="0">
                <a:solidFill>
                  <a:schemeClr val="bg1"/>
                </a:solidFill>
              </a:rPr>
              <a:t>دخل الرياضيات في العلوم المختلفة، إذ تتجلّى التطبيقات الرياضية في الطبيعة، والتكنولوجيا، والهندسة المعماريّة، وتشغيل الآلات، ومجالات البناء، والبنوك، والأبحاث، ورسم الخرائط، ومن الأمثلة على تداخل الرياضيّات مع العلوم المتنوّعة استخدام الأساليب الإحصائية الرياضية في اختبار الفرضيّات في علم الوراثة، واستخدام الرياضيّات في عمل تقارير إحصائيّة للعلاقات الكميّة</a:t>
            </a:r>
          </a:p>
        </p:txBody>
      </p:sp>
      <p:pic>
        <p:nvPicPr>
          <p:cNvPr id="14" name="رسم 13" descr="علم المثلثات مع تعبئة خالصة">
            <a:extLst>
              <a:ext uri="{FF2B5EF4-FFF2-40B4-BE49-F238E27FC236}">
                <a16:creationId xmlns:a16="http://schemas.microsoft.com/office/drawing/2014/main" id="{59168083-5C16-4BC1-AD81-89ABEDF4A7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524284">
            <a:off x="6934629" y="5734263"/>
            <a:ext cx="914400" cy="914400"/>
          </a:xfrm>
          <a:prstGeom prst="rect">
            <a:avLst/>
          </a:prstGeom>
        </p:spPr>
      </p:pic>
      <p:pic>
        <p:nvPicPr>
          <p:cNvPr id="15" name="رسم 14" descr="رسم بياني طولي مع تعبئة خالصة">
            <a:extLst>
              <a:ext uri="{FF2B5EF4-FFF2-40B4-BE49-F238E27FC236}">
                <a16:creationId xmlns:a16="http://schemas.microsoft.com/office/drawing/2014/main" id="{347C6684-0ACF-449F-BFB7-5F91B96C857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388033">
            <a:off x="11295343" y="3052918"/>
            <a:ext cx="536521" cy="536521"/>
          </a:xfrm>
          <a:prstGeom prst="rect">
            <a:avLst/>
          </a:prstGeom>
        </p:spPr>
      </p:pic>
      <p:pic>
        <p:nvPicPr>
          <p:cNvPr id="16" name="رسم 15" descr="الرياضيات مع تعبئة خالصة">
            <a:extLst>
              <a:ext uri="{FF2B5EF4-FFF2-40B4-BE49-F238E27FC236}">
                <a16:creationId xmlns:a16="http://schemas.microsoft.com/office/drawing/2014/main" id="{CD7FB413-C18A-4190-9BCE-0DD8854BD54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09853" y="5711585"/>
            <a:ext cx="914400" cy="914400"/>
          </a:xfrm>
          <a:prstGeom prst="rect">
            <a:avLst/>
          </a:prstGeom>
        </p:spPr>
      </p:pic>
      <p:pic>
        <p:nvPicPr>
          <p:cNvPr id="17" name="رسم 16" descr="مخطط شريطي مع تعبئة خالصة">
            <a:extLst>
              <a:ext uri="{FF2B5EF4-FFF2-40B4-BE49-F238E27FC236}">
                <a16:creationId xmlns:a16="http://schemas.microsoft.com/office/drawing/2014/main" id="{4F431209-1922-4B48-803A-C0F5360FF69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1087707">
            <a:off x="11086762" y="3939332"/>
            <a:ext cx="801402" cy="801402"/>
          </a:xfrm>
          <a:prstGeom prst="rect">
            <a:avLst/>
          </a:prstGeom>
        </p:spPr>
      </p:pic>
      <p:pic>
        <p:nvPicPr>
          <p:cNvPr id="18" name="رسم 17" descr="منشور مستطيل مع تعبئة خالصة">
            <a:extLst>
              <a:ext uri="{FF2B5EF4-FFF2-40B4-BE49-F238E27FC236}">
                <a16:creationId xmlns:a16="http://schemas.microsoft.com/office/drawing/2014/main" id="{B2ED493A-884B-41CE-86BE-DC6271ABBF3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230830">
            <a:off x="9773439" y="5726040"/>
            <a:ext cx="914400" cy="914400"/>
          </a:xfrm>
          <a:prstGeom prst="rect">
            <a:avLst/>
          </a:prstGeom>
        </p:spPr>
      </p:pic>
      <p:pic>
        <p:nvPicPr>
          <p:cNvPr id="19" name="رسم 18" descr="كروي مع تعبئة خالصة">
            <a:extLst>
              <a:ext uri="{FF2B5EF4-FFF2-40B4-BE49-F238E27FC236}">
                <a16:creationId xmlns:a16="http://schemas.microsoft.com/office/drawing/2014/main" id="{CA8A2DD3-2414-4BF6-AC1F-D1119F9D85F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813243" y="5006803"/>
            <a:ext cx="1137874" cy="1137874"/>
          </a:xfrm>
          <a:prstGeom prst="rect">
            <a:avLst/>
          </a:prstGeom>
        </p:spPr>
      </p:pic>
      <p:grpSp>
        <p:nvGrpSpPr>
          <p:cNvPr id="2" name="رسم 19" descr="رياضيات التعلم البعيدة مع تعبئة خالصة">
            <a:extLst>
              <a:ext uri="{FF2B5EF4-FFF2-40B4-BE49-F238E27FC236}">
                <a16:creationId xmlns:a16="http://schemas.microsoft.com/office/drawing/2014/main" id="{5819947C-13EA-477D-BE10-CD0587D57123}"/>
              </a:ext>
            </a:extLst>
          </p:cNvPr>
          <p:cNvGrpSpPr/>
          <p:nvPr/>
        </p:nvGrpSpPr>
        <p:grpSpPr>
          <a:xfrm>
            <a:off x="7081696" y="2131010"/>
            <a:ext cx="4040450" cy="3308532"/>
            <a:chOff x="6815391" y="2131010"/>
            <a:chExt cx="4040450" cy="3308532"/>
          </a:xfrm>
        </p:grpSpPr>
        <p:sp>
          <p:nvSpPr>
            <p:cNvPr id="3" name="شكل حر: شكل 2">
              <a:extLst>
                <a:ext uri="{FF2B5EF4-FFF2-40B4-BE49-F238E27FC236}">
                  <a16:creationId xmlns:a16="http://schemas.microsoft.com/office/drawing/2014/main" id="{1CC43BE2-FCEB-49E6-9FCF-28595E9D8FCB}"/>
                </a:ext>
              </a:extLst>
            </p:cNvPr>
            <p:cNvSpPr/>
            <p:nvPr/>
          </p:nvSpPr>
          <p:spPr>
            <a:xfrm>
              <a:off x="6963448" y="2131010"/>
              <a:ext cx="3892393" cy="3308532"/>
            </a:xfrm>
            <a:custGeom>
              <a:avLst/>
              <a:gdLst>
                <a:gd name="connsiteX0" fmla="*/ 3697774 w 3892393"/>
                <a:gd name="connsiteY0" fmla="*/ 0 h 3308532"/>
                <a:gd name="connsiteX1" fmla="*/ 194622 w 3892393"/>
                <a:gd name="connsiteY1" fmla="*/ 0 h 3308532"/>
                <a:gd name="connsiteX2" fmla="*/ 0 w 3892393"/>
                <a:gd name="connsiteY2" fmla="*/ 194620 h 3308532"/>
                <a:gd name="connsiteX3" fmla="*/ 0 w 3892393"/>
                <a:gd name="connsiteY3" fmla="*/ 2530055 h 3308532"/>
                <a:gd name="connsiteX4" fmla="*/ 194622 w 3892393"/>
                <a:gd name="connsiteY4" fmla="*/ 2724674 h 3308532"/>
                <a:gd name="connsiteX5" fmla="*/ 1556959 w 3892393"/>
                <a:gd name="connsiteY5" fmla="*/ 2724674 h 3308532"/>
                <a:gd name="connsiteX6" fmla="*/ 1556959 w 3892393"/>
                <a:gd name="connsiteY6" fmla="*/ 3016604 h 3308532"/>
                <a:gd name="connsiteX7" fmla="*/ 1070410 w 3892393"/>
                <a:gd name="connsiteY7" fmla="*/ 3016604 h 3308532"/>
                <a:gd name="connsiteX8" fmla="*/ 1070410 w 3892393"/>
                <a:gd name="connsiteY8" fmla="*/ 3308533 h 3308532"/>
                <a:gd name="connsiteX9" fmla="*/ 2821986 w 3892393"/>
                <a:gd name="connsiteY9" fmla="*/ 3308533 h 3308532"/>
                <a:gd name="connsiteX10" fmla="*/ 2821986 w 3892393"/>
                <a:gd name="connsiteY10" fmla="*/ 3016604 h 3308532"/>
                <a:gd name="connsiteX11" fmla="*/ 2335437 w 3892393"/>
                <a:gd name="connsiteY11" fmla="*/ 3016604 h 3308532"/>
                <a:gd name="connsiteX12" fmla="*/ 2335437 w 3892393"/>
                <a:gd name="connsiteY12" fmla="*/ 2724674 h 3308532"/>
                <a:gd name="connsiteX13" fmla="*/ 3697774 w 3892393"/>
                <a:gd name="connsiteY13" fmla="*/ 2724674 h 3308532"/>
                <a:gd name="connsiteX14" fmla="*/ 3892394 w 3892393"/>
                <a:gd name="connsiteY14" fmla="*/ 2530055 h 3308532"/>
                <a:gd name="connsiteX15" fmla="*/ 3892394 w 3892393"/>
                <a:gd name="connsiteY15" fmla="*/ 194620 h 3308532"/>
                <a:gd name="connsiteX16" fmla="*/ 3697774 w 3892393"/>
                <a:gd name="connsiteY16" fmla="*/ 0 h 3308532"/>
                <a:gd name="connsiteX17" fmla="*/ 3600464 w 3892393"/>
                <a:gd name="connsiteY17" fmla="*/ 2432745 h 3308532"/>
                <a:gd name="connsiteX18" fmla="*/ 291931 w 3892393"/>
                <a:gd name="connsiteY18" fmla="*/ 2432745 h 3308532"/>
                <a:gd name="connsiteX19" fmla="*/ 291931 w 3892393"/>
                <a:gd name="connsiteY19" fmla="*/ 291929 h 3308532"/>
                <a:gd name="connsiteX20" fmla="*/ 3600464 w 3892393"/>
                <a:gd name="connsiteY20" fmla="*/ 291929 h 330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2393" h="3308532">
                  <a:moveTo>
                    <a:pt x="3697774" y="0"/>
                  </a:moveTo>
                  <a:lnTo>
                    <a:pt x="194622" y="0"/>
                  </a:lnTo>
                  <a:cubicBezTo>
                    <a:pt x="87265" y="316"/>
                    <a:pt x="314" y="87267"/>
                    <a:pt x="0" y="194620"/>
                  </a:cubicBezTo>
                  <a:lnTo>
                    <a:pt x="0" y="2530055"/>
                  </a:lnTo>
                  <a:cubicBezTo>
                    <a:pt x="315" y="2637412"/>
                    <a:pt x="87265" y="2724358"/>
                    <a:pt x="194622" y="2724674"/>
                  </a:cubicBezTo>
                  <a:lnTo>
                    <a:pt x="1556959" y="2724674"/>
                  </a:lnTo>
                  <a:lnTo>
                    <a:pt x="1556959" y="3016604"/>
                  </a:lnTo>
                  <a:lnTo>
                    <a:pt x="1070410" y="3016604"/>
                  </a:lnTo>
                  <a:lnTo>
                    <a:pt x="1070410" y="3308533"/>
                  </a:lnTo>
                  <a:lnTo>
                    <a:pt x="2821986" y="3308533"/>
                  </a:lnTo>
                  <a:lnTo>
                    <a:pt x="2821986" y="3016604"/>
                  </a:lnTo>
                  <a:lnTo>
                    <a:pt x="2335437" y="3016604"/>
                  </a:lnTo>
                  <a:lnTo>
                    <a:pt x="2335437" y="2724674"/>
                  </a:lnTo>
                  <a:lnTo>
                    <a:pt x="3697774" y="2724674"/>
                  </a:lnTo>
                  <a:cubicBezTo>
                    <a:pt x="3805126" y="2724358"/>
                    <a:pt x="3892077" y="2637412"/>
                    <a:pt x="3892394" y="2530055"/>
                  </a:cubicBezTo>
                  <a:lnTo>
                    <a:pt x="3892394" y="194620"/>
                  </a:lnTo>
                  <a:cubicBezTo>
                    <a:pt x="3892077" y="87267"/>
                    <a:pt x="3805126" y="316"/>
                    <a:pt x="3697774" y="0"/>
                  </a:cubicBezTo>
                  <a:close/>
                  <a:moveTo>
                    <a:pt x="3600464" y="2432745"/>
                  </a:moveTo>
                  <a:lnTo>
                    <a:pt x="291931" y="2432745"/>
                  </a:lnTo>
                  <a:lnTo>
                    <a:pt x="291931" y="291929"/>
                  </a:lnTo>
                  <a:lnTo>
                    <a:pt x="3600464" y="291929"/>
                  </a:lnTo>
                  <a:close/>
                </a:path>
              </a:pathLst>
            </a:custGeom>
            <a:solidFill>
              <a:srgbClr val="EDD56E"/>
            </a:solidFill>
            <a:ln w="48617" cap="flat">
              <a:noFill/>
              <a:prstDash val="solid"/>
              <a:miter/>
            </a:ln>
          </p:spPr>
          <p:txBody>
            <a:bodyPr rtlCol="1" anchor="ctr"/>
            <a:lstStyle/>
            <a:p>
              <a:endParaRPr lang="ar-EG" dirty="0"/>
            </a:p>
          </p:txBody>
        </p:sp>
        <p:sp>
          <p:nvSpPr>
            <p:cNvPr id="21" name="شكل حر: شكل 20">
              <a:extLst>
                <a:ext uri="{FF2B5EF4-FFF2-40B4-BE49-F238E27FC236}">
                  <a16:creationId xmlns:a16="http://schemas.microsoft.com/office/drawing/2014/main" id="{318F189D-85CC-4C74-9121-9EFA72FA62AB}"/>
                </a:ext>
              </a:extLst>
            </p:cNvPr>
            <p:cNvSpPr/>
            <p:nvPr/>
          </p:nvSpPr>
          <p:spPr>
            <a:xfrm>
              <a:off x="8205398" y="2812393"/>
              <a:ext cx="609597" cy="609597"/>
            </a:xfrm>
            <a:custGeom>
              <a:avLst/>
              <a:gdLst>
                <a:gd name="connsiteX0" fmla="*/ 231841 w 609597"/>
                <a:gd name="connsiteY0" fmla="*/ 609597 h 609597"/>
                <a:gd name="connsiteX1" fmla="*/ 377805 w 609597"/>
                <a:gd name="connsiteY1" fmla="*/ 609597 h 609597"/>
                <a:gd name="connsiteX2" fmla="*/ 377805 w 609597"/>
                <a:gd name="connsiteY2" fmla="*/ 377805 h 609597"/>
                <a:gd name="connsiteX3" fmla="*/ 609597 w 609597"/>
                <a:gd name="connsiteY3" fmla="*/ 377805 h 609597"/>
                <a:gd name="connsiteX4" fmla="*/ 609597 w 609597"/>
                <a:gd name="connsiteY4" fmla="*/ 231840 h 609597"/>
                <a:gd name="connsiteX5" fmla="*/ 377805 w 609597"/>
                <a:gd name="connsiteY5" fmla="*/ 231840 h 609597"/>
                <a:gd name="connsiteX6" fmla="*/ 377805 w 609597"/>
                <a:gd name="connsiteY6" fmla="*/ 0 h 609597"/>
                <a:gd name="connsiteX7" fmla="*/ 231841 w 609597"/>
                <a:gd name="connsiteY7" fmla="*/ 0 h 609597"/>
                <a:gd name="connsiteX8" fmla="*/ 231841 w 609597"/>
                <a:gd name="connsiteY8" fmla="*/ 231840 h 609597"/>
                <a:gd name="connsiteX9" fmla="*/ 0 w 609597"/>
                <a:gd name="connsiteY9" fmla="*/ 231840 h 609597"/>
                <a:gd name="connsiteX10" fmla="*/ 0 w 609597"/>
                <a:gd name="connsiteY10" fmla="*/ 377805 h 609597"/>
                <a:gd name="connsiteX11" fmla="*/ 231841 w 609597"/>
                <a:gd name="connsiteY11" fmla="*/ 377805 h 609597"/>
                <a:gd name="connsiteX12" fmla="*/ 231841 w 609597"/>
                <a:gd name="connsiteY12" fmla="*/ 609597 h 6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597" h="609597">
                  <a:moveTo>
                    <a:pt x="231841" y="609597"/>
                  </a:moveTo>
                  <a:lnTo>
                    <a:pt x="377805" y="609597"/>
                  </a:lnTo>
                  <a:lnTo>
                    <a:pt x="377805" y="377805"/>
                  </a:lnTo>
                  <a:lnTo>
                    <a:pt x="609597" y="377805"/>
                  </a:lnTo>
                  <a:lnTo>
                    <a:pt x="609597" y="231840"/>
                  </a:lnTo>
                  <a:lnTo>
                    <a:pt x="377805" y="231840"/>
                  </a:lnTo>
                  <a:lnTo>
                    <a:pt x="377805" y="0"/>
                  </a:lnTo>
                  <a:lnTo>
                    <a:pt x="231841" y="0"/>
                  </a:lnTo>
                  <a:lnTo>
                    <a:pt x="231841" y="231840"/>
                  </a:lnTo>
                  <a:lnTo>
                    <a:pt x="0" y="231840"/>
                  </a:lnTo>
                  <a:lnTo>
                    <a:pt x="0" y="377805"/>
                  </a:lnTo>
                  <a:lnTo>
                    <a:pt x="231841" y="377805"/>
                  </a:lnTo>
                  <a:lnTo>
                    <a:pt x="231841" y="609597"/>
                  </a:lnTo>
                  <a:close/>
                </a:path>
              </a:pathLst>
            </a:custGeom>
            <a:solidFill>
              <a:srgbClr val="FA518F"/>
            </a:solidFill>
            <a:ln w="48617" cap="flat">
              <a:noFill/>
              <a:prstDash val="solid"/>
              <a:miter/>
            </a:ln>
          </p:spPr>
          <p:txBody>
            <a:bodyPr rtlCol="1" anchor="ctr"/>
            <a:lstStyle/>
            <a:p>
              <a:endParaRPr lang="ar-EG"/>
            </a:p>
          </p:txBody>
        </p:sp>
        <p:sp>
          <p:nvSpPr>
            <p:cNvPr id="22" name="شكل حر: شكل 21">
              <a:extLst>
                <a:ext uri="{FF2B5EF4-FFF2-40B4-BE49-F238E27FC236}">
                  <a16:creationId xmlns:a16="http://schemas.microsoft.com/office/drawing/2014/main" id="{DB5E111E-8F42-48B2-B65F-5D14A6E78F13}"/>
                </a:ext>
              </a:extLst>
            </p:cNvPr>
            <p:cNvSpPr/>
            <p:nvPr/>
          </p:nvSpPr>
          <p:spPr>
            <a:xfrm>
              <a:off x="9065563" y="3044214"/>
              <a:ext cx="609563" cy="145964"/>
            </a:xfrm>
            <a:custGeom>
              <a:avLst/>
              <a:gdLst>
                <a:gd name="connsiteX0" fmla="*/ 0 w 609563"/>
                <a:gd name="connsiteY0" fmla="*/ 0 h 145964"/>
                <a:gd name="connsiteX1" fmla="*/ 609563 w 609563"/>
                <a:gd name="connsiteY1" fmla="*/ 0 h 145964"/>
                <a:gd name="connsiteX2" fmla="*/ 609563 w 609563"/>
                <a:gd name="connsiteY2" fmla="*/ 145965 h 145964"/>
                <a:gd name="connsiteX3" fmla="*/ 0 w 609563"/>
                <a:gd name="connsiteY3" fmla="*/ 145965 h 145964"/>
              </a:gdLst>
              <a:ahLst/>
              <a:cxnLst>
                <a:cxn ang="0">
                  <a:pos x="connsiteX0" y="connsiteY0"/>
                </a:cxn>
                <a:cxn ang="0">
                  <a:pos x="connsiteX1" y="connsiteY1"/>
                </a:cxn>
                <a:cxn ang="0">
                  <a:pos x="connsiteX2" y="connsiteY2"/>
                </a:cxn>
                <a:cxn ang="0">
                  <a:pos x="connsiteX3" y="connsiteY3"/>
                </a:cxn>
              </a:cxnLst>
              <a:rect l="l" t="t" r="r" b="b"/>
              <a:pathLst>
                <a:path w="609563" h="145964">
                  <a:moveTo>
                    <a:pt x="0" y="0"/>
                  </a:moveTo>
                  <a:lnTo>
                    <a:pt x="609563" y="0"/>
                  </a:lnTo>
                  <a:lnTo>
                    <a:pt x="609563" y="145965"/>
                  </a:lnTo>
                  <a:lnTo>
                    <a:pt x="0" y="145965"/>
                  </a:lnTo>
                  <a:close/>
                </a:path>
              </a:pathLst>
            </a:custGeom>
            <a:solidFill>
              <a:srgbClr val="BDB8FF"/>
            </a:solidFill>
            <a:ln w="48617" cap="flat">
              <a:noFill/>
              <a:prstDash val="solid"/>
              <a:miter/>
            </a:ln>
          </p:spPr>
          <p:txBody>
            <a:bodyPr rtlCol="1" anchor="ctr"/>
            <a:lstStyle/>
            <a:p>
              <a:endParaRPr lang="ar-EG"/>
            </a:p>
          </p:txBody>
        </p:sp>
        <p:sp>
          <p:nvSpPr>
            <p:cNvPr id="23" name="شكل حر: شكل 22">
              <a:extLst>
                <a:ext uri="{FF2B5EF4-FFF2-40B4-BE49-F238E27FC236}">
                  <a16:creationId xmlns:a16="http://schemas.microsoft.com/office/drawing/2014/main" id="{7DA637DF-E5E0-4390-9233-9197BF5343C0}"/>
                </a:ext>
              </a:extLst>
            </p:cNvPr>
            <p:cNvSpPr/>
            <p:nvPr/>
          </p:nvSpPr>
          <p:spPr>
            <a:xfrm>
              <a:off x="8221551" y="3564111"/>
              <a:ext cx="577290" cy="577290"/>
            </a:xfrm>
            <a:custGeom>
              <a:avLst/>
              <a:gdLst>
                <a:gd name="connsiteX0" fmla="*/ 474093 w 577290"/>
                <a:gd name="connsiteY0" fmla="*/ 0 h 577290"/>
                <a:gd name="connsiteX1" fmla="*/ 288669 w 577290"/>
                <a:gd name="connsiteY1" fmla="*/ 185424 h 577290"/>
                <a:gd name="connsiteX2" fmla="*/ 103197 w 577290"/>
                <a:gd name="connsiteY2" fmla="*/ 0 h 577290"/>
                <a:gd name="connsiteX3" fmla="*/ 0 w 577290"/>
                <a:gd name="connsiteY3" fmla="*/ 103197 h 577290"/>
                <a:gd name="connsiteX4" fmla="*/ 185472 w 577290"/>
                <a:gd name="connsiteY4" fmla="*/ 288669 h 577290"/>
                <a:gd name="connsiteX5" fmla="*/ 0 w 577290"/>
                <a:gd name="connsiteY5" fmla="*/ 474093 h 577290"/>
                <a:gd name="connsiteX6" fmla="*/ 103197 w 577290"/>
                <a:gd name="connsiteY6" fmla="*/ 577290 h 577290"/>
                <a:gd name="connsiteX7" fmla="*/ 288669 w 577290"/>
                <a:gd name="connsiteY7" fmla="*/ 391867 h 577290"/>
                <a:gd name="connsiteX8" fmla="*/ 474093 w 577290"/>
                <a:gd name="connsiteY8" fmla="*/ 577290 h 577290"/>
                <a:gd name="connsiteX9" fmla="*/ 577290 w 577290"/>
                <a:gd name="connsiteY9" fmla="*/ 474093 h 577290"/>
                <a:gd name="connsiteX10" fmla="*/ 391867 w 577290"/>
                <a:gd name="connsiteY10" fmla="*/ 288669 h 577290"/>
                <a:gd name="connsiteX11" fmla="*/ 577290 w 577290"/>
                <a:gd name="connsiteY11" fmla="*/ 103197 h 577290"/>
                <a:gd name="connsiteX12" fmla="*/ 474093 w 577290"/>
                <a:gd name="connsiteY12" fmla="*/ 0 h 57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90" h="577290">
                  <a:moveTo>
                    <a:pt x="474093" y="0"/>
                  </a:moveTo>
                  <a:lnTo>
                    <a:pt x="288669" y="185424"/>
                  </a:lnTo>
                  <a:lnTo>
                    <a:pt x="103197" y="0"/>
                  </a:lnTo>
                  <a:lnTo>
                    <a:pt x="0" y="103197"/>
                  </a:lnTo>
                  <a:lnTo>
                    <a:pt x="185472" y="288669"/>
                  </a:lnTo>
                  <a:lnTo>
                    <a:pt x="0" y="474093"/>
                  </a:lnTo>
                  <a:lnTo>
                    <a:pt x="103197" y="577290"/>
                  </a:lnTo>
                  <a:lnTo>
                    <a:pt x="288669" y="391867"/>
                  </a:lnTo>
                  <a:lnTo>
                    <a:pt x="474093" y="577290"/>
                  </a:lnTo>
                  <a:lnTo>
                    <a:pt x="577290" y="474093"/>
                  </a:lnTo>
                  <a:lnTo>
                    <a:pt x="391867" y="288669"/>
                  </a:lnTo>
                  <a:lnTo>
                    <a:pt x="577290" y="103197"/>
                  </a:lnTo>
                  <a:lnTo>
                    <a:pt x="474093" y="0"/>
                  </a:lnTo>
                  <a:close/>
                </a:path>
              </a:pathLst>
            </a:custGeom>
            <a:solidFill>
              <a:srgbClr val="74E2ED"/>
            </a:solidFill>
            <a:ln w="48617" cap="flat">
              <a:noFill/>
              <a:prstDash val="solid"/>
              <a:miter/>
            </a:ln>
          </p:spPr>
          <p:txBody>
            <a:bodyPr rtlCol="1" anchor="ctr"/>
            <a:lstStyle/>
            <a:p>
              <a:endParaRPr lang="ar-EG"/>
            </a:p>
          </p:txBody>
        </p:sp>
        <p:sp>
          <p:nvSpPr>
            <p:cNvPr id="24" name="شكل حر: شكل 23">
              <a:extLst>
                <a:ext uri="{FF2B5EF4-FFF2-40B4-BE49-F238E27FC236}">
                  <a16:creationId xmlns:a16="http://schemas.microsoft.com/office/drawing/2014/main" id="{825546AA-5355-486B-B52F-BCD607D105B5}"/>
                </a:ext>
              </a:extLst>
            </p:cNvPr>
            <p:cNvSpPr/>
            <p:nvPr/>
          </p:nvSpPr>
          <p:spPr>
            <a:xfrm>
              <a:off x="9065563" y="3779788"/>
              <a:ext cx="609563" cy="145964"/>
            </a:xfrm>
            <a:custGeom>
              <a:avLst/>
              <a:gdLst>
                <a:gd name="connsiteX0" fmla="*/ 0 w 609563"/>
                <a:gd name="connsiteY0" fmla="*/ 0 h 145964"/>
                <a:gd name="connsiteX1" fmla="*/ 609563 w 609563"/>
                <a:gd name="connsiteY1" fmla="*/ 0 h 145964"/>
                <a:gd name="connsiteX2" fmla="*/ 609563 w 609563"/>
                <a:gd name="connsiteY2" fmla="*/ 145965 h 145964"/>
                <a:gd name="connsiteX3" fmla="*/ 0 w 609563"/>
                <a:gd name="connsiteY3" fmla="*/ 145965 h 145964"/>
              </a:gdLst>
              <a:ahLst/>
              <a:cxnLst>
                <a:cxn ang="0">
                  <a:pos x="connsiteX0" y="connsiteY0"/>
                </a:cxn>
                <a:cxn ang="0">
                  <a:pos x="connsiteX1" y="connsiteY1"/>
                </a:cxn>
                <a:cxn ang="0">
                  <a:pos x="connsiteX2" y="connsiteY2"/>
                </a:cxn>
                <a:cxn ang="0">
                  <a:pos x="connsiteX3" y="connsiteY3"/>
                </a:cxn>
              </a:cxnLst>
              <a:rect l="l" t="t" r="r" b="b"/>
              <a:pathLst>
                <a:path w="609563" h="145964">
                  <a:moveTo>
                    <a:pt x="0" y="0"/>
                  </a:moveTo>
                  <a:lnTo>
                    <a:pt x="609563" y="0"/>
                  </a:lnTo>
                  <a:lnTo>
                    <a:pt x="609563" y="145965"/>
                  </a:lnTo>
                  <a:lnTo>
                    <a:pt x="0" y="145965"/>
                  </a:lnTo>
                  <a:close/>
                </a:path>
              </a:pathLst>
            </a:custGeom>
            <a:solidFill>
              <a:srgbClr val="D4145A"/>
            </a:solidFill>
            <a:ln w="48617" cap="flat">
              <a:noFill/>
              <a:prstDash val="solid"/>
              <a:miter/>
            </a:ln>
          </p:spPr>
          <p:txBody>
            <a:bodyPr rtlCol="1" anchor="ctr"/>
            <a:lstStyle/>
            <a:p>
              <a:endParaRPr lang="ar-EG"/>
            </a:p>
          </p:txBody>
        </p:sp>
        <p:sp>
          <p:nvSpPr>
            <p:cNvPr id="25" name="شكل حر: شكل 24">
              <a:extLst>
                <a:ext uri="{FF2B5EF4-FFF2-40B4-BE49-F238E27FC236}">
                  <a16:creationId xmlns:a16="http://schemas.microsoft.com/office/drawing/2014/main" id="{820AB16B-C776-4E66-8742-88ADD517A2A0}"/>
                </a:ext>
              </a:extLst>
            </p:cNvPr>
            <p:cNvSpPr/>
            <p:nvPr/>
          </p:nvSpPr>
          <p:spPr>
            <a:xfrm>
              <a:off x="9287833" y="3567040"/>
              <a:ext cx="165022" cy="165018"/>
            </a:xfrm>
            <a:custGeom>
              <a:avLst/>
              <a:gdLst>
                <a:gd name="connsiteX0" fmla="*/ 0 w 165022"/>
                <a:gd name="connsiteY0" fmla="*/ 82533 h 165018"/>
                <a:gd name="connsiteX1" fmla="*/ 82533 w 165022"/>
                <a:gd name="connsiteY1" fmla="*/ 165018 h 165018"/>
                <a:gd name="connsiteX2" fmla="*/ 165023 w 165022"/>
                <a:gd name="connsiteY2" fmla="*/ 82485 h 165018"/>
                <a:gd name="connsiteX3" fmla="*/ 82490 w 165022"/>
                <a:gd name="connsiteY3" fmla="*/ 0 h 165018"/>
                <a:gd name="connsiteX4" fmla="*/ 5 w 165022"/>
                <a:gd name="connsiteY4" fmla="*/ 82533 h 1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22" h="165018">
                  <a:moveTo>
                    <a:pt x="0" y="82533"/>
                  </a:moveTo>
                  <a:cubicBezTo>
                    <a:pt x="15" y="128103"/>
                    <a:pt x="36968" y="165033"/>
                    <a:pt x="82533" y="165018"/>
                  </a:cubicBezTo>
                  <a:cubicBezTo>
                    <a:pt x="128103" y="165008"/>
                    <a:pt x="165033" y="128055"/>
                    <a:pt x="165023" y="82485"/>
                  </a:cubicBezTo>
                  <a:cubicBezTo>
                    <a:pt x="165008" y="36919"/>
                    <a:pt x="128055" y="-14"/>
                    <a:pt x="82490" y="0"/>
                  </a:cubicBezTo>
                  <a:cubicBezTo>
                    <a:pt x="36939" y="63"/>
                    <a:pt x="39" y="36987"/>
                    <a:pt x="5" y="82533"/>
                  </a:cubicBezTo>
                  <a:close/>
                </a:path>
              </a:pathLst>
            </a:custGeom>
            <a:solidFill>
              <a:srgbClr val="D4145A"/>
            </a:solidFill>
            <a:ln w="48617" cap="flat">
              <a:noFill/>
              <a:prstDash val="solid"/>
              <a:miter/>
            </a:ln>
          </p:spPr>
          <p:txBody>
            <a:bodyPr rtlCol="1" anchor="ctr"/>
            <a:lstStyle/>
            <a:p>
              <a:endParaRPr lang="ar-EG"/>
            </a:p>
          </p:txBody>
        </p:sp>
        <p:sp>
          <p:nvSpPr>
            <p:cNvPr id="26" name="شكل حر: شكل 25">
              <a:extLst>
                <a:ext uri="{FF2B5EF4-FFF2-40B4-BE49-F238E27FC236}">
                  <a16:creationId xmlns:a16="http://schemas.microsoft.com/office/drawing/2014/main" id="{CA2DBB4E-C7CF-422B-8871-28094A63DA91}"/>
                </a:ext>
              </a:extLst>
            </p:cNvPr>
            <p:cNvSpPr/>
            <p:nvPr/>
          </p:nvSpPr>
          <p:spPr>
            <a:xfrm>
              <a:off x="9287819" y="3973430"/>
              <a:ext cx="165032" cy="165037"/>
            </a:xfrm>
            <a:custGeom>
              <a:avLst/>
              <a:gdLst>
                <a:gd name="connsiteX0" fmla="*/ 82504 w 165032"/>
                <a:gd name="connsiteY0" fmla="*/ 0 h 165037"/>
                <a:gd name="connsiteX1" fmla="*/ 0 w 165032"/>
                <a:gd name="connsiteY1" fmla="*/ 82533 h 165037"/>
                <a:gd name="connsiteX2" fmla="*/ 82528 w 165032"/>
                <a:gd name="connsiteY2" fmla="*/ 165037 h 165037"/>
                <a:gd name="connsiteX3" fmla="*/ 165033 w 165032"/>
                <a:gd name="connsiteY3" fmla="*/ 82509 h 165037"/>
                <a:gd name="connsiteX4" fmla="*/ 82504 w 165032"/>
                <a:gd name="connsiteY4" fmla="*/ 0 h 16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32" h="165037">
                  <a:moveTo>
                    <a:pt x="82504" y="0"/>
                  </a:moveTo>
                  <a:cubicBezTo>
                    <a:pt x="36929" y="10"/>
                    <a:pt x="-10" y="36963"/>
                    <a:pt x="0" y="82533"/>
                  </a:cubicBezTo>
                  <a:cubicBezTo>
                    <a:pt x="5" y="128108"/>
                    <a:pt x="36958" y="165047"/>
                    <a:pt x="82528" y="165037"/>
                  </a:cubicBezTo>
                  <a:cubicBezTo>
                    <a:pt x="128103" y="165033"/>
                    <a:pt x="165042" y="128084"/>
                    <a:pt x="165033" y="82509"/>
                  </a:cubicBezTo>
                  <a:cubicBezTo>
                    <a:pt x="164984" y="36953"/>
                    <a:pt x="128060" y="39"/>
                    <a:pt x="82504" y="0"/>
                  </a:cubicBezTo>
                  <a:close/>
                </a:path>
              </a:pathLst>
            </a:custGeom>
            <a:solidFill>
              <a:srgbClr val="D4145A"/>
            </a:solidFill>
            <a:ln w="48617" cap="flat">
              <a:noFill/>
              <a:prstDash val="solid"/>
              <a:miter/>
            </a:ln>
          </p:spPr>
          <p:txBody>
            <a:bodyPr rtlCol="1" anchor="ctr"/>
            <a:lstStyle/>
            <a:p>
              <a:endParaRPr lang="ar-EG"/>
            </a:p>
          </p:txBody>
        </p:sp>
        <p:sp>
          <p:nvSpPr>
            <p:cNvPr id="27" name="شكل حر: شكل 26">
              <a:extLst>
                <a:ext uri="{FF2B5EF4-FFF2-40B4-BE49-F238E27FC236}">
                  <a16:creationId xmlns:a16="http://schemas.microsoft.com/office/drawing/2014/main" id="{3FB7A3E2-E692-4C91-8962-FBB0F4A3DED6}"/>
                </a:ext>
              </a:extLst>
            </p:cNvPr>
            <p:cNvSpPr/>
            <p:nvPr/>
          </p:nvSpPr>
          <p:spPr>
            <a:xfrm>
              <a:off x="6815391" y="2131010"/>
              <a:ext cx="3892393" cy="3308532"/>
            </a:xfrm>
            <a:custGeom>
              <a:avLst/>
              <a:gdLst>
                <a:gd name="connsiteX0" fmla="*/ 3697774 w 3892393"/>
                <a:gd name="connsiteY0" fmla="*/ 0 h 3308532"/>
                <a:gd name="connsiteX1" fmla="*/ 194622 w 3892393"/>
                <a:gd name="connsiteY1" fmla="*/ 0 h 3308532"/>
                <a:gd name="connsiteX2" fmla="*/ 0 w 3892393"/>
                <a:gd name="connsiteY2" fmla="*/ 194620 h 3308532"/>
                <a:gd name="connsiteX3" fmla="*/ 0 w 3892393"/>
                <a:gd name="connsiteY3" fmla="*/ 2530055 h 3308532"/>
                <a:gd name="connsiteX4" fmla="*/ 194622 w 3892393"/>
                <a:gd name="connsiteY4" fmla="*/ 2724674 h 3308532"/>
                <a:gd name="connsiteX5" fmla="*/ 1556959 w 3892393"/>
                <a:gd name="connsiteY5" fmla="*/ 2724674 h 3308532"/>
                <a:gd name="connsiteX6" fmla="*/ 1556959 w 3892393"/>
                <a:gd name="connsiteY6" fmla="*/ 3016604 h 3308532"/>
                <a:gd name="connsiteX7" fmla="*/ 1070410 w 3892393"/>
                <a:gd name="connsiteY7" fmla="*/ 3016604 h 3308532"/>
                <a:gd name="connsiteX8" fmla="*/ 1070410 w 3892393"/>
                <a:gd name="connsiteY8" fmla="*/ 3308533 h 3308532"/>
                <a:gd name="connsiteX9" fmla="*/ 2821986 w 3892393"/>
                <a:gd name="connsiteY9" fmla="*/ 3308533 h 3308532"/>
                <a:gd name="connsiteX10" fmla="*/ 2821986 w 3892393"/>
                <a:gd name="connsiteY10" fmla="*/ 3016604 h 3308532"/>
                <a:gd name="connsiteX11" fmla="*/ 2335437 w 3892393"/>
                <a:gd name="connsiteY11" fmla="*/ 3016604 h 3308532"/>
                <a:gd name="connsiteX12" fmla="*/ 2335437 w 3892393"/>
                <a:gd name="connsiteY12" fmla="*/ 2724674 h 3308532"/>
                <a:gd name="connsiteX13" fmla="*/ 3697774 w 3892393"/>
                <a:gd name="connsiteY13" fmla="*/ 2724674 h 3308532"/>
                <a:gd name="connsiteX14" fmla="*/ 3892394 w 3892393"/>
                <a:gd name="connsiteY14" fmla="*/ 2530055 h 3308532"/>
                <a:gd name="connsiteX15" fmla="*/ 3892394 w 3892393"/>
                <a:gd name="connsiteY15" fmla="*/ 194620 h 3308532"/>
                <a:gd name="connsiteX16" fmla="*/ 3697774 w 3892393"/>
                <a:gd name="connsiteY16" fmla="*/ 0 h 3308532"/>
                <a:gd name="connsiteX17" fmla="*/ 3600464 w 3892393"/>
                <a:gd name="connsiteY17" fmla="*/ 2432745 h 3308532"/>
                <a:gd name="connsiteX18" fmla="*/ 291931 w 3892393"/>
                <a:gd name="connsiteY18" fmla="*/ 2432745 h 3308532"/>
                <a:gd name="connsiteX19" fmla="*/ 291931 w 3892393"/>
                <a:gd name="connsiteY19" fmla="*/ 291929 h 3308532"/>
                <a:gd name="connsiteX20" fmla="*/ 3600464 w 3892393"/>
                <a:gd name="connsiteY20" fmla="*/ 291929 h 330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2393" h="3308532">
                  <a:moveTo>
                    <a:pt x="3697774" y="0"/>
                  </a:moveTo>
                  <a:lnTo>
                    <a:pt x="194622" y="0"/>
                  </a:lnTo>
                  <a:cubicBezTo>
                    <a:pt x="87265" y="316"/>
                    <a:pt x="314" y="87267"/>
                    <a:pt x="0" y="194620"/>
                  </a:cubicBezTo>
                  <a:lnTo>
                    <a:pt x="0" y="2530055"/>
                  </a:lnTo>
                  <a:cubicBezTo>
                    <a:pt x="315" y="2637412"/>
                    <a:pt x="87265" y="2724358"/>
                    <a:pt x="194622" y="2724674"/>
                  </a:cubicBezTo>
                  <a:lnTo>
                    <a:pt x="1556959" y="2724674"/>
                  </a:lnTo>
                  <a:lnTo>
                    <a:pt x="1556959" y="3016604"/>
                  </a:lnTo>
                  <a:lnTo>
                    <a:pt x="1070410" y="3016604"/>
                  </a:lnTo>
                  <a:lnTo>
                    <a:pt x="1070410" y="3308533"/>
                  </a:lnTo>
                  <a:lnTo>
                    <a:pt x="2821986" y="3308533"/>
                  </a:lnTo>
                  <a:lnTo>
                    <a:pt x="2821986" y="3016604"/>
                  </a:lnTo>
                  <a:lnTo>
                    <a:pt x="2335437" y="3016604"/>
                  </a:lnTo>
                  <a:lnTo>
                    <a:pt x="2335437" y="2724674"/>
                  </a:lnTo>
                  <a:lnTo>
                    <a:pt x="3697774" y="2724674"/>
                  </a:lnTo>
                  <a:cubicBezTo>
                    <a:pt x="3805126" y="2724358"/>
                    <a:pt x="3892077" y="2637412"/>
                    <a:pt x="3892394" y="2530055"/>
                  </a:cubicBezTo>
                  <a:lnTo>
                    <a:pt x="3892394" y="194620"/>
                  </a:lnTo>
                  <a:cubicBezTo>
                    <a:pt x="3892077" y="87267"/>
                    <a:pt x="3805126" y="316"/>
                    <a:pt x="3697774" y="0"/>
                  </a:cubicBezTo>
                  <a:close/>
                  <a:moveTo>
                    <a:pt x="3600464" y="2432745"/>
                  </a:moveTo>
                  <a:lnTo>
                    <a:pt x="291931" y="2432745"/>
                  </a:lnTo>
                  <a:lnTo>
                    <a:pt x="291931" y="291929"/>
                  </a:lnTo>
                  <a:lnTo>
                    <a:pt x="3600464" y="291929"/>
                  </a:lnTo>
                  <a:close/>
                </a:path>
              </a:pathLst>
            </a:custGeom>
            <a:solidFill>
              <a:srgbClr val="FFEC9D"/>
            </a:solidFill>
            <a:ln w="48617" cap="flat">
              <a:noFill/>
              <a:prstDash val="solid"/>
              <a:miter/>
            </a:ln>
          </p:spPr>
          <p:txBody>
            <a:bodyPr rtlCol="1" anchor="ctr"/>
            <a:lstStyle/>
            <a:p>
              <a:endParaRPr lang="ar-EG"/>
            </a:p>
          </p:txBody>
        </p:sp>
      </p:grpSp>
    </p:spTree>
    <p:extLst>
      <p:ext uri="{BB962C8B-B14F-4D97-AF65-F5344CB8AC3E}">
        <p14:creationId xmlns:p14="http://schemas.microsoft.com/office/powerpoint/2010/main" val="212646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B373A8F-F081-41B5-BEEF-F84D2FBFD509}"/>
              </a:ext>
            </a:extLst>
          </p:cNvPr>
          <p:cNvSpPr txBox="1"/>
          <p:nvPr/>
        </p:nvSpPr>
        <p:spPr>
          <a:xfrm>
            <a:off x="3047223" y="332611"/>
            <a:ext cx="6097554" cy="923330"/>
          </a:xfrm>
          <a:prstGeom prst="rect">
            <a:avLst/>
          </a:prstGeom>
          <a:noFill/>
        </p:spPr>
        <p:txBody>
          <a:bodyPr wrap="square">
            <a:spAutoFit/>
          </a:bodyPr>
          <a:lstStyle/>
          <a:p>
            <a:pPr algn="ctr"/>
            <a:r>
              <a:rPr lang="ar-EG" sz="5400" b="1" dirty="0">
                <a:solidFill>
                  <a:srgbClr val="EDD56E"/>
                </a:solidFill>
              </a:rPr>
              <a:t>علاقة الرياضيات بالفنون</a:t>
            </a:r>
            <a:endParaRPr lang="en-US" sz="5400" b="1" dirty="0">
              <a:solidFill>
                <a:srgbClr val="EDD56E"/>
              </a:solidFill>
            </a:endParaRPr>
          </a:p>
        </p:txBody>
      </p:sp>
      <p:pic>
        <p:nvPicPr>
          <p:cNvPr id="7" name="صورة 6">
            <a:extLst>
              <a:ext uri="{FF2B5EF4-FFF2-40B4-BE49-F238E27FC236}">
                <a16:creationId xmlns:a16="http://schemas.microsoft.com/office/drawing/2014/main" id="{4FE2494C-9C22-48C5-92F6-6AAD811A4C21}"/>
              </a:ext>
            </a:extLst>
          </p:cNvPr>
          <p:cNvPicPr>
            <a:picLocks noChangeAspect="1"/>
          </p:cNvPicPr>
          <p:nvPr/>
        </p:nvPicPr>
        <p:blipFill>
          <a:blip r:embed="rId3"/>
          <a:stretch>
            <a:fillRect/>
          </a:stretch>
        </p:blipFill>
        <p:spPr>
          <a:xfrm>
            <a:off x="97333" y="5688106"/>
            <a:ext cx="1571374" cy="1278546"/>
          </a:xfrm>
          <a:prstGeom prst="rect">
            <a:avLst/>
          </a:prstGeom>
        </p:spPr>
      </p:pic>
      <p:pic>
        <p:nvPicPr>
          <p:cNvPr id="8" name="صورة 7">
            <a:extLst>
              <a:ext uri="{FF2B5EF4-FFF2-40B4-BE49-F238E27FC236}">
                <a16:creationId xmlns:a16="http://schemas.microsoft.com/office/drawing/2014/main" id="{3538246E-5F25-46BD-950C-A999130D239A}"/>
              </a:ext>
            </a:extLst>
          </p:cNvPr>
          <p:cNvPicPr>
            <a:picLocks noChangeAspect="1"/>
          </p:cNvPicPr>
          <p:nvPr/>
        </p:nvPicPr>
        <p:blipFill>
          <a:blip r:embed="rId4"/>
          <a:stretch>
            <a:fillRect/>
          </a:stretch>
        </p:blipFill>
        <p:spPr>
          <a:xfrm rot="18897008">
            <a:off x="10352194" y="5534831"/>
            <a:ext cx="1828959" cy="1585097"/>
          </a:xfrm>
          <a:prstGeom prst="rect">
            <a:avLst/>
          </a:prstGeom>
        </p:spPr>
      </p:pic>
      <p:pic>
        <p:nvPicPr>
          <p:cNvPr id="9" name="صورة 8">
            <a:extLst>
              <a:ext uri="{FF2B5EF4-FFF2-40B4-BE49-F238E27FC236}">
                <a16:creationId xmlns:a16="http://schemas.microsoft.com/office/drawing/2014/main" id="{EE9005A9-42A3-4C2D-8F9B-89A2391CAD7E}"/>
              </a:ext>
            </a:extLst>
          </p:cNvPr>
          <p:cNvPicPr>
            <a:picLocks noChangeAspect="1"/>
          </p:cNvPicPr>
          <p:nvPr/>
        </p:nvPicPr>
        <p:blipFill>
          <a:blip r:embed="rId5"/>
          <a:stretch>
            <a:fillRect/>
          </a:stretch>
        </p:blipFill>
        <p:spPr>
          <a:xfrm>
            <a:off x="97333" y="54752"/>
            <a:ext cx="1188823" cy="1201016"/>
          </a:xfrm>
          <a:prstGeom prst="rect">
            <a:avLst/>
          </a:prstGeom>
        </p:spPr>
      </p:pic>
      <p:pic>
        <p:nvPicPr>
          <p:cNvPr id="10" name="صورة 9">
            <a:extLst>
              <a:ext uri="{FF2B5EF4-FFF2-40B4-BE49-F238E27FC236}">
                <a16:creationId xmlns:a16="http://schemas.microsoft.com/office/drawing/2014/main" id="{B3842D14-0FBA-41B2-AA0F-199E3C87A508}"/>
              </a:ext>
            </a:extLst>
          </p:cNvPr>
          <p:cNvPicPr>
            <a:picLocks noChangeAspect="1"/>
          </p:cNvPicPr>
          <p:nvPr/>
        </p:nvPicPr>
        <p:blipFill>
          <a:blip r:embed="rId6"/>
          <a:stretch>
            <a:fillRect/>
          </a:stretch>
        </p:blipFill>
        <p:spPr>
          <a:xfrm rot="1809588">
            <a:off x="2547180" y="608816"/>
            <a:ext cx="1176630" cy="1103472"/>
          </a:xfrm>
          <a:prstGeom prst="rect">
            <a:avLst/>
          </a:prstGeom>
        </p:spPr>
      </p:pic>
      <p:pic>
        <p:nvPicPr>
          <p:cNvPr id="11" name="رسم 10" descr="مخروط مع تعبئة خالصة">
            <a:extLst>
              <a:ext uri="{FF2B5EF4-FFF2-40B4-BE49-F238E27FC236}">
                <a16:creationId xmlns:a16="http://schemas.microsoft.com/office/drawing/2014/main" id="{095A9C24-12B8-4DFF-9449-8C335DA8B4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250044">
            <a:off x="9792394" y="315398"/>
            <a:ext cx="534605" cy="534605"/>
          </a:xfrm>
          <a:prstGeom prst="rect">
            <a:avLst/>
          </a:prstGeom>
        </p:spPr>
      </p:pic>
      <p:sp>
        <p:nvSpPr>
          <p:cNvPr id="25" name="شكل حر: شكل 24">
            <a:extLst>
              <a:ext uri="{FF2B5EF4-FFF2-40B4-BE49-F238E27FC236}">
                <a16:creationId xmlns:a16="http://schemas.microsoft.com/office/drawing/2014/main" id="{0812AEA2-CFD7-46EF-B4F7-7E600FE1558F}"/>
              </a:ext>
            </a:extLst>
          </p:cNvPr>
          <p:cNvSpPr/>
          <p:nvPr/>
        </p:nvSpPr>
        <p:spPr>
          <a:xfrm>
            <a:off x="1" y="1727276"/>
            <a:ext cx="5037741" cy="5130724"/>
          </a:xfrm>
          <a:custGeom>
            <a:avLst/>
            <a:gdLst>
              <a:gd name="connsiteX0" fmla="*/ 0 w 6335149"/>
              <a:gd name="connsiteY0" fmla="*/ 0 h 6452078"/>
              <a:gd name="connsiteX1" fmla="*/ 104173 w 6335149"/>
              <a:gd name="connsiteY1" fmla="*/ 37533 h 6452078"/>
              <a:gd name="connsiteX2" fmla="*/ 1840375 w 6335149"/>
              <a:gd name="connsiteY2" fmla="*/ 820994 h 6452078"/>
              <a:gd name="connsiteX3" fmla="*/ 3576577 w 6335149"/>
              <a:gd name="connsiteY3" fmla="*/ 2742392 h 6452078"/>
              <a:gd name="connsiteX4" fmla="*/ 6180881 w 6335149"/>
              <a:gd name="connsiteY4" fmla="*/ 3691516 h 6452078"/>
              <a:gd name="connsiteX5" fmla="*/ 5948020 w 6335149"/>
              <a:gd name="connsiteY5" fmla="*/ 6377691 h 6452078"/>
              <a:gd name="connsiteX6" fmla="*/ 5910254 w 6335149"/>
              <a:gd name="connsiteY6" fmla="*/ 6452078 h 6452078"/>
              <a:gd name="connsiteX7" fmla="*/ 0 w 6335149"/>
              <a:gd name="connsiteY7" fmla="*/ 6452078 h 64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35149" h="6452078">
                <a:moveTo>
                  <a:pt x="0" y="0"/>
                </a:moveTo>
                <a:lnTo>
                  <a:pt x="104173" y="37533"/>
                </a:lnTo>
                <a:cubicBezTo>
                  <a:pt x="747532" y="274573"/>
                  <a:pt x="1421758" y="548989"/>
                  <a:pt x="1840375" y="820994"/>
                </a:cubicBezTo>
                <a:cubicBezTo>
                  <a:pt x="2677610" y="1365004"/>
                  <a:pt x="2853159" y="2263972"/>
                  <a:pt x="3576577" y="2742392"/>
                </a:cubicBezTo>
                <a:cubicBezTo>
                  <a:pt x="4299995" y="3220812"/>
                  <a:pt x="5808562" y="3045263"/>
                  <a:pt x="6180881" y="3691516"/>
                </a:cubicBezTo>
                <a:cubicBezTo>
                  <a:pt x="6506660" y="4256988"/>
                  <a:pt x="6262326" y="5693877"/>
                  <a:pt x="5948020" y="6377691"/>
                </a:cubicBezTo>
                <a:lnTo>
                  <a:pt x="5910254" y="6452078"/>
                </a:lnTo>
                <a:lnTo>
                  <a:pt x="0" y="6452078"/>
                </a:lnTo>
                <a:close/>
              </a:path>
            </a:pathLst>
          </a:custGeom>
          <a:solidFill>
            <a:srgbClr val="3F79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EG"/>
          </a:p>
        </p:txBody>
      </p:sp>
      <p:grpSp>
        <p:nvGrpSpPr>
          <p:cNvPr id="27" name="مجموعة 26">
            <a:extLst>
              <a:ext uri="{FF2B5EF4-FFF2-40B4-BE49-F238E27FC236}">
                <a16:creationId xmlns:a16="http://schemas.microsoft.com/office/drawing/2014/main" id="{36883CB5-C5C2-4337-9BFD-0C03D9EFDF04}"/>
              </a:ext>
            </a:extLst>
          </p:cNvPr>
          <p:cNvGrpSpPr/>
          <p:nvPr/>
        </p:nvGrpSpPr>
        <p:grpSpPr>
          <a:xfrm>
            <a:off x="241422" y="1639108"/>
            <a:ext cx="4216400" cy="5218892"/>
            <a:chOff x="7193280" y="1905300"/>
            <a:chExt cx="2938217" cy="3636808"/>
          </a:xfrm>
        </p:grpSpPr>
        <p:sp>
          <p:nvSpPr>
            <p:cNvPr id="14" name="شكل بيضاوي 13">
              <a:extLst>
                <a:ext uri="{FF2B5EF4-FFF2-40B4-BE49-F238E27FC236}">
                  <a16:creationId xmlns:a16="http://schemas.microsoft.com/office/drawing/2014/main" id="{7016BFEC-2085-4C16-A88B-DF52EDD33010}"/>
                </a:ext>
              </a:extLst>
            </p:cNvPr>
            <p:cNvSpPr/>
            <p:nvPr/>
          </p:nvSpPr>
          <p:spPr>
            <a:xfrm>
              <a:off x="8387684" y="4621530"/>
              <a:ext cx="341026" cy="266700"/>
            </a:xfrm>
            <a:prstGeom prst="ellipse">
              <a:avLst/>
            </a:prstGeom>
            <a:solidFill>
              <a:srgbClr val="EDD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5" name="شكل بيضاوي 14">
              <a:extLst>
                <a:ext uri="{FF2B5EF4-FFF2-40B4-BE49-F238E27FC236}">
                  <a16:creationId xmlns:a16="http://schemas.microsoft.com/office/drawing/2014/main" id="{D2246426-FAD7-4487-A9CB-A5FC05949E66}"/>
                </a:ext>
              </a:extLst>
            </p:cNvPr>
            <p:cNvSpPr/>
            <p:nvPr/>
          </p:nvSpPr>
          <p:spPr>
            <a:xfrm>
              <a:off x="7950549" y="4580730"/>
              <a:ext cx="341026" cy="266700"/>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6" name="شكل بيضاوي 15">
              <a:extLst>
                <a:ext uri="{FF2B5EF4-FFF2-40B4-BE49-F238E27FC236}">
                  <a16:creationId xmlns:a16="http://schemas.microsoft.com/office/drawing/2014/main" id="{A7619FA6-3114-4A68-922B-D6867CCDD31B}"/>
                </a:ext>
              </a:extLst>
            </p:cNvPr>
            <p:cNvSpPr/>
            <p:nvPr/>
          </p:nvSpPr>
          <p:spPr>
            <a:xfrm>
              <a:off x="8745793" y="4538820"/>
              <a:ext cx="341026" cy="266700"/>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7" name="شكل بيضاوي 16">
              <a:extLst>
                <a:ext uri="{FF2B5EF4-FFF2-40B4-BE49-F238E27FC236}">
                  <a16:creationId xmlns:a16="http://schemas.microsoft.com/office/drawing/2014/main" id="{E650A801-78E9-4761-B003-14075866045B}"/>
                </a:ext>
              </a:extLst>
            </p:cNvPr>
            <p:cNvSpPr/>
            <p:nvPr/>
          </p:nvSpPr>
          <p:spPr>
            <a:xfrm>
              <a:off x="9057368" y="4354798"/>
              <a:ext cx="341026" cy="266700"/>
            </a:xfrm>
            <a:prstGeom prst="ellipse">
              <a:avLst/>
            </a:prstGeom>
            <a:solidFill>
              <a:srgbClr val="EDD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8" name="شكل بيضاوي 17">
              <a:extLst>
                <a:ext uri="{FF2B5EF4-FFF2-40B4-BE49-F238E27FC236}">
                  <a16:creationId xmlns:a16="http://schemas.microsoft.com/office/drawing/2014/main" id="{5EA4345E-268B-4737-BC25-1009289647F6}"/>
                </a:ext>
              </a:extLst>
            </p:cNvPr>
            <p:cNvSpPr/>
            <p:nvPr/>
          </p:nvSpPr>
          <p:spPr>
            <a:xfrm>
              <a:off x="9193374" y="4037426"/>
              <a:ext cx="341026" cy="266700"/>
            </a:xfrm>
            <a:prstGeom prst="ellipse">
              <a:avLst/>
            </a:prstGeom>
            <a:solidFill>
              <a:srgbClr val="BDB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19" name="شكل بيضاوي 18">
              <a:extLst>
                <a:ext uri="{FF2B5EF4-FFF2-40B4-BE49-F238E27FC236}">
                  <a16:creationId xmlns:a16="http://schemas.microsoft.com/office/drawing/2014/main" id="{7B43086F-7578-475C-A240-46CBEAC7516F}"/>
                </a:ext>
              </a:extLst>
            </p:cNvPr>
            <p:cNvSpPr/>
            <p:nvPr/>
          </p:nvSpPr>
          <p:spPr>
            <a:xfrm>
              <a:off x="9057368" y="3770726"/>
              <a:ext cx="341026" cy="266700"/>
            </a:xfrm>
            <a:prstGeom prst="ellipse">
              <a:avLst/>
            </a:prstGeom>
            <a:solidFill>
              <a:srgbClr val="FA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20" name="شكل بيضاوي 19">
              <a:extLst>
                <a:ext uri="{FF2B5EF4-FFF2-40B4-BE49-F238E27FC236}">
                  <a16:creationId xmlns:a16="http://schemas.microsoft.com/office/drawing/2014/main" id="{9EE36F9A-3A57-4069-97F7-B553733D4535}"/>
                </a:ext>
              </a:extLst>
            </p:cNvPr>
            <p:cNvSpPr/>
            <p:nvPr/>
          </p:nvSpPr>
          <p:spPr>
            <a:xfrm>
              <a:off x="8732488" y="3584092"/>
              <a:ext cx="341026" cy="266700"/>
            </a:xfrm>
            <a:prstGeom prst="ellipse">
              <a:avLst/>
            </a:prstGeom>
            <a:solidFill>
              <a:srgbClr val="74E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sp>
          <p:nvSpPr>
            <p:cNvPr id="21" name="شكل بيضاوي 20">
              <a:extLst>
                <a:ext uri="{FF2B5EF4-FFF2-40B4-BE49-F238E27FC236}">
                  <a16:creationId xmlns:a16="http://schemas.microsoft.com/office/drawing/2014/main" id="{EDB15011-BDDB-4BD1-87CE-C746DFCF56F0}"/>
                </a:ext>
              </a:extLst>
            </p:cNvPr>
            <p:cNvSpPr/>
            <p:nvPr/>
          </p:nvSpPr>
          <p:spPr>
            <a:xfrm>
              <a:off x="8275861" y="3653815"/>
              <a:ext cx="321071" cy="251094"/>
            </a:xfrm>
            <a:prstGeom prst="ellipse">
              <a:avLst/>
            </a:prstGeom>
            <a:solidFill>
              <a:srgbClr val="D4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EG" dirty="0"/>
            </a:p>
          </p:txBody>
        </p:sp>
        <p:grpSp>
          <p:nvGrpSpPr>
            <p:cNvPr id="26" name="مجموعة 25">
              <a:extLst>
                <a:ext uri="{FF2B5EF4-FFF2-40B4-BE49-F238E27FC236}">
                  <a16:creationId xmlns:a16="http://schemas.microsoft.com/office/drawing/2014/main" id="{46220580-8013-4F3C-9D05-40D9EEA4D318}"/>
                </a:ext>
              </a:extLst>
            </p:cNvPr>
            <p:cNvGrpSpPr/>
            <p:nvPr/>
          </p:nvGrpSpPr>
          <p:grpSpPr>
            <a:xfrm>
              <a:off x="7193280" y="1905300"/>
              <a:ext cx="2938217" cy="3636808"/>
              <a:chOff x="7193280" y="1905300"/>
              <a:chExt cx="2938217" cy="3636808"/>
            </a:xfrm>
          </p:grpSpPr>
          <p:pic>
            <p:nvPicPr>
              <p:cNvPr id="3" name="رسم 2" descr="لوح الألوان مع تعبئة خالصة">
                <a:extLst>
                  <a:ext uri="{FF2B5EF4-FFF2-40B4-BE49-F238E27FC236}">
                    <a16:creationId xmlns:a16="http://schemas.microsoft.com/office/drawing/2014/main" id="{6491872A-5BDA-497E-B9E7-D590089600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93280" y="2866633"/>
                <a:ext cx="2675475" cy="2675475"/>
              </a:xfrm>
              <a:prstGeom prst="rect">
                <a:avLst/>
              </a:prstGeom>
            </p:spPr>
          </p:pic>
          <p:grpSp>
            <p:nvGrpSpPr>
              <p:cNvPr id="22" name="رسم 12" descr="فرشاة تلوين مع تعبئة خالصة">
                <a:extLst>
                  <a:ext uri="{FF2B5EF4-FFF2-40B4-BE49-F238E27FC236}">
                    <a16:creationId xmlns:a16="http://schemas.microsoft.com/office/drawing/2014/main" id="{AC78DE11-CA88-4B09-95D2-E1E481FE9501}"/>
                  </a:ext>
                </a:extLst>
              </p:cNvPr>
              <p:cNvGrpSpPr/>
              <p:nvPr/>
            </p:nvGrpSpPr>
            <p:grpSpPr>
              <a:xfrm>
                <a:off x="8158057" y="1905300"/>
                <a:ext cx="1973440" cy="1973440"/>
                <a:chOff x="9144777" y="1727448"/>
                <a:chExt cx="1973440" cy="1973440"/>
              </a:xfrm>
            </p:grpSpPr>
            <p:sp>
              <p:nvSpPr>
                <p:cNvPr id="23" name="شكل حر: شكل 22">
                  <a:extLst>
                    <a:ext uri="{FF2B5EF4-FFF2-40B4-BE49-F238E27FC236}">
                      <a16:creationId xmlns:a16="http://schemas.microsoft.com/office/drawing/2014/main" id="{BD53C1C6-D9BB-4F8D-A60E-FFD2EA1CD591}"/>
                    </a:ext>
                  </a:extLst>
                </p:cNvPr>
                <p:cNvSpPr/>
                <p:nvPr/>
              </p:nvSpPr>
              <p:spPr>
                <a:xfrm>
                  <a:off x="9824551" y="1891387"/>
                  <a:ext cx="1160586" cy="1157332"/>
                </a:xfrm>
                <a:custGeom>
                  <a:avLst/>
                  <a:gdLst>
                    <a:gd name="connsiteX0" fmla="*/ 1131268 w 1160586"/>
                    <a:gd name="connsiteY0" fmla="*/ 29293 h 1157332"/>
                    <a:gd name="connsiteX1" fmla="*/ 1020262 w 1160586"/>
                    <a:gd name="connsiteY1" fmla="*/ 16959 h 1157332"/>
                    <a:gd name="connsiteX2" fmla="*/ 189772 w 1160586"/>
                    <a:gd name="connsiteY2" fmla="*/ 785779 h 1157332"/>
                    <a:gd name="connsiteX3" fmla="*/ 4762 w 1160586"/>
                    <a:gd name="connsiteY3" fmla="*/ 1013958 h 1157332"/>
                    <a:gd name="connsiteX4" fmla="*/ 33542 w 1160586"/>
                    <a:gd name="connsiteY4" fmla="*/ 1104407 h 1157332"/>
                    <a:gd name="connsiteX5" fmla="*/ 52043 w 1160586"/>
                    <a:gd name="connsiteY5" fmla="*/ 1122908 h 1157332"/>
                    <a:gd name="connsiteX6" fmla="*/ 142492 w 1160586"/>
                    <a:gd name="connsiteY6" fmla="*/ 1151687 h 1157332"/>
                    <a:gd name="connsiteX7" fmla="*/ 370671 w 1160586"/>
                    <a:gd name="connsiteY7" fmla="*/ 966677 h 1157332"/>
                    <a:gd name="connsiteX8" fmla="*/ 1143602 w 1160586"/>
                    <a:gd name="connsiteY8" fmla="*/ 136188 h 1157332"/>
                    <a:gd name="connsiteX9" fmla="*/ 1131268 w 1160586"/>
                    <a:gd name="connsiteY9" fmla="*/ 29293 h 11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586" h="1157332">
                      <a:moveTo>
                        <a:pt x="1131268" y="29293"/>
                      </a:moveTo>
                      <a:cubicBezTo>
                        <a:pt x="1088099" y="-13876"/>
                        <a:pt x="1038763" y="-1542"/>
                        <a:pt x="1020262" y="16959"/>
                      </a:cubicBezTo>
                      <a:lnTo>
                        <a:pt x="189772" y="785779"/>
                      </a:lnTo>
                      <a:lnTo>
                        <a:pt x="4762" y="1013958"/>
                      </a:lnTo>
                      <a:cubicBezTo>
                        <a:pt x="-7571" y="1036570"/>
                        <a:pt x="4762" y="1075628"/>
                        <a:pt x="33542" y="1104407"/>
                      </a:cubicBezTo>
                      <a:lnTo>
                        <a:pt x="52043" y="1122908"/>
                      </a:lnTo>
                      <a:cubicBezTo>
                        <a:pt x="80822" y="1151687"/>
                        <a:pt x="119880" y="1166077"/>
                        <a:pt x="142492" y="1151687"/>
                      </a:cubicBezTo>
                      <a:lnTo>
                        <a:pt x="370671" y="966677"/>
                      </a:lnTo>
                      <a:lnTo>
                        <a:pt x="1143602" y="136188"/>
                      </a:lnTo>
                      <a:cubicBezTo>
                        <a:pt x="1164159" y="113576"/>
                        <a:pt x="1172381" y="72462"/>
                        <a:pt x="1131268" y="29293"/>
                      </a:cubicBezTo>
                      <a:close/>
                    </a:path>
                  </a:pathLst>
                </a:custGeom>
                <a:solidFill>
                  <a:srgbClr val="FFEC9D"/>
                </a:solidFill>
                <a:ln w="20538" cap="flat">
                  <a:noFill/>
                  <a:prstDash val="solid"/>
                  <a:miter/>
                </a:ln>
              </p:spPr>
              <p:txBody>
                <a:bodyPr rtlCol="1" anchor="ctr"/>
                <a:lstStyle/>
                <a:p>
                  <a:endParaRPr lang="ar-EG"/>
                </a:p>
              </p:txBody>
            </p:sp>
            <p:sp>
              <p:nvSpPr>
                <p:cNvPr id="24" name="شكل حر: شكل 23">
                  <a:extLst>
                    <a:ext uri="{FF2B5EF4-FFF2-40B4-BE49-F238E27FC236}">
                      <a16:creationId xmlns:a16="http://schemas.microsoft.com/office/drawing/2014/main" id="{0EBCD763-27C7-40B5-8764-952AB56F681B}"/>
                    </a:ext>
                  </a:extLst>
                </p:cNvPr>
                <p:cNvSpPr/>
                <p:nvPr/>
              </p:nvSpPr>
              <p:spPr>
                <a:xfrm>
                  <a:off x="9278395" y="3013267"/>
                  <a:ext cx="580725" cy="529414"/>
                </a:xfrm>
                <a:custGeom>
                  <a:avLst/>
                  <a:gdLst>
                    <a:gd name="connsiteX0" fmla="*/ 201455 w 580725"/>
                    <a:gd name="connsiteY0" fmla="*/ 64753 h 529414"/>
                    <a:gd name="connsiteX1" fmla="*/ 145952 w 580725"/>
                    <a:gd name="connsiteY1" fmla="*/ 284710 h 529414"/>
                    <a:gd name="connsiteX2" fmla="*/ 0 w 580725"/>
                    <a:gd name="connsiteY2" fmla="*/ 469720 h 529414"/>
                    <a:gd name="connsiteX3" fmla="*/ 515972 w 580725"/>
                    <a:gd name="connsiteY3" fmla="*/ 379271 h 529414"/>
                    <a:gd name="connsiteX4" fmla="*/ 515972 w 580725"/>
                    <a:gd name="connsiteY4" fmla="*/ 64753 h 529414"/>
                    <a:gd name="connsiteX5" fmla="*/ 201455 w 580725"/>
                    <a:gd name="connsiteY5" fmla="*/ 64753 h 5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725" h="529414">
                      <a:moveTo>
                        <a:pt x="201455" y="64753"/>
                      </a:moveTo>
                      <a:cubicBezTo>
                        <a:pt x="137730" y="130535"/>
                        <a:pt x="156231" y="208650"/>
                        <a:pt x="145952" y="284710"/>
                      </a:cubicBezTo>
                      <a:cubicBezTo>
                        <a:pt x="133618" y="416273"/>
                        <a:pt x="28779" y="459442"/>
                        <a:pt x="0" y="469720"/>
                      </a:cubicBezTo>
                      <a:cubicBezTo>
                        <a:pt x="168565" y="595116"/>
                        <a:pt x="392632" y="502611"/>
                        <a:pt x="515972" y="379271"/>
                      </a:cubicBezTo>
                      <a:cubicBezTo>
                        <a:pt x="602310" y="292933"/>
                        <a:pt x="602310" y="151092"/>
                        <a:pt x="515972" y="64753"/>
                      </a:cubicBezTo>
                      <a:cubicBezTo>
                        <a:pt x="429634" y="-21584"/>
                        <a:pt x="287793" y="-21584"/>
                        <a:pt x="201455" y="64753"/>
                      </a:cubicBezTo>
                      <a:close/>
                    </a:path>
                  </a:pathLst>
                </a:custGeom>
                <a:solidFill>
                  <a:srgbClr val="FA518F"/>
                </a:solidFill>
                <a:ln w="20538" cap="flat">
                  <a:noFill/>
                  <a:prstDash val="solid"/>
                  <a:miter/>
                </a:ln>
              </p:spPr>
              <p:txBody>
                <a:bodyPr rtlCol="1" anchor="ctr"/>
                <a:lstStyle/>
                <a:p>
                  <a:endParaRPr lang="ar-EG"/>
                </a:p>
              </p:txBody>
            </p:sp>
          </p:grpSp>
        </p:grpSp>
      </p:grpSp>
      <p:sp>
        <p:nvSpPr>
          <p:cNvPr id="5" name="مربع نص 4">
            <a:extLst>
              <a:ext uri="{FF2B5EF4-FFF2-40B4-BE49-F238E27FC236}">
                <a16:creationId xmlns:a16="http://schemas.microsoft.com/office/drawing/2014/main" id="{8F8EA2F4-53B5-4D34-A66D-9C12CA364154}"/>
              </a:ext>
            </a:extLst>
          </p:cNvPr>
          <p:cNvSpPr txBox="1"/>
          <p:nvPr/>
        </p:nvSpPr>
        <p:spPr>
          <a:xfrm>
            <a:off x="4713357" y="1822724"/>
            <a:ext cx="6737269" cy="2677656"/>
          </a:xfrm>
          <a:prstGeom prst="rect">
            <a:avLst/>
          </a:prstGeom>
          <a:noFill/>
        </p:spPr>
        <p:txBody>
          <a:bodyPr wrap="square">
            <a:spAutoFit/>
          </a:bodyPr>
          <a:lstStyle/>
          <a:p>
            <a:r>
              <a:rPr lang="ar-EG" sz="2400" dirty="0">
                <a:solidFill>
                  <a:schemeClr val="bg1"/>
                </a:solidFill>
              </a:rPr>
              <a:t>يظهر ارتباط الرياضيات بالفن منذ آلاف السنين من خلال استخدامه في تصميم أعمال فنية؛ </a:t>
            </a:r>
            <a:r>
              <a:rPr lang="ar-SA" sz="2400" dirty="0">
                <a:solidFill>
                  <a:schemeClr val="bg1"/>
                </a:solidFill>
              </a:rPr>
              <a:t>ك</a:t>
            </a:r>
            <a:r>
              <a:rPr lang="ar-EG" sz="2400" dirty="0">
                <a:solidFill>
                  <a:schemeClr val="bg1"/>
                </a:solidFill>
              </a:rPr>
              <a:t>البلاط، والسجّاد الشرقيّ</a:t>
            </a:r>
            <a:endParaRPr lang="ar-SA" sz="2400" dirty="0">
              <a:solidFill>
                <a:schemeClr val="bg1"/>
              </a:solidFill>
            </a:endParaRPr>
          </a:p>
          <a:p>
            <a:r>
              <a:rPr lang="ar-EG" sz="2400" dirty="0">
                <a:solidFill>
                  <a:schemeClr val="bg1"/>
                </a:solidFill>
              </a:rPr>
              <a:t>كما استخدم العديد من الفنّانين الأشكال الهندسية المستنبطة من الرياضيات لإنجاز قطعهم الفنية</a:t>
            </a:r>
            <a:endParaRPr lang="ar-SA" sz="2400" dirty="0">
              <a:solidFill>
                <a:schemeClr val="bg1"/>
              </a:solidFill>
            </a:endParaRPr>
          </a:p>
          <a:p>
            <a:r>
              <a:rPr lang="ar-EG" sz="2400" dirty="0">
                <a:solidFill>
                  <a:schemeClr val="bg1"/>
                </a:solidFill>
              </a:rPr>
              <a:t>كما تتضّح العلاقة بين الرياضيات والفن في فن </a:t>
            </a:r>
            <a:r>
              <a:rPr lang="ar-EG" sz="2400" dirty="0" err="1">
                <a:solidFill>
                  <a:schemeClr val="bg1"/>
                </a:solidFill>
              </a:rPr>
              <a:t>الأوريغامي</a:t>
            </a:r>
            <a:r>
              <a:rPr lang="ar-EG" sz="2400" dirty="0">
                <a:solidFill>
                  <a:schemeClr val="bg1"/>
                </a:solidFill>
              </a:rPr>
              <a:t>، والفن التشويهي، والمناظر الطبيعيّة التي يتمّ إنتاجها باستخدام الحاسوب بناءً على أُسسٍ رياضية</a:t>
            </a:r>
          </a:p>
        </p:txBody>
      </p:sp>
    </p:spTree>
    <p:extLst>
      <p:ext uri="{BB962C8B-B14F-4D97-AF65-F5344CB8AC3E}">
        <p14:creationId xmlns:p14="http://schemas.microsoft.com/office/powerpoint/2010/main" val="284284706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9">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شاشة عريضة</PresentationFormat>
  <Paragraphs>88</Paragraphs>
  <Slides>25</Slides>
  <Notes>12</Notes>
  <HiddenSlides>14</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25</vt:i4>
      </vt:variant>
    </vt:vector>
  </HeadingPairs>
  <TitlesOfParts>
    <vt:vector size="31" baseType="lpstr">
      <vt:lpstr>Cairo</vt:lpstr>
      <vt:lpstr>Calibri</vt:lpstr>
      <vt:lpstr>Harmattan</vt:lpstr>
      <vt:lpstr>Arial</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خلفيات أخري يمكن استخدامها: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ingez-ppt.com</cp:lastModifiedBy>
  <cp:revision>177</cp:revision>
  <dcterms:created xsi:type="dcterms:W3CDTF">2021-03-24T10:19:31Z</dcterms:created>
  <dcterms:modified xsi:type="dcterms:W3CDTF">2023-04-15T11:59:02Z</dcterms:modified>
</cp:coreProperties>
</file>