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31"/>
  </p:notesMasterIdLst>
  <p:sldIdLst>
    <p:sldId id="494" r:id="rId2"/>
    <p:sldId id="496" r:id="rId3"/>
    <p:sldId id="511" r:id="rId4"/>
    <p:sldId id="497" r:id="rId5"/>
    <p:sldId id="499" r:id="rId6"/>
    <p:sldId id="512" r:id="rId7"/>
    <p:sldId id="513" r:id="rId8"/>
    <p:sldId id="514" r:id="rId9"/>
    <p:sldId id="515" r:id="rId10"/>
    <p:sldId id="516" r:id="rId11"/>
    <p:sldId id="517" r:id="rId12"/>
    <p:sldId id="518" r:id="rId13"/>
    <p:sldId id="519" r:id="rId14"/>
    <p:sldId id="520" r:id="rId15"/>
    <p:sldId id="521" r:id="rId16"/>
    <p:sldId id="522" r:id="rId17"/>
    <p:sldId id="523" r:id="rId18"/>
    <p:sldId id="524" r:id="rId19"/>
    <p:sldId id="525" r:id="rId20"/>
    <p:sldId id="526" r:id="rId21"/>
    <p:sldId id="527" r:id="rId22"/>
    <p:sldId id="528" r:id="rId23"/>
    <p:sldId id="529" r:id="rId24"/>
    <p:sldId id="530" r:id="rId25"/>
    <p:sldId id="531" r:id="rId26"/>
    <p:sldId id="532" r:id="rId27"/>
    <p:sldId id="533" r:id="rId28"/>
    <p:sldId id="468" r:id="rId29"/>
    <p:sldId id="316" r:id="rId30"/>
  </p:sldIdLst>
  <p:sldSz cx="12192000" cy="6858000"/>
  <p:notesSz cx="6858000" cy="9144000"/>
  <p:embeddedFontLst>
    <p:embeddedFont>
      <p:font typeface="Cairo" panose="020B0604020202020204" charset="-78"/>
      <p:regular r:id="rId32"/>
      <p:bold r:id="rId33"/>
    </p:embeddedFont>
    <p:embeddedFont>
      <p:font typeface="Saudi" panose="020B0504010101010102" pitchFamily="34" charset="-78"/>
      <p:regular r:id="rId34"/>
    </p:embeddedFont>
    <p:embeddedFont>
      <p:font typeface="Saudi Bold" panose="020B0804010101010102" pitchFamily="34" charset="-78"/>
      <p:bold r:id="rId35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E04458-8922-49EE-8953-B37638AA4299}">
          <p14:sldIdLst>
            <p14:sldId id="494"/>
            <p14:sldId id="496"/>
            <p14:sldId id="511"/>
            <p14:sldId id="497"/>
            <p14:sldId id="499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</p14:sldIdLst>
        </p14:section>
        <p14:section name="Untitled Section" id="{539D6900-EB8B-4AA3-8CC4-953D2B2D207C}">
          <p14:sldIdLst>
            <p14:sldId id="468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084"/>
    <a:srgbClr val="404040"/>
    <a:srgbClr val="420F00"/>
    <a:srgbClr val="7B4E30"/>
    <a:srgbClr val="FFFFFF"/>
    <a:srgbClr val="1096AF"/>
    <a:srgbClr val="0F95AE"/>
    <a:srgbClr val="89E2F4"/>
    <a:srgbClr val="3D3D3D"/>
    <a:srgbClr val="007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2D98D-9A03-45A7-A7A3-A8B51B7ADF6D}" v="1" dt="2023-04-16T23:30:34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96" autoAdjust="0"/>
    <p:restoredTop sz="92946" autoAdjust="0"/>
  </p:normalViewPr>
  <p:slideViewPr>
    <p:cSldViewPr snapToGrid="0">
      <p:cViewPr>
        <p:scale>
          <a:sx n="100" d="100"/>
          <a:sy n="100" d="100"/>
        </p:scale>
        <p:origin x="1800" y="33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F1AFDF94-C86B-4317-A6AF-A178DB223203}"/>
    <pc:docChg chg="modSld">
      <pc:chgData name="hassan MH" userId="84cd2103f36ef0dc" providerId="LiveId" clId="{F1AFDF94-C86B-4317-A6AF-A178DB223203}" dt="2021-06-05T16:59:12.869" v="0"/>
      <pc:docMkLst>
        <pc:docMk/>
      </pc:docMkLst>
      <pc:sldChg chg="addSp modSp">
        <pc:chgData name="hassan MH" userId="84cd2103f36ef0dc" providerId="LiveId" clId="{F1AFDF94-C86B-4317-A6AF-A178DB223203}" dt="2021-06-05T16:59:12.869" v="0"/>
        <pc:sldMkLst>
          <pc:docMk/>
          <pc:sldMk cId="2596292643" sldId="263"/>
        </pc:sldMkLst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3" creationId="{902EA88D-FE6A-4A74-8707-B7FC90A56192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4" creationId="{8019EBF1-DCFF-482C-8582-F231889BD09E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5" creationId="{2B5333C4-5A08-4AFD-B72B-890938C44031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7" creationId="{EC46E319-50BF-4608-9C1A-DF606D5A5948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8" creationId="{5A1DA953-FFAA-4285-8A29-A3DA62199DFD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9" creationId="{A9F790E3-D037-4732-9627-78CD1996D89F}"/>
          </ac:spMkLst>
        </pc:spChg>
        <pc:grpChg chg="add mod">
          <ac:chgData name="hassan MH" userId="84cd2103f36ef0dc" providerId="LiveId" clId="{F1AFDF94-C86B-4317-A6AF-A178DB223203}" dt="2021-06-05T16:59:12.869" v="0"/>
          <ac:grpSpMkLst>
            <pc:docMk/>
            <pc:sldMk cId="2596292643" sldId="263"/>
            <ac:grpSpMk id="11" creationId="{6BAF110C-271D-4A65-A015-32C1BF368543}"/>
          </ac:grpSpMkLst>
        </pc:grpChg>
        <pc:grpChg chg="add mod">
          <ac:chgData name="hassan MH" userId="84cd2103f36ef0dc" providerId="LiveId" clId="{F1AFDF94-C86B-4317-A6AF-A178DB223203}" dt="2021-06-05T16:59:12.869" v="0"/>
          <ac:grpSpMkLst>
            <pc:docMk/>
            <pc:sldMk cId="2596292643" sldId="263"/>
            <ac:grpSpMk id="16" creationId="{4D4D323D-63D9-4CB2-B4BA-050ABA367EC1}"/>
          </ac:grpSpMkLst>
        </pc:grpChg>
      </pc:sldChg>
    </pc:docChg>
  </pc:docChgLst>
  <pc:docChgLst>
    <pc:chgData name="Hassan Moddather" userId="84cd2103f36ef0dc" providerId="LiveId" clId="{3632D98D-9A03-45A7-A7A3-A8B51B7ADF6D}"/>
    <pc:docChg chg="custSel modSld sldOrd">
      <pc:chgData name="Hassan Moddather" userId="84cd2103f36ef0dc" providerId="LiveId" clId="{3632D98D-9A03-45A7-A7A3-A8B51B7ADF6D}" dt="2023-04-16T23:30:36.295" v="3"/>
      <pc:docMkLst>
        <pc:docMk/>
      </pc:docMkLst>
      <pc:sldChg chg="addSp delSp modSp mod ord">
        <pc:chgData name="Hassan Moddather" userId="84cd2103f36ef0dc" providerId="LiveId" clId="{3632D98D-9A03-45A7-A7A3-A8B51B7ADF6D}" dt="2023-04-16T23:30:36.295" v="3"/>
        <pc:sldMkLst>
          <pc:docMk/>
          <pc:sldMk cId="1719167534" sldId="468"/>
        </pc:sldMkLst>
        <pc:picChg chg="del">
          <ac:chgData name="Hassan Moddather" userId="84cd2103f36ef0dc" providerId="LiveId" clId="{3632D98D-9A03-45A7-A7A3-A8B51B7ADF6D}" dt="2023-04-16T23:30:34.431" v="0" actId="478"/>
          <ac:picMkLst>
            <pc:docMk/>
            <pc:sldMk cId="1719167534" sldId="468"/>
            <ac:picMk id="2" creationId="{3CD30172-052F-C9C5-A995-A209ACE2317F}"/>
          </ac:picMkLst>
        </pc:picChg>
        <pc:picChg chg="add mod">
          <ac:chgData name="Hassan Moddather" userId="84cd2103f36ef0dc" providerId="LiveId" clId="{3632D98D-9A03-45A7-A7A3-A8B51B7ADF6D}" dt="2023-04-16T23:30:34.652" v="1"/>
          <ac:picMkLst>
            <pc:docMk/>
            <pc:sldMk cId="1719167534" sldId="468"/>
            <ac:picMk id="3" creationId="{2461FF79-CEE3-DFD7-635D-8F38554436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A86473-90B8-41C6-A746-017D51DE3EE5}" type="datetimeFigureOut">
              <a:rPr lang="ar-SA" smtClean="0"/>
              <a:t>25/01/1447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3E8193B-DAA1-4293-914C-6D5DE9453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86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33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US" dirty="0"/>
              <a:t>https://fonts.google.com/specimen/Tajawal?subset=arabic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89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7A502462-F90B-9802-23F0-109E5526005E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13776" y="2108646"/>
            <a:ext cx="4599822" cy="2602249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Cairo" panose="00000500000000000000" pitchFamily="2" charset="-78"/>
                <a:ea typeface="Cairo" panose="00000500000000000000" pitchFamily="2" charset="-78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3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98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95444BA-FB8B-667E-3175-2B3FC56461B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687746" y="2893906"/>
            <a:ext cx="2754775" cy="4548616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Cairo" panose="00000500000000000000" pitchFamily="2" charset="-78"/>
                <a:ea typeface="Cairo" panose="00000500000000000000" pitchFamily="2" charset="-78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A53839A-23FB-4218-8EC4-D8F66C43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3DC974-144E-47E0-BF71-00DB076ED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746678-8CEE-43BD-9322-BE2E67407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fld id="{A3815AA0-5221-4C17-AEB5-9ED3043663CE}" type="datetimeFigureOut">
              <a:rPr lang="ar-SA" smtClean="0"/>
              <a:pPr/>
              <a:t>25/01/1447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F29FEF-C1B1-4E65-BE7C-F064F29CA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BBF6F-9633-4A52-AE8D-50D6E612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fld id="{55B91E51-4763-4575-9B69-B7821B25968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BFF4F52-11B9-40F7-8CAE-BC1E8B2CF1B2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39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udi" panose="020B0504010101010102" pitchFamily="34" charset="-78"/>
          <a:ea typeface="+mj-ea"/>
          <a:cs typeface="Saudi" panose="020B0504010101010102" pitchFamily="34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udi" panose="020B0504010101010102" pitchFamily="34" charset="-78"/>
          <a:ea typeface="+mn-ea"/>
          <a:cs typeface="Saudi" panose="020B0504010101010102" pitchFamily="34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udi" panose="020B0504010101010102" pitchFamily="34" charset="-78"/>
          <a:ea typeface="+mn-ea"/>
          <a:cs typeface="Saudi" panose="020B0504010101010102" pitchFamily="34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udi" panose="020B0504010101010102" pitchFamily="34" charset="-78"/>
          <a:ea typeface="+mn-ea"/>
          <a:cs typeface="Saudi" panose="020B0504010101010102" pitchFamily="34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udi" panose="020B0504010101010102" pitchFamily="34" charset="-78"/>
          <a:ea typeface="+mn-ea"/>
          <a:cs typeface="Saudi" panose="020B0504010101010102" pitchFamily="34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udi" panose="020B0504010101010102" pitchFamily="34" charset="-78"/>
          <a:ea typeface="+mn-ea"/>
          <a:cs typeface="Saudi" panose="020B0504010101010102" pitchFamily="34" charset="-78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gage.moc.gov.sa/e/fonts/saudi-font/?lang=a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1FDEEBD-0D80-5180-4DF5-151DDE3C9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6264" y="0"/>
            <a:ext cx="6175736" cy="6858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ED3B3CC-7FC7-79F1-2464-3AC1C4BBD602}"/>
              </a:ext>
            </a:extLst>
          </p:cNvPr>
          <p:cNvGrpSpPr/>
          <p:nvPr/>
        </p:nvGrpSpPr>
        <p:grpSpPr>
          <a:xfrm>
            <a:off x="2754774" y="1274822"/>
            <a:ext cx="6876905" cy="4470400"/>
            <a:chOff x="2754774" y="1193800"/>
            <a:chExt cx="6876905" cy="447040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E7AA29A-B00F-5678-07DA-EAB82BDDF41E}"/>
                </a:ext>
              </a:extLst>
            </p:cNvPr>
            <p:cNvSpPr/>
            <p:nvPr/>
          </p:nvSpPr>
          <p:spPr>
            <a:xfrm>
              <a:off x="2754774" y="1193800"/>
              <a:ext cx="6876905" cy="4470400"/>
            </a:xfrm>
            <a:prstGeom prst="rect">
              <a:avLst/>
            </a:prstGeom>
            <a:noFill/>
            <a:ln w="57150">
              <a:solidFill>
                <a:srgbClr val="1096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5AB0AECF-B078-419E-3B37-0A77EB665A6D}"/>
                </a:ext>
              </a:extLst>
            </p:cNvPr>
            <p:cNvSpPr/>
            <p:nvPr/>
          </p:nvSpPr>
          <p:spPr>
            <a:xfrm>
              <a:off x="7940232" y="1203960"/>
              <a:ext cx="1691447" cy="380421"/>
            </a:xfrm>
            <a:prstGeom prst="rect">
              <a:avLst/>
            </a:prstGeom>
            <a:solidFill>
              <a:srgbClr val="109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dirty="0">
                  <a:latin typeface="Saudi" panose="020B0504010101010102" pitchFamily="34" charset="-78"/>
                  <a:cs typeface="Saudi" panose="020B0504010101010102" pitchFamily="34" charset="-78"/>
                </a:rPr>
                <a:t>2025</a:t>
              </a:r>
              <a:endParaRPr lang="ar-SA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</p:grp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AFCFF80-33F6-8F67-653A-EBD616B15D93}"/>
              </a:ext>
            </a:extLst>
          </p:cNvPr>
          <p:cNvSpPr/>
          <p:nvPr/>
        </p:nvSpPr>
        <p:spPr>
          <a:xfrm>
            <a:off x="105698" y="2600444"/>
            <a:ext cx="5348952" cy="18191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>
                <a:solidFill>
                  <a:srgbClr val="1096AF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السياحة</a:t>
            </a:r>
            <a:r>
              <a:rPr lang="ar-SA" sz="3600" dirty="0">
                <a:solidFill>
                  <a:srgbClr val="3D3D3D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</a:t>
            </a:r>
          </a:p>
          <a:p>
            <a:pPr algn="ctr"/>
            <a:r>
              <a:rPr lang="ar-SA" sz="2800" dirty="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في المملكة العربية السعودية</a:t>
            </a:r>
            <a:endParaRPr lang="ar-SA" sz="5400" dirty="0">
              <a:solidFill>
                <a:srgbClr val="3D3D3D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07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51832-E169-E598-28FD-FB808456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2F8DC-7CB6-E220-A598-FC9C10491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2234" y="0"/>
            <a:ext cx="12384234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56604D8-AB51-F86E-3F31-0F262FB0DE1D}"/>
              </a:ext>
            </a:extLst>
          </p:cNvPr>
          <p:cNvSpPr txBox="1"/>
          <p:nvPr/>
        </p:nvSpPr>
        <p:spPr>
          <a:xfrm>
            <a:off x="-502529" y="2543820"/>
            <a:ext cx="44096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B7084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مهد الدولة السعودية الأولى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B7084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حي الطريف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FF45F06-EC43-F400-9333-A97B1AFE14FC}"/>
              </a:ext>
            </a:extLst>
          </p:cNvPr>
          <p:cNvSpPr/>
          <p:nvPr/>
        </p:nvSpPr>
        <p:spPr>
          <a:xfrm>
            <a:off x="3390902" y="15138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9B530B-8A94-8646-38F7-EC7158226249}"/>
              </a:ext>
            </a:extLst>
          </p:cNvPr>
          <p:cNvSpPr txBox="1"/>
          <p:nvPr/>
        </p:nvSpPr>
        <p:spPr>
          <a:xfrm>
            <a:off x="-2309494" y="1682760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الدرعية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2292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71B1C-DFA1-5C29-F087-35121D0AB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3977F-84D4-733D-D5CC-A62FA3E6F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7800" y="0"/>
            <a:ext cx="12369800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9AA94CF-CE16-0F27-22F5-0BBE51949B60}"/>
              </a:ext>
            </a:extLst>
          </p:cNvPr>
          <p:cNvSpPr txBox="1"/>
          <p:nvPr/>
        </p:nvSpPr>
        <p:spPr>
          <a:xfrm>
            <a:off x="8534399" y="1342298"/>
            <a:ext cx="313245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أول موقع سعودي ضمن التراث العالمي لليونسكو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منحوتات نبطية قديمة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99551A0-9303-4CEA-3428-3B13BED21B23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24C9CE6-8403-76A8-602F-24BE67E3A734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/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مدائن صالح</a:t>
            </a:r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841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E569E-AED6-986D-4D10-A94E1977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E28AF-5CA1-0EA0-C5B9-F6D25D1B4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2234" y="0"/>
            <a:ext cx="12384234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E21C474-3602-AF45-FA82-B8DBA7D4F474}"/>
              </a:ext>
            </a:extLst>
          </p:cNvPr>
          <p:cNvSpPr txBox="1"/>
          <p:nvPr/>
        </p:nvSpPr>
        <p:spPr>
          <a:xfrm>
            <a:off x="7438146" y="1475740"/>
            <a:ext cx="44096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40404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بوابات وأسواق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40404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بيوت أثرية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40404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مدرجة ضمن اليونسكو</a:t>
            </a:r>
            <a:endParaRPr lang="ar-SA" sz="1200" dirty="0">
              <a:solidFill>
                <a:srgbClr val="404040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567A455-9A81-177B-D3AD-1D8ECBDD081F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45995FB-7DA4-D34D-D461-27F5DA35064F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جدة التاريخية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985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CD80-78C0-457D-BB16-1360E8F77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63EEBBD-E156-38F6-F653-0731F6A98E80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342302D-39B5-EF62-4B51-BDDD321C8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124" y="676274"/>
            <a:ext cx="2936875" cy="550545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43F62B9-266F-EBA9-5B84-D367C9A14ECF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4A58DD8-FB9C-4582-BB3B-108259CBDBF3}"/>
              </a:ext>
            </a:extLst>
          </p:cNvPr>
          <p:cNvSpPr/>
          <p:nvPr/>
        </p:nvSpPr>
        <p:spPr>
          <a:xfrm>
            <a:off x="0" y="2926337"/>
            <a:ext cx="5679536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السياحة الطبيعية</a:t>
            </a:r>
            <a:endParaRPr lang="ar-SA" sz="6000" dirty="0">
              <a:solidFill>
                <a:srgbClr val="3D3D3D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C9A7D84-6908-7CA1-0A33-5408A3BF0A6E}"/>
              </a:ext>
            </a:extLst>
          </p:cNvPr>
          <p:cNvSpPr/>
          <p:nvPr/>
        </p:nvSpPr>
        <p:spPr>
          <a:xfrm>
            <a:off x="4959945" y="1209040"/>
            <a:ext cx="1669456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ar-SA" sz="24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القسم الرابع</a:t>
            </a:r>
            <a:endParaRPr lang="en-US" sz="80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en-US" sz="8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34452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CAF8B-8E6E-2C4F-CC12-C085CCC6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12BCA-20B1-F030-79B5-CBE02ED93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4CDEA0-15FF-9AD0-694B-8EA52460C5FC}"/>
              </a:ext>
            </a:extLst>
          </p:cNvPr>
          <p:cNvSpPr txBox="1"/>
          <p:nvPr/>
        </p:nvSpPr>
        <p:spPr>
          <a:xfrm>
            <a:off x="-1331204" y="1475740"/>
            <a:ext cx="44096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مناظر خلابة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أجواء باردة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منتزهات ومغامرات</a:t>
            </a:r>
            <a:endParaRPr lang="ar-SA" sz="1200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AB15000-F26C-CE11-C109-262903FEF4D6}"/>
              </a:ext>
            </a:extLst>
          </p:cNvPr>
          <p:cNvSpPr/>
          <p:nvPr/>
        </p:nvSpPr>
        <p:spPr>
          <a:xfrm>
            <a:off x="2613344" y="3073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0286BBE-8D64-54E2-873A-654B94D37841}"/>
              </a:ext>
            </a:extLst>
          </p:cNvPr>
          <p:cNvSpPr txBox="1"/>
          <p:nvPr/>
        </p:nvSpPr>
        <p:spPr>
          <a:xfrm>
            <a:off x="-2939098" y="3698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جبال عسير</a:t>
            </a:r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414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75FAD-1F78-C746-5C7F-17309C660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1CBDA7-1A44-5334-A897-CA42502A8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5EEE7E6-E96E-E910-B6CF-B5BD9E41AF58}"/>
              </a:ext>
            </a:extLst>
          </p:cNvPr>
          <p:cNvSpPr txBox="1"/>
          <p:nvPr/>
        </p:nvSpPr>
        <p:spPr>
          <a:xfrm>
            <a:off x="-1361517" y="4945983"/>
            <a:ext cx="44096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شواطئ نظيفة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غوص وشعاب مرجانية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جزر أملج</a:t>
            </a:r>
            <a:endParaRPr lang="ar-SA" sz="1200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1168F7A-893C-D078-B640-94665F723987}"/>
              </a:ext>
            </a:extLst>
          </p:cNvPr>
          <p:cNvSpPr/>
          <p:nvPr/>
        </p:nvSpPr>
        <p:spPr>
          <a:xfrm>
            <a:off x="2476502" y="3910184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1D8908A-C5FA-510B-6C7D-17DB0614A897}"/>
              </a:ext>
            </a:extLst>
          </p:cNvPr>
          <p:cNvSpPr txBox="1"/>
          <p:nvPr/>
        </p:nvSpPr>
        <p:spPr>
          <a:xfrm>
            <a:off x="-3075940" y="3972685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البحر الأحمر</a:t>
            </a:r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427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62FEF-99A9-F98E-80FA-8D48A2A14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C4C087-0D98-07AE-08B7-2D98FA080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5702DF9-2738-A944-9AAE-D0C12B6C47D5}"/>
              </a:ext>
            </a:extLst>
          </p:cNvPr>
          <p:cNvSpPr txBox="1"/>
          <p:nvPr/>
        </p:nvSpPr>
        <p:spPr>
          <a:xfrm>
            <a:off x="7147316" y="1262902"/>
            <a:ext cx="44096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الربع الخالي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رمال ذهبية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مغامرات سفاري</a:t>
            </a:r>
            <a:endParaRPr lang="ar-SA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71B84BF-80ED-5A4C-5363-BBE01FF8C0F9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E0CB4EF-CB15-42E2-4B84-3580B8D5652A}"/>
              </a:ext>
            </a:extLst>
          </p:cNvPr>
          <p:cNvSpPr txBox="1"/>
          <p:nvPr/>
        </p:nvSpPr>
        <p:spPr>
          <a:xfrm>
            <a:off x="5501006" y="3698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الصحارى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0696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2AB5F-5AEB-DBFC-B0AF-1A8DB3B79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24726EB-F1E2-AC71-BEDB-70A44468824B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693E4C8-D134-A407-A185-BD98F0EB7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026" y="744813"/>
            <a:ext cx="3019710" cy="536837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75B9382-03DA-B996-5990-4F6BF3B53A90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CCA600A-9815-63DC-F9B1-0FA7289DE11E}"/>
              </a:ext>
            </a:extLst>
          </p:cNvPr>
          <p:cNvSpPr/>
          <p:nvPr/>
        </p:nvSpPr>
        <p:spPr>
          <a:xfrm>
            <a:off x="0" y="2926337"/>
            <a:ext cx="5679536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السياحة الترفيهية</a:t>
            </a:r>
            <a:endParaRPr lang="ar-SA" sz="6000" dirty="0">
              <a:solidFill>
                <a:srgbClr val="3D3D3D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F1AA04D-A9D6-990C-6E5A-8BA54BE16529}"/>
              </a:ext>
            </a:extLst>
          </p:cNvPr>
          <p:cNvSpPr/>
          <p:nvPr/>
        </p:nvSpPr>
        <p:spPr>
          <a:xfrm>
            <a:off x="4661320" y="1209040"/>
            <a:ext cx="2266706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ar-SA" sz="24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القسم الخامس</a:t>
            </a:r>
            <a:endParaRPr lang="en-US" sz="80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en-US" sz="8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900576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42F71-B5C4-E978-82D3-9425F3701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768FE-9FA5-1C6B-DE38-D86C87BA9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0C8F6FA-FEDA-5277-A3CA-32BC47CFE935}"/>
              </a:ext>
            </a:extLst>
          </p:cNvPr>
          <p:cNvSpPr txBox="1"/>
          <p:nvPr/>
        </p:nvSpPr>
        <p:spPr>
          <a:xfrm>
            <a:off x="7257171" y="4885598"/>
            <a:ext cx="44096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عروض، مطاعم، مغامرات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فعاليات عالمية</a:t>
            </a:r>
            <a:endParaRPr lang="ar-SA" sz="1400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6B68770-6BC9-4D4A-4E60-810217C592B0}"/>
              </a:ext>
            </a:extLst>
          </p:cNvPr>
          <p:cNvSpPr/>
          <p:nvPr/>
        </p:nvSpPr>
        <p:spPr>
          <a:xfrm>
            <a:off x="11201402" y="35077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027207E-F41A-8D11-DB90-0CC5EA56D6EF}"/>
              </a:ext>
            </a:extLst>
          </p:cNvPr>
          <p:cNvSpPr txBox="1"/>
          <p:nvPr/>
        </p:nvSpPr>
        <p:spPr>
          <a:xfrm>
            <a:off x="5648960" y="35702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موسم الرياض</a:t>
            </a:r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0495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CDCEA-2957-263B-0052-F603F4F35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31A16D-70B7-6E7E-1A6C-81EBA846A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56E6C5A-2730-808A-5434-29EDE46C2088}"/>
              </a:ext>
            </a:extLst>
          </p:cNvPr>
          <p:cNvSpPr txBox="1"/>
          <p:nvPr/>
        </p:nvSpPr>
        <p:spPr>
          <a:xfrm>
            <a:off x="-1134354" y="2066603"/>
            <a:ext cx="44096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40404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بحر، معارض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40404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فعاليات</a:t>
            </a:r>
            <a:endParaRPr lang="ar-SA" sz="1400" dirty="0">
              <a:solidFill>
                <a:srgbClr val="404040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A1CA8D4-70CC-C8B5-6E87-E6C12FEA15E2}"/>
              </a:ext>
            </a:extLst>
          </p:cNvPr>
          <p:cNvSpPr/>
          <p:nvPr/>
        </p:nvSpPr>
        <p:spPr>
          <a:xfrm>
            <a:off x="2809877" y="9169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879565F-2C98-5B32-1494-4B41D6D6DC17}"/>
              </a:ext>
            </a:extLst>
          </p:cNvPr>
          <p:cNvSpPr txBox="1"/>
          <p:nvPr/>
        </p:nvSpPr>
        <p:spPr>
          <a:xfrm>
            <a:off x="-2742565" y="9794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40404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موسم جدة</a:t>
            </a:r>
            <a:endParaRPr lang="ar-SA" sz="1400" b="1" dirty="0">
              <a:solidFill>
                <a:srgbClr val="404040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368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27061C1-B072-0F8C-7FD3-2529A3B3651E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21513FF-0E1E-9DE1-8114-5EF3776E1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9225" y="736599"/>
            <a:ext cx="2852420" cy="541020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6970522-1263-6CB7-AAF2-9A89901E0138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4E5E912-E953-0C79-A956-1C70C4E8D5F3}"/>
              </a:ext>
            </a:extLst>
          </p:cNvPr>
          <p:cNvSpPr/>
          <p:nvPr/>
        </p:nvSpPr>
        <p:spPr>
          <a:xfrm>
            <a:off x="500026" y="2926337"/>
            <a:ext cx="4963610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dirty="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مقدمة عامة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BE79AC8-E33E-C755-DE7C-66535AC97A10}"/>
              </a:ext>
            </a:extLst>
          </p:cNvPr>
          <p:cNvSpPr/>
          <p:nvPr/>
        </p:nvSpPr>
        <p:spPr>
          <a:xfrm>
            <a:off x="4909145" y="1209040"/>
            <a:ext cx="1771056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ar-SA" sz="24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القسم الأول</a:t>
            </a:r>
            <a:endParaRPr lang="en-US" sz="80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en-US" sz="8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910130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4F40-2AC6-EC84-8224-94AE498DB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670F2-F643-EC4B-7025-2D5BEC4B5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3AEBA9F-3C81-E5AE-D5E6-4C09B8CA09A2}"/>
              </a:ext>
            </a:extLst>
          </p:cNvPr>
          <p:cNvSpPr txBox="1"/>
          <p:nvPr/>
        </p:nvSpPr>
        <p:spPr>
          <a:xfrm>
            <a:off x="7257171" y="1475741"/>
            <a:ext cx="44096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ملاهي الشلال، الحكير لاند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مركز "</a:t>
            </a:r>
            <a:r>
              <a:rPr lang="ar-SA" sz="2400" dirty="0" err="1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كيدزانيا</a:t>
            </a: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" للأطفال</a:t>
            </a:r>
            <a:endParaRPr lang="ar-SA" sz="1400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29725C2-7182-A1F1-2E29-03FC3CE25828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48AB7B1-2CCB-D5E7-EECB-29DEADAC0644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مدن الألعاب والملاهي</a:t>
            </a:r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624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77964-BD61-552D-E8C3-DBF057B1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67570FB-AC97-A3F5-0D01-53F6E7E5E3A5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AC026FE-D729-7B12-FA9D-A09C988AB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415" y="774701"/>
            <a:ext cx="3539066" cy="530859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57DF1E3-4374-77D4-B12D-EDA2DE0991D5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28CDB07-DB58-49BC-601A-497E01D694FD}"/>
              </a:ext>
            </a:extLst>
          </p:cNvPr>
          <p:cNvSpPr/>
          <p:nvPr/>
        </p:nvSpPr>
        <p:spPr>
          <a:xfrm>
            <a:off x="0" y="2926337"/>
            <a:ext cx="5679536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dirty="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السياحة</a:t>
            </a:r>
            <a:endParaRPr lang="en-US" sz="6000" dirty="0">
              <a:solidFill>
                <a:srgbClr val="3D3D3D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  <a:p>
            <a:r>
              <a:rPr lang="ar-SA" sz="6000" dirty="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 العلاجية والتجارية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FA321DA-1558-E195-8689-0F9F528FC32C}"/>
              </a:ext>
            </a:extLst>
          </p:cNvPr>
          <p:cNvSpPr/>
          <p:nvPr/>
        </p:nvSpPr>
        <p:spPr>
          <a:xfrm>
            <a:off x="4804931" y="1209040"/>
            <a:ext cx="1979484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ar-SA" sz="24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القسم السادس</a:t>
            </a:r>
            <a:endParaRPr lang="en-US" sz="80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en-US" sz="8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098859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3DBF8-6A4C-986D-15B1-0AFD4B507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CD9EB-8062-32AE-499A-E14955E54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E01B3D-EACE-2EEC-A731-5596933B798D}"/>
              </a:ext>
            </a:extLst>
          </p:cNvPr>
          <p:cNvSpPr txBox="1"/>
          <p:nvPr/>
        </p:nvSpPr>
        <p:spPr>
          <a:xfrm>
            <a:off x="437271" y="4676483"/>
            <a:ext cx="44096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مستشفيات متطورة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عيون حارة في الليث والخبر</a:t>
            </a:r>
            <a:endParaRPr lang="ar-SA" sz="1400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2843571-5392-C7A8-84C8-5C8ABBA30EA1}"/>
              </a:ext>
            </a:extLst>
          </p:cNvPr>
          <p:cNvSpPr/>
          <p:nvPr/>
        </p:nvSpPr>
        <p:spPr>
          <a:xfrm>
            <a:off x="4381502" y="35712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7F7C8AE-ECC7-D4B5-1C34-697DDA940D53}"/>
              </a:ext>
            </a:extLst>
          </p:cNvPr>
          <p:cNvSpPr txBox="1"/>
          <p:nvPr/>
        </p:nvSpPr>
        <p:spPr>
          <a:xfrm>
            <a:off x="-1170940" y="36337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السياحة العلاجية</a:t>
            </a:r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315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311CF-0477-2A7F-ABFA-B252D5B4B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BF746-6D40-1316-386F-49EF9B1B8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8A875BE-17AD-9432-4442-0F3651A6BACB}"/>
              </a:ext>
            </a:extLst>
          </p:cNvPr>
          <p:cNvSpPr txBox="1"/>
          <p:nvPr/>
        </p:nvSpPr>
        <p:spPr>
          <a:xfrm>
            <a:off x="7257171" y="1475741"/>
            <a:ext cx="44096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معارض ومؤتمرات عالمية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فنادق خمس نجوم</a:t>
            </a:r>
            <a:endParaRPr lang="ar-SA" sz="1400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F5F078A-B587-4449-EA41-EEBC9018A502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D9D57AF-4C4A-BA86-4FED-2EC788ED1390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السياحة التجارية والمؤتمرات</a:t>
            </a:r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7840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D2068-01A0-5EDA-D124-F2845D7A7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680560B-46EA-C5A3-0280-9557926D9C82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3704C9F-8423-4269-BF1A-078D5ED41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093" y="744813"/>
            <a:ext cx="3019710" cy="536837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9520983-82BA-6510-A01E-3780F7FD6FDF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FCBE9FB-B7E5-8F32-F1EB-4A41A5F05F2E}"/>
              </a:ext>
            </a:extLst>
          </p:cNvPr>
          <p:cNvSpPr/>
          <p:nvPr/>
        </p:nvSpPr>
        <p:spPr>
          <a:xfrm>
            <a:off x="0" y="2926337"/>
            <a:ext cx="5679536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التسهيلات والدعم</a:t>
            </a:r>
            <a:endParaRPr lang="ar-SA" sz="6000" dirty="0">
              <a:solidFill>
                <a:srgbClr val="3D3D3D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80D07A1-9BCD-27C6-9236-591BA9E1805D}"/>
              </a:ext>
            </a:extLst>
          </p:cNvPr>
          <p:cNvSpPr/>
          <p:nvPr/>
        </p:nvSpPr>
        <p:spPr>
          <a:xfrm>
            <a:off x="4545252" y="1209040"/>
            <a:ext cx="2498842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ar-SA" sz="24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القسم السابع</a:t>
            </a:r>
            <a:endParaRPr lang="en-US" sz="80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en-US" sz="8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00822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01D06-05B2-9A4D-15ED-FEBC2E033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508F29C-2337-CFAD-834D-2AE989391424}"/>
              </a:ext>
            </a:extLst>
          </p:cNvPr>
          <p:cNvSpPr txBox="1"/>
          <p:nvPr/>
        </p:nvSpPr>
        <p:spPr>
          <a:xfrm>
            <a:off x="9051403" y="4723244"/>
            <a:ext cx="205340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تأشيرة إلكترونية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8AB6A5B4-503D-4937-6D50-674C7B06956C}"/>
              </a:ext>
            </a:extLst>
          </p:cNvPr>
          <p:cNvGrpSpPr/>
          <p:nvPr/>
        </p:nvGrpSpPr>
        <p:grpSpPr>
          <a:xfrm>
            <a:off x="9755593" y="3842795"/>
            <a:ext cx="725734" cy="725734"/>
            <a:chOff x="9793211" y="3429000"/>
            <a:chExt cx="951440" cy="951440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483F729C-9D8D-91ED-9BDA-9816C66F894A}"/>
                </a:ext>
              </a:extLst>
            </p:cNvPr>
            <p:cNvSpPr/>
            <p:nvPr/>
          </p:nvSpPr>
          <p:spPr>
            <a:xfrm>
              <a:off x="9793211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800" b="1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  <p:pic>
          <p:nvPicPr>
            <p:cNvPr id="6" name="رسم 5" descr="مراجعة العميل مع تعبئة خالصة">
              <a:extLst>
                <a:ext uri="{FF2B5EF4-FFF2-40B4-BE49-F238E27FC236}">
                  <a16:creationId xmlns:a16="http://schemas.microsoft.com/office/drawing/2014/main" id="{981856DB-6B0F-E417-4397-64A06F47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63552" y="3633712"/>
              <a:ext cx="592560" cy="592560"/>
            </a:xfrm>
            <a:prstGeom prst="rect">
              <a:avLst/>
            </a:prstGeom>
          </p:spPr>
        </p:pic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B961B5-FABF-3C4C-CF92-7A3023DC0B71}"/>
              </a:ext>
            </a:extLst>
          </p:cNvPr>
          <p:cNvSpPr txBox="1"/>
          <p:nvPr/>
        </p:nvSpPr>
        <p:spPr>
          <a:xfrm>
            <a:off x="6470249" y="4723244"/>
            <a:ext cx="20534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مطارات حديثة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129E614-739D-75E5-6573-C41B01C35C24}"/>
              </a:ext>
            </a:extLst>
          </p:cNvPr>
          <p:cNvSpPr txBox="1"/>
          <p:nvPr/>
        </p:nvSpPr>
        <p:spPr>
          <a:xfrm>
            <a:off x="3689295" y="4723244"/>
            <a:ext cx="240670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أمن وسلامة عالية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FD9233B-6548-1361-158B-4E21215155EB}"/>
              </a:ext>
            </a:extLst>
          </p:cNvPr>
          <p:cNvSpPr txBox="1"/>
          <p:nvPr/>
        </p:nvSpPr>
        <p:spPr>
          <a:xfrm>
            <a:off x="1284791" y="4723244"/>
            <a:ext cx="20534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دعم للسياح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AF34553-53D5-ADDC-CABE-1977947F1E4B}"/>
              </a:ext>
            </a:extLst>
          </p:cNvPr>
          <p:cNvGrpSpPr/>
          <p:nvPr/>
        </p:nvGrpSpPr>
        <p:grpSpPr>
          <a:xfrm>
            <a:off x="1988981" y="3842795"/>
            <a:ext cx="725734" cy="725734"/>
            <a:chOff x="1876128" y="3429000"/>
            <a:chExt cx="951440" cy="951440"/>
          </a:xfrm>
        </p:grpSpPr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D6E114C1-9483-500B-FA2C-3D7221A2E104}"/>
                </a:ext>
              </a:extLst>
            </p:cNvPr>
            <p:cNvSpPr/>
            <p:nvPr/>
          </p:nvSpPr>
          <p:spPr>
            <a:xfrm>
              <a:off x="1876128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  <p:pic>
          <p:nvPicPr>
            <p:cNvPr id="21" name="رسم 20" descr="مراجعة العميل مع تعبئة خالصة">
              <a:extLst>
                <a:ext uri="{FF2B5EF4-FFF2-40B4-BE49-F238E27FC236}">
                  <a16:creationId xmlns:a16="http://schemas.microsoft.com/office/drawing/2014/main" id="{3001AB46-FB51-291E-1B92-40754671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6469" y="3633712"/>
              <a:ext cx="592560" cy="592560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F9FA7FCA-2ABD-81A9-A459-19D789596DCA}"/>
              </a:ext>
            </a:extLst>
          </p:cNvPr>
          <p:cNvGrpSpPr/>
          <p:nvPr/>
        </p:nvGrpSpPr>
        <p:grpSpPr>
          <a:xfrm>
            <a:off x="4570135" y="3842795"/>
            <a:ext cx="725734" cy="725734"/>
            <a:chOff x="4457282" y="3429000"/>
            <a:chExt cx="951440" cy="951440"/>
          </a:xfrm>
        </p:grpSpPr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DBFBAF19-B297-2D27-9FA6-2346E89FE5F2}"/>
                </a:ext>
              </a:extLst>
            </p:cNvPr>
            <p:cNvSpPr/>
            <p:nvPr/>
          </p:nvSpPr>
          <p:spPr>
            <a:xfrm>
              <a:off x="4457282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  <p:pic>
          <p:nvPicPr>
            <p:cNvPr id="9" name="رسم 8" descr="شبكة مستخدم مع تعبئة خالصة">
              <a:extLst>
                <a:ext uri="{FF2B5EF4-FFF2-40B4-BE49-F238E27FC236}">
                  <a16:creationId xmlns:a16="http://schemas.microsoft.com/office/drawing/2014/main" id="{BF63FEBA-18D4-E488-1E88-4161CA459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7653" y="3496998"/>
              <a:ext cx="787149" cy="787149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8241273-517D-6A08-C367-8F77F6680327}"/>
              </a:ext>
            </a:extLst>
          </p:cNvPr>
          <p:cNvGrpSpPr/>
          <p:nvPr/>
        </p:nvGrpSpPr>
        <p:grpSpPr>
          <a:xfrm>
            <a:off x="7174439" y="3842795"/>
            <a:ext cx="725734" cy="725734"/>
            <a:chOff x="7212057" y="3429000"/>
            <a:chExt cx="951440" cy="951440"/>
          </a:xfrm>
        </p:grpSpPr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EAAAE602-2985-DDE3-2AB2-4E4A6E27A789}"/>
                </a:ext>
              </a:extLst>
            </p:cNvPr>
            <p:cNvSpPr/>
            <p:nvPr/>
          </p:nvSpPr>
          <p:spPr>
            <a:xfrm>
              <a:off x="7212057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  <p:pic>
          <p:nvPicPr>
            <p:cNvPr id="12" name="رسم 11" descr="الأسئلة مع تعبئة خالصة">
              <a:extLst>
                <a:ext uri="{FF2B5EF4-FFF2-40B4-BE49-F238E27FC236}">
                  <a16:creationId xmlns:a16="http://schemas.microsoft.com/office/drawing/2014/main" id="{ACBA7E61-FDC4-5CA5-9BB6-0BDC31B1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41062" y="3637533"/>
              <a:ext cx="635039" cy="635039"/>
            </a:xfrm>
            <a:prstGeom prst="rect">
              <a:avLst/>
            </a:prstGeom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78F152E9-1BD1-DAD3-3C50-2B24132421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268" y="1564416"/>
            <a:ext cx="9267464" cy="20656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5E968503-C81A-F172-4ACF-369621EDF0DA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3509ABD4-E8E1-265C-2271-C911AE5204EE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تسهيلات للسياح</a:t>
            </a:r>
          </a:p>
        </p:txBody>
      </p:sp>
    </p:spTree>
    <p:extLst>
      <p:ext uri="{BB962C8B-B14F-4D97-AF65-F5344CB8AC3E}">
        <p14:creationId xmlns:p14="http://schemas.microsoft.com/office/powerpoint/2010/main" val="1606687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6A313-4CDE-C64A-CE70-21E4ED00A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ED1BF2-4010-131F-8B6A-837892E2C3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3B72749-2A44-CC66-372F-6DDEF72F31CA}"/>
              </a:ext>
            </a:extLst>
          </p:cNvPr>
          <p:cNvSpPr txBox="1"/>
          <p:nvPr/>
        </p:nvSpPr>
        <p:spPr>
          <a:xfrm>
            <a:off x="241038" y="1951672"/>
            <a:ext cx="3300448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المملكة وجهة سياحية عالمية</a:t>
            </a:r>
          </a:p>
          <a:p>
            <a:pPr algn="ctr"/>
            <a:endParaRPr lang="ar-SA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/>
            <a:r>
              <a:rPr lang="ar-SA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ترحب بالسياح من كل مكان</a:t>
            </a:r>
          </a:p>
          <a:p>
            <a:pPr algn="ctr"/>
            <a:endParaRPr lang="ar-SA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/>
            <a:r>
              <a:rPr lang="ar-SA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تجارب لا تُنسى تنتظرك</a:t>
            </a:r>
          </a:p>
        </p:txBody>
      </p:sp>
    </p:spTree>
    <p:extLst>
      <p:ext uri="{BB962C8B-B14F-4D97-AF65-F5344CB8AC3E}">
        <p14:creationId xmlns:p14="http://schemas.microsoft.com/office/powerpoint/2010/main" val="789306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E3383-D448-7964-70CD-D08C81291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4AF44B3D-9A84-0AA6-48DF-D983F80A9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6264" y="0"/>
            <a:ext cx="6175736" cy="6858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41D74C7-912F-F392-5D30-9A6E2BEA04FF}"/>
              </a:ext>
            </a:extLst>
          </p:cNvPr>
          <p:cNvGrpSpPr/>
          <p:nvPr/>
        </p:nvGrpSpPr>
        <p:grpSpPr>
          <a:xfrm>
            <a:off x="2754774" y="1274822"/>
            <a:ext cx="6876905" cy="4470400"/>
            <a:chOff x="2754774" y="1193800"/>
            <a:chExt cx="6876905" cy="447040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6228423-95E5-2429-A909-5B86C2A5BF1A}"/>
                </a:ext>
              </a:extLst>
            </p:cNvPr>
            <p:cNvSpPr/>
            <p:nvPr/>
          </p:nvSpPr>
          <p:spPr>
            <a:xfrm>
              <a:off x="2754774" y="1193800"/>
              <a:ext cx="6876905" cy="4470400"/>
            </a:xfrm>
            <a:prstGeom prst="rect">
              <a:avLst/>
            </a:prstGeom>
            <a:noFill/>
            <a:ln w="57150">
              <a:solidFill>
                <a:srgbClr val="1096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C943D039-66A1-B856-4548-3A377F1E8730}"/>
                </a:ext>
              </a:extLst>
            </p:cNvPr>
            <p:cNvSpPr/>
            <p:nvPr/>
          </p:nvSpPr>
          <p:spPr>
            <a:xfrm>
              <a:off x="7940232" y="1203960"/>
              <a:ext cx="1691447" cy="380421"/>
            </a:xfrm>
            <a:prstGeom prst="rect">
              <a:avLst/>
            </a:prstGeom>
            <a:solidFill>
              <a:srgbClr val="109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dirty="0">
                  <a:latin typeface="Saudi" panose="020B0504010101010102" pitchFamily="34" charset="-78"/>
                  <a:cs typeface="Saudi" panose="020B0504010101010102" pitchFamily="34" charset="-78"/>
                </a:rPr>
                <a:t>2025</a:t>
              </a:r>
              <a:endParaRPr lang="ar-SA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</p:grp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4E67CF6-88E4-3095-5FBD-7BF272F59B3B}"/>
              </a:ext>
            </a:extLst>
          </p:cNvPr>
          <p:cNvSpPr/>
          <p:nvPr/>
        </p:nvSpPr>
        <p:spPr>
          <a:xfrm>
            <a:off x="105698" y="2600444"/>
            <a:ext cx="5348952" cy="18191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شكرا</a:t>
            </a:r>
            <a:r>
              <a:rPr lang="ar-SA" sz="3600" b="1">
                <a:solidFill>
                  <a:srgbClr val="3D3D3D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</a:t>
            </a:r>
          </a:p>
          <a:p>
            <a:pPr algn="ctr"/>
            <a:r>
              <a:rPr lang="ar-SA" sz="2800" b="1">
                <a:solidFill>
                  <a:srgbClr val="3D3D3D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لكم</a:t>
            </a:r>
            <a:endParaRPr lang="ar-SA" sz="5400" b="1" dirty="0">
              <a:solidFill>
                <a:srgbClr val="3D3D3D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711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61FF79-CEE3-DFD7-635D-8F385544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7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 السعودي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C90020D-4207-4C2F-8C81-B45A4C4FAC27}"/>
              </a:ext>
            </a:extLst>
          </p:cNvPr>
          <p:cNvSpPr txBox="1"/>
          <p:nvPr/>
        </p:nvSpPr>
        <p:spPr>
          <a:xfrm>
            <a:off x="2275840" y="5392691"/>
            <a:ext cx="7640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Saudi" panose="020B0504010101010102" pitchFamily="34" charset="-78"/>
              </a:rPr>
            </a:br>
            <a: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Saudi" panose="020B0504010101010102" pitchFamily="34" charset="-78"/>
              </a:rPr>
              <a:t>*تم تصميم هذا القالب بواسطة موقع انجز </a:t>
            </a:r>
            <a:r>
              <a:rPr lang="en-US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Saudi" panose="020B0504010101010102" pitchFamily="34" charset="-78"/>
              </a:rPr>
              <a:t>ingez-ppt </a:t>
            </a:r>
            <a: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Saudi" panose="020B0504010101010102" pitchFamily="34" charset="-78"/>
              </a:rPr>
              <a:t> ولا يحق لأي شخص إعادة نشر أو توزيع ملفات القوالب أو إصدارات معدلة في مواقع أخرى بدون إذن خطي من انجز</a:t>
            </a:r>
            <a:endParaRPr lang="ar-SA" sz="1400" dirty="0">
              <a:solidFill>
                <a:srgbClr val="FFC94D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239AF1-4273-FDAA-A4B7-2FAE39C44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22">
            <a:extLst>
              <a:ext uri="{FF2B5EF4-FFF2-40B4-BE49-F238E27FC236}">
                <a16:creationId xmlns:a16="http://schemas.microsoft.com/office/drawing/2014/main" id="{D5615D6D-4167-9C2C-1A2B-1E84F2FB1935}"/>
              </a:ext>
            </a:extLst>
          </p:cNvPr>
          <p:cNvSpPr txBox="1"/>
          <p:nvPr/>
        </p:nvSpPr>
        <p:spPr>
          <a:xfrm>
            <a:off x="8267701" y="767399"/>
            <a:ext cx="33147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420F0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السعودية أصبحت وجهة سياحية عالمية</a:t>
            </a:r>
            <a:r>
              <a:rPr lang="en-US" sz="2400" dirty="0">
                <a:solidFill>
                  <a:srgbClr val="420F0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</a:t>
            </a:r>
            <a:r>
              <a:rPr lang="ar-SA" sz="2400" dirty="0">
                <a:solidFill>
                  <a:srgbClr val="420F00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تجمع بين التاريخ، الدين، الترفيه، والطبيعة</a:t>
            </a:r>
          </a:p>
        </p:txBody>
      </p:sp>
    </p:spTree>
    <p:extLst>
      <p:ext uri="{BB962C8B-B14F-4D97-AF65-F5344CB8AC3E}">
        <p14:creationId xmlns:p14="http://schemas.microsoft.com/office/powerpoint/2010/main" val="134422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C8A9D48F-02FE-3998-6F2B-A6A4094A2C52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5088E82-5C21-9B6E-47B3-FBEB51B26E2A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أهداف السياحة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72B1A797-CBD4-A470-0F66-950DB24A3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744" y="1757680"/>
            <a:ext cx="5110255" cy="4389120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8845F75F-6590-2AF6-C02F-105191553CD7}"/>
              </a:ext>
            </a:extLst>
          </p:cNvPr>
          <p:cNvSpPr/>
          <p:nvPr/>
        </p:nvSpPr>
        <p:spPr>
          <a:xfrm>
            <a:off x="6096000" y="1757680"/>
            <a:ext cx="5547360" cy="438912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6A5D0D4-FFDE-5E98-E034-BC3199E281B3}"/>
              </a:ext>
            </a:extLst>
          </p:cNvPr>
          <p:cNvGrpSpPr/>
          <p:nvPr/>
        </p:nvGrpSpPr>
        <p:grpSpPr>
          <a:xfrm>
            <a:off x="8497683" y="2433583"/>
            <a:ext cx="794794" cy="794792"/>
            <a:chOff x="9478123" y="1229795"/>
            <a:chExt cx="794794" cy="794792"/>
          </a:xfrm>
        </p:grpSpPr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080AAD8B-3CBD-9B19-6836-50482B0721E2}"/>
                </a:ext>
              </a:extLst>
            </p:cNvPr>
            <p:cNvSpPr/>
            <p:nvPr/>
          </p:nvSpPr>
          <p:spPr>
            <a:xfrm>
              <a:off x="9478123" y="1229795"/>
              <a:ext cx="794794" cy="79479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>
                <a:latin typeface="Saudi" panose="020B0504010101010102" pitchFamily="34" charset="-78"/>
                <a:cs typeface="Saudi" panose="020B0504010101010102" pitchFamily="34" charset="-78"/>
              </a:endParaRPr>
            </a:p>
          </p:txBody>
        </p:sp>
        <p:pic>
          <p:nvPicPr>
            <p:cNvPr id="20" name="رسم 19" descr="شبكة مستخدم مع تعبئة خالصة">
              <a:extLst>
                <a:ext uri="{FF2B5EF4-FFF2-40B4-BE49-F238E27FC236}">
                  <a16:creationId xmlns:a16="http://schemas.microsoft.com/office/drawing/2014/main" id="{A01729E8-DA24-05F6-D132-FC8837264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54925" y="1303106"/>
              <a:ext cx="641191" cy="641189"/>
            </a:xfrm>
            <a:prstGeom prst="rect">
              <a:avLst/>
            </a:prstGeom>
          </p:spPr>
        </p:pic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1D1769A-C977-52C4-6DE7-1FB50D761B30}"/>
              </a:ext>
            </a:extLst>
          </p:cNvPr>
          <p:cNvSpPr txBox="1"/>
          <p:nvPr/>
        </p:nvSpPr>
        <p:spPr>
          <a:xfrm>
            <a:off x="6484845" y="3325502"/>
            <a:ext cx="4769670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أهداف السياحة</a:t>
            </a:r>
          </a:p>
          <a:p>
            <a:pPr algn="ctr"/>
            <a:endParaRPr lang="ar-SA" sz="1400" b="1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جذب السياح محليًا ودوليًا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ar-SA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تنويع الاقتصاد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ar-SA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bg1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إبراز التراث والثقافة</a:t>
            </a:r>
            <a:endParaRPr lang="ar-SA" sz="1400" dirty="0">
              <a:solidFill>
                <a:schemeClr val="bg1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04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F592862-21F9-D4A8-464C-42A816B48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08600"/>
            <a:ext cx="12192000" cy="2291026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AC58A2A-5571-967C-69BB-D12C7AD90381}"/>
              </a:ext>
            </a:extLst>
          </p:cNvPr>
          <p:cNvSpPr/>
          <p:nvPr/>
        </p:nvSpPr>
        <p:spPr>
          <a:xfrm>
            <a:off x="6592342" y="3078774"/>
            <a:ext cx="1841234" cy="1824332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1484F03-5C31-DC9D-E989-E588599DBCDE}"/>
              </a:ext>
            </a:extLst>
          </p:cNvPr>
          <p:cNvSpPr/>
          <p:nvPr/>
        </p:nvSpPr>
        <p:spPr>
          <a:xfrm>
            <a:off x="9514786" y="3078774"/>
            <a:ext cx="1841234" cy="1824332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A712E03-ED66-6284-9521-84E8E73BB1D3}"/>
              </a:ext>
            </a:extLst>
          </p:cNvPr>
          <p:cNvSpPr/>
          <p:nvPr/>
        </p:nvSpPr>
        <p:spPr>
          <a:xfrm>
            <a:off x="3669898" y="3078774"/>
            <a:ext cx="1841234" cy="1824332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D3A4557-92DD-596E-FB9D-6DF129118290}"/>
              </a:ext>
            </a:extLst>
          </p:cNvPr>
          <p:cNvSpPr txBox="1"/>
          <p:nvPr/>
        </p:nvSpPr>
        <p:spPr>
          <a:xfrm>
            <a:off x="3282233" y="5055161"/>
            <a:ext cx="26391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ثقافية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F913CB-33E2-D6EB-D06E-0E7490CD384F}"/>
              </a:ext>
            </a:extLst>
          </p:cNvPr>
          <p:cNvSpPr txBox="1"/>
          <p:nvPr/>
        </p:nvSpPr>
        <p:spPr>
          <a:xfrm>
            <a:off x="6120922" y="5055161"/>
            <a:ext cx="26391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طبيعية</a:t>
            </a:r>
            <a:endParaRPr lang="ar-SA" sz="32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D41D9FC-47ED-5618-E66C-DFA5615983B2}"/>
              </a:ext>
            </a:extLst>
          </p:cNvPr>
          <p:cNvSpPr txBox="1"/>
          <p:nvPr/>
        </p:nvSpPr>
        <p:spPr>
          <a:xfrm>
            <a:off x="9159102" y="5077678"/>
            <a:ext cx="26391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4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دينية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868C8E-3E2C-9DB5-F045-328BF828D113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0F4F17C-AA8E-109A-E0FC-DCFC3B6925F7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أنواع السياحة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8" name="شكل بيضاوي 3">
            <a:extLst>
              <a:ext uri="{FF2B5EF4-FFF2-40B4-BE49-F238E27FC236}">
                <a16:creationId xmlns:a16="http://schemas.microsoft.com/office/drawing/2014/main" id="{D35B193C-AAFB-C890-33EF-BA1C71C915A5}"/>
              </a:ext>
            </a:extLst>
          </p:cNvPr>
          <p:cNvSpPr/>
          <p:nvPr/>
        </p:nvSpPr>
        <p:spPr>
          <a:xfrm>
            <a:off x="747454" y="3078774"/>
            <a:ext cx="1841234" cy="1824332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2" name="مربع نص 4">
            <a:extLst>
              <a:ext uri="{FF2B5EF4-FFF2-40B4-BE49-F238E27FC236}">
                <a16:creationId xmlns:a16="http://schemas.microsoft.com/office/drawing/2014/main" id="{AF4B66AE-CCFD-4528-75C5-59728CEB3983}"/>
              </a:ext>
            </a:extLst>
          </p:cNvPr>
          <p:cNvSpPr txBox="1"/>
          <p:nvPr/>
        </p:nvSpPr>
        <p:spPr>
          <a:xfrm>
            <a:off x="348472" y="5055161"/>
            <a:ext cx="26391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4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ترفيهية</a:t>
            </a:r>
          </a:p>
        </p:txBody>
      </p:sp>
    </p:spTree>
    <p:extLst>
      <p:ext uri="{BB962C8B-B14F-4D97-AF65-F5344CB8AC3E}">
        <p14:creationId xmlns:p14="http://schemas.microsoft.com/office/powerpoint/2010/main" val="405271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3C5D5-672C-2657-2D71-CEA750523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FFCFD3-755C-801A-A43B-690563864E98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34E7B5A-2535-B65B-57F8-B149E3B4B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093" y="744813"/>
            <a:ext cx="3019710" cy="536837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2126E58-A498-1DEA-F664-E75EA2A47B68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922FA84-02F3-960B-8B6B-70E04C704184}"/>
              </a:ext>
            </a:extLst>
          </p:cNvPr>
          <p:cNvSpPr/>
          <p:nvPr/>
        </p:nvSpPr>
        <p:spPr>
          <a:xfrm>
            <a:off x="0" y="2926337"/>
            <a:ext cx="5679536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dirty="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السياحة الدينية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C88B37C-5803-A75D-4769-3E4C82EFEBA4}"/>
              </a:ext>
            </a:extLst>
          </p:cNvPr>
          <p:cNvSpPr/>
          <p:nvPr/>
        </p:nvSpPr>
        <p:spPr>
          <a:xfrm>
            <a:off x="4700865" y="1209040"/>
            <a:ext cx="2187615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ar-SA" sz="24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القسم الثاني</a:t>
            </a:r>
            <a:endParaRPr lang="en-US" sz="80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en-US" sz="8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99390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C0004-9DA0-EE45-17E9-501ADF7E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F7CC65-EF3A-9C85-0355-30D79832C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2234" y="0"/>
            <a:ext cx="12384234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1310E29-3BC7-3157-FD32-047E834BA2F3}"/>
              </a:ext>
            </a:extLst>
          </p:cNvPr>
          <p:cNvSpPr txBox="1"/>
          <p:nvPr/>
        </p:nvSpPr>
        <p:spPr>
          <a:xfrm>
            <a:off x="7257171" y="1685198"/>
            <a:ext cx="440968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F95AE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الكعبة المشرفة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F95AE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جبل النور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F95AE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المشاعر المقدسة</a:t>
            </a:r>
            <a:endParaRPr lang="ar-SA" sz="1400" dirty="0">
              <a:solidFill>
                <a:srgbClr val="0F95AE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BDF58D7-435A-A79F-9F43-19420D7463F8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C677045-E53B-1AF6-C264-91799A5EAEC2}"/>
              </a:ext>
            </a:extLst>
          </p:cNvPr>
          <p:cNvSpPr txBox="1"/>
          <p:nvPr/>
        </p:nvSpPr>
        <p:spPr>
          <a:xfrm>
            <a:off x="5648960" y="3698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مكة المكرمة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053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37F68-5917-F563-D11E-A057D15EF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78935-BD0E-CCEF-5F74-C2E4EB36F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92234" y="0"/>
            <a:ext cx="12384234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00740DC-4751-E660-BFFA-5ED4AEEFE692}"/>
              </a:ext>
            </a:extLst>
          </p:cNvPr>
          <p:cNvSpPr txBox="1"/>
          <p:nvPr/>
        </p:nvSpPr>
        <p:spPr>
          <a:xfrm>
            <a:off x="-1061329" y="1944641"/>
            <a:ext cx="440968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F95AE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المسجد النبوي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F95AE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مقبرة البقيع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F95AE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جبل أحد</a:t>
            </a:r>
            <a:endParaRPr lang="ar-SA" sz="1400" dirty="0">
              <a:solidFill>
                <a:srgbClr val="0F95AE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0FA2817-20DB-7BAA-80EE-60BB11D2C7EF}"/>
              </a:ext>
            </a:extLst>
          </p:cNvPr>
          <p:cNvSpPr/>
          <p:nvPr/>
        </p:nvSpPr>
        <p:spPr>
          <a:xfrm>
            <a:off x="2882902" y="713740"/>
            <a:ext cx="355598" cy="861060"/>
          </a:xfrm>
          <a:custGeom>
            <a:avLst/>
            <a:gdLst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0 w 355598"/>
              <a:gd name="connsiteY4" fmla="*/ 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  <a:gd name="connsiteX4" fmla="*/ 91440 w 355598"/>
              <a:gd name="connsiteY4" fmla="*/ 91440 h 861060"/>
              <a:gd name="connsiteX0" fmla="*/ 0 w 355598"/>
              <a:gd name="connsiteY0" fmla="*/ 0 h 861060"/>
              <a:gd name="connsiteX1" fmla="*/ 355598 w 355598"/>
              <a:gd name="connsiteY1" fmla="*/ 0 h 861060"/>
              <a:gd name="connsiteX2" fmla="*/ 355598 w 355598"/>
              <a:gd name="connsiteY2" fmla="*/ 861060 h 861060"/>
              <a:gd name="connsiteX3" fmla="*/ 0 w 355598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8" h="861060">
                <a:moveTo>
                  <a:pt x="0" y="0"/>
                </a:moveTo>
                <a:lnTo>
                  <a:pt x="355598" y="0"/>
                </a:lnTo>
                <a:lnTo>
                  <a:pt x="355598" y="861060"/>
                </a:lnTo>
                <a:lnTo>
                  <a:pt x="0" y="861060"/>
                </a:lnTo>
              </a:path>
            </a:pathLst>
          </a:cu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6C4D9F-713F-8638-9338-F5BC249957FD}"/>
              </a:ext>
            </a:extLst>
          </p:cNvPr>
          <p:cNvSpPr txBox="1"/>
          <p:nvPr/>
        </p:nvSpPr>
        <p:spPr>
          <a:xfrm>
            <a:off x="-2669540" y="776241"/>
            <a:ext cx="58781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المدينة المنورة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384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78542-E183-A083-EC48-8F3EF8F73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B68A620-47FA-39F9-C86D-AE4F4450EE07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DCF83CC-89D4-DD7B-63C3-87EED677C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748" y="838199"/>
            <a:ext cx="3454400" cy="518160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71216B7-127E-51DD-CA0C-8E23A45B1633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6D79E79-6939-5A09-A590-C9287D7F4323}"/>
              </a:ext>
            </a:extLst>
          </p:cNvPr>
          <p:cNvSpPr/>
          <p:nvPr/>
        </p:nvSpPr>
        <p:spPr>
          <a:xfrm>
            <a:off x="0" y="2926337"/>
            <a:ext cx="5679536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>
                <a:solidFill>
                  <a:srgbClr val="3D3D3D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السياحة التراثية</a:t>
            </a:r>
            <a:endParaRPr lang="ar-SA" sz="6000" dirty="0">
              <a:solidFill>
                <a:srgbClr val="3D3D3D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D4133EF-1135-28AE-DFB3-BC44D82677B8}"/>
              </a:ext>
            </a:extLst>
          </p:cNvPr>
          <p:cNvSpPr/>
          <p:nvPr/>
        </p:nvSpPr>
        <p:spPr>
          <a:xfrm>
            <a:off x="4845645" y="1209040"/>
            <a:ext cx="1898056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ar-SA" sz="24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القسم الثالث</a:t>
            </a:r>
            <a:endParaRPr lang="en-US" sz="8000" dirty="0">
              <a:solidFill>
                <a:srgbClr val="1096AF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ctr" rtl="0"/>
            <a:r>
              <a:rPr lang="en-US" sz="8000" dirty="0">
                <a:solidFill>
                  <a:srgbClr val="1096AF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89554274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7">
      <a:majorFont>
        <a:latin typeface="Tajawal"/>
        <a:ea typeface=""/>
        <a:cs typeface="Tajawal"/>
      </a:majorFont>
      <a:minorFont>
        <a:latin typeface="Tajawal"/>
        <a:ea typeface=""/>
        <a:cs typeface="Tajaw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Widescreen</PresentationFormat>
  <Paragraphs>115</Paragraphs>
  <Slides>29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Saudi</vt:lpstr>
      <vt:lpstr>Times New Roman</vt:lpstr>
      <vt:lpstr>Saudi Bold</vt:lpstr>
      <vt:lpstr>Arial</vt:lpstr>
      <vt:lpstr>Calibri</vt:lpstr>
      <vt:lpstr>Cairo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Hasan Selim</cp:lastModifiedBy>
  <cp:revision>328</cp:revision>
  <dcterms:created xsi:type="dcterms:W3CDTF">2021-06-05T13:01:30Z</dcterms:created>
  <dcterms:modified xsi:type="dcterms:W3CDTF">2025-07-20T16:52:35Z</dcterms:modified>
</cp:coreProperties>
</file>